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4"/>
  </p:sldMasterIdLst>
  <p:notesMasterIdLst>
    <p:notesMasterId r:id="rId25"/>
  </p:notesMasterIdLst>
  <p:handoutMasterIdLst>
    <p:handoutMasterId r:id="rId26"/>
  </p:handoutMasterIdLst>
  <p:sldIdLst>
    <p:sldId id="322" r:id="rId5"/>
    <p:sldId id="337" r:id="rId6"/>
    <p:sldId id="324" r:id="rId7"/>
    <p:sldId id="335" r:id="rId8"/>
    <p:sldId id="338" r:id="rId9"/>
    <p:sldId id="311" r:id="rId10"/>
    <p:sldId id="266" r:id="rId11"/>
    <p:sldId id="339" r:id="rId12"/>
    <p:sldId id="340" r:id="rId13"/>
    <p:sldId id="348" r:id="rId14"/>
    <p:sldId id="293" r:id="rId15"/>
    <p:sldId id="341" r:id="rId16"/>
    <p:sldId id="342" r:id="rId17"/>
    <p:sldId id="347" r:id="rId18"/>
    <p:sldId id="314" r:id="rId19"/>
    <p:sldId id="313" r:id="rId20"/>
    <p:sldId id="344" r:id="rId21"/>
    <p:sldId id="345" r:id="rId22"/>
    <p:sldId id="343" r:id="rId23"/>
    <p:sldId id="27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600" userDrawn="1">
          <p15:clr>
            <a:srgbClr val="A4A3A4"/>
          </p15:clr>
        </p15:guide>
        <p15:guide id="4" pos="7080" userDrawn="1">
          <p15:clr>
            <a:srgbClr val="A4A3A4"/>
          </p15:clr>
        </p15:guide>
        <p15:guide id="5" orient="horz" pos="576" userDrawn="1">
          <p15:clr>
            <a:srgbClr val="A4A3A4"/>
          </p15:clr>
        </p15:guide>
        <p15:guide id="6" orient="horz" pos="37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2FC0"/>
    <a:srgbClr val="3243F2"/>
    <a:srgbClr val="35459C"/>
    <a:srgbClr val="1C46F2"/>
    <a:srgbClr val="77C4F3"/>
    <a:srgbClr val="F0F0F0"/>
    <a:srgbClr val="4F7AE8"/>
    <a:srgbClr val="1A6B77"/>
    <a:srgbClr val="E4422D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 autoAdjust="0"/>
    <p:restoredTop sz="94434" autoAdjust="0"/>
  </p:normalViewPr>
  <p:slideViewPr>
    <p:cSldViewPr snapToGrid="0">
      <p:cViewPr>
        <p:scale>
          <a:sx n="78" d="100"/>
          <a:sy n="78" d="100"/>
        </p:scale>
        <p:origin x="524" y="-20"/>
      </p:cViewPr>
      <p:guideLst>
        <p:guide orient="horz" pos="2136"/>
        <p:guide pos="3840"/>
        <p:guide pos="600"/>
        <p:guide pos="7080"/>
        <p:guide orient="horz" pos="576"/>
        <p:guide orient="horz" pos="3720"/>
      </p:guideLst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95" d="100"/>
        <a:sy n="95" d="100"/>
      </p:scale>
      <p:origin x="0" y="-6104"/>
    </p:cViewPr>
  </p:sorterViewPr>
  <p:notesViewPr>
    <p:cSldViewPr snapToGrid="0">
      <p:cViewPr varScale="1">
        <p:scale>
          <a:sx n="54" d="100"/>
          <a:sy n="54" d="100"/>
        </p:scale>
        <p:origin x="2796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C20CD-15C7-4161-9271-AA393F3BEBD2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35A8A6-FEAE-454E-AA98-54EA61CA4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639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1677EA-F7BB-492F-BF15-7747DC07EE7E}" type="datetimeFigureOut">
              <a:rPr lang="en-US" smtClean="0"/>
              <a:t>7/7/2024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649F8-882C-4002-AB2C-ED8BCF0D8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73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8649F8-882C-4002-AB2C-ED8BCF0D864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49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700885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2705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4372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62241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053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40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41965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09089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12013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26390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0064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2" y="0"/>
            <a:ext cx="4738575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956315" y="4455042"/>
            <a:ext cx="3273285" cy="20733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1020415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38690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2530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4720856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0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6811617" y="4000360"/>
            <a:ext cx="3198938" cy="20462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8239510" y="2673688"/>
            <a:ext cx="3198938" cy="208201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305219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5"/>
          <p:cNvSpPr>
            <a:spLocks noGrp="1"/>
          </p:cNvSpPr>
          <p:nvPr>
            <p:ph type="pic" sz="quarter" idx="13" hasCustomPrompt="1"/>
          </p:nvPr>
        </p:nvSpPr>
        <p:spPr>
          <a:xfrm>
            <a:off x="787804" y="798616"/>
            <a:ext cx="4406900" cy="25019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787804" y="3449050"/>
            <a:ext cx="4406900" cy="25019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631496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/>
          <p:cNvSpPr>
            <a:spLocks noGrp="1"/>
          </p:cNvSpPr>
          <p:nvPr>
            <p:ph type="pic" sz="quarter" idx="18" hasCustomPrompt="1"/>
          </p:nvPr>
        </p:nvSpPr>
        <p:spPr>
          <a:xfrm>
            <a:off x="2604942" y="1851378"/>
            <a:ext cx="4797768" cy="300284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4035166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/>
          <p:cNvSpPr>
            <a:spLocks noGrp="1"/>
          </p:cNvSpPr>
          <p:nvPr>
            <p:ph type="pic" sz="quarter" idx="14" hasCustomPrompt="1"/>
          </p:nvPr>
        </p:nvSpPr>
        <p:spPr>
          <a:xfrm>
            <a:off x="5780058" y="0"/>
            <a:ext cx="6411942" cy="6858000"/>
          </a:xfrm>
          <a:custGeom>
            <a:avLst/>
            <a:gdLst>
              <a:gd name="connsiteX0" fmla="*/ 0 w 6411942"/>
              <a:gd name="connsiteY0" fmla="*/ 0 h 6858000"/>
              <a:gd name="connsiteX1" fmla="*/ 6411942 w 6411942"/>
              <a:gd name="connsiteY1" fmla="*/ 0 h 6858000"/>
              <a:gd name="connsiteX2" fmla="*/ 6411942 w 6411942"/>
              <a:gd name="connsiteY2" fmla="*/ 6858000 h 6858000"/>
              <a:gd name="connsiteX3" fmla="*/ 338295 w 6411942"/>
              <a:gd name="connsiteY3" fmla="*/ 6858000 h 6858000"/>
              <a:gd name="connsiteX4" fmla="*/ 1627386 w 6411942"/>
              <a:gd name="connsiteY4" fmla="*/ 37610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11942" h="6858000">
                <a:moveTo>
                  <a:pt x="0" y="0"/>
                </a:moveTo>
                <a:lnTo>
                  <a:pt x="6411942" y="0"/>
                </a:lnTo>
                <a:lnTo>
                  <a:pt x="6411942" y="6858000"/>
                </a:lnTo>
                <a:lnTo>
                  <a:pt x="338295" y="6858000"/>
                </a:lnTo>
                <a:lnTo>
                  <a:pt x="1627386" y="376100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106971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712381" y="-1"/>
            <a:ext cx="4019107" cy="60711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3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11171904" y="0"/>
            <a:ext cx="1033810" cy="359380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193622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5"/>
          <p:cNvSpPr>
            <a:spLocks noGrp="1"/>
          </p:cNvSpPr>
          <p:nvPr>
            <p:ph type="pic" sz="quarter" idx="15" hasCustomPrompt="1"/>
          </p:nvPr>
        </p:nvSpPr>
        <p:spPr>
          <a:xfrm>
            <a:off x="908050" y="0"/>
            <a:ext cx="359664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6" hasCustomPrompt="1"/>
          </p:nvPr>
        </p:nvSpPr>
        <p:spPr>
          <a:xfrm>
            <a:off x="2706370" y="685800"/>
            <a:ext cx="3599180" cy="55778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3463575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1475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618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84" r:id="rId2"/>
    <p:sldLayoutId id="2147483756" r:id="rId3"/>
    <p:sldLayoutId id="2147483768" r:id="rId4"/>
    <p:sldLayoutId id="2147483782" r:id="rId5"/>
    <p:sldLayoutId id="2147483770" r:id="rId6"/>
    <p:sldLayoutId id="2147483761" r:id="rId7"/>
    <p:sldLayoutId id="2147483783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6" r:id="rId16"/>
    <p:sldLayoutId id="2147483797" r:id="rId17"/>
    <p:sldLayoutId id="2147483798" r:id="rId18"/>
    <p:sldLayoutId id="2147483799" r:id="rId19"/>
    <p:sldLayoutId id="2147483801" r:id="rId20"/>
    <p:sldLayoutId id="2147483802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3">
            <a:extLst>
              <a:ext uri="{FF2B5EF4-FFF2-40B4-BE49-F238E27FC236}">
                <a16:creationId xmlns:a16="http://schemas.microsoft.com/office/drawing/2014/main" id="{FDED07C1-5594-41C4-8BD2-0646CDA5F1F0}"/>
              </a:ext>
            </a:extLst>
          </p:cNvPr>
          <p:cNvSpPr>
            <a:spLocks/>
          </p:cNvSpPr>
          <p:nvPr/>
        </p:nvSpPr>
        <p:spPr bwMode="auto">
          <a:xfrm>
            <a:off x="-4144772" y="-2194052"/>
            <a:ext cx="10914380" cy="10914380"/>
          </a:xfrm>
          <a:prstGeom prst="ellipse">
            <a:avLst/>
          </a:prstGeom>
          <a:solidFill>
            <a:schemeClr val="accent2">
              <a:lumMod val="60000"/>
              <a:lumOff val="40000"/>
              <a:alpha val="50195"/>
            </a:schemeClr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" name="Oval 4">
            <a:extLst>
              <a:ext uri="{FF2B5EF4-FFF2-40B4-BE49-F238E27FC236}">
                <a16:creationId xmlns:a16="http://schemas.microsoft.com/office/drawing/2014/main" id="{AE8F5858-CE70-4797-B231-488FCBC51CAD}"/>
              </a:ext>
            </a:extLst>
          </p:cNvPr>
          <p:cNvSpPr>
            <a:spLocks/>
          </p:cNvSpPr>
          <p:nvPr/>
        </p:nvSpPr>
        <p:spPr bwMode="auto">
          <a:xfrm>
            <a:off x="-2666982" y="-716262"/>
            <a:ext cx="7957606" cy="7957606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>
                  <a:lumMod val="75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844898" y="1114752"/>
            <a:ext cx="26787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pc="300" dirty="0">
                <a:solidFill>
                  <a:schemeClr val="accent2">
                    <a:lumMod val="75000"/>
                  </a:schemeClr>
                </a:solidFill>
                <a:ea typeface="BioRhyme" charset="0"/>
                <a:cs typeface="BioRhyme" charset="0"/>
              </a:rPr>
              <a:t>Group 8</a:t>
            </a:r>
          </a:p>
          <a:p>
            <a:r>
              <a:rPr lang="en-US" sz="1400" b="1" spc="300" dirty="0">
                <a:solidFill>
                  <a:schemeClr val="accent2">
                    <a:lumMod val="75000"/>
                  </a:schemeClr>
                </a:solidFill>
                <a:ea typeface="BioRhyme" charset="0"/>
                <a:cs typeface="BioRhyme" charset="0"/>
              </a:rPr>
              <a:t>Members:</a:t>
            </a:r>
          </a:p>
          <a:p>
            <a:r>
              <a:rPr lang="en-US" sz="1400" b="1" spc="300" dirty="0">
                <a:solidFill>
                  <a:schemeClr val="accent2">
                    <a:lumMod val="75000"/>
                  </a:schemeClr>
                </a:solidFill>
                <a:ea typeface="BioRhyme" charset="0"/>
                <a:cs typeface="BioRhyme" charset="0"/>
              </a:rPr>
              <a:t>Jacky</a:t>
            </a:r>
          </a:p>
          <a:p>
            <a:r>
              <a:rPr lang="en-US" sz="1400" b="1" spc="300" dirty="0">
                <a:solidFill>
                  <a:schemeClr val="accent2">
                    <a:lumMod val="75000"/>
                  </a:schemeClr>
                </a:solidFill>
                <a:ea typeface="BioRhyme" charset="0"/>
                <a:cs typeface="BioRhyme" charset="0"/>
              </a:rPr>
              <a:t>Sher Wang</a:t>
            </a:r>
          </a:p>
          <a:p>
            <a:r>
              <a:rPr lang="en-US" sz="1400" b="1" spc="300" dirty="0" err="1">
                <a:solidFill>
                  <a:schemeClr val="accent2">
                    <a:lumMod val="75000"/>
                  </a:schemeClr>
                </a:solidFill>
                <a:ea typeface="BioRhyme" charset="0"/>
                <a:cs typeface="BioRhyme" charset="0"/>
              </a:rPr>
              <a:t>Riwas</a:t>
            </a:r>
            <a:r>
              <a:rPr lang="en-US" sz="1400" b="1" spc="300" dirty="0">
                <a:solidFill>
                  <a:schemeClr val="accent2">
                    <a:lumMod val="75000"/>
                  </a:schemeClr>
                </a:solidFill>
                <a:ea typeface="BioRhyme" charset="0"/>
                <a:cs typeface="BioRhyme" charset="0"/>
              </a:rPr>
              <a:t> Karki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12974" y="108183"/>
            <a:ext cx="9484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+mj-lt"/>
                <a:ea typeface="BioRhyme" charset="0"/>
                <a:cs typeface="BioRhyme" charset="0"/>
              </a:rPr>
              <a:t>Data Analysis project</a:t>
            </a:r>
          </a:p>
        </p:txBody>
      </p:sp>
      <p:sp>
        <p:nvSpPr>
          <p:cNvPr id="30" name="Shape 285">
            <a:extLst>
              <a:ext uri="{FF2B5EF4-FFF2-40B4-BE49-F238E27FC236}">
                <a16:creationId xmlns:a16="http://schemas.microsoft.com/office/drawing/2014/main" id="{864D088E-B617-4F5F-9BE7-5663A66EF999}"/>
              </a:ext>
            </a:extLst>
          </p:cNvPr>
          <p:cNvSpPr/>
          <p:nvPr/>
        </p:nvSpPr>
        <p:spPr>
          <a:xfrm>
            <a:off x="-2034860" y="-631957"/>
            <a:ext cx="3759318" cy="38011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7" h="21584" extrusionOk="0">
                <a:moveTo>
                  <a:pt x="169" y="0"/>
                </a:moveTo>
                <a:cubicBezTo>
                  <a:pt x="126" y="0"/>
                  <a:pt x="83" y="16"/>
                  <a:pt x="49" y="49"/>
                </a:cubicBezTo>
                <a:cubicBezTo>
                  <a:pt x="-17" y="114"/>
                  <a:pt x="-17" y="221"/>
                  <a:pt x="49" y="287"/>
                </a:cubicBezTo>
                <a:cubicBezTo>
                  <a:pt x="116" y="353"/>
                  <a:pt x="223" y="353"/>
                  <a:pt x="290" y="287"/>
                </a:cubicBezTo>
                <a:cubicBezTo>
                  <a:pt x="356" y="221"/>
                  <a:pt x="356" y="114"/>
                  <a:pt x="290" y="49"/>
                </a:cubicBezTo>
                <a:cubicBezTo>
                  <a:pt x="256" y="16"/>
                  <a:pt x="213" y="0"/>
                  <a:pt x="169" y="0"/>
                </a:cubicBezTo>
                <a:close/>
                <a:moveTo>
                  <a:pt x="955" y="0"/>
                </a:moveTo>
                <a:cubicBezTo>
                  <a:pt x="912" y="0"/>
                  <a:pt x="869" y="16"/>
                  <a:pt x="836" y="49"/>
                </a:cubicBezTo>
                <a:cubicBezTo>
                  <a:pt x="769" y="114"/>
                  <a:pt x="769" y="221"/>
                  <a:pt x="836" y="287"/>
                </a:cubicBezTo>
                <a:cubicBezTo>
                  <a:pt x="902" y="353"/>
                  <a:pt x="1009" y="353"/>
                  <a:pt x="1076" y="287"/>
                </a:cubicBezTo>
                <a:cubicBezTo>
                  <a:pt x="1142" y="221"/>
                  <a:pt x="1142" y="114"/>
                  <a:pt x="1076" y="49"/>
                </a:cubicBezTo>
                <a:cubicBezTo>
                  <a:pt x="1043" y="16"/>
                  <a:pt x="999" y="0"/>
                  <a:pt x="955" y="0"/>
                </a:cubicBezTo>
                <a:close/>
                <a:moveTo>
                  <a:pt x="1742" y="0"/>
                </a:moveTo>
                <a:cubicBezTo>
                  <a:pt x="1698" y="0"/>
                  <a:pt x="1654" y="16"/>
                  <a:pt x="1621" y="49"/>
                </a:cubicBezTo>
                <a:cubicBezTo>
                  <a:pt x="1555" y="114"/>
                  <a:pt x="1555" y="221"/>
                  <a:pt x="1621" y="287"/>
                </a:cubicBezTo>
                <a:cubicBezTo>
                  <a:pt x="1688" y="353"/>
                  <a:pt x="1796" y="353"/>
                  <a:pt x="1862" y="287"/>
                </a:cubicBezTo>
                <a:cubicBezTo>
                  <a:pt x="1928" y="221"/>
                  <a:pt x="1928" y="114"/>
                  <a:pt x="1862" y="49"/>
                </a:cubicBezTo>
                <a:cubicBezTo>
                  <a:pt x="1829" y="16"/>
                  <a:pt x="1785" y="0"/>
                  <a:pt x="1742" y="0"/>
                </a:cubicBezTo>
                <a:close/>
                <a:moveTo>
                  <a:pt x="2528" y="0"/>
                </a:moveTo>
                <a:cubicBezTo>
                  <a:pt x="2484" y="0"/>
                  <a:pt x="2441" y="16"/>
                  <a:pt x="2408" y="49"/>
                </a:cubicBezTo>
                <a:cubicBezTo>
                  <a:pt x="2341" y="114"/>
                  <a:pt x="2341" y="221"/>
                  <a:pt x="2408" y="287"/>
                </a:cubicBezTo>
                <a:cubicBezTo>
                  <a:pt x="2474" y="353"/>
                  <a:pt x="2582" y="353"/>
                  <a:pt x="2648" y="287"/>
                </a:cubicBezTo>
                <a:cubicBezTo>
                  <a:pt x="2715" y="221"/>
                  <a:pt x="2715" y="114"/>
                  <a:pt x="2648" y="49"/>
                </a:cubicBezTo>
                <a:cubicBezTo>
                  <a:pt x="2615" y="16"/>
                  <a:pt x="2571" y="0"/>
                  <a:pt x="2528" y="0"/>
                </a:cubicBezTo>
                <a:close/>
                <a:moveTo>
                  <a:pt x="3314" y="0"/>
                </a:moveTo>
                <a:cubicBezTo>
                  <a:pt x="3271" y="0"/>
                  <a:pt x="3227" y="16"/>
                  <a:pt x="3194" y="49"/>
                </a:cubicBezTo>
                <a:cubicBezTo>
                  <a:pt x="3127" y="114"/>
                  <a:pt x="3127" y="221"/>
                  <a:pt x="3194" y="287"/>
                </a:cubicBezTo>
                <a:cubicBezTo>
                  <a:pt x="3260" y="353"/>
                  <a:pt x="3368" y="353"/>
                  <a:pt x="3434" y="287"/>
                </a:cubicBezTo>
                <a:cubicBezTo>
                  <a:pt x="3500" y="221"/>
                  <a:pt x="3500" y="114"/>
                  <a:pt x="3434" y="49"/>
                </a:cubicBezTo>
                <a:cubicBezTo>
                  <a:pt x="3401" y="16"/>
                  <a:pt x="3358" y="0"/>
                  <a:pt x="3314" y="0"/>
                </a:cubicBezTo>
                <a:close/>
                <a:moveTo>
                  <a:pt x="4101" y="0"/>
                </a:moveTo>
                <a:cubicBezTo>
                  <a:pt x="4057" y="0"/>
                  <a:pt x="4013" y="16"/>
                  <a:pt x="3980" y="49"/>
                </a:cubicBezTo>
                <a:cubicBezTo>
                  <a:pt x="3914" y="114"/>
                  <a:pt x="3914" y="221"/>
                  <a:pt x="3980" y="287"/>
                </a:cubicBezTo>
                <a:cubicBezTo>
                  <a:pt x="4047" y="353"/>
                  <a:pt x="4154" y="353"/>
                  <a:pt x="4220" y="287"/>
                </a:cubicBezTo>
                <a:cubicBezTo>
                  <a:pt x="4287" y="221"/>
                  <a:pt x="4287" y="114"/>
                  <a:pt x="4220" y="49"/>
                </a:cubicBezTo>
                <a:cubicBezTo>
                  <a:pt x="4187" y="16"/>
                  <a:pt x="4144" y="0"/>
                  <a:pt x="4101" y="0"/>
                </a:cubicBezTo>
                <a:close/>
                <a:moveTo>
                  <a:pt x="4886" y="0"/>
                </a:moveTo>
                <a:cubicBezTo>
                  <a:pt x="4843" y="0"/>
                  <a:pt x="4800" y="16"/>
                  <a:pt x="4766" y="49"/>
                </a:cubicBezTo>
                <a:cubicBezTo>
                  <a:pt x="4700" y="114"/>
                  <a:pt x="4700" y="221"/>
                  <a:pt x="4766" y="287"/>
                </a:cubicBezTo>
                <a:cubicBezTo>
                  <a:pt x="4833" y="353"/>
                  <a:pt x="4940" y="353"/>
                  <a:pt x="5007" y="287"/>
                </a:cubicBezTo>
                <a:cubicBezTo>
                  <a:pt x="5073" y="221"/>
                  <a:pt x="5073" y="114"/>
                  <a:pt x="5007" y="49"/>
                </a:cubicBezTo>
                <a:cubicBezTo>
                  <a:pt x="4973" y="16"/>
                  <a:pt x="4930" y="0"/>
                  <a:pt x="4886" y="0"/>
                </a:cubicBezTo>
                <a:close/>
                <a:moveTo>
                  <a:pt x="5672" y="0"/>
                </a:moveTo>
                <a:cubicBezTo>
                  <a:pt x="5629" y="0"/>
                  <a:pt x="5586" y="16"/>
                  <a:pt x="5553" y="49"/>
                </a:cubicBezTo>
                <a:cubicBezTo>
                  <a:pt x="5486" y="114"/>
                  <a:pt x="5486" y="221"/>
                  <a:pt x="5553" y="287"/>
                </a:cubicBezTo>
                <a:cubicBezTo>
                  <a:pt x="5619" y="353"/>
                  <a:pt x="5726" y="353"/>
                  <a:pt x="5793" y="287"/>
                </a:cubicBezTo>
                <a:cubicBezTo>
                  <a:pt x="5859" y="221"/>
                  <a:pt x="5859" y="114"/>
                  <a:pt x="5793" y="49"/>
                </a:cubicBezTo>
                <a:cubicBezTo>
                  <a:pt x="5760" y="16"/>
                  <a:pt x="5716" y="0"/>
                  <a:pt x="5672" y="0"/>
                </a:cubicBezTo>
                <a:close/>
                <a:moveTo>
                  <a:pt x="6459" y="0"/>
                </a:moveTo>
                <a:cubicBezTo>
                  <a:pt x="6415" y="0"/>
                  <a:pt x="6372" y="16"/>
                  <a:pt x="6338" y="49"/>
                </a:cubicBezTo>
                <a:cubicBezTo>
                  <a:pt x="6272" y="114"/>
                  <a:pt x="6272" y="221"/>
                  <a:pt x="6338" y="287"/>
                </a:cubicBezTo>
                <a:cubicBezTo>
                  <a:pt x="6405" y="353"/>
                  <a:pt x="6513" y="353"/>
                  <a:pt x="6579" y="287"/>
                </a:cubicBezTo>
                <a:cubicBezTo>
                  <a:pt x="6646" y="221"/>
                  <a:pt x="6646" y="114"/>
                  <a:pt x="6579" y="49"/>
                </a:cubicBezTo>
                <a:cubicBezTo>
                  <a:pt x="6546" y="16"/>
                  <a:pt x="6502" y="0"/>
                  <a:pt x="6459" y="0"/>
                </a:cubicBezTo>
                <a:close/>
                <a:moveTo>
                  <a:pt x="7245" y="0"/>
                </a:moveTo>
                <a:cubicBezTo>
                  <a:pt x="7202" y="0"/>
                  <a:pt x="7158" y="16"/>
                  <a:pt x="7125" y="49"/>
                </a:cubicBezTo>
                <a:cubicBezTo>
                  <a:pt x="7058" y="114"/>
                  <a:pt x="7058" y="221"/>
                  <a:pt x="7125" y="287"/>
                </a:cubicBezTo>
                <a:cubicBezTo>
                  <a:pt x="7191" y="353"/>
                  <a:pt x="7299" y="353"/>
                  <a:pt x="7365" y="287"/>
                </a:cubicBezTo>
                <a:cubicBezTo>
                  <a:pt x="7432" y="221"/>
                  <a:pt x="7432" y="114"/>
                  <a:pt x="7365" y="49"/>
                </a:cubicBezTo>
                <a:cubicBezTo>
                  <a:pt x="7332" y="16"/>
                  <a:pt x="7289" y="0"/>
                  <a:pt x="7245" y="0"/>
                </a:cubicBezTo>
                <a:close/>
                <a:moveTo>
                  <a:pt x="8031" y="0"/>
                </a:moveTo>
                <a:cubicBezTo>
                  <a:pt x="7988" y="0"/>
                  <a:pt x="7944" y="16"/>
                  <a:pt x="7911" y="49"/>
                </a:cubicBezTo>
                <a:cubicBezTo>
                  <a:pt x="7845" y="114"/>
                  <a:pt x="7845" y="221"/>
                  <a:pt x="7911" y="287"/>
                </a:cubicBezTo>
                <a:cubicBezTo>
                  <a:pt x="7977" y="353"/>
                  <a:pt x="8085" y="353"/>
                  <a:pt x="8151" y="287"/>
                </a:cubicBezTo>
                <a:cubicBezTo>
                  <a:pt x="8217" y="221"/>
                  <a:pt x="8217" y="114"/>
                  <a:pt x="8151" y="49"/>
                </a:cubicBezTo>
                <a:cubicBezTo>
                  <a:pt x="8118" y="16"/>
                  <a:pt x="8075" y="0"/>
                  <a:pt x="8031" y="0"/>
                </a:cubicBezTo>
                <a:close/>
                <a:moveTo>
                  <a:pt x="8818" y="0"/>
                </a:moveTo>
                <a:cubicBezTo>
                  <a:pt x="8774" y="0"/>
                  <a:pt x="8730" y="16"/>
                  <a:pt x="8697" y="49"/>
                </a:cubicBezTo>
                <a:cubicBezTo>
                  <a:pt x="8631" y="114"/>
                  <a:pt x="8631" y="221"/>
                  <a:pt x="8697" y="287"/>
                </a:cubicBezTo>
                <a:cubicBezTo>
                  <a:pt x="8764" y="353"/>
                  <a:pt x="8871" y="353"/>
                  <a:pt x="8937" y="287"/>
                </a:cubicBezTo>
                <a:cubicBezTo>
                  <a:pt x="9004" y="221"/>
                  <a:pt x="9004" y="114"/>
                  <a:pt x="8937" y="49"/>
                </a:cubicBezTo>
                <a:cubicBezTo>
                  <a:pt x="8904" y="16"/>
                  <a:pt x="8861" y="0"/>
                  <a:pt x="8818" y="0"/>
                </a:cubicBezTo>
                <a:close/>
                <a:moveTo>
                  <a:pt x="9603" y="0"/>
                </a:moveTo>
                <a:cubicBezTo>
                  <a:pt x="9560" y="0"/>
                  <a:pt x="9517" y="16"/>
                  <a:pt x="9483" y="49"/>
                </a:cubicBezTo>
                <a:cubicBezTo>
                  <a:pt x="9417" y="114"/>
                  <a:pt x="9417" y="221"/>
                  <a:pt x="9483" y="287"/>
                </a:cubicBezTo>
                <a:cubicBezTo>
                  <a:pt x="9550" y="353"/>
                  <a:pt x="9657" y="353"/>
                  <a:pt x="9724" y="287"/>
                </a:cubicBezTo>
                <a:cubicBezTo>
                  <a:pt x="9790" y="221"/>
                  <a:pt x="9790" y="114"/>
                  <a:pt x="9724" y="49"/>
                </a:cubicBezTo>
                <a:cubicBezTo>
                  <a:pt x="9690" y="16"/>
                  <a:pt x="9647" y="0"/>
                  <a:pt x="9603" y="0"/>
                </a:cubicBezTo>
                <a:close/>
                <a:moveTo>
                  <a:pt x="10390" y="0"/>
                </a:moveTo>
                <a:cubicBezTo>
                  <a:pt x="10346" y="0"/>
                  <a:pt x="10303" y="16"/>
                  <a:pt x="10270" y="49"/>
                </a:cubicBezTo>
                <a:cubicBezTo>
                  <a:pt x="10203" y="114"/>
                  <a:pt x="10203" y="221"/>
                  <a:pt x="10270" y="287"/>
                </a:cubicBezTo>
                <a:cubicBezTo>
                  <a:pt x="10336" y="353"/>
                  <a:pt x="10444" y="353"/>
                  <a:pt x="10510" y="287"/>
                </a:cubicBezTo>
                <a:cubicBezTo>
                  <a:pt x="10576" y="221"/>
                  <a:pt x="10576" y="114"/>
                  <a:pt x="10510" y="49"/>
                </a:cubicBezTo>
                <a:cubicBezTo>
                  <a:pt x="10477" y="16"/>
                  <a:pt x="10433" y="0"/>
                  <a:pt x="10390" y="0"/>
                </a:cubicBezTo>
                <a:close/>
                <a:moveTo>
                  <a:pt x="11176" y="0"/>
                </a:moveTo>
                <a:cubicBezTo>
                  <a:pt x="11132" y="0"/>
                  <a:pt x="11089" y="16"/>
                  <a:pt x="11055" y="49"/>
                </a:cubicBezTo>
                <a:cubicBezTo>
                  <a:pt x="10989" y="114"/>
                  <a:pt x="10989" y="221"/>
                  <a:pt x="11055" y="287"/>
                </a:cubicBezTo>
                <a:cubicBezTo>
                  <a:pt x="11122" y="353"/>
                  <a:pt x="11230" y="353"/>
                  <a:pt x="11296" y="287"/>
                </a:cubicBezTo>
                <a:cubicBezTo>
                  <a:pt x="11363" y="221"/>
                  <a:pt x="11363" y="114"/>
                  <a:pt x="11296" y="49"/>
                </a:cubicBezTo>
                <a:cubicBezTo>
                  <a:pt x="11263" y="16"/>
                  <a:pt x="11219" y="0"/>
                  <a:pt x="11176" y="0"/>
                </a:cubicBezTo>
                <a:close/>
                <a:moveTo>
                  <a:pt x="11962" y="0"/>
                </a:moveTo>
                <a:cubicBezTo>
                  <a:pt x="11919" y="0"/>
                  <a:pt x="11875" y="16"/>
                  <a:pt x="11842" y="49"/>
                </a:cubicBezTo>
                <a:cubicBezTo>
                  <a:pt x="11775" y="114"/>
                  <a:pt x="11775" y="221"/>
                  <a:pt x="11842" y="287"/>
                </a:cubicBezTo>
                <a:cubicBezTo>
                  <a:pt x="11908" y="353"/>
                  <a:pt x="12016" y="353"/>
                  <a:pt x="12083" y="287"/>
                </a:cubicBezTo>
                <a:cubicBezTo>
                  <a:pt x="12149" y="221"/>
                  <a:pt x="12149" y="114"/>
                  <a:pt x="12083" y="49"/>
                </a:cubicBezTo>
                <a:cubicBezTo>
                  <a:pt x="12049" y="16"/>
                  <a:pt x="12006" y="0"/>
                  <a:pt x="11962" y="0"/>
                </a:cubicBezTo>
                <a:close/>
                <a:moveTo>
                  <a:pt x="12748" y="0"/>
                </a:moveTo>
                <a:cubicBezTo>
                  <a:pt x="12705" y="0"/>
                  <a:pt x="12661" y="16"/>
                  <a:pt x="12628" y="49"/>
                </a:cubicBezTo>
                <a:cubicBezTo>
                  <a:pt x="12562" y="114"/>
                  <a:pt x="12562" y="221"/>
                  <a:pt x="12628" y="287"/>
                </a:cubicBezTo>
                <a:cubicBezTo>
                  <a:pt x="12694" y="353"/>
                  <a:pt x="12802" y="353"/>
                  <a:pt x="12868" y="287"/>
                </a:cubicBezTo>
                <a:cubicBezTo>
                  <a:pt x="12935" y="221"/>
                  <a:pt x="12935" y="114"/>
                  <a:pt x="12868" y="49"/>
                </a:cubicBezTo>
                <a:cubicBezTo>
                  <a:pt x="12835" y="16"/>
                  <a:pt x="12792" y="0"/>
                  <a:pt x="12748" y="0"/>
                </a:cubicBezTo>
                <a:close/>
                <a:moveTo>
                  <a:pt x="13535" y="0"/>
                </a:moveTo>
                <a:cubicBezTo>
                  <a:pt x="13491" y="0"/>
                  <a:pt x="13447" y="16"/>
                  <a:pt x="13414" y="49"/>
                </a:cubicBezTo>
                <a:cubicBezTo>
                  <a:pt x="13348" y="114"/>
                  <a:pt x="13348" y="221"/>
                  <a:pt x="13414" y="287"/>
                </a:cubicBezTo>
                <a:cubicBezTo>
                  <a:pt x="13481" y="353"/>
                  <a:pt x="13588" y="353"/>
                  <a:pt x="13654" y="287"/>
                </a:cubicBezTo>
                <a:cubicBezTo>
                  <a:pt x="13721" y="221"/>
                  <a:pt x="13721" y="114"/>
                  <a:pt x="13654" y="49"/>
                </a:cubicBezTo>
                <a:cubicBezTo>
                  <a:pt x="13621" y="16"/>
                  <a:pt x="13578" y="0"/>
                  <a:pt x="13535" y="0"/>
                </a:cubicBezTo>
                <a:close/>
                <a:moveTo>
                  <a:pt x="14320" y="0"/>
                </a:moveTo>
                <a:cubicBezTo>
                  <a:pt x="14277" y="0"/>
                  <a:pt x="14234" y="16"/>
                  <a:pt x="14201" y="49"/>
                </a:cubicBezTo>
                <a:cubicBezTo>
                  <a:pt x="14134" y="114"/>
                  <a:pt x="14134" y="221"/>
                  <a:pt x="14201" y="287"/>
                </a:cubicBezTo>
                <a:cubicBezTo>
                  <a:pt x="14267" y="353"/>
                  <a:pt x="14374" y="353"/>
                  <a:pt x="14441" y="287"/>
                </a:cubicBezTo>
                <a:cubicBezTo>
                  <a:pt x="14507" y="221"/>
                  <a:pt x="14507" y="114"/>
                  <a:pt x="14441" y="49"/>
                </a:cubicBezTo>
                <a:cubicBezTo>
                  <a:pt x="14408" y="16"/>
                  <a:pt x="14364" y="0"/>
                  <a:pt x="14320" y="0"/>
                </a:cubicBezTo>
                <a:close/>
                <a:moveTo>
                  <a:pt x="15107" y="0"/>
                </a:moveTo>
                <a:cubicBezTo>
                  <a:pt x="15063" y="0"/>
                  <a:pt x="15019" y="16"/>
                  <a:pt x="14986" y="49"/>
                </a:cubicBezTo>
                <a:cubicBezTo>
                  <a:pt x="14920" y="114"/>
                  <a:pt x="14920" y="221"/>
                  <a:pt x="14986" y="287"/>
                </a:cubicBezTo>
                <a:cubicBezTo>
                  <a:pt x="15053" y="353"/>
                  <a:pt x="15161" y="353"/>
                  <a:pt x="15227" y="287"/>
                </a:cubicBezTo>
                <a:cubicBezTo>
                  <a:pt x="15293" y="221"/>
                  <a:pt x="15293" y="114"/>
                  <a:pt x="15227" y="49"/>
                </a:cubicBezTo>
                <a:cubicBezTo>
                  <a:pt x="15194" y="16"/>
                  <a:pt x="15150" y="0"/>
                  <a:pt x="15107" y="0"/>
                </a:cubicBezTo>
                <a:close/>
                <a:moveTo>
                  <a:pt x="15893" y="0"/>
                </a:moveTo>
                <a:cubicBezTo>
                  <a:pt x="15849" y="0"/>
                  <a:pt x="15806" y="16"/>
                  <a:pt x="15772" y="49"/>
                </a:cubicBezTo>
                <a:cubicBezTo>
                  <a:pt x="15706" y="114"/>
                  <a:pt x="15706" y="221"/>
                  <a:pt x="15772" y="287"/>
                </a:cubicBezTo>
                <a:cubicBezTo>
                  <a:pt x="15839" y="353"/>
                  <a:pt x="15947" y="353"/>
                  <a:pt x="16013" y="287"/>
                </a:cubicBezTo>
                <a:cubicBezTo>
                  <a:pt x="16080" y="221"/>
                  <a:pt x="16080" y="114"/>
                  <a:pt x="16013" y="49"/>
                </a:cubicBezTo>
                <a:cubicBezTo>
                  <a:pt x="15980" y="16"/>
                  <a:pt x="15936" y="0"/>
                  <a:pt x="15893" y="0"/>
                </a:cubicBezTo>
                <a:close/>
                <a:moveTo>
                  <a:pt x="16679" y="0"/>
                </a:moveTo>
                <a:cubicBezTo>
                  <a:pt x="16636" y="0"/>
                  <a:pt x="16592" y="16"/>
                  <a:pt x="16559" y="49"/>
                </a:cubicBezTo>
                <a:cubicBezTo>
                  <a:pt x="16492" y="114"/>
                  <a:pt x="16492" y="221"/>
                  <a:pt x="16559" y="287"/>
                </a:cubicBezTo>
                <a:cubicBezTo>
                  <a:pt x="16625" y="353"/>
                  <a:pt x="16733" y="353"/>
                  <a:pt x="16800" y="287"/>
                </a:cubicBezTo>
                <a:cubicBezTo>
                  <a:pt x="16866" y="221"/>
                  <a:pt x="16866" y="114"/>
                  <a:pt x="16800" y="49"/>
                </a:cubicBezTo>
                <a:cubicBezTo>
                  <a:pt x="16766" y="16"/>
                  <a:pt x="16723" y="0"/>
                  <a:pt x="16679" y="0"/>
                </a:cubicBezTo>
                <a:close/>
                <a:moveTo>
                  <a:pt x="17465" y="0"/>
                </a:moveTo>
                <a:cubicBezTo>
                  <a:pt x="17422" y="0"/>
                  <a:pt x="17378" y="16"/>
                  <a:pt x="17345" y="49"/>
                </a:cubicBezTo>
                <a:cubicBezTo>
                  <a:pt x="17279" y="114"/>
                  <a:pt x="17279" y="221"/>
                  <a:pt x="17345" y="287"/>
                </a:cubicBezTo>
                <a:cubicBezTo>
                  <a:pt x="17411" y="353"/>
                  <a:pt x="17519" y="353"/>
                  <a:pt x="17585" y="287"/>
                </a:cubicBezTo>
                <a:cubicBezTo>
                  <a:pt x="17652" y="221"/>
                  <a:pt x="17652" y="114"/>
                  <a:pt x="17585" y="49"/>
                </a:cubicBezTo>
                <a:cubicBezTo>
                  <a:pt x="17552" y="16"/>
                  <a:pt x="17509" y="0"/>
                  <a:pt x="17465" y="0"/>
                </a:cubicBezTo>
                <a:close/>
                <a:moveTo>
                  <a:pt x="18252" y="0"/>
                </a:moveTo>
                <a:cubicBezTo>
                  <a:pt x="18208" y="0"/>
                  <a:pt x="18165" y="16"/>
                  <a:pt x="18131" y="49"/>
                </a:cubicBezTo>
                <a:cubicBezTo>
                  <a:pt x="18065" y="114"/>
                  <a:pt x="18065" y="221"/>
                  <a:pt x="18131" y="287"/>
                </a:cubicBezTo>
                <a:cubicBezTo>
                  <a:pt x="18198" y="353"/>
                  <a:pt x="18305" y="353"/>
                  <a:pt x="18371" y="287"/>
                </a:cubicBezTo>
                <a:cubicBezTo>
                  <a:pt x="18438" y="221"/>
                  <a:pt x="18438" y="114"/>
                  <a:pt x="18371" y="49"/>
                </a:cubicBezTo>
                <a:cubicBezTo>
                  <a:pt x="18338" y="16"/>
                  <a:pt x="18295" y="0"/>
                  <a:pt x="18252" y="0"/>
                </a:cubicBezTo>
                <a:close/>
                <a:moveTo>
                  <a:pt x="19037" y="0"/>
                </a:moveTo>
                <a:cubicBezTo>
                  <a:pt x="18994" y="0"/>
                  <a:pt x="18951" y="16"/>
                  <a:pt x="18918" y="49"/>
                </a:cubicBezTo>
                <a:cubicBezTo>
                  <a:pt x="18851" y="114"/>
                  <a:pt x="18851" y="221"/>
                  <a:pt x="18918" y="287"/>
                </a:cubicBezTo>
                <a:cubicBezTo>
                  <a:pt x="18984" y="353"/>
                  <a:pt x="19091" y="353"/>
                  <a:pt x="19158" y="287"/>
                </a:cubicBezTo>
                <a:cubicBezTo>
                  <a:pt x="19224" y="221"/>
                  <a:pt x="19224" y="114"/>
                  <a:pt x="19158" y="49"/>
                </a:cubicBezTo>
                <a:cubicBezTo>
                  <a:pt x="19125" y="16"/>
                  <a:pt x="19081" y="0"/>
                  <a:pt x="19037" y="0"/>
                </a:cubicBezTo>
                <a:close/>
                <a:moveTo>
                  <a:pt x="19824" y="0"/>
                </a:moveTo>
                <a:cubicBezTo>
                  <a:pt x="19780" y="0"/>
                  <a:pt x="19736" y="16"/>
                  <a:pt x="19703" y="49"/>
                </a:cubicBezTo>
                <a:cubicBezTo>
                  <a:pt x="19637" y="114"/>
                  <a:pt x="19637" y="221"/>
                  <a:pt x="19703" y="287"/>
                </a:cubicBezTo>
                <a:cubicBezTo>
                  <a:pt x="19770" y="353"/>
                  <a:pt x="19878" y="353"/>
                  <a:pt x="19944" y="287"/>
                </a:cubicBezTo>
                <a:cubicBezTo>
                  <a:pt x="20010" y="221"/>
                  <a:pt x="20010" y="114"/>
                  <a:pt x="19944" y="49"/>
                </a:cubicBezTo>
                <a:cubicBezTo>
                  <a:pt x="19911" y="16"/>
                  <a:pt x="19867" y="0"/>
                  <a:pt x="19824" y="0"/>
                </a:cubicBezTo>
                <a:close/>
                <a:moveTo>
                  <a:pt x="20610" y="0"/>
                </a:moveTo>
                <a:cubicBezTo>
                  <a:pt x="20566" y="0"/>
                  <a:pt x="20523" y="16"/>
                  <a:pt x="20490" y="49"/>
                </a:cubicBezTo>
                <a:cubicBezTo>
                  <a:pt x="20423" y="114"/>
                  <a:pt x="20423" y="221"/>
                  <a:pt x="20490" y="287"/>
                </a:cubicBezTo>
                <a:cubicBezTo>
                  <a:pt x="20556" y="353"/>
                  <a:pt x="20664" y="353"/>
                  <a:pt x="20730" y="287"/>
                </a:cubicBezTo>
                <a:cubicBezTo>
                  <a:pt x="20797" y="221"/>
                  <a:pt x="20797" y="114"/>
                  <a:pt x="20730" y="49"/>
                </a:cubicBezTo>
                <a:cubicBezTo>
                  <a:pt x="20697" y="16"/>
                  <a:pt x="20653" y="0"/>
                  <a:pt x="20610" y="0"/>
                </a:cubicBezTo>
                <a:close/>
                <a:moveTo>
                  <a:pt x="21396" y="0"/>
                </a:moveTo>
                <a:cubicBezTo>
                  <a:pt x="21353" y="0"/>
                  <a:pt x="21309" y="16"/>
                  <a:pt x="21276" y="49"/>
                </a:cubicBezTo>
                <a:cubicBezTo>
                  <a:pt x="21209" y="114"/>
                  <a:pt x="21209" y="221"/>
                  <a:pt x="21276" y="287"/>
                </a:cubicBezTo>
                <a:cubicBezTo>
                  <a:pt x="21342" y="353"/>
                  <a:pt x="21450" y="353"/>
                  <a:pt x="21517" y="287"/>
                </a:cubicBezTo>
                <a:cubicBezTo>
                  <a:pt x="21583" y="221"/>
                  <a:pt x="21583" y="114"/>
                  <a:pt x="21517" y="49"/>
                </a:cubicBezTo>
                <a:cubicBezTo>
                  <a:pt x="21483" y="16"/>
                  <a:pt x="21440" y="0"/>
                  <a:pt x="21396" y="0"/>
                </a:cubicBezTo>
                <a:close/>
                <a:moveTo>
                  <a:pt x="169" y="817"/>
                </a:moveTo>
                <a:cubicBezTo>
                  <a:pt x="126" y="817"/>
                  <a:pt x="83" y="834"/>
                  <a:pt x="49" y="866"/>
                </a:cubicBezTo>
                <a:cubicBezTo>
                  <a:pt x="-17" y="932"/>
                  <a:pt x="-17" y="1038"/>
                  <a:pt x="49" y="1104"/>
                </a:cubicBezTo>
                <a:cubicBezTo>
                  <a:pt x="116" y="1170"/>
                  <a:pt x="223" y="1170"/>
                  <a:pt x="290" y="1104"/>
                </a:cubicBezTo>
                <a:cubicBezTo>
                  <a:pt x="356" y="1038"/>
                  <a:pt x="356" y="932"/>
                  <a:pt x="290" y="866"/>
                </a:cubicBezTo>
                <a:cubicBezTo>
                  <a:pt x="256" y="834"/>
                  <a:pt x="213" y="817"/>
                  <a:pt x="169" y="817"/>
                </a:cubicBezTo>
                <a:close/>
                <a:moveTo>
                  <a:pt x="955" y="817"/>
                </a:moveTo>
                <a:cubicBezTo>
                  <a:pt x="912" y="817"/>
                  <a:pt x="869" y="834"/>
                  <a:pt x="836" y="866"/>
                </a:cubicBezTo>
                <a:cubicBezTo>
                  <a:pt x="769" y="932"/>
                  <a:pt x="769" y="1038"/>
                  <a:pt x="836" y="1104"/>
                </a:cubicBezTo>
                <a:cubicBezTo>
                  <a:pt x="902" y="1170"/>
                  <a:pt x="1009" y="1170"/>
                  <a:pt x="1076" y="1104"/>
                </a:cubicBezTo>
                <a:cubicBezTo>
                  <a:pt x="1142" y="1038"/>
                  <a:pt x="1142" y="932"/>
                  <a:pt x="1076" y="866"/>
                </a:cubicBezTo>
                <a:cubicBezTo>
                  <a:pt x="1043" y="834"/>
                  <a:pt x="999" y="817"/>
                  <a:pt x="955" y="817"/>
                </a:cubicBezTo>
                <a:close/>
                <a:moveTo>
                  <a:pt x="1742" y="817"/>
                </a:moveTo>
                <a:cubicBezTo>
                  <a:pt x="1698" y="817"/>
                  <a:pt x="1654" y="834"/>
                  <a:pt x="1621" y="866"/>
                </a:cubicBezTo>
                <a:cubicBezTo>
                  <a:pt x="1555" y="932"/>
                  <a:pt x="1555" y="1038"/>
                  <a:pt x="1621" y="1104"/>
                </a:cubicBezTo>
                <a:cubicBezTo>
                  <a:pt x="1688" y="1170"/>
                  <a:pt x="1796" y="1170"/>
                  <a:pt x="1862" y="1104"/>
                </a:cubicBezTo>
                <a:cubicBezTo>
                  <a:pt x="1928" y="1038"/>
                  <a:pt x="1928" y="932"/>
                  <a:pt x="1862" y="866"/>
                </a:cubicBezTo>
                <a:cubicBezTo>
                  <a:pt x="1829" y="834"/>
                  <a:pt x="1785" y="817"/>
                  <a:pt x="1742" y="817"/>
                </a:cubicBezTo>
                <a:close/>
                <a:moveTo>
                  <a:pt x="2528" y="817"/>
                </a:moveTo>
                <a:cubicBezTo>
                  <a:pt x="2484" y="817"/>
                  <a:pt x="2441" y="834"/>
                  <a:pt x="2408" y="866"/>
                </a:cubicBezTo>
                <a:cubicBezTo>
                  <a:pt x="2341" y="932"/>
                  <a:pt x="2341" y="1038"/>
                  <a:pt x="2408" y="1104"/>
                </a:cubicBezTo>
                <a:cubicBezTo>
                  <a:pt x="2474" y="1170"/>
                  <a:pt x="2582" y="1170"/>
                  <a:pt x="2648" y="1104"/>
                </a:cubicBezTo>
                <a:cubicBezTo>
                  <a:pt x="2715" y="1038"/>
                  <a:pt x="2715" y="932"/>
                  <a:pt x="2648" y="866"/>
                </a:cubicBezTo>
                <a:cubicBezTo>
                  <a:pt x="2615" y="834"/>
                  <a:pt x="2571" y="817"/>
                  <a:pt x="2528" y="817"/>
                </a:cubicBezTo>
                <a:close/>
                <a:moveTo>
                  <a:pt x="3314" y="817"/>
                </a:moveTo>
                <a:cubicBezTo>
                  <a:pt x="3271" y="817"/>
                  <a:pt x="3227" y="834"/>
                  <a:pt x="3194" y="866"/>
                </a:cubicBezTo>
                <a:cubicBezTo>
                  <a:pt x="3127" y="932"/>
                  <a:pt x="3127" y="1038"/>
                  <a:pt x="3194" y="1104"/>
                </a:cubicBezTo>
                <a:cubicBezTo>
                  <a:pt x="3260" y="1170"/>
                  <a:pt x="3368" y="1170"/>
                  <a:pt x="3434" y="1104"/>
                </a:cubicBezTo>
                <a:cubicBezTo>
                  <a:pt x="3500" y="1038"/>
                  <a:pt x="3500" y="932"/>
                  <a:pt x="3434" y="866"/>
                </a:cubicBezTo>
                <a:cubicBezTo>
                  <a:pt x="3401" y="834"/>
                  <a:pt x="3358" y="817"/>
                  <a:pt x="3314" y="817"/>
                </a:cubicBezTo>
                <a:close/>
                <a:moveTo>
                  <a:pt x="4101" y="817"/>
                </a:moveTo>
                <a:cubicBezTo>
                  <a:pt x="4057" y="817"/>
                  <a:pt x="4013" y="834"/>
                  <a:pt x="3980" y="866"/>
                </a:cubicBezTo>
                <a:cubicBezTo>
                  <a:pt x="3914" y="932"/>
                  <a:pt x="3914" y="1038"/>
                  <a:pt x="3980" y="1104"/>
                </a:cubicBezTo>
                <a:cubicBezTo>
                  <a:pt x="4047" y="1170"/>
                  <a:pt x="4154" y="1170"/>
                  <a:pt x="4220" y="1104"/>
                </a:cubicBezTo>
                <a:cubicBezTo>
                  <a:pt x="4287" y="1038"/>
                  <a:pt x="4287" y="932"/>
                  <a:pt x="4220" y="866"/>
                </a:cubicBezTo>
                <a:cubicBezTo>
                  <a:pt x="4187" y="834"/>
                  <a:pt x="4144" y="817"/>
                  <a:pt x="4101" y="817"/>
                </a:cubicBezTo>
                <a:close/>
                <a:moveTo>
                  <a:pt x="4886" y="817"/>
                </a:moveTo>
                <a:cubicBezTo>
                  <a:pt x="4843" y="817"/>
                  <a:pt x="4800" y="834"/>
                  <a:pt x="4766" y="866"/>
                </a:cubicBezTo>
                <a:cubicBezTo>
                  <a:pt x="4700" y="932"/>
                  <a:pt x="4700" y="1038"/>
                  <a:pt x="4766" y="1104"/>
                </a:cubicBezTo>
                <a:cubicBezTo>
                  <a:pt x="4833" y="1170"/>
                  <a:pt x="4940" y="1170"/>
                  <a:pt x="5007" y="1104"/>
                </a:cubicBezTo>
                <a:cubicBezTo>
                  <a:pt x="5073" y="1038"/>
                  <a:pt x="5073" y="932"/>
                  <a:pt x="5007" y="866"/>
                </a:cubicBezTo>
                <a:cubicBezTo>
                  <a:pt x="4973" y="834"/>
                  <a:pt x="4930" y="817"/>
                  <a:pt x="4886" y="817"/>
                </a:cubicBezTo>
                <a:close/>
                <a:moveTo>
                  <a:pt x="5672" y="817"/>
                </a:moveTo>
                <a:cubicBezTo>
                  <a:pt x="5629" y="817"/>
                  <a:pt x="5586" y="834"/>
                  <a:pt x="5553" y="866"/>
                </a:cubicBezTo>
                <a:cubicBezTo>
                  <a:pt x="5486" y="932"/>
                  <a:pt x="5486" y="1038"/>
                  <a:pt x="5553" y="1104"/>
                </a:cubicBezTo>
                <a:cubicBezTo>
                  <a:pt x="5619" y="1170"/>
                  <a:pt x="5726" y="1170"/>
                  <a:pt x="5793" y="1104"/>
                </a:cubicBezTo>
                <a:cubicBezTo>
                  <a:pt x="5859" y="1038"/>
                  <a:pt x="5859" y="932"/>
                  <a:pt x="5793" y="866"/>
                </a:cubicBezTo>
                <a:cubicBezTo>
                  <a:pt x="5760" y="834"/>
                  <a:pt x="5716" y="817"/>
                  <a:pt x="5672" y="817"/>
                </a:cubicBezTo>
                <a:close/>
                <a:moveTo>
                  <a:pt x="6459" y="817"/>
                </a:moveTo>
                <a:cubicBezTo>
                  <a:pt x="6415" y="817"/>
                  <a:pt x="6372" y="834"/>
                  <a:pt x="6338" y="866"/>
                </a:cubicBezTo>
                <a:cubicBezTo>
                  <a:pt x="6272" y="932"/>
                  <a:pt x="6272" y="1038"/>
                  <a:pt x="6338" y="1104"/>
                </a:cubicBezTo>
                <a:cubicBezTo>
                  <a:pt x="6405" y="1170"/>
                  <a:pt x="6513" y="1170"/>
                  <a:pt x="6579" y="1104"/>
                </a:cubicBezTo>
                <a:cubicBezTo>
                  <a:pt x="6646" y="1038"/>
                  <a:pt x="6646" y="932"/>
                  <a:pt x="6579" y="866"/>
                </a:cubicBezTo>
                <a:cubicBezTo>
                  <a:pt x="6546" y="834"/>
                  <a:pt x="6502" y="817"/>
                  <a:pt x="6459" y="817"/>
                </a:cubicBezTo>
                <a:close/>
                <a:moveTo>
                  <a:pt x="7245" y="817"/>
                </a:moveTo>
                <a:cubicBezTo>
                  <a:pt x="7202" y="817"/>
                  <a:pt x="7158" y="834"/>
                  <a:pt x="7125" y="866"/>
                </a:cubicBezTo>
                <a:cubicBezTo>
                  <a:pt x="7058" y="932"/>
                  <a:pt x="7058" y="1038"/>
                  <a:pt x="7125" y="1104"/>
                </a:cubicBezTo>
                <a:cubicBezTo>
                  <a:pt x="7191" y="1170"/>
                  <a:pt x="7299" y="1170"/>
                  <a:pt x="7365" y="1104"/>
                </a:cubicBezTo>
                <a:cubicBezTo>
                  <a:pt x="7432" y="1038"/>
                  <a:pt x="7432" y="932"/>
                  <a:pt x="7365" y="866"/>
                </a:cubicBezTo>
                <a:cubicBezTo>
                  <a:pt x="7332" y="834"/>
                  <a:pt x="7289" y="817"/>
                  <a:pt x="7245" y="817"/>
                </a:cubicBezTo>
                <a:close/>
                <a:moveTo>
                  <a:pt x="8031" y="817"/>
                </a:moveTo>
                <a:cubicBezTo>
                  <a:pt x="7988" y="817"/>
                  <a:pt x="7944" y="834"/>
                  <a:pt x="7911" y="866"/>
                </a:cubicBezTo>
                <a:cubicBezTo>
                  <a:pt x="7845" y="932"/>
                  <a:pt x="7845" y="1038"/>
                  <a:pt x="7911" y="1104"/>
                </a:cubicBezTo>
                <a:cubicBezTo>
                  <a:pt x="7977" y="1170"/>
                  <a:pt x="8085" y="1170"/>
                  <a:pt x="8151" y="1104"/>
                </a:cubicBezTo>
                <a:cubicBezTo>
                  <a:pt x="8217" y="1038"/>
                  <a:pt x="8217" y="932"/>
                  <a:pt x="8151" y="866"/>
                </a:cubicBezTo>
                <a:cubicBezTo>
                  <a:pt x="8118" y="834"/>
                  <a:pt x="8075" y="817"/>
                  <a:pt x="8031" y="817"/>
                </a:cubicBezTo>
                <a:close/>
                <a:moveTo>
                  <a:pt x="8818" y="817"/>
                </a:moveTo>
                <a:cubicBezTo>
                  <a:pt x="8774" y="817"/>
                  <a:pt x="8730" y="834"/>
                  <a:pt x="8697" y="866"/>
                </a:cubicBezTo>
                <a:cubicBezTo>
                  <a:pt x="8631" y="932"/>
                  <a:pt x="8631" y="1038"/>
                  <a:pt x="8697" y="1104"/>
                </a:cubicBezTo>
                <a:cubicBezTo>
                  <a:pt x="8764" y="1170"/>
                  <a:pt x="8871" y="1170"/>
                  <a:pt x="8937" y="1104"/>
                </a:cubicBezTo>
                <a:cubicBezTo>
                  <a:pt x="9004" y="1038"/>
                  <a:pt x="9004" y="932"/>
                  <a:pt x="8937" y="866"/>
                </a:cubicBezTo>
                <a:cubicBezTo>
                  <a:pt x="8904" y="834"/>
                  <a:pt x="8861" y="817"/>
                  <a:pt x="8818" y="817"/>
                </a:cubicBezTo>
                <a:close/>
                <a:moveTo>
                  <a:pt x="9603" y="817"/>
                </a:moveTo>
                <a:cubicBezTo>
                  <a:pt x="9560" y="817"/>
                  <a:pt x="9517" y="834"/>
                  <a:pt x="9483" y="866"/>
                </a:cubicBezTo>
                <a:cubicBezTo>
                  <a:pt x="9417" y="932"/>
                  <a:pt x="9417" y="1038"/>
                  <a:pt x="9483" y="1104"/>
                </a:cubicBezTo>
                <a:cubicBezTo>
                  <a:pt x="9550" y="1170"/>
                  <a:pt x="9657" y="1170"/>
                  <a:pt x="9724" y="1104"/>
                </a:cubicBezTo>
                <a:cubicBezTo>
                  <a:pt x="9790" y="1038"/>
                  <a:pt x="9790" y="932"/>
                  <a:pt x="9724" y="866"/>
                </a:cubicBezTo>
                <a:cubicBezTo>
                  <a:pt x="9690" y="834"/>
                  <a:pt x="9647" y="817"/>
                  <a:pt x="9603" y="817"/>
                </a:cubicBezTo>
                <a:close/>
                <a:moveTo>
                  <a:pt x="10390" y="817"/>
                </a:moveTo>
                <a:cubicBezTo>
                  <a:pt x="10346" y="817"/>
                  <a:pt x="10303" y="834"/>
                  <a:pt x="10270" y="866"/>
                </a:cubicBezTo>
                <a:cubicBezTo>
                  <a:pt x="10203" y="932"/>
                  <a:pt x="10203" y="1038"/>
                  <a:pt x="10270" y="1104"/>
                </a:cubicBezTo>
                <a:cubicBezTo>
                  <a:pt x="10336" y="1170"/>
                  <a:pt x="10444" y="1170"/>
                  <a:pt x="10510" y="1104"/>
                </a:cubicBezTo>
                <a:cubicBezTo>
                  <a:pt x="10576" y="1038"/>
                  <a:pt x="10576" y="932"/>
                  <a:pt x="10510" y="866"/>
                </a:cubicBezTo>
                <a:cubicBezTo>
                  <a:pt x="10477" y="834"/>
                  <a:pt x="10433" y="817"/>
                  <a:pt x="10390" y="817"/>
                </a:cubicBezTo>
                <a:close/>
                <a:moveTo>
                  <a:pt x="11176" y="817"/>
                </a:moveTo>
                <a:cubicBezTo>
                  <a:pt x="11132" y="817"/>
                  <a:pt x="11089" y="834"/>
                  <a:pt x="11055" y="866"/>
                </a:cubicBezTo>
                <a:cubicBezTo>
                  <a:pt x="10989" y="932"/>
                  <a:pt x="10989" y="1038"/>
                  <a:pt x="11055" y="1104"/>
                </a:cubicBezTo>
                <a:cubicBezTo>
                  <a:pt x="11122" y="1170"/>
                  <a:pt x="11230" y="1170"/>
                  <a:pt x="11296" y="1104"/>
                </a:cubicBezTo>
                <a:cubicBezTo>
                  <a:pt x="11363" y="1038"/>
                  <a:pt x="11363" y="932"/>
                  <a:pt x="11296" y="866"/>
                </a:cubicBezTo>
                <a:cubicBezTo>
                  <a:pt x="11263" y="834"/>
                  <a:pt x="11219" y="817"/>
                  <a:pt x="11176" y="817"/>
                </a:cubicBezTo>
                <a:close/>
                <a:moveTo>
                  <a:pt x="11962" y="817"/>
                </a:moveTo>
                <a:cubicBezTo>
                  <a:pt x="11919" y="817"/>
                  <a:pt x="11875" y="834"/>
                  <a:pt x="11842" y="866"/>
                </a:cubicBezTo>
                <a:cubicBezTo>
                  <a:pt x="11775" y="932"/>
                  <a:pt x="11775" y="1038"/>
                  <a:pt x="11842" y="1104"/>
                </a:cubicBezTo>
                <a:cubicBezTo>
                  <a:pt x="11908" y="1170"/>
                  <a:pt x="12016" y="1170"/>
                  <a:pt x="12083" y="1104"/>
                </a:cubicBezTo>
                <a:cubicBezTo>
                  <a:pt x="12149" y="1038"/>
                  <a:pt x="12149" y="932"/>
                  <a:pt x="12083" y="866"/>
                </a:cubicBezTo>
                <a:cubicBezTo>
                  <a:pt x="12049" y="834"/>
                  <a:pt x="12006" y="817"/>
                  <a:pt x="11962" y="817"/>
                </a:cubicBezTo>
                <a:close/>
                <a:moveTo>
                  <a:pt x="12748" y="817"/>
                </a:moveTo>
                <a:cubicBezTo>
                  <a:pt x="12705" y="817"/>
                  <a:pt x="12661" y="834"/>
                  <a:pt x="12628" y="866"/>
                </a:cubicBezTo>
                <a:cubicBezTo>
                  <a:pt x="12562" y="932"/>
                  <a:pt x="12562" y="1038"/>
                  <a:pt x="12628" y="1104"/>
                </a:cubicBezTo>
                <a:cubicBezTo>
                  <a:pt x="12694" y="1170"/>
                  <a:pt x="12802" y="1170"/>
                  <a:pt x="12868" y="1104"/>
                </a:cubicBezTo>
                <a:cubicBezTo>
                  <a:pt x="12935" y="1038"/>
                  <a:pt x="12935" y="932"/>
                  <a:pt x="12868" y="866"/>
                </a:cubicBezTo>
                <a:cubicBezTo>
                  <a:pt x="12835" y="834"/>
                  <a:pt x="12792" y="817"/>
                  <a:pt x="12748" y="817"/>
                </a:cubicBezTo>
                <a:close/>
                <a:moveTo>
                  <a:pt x="13535" y="817"/>
                </a:moveTo>
                <a:cubicBezTo>
                  <a:pt x="13491" y="817"/>
                  <a:pt x="13447" y="834"/>
                  <a:pt x="13414" y="866"/>
                </a:cubicBezTo>
                <a:cubicBezTo>
                  <a:pt x="13348" y="932"/>
                  <a:pt x="13348" y="1038"/>
                  <a:pt x="13414" y="1104"/>
                </a:cubicBezTo>
                <a:cubicBezTo>
                  <a:pt x="13481" y="1170"/>
                  <a:pt x="13588" y="1170"/>
                  <a:pt x="13654" y="1104"/>
                </a:cubicBezTo>
                <a:cubicBezTo>
                  <a:pt x="13721" y="1038"/>
                  <a:pt x="13721" y="932"/>
                  <a:pt x="13654" y="866"/>
                </a:cubicBezTo>
                <a:cubicBezTo>
                  <a:pt x="13621" y="834"/>
                  <a:pt x="13578" y="817"/>
                  <a:pt x="13535" y="817"/>
                </a:cubicBezTo>
                <a:close/>
                <a:moveTo>
                  <a:pt x="14320" y="817"/>
                </a:moveTo>
                <a:cubicBezTo>
                  <a:pt x="14277" y="817"/>
                  <a:pt x="14234" y="834"/>
                  <a:pt x="14201" y="866"/>
                </a:cubicBezTo>
                <a:cubicBezTo>
                  <a:pt x="14134" y="932"/>
                  <a:pt x="14134" y="1038"/>
                  <a:pt x="14201" y="1104"/>
                </a:cubicBezTo>
                <a:cubicBezTo>
                  <a:pt x="14267" y="1170"/>
                  <a:pt x="14374" y="1170"/>
                  <a:pt x="14441" y="1104"/>
                </a:cubicBezTo>
                <a:cubicBezTo>
                  <a:pt x="14507" y="1038"/>
                  <a:pt x="14507" y="932"/>
                  <a:pt x="14441" y="866"/>
                </a:cubicBezTo>
                <a:cubicBezTo>
                  <a:pt x="14408" y="834"/>
                  <a:pt x="14364" y="817"/>
                  <a:pt x="14320" y="817"/>
                </a:cubicBezTo>
                <a:close/>
                <a:moveTo>
                  <a:pt x="15107" y="817"/>
                </a:moveTo>
                <a:cubicBezTo>
                  <a:pt x="15063" y="817"/>
                  <a:pt x="15019" y="834"/>
                  <a:pt x="14986" y="866"/>
                </a:cubicBezTo>
                <a:cubicBezTo>
                  <a:pt x="14920" y="932"/>
                  <a:pt x="14920" y="1038"/>
                  <a:pt x="14986" y="1104"/>
                </a:cubicBezTo>
                <a:cubicBezTo>
                  <a:pt x="15053" y="1170"/>
                  <a:pt x="15161" y="1170"/>
                  <a:pt x="15227" y="1104"/>
                </a:cubicBezTo>
                <a:cubicBezTo>
                  <a:pt x="15293" y="1038"/>
                  <a:pt x="15293" y="932"/>
                  <a:pt x="15227" y="866"/>
                </a:cubicBezTo>
                <a:cubicBezTo>
                  <a:pt x="15194" y="834"/>
                  <a:pt x="15150" y="817"/>
                  <a:pt x="15107" y="817"/>
                </a:cubicBezTo>
                <a:close/>
                <a:moveTo>
                  <a:pt x="15893" y="817"/>
                </a:moveTo>
                <a:cubicBezTo>
                  <a:pt x="15849" y="817"/>
                  <a:pt x="15806" y="834"/>
                  <a:pt x="15772" y="866"/>
                </a:cubicBezTo>
                <a:cubicBezTo>
                  <a:pt x="15706" y="932"/>
                  <a:pt x="15706" y="1038"/>
                  <a:pt x="15772" y="1104"/>
                </a:cubicBezTo>
                <a:cubicBezTo>
                  <a:pt x="15839" y="1170"/>
                  <a:pt x="15947" y="1170"/>
                  <a:pt x="16013" y="1104"/>
                </a:cubicBezTo>
                <a:cubicBezTo>
                  <a:pt x="16080" y="1038"/>
                  <a:pt x="16080" y="932"/>
                  <a:pt x="16013" y="866"/>
                </a:cubicBezTo>
                <a:cubicBezTo>
                  <a:pt x="15980" y="834"/>
                  <a:pt x="15936" y="817"/>
                  <a:pt x="15893" y="817"/>
                </a:cubicBezTo>
                <a:close/>
                <a:moveTo>
                  <a:pt x="16679" y="817"/>
                </a:moveTo>
                <a:cubicBezTo>
                  <a:pt x="16636" y="817"/>
                  <a:pt x="16592" y="834"/>
                  <a:pt x="16559" y="866"/>
                </a:cubicBezTo>
                <a:cubicBezTo>
                  <a:pt x="16492" y="932"/>
                  <a:pt x="16492" y="1038"/>
                  <a:pt x="16559" y="1104"/>
                </a:cubicBezTo>
                <a:cubicBezTo>
                  <a:pt x="16625" y="1170"/>
                  <a:pt x="16733" y="1170"/>
                  <a:pt x="16800" y="1104"/>
                </a:cubicBezTo>
                <a:cubicBezTo>
                  <a:pt x="16866" y="1038"/>
                  <a:pt x="16866" y="932"/>
                  <a:pt x="16800" y="866"/>
                </a:cubicBezTo>
                <a:cubicBezTo>
                  <a:pt x="16766" y="834"/>
                  <a:pt x="16723" y="817"/>
                  <a:pt x="16679" y="817"/>
                </a:cubicBezTo>
                <a:close/>
                <a:moveTo>
                  <a:pt x="17465" y="817"/>
                </a:moveTo>
                <a:cubicBezTo>
                  <a:pt x="17422" y="817"/>
                  <a:pt x="17378" y="834"/>
                  <a:pt x="17345" y="866"/>
                </a:cubicBezTo>
                <a:cubicBezTo>
                  <a:pt x="17279" y="932"/>
                  <a:pt x="17279" y="1038"/>
                  <a:pt x="17345" y="1104"/>
                </a:cubicBezTo>
                <a:cubicBezTo>
                  <a:pt x="17411" y="1170"/>
                  <a:pt x="17519" y="1170"/>
                  <a:pt x="17585" y="1104"/>
                </a:cubicBezTo>
                <a:cubicBezTo>
                  <a:pt x="17652" y="1038"/>
                  <a:pt x="17652" y="932"/>
                  <a:pt x="17585" y="866"/>
                </a:cubicBezTo>
                <a:cubicBezTo>
                  <a:pt x="17552" y="834"/>
                  <a:pt x="17509" y="817"/>
                  <a:pt x="17465" y="817"/>
                </a:cubicBezTo>
                <a:close/>
                <a:moveTo>
                  <a:pt x="18252" y="817"/>
                </a:moveTo>
                <a:cubicBezTo>
                  <a:pt x="18208" y="817"/>
                  <a:pt x="18165" y="834"/>
                  <a:pt x="18131" y="866"/>
                </a:cubicBezTo>
                <a:cubicBezTo>
                  <a:pt x="18065" y="932"/>
                  <a:pt x="18065" y="1038"/>
                  <a:pt x="18131" y="1104"/>
                </a:cubicBezTo>
                <a:cubicBezTo>
                  <a:pt x="18198" y="1170"/>
                  <a:pt x="18305" y="1170"/>
                  <a:pt x="18371" y="1104"/>
                </a:cubicBezTo>
                <a:cubicBezTo>
                  <a:pt x="18438" y="1038"/>
                  <a:pt x="18438" y="932"/>
                  <a:pt x="18371" y="866"/>
                </a:cubicBezTo>
                <a:cubicBezTo>
                  <a:pt x="18338" y="834"/>
                  <a:pt x="18295" y="817"/>
                  <a:pt x="18252" y="817"/>
                </a:cubicBezTo>
                <a:close/>
                <a:moveTo>
                  <a:pt x="19037" y="817"/>
                </a:moveTo>
                <a:cubicBezTo>
                  <a:pt x="18994" y="817"/>
                  <a:pt x="18951" y="834"/>
                  <a:pt x="18918" y="866"/>
                </a:cubicBezTo>
                <a:cubicBezTo>
                  <a:pt x="18851" y="932"/>
                  <a:pt x="18851" y="1038"/>
                  <a:pt x="18918" y="1104"/>
                </a:cubicBezTo>
                <a:cubicBezTo>
                  <a:pt x="18984" y="1170"/>
                  <a:pt x="19091" y="1170"/>
                  <a:pt x="19158" y="1104"/>
                </a:cubicBezTo>
                <a:cubicBezTo>
                  <a:pt x="19224" y="1038"/>
                  <a:pt x="19224" y="932"/>
                  <a:pt x="19158" y="866"/>
                </a:cubicBezTo>
                <a:cubicBezTo>
                  <a:pt x="19125" y="834"/>
                  <a:pt x="19081" y="817"/>
                  <a:pt x="19037" y="817"/>
                </a:cubicBezTo>
                <a:close/>
                <a:moveTo>
                  <a:pt x="19824" y="817"/>
                </a:moveTo>
                <a:cubicBezTo>
                  <a:pt x="19780" y="817"/>
                  <a:pt x="19736" y="834"/>
                  <a:pt x="19703" y="866"/>
                </a:cubicBezTo>
                <a:cubicBezTo>
                  <a:pt x="19637" y="932"/>
                  <a:pt x="19637" y="1038"/>
                  <a:pt x="19703" y="1104"/>
                </a:cubicBezTo>
                <a:cubicBezTo>
                  <a:pt x="19770" y="1170"/>
                  <a:pt x="19878" y="1170"/>
                  <a:pt x="19944" y="1104"/>
                </a:cubicBezTo>
                <a:cubicBezTo>
                  <a:pt x="20010" y="1038"/>
                  <a:pt x="20010" y="932"/>
                  <a:pt x="19944" y="866"/>
                </a:cubicBezTo>
                <a:cubicBezTo>
                  <a:pt x="19911" y="834"/>
                  <a:pt x="19867" y="817"/>
                  <a:pt x="19824" y="817"/>
                </a:cubicBezTo>
                <a:close/>
                <a:moveTo>
                  <a:pt x="20610" y="817"/>
                </a:moveTo>
                <a:cubicBezTo>
                  <a:pt x="20566" y="817"/>
                  <a:pt x="20523" y="834"/>
                  <a:pt x="20490" y="866"/>
                </a:cubicBezTo>
                <a:cubicBezTo>
                  <a:pt x="20423" y="932"/>
                  <a:pt x="20423" y="1038"/>
                  <a:pt x="20490" y="1104"/>
                </a:cubicBezTo>
                <a:cubicBezTo>
                  <a:pt x="20556" y="1170"/>
                  <a:pt x="20664" y="1170"/>
                  <a:pt x="20730" y="1104"/>
                </a:cubicBezTo>
                <a:cubicBezTo>
                  <a:pt x="20797" y="1038"/>
                  <a:pt x="20797" y="932"/>
                  <a:pt x="20730" y="866"/>
                </a:cubicBezTo>
                <a:cubicBezTo>
                  <a:pt x="20697" y="834"/>
                  <a:pt x="20653" y="817"/>
                  <a:pt x="20610" y="817"/>
                </a:cubicBezTo>
                <a:close/>
                <a:moveTo>
                  <a:pt x="21396" y="817"/>
                </a:moveTo>
                <a:cubicBezTo>
                  <a:pt x="21353" y="817"/>
                  <a:pt x="21309" y="834"/>
                  <a:pt x="21276" y="866"/>
                </a:cubicBezTo>
                <a:cubicBezTo>
                  <a:pt x="21209" y="932"/>
                  <a:pt x="21209" y="1038"/>
                  <a:pt x="21276" y="1104"/>
                </a:cubicBezTo>
                <a:cubicBezTo>
                  <a:pt x="21342" y="1170"/>
                  <a:pt x="21450" y="1170"/>
                  <a:pt x="21517" y="1104"/>
                </a:cubicBezTo>
                <a:cubicBezTo>
                  <a:pt x="21583" y="1038"/>
                  <a:pt x="21583" y="932"/>
                  <a:pt x="21517" y="866"/>
                </a:cubicBezTo>
                <a:cubicBezTo>
                  <a:pt x="21483" y="834"/>
                  <a:pt x="21440" y="817"/>
                  <a:pt x="21396" y="817"/>
                </a:cubicBezTo>
                <a:close/>
                <a:moveTo>
                  <a:pt x="169" y="1634"/>
                </a:moveTo>
                <a:cubicBezTo>
                  <a:pt x="126" y="1634"/>
                  <a:pt x="83" y="1651"/>
                  <a:pt x="49" y="1684"/>
                </a:cubicBezTo>
                <a:cubicBezTo>
                  <a:pt x="-17" y="1749"/>
                  <a:pt x="-17" y="1856"/>
                  <a:pt x="49" y="1921"/>
                </a:cubicBezTo>
                <a:cubicBezTo>
                  <a:pt x="116" y="1987"/>
                  <a:pt x="223" y="1987"/>
                  <a:pt x="290" y="1921"/>
                </a:cubicBezTo>
                <a:cubicBezTo>
                  <a:pt x="356" y="1856"/>
                  <a:pt x="356" y="1749"/>
                  <a:pt x="290" y="1684"/>
                </a:cubicBezTo>
                <a:cubicBezTo>
                  <a:pt x="256" y="1651"/>
                  <a:pt x="213" y="1634"/>
                  <a:pt x="169" y="1634"/>
                </a:cubicBezTo>
                <a:close/>
                <a:moveTo>
                  <a:pt x="955" y="1634"/>
                </a:moveTo>
                <a:cubicBezTo>
                  <a:pt x="912" y="1634"/>
                  <a:pt x="869" y="1651"/>
                  <a:pt x="836" y="1684"/>
                </a:cubicBezTo>
                <a:cubicBezTo>
                  <a:pt x="769" y="1749"/>
                  <a:pt x="769" y="1856"/>
                  <a:pt x="836" y="1921"/>
                </a:cubicBezTo>
                <a:cubicBezTo>
                  <a:pt x="902" y="1987"/>
                  <a:pt x="1009" y="1987"/>
                  <a:pt x="1076" y="1921"/>
                </a:cubicBezTo>
                <a:cubicBezTo>
                  <a:pt x="1142" y="1856"/>
                  <a:pt x="1142" y="1749"/>
                  <a:pt x="1076" y="1684"/>
                </a:cubicBezTo>
                <a:cubicBezTo>
                  <a:pt x="1043" y="1651"/>
                  <a:pt x="999" y="1634"/>
                  <a:pt x="955" y="1634"/>
                </a:cubicBezTo>
                <a:close/>
                <a:moveTo>
                  <a:pt x="1742" y="1634"/>
                </a:moveTo>
                <a:cubicBezTo>
                  <a:pt x="1698" y="1634"/>
                  <a:pt x="1654" y="1651"/>
                  <a:pt x="1621" y="1684"/>
                </a:cubicBezTo>
                <a:cubicBezTo>
                  <a:pt x="1555" y="1749"/>
                  <a:pt x="1555" y="1856"/>
                  <a:pt x="1621" y="1921"/>
                </a:cubicBezTo>
                <a:cubicBezTo>
                  <a:pt x="1688" y="1987"/>
                  <a:pt x="1796" y="1987"/>
                  <a:pt x="1862" y="1921"/>
                </a:cubicBezTo>
                <a:cubicBezTo>
                  <a:pt x="1928" y="1856"/>
                  <a:pt x="1928" y="1749"/>
                  <a:pt x="1862" y="1684"/>
                </a:cubicBezTo>
                <a:cubicBezTo>
                  <a:pt x="1829" y="1651"/>
                  <a:pt x="1785" y="1634"/>
                  <a:pt x="1742" y="1634"/>
                </a:cubicBezTo>
                <a:close/>
                <a:moveTo>
                  <a:pt x="2528" y="1634"/>
                </a:moveTo>
                <a:cubicBezTo>
                  <a:pt x="2484" y="1634"/>
                  <a:pt x="2441" y="1651"/>
                  <a:pt x="2408" y="1684"/>
                </a:cubicBezTo>
                <a:cubicBezTo>
                  <a:pt x="2341" y="1749"/>
                  <a:pt x="2341" y="1856"/>
                  <a:pt x="2408" y="1921"/>
                </a:cubicBezTo>
                <a:cubicBezTo>
                  <a:pt x="2474" y="1987"/>
                  <a:pt x="2582" y="1987"/>
                  <a:pt x="2648" y="1921"/>
                </a:cubicBezTo>
                <a:cubicBezTo>
                  <a:pt x="2715" y="1856"/>
                  <a:pt x="2715" y="1749"/>
                  <a:pt x="2648" y="1684"/>
                </a:cubicBezTo>
                <a:cubicBezTo>
                  <a:pt x="2615" y="1651"/>
                  <a:pt x="2571" y="1634"/>
                  <a:pt x="2528" y="1634"/>
                </a:cubicBezTo>
                <a:close/>
                <a:moveTo>
                  <a:pt x="3314" y="1634"/>
                </a:moveTo>
                <a:cubicBezTo>
                  <a:pt x="3271" y="1634"/>
                  <a:pt x="3227" y="1651"/>
                  <a:pt x="3194" y="1684"/>
                </a:cubicBezTo>
                <a:cubicBezTo>
                  <a:pt x="3127" y="1749"/>
                  <a:pt x="3127" y="1856"/>
                  <a:pt x="3194" y="1921"/>
                </a:cubicBezTo>
                <a:cubicBezTo>
                  <a:pt x="3260" y="1987"/>
                  <a:pt x="3368" y="1987"/>
                  <a:pt x="3434" y="1921"/>
                </a:cubicBezTo>
                <a:cubicBezTo>
                  <a:pt x="3500" y="1856"/>
                  <a:pt x="3500" y="1749"/>
                  <a:pt x="3434" y="1684"/>
                </a:cubicBezTo>
                <a:cubicBezTo>
                  <a:pt x="3401" y="1651"/>
                  <a:pt x="3358" y="1634"/>
                  <a:pt x="3314" y="1634"/>
                </a:cubicBezTo>
                <a:close/>
                <a:moveTo>
                  <a:pt x="4101" y="1634"/>
                </a:moveTo>
                <a:cubicBezTo>
                  <a:pt x="4057" y="1634"/>
                  <a:pt x="4013" y="1651"/>
                  <a:pt x="3980" y="1684"/>
                </a:cubicBezTo>
                <a:cubicBezTo>
                  <a:pt x="3914" y="1749"/>
                  <a:pt x="3914" y="1856"/>
                  <a:pt x="3980" y="1921"/>
                </a:cubicBezTo>
                <a:cubicBezTo>
                  <a:pt x="4047" y="1987"/>
                  <a:pt x="4154" y="1987"/>
                  <a:pt x="4220" y="1921"/>
                </a:cubicBezTo>
                <a:cubicBezTo>
                  <a:pt x="4287" y="1856"/>
                  <a:pt x="4287" y="1749"/>
                  <a:pt x="4220" y="1684"/>
                </a:cubicBezTo>
                <a:cubicBezTo>
                  <a:pt x="4187" y="1651"/>
                  <a:pt x="4144" y="1634"/>
                  <a:pt x="4101" y="1634"/>
                </a:cubicBezTo>
                <a:close/>
                <a:moveTo>
                  <a:pt x="4886" y="1634"/>
                </a:moveTo>
                <a:cubicBezTo>
                  <a:pt x="4843" y="1634"/>
                  <a:pt x="4800" y="1651"/>
                  <a:pt x="4766" y="1684"/>
                </a:cubicBezTo>
                <a:cubicBezTo>
                  <a:pt x="4700" y="1749"/>
                  <a:pt x="4700" y="1856"/>
                  <a:pt x="4766" y="1921"/>
                </a:cubicBezTo>
                <a:cubicBezTo>
                  <a:pt x="4833" y="1987"/>
                  <a:pt x="4940" y="1987"/>
                  <a:pt x="5007" y="1921"/>
                </a:cubicBezTo>
                <a:cubicBezTo>
                  <a:pt x="5073" y="1856"/>
                  <a:pt x="5073" y="1749"/>
                  <a:pt x="5007" y="1684"/>
                </a:cubicBezTo>
                <a:cubicBezTo>
                  <a:pt x="4973" y="1651"/>
                  <a:pt x="4930" y="1634"/>
                  <a:pt x="4886" y="1634"/>
                </a:cubicBezTo>
                <a:close/>
                <a:moveTo>
                  <a:pt x="5672" y="1634"/>
                </a:moveTo>
                <a:cubicBezTo>
                  <a:pt x="5629" y="1634"/>
                  <a:pt x="5586" y="1651"/>
                  <a:pt x="5553" y="1684"/>
                </a:cubicBezTo>
                <a:cubicBezTo>
                  <a:pt x="5486" y="1749"/>
                  <a:pt x="5486" y="1856"/>
                  <a:pt x="5553" y="1921"/>
                </a:cubicBezTo>
                <a:cubicBezTo>
                  <a:pt x="5619" y="1987"/>
                  <a:pt x="5726" y="1987"/>
                  <a:pt x="5793" y="1921"/>
                </a:cubicBezTo>
                <a:cubicBezTo>
                  <a:pt x="5859" y="1856"/>
                  <a:pt x="5859" y="1749"/>
                  <a:pt x="5793" y="1684"/>
                </a:cubicBezTo>
                <a:cubicBezTo>
                  <a:pt x="5760" y="1651"/>
                  <a:pt x="5716" y="1634"/>
                  <a:pt x="5672" y="1634"/>
                </a:cubicBezTo>
                <a:close/>
                <a:moveTo>
                  <a:pt x="6459" y="1634"/>
                </a:moveTo>
                <a:cubicBezTo>
                  <a:pt x="6415" y="1634"/>
                  <a:pt x="6372" y="1651"/>
                  <a:pt x="6338" y="1684"/>
                </a:cubicBezTo>
                <a:cubicBezTo>
                  <a:pt x="6272" y="1749"/>
                  <a:pt x="6272" y="1856"/>
                  <a:pt x="6338" y="1921"/>
                </a:cubicBezTo>
                <a:cubicBezTo>
                  <a:pt x="6405" y="1987"/>
                  <a:pt x="6513" y="1987"/>
                  <a:pt x="6579" y="1921"/>
                </a:cubicBezTo>
                <a:cubicBezTo>
                  <a:pt x="6646" y="1856"/>
                  <a:pt x="6646" y="1749"/>
                  <a:pt x="6579" y="1684"/>
                </a:cubicBezTo>
                <a:cubicBezTo>
                  <a:pt x="6546" y="1651"/>
                  <a:pt x="6502" y="1634"/>
                  <a:pt x="6459" y="1634"/>
                </a:cubicBezTo>
                <a:close/>
                <a:moveTo>
                  <a:pt x="7245" y="1634"/>
                </a:moveTo>
                <a:cubicBezTo>
                  <a:pt x="7202" y="1634"/>
                  <a:pt x="7158" y="1651"/>
                  <a:pt x="7125" y="1684"/>
                </a:cubicBezTo>
                <a:cubicBezTo>
                  <a:pt x="7058" y="1749"/>
                  <a:pt x="7058" y="1856"/>
                  <a:pt x="7125" y="1921"/>
                </a:cubicBezTo>
                <a:cubicBezTo>
                  <a:pt x="7191" y="1987"/>
                  <a:pt x="7299" y="1987"/>
                  <a:pt x="7365" y="1921"/>
                </a:cubicBezTo>
                <a:cubicBezTo>
                  <a:pt x="7432" y="1856"/>
                  <a:pt x="7432" y="1749"/>
                  <a:pt x="7365" y="1684"/>
                </a:cubicBezTo>
                <a:cubicBezTo>
                  <a:pt x="7332" y="1651"/>
                  <a:pt x="7289" y="1634"/>
                  <a:pt x="7245" y="1634"/>
                </a:cubicBezTo>
                <a:close/>
                <a:moveTo>
                  <a:pt x="8031" y="1634"/>
                </a:moveTo>
                <a:cubicBezTo>
                  <a:pt x="7988" y="1634"/>
                  <a:pt x="7944" y="1651"/>
                  <a:pt x="7911" y="1684"/>
                </a:cubicBezTo>
                <a:cubicBezTo>
                  <a:pt x="7845" y="1749"/>
                  <a:pt x="7845" y="1856"/>
                  <a:pt x="7911" y="1921"/>
                </a:cubicBezTo>
                <a:cubicBezTo>
                  <a:pt x="7977" y="1987"/>
                  <a:pt x="8085" y="1987"/>
                  <a:pt x="8151" y="1921"/>
                </a:cubicBezTo>
                <a:cubicBezTo>
                  <a:pt x="8217" y="1856"/>
                  <a:pt x="8217" y="1749"/>
                  <a:pt x="8151" y="1684"/>
                </a:cubicBezTo>
                <a:cubicBezTo>
                  <a:pt x="8118" y="1651"/>
                  <a:pt x="8075" y="1634"/>
                  <a:pt x="8031" y="1634"/>
                </a:cubicBezTo>
                <a:close/>
                <a:moveTo>
                  <a:pt x="8818" y="1634"/>
                </a:moveTo>
                <a:cubicBezTo>
                  <a:pt x="8774" y="1634"/>
                  <a:pt x="8730" y="1651"/>
                  <a:pt x="8697" y="1684"/>
                </a:cubicBezTo>
                <a:cubicBezTo>
                  <a:pt x="8631" y="1749"/>
                  <a:pt x="8631" y="1856"/>
                  <a:pt x="8697" y="1921"/>
                </a:cubicBezTo>
                <a:cubicBezTo>
                  <a:pt x="8764" y="1987"/>
                  <a:pt x="8871" y="1987"/>
                  <a:pt x="8937" y="1921"/>
                </a:cubicBezTo>
                <a:cubicBezTo>
                  <a:pt x="9004" y="1856"/>
                  <a:pt x="9004" y="1749"/>
                  <a:pt x="8937" y="1684"/>
                </a:cubicBezTo>
                <a:cubicBezTo>
                  <a:pt x="8904" y="1651"/>
                  <a:pt x="8861" y="1634"/>
                  <a:pt x="8818" y="1634"/>
                </a:cubicBezTo>
                <a:close/>
                <a:moveTo>
                  <a:pt x="9603" y="1634"/>
                </a:moveTo>
                <a:cubicBezTo>
                  <a:pt x="9560" y="1634"/>
                  <a:pt x="9517" y="1651"/>
                  <a:pt x="9483" y="1684"/>
                </a:cubicBezTo>
                <a:cubicBezTo>
                  <a:pt x="9417" y="1749"/>
                  <a:pt x="9417" y="1856"/>
                  <a:pt x="9483" y="1921"/>
                </a:cubicBezTo>
                <a:cubicBezTo>
                  <a:pt x="9550" y="1987"/>
                  <a:pt x="9657" y="1987"/>
                  <a:pt x="9724" y="1921"/>
                </a:cubicBezTo>
                <a:cubicBezTo>
                  <a:pt x="9790" y="1856"/>
                  <a:pt x="9790" y="1749"/>
                  <a:pt x="9724" y="1684"/>
                </a:cubicBezTo>
                <a:cubicBezTo>
                  <a:pt x="9690" y="1651"/>
                  <a:pt x="9647" y="1634"/>
                  <a:pt x="9603" y="1634"/>
                </a:cubicBezTo>
                <a:close/>
                <a:moveTo>
                  <a:pt x="10390" y="1634"/>
                </a:moveTo>
                <a:cubicBezTo>
                  <a:pt x="10346" y="1634"/>
                  <a:pt x="10303" y="1651"/>
                  <a:pt x="10270" y="1684"/>
                </a:cubicBezTo>
                <a:cubicBezTo>
                  <a:pt x="10203" y="1749"/>
                  <a:pt x="10203" y="1856"/>
                  <a:pt x="10270" y="1921"/>
                </a:cubicBezTo>
                <a:cubicBezTo>
                  <a:pt x="10336" y="1987"/>
                  <a:pt x="10444" y="1987"/>
                  <a:pt x="10510" y="1921"/>
                </a:cubicBezTo>
                <a:cubicBezTo>
                  <a:pt x="10576" y="1856"/>
                  <a:pt x="10576" y="1749"/>
                  <a:pt x="10510" y="1684"/>
                </a:cubicBezTo>
                <a:cubicBezTo>
                  <a:pt x="10477" y="1651"/>
                  <a:pt x="10433" y="1634"/>
                  <a:pt x="10390" y="1634"/>
                </a:cubicBezTo>
                <a:close/>
                <a:moveTo>
                  <a:pt x="11176" y="1634"/>
                </a:moveTo>
                <a:cubicBezTo>
                  <a:pt x="11132" y="1634"/>
                  <a:pt x="11089" y="1651"/>
                  <a:pt x="11055" y="1684"/>
                </a:cubicBezTo>
                <a:cubicBezTo>
                  <a:pt x="10989" y="1749"/>
                  <a:pt x="10989" y="1856"/>
                  <a:pt x="11055" y="1921"/>
                </a:cubicBezTo>
                <a:cubicBezTo>
                  <a:pt x="11122" y="1987"/>
                  <a:pt x="11230" y="1987"/>
                  <a:pt x="11296" y="1921"/>
                </a:cubicBezTo>
                <a:cubicBezTo>
                  <a:pt x="11363" y="1856"/>
                  <a:pt x="11363" y="1749"/>
                  <a:pt x="11296" y="1684"/>
                </a:cubicBezTo>
                <a:cubicBezTo>
                  <a:pt x="11263" y="1651"/>
                  <a:pt x="11219" y="1634"/>
                  <a:pt x="11176" y="1634"/>
                </a:cubicBezTo>
                <a:close/>
                <a:moveTo>
                  <a:pt x="11962" y="1634"/>
                </a:moveTo>
                <a:cubicBezTo>
                  <a:pt x="11919" y="1634"/>
                  <a:pt x="11875" y="1651"/>
                  <a:pt x="11842" y="1684"/>
                </a:cubicBezTo>
                <a:cubicBezTo>
                  <a:pt x="11775" y="1749"/>
                  <a:pt x="11775" y="1856"/>
                  <a:pt x="11842" y="1921"/>
                </a:cubicBezTo>
                <a:cubicBezTo>
                  <a:pt x="11908" y="1987"/>
                  <a:pt x="12016" y="1987"/>
                  <a:pt x="12083" y="1921"/>
                </a:cubicBezTo>
                <a:cubicBezTo>
                  <a:pt x="12149" y="1856"/>
                  <a:pt x="12149" y="1749"/>
                  <a:pt x="12083" y="1684"/>
                </a:cubicBezTo>
                <a:cubicBezTo>
                  <a:pt x="12049" y="1651"/>
                  <a:pt x="12006" y="1634"/>
                  <a:pt x="11962" y="1634"/>
                </a:cubicBezTo>
                <a:close/>
                <a:moveTo>
                  <a:pt x="12748" y="1634"/>
                </a:moveTo>
                <a:cubicBezTo>
                  <a:pt x="12705" y="1634"/>
                  <a:pt x="12661" y="1651"/>
                  <a:pt x="12628" y="1684"/>
                </a:cubicBezTo>
                <a:cubicBezTo>
                  <a:pt x="12562" y="1749"/>
                  <a:pt x="12562" y="1856"/>
                  <a:pt x="12628" y="1921"/>
                </a:cubicBezTo>
                <a:cubicBezTo>
                  <a:pt x="12694" y="1987"/>
                  <a:pt x="12802" y="1987"/>
                  <a:pt x="12868" y="1921"/>
                </a:cubicBezTo>
                <a:cubicBezTo>
                  <a:pt x="12935" y="1856"/>
                  <a:pt x="12935" y="1749"/>
                  <a:pt x="12868" y="1684"/>
                </a:cubicBezTo>
                <a:cubicBezTo>
                  <a:pt x="12835" y="1651"/>
                  <a:pt x="12792" y="1634"/>
                  <a:pt x="12748" y="1634"/>
                </a:cubicBezTo>
                <a:close/>
                <a:moveTo>
                  <a:pt x="13535" y="1634"/>
                </a:moveTo>
                <a:cubicBezTo>
                  <a:pt x="13491" y="1634"/>
                  <a:pt x="13447" y="1651"/>
                  <a:pt x="13414" y="1684"/>
                </a:cubicBezTo>
                <a:cubicBezTo>
                  <a:pt x="13348" y="1749"/>
                  <a:pt x="13348" y="1856"/>
                  <a:pt x="13414" y="1921"/>
                </a:cubicBezTo>
                <a:cubicBezTo>
                  <a:pt x="13481" y="1987"/>
                  <a:pt x="13588" y="1987"/>
                  <a:pt x="13654" y="1921"/>
                </a:cubicBezTo>
                <a:cubicBezTo>
                  <a:pt x="13721" y="1856"/>
                  <a:pt x="13721" y="1749"/>
                  <a:pt x="13654" y="1684"/>
                </a:cubicBezTo>
                <a:cubicBezTo>
                  <a:pt x="13621" y="1651"/>
                  <a:pt x="13578" y="1634"/>
                  <a:pt x="13535" y="1634"/>
                </a:cubicBezTo>
                <a:close/>
                <a:moveTo>
                  <a:pt x="14320" y="1634"/>
                </a:moveTo>
                <a:cubicBezTo>
                  <a:pt x="14277" y="1634"/>
                  <a:pt x="14234" y="1651"/>
                  <a:pt x="14201" y="1684"/>
                </a:cubicBezTo>
                <a:cubicBezTo>
                  <a:pt x="14134" y="1749"/>
                  <a:pt x="14134" y="1856"/>
                  <a:pt x="14201" y="1921"/>
                </a:cubicBezTo>
                <a:cubicBezTo>
                  <a:pt x="14267" y="1987"/>
                  <a:pt x="14374" y="1987"/>
                  <a:pt x="14441" y="1921"/>
                </a:cubicBezTo>
                <a:cubicBezTo>
                  <a:pt x="14507" y="1856"/>
                  <a:pt x="14507" y="1749"/>
                  <a:pt x="14441" y="1684"/>
                </a:cubicBezTo>
                <a:cubicBezTo>
                  <a:pt x="14408" y="1651"/>
                  <a:pt x="14364" y="1634"/>
                  <a:pt x="14320" y="1634"/>
                </a:cubicBezTo>
                <a:close/>
                <a:moveTo>
                  <a:pt x="15107" y="1634"/>
                </a:moveTo>
                <a:cubicBezTo>
                  <a:pt x="15063" y="1634"/>
                  <a:pt x="15019" y="1651"/>
                  <a:pt x="14986" y="1684"/>
                </a:cubicBezTo>
                <a:cubicBezTo>
                  <a:pt x="14920" y="1749"/>
                  <a:pt x="14920" y="1856"/>
                  <a:pt x="14986" y="1921"/>
                </a:cubicBezTo>
                <a:cubicBezTo>
                  <a:pt x="15053" y="1987"/>
                  <a:pt x="15161" y="1987"/>
                  <a:pt x="15227" y="1921"/>
                </a:cubicBezTo>
                <a:cubicBezTo>
                  <a:pt x="15293" y="1856"/>
                  <a:pt x="15293" y="1749"/>
                  <a:pt x="15227" y="1684"/>
                </a:cubicBezTo>
                <a:cubicBezTo>
                  <a:pt x="15194" y="1651"/>
                  <a:pt x="15150" y="1634"/>
                  <a:pt x="15107" y="1634"/>
                </a:cubicBezTo>
                <a:close/>
                <a:moveTo>
                  <a:pt x="15893" y="1634"/>
                </a:moveTo>
                <a:cubicBezTo>
                  <a:pt x="15849" y="1634"/>
                  <a:pt x="15806" y="1651"/>
                  <a:pt x="15772" y="1684"/>
                </a:cubicBezTo>
                <a:cubicBezTo>
                  <a:pt x="15706" y="1749"/>
                  <a:pt x="15706" y="1856"/>
                  <a:pt x="15772" y="1921"/>
                </a:cubicBezTo>
                <a:cubicBezTo>
                  <a:pt x="15839" y="1987"/>
                  <a:pt x="15947" y="1987"/>
                  <a:pt x="16013" y="1921"/>
                </a:cubicBezTo>
                <a:cubicBezTo>
                  <a:pt x="16080" y="1856"/>
                  <a:pt x="16080" y="1749"/>
                  <a:pt x="16013" y="1684"/>
                </a:cubicBezTo>
                <a:cubicBezTo>
                  <a:pt x="15980" y="1651"/>
                  <a:pt x="15936" y="1634"/>
                  <a:pt x="15893" y="1634"/>
                </a:cubicBezTo>
                <a:close/>
                <a:moveTo>
                  <a:pt x="16679" y="1634"/>
                </a:moveTo>
                <a:cubicBezTo>
                  <a:pt x="16636" y="1634"/>
                  <a:pt x="16592" y="1651"/>
                  <a:pt x="16559" y="1684"/>
                </a:cubicBezTo>
                <a:cubicBezTo>
                  <a:pt x="16492" y="1749"/>
                  <a:pt x="16492" y="1856"/>
                  <a:pt x="16559" y="1921"/>
                </a:cubicBezTo>
                <a:cubicBezTo>
                  <a:pt x="16625" y="1987"/>
                  <a:pt x="16733" y="1987"/>
                  <a:pt x="16800" y="1921"/>
                </a:cubicBezTo>
                <a:cubicBezTo>
                  <a:pt x="16866" y="1856"/>
                  <a:pt x="16866" y="1749"/>
                  <a:pt x="16800" y="1684"/>
                </a:cubicBezTo>
                <a:cubicBezTo>
                  <a:pt x="16766" y="1651"/>
                  <a:pt x="16723" y="1634"/>
                  <a:pt x="16679" y="1634"/>
                </a:cubicBezTo>
                <a:close/>
                <a:moveTo>
                  <a:pt x="17465" y="1634"/>
                </a:moveTo>
                <a:cubicBezTo>
                  <a:pt x="17422" y="1634"/>
                  <a:pt x="17378" y="1651"/>
                  <a:pt x="17345" y="1684"/>
                </a:cubicBezTo>
                <a:cubicBezTo>
                  <a:pt x="17279" y="1749"/>
                  <a:pt x="17279" y="1856"/>
                  <a:pt x="17345" y="1921"/>
                </a:cubicBezTo>
                <a:cubicBezTo>
                  <a:pt x="17411" y="1987"/>
                  <a:pt x="17519" y="1987"/>
                  <a:pt x="17585" y="1921"/>
                </a:cubicBezTo>
                <a:cubicBezTo>
                  <a:pt x="17652" y="1856"/>
                  <a:pt x="17652" y="1749"/>
                  <a:pt x="17585" y="1684"/>
                </a:cubicBezTo>
                <a:cubicBezTo>
                  <a:pt x="17552" y="1651"/>
                  <a:pt x="17509" y="1634"/>
                  <a:pt x="17465" y="1634"/>
                </a:cubicBezTo>
                <a:close/>
                <a:moveTo>
                  <a:pt x="18252" y="1634"/>
                </a:moveTo>
                <a:cubicBezTo>
                  <a:pt x="18208" y="1634"/>
                  <a:pt x="18165" y="1651"/>
                  <a:pt x="18131" y="1684"/>
                </a:cubicBezTo>
                <a:cubicBezTo>
                  <a:pt x="18065" y="1749"/>
                  <a:pt x="18065" y="1856"/>
                  <a:pt x="18131" y="1921"/>
                </a:cubicBezTo>
                <a:cubicBezTo>
                  <a:pt x="18198" y="1987"/>
                  <a:pt x="18305" y="1987"/>
                  <a:pt x="18371" y="1921"/>
                </a:cubicBezTo>
                <a:cubicBezTo>
                  <a:pt x="18438" y="1856"/>
                  <a:pt x="18438" y="1749"/>
                  <a:pt x="18371" y="1684"/>
                </a:cubicBezTo>
                <a:cubicBezTo>
                  <a:pt x="18338" y="1651"/>
                  <a:pt x="18295" y="1634"/>
                  <a:pt x="18252" y="1634"/>
                </a:cubicBezTo>
                <a:close/>
                <a:moveTo>
                  <a:pt x="19037" y="1634"/>
                </a:moveTo>
                <a:cubicBezTo>
                  <a:pt x="18994" y="1634"/>
                  <a:pt x="18951" y="1651"/>
                  <a:pt x="18918" y="1684"/>
                </a:cubicBezTo>
                <a:cubicBezTo>
                  <a:pt x="18851" y="1749"/>
                  <a:pt x="18851" y="1856"/>
                  <a:pt x="18918" y="1921"/>
                </a:cubicBezTo>
                <a:cubicBezTo>
                  <a:pt x="18984" y="1987"/>
                  <a:pt x="19091" y="1987"/>
                  <a:pt x="19158" y="1921"/>
                </a:cubicBezTo>
                <a:cubicBezTo>
                  <a:pt x="19224" y="1856"/>
                  <a:pt x="19224" y="1749"/>
                  <a:pt x="19158" y="1684"/>
                </a:cubicBezTo>
                <a:cubicBezTo>
                  <a:pt x="19125" y="1651"/>
                  <a:pt x="19081" y="1634"/>
                  <a:pt x="19037" y="1634"/>
                </a:cubicBezTo>
                <a:close/>
                <a:moveTo>
                  <a:pt x="19824" y="1634"/>
                </a:moveTo>
                <a:cubicBezTo>
                  <a:pt x="19780" y="1634"/>
                  <a:pt x="19736" y="1651"/>
                  <a:pt x="19703" y="1684"/>
                </a:cubicBezTo>
                <a:cubicBezTo>
                  <a:pt x="19637" y="1749"/>
                  <a:pt x="19637" y="1856"/>
                  <a:pt x="19703" y="1921"/>
                </a:cubicBezTo>
                <a:cubicBezTo>
                  <a:pt x="19770" y="1987"/>
                  <a:pt x="19878" y="1987"/>
                  <a:pt x="19944" y="1921"/>
                </a:cubicBezTo>
                <a:cubicBezTo>
                  <a:pt x="20010" y="1856"/>
                  <a:pt x="20010" y="1749"/>
                  <a:pt x="19944" y="1684"/>
                </a:cubicBezTo>
                <a:cubicBezTo>
                  <a:pt x="19911" y="1651"/>
                  <a:pt x="19867" y="1634"/>
                  <a:pt x="19824" y="1634"/>
                </a:cubicBezTo>
                <a:close/>
                <a:moveTo>
                  <a:pt x="20610" y="1634"/>
                </a:moveTo>
                <a:cubicBezTo>
                  <a:pt x="20566" y="1634"/>
                  <a:pt x="20523" y="1651"/>
                  <a:pt x="20490" y="1684"/>
                </a:cubicBezTo>
                <a:cubicBezTo>
                  <a:pt x="20423" y="1749"/>
                  <a:pt x="20423" y="1856"/>
                  <a:pt x="20490" y="1921"/>
                </a:cubicBezTo>
                <a:cubicBezTo>
                  <a:pt x="20556" y="1987"/>
                  <a:pt x="20664" y="1987"/>
                  <a:pt x="20730" y="1921"/>
                </a:cubicBezTo>
                <a:cubicBezTo>
                  <a:pt x="20797" y="1856"/>
                  <a:pt x="20797" y="1749"/>
                  <a:pt x="20730" y="1684"/>
                </a:cubicBezTo>
                <a:cubicBezTo>
                  <a:pt x="20697" y="1651"/>
                  <a:pt x="20653" y="1634"/>
                  <a:pt x="20610" y="1634"/>
                </a:cubicBezTo>
                <a:close/>
                <a:moveTo>
                  <a:pt x="21396" y="1634"/>
                </a:moveTo>
                <a:cubicBezTo>
                  <a:pt x="21353" y="1634"/>
                  <a:pt x="21309" y="1651"/>
                  <a:pt x="21276" y="1684"/>
                </a:cubicBezTo>
                <a:cubicBezTo>
                  <a:pt x="21209" y="1749"/>
                  <a:pt x="21209" y="1856"/>
                  <a:pt x="21276" y="1921"/>
                </a:cubicBezTo>
                <a:cubicBezTo>
                  <a:pt x="21342" y="1987"/>
                  <a:pt x="21450" y="1987"/>
                  <a:pt x="21517" y="1921"/>
                </a:cubicBezTo>
                <a:cubicBezTo>
                  <a:pt x="21583" y="1856"/>
                  <a:pt x="21583" y="1749"/>
                  <a:pt x="21517" y="1684"/>
                </a:cubicBezTo>
                <a:cubicBezTo>
                  <a:pt x="21483" y="1651"/>
                  <a:pt x="21440" y="1634"/>
                  <a:pt x="21396" y="1634"/>
                </a:cubicBezTo>
                <a:close/>
                <a:moveTo>
                  <a:pt x="169" y="2451"/>
                </a:moveTo>
                <a:cubicBezTo>
                  <a:pt x="126" y="2451"/>
                  <a:pt x="83" y="2468"/>
                  <a:pt x="49" y="2501"/>
                </a:cubicBezTo>
                <a:cubicBezTo>
                  <a:pt x="-17" y="2566"/>
                  <a:pt x="-17" y="2673"/>
                  <a:pt x="49" y="2738"/>
                </a:cubicBezTo>
                <a:cubicBezTo>
                  <a:pt x="116" y="2804"/>
                  <a:pt x="223" y="2804"/>
                  <a:pt x="290" y="2738"/>
                </a:cubicBezTo>
                <a:cubicBezTo>
                  <a:pt x="356" y="2673"/>
                  <a:pt x="356" y="2566"/>
                  <a:pt x="290" y="2501"/>
                </a:cubicBezTo>
                <a:cubicBezTo>
                  <a:pt x="256" y="2468"/>
                  <a:pt x="213" y="2451"/>
                  <a:pt x="169" y="2451"/>
                </a:cubicBezTo>
                <a:close/>
                <a:moveTo>
                  <a:pt x="955" y="2451"/>
                </a:moveTo>
                <a:cubicBezTo>
                  <a:pt x="912" y="2451"/>
                  <a:pt x="869" y="2468"/>
                  <a:pt x="836" y="2501"/>
                </a:cubicBezTo>
                <a:cubicBezTo>
                  <a:pt x="769" y="2566"/>
                  <a:pt x="769" y="2673"/>
                  <a:pt x="836" y="2738"/>
                </a:cubicBezTo>
                <a:cubicBezTo>
                  <a:pt x="902" y="2804"/>
                  <a:pt x="1009" y="2804"/>
                  <a:pt x="1076" y="2738"/>
                </a:cubicBezTo>
                <a:cubicBezTo>
                  <a:pt x="1142" y="2673"/>
                  <a:pt x="1142" y="2566"/>
                  <a:pt x="1076" y="2501"/>
                </a:cubicBezTo>
                <a:cubicBezTo>
                  <a:pt x="1043" y="2468"/>
                  <a:pt x="999" y="2451"/>
                  <a:pt x="955" y="2451"/>
                </a:cubicBezTo>
                <a:close/>
                <a:moveTo>
                  <a:pt x="1742" y="2451"/>
                </a:moveTo>
                <a:cubicBezTo>
                  <a:pt x="1698" y="2451"/>
                  <a:pt x="1654" y="2468"/>
                  <a:pt x="1621" y="2501"/>
                </a:cubicBezTo>
                <a:cubicBezTo>
                  <a:pt x="1555" y="2566"/>
                  <a:pt x="1555" y="2673"/>
                  <a:pt x="1621" y="2738"/>
                </a:cubicBezTo>
                <a:cubicBezTo>
                  <a:pt x="1688" y="2804"/>
                  <a:pt x="1796" y="2804"/>
                  <a:pt x="1862" y="2738"/>
                </a:cubicBezTo>
                <a:cubicBezTo>
                  <a:pt x="1928" y="2673"/>
                  <a:pt x="1928" y="2566"/>
                  <a:pt x="1862" y="2501"/>
                </a:cubicBezTo>
                <a:cubicBezTo>
                  <a:pt x="1829" y="2468"/>
                  <a:pt x="1785" y="2451"/>
                  <a:pt x="1742" y="2451"/>
                </a:cubicBezTo>
                <a:close/>
                <a:moveTo>
                  <a:pt x="2528" y="2451"/>
                </a:moveTo>
                <a:cubicBezTo>
                  <a:pt x="2484" y="2451"/>
                  <a:pt x="2441" y="2468"/>
                  <a:pt x="2408" y="2501"/>
                </a:cubicBezTo>
                <a:cubicBezTo>
                  <a:pt x="2341" y="2566"/>
                  <a:pt x="2341" y="2673"/>
                  <a:pt x="2408" y="2738"/>
                </a:cubicBezTo>
                <a:cubicBezTo>
                  <a:pt x="2474" y="2804"/>
                  <a:pt x="2582" y="2804"/>
                  <a:pt x="2648" y="2738"/>
                </a:cubicBezTo>
                <a:cubicBezTo>
                  <a:pt x="2715" y="2673"/>
                  <a:pt x="2715" y="2566"/>
                  <a:pt x="2648" y="2501"/>
                </a:cubicBezTo>
                <a:cubicBezTo>
                  <a:pt x="2615" y="2468"/>
                  <a:pt x="2571" y="2451"/>
                  <a:pt x="2528" y="2451"/>
                </a:cubicBezTo>
                <a:close/>
                <a:moveTo>
                  <a:pt x="3314" y="2451"/>
                </a:moveTo>
                <a:cubicBezTo>
                  <a:pt x="3271" y="2451"/>
                  <a:pt x="3227" y="2468"/>
                  <a:pt x="3194" y="2501"/>
                </a:cubicBezTo>
                <a:cubicBezTo>
                  <a:pt x="3127" y="2566"/>
                  <a:pt x="3127" y="2673"/>
                  <a:pt x="3194" y="2738"/>
                </a:cubicBezTo>
                <a:cubicBezTo>
                  <a:pt x="3260" y="2804"/>
                  <a:pt x="3368" y="2804"/>
                  <a:pt x="3434" y="2738"/>
                </a:cubicBezTo>
                <a:cubicBezTo>
                  <a:pt x="3500" y="2673"/>
                  <a:pt x="3500" y="2566"/>
                  <a:pt x="3434" y="2501"/>
                </a:cubicBezTo>
                <a:cubicBezTo>
                  <a:pt x="3401" y="2468"/>
                  <a:pt x="3358" y="2451"/>
                  <a:pt x="3314" y="2451"/>
                </a:cubicBezTo>
                <a:close/>
                <a:moveTo>
                  <a:pt x="4101" y="2451"/>
                </a:moveTo>
                <a:cubicBezTo>
                  <a:pt x="4057" y="2451"/>
                  <a:pt x="4013" y="2468"/>
                  <a:pt x="3980" y="2501"/>
                </a:cubicBezTo>
                <a:cubicBezTo>
                  <a:pt x="3914" y="2566"/>
                  <a:pt x="3914" y="2673"/>
                  <a:pt x="3980" y="2738"/>
                </a:cubicBezTo>
                <a:cubicBezTo>
                  <a:pt x="4047" y="2804"/>
                  <a:pt x="4154" y="2804"/>
                  <a:pt x="4220" y="2738"/>
                </a:cubicBezTo>
                <a:cubicBezTo>
                  <a:pt x="4287" y="2673"/>
                  <a:pt x="4287" y="2566"/>
                  <a:pt x="4220" y="2501"/>
                </a:cubicBezTo>
                <a:cubicBezTo>
                  <a:pt x="4187" y="2468"/>
                  <a:pt x="4144" y="2451"/>
                  <a:pt x="4101" y="2451"/>
                </a:cubicBezTo>
                <a:close/>
                <a:moveTo>
                  <a:pt x="4886" y="2451"/>
                </a:moveTo>
                <a:cubicBezTo>
                  <a:pt x="4843" y="2451"/>
                  <a:pt x="4800" y="2468"/>
                  <a:pt x="4766" y="2501"/>
                </a:cubicBezTo>
                <a:cubicBezTo>
                  <a:pt x="4700" y="2566"/>
                  <a:pt x="4700" y="2673"/>
                  <a:pt x="4766" y="2738"/>
                </a:cubicBezTo>
                <a:cubicBezTo>
                  <a:pt x="4833" y="2804"/>
                  <a:pt x="4940" y="2804"/>
                  <a:pt x="5007" y="2738"/>
                </a:cubicBezTo>
                <a:cubicBezTo>
                  <a:pt x="5073" y="2673"/>
                  <a:pt x="5073" y="2566"/>
                  <a:pt x="5007" y="2501"/>
                </a:cubicBezTo>
                <a:cubicBezTo>
                  <a:pt x="4973" y="2468"/>
                  <a:pt x="4930" y="2451"/>
                  <a:pt x="4886" y="2451"/>
                </a:cubicBezTo>
                <a:close/>
                <a:moveTo>
                  <a:pt x="5672" y="2451"/>
                </a:moveTo>
                <a:cubicBezTo>
                  <a:pt x="5629" y="2451"/>
                  <a:pt x="5586" y="2468"/>
                  <a:pt x="5553" y="2501"/>
                </a:cubicBezTo>
                <a:cubicBezTo>
                  <a:pt x="5486" y="2566"/>
                  <a:pt x="5486" y="2673"/>
                  <a:pt x="5553" y="2738"/>
                </a:cubicBezTo>
                <a:cubicBezTo>
                  <a:pt x="5619" y="2804"/>
                  <a:pt x="5726" y="2804"/>
                  <a:pt x="5793" y="2738"/>
                </a:cubicBezTo>
                <a:cubicBezTo>
                  <a:pt x="5859" y="2673"/>
                  <a:pt x="5859" y="2566"/>
                  <a:pt x="5793" y="2501"/>
                </a:cubicBezTo>
                <a:cubicBezTo>
                  <a:pt x="5760" y="2468"/>
                  <a:pt x="5716" y="2451"/>
                  <a:pt x="5672" y="2451"/>
                </a:cubicBezTo>
                <a:close/>
                <a:moveTo>
                  <a:pt x="6459" y="2451"/>
                </a:moveTo>
                <a:cubicBezTo>
                  <a:pt x="6415" y="2451"/>
                  <a:pt x="6372" y="2468"/>
                  <a:pt x="6338" y="2501"/>
                </a:cubicBezTo>
                <a:cubicBezTo>
                  <a:pt x="6272" y="2566"/>
                  <a:pt x="6272" y="2673"/>
                  <a:pt x="6338" y="2738"/>
                </a:cubicBezTo>
                <a:cubicBezTo>
                  <a:pt x="6405" y="2804"/>
                  <a:pt x="6513" y="2804"/>
                  <a:pt x="6579" y="2738"/>
                </a:cubicBezTo>
                <a:cubicBezTo>
                  <a:pt x="6646" y="2673"/>
                  <a:pt x="6646" y="2566"/>
                  <a:pt x="6579" y="2501"/>
                </a:cubicBezTo>
                <a:cubicBezTo>
                  <a:pt x="6546" y="2468"/>
                  <a:pt x="6502" y="2451"/>
                  <a:pt x="6459" y="2451"/>
                </a:cubicBezTo>
                <a:close/>
                <a:moveTo>
                  <a:pt x="7245" y="2451"/>
                </a:moveTo>
                <a:cubicBezTo>
                  <a:pt x="7202" y="2451"/>
                  <a:pt x="7158" y="2468"/>
                  <a:pt x="7125" y="2501"/>
                </a:cubicBezTo>
                <a:cubicBezTo>
                  <a:pt x="7058" y="2566"/>
                  <a:pt x="7058" y="2673"/>
                  <a:pt x="7125" y="2738"/>
                </a:cubicBezTo>
                <a:cubicBezTo>
                  <a:pt x="7191" y="2804"/>
                  <a:pt x="7299" y="2804"/>
                  <a:pt x="7365" y="2738"/>
                </a:cubicBezTo>
                <a:cubicBezTo>
                  <a:pt x="7432" y="2673"/>
                  <a:pt x="7432" y="2566"/>
                  <a:pt x="7365" y="2501"/>
                </a:cubicBezTo>
                <a:cubicBezTo>
                  <a:pt x="7332" y="2468"/>
                  <a:pt x="7289" y="2451"/>
                  <a:pt x="7245" y="2451"/>
                </a:cubicBezTo>
                <a:close/>
                <a:moveTo>
                  <a:pt x="8031" y="2451"/>
                </a:moveTo>
                <a:cubicBezTo>
                  <a:pt x="7988" y="2451"/>
                  <a:pt x="7944" y="2468"/>
                  <a:pt x="7911" y="2501"/>
                </a:cubicBezTo>
                <a:cubicBezTo>
                  <a:pt x="7845" y="2566"/>
                  <a:pt x="7845" y="2673"/>
                  <a:pt x="7911" y="2738"/>
                </a:cubicBezTo>
                <a:cubicBezTo>
                  <a:pt x="7977" y="2804"/>
                  <a:pt x="8085" y="2804"/>
                  <a:pt x="8151" y="2738"/>
                </a:cubicBezTo>
                <a:cubicBezTo>
                  <a:pt x="8217" y="2673"/>
                  <a:pt x="8217" y="2566"/>
                  <a:pt x="8151" y="2501"/>
                </a:cubicBezTo>
                <a:cubicBezTo>
                  <a:pt x="8118" y="2468"/>
                  <a:pt x="8075" y="2451"/>
                  <a:pt x="8031" y="2451"/>
                </a:cubicBezTo>
                <a:close/>
                <a:moveTo>
                  <a:pt x="8818" y="2451"/>
                </a:moveTo>
                <a:cubicBezTo>
                  <a:pt x="8774" y="2451"/>
                  <a:pt x="8730" y="2468"/>
                  <a:pt x="8697" y="2501"/>
                </a:cubicBezTo>
                <a:cubicBezTo>
                  <a:pt x="8631" y="2566"/>
                  <a:pt x="8631" y="2673"/>
                  <a:pt x="8697" y="2738"/>
                </a:cubicBezTo>
                <a:cubicBezTo>
                  <a:pt x="8764" y="2804"/>
                  <a:pt x="8871" y="2804"/>
                  <a:pt x="8937" y="2738"/>
                </a:cubicBezTo>
                <a:cubicBezTo>
                  <a:pt x="9004" y="2673"/>
                  <a:pt x="9004" y="2566"/>
                  <a:pt x="8937" y="2501"/>
                </a:cubicBezTo>
                <a:cubicBezTo>
                  <a:pt x="8904" y="2468"/>
                  <a:pt x="8861" y="2451"/>
                  <a:pt x="8818" y="2451"/>
                </a:cubicBezTo>
                <a:close/>
                <a:moveTo>
                  <a:pt x="9603" y="2451"/>
                </a:moveTo>
                <a:cubicBezTo>
                  <a:pt x="9560" y="2451"/>
                  <a:pt x="9517" y="2468"/>
                  <a:pt x="9483" y="2501"/>
                </a:cubicBezTo>
                <a:cubicBezTo>
                  <a:pt x="9417" y="2566"/>
                  <a:pt x="9417" y="2673"/>
                  <a:pt x="9483" y="2738"/>
                </a:cubicBezTo>
                <a:cubicBezTo>
                  <a:pt x="9550" y="2804"/>
                  <a:pt x="9657" y="2804"/>
                  <a:pt x="9724" y="2738"/>
                </a:cubicBezTo>
                <a:cubicBezTo>
                  <a:pt x="9790" y="2673"/>
                  <a:pt x="9790" y="2566"/>
                  <a:pt x="9724" y="2501"/>
                </a:cubicBezTo>
                <a:cubicBezTo>
                  <a:pt x="9690" y="2468"/>
                  <a:pt x="9647" y="2451"/>
                  <a:pt x="9603" y="2451"/>
                </a:cubicBezTo>
                <a:close/>
                <a:moveTo>
                  <a:pt x="10390" y="2451"/>
                </a:moveTo>
                <a:cubicBezTo>
                  <a:pt x="10346" y="2451"/>
                  <a:pt x="10303" y="2468"/>
                  <a:pt x="10270" y="2501"/>
                </a:cubicBezTo>
                <a:cubicBezTo>
                  <a:pt x="10203" y="2566"/>
                  <a:pt x="10203" y="2673"/>
                  <a:pt x="10270" y="2738"/>
                </a:cubicBezTo>
                <a:cubicBezTo>
                  <a:pt x="10336" y="2804"/>
                  <a:pt x="10444" y="2804"/>
                  <a:pt x="10510" y="2738"/>
                </a:cubicBezTo>
                <a:cubicBezTo>
                  <a:pt x="10576" y="2673"/>
                  <a:pt x="10576" y="2566"/>
                  <a:pt x="10510" y="2501"/>
                </a:cubicBezTo>
                <a:cubicBezTo>
                  <a:pt x="10477" y="2468"/>
                  <a:pt x="10433" y="2451"/>
                  <a:pt x="10390" y="2451"/>
                </a:cubicBezTo>
                <a:close/>
                <a:moveTo>
                  <a:pt x="11176" y="2451"/>
                </a:moveTo>
                <a:cubicBezTo>
                  <a:pt x="11132" y="2451"/>
                  <a:pt x="11089" y="2468"/>
                  <a:pt x="11055" y="2501"/>
                </a:cubicBezTo>
                <a:cubicBezTo>
                  <a:pt x="10989" y="2566"/>
                  <a:pt x="10989" y="2673"/>
                  <a:pt x="11055" y="2738"/>
                </a:cubicBezTo>
                <a:cubicBezTo>
                  <a:pt x="11122" y="2804"/>
                  <a:pt x="11230" y="2804"/>
                  <a:pt x="11296" y="2738"/>
                </a:cubicBezTo>
                <a:cubicBezTo>
                  <a:pt x="11363" y="2673"/>
                  <a:pt x="11363" y="2566"/>
                  <a:pt x="11296" y="2501"/>
                </a:cubicBezTo>
                <a:cubicBezTo>
                  <a:pt x="11263" y="2468"/>
                  <a:pt x="11219" y="2451"/>
                  <a:pt x="11176" y="2451"/>
                </a:cubicBezTo>
                <a:close/>
                <a:moveTo>
                  <a:pt x="11962" y="2451"/>
                </a:moveTo>
                <a:cubicBezTo>
                  <a:pt x="11919" y="2451"/>
                  <a:pt x="11875" y="2468"/>
                  <a:pt x="11842" y="2501"/>
                </a:cubicBezTo>
                <a:cubicBezTo>
                  <a:pt x="11775" y="2566"/>
                  <a:pt x="11775" y="2673"/>
                  <a:pt x="11842" y="2738"/>
                </a:cubicBezTo>
                <a:cubicBezTo>
                  <a:pt x="11908" y="2804"/>
                  <a:pt x="12016" y="2804"/>
                  <a:pt x="12083" y="2738"/>
                </a:cubicBezTo>
                <a:cubicBezTo>
                  <a:pt x="12149" y="2673"/>
                  <a:pt x="12149" y="2566"/>
                  <a:pt x="12083" y="2501"/>
                </a:cubicBezTo>
                <a:cubicBezTo>
                  <a:pt x="12049" y="2468"/>
                  <a:pt x="12006" y="2451"/>
                  <a:pt x="11962" y="2451"/>
                </a:cubicBezTo>
                <a:close/>
                <a:moveTo>
                  <a:pt x="12748" y="2451"/>
                </a:moveTo>
                <a:cubicBezTo>
                  <a:pt x="12705" y="2451"/>
                  <a:pt x="12661" y="2468"/>
                  <a:pt x="12628" y="2501"/>
                </a:cubicBezTo>
                <a:cubicBezTo>
                  <a:pt x="12562" y="2566"/>
                  <a:pt x="12562" y="2673"/>
                  <a:pt x="12628" y="2738"/>
                </a:cubicBezTo>
                <a:cubicBezTo>
                  <a:pt x="12694" y="2804"/>
                  <a:pt x="12802" y="2804"/>
                  <a:pt x="12868" y="2738"/>
                </a:cubicBezTo>
                <a:cubicBezTo>
                  <a:pt x="12935" y="2673"/>
                  <a:pt x="12935" y="2566"/>
                  <a:pt x="12868" y="2501"/>
                </a:cubicBezTo>
                <a:cubicBezTo>
                  <a:pt x="12835" y="2468"/>
                  <a:pt x="12792" y="2451"/>
                  <a:pt x="12748" y="2451"/>
                </a:cubicBezTo>
                <a:close/>
                <a:moveTo>
                  <a:pt x="13535" y="2451"/>
                </a:moveTo>
                <a:cubicBezTo>
                  <a:pt x="13491" y="2451"/>
                  <a:pt x="13447" y="2468"/>
                  <a:pt x="13414" y="2501"/>
                </a:cubicBezTo>
                <a:cubicBezTo>
                  <a:pt x="13348" y="2566"/>
                  <a:pt x="13348" y="2673"/>
                  <a:pt x="13414" y="2738"/>
                </a:cubicBezTo>
                <a:cubicBezTo>
                  <a:pt x="13481" y="2804"/>
                  <a:pt x="13588" y="2804"/>
                  <a:pt x="13654" y="2738"/>
                </a:cubicBezTo>
                <a:cubicBezTo>
                  <a:pt x="13721" y="2673"/>
                  <a:pt x="13721" y="2566"/>
                  <a:pt x="13654" y="2501"/>
                </a:cubicBezTo>
                <a:cubicBezTo>
                  <a:pt x="13621" y="2468"/>
                  <a:pt x="13578" y="2451"/>
                  <a:pt x="13535" y="2451"/>
                </a:cubicBezTo>
                <a:close/>
                <a:moveTo>
                  <a:pt x="14320" y="2451"/>
                </a:moveTo>
                <a:cubicBezTo>
                  <a:pt x="14277" y="2451"/>
                  <a:pt x="14234" y="2468"/>
                  <a:pt x="14201" y="2501"/>
                </a:cubicBezTo>
                <a:cubicBezTo>
                  <a:pt x="14134" y="2566"/>
                  <a:pt x="14134" y="2673"/>
                  <a:pt x="14201" y="2738"/>
                </a:cubicBezTo>
                <a:cubicBezTo>
                  <a:pt x="14267" y="2804"/>
                  <a:pt x="14374" y="2804"/>
                  <a:pt x="14441" y="2738"/>
                </a:cubicBezTo>
                <a:cubicBezTo>
                  <a:pt x="14507" y="2673"/>
                  <a:pt x="14507" y="2566"/>
                  <a:pt x="14441" y="2501"/>
                </a:cubicBezTo>
                <a:cubicBezTo>
                  <a:pt x="14408" y="2468"/>
                  <a:pt x="14364" y="2451"/>
                  <a:pt x="14320" y="2451"/>
                </a:cubicBezTo>
                <a:close/>
                <a:moveTo>
                  <a:pt x="15107" y="2451"/>
                </a:moveTo>
                <a:cubicBezTo>
                  <a:pt x="15063" y="2451"/>
                  <a:pt x="15019" y="2468"/>
                  <a:pt x="14986" y="2501"/>
                </a:cubicBezTo>
                <a:cubicBezTo>
                  <a:pt x="14920" y="2566"/>
                  <a:pt x="14920" y="2673"/>
                  <a:pt x="14986" y="2738"/>
                </a:cubicBezTo>
                <a:cubicBezTo>
                  <a:pt x="15053" y="2804"/>
                  <a:pt x="15161" y="2804"/>
                  <a:pt x="15227" y="2738"/>
                </a:cubicBezTo>
                <a:cubicBezTo>
                  <a:pt x="15293" y="2673"/>
                  <a:pt x="15293" y="2566"/>
                  <a:pt x="15227" y="2501"/>
                </a:cubicBezTo>
                <a:cubicBezTo>
                  <a:pt x="15194" y="2468"/>
                  <a:pt x="15150" y="2451"/>
                  <a:pt x="15107" y="2451"/>
                </a:cubicBezTo>
                <a:close/>
                <a:moveTo>
                  <a:pt x="15893" y="2451"/>
                </a:moveTo>
                <a:cubicBezTo>
                  <a:pt x="15849" y="2451"/>
                  <a:pt x="15806" y="2468"/>
                  <a:pt x="15772" y="2501"/>
                </a:cubicBezTo>
                <a:cubicBezTo>
                  <a:pt x="15706" y="2566"/>
                  <a:pt x="15706" y="2673"/>
                  <a:pt x="15772" y="2738"/>
                </a:cubicBezTo>
                <a:cubicBezTo>
                  <a:pt x="15839" y="2804"/>
                  <a:pt x="15947" y="2804"/>
                  <a:pt x="16013" y="2738"/>
                </a:cubicBezTo>
                <a:cubicBezTo>
                  <a:pt x="16080" y="2673"/>
                  <a:pt x="16080" y="2566"/>
                  <a:pt x="16013" y="2501"/>
                </a:cubicBezTo>
                <a:cubicBezTo>
                  <a:pt x="15980" y="2468"/>
                  <a:pt x="15936" y="2451"/>
                  <a:pt x="15893" y="2451"/>
                </a:cubicBezTo>
                <a:close/>
                <a:moveTo>
                  <a:pt x="16679" y="2451"/>
                </a:moveTo>
                <a:cubicBezTo>
                  <a:pt x="16636" y="2451"/>
                  <a:pt x="16592" y="2468"/>
                  <a:pt x="16559" y="2501"/>
                </a:cubicBezTo>
                <a:cubicBezTo>
                  <a:pt x="16492" y="2566"/>
                  <a:pt x="16492" y="2673"/>
                  <a:pt x="16559" y="2738"/>
                </a:cubicBezTo>
                <a:cubicBezTo>
                  <a:pt x="16625" y="2804"/>
                  <a:pt x="16733" y="2804"/>
                  <a:pt x="16800" y="2738"/>
                </a:cubicBezTo>
                <a:cubicBezTo>
                  <a:pt x="16866" y="2673"/>
                  <a:pt x="16866" y="2566"/>
                  <a:pt x="16800" y="2501"/>
                </a:cubicBezTo>
                <a:cubicBezTo>
                  <a:pt x="16766" y="2468"/>
                  <a:pt x="16723" y="2451"/>
                  <a:pt x="16679" y="2451"/>
                </a:cubicBezTo>
                <a:close/>
                <a:moveTo>
                  <a:pt x="17465" y="2451"/>
                </a:moveTo>
                <a:cubicBezTo>
                  <a:pt x="17422" y="2451"/>
                  <a:pt x="17378" y="2468"/>
                  <a:pt x="17345" y="2501"/>
                </a:cubicBezTo>
                <a:cubicBezTo>
                  <a:pt x="17279" y="2566"/>
                  <a:pt x="17279" y="2673"/>
                  <a:pt x="17345" y="2738"/>
                </a:cubicBezTo>
                <a:cubicBezTo>
                  <a:pt x="17411" y="2804"/>
                  <a:pt x="17519" y="2804"/>
                  <a:pt x="17585" y="2738"/>
                </a:cubicBezTo>
                <a:cubicBezTo>
                  <a:pt x="17652" y="2673"/>
                  <a:pt x="17652" y="2566"/>
                  <a:pt x="17585" y="2501"/>
                </a:cubicBezTo>
                <a:cubicBezTo>
                  <a:pt x="17552" y="2468"/>
                  <a:pt x="17509" y="2451"/>
                  <a:pt x="17465" y="2451"/>
                </a:cubicBezTo>
                <a:close/>
                <a:moveTo>
                  <a:pt x="18252" y="2451"/>
                </a:moveTo>
                <a:cubicBezTo>
                  <a:pt x="18208" y="2451"/>
                  <a:pt x="18165" y="2468"/>
                  <a:pt x="18131" y="2501"/>
                </a:cubicBezTo>
                <a:cubicBezTo>
                  <a:pt x="18065" y="2566"/>
                  <a:pt x="18065" y="2673"/>
                  <a:pt x="18131" y="2738"/>
                </a:cubicBezTo>
                <a:cubicBezTo>
                  <a:pt x="18198" y="2804"/>
                  <a:pt x="18305" y="2804"/>
                  <a:pt x="18371" y="2738"/>
                </a:cubicBezTo>
                <a:cubicBezTo>
                  <a:pt x="18438" y="2673"/>
                  <a:pt x="18438" y="2566"/>
                  <a:pt x="18371" y="2501"/>
                </a:cubicBezTo>
                <a:cubicBezTo>
                  <a:pt x="18338" y="2468"/>
                  <a:pt x="18295" y="2451"/>
                  <a:pt x="18252" y="2451"/>
                </a:cubicBezTo>
                <a:close/>
                <a:moveTo>
                  <a:pt x="19037" y="2451"/>
                </a:moveTo>
                <a:cubicBezTo>
                  <a:pt x="18994" y="2451"/>
                  <a:pt x="18951" y="2468"/>
                  <a:pt x="18918" y="2501"/>
                </a:cubicBezTo>
                <a:cubicBezTo>
                  <a:pt x="18851" y="2566"/>
                  <a:pt x="18851" y="2673"/>
                  <a:pt x="18918" y="2738"/>
                </a:cubicBezTo>
                <a:cubicBezTo>
                  <a:pt x="18984" y="2804"/>
                  <a:pt x="19091" y="2804"/>
                  <a:pt x="19158" y="2738"/>
                </a:cubicBezTo>
                <a:cubicBezTo>
                  <a:pt x="19224" y="2673"/>
                  <a:pt x="19224" y="2566"/>
                  <a:pt x="19158" y="2501"/>
                </a:cubicBezTo>
                <a:cubicBezTo>
                  <a:pt x="19125" y="2468"/>
                  <a:pt x="19081" y="2451"/>
                  <a:pt x="19037" y="2451"/>
                </a:cubicBezTo>
                <a:close/>
                <a:moveTo>
                  <a:pt x="19824" y="2451"/>
                </a:moveTo>
                <a:cubicBezTo>
                  <a:pt x="19780" y="2451"/>
                  <a:pt x="19736" y="2468"/>
                  <a:pt x="19703" y="2501"/>
                </a:cubicBezTo>
                <a:cubicBezTo>
                  <a:pt x="19637" y="2566"/>
                  <a:pt x="19637" y="2673"/>
                  <a:pt x="19703" y="2738"/>
                </a:cubicBezTo>
                <a:cubicBezTo>
                  <a:pt x="19770" y="2804"/>
                  <a:pt x="19878" y="2804"/>
                  <a:pt x="19944" y="2738"/>
                </a:cubicBezTo>
                <a:cubicBezTo>
                  <a:pt x="20010" y="2673"/>
                  <a:pt x="20010" y="2566"/>
                  <a:pt x="19944" y="2501"/>
                </a:cubicBezTo>
                <a:cubicBezTo>
                  <a:pt x="19911" y="2468"/>
                  <a:pt x="19867" y="2451"/>
                  <a:pt x="19824" y="2451"/>
                </a:cubicBezTo>
                <a:close/>
                <a:moveTo>
                  <a:pt x="20610" y="2451"/>
                </a:moveTo>
                <a:cubicBezTo>
                  <a:pt x="20566" y="2451"/>
                  <a:pt x="20523" y="2468"/>
                  <a:pt x="20490" y="2501"/>
                </a:cubicBezTo>
                <a:cubicBezTo>
                  <a:pt x="20423" y="2566"/>
                  <a:pt x="20423" y="2673"/>
                  <a:pt x="20490" y="2738"/>
                </a:cubicBezTo>
                <a:cubicBezTo>
                  <a:pt x="20556" y="2804"/>
                  <a:pt x="20664" y="2804"/>
                  <a:pt x="20730" y="2738"/>
                </a:cubicBezTo>
                <a:cubicBezTo>
                  <a:pt x="20797" y="2673"/>
                  <a:pt x="20797" y="2566"/>
                  <a:pt x="20730" y="2501"/>
                </a:cubicBezTo>
                <a:cubicBezTo>
                  <a:pt x="20697" y="2468"/>
                  <a:pt x="20653" y="2451"/>
                  <a:pt x="20610" y="2451"/>
                </a:cubicBezTo>
                <a:close/>
                <a:moveTo>
                  <a:pt x="21396" y="2451"/>
                </a:moveTo>
                <a:cubicBezTo>
                  <a:pt x="21353" y="2451"/>
                  <a:pt x="21309" y="2468"/>
                  <a:pt x="21276" y="2501"/>
                </a:cubicBezTo>
                <a:cubicBezTo>
                  <a:pt x="21209" y="2566"/>
                  <a:pt x="21209" y="2673"/>
                  <a:pt x="21276" y="2738"/>
                </a:cubicBezTo>
                <a:cubicBezTo>
                  <a:pt x="21342" y="2804"/>
                  <a:pt x="21450" y="2804"/>
                  <a:pt x="21517" y="2738"/>
                </a:cubicBezTo>
                <a:cubicBezTo>
                  <a:pt x="21583" y="2673"/>
                  <a:pt x="21583" y="2566"/>
                  <a:pt x="21517" y="2501"/>
                </a:cubicBezTo>
                <a:cubicBezTo>
                  <a:pt x="21483" y="2468"/>
                  <a:pt x="21440" y="2451"/>
                  <a:pt x="21396" y="2451"/>
                </a:cubicBezTo>
                <a:close/>
                <a:moveTo>
                  <a:pt x="169" y="3268"/>
                </a:moveTo>
                <a:cubicBezTo>
                  <a:pt x="126" y="3268"/>
                  <a:pt x="83" y="3285"/>
                  <a:pt x="49" y="3318"/>
                </a:cubicBezTo>
                <a:cubicBezTo>
                  <a:pt x="-17" y="3383"/>
                  <a:pt x="-17" y="3490"/>
                  <a:pt x="49" y="3556"/>
                </a:cubicBezTo>
                <a:cubicBezTo>
                  <a:pt x="116" y="3622"/>
                  <a:pt x="223" y="3622"/>
                  <a:pt x="290" y="3556"/>
                </a:cubicBezTo>
                <a:cubicBezTo>
                  <a:pt x="356" y="3490"/>
                  <a:pt x="356" y="3383"/>
                  <a:pt x="290" y="3318"/>
                </a:cubicBezTo>
                <a:cubicBezTo>
                  <a:pt x="256" y="3285"/>
                  <a:pt x="213" y="3268"/>
                  <a:pt x="169" y="3268"/>
                </a:cubicBezTo>
                <a:close/>
                <a:moveTo>
                  <a:pt x="955" y="3268"/>
                </a:moveTo>
                <a:cubicBezTo>
                  <a:pt x="912" y="3268"/>
                  <a:pt x="869" y="3285"/>
                  <a:pt x="836" y="3318"/>
                </a:cubicBezTo>
                <a:cubicBezTo>
                  <a:pt x="769" y="3383"/>
                  <a:pt x="769" y="3490"/>
                  <a:pt x="836" y="3556"/>
                </a:cubicBezTo>
                <a:cubicBezTo>
                  <a:pt x="902" y="3622"/>
                  <a:pt x="1009" y="3622"/>
                  <a:pt x="1076" y="3556"/>
                </a:cubicBezTo>
                <a:cubicBezTo>
                  <a:pt x="1142" y="3490"/>
                  <a:pt x="1142" y="3383"/>
                  <a:pt x="1076" y="3318"/>
                </a:cubicBezTo>
                <a:cubicBezTo>
                  <a:pt x="1043" y="3285"/>
                  <a:pt x="999" y="3268"/>
                  <a:pt x="955" y="3268"/>
                </a:cubicBezTo>
                <a:close/>
                <a:moveTo>
                  <a:pt x="1742" y="3268"/>
                </a:moveTo>
                <a:cubicBezTo>
                  <a:pt x="1698" y="3268"/>
                  <a:pt x="1654" y="3285"/>
                  <a:pt x="1621" y="3318"/>
                </a:cubicBezTo>
                <a:cubicBezTo>
                  <a:pt x="1555" y="3383"/>
                  <a:pt x="1555" y="3490"/>
                  <a:pt x="1621" y="3556"/>
                </a:cubicBezTo>
                <a:cubicBezTo>
                  <a:pt x="1688" y="3622"/>
                  <a:pt x="1796" y="3622"/>
                  <a:pt x="1862" y="3556"/>
                </a:cubicBezTo>
                <a:cubicBezTo>
                  <a:pt x="1928" y="3490"/>
                  <a:pt x="1928" y="3383"/>
                  <a:pt x="1862" y="3318"/>
                </a:cubicBezTo>
                <a:cubicBezTo>
                  <a:pt x="1829" y="3285"/>
                  <a:pt x="1785" y="3268"/>
                  <a:pt x="1742" y="3268"/>
                </a:cubicBezTo>
                <a:close/>
                <a:moveTo>
                  <a:pt x="2528" y="3268"/>
                </a:moveTo>
                <a:cubicBezTo>
                  <a:pt x="2484" y="3268"/>
                  <a:pt x="2441" y="3285"/>
                  <a:pt x="2408" y="3318"/>
                </a:cubicBezTo>
                <a:cubicBezTo>
                  <a:pt x="2341" y="3383"/>
                  <a:pt x="2341" y="3490"/>
                  <a:pt x="2408" y="3556"/>
                </a:cubicBezTo>
                <a:cubicBezTo>
                  <a:pt x="2474" y="3622"/>
                  <a:pt x="2582" y="3622"/>
                  <a:pt x="2648" y="3556"/>
                </a:cubicBezTo>
                <a:cubicBezTo>
                  <a:pt x="2715" y="3490"/>
                  <a:pt x="2715" y="3383"/>
                  <a:pt x="2648" y="3318"/>
                </a:cubicBezTo>
                <a:cubicBezTo>
                  <a:pt x="2615" y="3285"/>
                  <a:pt x="2571" y="3268"/>
                  <a:pt x="2528" y="3268"/>
                </a:cubicBezTo>
                <a:close/>
                <a:moveTo>
                  <a:pt x="3314" y="3268"/>
                </a:moveTo>
                <a:cubicBezTo>
                  <a:pt x="3271" y="3268"/>
                  <a:pt x="3227" y="3285"/>
                  <a:pt x="3194" y="3318"/>
                </a:cubicBezTo>
                <a:cubicBezTo>
                  <a:pt x="3127" y="3383"/>
                  <a:pt x="3127" y="3490"/>
                  <a:pt x="3194" y="3556"/>
                </a:cubicBezTo>
                <a:cubicBezTo>
                  <a:pt x="3260" y="3622"/>
                  <a:pt x="3368" y="3622"/>
                  <a:pt x="3434" y="3556"/>
                </a:cubicBezTo>
                <a:cubicBezTo>
                  <a:pt x="3500" y="3490"/>
                  <a:pt x="3500" y="3383"/>
                  <a:pt x="3434" y="3318"/>
                </a:cubicBezTo>
                <a:cubicBezTo>
                  <a:pt x="3401" y="3285"/>
                  <a:pt x="3358" y="3268"/>
                  <a:pt x="3314" y="3268"/>
                </a:cubicBezTo>
                <a:close/>
                <a:moveTo>
                  <a:pt x="4101" y="3268"/>
                </a:moveTo>
                <a:cubicBezTo>
                  <a:pt x="4057" y="3268"/>
                  <a:pt x="4013" y="3285"/>
                  <a:pt x="3980" y="3318"/>
                </a:cubicBezTo>
                <a:cubicBezTo>
                  <a:pt x="3914" y="3383"/>
                  <a:pt x="3914" y="3490"/>
                  <a:pt x="3980" y="3556"/>
                </a:cubicBezTo>
                <a:cubicBezTo>
                  <a:pt x="4047" y="3622"/>
                  <a:pt x="4154" y="3622"/>
                  <a:pt x="4220" y="3556"/>
                </a:cubicBezTo>
                <a:cubicBezTo>
                  <a:pt x="4287" y="3490"/>
                  <a:pt x="4287" y="3383"/>
                  <a:pt x="4220" y="3318"/>
                </a:cubicBezTo>
                <a:cubicBezTo>
                  <a:pt x="4187" y="3285"/>
                  <a:pt x="4144" y="3268"/>
                  <a:pt x="4101" y="3268"/>
                </a:cubicBezTo>
                <a:close/>
                <a:moveTo>
                  <a:pt x="4886" y="3268"/>
                </a:moveTo>
                <a:cubicBezTo>
                  <a:pt x="4843" y="3268"/>
                  <a:pt x="4800" y="3285"/>
                  <a:pt x="4766" y="3318"/>
                </a:cubicBezTo>
                <a:cubicBezTo>
                  <a:pt x="4700" y="3383"/>
                  <a:pt x="4700" y="3490"/>
                  <a:pt x="4766" y="3556"/>
                </a:cubicBezTo>
                <a:cubicBezTo>
                  <a:pt x="4833" y="3622"/>
                  <a:pt x="4940" y="3622"/>
                  <a:pt x="5007" y="3556"/>
                </a:cubicBezTo>
                <a:cubicBezTo>
                  <a:pt x="5073" y="3490"/>
                  <a:pt x="5073" y="3383"/>
                  <a:pt x="5007" y="3318"/>
                </a:cubicBezTo>
                <a:cubicBezTo>
                  <a:pt x="4973" y="3285"/>
                  <a:pt x="4930" y="3268"/>
                  <a:pt x="4886" y="3268"/>
                </a:cubicBezTo>
                <a:close/>
                <a:moveTo>
                  <a:pt x="5672" y="3268"/>
                </a:moveTo>
                <a:cubicBezTo>
                  <a:pt x="5629" y="3268"/>
                  <a:pt x="5586" y="3285"/>
                  <a:pt x="5553" y="3318"/>
                </a:cubicBezTo>
                <a:cubicBezTo>
                  <a:pt x="5486" y="3383"/>
                  <a:pt x="5486" y="3490"/>
                  <a:pt x="5553" y="3556"/>
                </a:cubicBezTo>
                <a:cubicBezTo>
                  <a:pt x="5619" y="3622"/>
                  <a:pt x="5726" y="3622"/>
                  <a:pt x="5793" y="3556"/>
                </a:cubicBezTo>
                <a:cubicBezTo>
                  <a:pt x="5859" y="3490"/>
                  <a:pt x="5859" y="3383"/>
                  <a:pt x="5793" y="3318"/>
                </a:cubicBezTo>
                <a:cubicBezTo>
                  <a:pt x="5760" y="3285"/>
                  <a:pt x="5716" y="3268"/>
                  <a:pt x="5672" y="3268"/>
                </a:cubicBezTo>
                <a:close/>
                <a:moveTo>
                  <a:pt x="6459" y="3268"/>
                </a:moveTo>
                <a:cubicBezTo>
                  <a:pt x="6415" y="3268"/>
                  <a:pt x="6372" y="3285"/>
                  <a:pt x="6338" y="3318"/>
                </a:cubicBezTo>
                <a:cubicBezTo>
                  <a:pt x="6272" y="3383"/>
                  <a:pt x="6272" y="3490"/>
                  <a:pt x="6338" y="3556"/>
                </a:cubicBezTo>
                <a:cubicBezTo>
                  <a:pt x="6405" y="3622"/>
                  <a:pt x="6513" y="3622"/>
                  <a:pt x="6579" y="3556"/>
                </a:cubicBezTo>
                <a:cubicBezTo>
                  <a:pt x="6646" y="3490"/>
                  <a:pt x="6646" y="3383"/>
                  <a:pt x="6579" y="3318"/>
                </a:cubicBezTo>
                <a:cubicBezTo>
                  <a:pt x="6546" y="3285"/>
                  <a:pt x="6502" y="3268"/>
                  <a:pt x="6459" y="3268"/>
                </a:cubicBezTo>
                <a:close/>
                <a:moveTo>
                  <a:pt x="7245" y="3268"/>
                </a:moveTo>
                <a:cubicBezTo>
                  <a:pt x="7202" y="3268"/>
                  <a:pt x="7158" y="3285"/>
                  <a:pt x="7125" y="3318"/>
                </a:cubicBezTo>
                <a:cubicBezTo>
                  <a:pt x="7058" y="3383"/>
                  <a:pt x="7058" y="3490"/>
                  <a:pt x="7125" y="3556"/>
                </a:cubicBezTo>
                <a:cubicBezTo>
                  <a:pt x="7191" y="3622"/>
                  <a:pt x="7299" y="3622"/>
                  <a:pt x="7365" y="3556"/>
                </a:cubicBezTo>
                <a:cubicBezTo>
                  <a:pt x="7432" y="3490"/>
                  <a:pt x="7432" y="3383"/>
                  <a:pt x="7365" y="3318"/>
                </a:cubicBezTo>
                <a:cubicBezTo>
                  <a:pt x="7332" y="3285"/>
                  <a:pt x="7289" y="3268"/>
                  <a:pt x="7245" y="3268"/>
                </a:cubicBezTo>
                <a:close/>
                <a:moveTo>
                  <a:pt x="8031" y="3268"/>
                </a:moveTo>
                <a:cubicBezTo>
                  <a:pt x="7988" y="3268"/>
                  <a:pt x="7944" y="3285"/>
                  <a:pt x="7911" y="3318"/>
                </a:cubicBezTo>
                <a:cubicBezTo>
                  <a:pt x="7845" y="3383"/>
                  <a:pt x="7845" y="3490"/>
                  <a:pt x="7911" y="3556"/>
                </a:cubicBezTo>
                <a:cubicBezTo>
                  <a:pt x="7977" y="3622"/>
                  <a:pt x="8085" y="3622"/>
                  <a:pt x="8151" y="3556"/>
                </a:cubicBezTo>
                <a:cubicBezTo>
                  <a:pt x="8217" y="3490"/>
                  <a:pt x="8217" y="3383"/>
                  <a:pt x="8151" y="3318"/>
                </a:cubicBezTo>
                <a:cubicBezTo>
                  <a:pt x="8118" y="3285"/>
                  <a:pt x="8075" y="3268"/>
                  <a:pt x="8031" y="3268"/>
                </a:cubicBezTo>
                <a:close/>
                <a:moveTo>
                  <a:pt x="8818" y="3268"/>
                </a:moveTo>
                <a:cubicBezTo>
                  <a:pt x="8774" y="3268"/>
                  <a:pt x="8730" y="3285"/>
                  <a:pt x="8697" y="3318"/>
                </a:cubicBezTo>
                <a:cubicBezTo>
                  <a:pt x="8631" y="3383"/>
                  <a:pt x="8631" y="3490"/>
                  <a:pt x="8697" y="3556"/>
                </a:cubicBezTo>
                <a:cubicBezTo>
                  <a:pt x="8764" y="3622"/>
                  <a:pt x="8871" y="3622"/>
                  <a:pt x="8937" y="3556"/>
                </a:cubicBezTo>
                <a:cubicBezTo>
                  <a:pt x="9004" y="3490"/>
                  <a:pt x="9004" y="3383"/>
                  <a:pt x="8937" y="3318"/>
                </a:cubicBezTo>
                <a:cubicBezTo>
                  <a:pt x="8904" y="3285"/>
                  <a:pt x="8861" y="3268"/>
                  <a:pt x="8818" y="3268"/>
                </a:cubicBezTo>
                <a:close/>
                <a:moveTo>
                  <a:pt x="9603" y="3268"/>
                </a:moveTo>
                <a:cubicBezTo>
                  <a:pt x="9560" y="3268"/>
                  <a:pt x="9517" y="3285"/>
                  <a:pt x="9483" y="3318"/>
                </a:cubicBezTo>
                <a:cubicBezTo>
                  <a:pt x="9417" y="3383"/>
                  <a:pt x="9417" y="3490"/>
                  <a:pt x="9483" y="3556"/>
                </a:cubicBezTo>
                <a:cubicBezTo>
                  <a:pt x="9550" y="3622"/>
                  <a:pt x="9657" y="3622"/>
                  <a:pt x="9724" y="3556"/>
                </a:cubicBezTo>
                <a:cubicBezTo>
                  <a:pt x="9790" y="3490"/>
                  <a:pt x="9790" y="3383"/>
                  <a:pt x="9724" y="3318"/>
                </a:cubicBezTo>
                <a:cubicBezTo>
                  <a:pt x="9690" y="3285"/>
                  <a:pt x="9647" y="3268"/>
                  <a:pt x="9603" y="3268"/>
                </a:cubicBezTo>
                <a:close/>
                <a:moveTo>
                  <a:pt x="10390" y="3268"/>
                </a:moveTo>
                <a:cubicBezTo>
                  <a:pt x="10346" y="3268"/>
                  <a:pt x="10303" y="3285"/>
                  <a:pt x="10270" y="3318"/>
                </a:cubicBezTo>
                <a:cubicBezTo>
                  <a:pt x="10203" y="3383"/>
                  <a:pt x="10203" y="3490"/>
                  <a:pt x="10270" y="3556"/>
                </a:cubicBezTo>
                <a:cubicBezTo>
                  <a:pt x="10336" y="3622"/>
                  <a:pt x="10444" y="3622"/>
                  <a:pt x="10510" y="3556"/>
                </a:cubicBezTo>
                <a:cubicBezTo>
                  <a:pt x="10576" y="3490"/>
                  <a:pt x="10576" y="3383"/>
                  <a:pt x="10510" y="3318"/>
                </a:cubicBezTo>
                <a:cubicBezTo>
                  <a:pt x="10477" y="3285"/>
                  <a:pt x="10433" y="3268"/>
                  <a:pt x="10390" y="3268"/>
                </a:cubicBezTo>
                <a:close/>
                <a:moveTo>
                  <a:pt x="11176" y="3268"/>
                </a:moveTo>
                <a:cubicBezTo>
                  <a:pt x="11132" y="3268"/>
                  <a:pt x="11089" y="3285"/>
                  <a:pt x="11055" y="3318"/>
                </a:cubicBezTo>
                <a:cubicBezTo>
                  <a:pt x="10989" y="3383"/>
                  <a:pt x="10989" y="3490"/>
                  <a:pt x="11055" y="3556"/>
                </a:cubicBezTo>
                <a:cubicBezTo>
                  <a:pt x="11122" y="3622"/>
                  <a:pt x="11230" y="3622"/>
                  <a:pt x="11296" y="3556"/>
                </a:cubicBezTo>
                <a:cubicBezTo>
                  <a:pt x="11363" y="3490"/>
                  <a:pt x="11363" y="3383"/>
                  <a:pt x="11296" y="3318"/>
                </a:cubicBezTo>
                <a:cubicBezTo>
                  <a:pt x="11263" y="3285"/>
                  <a:pt x="11219" y="3268"/>
                  <a:pt x="11176" y="3268"/>
                </a:cubicBezTo>
                <a:close/>
                <a:moveTo>
                  <a:pt x="11962" y="3268"/>
                </a:moveTo>
                <a:cubicBezTo>
                  <a:pt x="11919" y="3268"/>
                  <a:pt x="11875" y="3285"/>
                  <a:pt x="11842" y="3318"/>
                </a:cubicBezTo>
                <a:cubicBezTo>
                  <a:pt x="11775" y="3383"/>
                  <a:pt x="11775" y="3490"/>
                  <a:pt x="11842" y="3556"/>
                </a:cubicBezTo>
                <a:cubicBezTo>
                  <a:pt x="11908" y="3622"/>
                  <a:pt x="12016" y="3622"/>
                  <a:pt x="12083" y="3556"/>
                </a:cubicBezTo>
                <a:cubicBezTo>
                  <a:pt x="12149" y="3490"/>
                  <a:pt x="12149" y="3383"/>
                  <a:pt x="12083" y="3318"/>
                </a:cubicBezTo>
                <a:cubicBezTo>
                  <a:pt x="12049" y="3285"/>
                  <a:pt x="12006" y="3268"/>
                  <a:pt x="11962" y="3268"/>
                </a:cubicBezTo>
                <a:close/>
                <a:moveTo>
                  <a:pt x="12748" y="3268"/>
                </a:moveTo>
                <a:cubicBezTo>
                  <a:pt x="12705" y="3268"/>
                  <a:pt x="12661" y="3285"/>
                  <a:pt x="12628" y="3318"/>
                </a:cubicBezTo>
                <a:cubicBezTo>
                  <a:pt x="12562" y="3383"/>
                  <a:pt x="12562" y="3490"/>
                  <a:pt x="12628" y="3556"/>
                </a:cubicBezTo>
                <a:cubicBezTo>
                  <a:pt x="12694" y="3622"/>
                  <a:pt x="12802" y="3622"/>
                  <a:pt x="12868" y="3556"/>
                </a:cubicBezTo>
                <a:cubicBezTo>
                  <a:pt x="12935" y="3490"/>
                  <a:pt x="12935" y="3383"/>
                  <a:pt x="12868" y="3318"/>
                </a:cubicBezTo>
                <a:cubicBezTo>
                  <a:pt x="12835" y="3285"/>
                  <a:pt x="12792" y="3268"/>
                  <a:pt x="12748" y="3268"/>
                </a:cubicBezTo>
                <a:close/>
                <a:moveTo>
                  <a:pt x="13535" y="3268"/>
                </a:moveTo>
                <a:cubicBezTo>
                  <a:pt x="13491" y="3268"/>
                  <a:pt x="13447" y="3285"/>
                  <a:pt x="13414" y="3318"/>
                </a:cubicBezTo>
                <a:cubicBezTo>
                  <a:pt x="13348" y="3383"/>
                  <a:pt x="13348" y="3490"/>
                  <a:pt x="13414" y="3556"/>
                </a:cubicBezTo>
                <a:cubicBezTo>
                  <a:pt x="13481" y="3622"/>
                  <a:pt x="13588" y="3622"/>
                  <a:pt x="13654" y="3556"/>
                </a:cubicBezTo>
                <a:cubicBezTo>
                  <a:pt x="13721" y="3490"/>
                  <a:pt x="13721" y="3383"/>
                  <a:pt x="13654" y="3318"/>
                </a:cubicBezTo>
                <a:cubicBezTo>
                  <a:pt x="13621" y="3285"/>
                  <a:pt x="13578" y="3268"/>
                  <a:pt x="13535" y="3268"/>
                </a:cubicBezTo>
                <a:close/>
                <a:moveTo>
                  <a:pt x="14320" y="3268"/>
                </a:moveTo>
                <a:cubicBezTo>
                  <a:pt x="14277" y="3268"/>
                  <a:pt x="14234" y="3285"/>
                  <a:pt x="14201" y="3318"/>
                </a:cubicBezTo>
                <a:cubicBezTo>
                  <a:pt x="14134" y="3383"/>
                  <a:pt x="14134" y="3490"/>
                  <a:pt x="14201" y="3556"/>
                </a:cubicBezTo>
                <a:cubicBezTo>
                  <a:pt x="14267" y="3622"/>
                  <a:pt x="14374" y="3622"/>
                  <a:pt x="14441" y="3556"/>
                </a:cubicBezTo>
                <a:cubicBezTo>
                  <a:pt x="14507" y="3490"/>
                  <a:pt x="14507" y="3383"/>
                  <a:pt x="14441" y="3318"/>
                </a:cubicBezTo>
                <a:cubicBezTo>
                  <a:pt x="14408" y="3285"/>
                  <a:pt x="14364" y="3268"/>
                  <a:pt x="14320" y="3268"/>
                </a:cubicBezTo>
                <a:close/>
                <a:moveTo>
                  <a:pt x="15107" y="3268"/>
                </a:moveTo>
                <a:cubicBezTo>
                  <a:pt x="15063" y="3268"/>
                  <a:pt x="15019" y="3285"/>
                  <a:pt x="14986" y="3318"/>
                </a:cubicBezTo>
                <a:cubicBezTo>
                  <a:pt x="14920" y="3383"/>
                  <a:pt x="14920" y="3490"/>
                  <a:pt x="14986" y="3556"/>
                </a:cubicBezTo>
                <a:cubicBezTo>
                  <a:pt x="15053" y="3622"/>
                  <a:pt x="15161" y="3622"/>
                  <a:pt x="15227" y="3556"/>
                </a:cubicBezTo>
                <a:cubicBezTo>
                  <a:pt x="15293" y="3490"/>
                  <a:pt x="15293" y="3383"/>
                  <a:pt x="15227" y="3318"/>
                </a:cubicBezTo>
                <a:cubicBezTo>
                  <a:pt x="15194" y="3285"/>
                  <a:pt x="15150" y="3268"/>
                  <a:pt x="15107" y="3268"/>
                </a:cubicBezTo>
                <a:close/>
                <a:moveTo>
                  <a:pt x="15893" y="3268"/>
                </a:moveTo>
                <a:cubicBezTo>
                  <a:pt x="15849" y="3268"/>
                  <a:pt x="15806" y="3285"/>
                  <a:pt x="15772" y="3318"/>
                </a:cubicBezTo>
                <a:cubicBezTo>
                  <a:pt x="15706" y="3383"/>
                  <a:pt x="15706" y="3490"/>
                  <a:pt x="15772" y="3556"/>
                </a:cubicBezTo>
                <a:cubicBezTo>
                  <a:pt x="15839" y="3622"/>
                  <a:pt x="15947" y="3622"/>
                  <a:pt x="16013" y="3556"/>
                </a:cubicBezTo>
                <a:cubicBezTo>
                  <a:pt x="16080" y="3490"/>
                  <a:pt x="16080" y="3383"/>
                  <a:pt x="16013" y="3318"/>
                </a:cubicBezTo>
                <a:cubicBezTo>
                  <a:pt x="15980" y="3285"/>
                  <a:pt x="15936" y="3268"/>
                  <a:pt x="15893" y="3268"/>
                </a:cubicBezTo>
                <a:close/>
                <a:moveTo>
                  <a:pt x="16679" y="3268"/>
                </a:moveTo>
                <a:cubicBezTo>
                  <a:pt x="16636" y="3268"/>
                  <a:pt x="16592" y="3285"/>
                  <a:pt x="16559" y="3318"/>
                </a:cubicBezTo>
                <a:cubicBezTo>
                  <a:pt x="16492" y="3383"/>
                  <a:pt x="16492" y="3490"/>
                  <a:pt x="16559" y="3556"/>
                </a:cubicBezTo>
                <a:cubicBezTo>
                  <a:pt x="16625" y="3622"/>
                  <a:pt x="16733" y="3622"/>
                  <a:pt x="16800" y="3556"/>
                </a:cubicBezTo>
                <a:cubicBezTo>
                  <a:pt x="16866" y="3490"/>
                  <a:pt x="16866" y="3383"/>
                  <a:pt x="16800" y="3318"/>
                </a:cubicBezTo>
                <a:cubicBezTo>
                  <a:pt x="16766" y="3285"/>
                  <a:pt x="16723" y="3268"/>
                  <a:pt x="16679" y="3268"/>
                </a:cubicBezTo>
                <a:close/>
                <a:moveTo>
                  <a:pt x="17465" y="3268"/>
                </a:moveTo>
                <a:cubicBezTo>
                  <a:pt x="17422" y="3268"/>
                  <a:pt x="17378" y="3285"/>
                  <a:pt x="17345" y="3318"/>
                </a:cubicBezTo>
                <a:cubicBezTo>
                  <a:pt x="17279" y="3383"/>
                  <a:pt x="17279" y="3490"/>
                  <a:pt x="17345" y="3556"/>
                </a:cubicBezTo>
                <a:cubicBezTo>
                  <a:pt x="17411" y="3622"/>
                  <a:pt x="17519" y="3622"/>
                  <a:pt x="17585" y="3556"/>
                </a:cubicBezTo>
                <a:cubicBezTo>
                  <a:pt x="17652" y="3490"/>
                  <a:pt x="17652" y="3383"/>
                  <a:pt x="17585" y="3318"/>
                </a:cubicBezTo>
                <a:cubicBezTo>
                  <a:pt x="17552" y="3285"/>
                  <a:pt x="17509" y="3268"/>
                  <a:pt x="17465" y="3268"/>
                </a:cubicBezTo>
                <a:close/>
                <a:moveTo>
                  <a:pt x="18252" y="3268"/>
                </a:moveTo>
                <a:cubicBezTo>
                  <a:pt x="18208" y="3268"/>
                  <a:pt x="18165" y="3285"/>
                  <a:pt x="18131" y="3318"/>
                </a:cubicBezTo>
                <a:cubicBezTo>
                  <a:pt x="18065" y="3383"/>
                  <a:pt x="18065" y="3490"/>
                  <a:pt x="18131" y="3556"/>
                </a:cubicBezTo>
                <a:cubicBezTo>
                  <a:pt x="18198" y="3622"/>
                  <a:pt x="18305" y="3622"/>
                  <a:pt x="18371" y="3556"/>
                </a:cubicBezTo>
                <a:cubicBezTo>
                  <a:pt x="18438" y="3490"/>
                  <a:pt x="18438" y="3383"/>
                  <a:pt x="18371" y="3318"/>
                </a:cubicBezTo>
                <a:cubicBezTo>
                  <a:pt x="18338" y="3285"/>
                  <a:pt x="18295" y="3268"/>
                  <a:pt x="18252" y="3268"/>
                </a:cubicBezTo>
                <a:close/>
                <a:moveTo>
                  <a:pt x="19037" y="3268"/>
                </a:moveTo>
                <a:cubicBezTo>
                  <a:pt x="18994" y="3268"/>
                  <a:pt x="18951" y="3285"/>
                  <a:pt x="18918" y="3318"/>
                </a:cubicBezTo>
                <a:cubicBezTo>
                  <a:pt x="18851" y="3383"/>
                  <a:pt x="18851" y="3490"/>
                  <a:pt x="18918" y="3556"/>
                </a:cubicBezTo>
                <a:cubicBezTo>
                  <a:pt x="18984" y="3622"/>
                  <a:pt x="19091" y="3622"/>
                  <a:pt x="19158" y="3556"/>
                </a:cubicBezTo>
                <a:cubicBezTo>
                  <a:pt x="19224" y="3490"/>
                  <a:pt x="19224" y="3383"/>
                  <a:pt x="19158" y="3318"/>
                </a:cubicBezTo>
                <a:cubicBezTo>
                  <a:pt x="19125" y="3285"/>
                  <a:pt x="19081" y="3268"/>
                  <a:pt x="19037" y="3268"/>
                </a:cubicBezTo>
                <a:close/>
                <a:moveTo>
                  <a:pt x="19824" y="3268"/>
                </a:moveTo>
                <a:cubicBezTo>
                  <a:pt x="19780" y="3268"/>
                  <a:pt x="19736" y="3285"/>
                  <a:pt x="19703" y="3318"/>
                </a:cubicBezTo>
                <a:cubicBezTo>
                  <a:pt x="19637" y="3383"/>
                  <a:pt x="19637" y="3490"/>
                  <a:pt x="19703" y="3556"/>
                </a:cubicBezTo>
                <a:cubicBezTo>
                  <a:pt x="19770" y="3622"/>
                  <a:pt x="19878" y="3622"/>
                  <a:pt x="19944" y="3556"/>
                </a:cubicBezTo>
                <a:cubicBezTo>
                  <a:pt x="20010" y="3490"/>
                  <a:pt x="20010" y="3383"/>
                  <a:pt x="19944" y="3318"/>
                </a:cubicBezTo>
                <a:cubicBezTo>
                  <a:pt x="19911" y="3285"/>
                  <a:pt x="19867" y="3268"/>
                  <a:pt x="19824" y="3268"/>
                </a:cubicBezTo>
                <a:close/>
                <a:moveTo>
                  <a:pt x="20610" y="3268"/>
                </a:moveTo>
                <a:cubicBezTo>
                  <a:pt x="20566" y="3268"/>
                  <a:pt x="20523" y="3285"/>
                  <a:pt x="20490" y="3318"/>
                </a:cubicBezTo>
                <a:cubicBezTo>
                  <a:pt x="20423" y="3383"/>
                  <a:pt x="20423" y="3490"/>
                  <a:pt x="20490" y="3556"/>
                </a:cubicBezTo>
                <a:cubicBezTo>
                  <a:pt x="20556" y="3622"/>
                  <a:pt x="20664" y="3622"/>
                  <a:pt x="20730" y="3556"/>
                </a:cubicBezTo>
                <a:cubicBezTo>
                  <a:pt x="20797" y="3490"/>
                  <a:pt x="20797" y="3383"/>
                  <a:pt x="20730" y="3318"/>
                </a:cubicBezTo>
                <a:cubicBezTo>
                  <a:pt x="20697" y="3285"/>
                  <a:pt x="20653" y="3268"/>
                  <a:pt x="20610" y="3268"/>
                </a:cubicBezTo>
                <a:close/>
                <a:moveTo>
                  <a:pt x="21396" y="3268"/>
                </a:moveTo>
                <a:cubicBezTo>
                  <a:pt x="21353" y="3268"/>
                  <a:pt x="21309" y="3285"/>
                  <a:pt x="21276" y="3318"/>
                </a:cubicBezTo>
                <a:cubicBezTo>
                  <a:pt x="21209" y="3383"/>
                  <a:pt x="21209" y="3490"/>
                  <a:pt x="21276" y="3556"/>
                </a:cubicBezTo>
                <a:cubicBezTo>
                  <a:pt x="21342" y="3622"/>
                  <a:pt x="21450" y="3622"/>
                  <a:pt x="21517" y="3556"/>
                </a:cubicBezTo>
                <a:cubicBezTo>
                  <a:pt x="21583" y="3490"/>
                  <a:pt x="21583" y="3383"/>
                  <a:pt x="21517" y="3318"/>
                </a:cubicBezTo>
                <a:cubicBezTo>
                  <a:pt x="21483" y="3285"/>
                  <a:pt x="21440" y="3268"/>
                  <a:pt x="21396" y="3268"/>
                </a:cubicBezTo>
                <a:close/>
                <a:moveTo>
                  <a:pt x="169" y="4086"/>
                </a:moveTo>
                <a:cubicBezTo>
                  <a:pt x="126" y="4086"/>
                  <a:pt x="83" y="4102"/>
                  <a:pt x="49" y="4135"/>
                </a:cubicBezTo>
                <a:cubicBezTo>
                  <a:pt x="-17" y="4200"/>
                  <a:pt x="-17" y="4307"/>
                  <a:pt x="49" y="4373"/>
                </a:cubicBezTo>
                <a:cubicBezTo>
                  <a:pt x="116" y="4439"/>
                  <a:pt x="223" y="4439"/>
                  <a:pt x="290" y="4373"/>
                </a:cubicBezTo>
                <a:cubicBezTo>
                  <a:pt x="356" y="4307"/>
                  <a:pt x="356" y="4200"/>
                  <a:pt x="290" y="4135"/>
                </a:cubicBezTo>
                <a:cubicBezTo>
                  <a:pt x="256" y="4102"/>
                  <a:pt x="213" y="4086"/>
                  <a:pt x="169" y="4086"/>
                </a:cubicBezTo>
                <a:close/>
                <a:moveTo>
                  <a:pt x="955" y="4086"/>
                </a:moveTo>
                <a:cubicBezTo>
                  <a:pt x="912" y="4086"/>
                  <a:pt x="869" y="4102"/>
                  <a:pt x="836" y="4135"/>
                </a:cubicBezTo>
                <a:cubicBezTo>
                  <a:pt x="769" y="4200"/>
                  <a:pt x="769" y="4307"/>
                  <a:pt x="836" y="4373"/>
                </a:cubicBezTo>
                <a:cubicBezTo>
                  <a:pt x="902" y="4439"/>
                  <a:pt x="1009" y="4439"/>
                  <a:pt x="1076" y="4373"/>
                </a:cubicBezTo>
                <a:cubicBezTo>
                  <a:pt x="1142" y="4307"/>
                  <a:pt x="1142" y="4200"/>
                  <a:pt x="1076" y="4135"/>
                </a:cubicBezTo>
                <a:cubicBezTo>
                  <a:pt x="1043" y="4102"/>
                  <a:pt x="999" y="4086"/>
                  <a:pt x="955" y="4086"/>
                </a:cubicBezTo>
                <a:close/>
                <a:moveTo>
                  <a:pt x="1742" y="4086"/>
                </a:moveTo>
                <a:cubicBezTo>
                  <a:pt x="1698" y="4086"/>
                  <a:pt x="1654" y="4102"/>
                  <a:pt x="1621" y="4135"/>
                </a:cubicBezTo>
                <a:cubicBezTo>
                  <a:pt x="1555" y="4200"/>
                  <a:pt x="1555" y="4307"/>
                  <a:pt x="1621" y="4373"/>
                </a:cubicBezTo>
                <a:cubicBezTo>
                  <a:pt x="1688" y="4439"/>
                  <a:pt x="1796" y="4439"/>
                  <a:pt x="1862" y="4373"/>
                </a:cubicBezTo>
                <a:cubicBezTo>
                  <a:pt x="1928" y="4307"/>
                  <a:pt x="1928" y="4200"/>
                  <a:pt x="1862" y="4135"/>
                </a:cubicBezTo>
                <a:cubicBezTo>
                  <a:pt x="1829" y="4102"/>
                  <a:pt x="1785" y="4086"/>
                  <a:pt x="1742" y="4086"/>
                </a:cubicBezTo>
                <a:close/>
                <a:moveTo>
                  <a:pt x="2528" y="4086"/>
                </a:moveTo>
                <a:cubicBezTo>
                  <a:pt x="2484" y="4086"/>
                  <a:pt x="2441" y="4102"/>
                  <a:pt x="2408" y="4135"/>
                </a:cubicBezTo>
                <a:cubicBezTo>
                  <a:pt x="2341" y="4200"/>
                  <a:pt x="2341" y="4307"/>
                  <a:pt x="2408" y="4373"/>
                </a:cubicBezTo>
                <a:cubicBezTo>
                  <a:pt x="2474" y="4439"/>
                  <a:pt x="2582" y="4439"/>
                  <a:pt x="2648" y="4373"/>
                </a:cubicBezTo>
                <a:cubicBezTo>
                  <a:pt x="2715" y="4307"/>
                  <a:pt x="2715" y="4200"/>
                  <a:pt x="2648" y="4135"/>
                </a:cubicBezTo>
                <a:cubicBezTo>
                  <a:pt x="2615" y="4102"/>
                  <a:pt x="2571" y="4086"/>
                  <a:pt x="2528" y="4086"/>
                </a:cubicBezTo>
                <a:close/>
                <a:moveTo>
                  <a:pt x="3314" y="4086"/>
                </a:moveTo>
                <a:cubicBezTo>
                  <a:pt x="3271" y="4086"/>
                  <a:pt x="3227" y="4102"/>
                  <a:pt x="3194" y="4135"/>
                </a:cubicBezTo>
                <a:cubicBezTo>
                  <a:pt x="3127" y="4200"/>
                  <a:pt x="3127" y="4307"/>
                  <a:pt x="3194" y="4373"/>
                </a:cubicBezTo>
                <a:cubicBezTo>
                  <a:pt x="3260" y="4439"/>
                  <a:pt x="3368" y="4439"/>
                  <a:pt x="3434" y="4373"/>
                </a:cubicBezTo>
                <a:cubicBezTo>
                  <a:pt x="3500" y="4307"/>
                  <a:pt x="3500" y="4200"/>
                  <a:pt x="3434" y="4135"/>
                </a:cubicBezTo>
                <a:cubicBezTo>
                  <a:pt x="3401" y="4102"/>
                  <a:pt x="3358" y="4086"/>
                  <a:pt x="3314" y="4086"/>
                </a:cubicBezTo>
                <a:close/>
                <a:moveTo>
                  <a:pt x="4101" y="4086"/>
                </a:moveTo>
                <a:cubicBezTo>
                  <a:pt x="4057" y="4086"/>
                  <a:pt x="4013" y="4102"/>
                  <a:pt x="3980" y="4135"/>
                </a:cubicBezTo>
                <a:cubicBezTo>
                  <a:pt x="3914" y="4200"/>
                  <a:pt x="3914" y="4307"/>
                  <a:pt x="3980" y="4373"/>
                </a:cubicBezTo>
                <a:cubicBezTo>
                  <a:pt x="4047" y="4439"/>
                  <a:pt x="4154" y="4439"/>
                  <a:pt x="4220" y="4373"/>
                </a:cubicBezTo>
                <a:cubicBezTo>
                  <a:pt x="4287" y="4307"/>
                  <a:pt x="4287" y="4200"/>
                  <a:pt x="4220" y="4135"/>
                </a:cubicBezTo>
                <a:cubicBezTo>
                  <a:pt x="4187" y="4102"/>
                  <a:pt x="4144" y="4086"/>
                  <a:pt x="4101" y="4086"/>
                </a:cubicBezTo>
                <a:close/>
                <a:moveTo>
                  <a:pt x="4886" y="4086"/>
                </a:moveTo>
                <a:cubicBezTo>
                  <a:pt x="4843" y="4086"/>
                  <a:pt x="4800" y="4102"/>
                  <a:pt x="4766" y="4135"/>
                </a:cubicBezTo>
                <a:cubicBezTo>
                  <a:pt x="4700" y="4200"/>
                  <a:pt x="4700" y="4307"/>
                  <a:pt x="4766" y="4373"/>
                </a:cubicBezTo>
                <a:cubicBezTo>
                  <a:pt x="4833" y="4439"/>
                  <a:pt x="4940" y="4439"/>
                  <a:pt x="5007" y="4373"/>
                </a:cubicBezTo>
                <a:cubicBezTo>
                  <a:pt x="5073" y="4307"/>
                  <a:pt x="5073" y="4200"/>
                  <a:pt x="5007" y="4135"/>
                </a:cubicBezTo>
                <a:cubicBezTo>
                  <a:pt x="4973" y="4102"/>
                  <a:pt x="4930" y="4086"/>
                  <a:pt x="4886" y="4086"/>
                </a:cubicBezTo>
                <a:close/>
                <a:moveTo>
                  <a:pt x="5672" y="4086"/>
                </a:moveTo>
                <a:cubicBezTo>
                  <a:pt x="5629" y="4086"/>
                  <a:pt x="5586" y="4102"/>
                  <a:pt x="5553" y="4135"/>
                </a:cubicBezTo>
                <a:cubicBezTo>
                  <a:pt x="5486" y="4200"/>
                  <a:pt x="5486" y="4307"/>
                  <a:pt x="5553" y="4373"/>
                </a:cubicBezTo>
                <a:cubicBezTo>
                  <a:pt x="5619" y="4439"/>
                  <a:pt x="5726" y="4439"/>
                  <a:pt x="5793" y="4373"/>
                </a:cubicBezTo>
                <a:cubicBezTo>
                  <a:pt x="5859" y="4307"/>
                  <a:pt x="5859" y="4200"/>
                  <a:pt x="5793" y="4135"/>
                </a:cubicBezTo>
                <a:cubicBezTo>
                  <a:pt x="5760" y="4102"/>
                  <a:pt x="5716" y="4086"/>
                  <a:pt x="5672" y="4086"/>
                </a:cubicBezTo>
                <a:close/>
                <a:moveTo>
                  <a:pt x="6459" y="4086"/>
                </a:moveTo>
                <a:cubicBezTo>
                  <a:pt x="6415" y="4086"/>
                  <a:pt x="6372" y="4102"/>
                  <a:pt x="6338" y="4135"/>
                </a:cubicBezTo>
                <a:cubicBezTo>
                  <a:pt x="6272" y="4200"/>
                  <a:pt x="6272" y="4307"/>
                  <a:pt x="6338" y="4373"/>
                </a:cubicBezTo>
                <a:cubicBezTo>
                  <a:pt x="6405" y="4439"/>
                  <a:pt x="6513" y="4439"/>
                  <a:pt x="6579" y="4373"/>
                </a:cubicBezTo>
                <a:cubicBezTo>
                  <a:pt x="6646" y="4307"/>
                  <a:pt x="6646" y="4200"/>
                  <a:pt x="6579" y="4135"/>
                </a:cubicBezTo>
                <a:cubicBezTo>
                  <a:pt x="6546" y="4102"/>
                  <a:pt x="6502" y="4086"/>
                  <a:pt x="6459" y="4086"/>
                </a:cubicBezTo>
                <a:close/>
                <a:moveTo>
                  <a:pt x="7245" y="4086"/>
                </a:moveTo>
                <a:cubicBezTo>
                  <a:pt x="7202" y="4086"/>
                  <a:pt x="7158" y="4102"/>
                  <a:pt x="7125" y="4135"/>
                </a:cubicBezTo>
                <a:cubicBezTo>
                  <a:pt x="7058" y="4200"/>
                  <a:pt x="7058" y="4307"/>
                  <a:pt x="7125" y="4373"/>
                </a:cubicBezTo>
                <a:cubicBezTo>
                  <a:pt x="7191" y="4439"/>
                  <a:pt x="7299" y="4439"/>
                  <a:pt x="7365" y="4373"/>
                </a:cubicBezTo>
                <a:cubicBezTo>
                  <a:pt x="7432" y="4307"/>
                  <a:pt x="7432" y="4200"/>
                  <a:pt x="7365" y="4135"/>
                </a:cubicBezTo>
                <a:cubicBezTo>
                  <a:pt x="7332" y="4102"/>
                  <a:pt x="7289" y="4086"/>
                  <a:pt x="7245" y="4086"/>
                </a:cubicBezTo>
                <a:close/>
                <a:moveTo>
                  <a:pt x="8031" y="4086"/>
                </a:moveTo>
                <a:cubicBezTo>
                  <a:pt x="7988" y="4086"/>
                  <a:pt x="7944" y="4102"/>
                  <a:pt x="7911" y="4135"/>
                </a:cubicBezTo>
                <a:cubicBezTo>
                  <a:pt x="7845" y="4200"/>
                  <a:pt x="7845" y="4307"/>
                  <a:pt x="7911" y="4373"/>
                </a:cubicBezTo>
                <a:cubicBezTo>
                  <a:pt x="7977" y="4439"/>
                  <a:pt x="8085" y="4439"/>
                  <a:pt x="8151" y="4373"/>
                </a:cubicBezTo>
                <a:cubicBezTo>
                  <a:pt x="8217" y="4307"/>
                  <a:pt x="8217" y="4200"/>
                  <a:pt x="8151" y="4135"/>
                </a:cubicBezTo>
                <a:cubicBezTo>
                  <a:pt x="8118" y="4102"/>
                  <a:pt x="8075" y="4086"/>
                  <a:pt x="8031" y="4086"/>
                </a:cubicBezTo>
                <a:close/>
                <a:moveTo>
                  <a:pt x="8818" y="4086"/>
                </a:moveTo>
                <a:cubicBezTo>
                  <a:pt x="8774" y="4086"/>
                  <a:pt x="8730" y="4102"/>
                  <a:pt x="8697" y="4135"/>
                </a:cubicBezTo>
                <a:cubicBezTo>
                  <a:pt x="8631" y="4200"/>
                  <a:pt x="8631" y="4307"/>
                  <a:pt x="8697" y="4373"/>
                </a:cubicBezTo>
                <a:cubicBezTo>
                  <a:pt x="8764" y="4439"/>
                  <a:pt x="8871" y="4439"/>
                  <a:pt x="8937" y="4373"/>
                </a:cubicBezTo>
                <a:cubicBezTo>
                  <a:pt x="9004" y="4307"/>
                  <a:pt x="9004" y="4200"/>
                  <a:pt x="8937" y="4135"/>
                </a:cubicBezTo>
                <a:cubicBezTo>
                  <a:pt x="8904" y="4102"/>
                  <a:pt x="8861" y="4086"/>
                  <a:pt x="8818" y="4086"/>
                </a:cubicBezTo>
                <a:close/>
                <a:moveTo>
                  <a:pt x="9603" y="4086"/>
                </a:moveTo>
                <a:cubicBezTo>
                  <a:pt x="9560" y="4086"/>
                  <a:pt x="9517" y="4102"/>
                  <a:pt x="9483" y="4135"/>
                </a:cubicBezTo>
                <a:cubicBezTo>
                  <a:pt x="9417" y="4200"/>
                  <a:pt x="9417" y="4307"/>
                  <a:pt x="9483" y="4373"/>
                </a:cubicBezTo>
                <a:cubicBezTo>
                  <a:pt x="9550" y="4439"/>
                  <a:pt x="9657" y="4439"/>
                  <a:pt x="9724" y="4373"/>
                </a:cubicBezTo>
                <a:cubicBezTo>
                  <a:pt x="9790" y="4307"/>
                  <a:pt x="9790" y="4200"/>
                  <a:pt x="9724" y="4135"/>
                </a:cubicBezTo>
                <a:cubicBezTo>
                  <a:pt x="9690" y="4102"/>
                  <a:pt x="9647" y="4086"/>
                  <a:pt x="9603" y="4086"/>
                </a:cubicBezTo>
                <a:close/>
                <a:moveTo>
                  <a:pt x="10390" y="4086"/>
                </a:moveTo>
                <a:cubicBezTo>
                  <a:pt x="10346" y="4086"/>
                  <a:pt x="10303" y="4102"/>
                  <a:pt x="10270" y="4135"/>
                </a:cubicBezTo>
                <a:cubicBezTo>
                  <a:pt x="10203" y="4200"/>
                  <a:pt x="10203" y="4307"/>
                  <a:pt x="10270" y="4373"/>
                </a:cubicBezTo>
                <a:cubicBezTo>
                  <a:pt x="10336" y="4439"/>
                  <a:pt x="10444" y="4439"/>
                  <a:pt x="10510" y="4373"/>
                </a:cubicBezTo>
                <a:cubicBezTo>
                  <a:pt x="10576" y="4307"/>
                  <a:pt x="10576" y="4200"/>
                  <a:pt x="10510" y="4135"/>
                </a:cubicBezTo>
                <a:cubicBezTo>
                  <a:pt x="10477" y="4102"/>
                  <a:pt x="10433" y="4086"/>
                  <a:pt x="10390" y="4086"/>
                </a:cubicBezTo>
                <a:close/>
                <a:moveTo>
                  <a:pt x="11176" y="4086"/>
                </a:moveTo>
                <a:cubicBezTo>
                  <a:pt x="11132" y="4086"/>
                  <a:pt x="11089" y="4102"/>
                  <a:pt x="11055" y="4135"/>
                </a:cubicBezTo>
                <a:cubicBezTo>
                  <a:pt x="10989" y="4200"/>
                  <a:pt x="10989" y="4307"/>
                  <a:pt x="11055" y="4373"/>
                </a:cubicBezTo>
                <a:cubicBezTo>
                  <a:pt x="11122" y="4439"/>
                  <a:pt x="11230" y="4439"/>
                  <a:pt x="11296" y="4373"/>
                </a:cubicBezTo>
                <a:cubicBezTo>
                  <a:pt x="11363" y="4307"/>
                  <a:pt x="11363" y="4200"/>
                  <a:pt x="11296" y="4135"/>
                </a:cubicBezTo>
                <a:cubicBezTo>
                  <a:pt x="11263" y="4102"/>
                  <a:pt x="11219" y="4086"/>
                  <a:pt x="11176" y="4086"/>
                </a:cubicBezTo>
                <a:close/>
                <a:moveTo>
                  <a:pt x="11962" y="4086"/>
                </a:moveTo>
                <a:cubicBezTo>
                  <a:pt x="11919" y="4086"/>
                  <a:pt x="11875" y="4102"/>
                  <a:pt x="11842" y="4135"/>
                </a:cubicBezTo>
                <a:cubicBezTo>
                  <a:pt x="11775" y="4200"/>
                  <a:pt x="11775" y="4307"/>
                  <a:pt x="11842" y="4373"/>
                </a:cubicBezTo>
                <a:cubicBezTo>
                  <a:pt x="11908" y="4439"/>
                  <a:pt x="12016" y="4439"/>
                  <a:pt x="12083" y="4373"/>
                </a:cubicBezTo>
                <a:cubicBezTo>
                  <a:pt x="12149" y="4307"/>
                  <a:pt x="12149" y="4200"/>
                  <a:pt x="12083" y="4135"/>
                </a:cubicBezTo>
                <a:cubicBezTo>
                  <a:pt x="12049" y="4102"/>
                  <a:pt x="12006" y="4086"/>
                  <a:pt x="11962" y="4086"/>
                </a:cubicBezTo>
                <a:close/>
                <a:moveTo>
                  <a:pt x="12748" y="4086"/>
                </a:moveTo>
                <a:cubicBezTo>
                  <a:pt x="12705" y="4086"/>
                  <a:pt x="12661" y="4102"/>
                  <a:pt x="12628" y="4135"/>
                </a:cubicBezTo>
                <a:cubicBezTo>
                  <a:pt x="12562" y="4200"/>
                  <a:pt x="12562" y="4307"/>
                  <a:pt x="12628" y="4373"/>
                </a:cubicBezTo>
                <a:cubicBezTo>
                  <a:pt x="12694" y="4439"/>
                  <a:pt x="12802" y="4439"/>
                  <a:pt x="12868" y="4373"/>
                </a:cubicBezTo>
                <a:cubicBezTo>
                  <a:pt x="12935" y="4307"/>
                  <a:pt x="12935" y="4200"/>
                  <a:pt x="12868" y="4135"/>
                </a:cubicBezTo>
                <a:cubicBezTo>
                  <a:pt x="12835" y="4102"/>
                  <a:pt x="12792" y="4086"/>
                  <a:pt x="12748" y="4086"/>
                </a:cubicBezTo>
                <a:close/>
                <a:moveTo>
                  <a:pt x="13535" y="4086"/>
                </a:moveTo>
                <a:cubicBezTo>
                  <a:pt x="13491" y="4086"/>
                  <a:pt x="13447" y="4102"/>
                  <a:pt x="13414" y="4135"/>
                </a:cubicBezTo>
                <a:cubicBezTo>
                  <a:pt x="13348" y="4200"/>
                  <a:pt x="13348" y="4307"/>
                  <a:pt x="13414" y="4373"/>
                </a:cubicBezTo>
                <a:cubicBezTo>
                  <a:pt x="13481" y="4439"/>
                  <a:pt x="13588" y="4439"/>
                  <a:pt x="13654" y="4373"/>
                </a:cubicBezTo>
                <a:cubicBezTo>
                  <a:pt x="13721" y="4307"/>
                  <a:pt x="13721" y="4200"/>
                  <a:pt x="13654" y="4135"/>
                </a:cubicBezTo>
                <a:cubicBezTo>
                  <a:pt x="13621" y="4102"/>
                  <a:pt x="13578" y="4086"/>
                  <a:pt x="13535" y="4086"/>
                </a:cubicBezTo>
                <a:close/>
                <a:moveTo>
                  <a:pt x="14320" y="4086"/>
                </a:moveTo>
                <a:cubicBezTo>
                  <a:pt x="14277" y="4086"/>
                  <a:pt x="14234" y="4102"/>
                  <a:pt x="14201" y="4135"/>
                </a:cubicBezTo>
                <a:cubicBezTo>
                  <a:pt x="14134" y="4200"/>
                  <a:pt x="14134" y="4307"/>
                  <a:pt x="14201" y="4373"/>
                </a:cubicBezTo>
                <a:cubicBezTo>
                  <a:pt x="14267" y="4439"/>
                  <a:pt x="14374" y="4439"/>
                  <a:pt x="14441" y="4373"/>
                </a:cubicBezTo>
                <a:cubicBezTo>
                  <a:pt x="14507" y="4307"/>
                  <a:pt x="14507" y="4200"/>
                  <a:pt x="14441" y="4135"/>
                </a:cubicBezTo>
                <a:cubicBezTo>
                  <a:pt x="14408" y="4102"/>
                  <a:pt x="14364" y="4086"/>
                  <a:pt x="14320" y="4086"/>
                </a:cubicBezTo>
                <a:close/>
                <a:moveTo>
                  <a:pt x="15107" y="4086"/>
                </a:moveTo>
                <a:cubicBezTo>
                  <a:pt x="15063" y="4086"/>
                  <a:pt x="15019" y="4102"/>
                  <a:pt x="14986" y="4135"/>
                </a:cubicBezTo>
                <a:cubicBezTo>
                  <a:pt x="14920" y="4200"/>
                  <a:pt x="14920" y="4307"/>
                  <a:pt x="14986" y="4373"/>
                </a:cubicBezTo>
                <a:cubicBezTo>
                  <a:pt x="15053" y="4439"/>
                  <a:pt x="15161" y="4439"/>
                  <a:pt x="15227" y="4373"/>
                </a:cubicBezTo>
                <a:cubicBezTo>
                  <a:pt x="15293" y="4307"/>
                  <a:pt x="15293" y="4200"/>
                  <a:pt x="15227" y="4135"/>
                </a:cubicBezTo>
                <a:cubicBezTo>
                  <a:pt x="15194" y="4102"/>
                  <a:pt x="15150" y="4086"/>
                  <a:pt x="15107" y="4086"/>
                </a:cubicBezTo>
                <a:close/>
                <a:moveTo>
                  <a:pt x="15893" y="4086"/>
                </a:moveTo>
                <a:cubicBezTo>
                  <a:pt x="15849" y="4086"/>
                  <a:pt x="15806" y="4102"/>
                  <a:pt x="15772" y="4135"/>
                </a:cubicBezTo>
                <a:cubicBezTo>
                  <a:pt x="15706" y="4200"/>
                  <a:pt x="15706" y="4307"/>
                  <a:pt x="15772" y="4373"/>
                </a:cubicBezTo>
                <a:cubicBezTo>
                  <a:pt x="15839" y="4439"/>
                  <a:pt x="15947" y="4439"/>
                  <a:pt x="16013" y="4373"/>
                </a:cubicBezTo>
                <a:cubicBezTo>
                  <a:pt x="16080" y="4307"/>
                  <a:pt x="16080" y="4200"/>
                  <a:pt x="16013" y="4135"/>
                </a:cubicBezTo>
                <a:cubicBezTo>
                  <a:pt x="15980" y="4102"/>
                  <a:pt x="15936" y="4086"/>
                  <a:pt x="15893" y="4086"/>
                </a:cubicBezTo>
                <a:close/>
                <a:moveTo>
                  <a:pt x="16679" y="4086"/>
                </a:moveTo>
                <a:cubicBezTo>
                  <a:pt x="16636" y="4086"/>
                  <a:pt x="16592" y="4102"/>
                  <a:pt x="16559" y="4135"/>
                </a:cubicBezTo>
                <a:cubicBezTo>
                  <a:pt x="16492" y="4200"/>
                  <a:pt x="16492" y="4307"/>
                  <a:pt x="16559" y="4373"/>
                </a:cubicBezTo>
                <a:cubicBezTo>
                  <a:pt x="16625" y="4439"/>
                  <a:pt x="16733" y="4439"/>
                  <a:pt x="16800" y="4373"/>
                </a:cubicBezTo>
                <a:cubicBezTo>
                  <a:pt x="16866" y="4307"/>
                  <a:pt x="16866" y="4200"/>
                  <a:pt x="16800" y="4135"/>
                </a:cubicBezTo>
                <a:cubicBezTo>
                  <a:pt x="16766" y="4102"/>
                  <a:pt x="16723" y="4086"/>
                  <a:pt x="16679" y="4086"/>
                </a:cubicBezTo>
                <a:close/>
                <a:moveTo>
                  <a:pt x="17465" y="4086"/>
                </a:moveTo>
                <a:cubicBezTo>
                  <a:pt x="17422" y="4086"/>
                  <a:pt x="17378" y="4102"/>
                  <a:pt x="17345" y="4135"/>
                </a:cubicBezTo>
                <a:cubicBezTo>
                  <a:pt x="17279" y="4200"/>
                  <a:pt x="17279" y="4307"/>
                  <a:pt x="17345" y="4373"/>
                </a:cubicBezTo>
                <a:cubicBezTo>
                  <a:pt x="17411" y="4439"/>
                  <a:pt x="17519" y="4439"/>
                  <a:pt x="17585" y="4373"/>
                </a:cubicBezTo>
                <a:cubicBezTo>
                  <a:pt x="17652" y="4307"/>
                  <a:pt x="17652" y="4200"/>
                  <a:pt x="17585" y="4135"/>
                </a:cubicBezTo>
                <a:cubicBezTo>
                  <a:pt x="17552" y="4102"/>
                  <a:pt x="17509" y="4086"/>
                  <a:pt x="17465" y="4086"/>
                </a:cubicBezTo>
                <a:close/>
                <a:moveTo>
                  <a:pt x="18252" y="4086"/>
                </a:moveTo>
                <a:cubicBezTo>
                  <a:pt x="18208" y="4086"/>
                  <a:pt x="18165" y="4102"/>
                  <a:pt x="18131" y="4135"/>
                </a:cubicBezTo>
                <a:cubicBezTo>
                  <a:pt x="18065" y="4200"/>
                  <a:pt x="18065" y="4307"/>
                  <a:pt x="18131" y="4373"/>
                </a:cubicBezTo>
                <a:cubicBezTo>
                  <a:pt x="18198" y="4439"/>
                  <a:pt x="18305" y="4439"/>
                  <a:pt x="18371" y="4373"/>
                </a:cubicBezTo>
                <a:cubicBezTo>
                  <a:pt x="18438" y="4307"/>
                  <a:pt x="18438" y="4200"/>
                  <a:pt x="18371" y="4135"/>
                </a:cubicBezTo>
                <a:cubicBezTo>
                  <a:pt x="18338" y="4102"/>
                  <a:pt x="18295" y="4086"/>
                  <a:pt x="18252" y="4086"/>
                </a:cubicBezTo>
                <a:close/>
                <a:moveTo>
                  <a:pt x="19037" y="4086"/>
                </a:moveTo>
                <a:cubicBezTo>
                  <a:pt x="18994" y="4086"/>
                  <a:pt x="18951" y="4102"/>
                  <a:pt x="18918" y="4135"/>
                </a:cubicBezTo>
                <a:cubicBezTo>
                  <a:pt x="18851" y="4200"/>
                  <a:pt x="18851" y="4307"/>
                  <a:pt x="18918" y="4373"/>
                </a:cubicBezTo>
                <a:cubicBezTo>
                  <a:pt x="18984" y="4439"/>
                  <a:pt x="19091" y="4439"/>
                  <a:pt x="19158" y="4373"/>
                </a:cubicBezTo>
                <a:cubicBezTo>
                  <a:pt x="19224" y="4307"/>
                  <a:pt x="19224" y="4200"/>
                  <a:pt x="19158" y="4135"/>
                </a:cubicBezTo>
                <a:cubicBezTo>
                  <a:pt x="19125" y="4102"/>
                  <a:pt x="19081" y="4086"/>
                  <a:pt x="19037" y="4086"/>
                </a:cubicBezTo>
                <a:close/>
                <a:moveTo>
                  <a:pt x="19824" y="4086"/>
                </a:moveTo>
                <a:cubicBezTo>
                  <a:pt x="19780" y="4086"/>
                  <a:pt x="19736" y="4102"/>
                  <a:pt x="19703" y="4135"/>
                </a:cubicBezTo>
                <a:cubicBezTo>
                  <a:pt x="19637" y="4200"/>
                  <a:pt x="19637" y="4307"/>
                  <a:pt x="19703" y="4373"/>
                </a:cubicBezTo>
                <a:cubicBezTo>
                  <a:pt x="19770" y="4439"/>
                  <a:pt x="19878" y="4439"/>
                  <a:pt x="19944" y="4373"/>
                </a:cubicBezTo>
                <a:cubicBezTo>
                  <a:pt x="20010" y="4307"/>
                  <a:pt x="20010" y="4200"/>
                  <a:pt x="19944" y="4135"/>
                </a:cubicBezTo>
                <a:cubicBezTo>
                  <a:pt x="19911" y="4102"/>
                  <a:pt x="19867" y="4086"/>
                  <a:pt x="19824" y="4086"/>
                </a:cubicBezTo>
                <a:close/>
                <a:moveTo>
                  <a:pt x="20610" y="4086"/>
                </a:moveTo>
                <a:cubicBezTo>
                  <a:pt x="20566" y="4086"/>
                  <a:pt x="20523" y="4102"/>
                  <a:pt x="20490" y="4135"/>
                </a:cubicBezTo>
                <a:cubicBezTo>
                  <a:pt x="20423" y="4200"/>
                  <a:pt x="20423" y="4307"/>
                  <a:pt x="20490" y="4373"/>
                </a:cubicBezTo>
                <a:cubicBezTo>
                  <a:pt x="20556" y="4439"/>
                  <a:pt x="20664" y="4439"/>
                  <a:pt x="20730" y="4373"/>
                </a:cubicBezTo>
                <a:cubicBezTo>
                  <a:pt x="20797" y="4307"/>
                  <a:pt x="20797" y="4200"/>
                  <a:pt x="20730" y="4135"/>
                </a:cubicBezTo>
                <a:cubicBezTo>
                  <a:pt x="20697" y="4102"/>
                  <a:pt x="20653" y="4086"/>
                  <a:pt x="20610" y="4086"/>
                </a:cubicBezTo>
                <a:close/>
                <a:moveTo>
                  <a:pt x="21396" y="4086"/>
                </a:moveTo>
                <a:cubicBezTo>
                  <a:pt x="21353" y="4086"/>
                  <a:pt x="21309" y="4102"/>
                  <a:pt x="21276" y="4135"/>
                </a:cubicBezTo>
                <a:cubicBezTo>
                  <a:pt x="21209" y="4200"/>
                  <a:pt x="21209" y="4307"/>
                  <a:pt x="21276" y="4373"/>
                </a:cubicBezTo>
                <a:cubicBezTo>
                  <a:pt x="21342" y="4439"/>
                  <a:pt x="21450" y="4439"/>
                  <a:pt x="21517" y="4373"/>
                </a:cubicBezTo>
                <a:cubicBezTo>
                  <a:pt x="21583" y="4307"/>
                  <a:pt x="21583" y="4200"/>
                  <a:pt x="21517" y="4135"/>
                </a:cubicBezTo>
                <a:cubicBezTo>
                  <a:pt x="21483" y="4102"/>
                  <a:pt x="21440" y="4086"/>
                  <a:pt x="21396" y="4086"/>
                </a:cubicBezTo>
                <a:close/>
                <a:moveTo>
                  <a:pt x="169" y="4903"/>
                </a:moveTo>
                <a:cubicBezTo>
                  <a:pt x="126" y="4903"/>
                  <a:pt x="83" y="4920"/>
                  <a:pt x="49" y="4952"/>
                </a:cubicBezTo>
                <a:cubicBezTo>
                  <a:pt x="-17" y="5018"/>
                  <a:pt x="-17" y="5124"/>
                  <a:pt x="49" y="5190"/>
                </a:cubicBezTo>
                <a:cubicBezTo>
                  <a:pt x="116" y="5256"/>
                  <a:pt x="223" y="5256"/>
                  <a:pt x="290" y="5190"/>
                </a:cubicBezTo>
                <a:cubicBezTo>
                  <a:pt x="356" y="5124"/>
                  <a:pt x="356" y="5018"/>
                  <a:pt x="290" y="4952"/>
                </a:cubicBezTo>
                <a:cubicBezTo>
                  <a:pt x="256" y="4920"/>
                  <a:pt x="213" y="4903"/>
                  <a:pt x="169" y="4903"/>
                </a:cubicBezTo>
                <a:close/>
                <a:moveTo>
                  <a:pt x="955" y="4903"/>
                </a:moveTo>
                <a:cubicBezTo>
                  <a:pt x="912" y="4903"/>
                  <a:pt x="869" y="4920"/>
                  <a:pt x="836" y="4952"/>
                </a:cubicBezTo>
                <a:cubicBezTo>
                  <a:pt x="769" y="5018"/>
                  <a:pt x="769" y="5124"/>
                  <a:pt x="836" y="5190"/>
                </a:cubicBezTo>
                <a:cubicBezTo>
                  <a:pt x="902" y="5256"/>
                  <a:pt x="1009" y="5256"/>
                  <a:pt x="1076" y="5190"/>
                </a:cubicBezTo>
                <a:cubicBezTo>
                  <a:pt x="1142" y="5124"/>
                  <a:pt x="1142" y="5018"/>
                  <a:pt x="1076" y="4952"/>
                </a:cubicBezTo>
                <a:cubicBezTo>
                  <a:pt x="1043" y="4920"/>
                  <a:pt x="999" y="4903"/>
                  <a:pt x="955" y="4903"/>
                </a:cubicBezTo>
                <a:close/>
                <a:moveTo>
                  <a:pt x="1742" y="4903"/>
                </a:moveTo>
                <a:cubicBezTo>
                  <a:pt x="1698" y="4903"/>
                  <a:pt x="1654" y="4920"/>
                  <a:pt x="1621" y="4952"/>
                </a:cubicBezTo>
                <a:cubicBezTo>
                  <a:pt x="1555" y="5018"/>
                  <a:pt x="1555" y="5124"/>
                  <a:pt x="1621" y="5190"/>
                </a:cubicBezTo>
                <a:cubicBezTo>
                  <a:pt x="1688" y="5256"/>
                  <a:pt x="1796" y="5256"/>
                  <a:pt x="1862" y="5190"/>
                </a:cubicBezTo>
                <a:cubicBezTo>
                  <a:pt x="1928" y="5124"/>
                  <a:pt x="1928" y="5018"/>
                  <a:pt x="1862" y="4952"/>
                </a:cubicBezTo>
                <a:cubicBezTo>
                  <a:pt x="1829" y="4920"/>
                  <a:pt x="1785" y="4903"/>
                  <a:pt x="1742" y="4903"/>
                </a:cubicBezTo>
                <a:close/>
                <a:moveTo>
                  <a:pt x="2528" y="4903"/>
                </a:moveTo>
                <a:cubicBezTo>
                  <a:pt x="2484" y="4903"/>
                  <a:pt x="2441" y="4920"/>
                  <a:pt x="2408" y="4952"/>
                </a:cubicBezTo>
                <a:cubicBezTo>
                  <a:pt x="2341" y="5018"/>
                  <a:pt x="2341" y="5124"/>
                  <a:pt x="2408" y="5190"/>
                </a:cubicBezTo>
                <a:cubicBezTo>
                  <a:pt x="2474" y="5256"/>
                  <a:pt x="2582" y="5256"/>
                  <a:pt x="2648" y="5190"/>
                </a:cubicBezTo>
                <a:cubicBezTo>
                  <a:pt x="2715" y="5124"/>
                  <a:pt x="2715" y="5018"/>
                  <a:pt x="2648" y="4952"/>
                </a:cubicBezTo>
                <a:cubicBezTo>
                  <a:pt x="2615" y="4920"/>
                  <a:pt x="2571" y="4903"/>
                  <a:pt x="2528" y="4903"/>
                </a:cubicBezTo>
                <a:close/>
                <a:moveTo>
                  <a:pt x="3314" y="4903"/>
                </a:moveTo>
                <a:cubicBezTo>
                  <a:pt x="3271" y="4903"/>
                  <a:pt x="3227" y="4920"/>
                  <a:pt x="3194" y="4952"/>
                </a:cubicBezTo>
                <a:cubicBezTo>
                  <a:pt x="3127" y="5018"/>
                  <a:pt x="3127" y="5124"/>
                  <a:pt x="3194" y="5190"/>
                </a:cubicBezTo>
                <a:cubicBezTo>
                  <a:pt x="3260" y="5256"/>
                  <a:pt x="3368" y="5256"/>
                  <a:pt x="3434" y="5190"/>
                </a:cubicBezTo>
                <a:cubicBezTo>
                  <a:pt x="3500" y="5124"/>
                  <a:pt x="3500" y="5018"/>
                  <a:pt x="3434" y="4952"/>
                </a:cubicBezTo>
                <a:cubicBezTo>
                  <a:pt x="3401" y="4920"/>
                  <a:pt x="3358" y="4903"/>
                  <a:pt x="3314" y="4903"/>
                </a:cubicBezTo>
                <a:close/>
                <a:moveTo>
                  <a:pt x="4101" y="4903"/>
                </a:moveTo>
                <a:cubicBezTo>
                  <a:pt x="4057" y="4903"/>
                  <a:pt x="4013" y="4920"/>
                  <a:pt x="3980" y="4952"/>
                </a:cubicBezTo>
                <a:cubicBezTo>
                  <a:pt x="3914" y="5018"/>
                  <a:pt x="3914" y="5124"/>
                  <a:pt x="3980" y="5190"/>
                </a:cubicBezTo>
                <a:cubicBezTo>
                  <a:pt x="4047" y="5256"/>
                  <a:pt x="4154" y="5256"/>
                  <a:pt x="4220" y="5190"/>
                </a:cubicBezTo>
                <a:cubicBezTo>
                  <a:pt x="4287" y="5124"/>
                  <a:pt x="4287" y="5018"/>
                  <a:pt x="4220" y="4952"/>
                </a:cubicBezTo>
                <a:cubicBezTo>
                  <a:pt x="4187" y="4920"/>
                  <a:pt x="4144" y="4903"/>
                  <a:pt x="4101" y="4903"/>
                </a:cubicBezTo>
                <a:close/>
                <a:moveTo>
                  <a:pt x="4886" y="4903"/>
                </a:moveTo>
                <a:cubicBezTo>
                  <a:pt x="4843" y="4903"/>
                  <a:pt x="4800" y="4920"/>
                  <a:pt x="4766" y="4952"/>
                </a:cubicBezTo>
                <a:cubicBezTo>
                  <a:pt x="4700" y="5018"/>
                  <a:pt x="4700" y="5124"/>
                  <a:pt x="4766" y="5190"/>
                </a:cubicBezTo>
                <a:cubicBezTo>
                  <a:pt x="4833" y="5256"/>
                  <a:pt x="4940" y="5256"/>
                  <a:pt x="5007" y="5190"/>
                </a:cubicBezTo>
                <a:cubicBezTo>
                  <a:pt x="5073" y="5124"/>
                  <a:pt x="5073" y="5018"/>
                  <a:pt x="5007" y="4952"/>
                </a:cubicBezTo>
                <a:cubicBezTo>
                  <a:pt x="4973" y="4920"/>
                  <a:pt x="4930" y="4903"/>
                  <a:pt x="4886" y="4903"/>
                </a:cubicBezTo>
                <a:close/>
                <a:moveTo>
                  <a:pt x="5672" y="4903"/>
                </a:moveTo>
                <a:cubicBezTo>
                  <a:pt x="5629" y="4903"/>
                  <a:pt x="5586" y="4920"/>
                  <a:pt x="5553" y="4952"/>
                </a:cubicBezTo>
                <a:cubicBezTo>
                  <a:pt x="5486" y="5018"/>
                  <a:pt x="5486" y="5124"/>
                  <a:pt x="5553" y="5190"/>
                </a:cubicBezTo>
                <a:cubicBezTo>
                  <a:pt x="5619" y="5256"/>
                  <a:pt x="5726" y="5256"/>
                  <a:pt x="5793" y="5190"/>
                </a:cubicBezTo>
                <a:cubicBezTo>
                  <a:pt x="5859" y="5124"/>
                  <a:pt x="5859" y="5018"/>
                  <a:pt x="5793" y="4952"/>
                </a:cubicBezTo>
                <a:cubicBezTo>
                  <a:pt x="5760" y="4920"/>
                  <a:pt x="5716" y="4903"/>
                  <a:pt x="5672" y="4903"/>
                </a:cubicBezTo>
                <a:close/>
                <a:moveTo>
                  <a:pt x="6459" y="4903"/>
                </a:moveTo>
                <a:cubicBezTo>
                  <a:pt x="6415" y="4903"/>
                  <a:pt x="6372" y="4920"/>
                  <a:pt x="6338" y="4952"/>
                </a:cubicBezTo>
                <a:cubicBezTo>
                  <a:pt x="6272" y="5018"/>
                  <a:pt x="6272" y="5124"/>
                  <a:pt x="6338" y="5190"/>
                </a:cubicBezTo>
                <a:cubicBezTo>
                  <a:pt x="6405" y="5256"/>
                  <a:pt x="6513" y="5256"/>
                  <a:pt x="6579" y="5190"/>
                </a:cubicBezTo>
                <a:cubicBezTo>
                  <a:pt x="6646" y="5124"/>
                  <a:pt x="6646" y="5018"/>
                  <a:pt x="6579" y="4952"/>
                </a:cubicBezTo>
                <a:cubicBezTo>
                  <a:pt x="6546" y="4920"/>
                  <a:pt x="6502" y="4903"/>
                  <a:pt x="6459" y="4903"/>
                </a:cubicBezTo>
                <a:close/>
                <a:moveTo>
                  <a:pt x="7245" y="4903"/>
                </a:moveTo>
                <a:cubicBezTo>
                  <a:pt x="7202" y="4903"/>
                  <a:pt x="7158" y="4920"/>
                  <a:pt x="7125" y="4952"/>
                </a:cubicBezTo>
                <a:cubicBezTo>
                  <a:pt x="7058" y="5018"/>
                  <a:pt x="7058" y="5124"/>
                  <a:pt x="7125" y="5190"/>
                </a:cubicBezTo>
                <a:cubicBezTo>
                  <a:pt x="7191" y="5256"/>
                  <a:pt x="7299" y="5256"/>
                  <a:pt x="7365" y="5190"/>
                </a:cubicBezTo>
                <a:cubicBezTo>
                  <a:pt x="7432" y="5124"/>
                  <a:pt x="7432" y="5018"/>
                  <a:pt x="7365" y="4952"/>
                </a:cubicBezTo>
                <a:cubicBezTo>
                  <a:pt x="7332" y="4920"/>
                  <a:pt x="7289" y="4903"/>
                  <a:pt x="7245" y="4903"/>
                </a:cubicBezTo>
                <a:close/>
                <a:moveTo>
                  <a:pt x="8031" y="4903"/>
                </a:moveTo>
                <a:cubicBezTo>
                  <a:pt x="7988" y="4903"/>
                  <a:pt x="7944" y="4920"/>
                  <a:pt x="7911" y="4952"/>
                </a:cubicBezTo>
                <a:cubicBezTo>
                  <a:pt x="7845" y="5018"/>
                  <a:pt x="7845" y="5124"/>
                  <a:pt x="7911" y="5190"/>
                </a:cubicBezTo>
                <a:cubicBezTo>
                  <a:pt x="7977" y="5256"/>
                  <a:pt x="8085" y="5256"/>
                  <a:pt x="8151" y="5190"/>
                </a:cubicBezTo>
                <a:cubicBezTo>
                  <a:pt x="8217" y="5124"/>
                  <a:pt x="8217" y="5018"/>
                  <a:pt x="8151" y="4952"/>
                </a:cubicBezTo>
                <a:cubicBezTo>
                  <a:pt x="8118" y="4920"/>
                  <a:pt x="8075" y="4903"/>
                  <a:pt x="8031" y="4903"/>
                </a:cubicBezTo>
                <a:close/>
                <a:moveTo>
                  <a:pt x="8818" y="4903"/>
                </a:moveTo>
                <a:cubicBezTo>
                  <a:pt x="8774" y="4903"/>
                  <a:pt x="8730" y="4920"/>
                  <a:pt x="8697" y="4952"/>
                </a:cubicBezTo>
                <a:cubicBezTo>
                  <a:pt x="8631" y="5018"/>
                  <a:pt x="8631" y="5124"/>
                  <a:pt x="8697" y="5190"/>
                </a:cubicBezTo>
                <a:cubicBezTo>
                  <a:pt x="8764" y="5256"/>
                  <a:pt x="8871" y="5256"/>
                  <a:pt x="8937" y="5190"/>
                </a:cubicBezTo>
                <a:cubicBezTo>
                  <a:pt x="9004" y="5124"/>
                  <a:pt x="9004" y="5018"/>
                  <a:pt x="8937" y="4952"/>
                </a:cubicBezTo>
                <a:cubicBezTo>
                  <a:pt x="8904" y="4920"/>
                  <a:pt x="8861" y="4903"/>
                  <a:pt x="8818" y="4903"/>
                </a:cubicBezTo>
                <a:close/>
                <a:moveTo>
                  <a:pt x="9603" y="4903"/>
                </a:moveTo>
                <a:cubicBezTo>
                  <a:pt x="9560" y="4903"/>
                  <a:pt x="9517" y="4920"/>
                  <a:pt x="9483" y="4952"/>
                </a:cubicBezTo>
                <a:cubicBezTo>
                  <a:pt x="9417" y="5018"/>
                  <a:pt x="9417" y="5124"/>
                  <a:pt x="9483" y="5190"/>
                </a:cubicBezTo>
                <a:cubicBezTo>
                  <a:pt x="9550" y="5256"/>
                  <a:pt x="9657" y="5256"/>
                  <a:pt x="9724" y="5190"/>
                </a:cubicBezTo>
                <a:cubicBezTo>
                  <a:pt x="9790" y="5124"/>
                  <a:pt x="9790" y="5018"/>
                  <a:pt x="9724" y="4952"/>
                </a:cubicBezTo>
                <a:cubicBezTo>
                  <a:pt x="9690" y="4920"/>
                  <a:pt x="9647" y="4903"/>
                  <a:pt x="9603" y="4903"/>
                </a:cubicBezTo>
                <a:close/>
                <a:moveTo>
                  <a:pt x="10390" y="4903"/>
                </a:moveTo>
                <a:cubicBezTo>
                  <a:pt x="10346" y="4903"/>
                  <a:pt x="10303" y="4920"/>
                  <a:pt x="10270" y="4952"/>
                </a:cubicBezTo>
                <a:cubicBezTo>
                  <a:pt x="10203" y="5018"/>
                  <a:pt x="10203" y="5124"/>
                  <a:pt x="10270" y="5190"/>
                </a:cubicBezTo>
                <a:cubicBezTo>
                  <a:pt x="10336" y="5256"/>
                  <a:pt x="10444" y="5256"/>
                  <a:pt x="10510" y="5190"/>
                </a:cubicBezTo>
                <a:cubicBezTo>
                  <a:pt x="10576" y="5124"/>
                  <a:pt x="10576" y="5018"/>
                  <a:pt x="10510" y="4952"/>
                </a:cubicBezTo>
                <a:cubicBezTo>
                  <a:pt x="10477" y="4920"/>
                  <a:pt x="10433" y="4903"/>
                  <a:pt x="10390" y="4903"/>
                </a:cubicBezTo>
                <a:close/>
                <a:moveTo>
                  <a:pt x="11176" y="4903"/>
                </a:moveTo>
                <a:cubicBezTo>
                  <a:pt x="11132" y="4903"/>
                  <a:pt x="11089" y="4920"/>
                  <a:pt x="11055" y="4952"/>
                </a:cubicBezTo>
                <a:cubicBezTo>
                  <a:pt x="10989" y="5018"/>
                  <a:pt x="10989" y="5124"/>
                  <a:pt x="11055" y="5190"/>
                </a:cubicBezTo>
                <a:cubicBezTo>
                  <a:pt x="11122" y="5256"/>
                  <a:pt x="11230" y="5256"/>
                  <a:pt x="11296" y="5190"/>
                </a:cubicBezTo>
                <a:cubicBezTo>
                  <a:pt x="11363" y="5124"/>
                  <a:pt x="11363" y="5018"/>
                  <a:pt x="11296" y="4952"/>
                </a:cubicBezTo>
                <a:cubicBezTo>
                  <a:pt x="11263" y="4920"/>
                  <a:pt x="11219" y="4903"/>
                  <a:pt x="11176" y="4903"/>
                </a:cubicBezTo>
                <a:close/>
                <a:moveTo>
                  <a:pt x="11962" y="4903"/>
                </a:moveTo>
                <a:cubicBezTo>
                  <a:pt x="11919" y="4903"/>
                  <a:pt x="11875" y="4920"/>
                  <a:pt x="11842" y="4952"/>
                </a:cubicBezTo>
                <a:cubicBezTo>
                  <a:pt x="11775" y="5018"/>
                  <a:pt x="11775" y="5124"/>
                  <a:pt x="11842" y="5190"/>
                </a:cubicBezTo>
                <a:cubicBezTo>
                  <a:pt x="11908" y="5256"/>
                  <a:pt x="12016" y="5256"/>
                  <a:pt x="12083" y="5190"/>
                </a:cubicBezTo>
                <a:cubicBezTo>
                  <a:pt x="12149" y="5124"/>
                  <a:pt x="12149" y="5018"/>
                  <a:pt x="12083" y="4952"/>
                </a:cubicBezTo>
                <a:cubicBezTo>
                  <a:pt x="12049" y="4920"/>
                  <a:pt x="12006" y="4903"/>
                  <a:pt x="11962" y="4903"/>
                </a:cubicBezTo>
                <a:close/>
                <a:moveTo>
                  <a:pt x="12748" y="4903"/>
                </a:moveTo>
                <a:cubicBezTo>
                  <a:pt x="12705" y="4903"/>
                  <a:pt x="12661" y="4920"/>
                  <a:pt x="12628" y="4952"/>
                </a:cubicBezTo>
                <a:cubicBezTo>
                  <a:pt x="12562" y="5018"/>
                  <a:pt x="12562" y="5124"/>
                  <a:pt x="12628" y="5190"/>
                </a:cubicBezTo>
                <a:cubicBezTo>
                  <a:pt x="12694" y="5256"/>
                  <a:pt x="12802" y="5256"/>
                  <a:pt x="12868" y="5190"/>
                </a:cubicBezTo>
                <a:cubicBezTo>
                  <a:pt x="12935" y="5124"/>
                  <a:pt x="12935" y="5018"/>
                  <a:pt x="12868" y="4952"/>
                </a:cubicBezTo>
                <a:cubicBezTo>
                  <a:pt x="12835" y="4920"/>
                  <a:pt x="12792" y="4903"/>
                  <a:pt x="12748" y="4903"/>
                </a:cubicBezTo>
                <a:close/>
                <a:moveTo>
                  <a:pt x="13535" y="4903"/>
                </a:moveTo>
                <a:cubicBezTo>
                  <a:pt x="13491" y="4903"/>
                  <a:pt x="13447" y="4920"/>
                  <a:pt x="13414" y="4952"/>
                </a:cubicBezTo>
                <a:cubicBezTo>
                  <a:pt x="13348" y="5018"/>
                  <a:pt x="13348" y="5124"/>
                  <a:pt x="13414" y="5190"/>
                </a:cubicBezTo>
                <a:cubicBezTo>
                  <a:pt x="13481" y="5256"/>
                  <a:pt x="13588" y="5256"/>
                  <a:pt x="13654" y="5190"/>
                </a:cubicBezTo>
                <a:cubicBezTo>
                  <a:pt x="13721" y="5124"/>
                  <a:pt x="13721" y="5018"/>
                  <a:pt x="13654" y="4952"/>
                </a:cubicBezTo>
                <a:cubicBezTo>
                  <a:pt x="13621" y="4920"/>
                  <a:pt x="13578" y="4903"/>
                  <a:pt x="13535" y="4903"/>
                </a:cubicBezTo>
                <a:close/>
                <a:moveTo>
                  <a:pt x="14320" y="4903"/>
                </a:moveTo>
                <a:cubicBezTo>
                  <a:pt x="14277" y="4903"/>
                  <a:pt x="14234" y="4920"/>
                  <a:pt x="14201" y="4952"/>
                </a:cubicBezTo>
                <a:cubicBezTo>
                  <a:pt x="14134" y="5018"/>
                  <a:pt x="14134" y="5124"/>
                  <a:pt x="14201" y="5190"/>
                </a:cubicBezTo>
                <a:cubicBezTo>
                  <a:pt x="14267" y="5256"/>
                  <a:pt x="14374" y="5256"/>
                  <a:pt x="14441" y="5190"/>
                </a:cubicBezTo>
                <a:cubicBezTo>
                  <a:pt x="14507" y="5124"/>
                  <a:pt x="14507" y="5018"/>
                  <a:pt x="14441" y="4952"/>
                </a:cubicBezTo>
                <a:cubicBezTo>
                  <a:pt x="14408" y="4920"/>
                  <a:pt x="14364" y="4903"/>
                  <a:pt x="14320" y="4903"/>
                </a:cubicBezTo>
                <a:close/>
                <a:moveTo>
                  <a:pt x="15107" y="4903"/>
                </a:moveTo>
                <a:cubicBezTo>
                  <a:pt x="15063" y="4903"/>
                  <a:pt x="15019" y="4920"/>
                  <a:pt x="14986" y="4952"/>
                </a:cubicBezTo>
                <a:cubicBezTo>
                  <a:pt x="14920" y="5018"/>
                  <a:pt x="14920" y="5124"/>
                  <a:pt x="14986" y="5190"/>
                </a:cubicBezTo>
                <a:cubicBezTo>
                  <a:pt x="15053" y="5256"/>
                  <a:pt x="15161" y="5256"/>
                  <a:pt x="15227" y="5190"/>
                </a:cubicBezTo>
                <a:cubicBezTo>
                  <a:pt x="15293" y="5124"/>
                  <a:pt x="15293" y="5018"/>
                  <a:pt x="15227" y="4952"/>
                </a:cubicBezTo>
                <a:cubicBezTo>
                  <a:pt x="15194" y="4920"/>
                  <a:pt x="15150" y="4903"/>
                  <a:pt x="15107" y="4903"/>
                </a:cubicBezTo>
                <a:close/>
                <a:moveTo>
                  <a:pt x="15893" y="4903"/>
                </a:moveTo>
                <a:cubicBezTo>
                  <a:pt x="15849" y="4903"/>
                  <a:pt x="15806" y="4920"/>
                  <a:pt x="15772" y="4952"/>
                </a:cubicBezTo>
                <a:cubicBezTo>
                  <a:pt x="15706" y="5018"/>
                  <a:pt x="15706" y="5124"/>
                  <a:pt x="15772" y="5190"/>
                </a:cubicBezTo>
                <a:cubicBezTo>
                  <a:pt x="15839" y="5256"/>
                  <a:pt x="15947" y="5256"/>
                  <a:pt x="16013" y="5190"/>
                </a:cubicBezTo>
                <a:cubicBezTo>
                  <a:pt x="16080" y="5124"/>
                  <a:pt x="16080" y="5018"/>
                  <a:pt x="16013" y="4952"/>
                </a:cubicBezTo>
                <a:cubicBezTo>
                  <a:pt x="15980" y="4920"/>
                  <a:pt x="15936" y="4903"/>
                  <a:pt x="15893" y="4903"/>
                </a:cubicBezTo>
                <a:close/>
                <a:moveTo>
                  <a:pt x="16679" y="4903"/>
                </a:moveTo>
                <a:cubicBezTo>
                  <a:pt x="16636" y="4903"/>
                  <a:pt x="16592" y="4920"/>
                  <a:pt x="16559" y="4952"/>
                </a:cubicBezTo>
                <a:cubicBezTo>
                  <a:pt x="16492" y="5018"/>
                  <a:pt x="16492" y="5124"/>
                  <a:pt x="16559" y="5190"/>
                </a:cubicBezTo>
                <a:cubicBezTo>
                  <a:pt x="16625" y="5256"/>
                  <a:pt x="16733" y="5256"/>
                  <a:pt x="16800" y="5190"/>
                </a:cubicBezTo>
                <a:cubicBezTo>
                  <a:pt x="16866" y="5124"/>
                  <a:pt x="16866" y="5018"/>
                  <a:pt x="16800" y="4952"/>
                </a:cubicBezTo>
                <a:cubicBezTo>
                  <a:pt x="16766" y="4920"/>
                  <a:pt x="16723" y="4903"/>
                  <a:pt x="16679" y="4903"/>
                </a:cubicBezTo>
                <a:close/>
                <a:moveTo>
                  <a:pt x="17465" y="4903"/>
                </a:moveTo>
                <a:cubicBezTo>
                  <a:pt x="17422" y="4903"/>
                  <a:pt x="17378" y="4920"/>
                  <a:pt x="17345" y="4952"/>
                </a:cubicBezTo>
                <a:cubicBezTo>
                  <a:pt x="17279" y="5018"/>
                  <a:pt x="17279" y="5124"/>
                  <a:pt x="17345" y="5190"/>
                </a:cubicBezTo>
                <a:cubicBezTo>
                  <a:pt x="17411" y="5256"/>
                  <a:pt x="17519" y="5256"/>
                  <a:pt x="17585" y="5190"/>
                </a:cubicBezTo>
                <a:cubicBezTo>
                  <a:pt x="17652" y="5124"/>
                  <a:pt x="17652" y="5018"/>
                  <a:pt x="17585" y="4952"/>
                </a:cubicBezTo>
                <a:cubicBezTo>
                  <a:pt x="17552" y="4920"/>
                  <a:pt x="17509" y="4903"/>
                  <a:pt x="17465" y="4903"/>
                </a:cubicBezTo>
                <a:close/>
                <a:moveTo>
                  <a:pt x="18252" y="4903"/>
                </a:moveTo>
                <a:cubicBezTo>
                  <a:pt x="18208" y="4903"/>
                  <a:pt x="18165" y="4920"/>
                  <a:pt x="18131" y="4952"/>
                </a:cubicBezTo>
                <a:cubicBezTo>
                  <a:pt x="18065" y="5018"/>
                  <a:pt x="18065" y="5124"/>
                  <a:pt x="18131" y="5190"/>
                </a:cubicBezTo>
                <a:cubicBezTo>
                  <a:pt x="18198" y="5256"/>
                  <a:pt x="18305" y="5256"/>
                  <a:pt x="18371" y="5190"/>
                </a:cubicBezTo>
                <a:cubicBezTo>
                  <a:pt x="18438" y="5124"/>
                  <a:pt x="18438" y="5018"/>
                  <a:pt x="18371" y="4952"/>
                </a:cubicBezTo>
                <a:cubicBezTo>
                  <a:pt x="18338" y="4920"/>
                  <a:pt x="18295" y="4903"/>
                  <a:pt x="18252" y="4903"/>
                </a:cubicBezTo>
                <a:close/>
                <a:moveTo>
                  <a:pt x="19037" y="4903"/>
                </a:moveTo>
                <a:cubicBezTo>
                  <a:pt x="18994" y="4903"/>
                  <a:pt x="18951" y="4920"/>
                  <a:pt x="18918" y="4952"/>
                </a:cubicBezTo>
                <a:cubicBezTo>
                  <a:pt x="18851" y="5018"/>
                  <a:pt x="18851" y="5124"/>
                  <a:pt x="18918" y="5190"/>
                </a:cubicBezTo>
                <a:cubicBezTo>
                  <a:pt x="18984" y="5256"/>
                  <a:pt x="19091" y="5256"/>
                  <a:pt x="19158" y="5190"/>
                </a:cubicBezTo>
                <a:cubicBezTo>
                  <a:pt x="19224" y="5124"/>
                  <a:pt x="19224" y="5018"/>
                  <a:pt x="19158" y="4952"/>
                </a:cubicBezTo>
                <a:cubicBezTo>
                  <a:pt x="19125" y="4920"/>
                  <a:pt x="19081" y="4903"/>
                  <a:pt x="19037" y="4903"/>
                </a:cubicBezTo>
                <a:close/>
                <a:moveTo>
                  <a:pt x="19824" y="4903"/>
                </a:moveTo>
                <a:cubicBezTo>
                  <a:pt x="19780" y="4903"/>
                  <a:pt x="19736" y="4920"/>
                  <a:pt x="19703" y="4952"/>
                </a:cubicBezTo>
                <a:cubicBezTo>
                  <a:pt x="19637" y="5018"/>
                  <a:pt x="19637" y="5124"/>
                  <a:pt x="19703" y="5190"/>
                </a:cubicBezTo>
                <a:cubicBezTo>
                  <a:pt x="19770" y="5256"/>
                  <a:pt x="19878" y="5256"/>
                  <a:pt x="19944" y="5190"/>
                </a:cubicBezTo>
                <a:cubicBezTo>
                  <a:pt x="20010" y="5124"/>
                  <a:pt x="20010" y="5018"/>
                  <a:pt x="19944" y="4952"/>
                </a:cubicBezTo>
                <a:cubicBezTo>
                  <a:pt x="19911" y="4920"/>
                  <a:pt x="19867" y="4903"/>
                  <a:pt x="19824" y="4903"/>
                </a:cubicBezTo>
                <a:close/>
                <a:moveTo>
                  <a:pt x="20610" y="4903"/>
                </a:moveTo>
                <a:cubicBezTo>
                  <a:pt x="20566" y="4903"/>
                  <a:pt x="20523" y="4920"/>
                  <a:pt x="20490" y="4952"/>
                </a:cubicBezTo>
                <a:cubicBezTo>
                  <a:pt x="20423" y="5018"/>
                  <a:pt x="20423" y="5124"/>
                  <a:pt x="20490" y="5190"/>
                </a:cubicBezTo>
                <a:cubicBezTo>
                  <a:pt x="20556" y="5256"/>
                  <a:pt x="20664" y="5256"/>
                  <a:pt x="20730" y="5190"/>
                </a:cubicBezTo>
                <a:cubicBezTo>
                  <a:pt x="20797" y="5124"/>
                  <a:pt x="20797" y="5018"/>
                  <a:pt x="20730" y="4952"/>
                </a:cubicBezTo>
                <a:cubicBezTo>
                  <a:pt x="20697" y="4920"/>
                  <a:pt x="20653" y="4903"/>
                  <a:pt x="20610" y="4903"/>
                </a:cubicBezTo>
                <a:close/>
                <a:moveTo>
                  <a:pt x="21396" y="4903"/>
                </a:moveTo>
                <a:cubicBezTo>
                  <a:pt x="21353" y="4903"/>
                  <a:pt x="21309" y="4920"/>
                  <a:pt x="21276" y="4952"/>
                </a:cubicBezTo>
                <a:cubicBezTo>
                  <a:pt x="21209" y="5018"/>
                  <a:pt x="21209" y="5124"/>
                  <a:pt x="21276" y="5190"/>
                </a:cubicBezTo>
                <a:cubicBezTo>
                  <a:pt x="21342" y="5256"/>
                  <a:pt x="21450" y="5256"/>
                  <a:pt x="21517" y="5190"/>
                </a:cubicBezTo>
                <a:cubicBezTo>
                  <a:pt x="21583" y="5124"/>
                  <a:pt x="21583" y="5018"/>
                  <a:pt x="21517" y="4952"/>
                </a:cubicBezTo>
                <a:cubicBezTo>
                  <a:pt x="21483" y="4920"/>
                  <a:pt x="21440" y="4903"/>
                  <a:pt x="21396" y="4903"/>
                </a:cubicBezTo>
                <a:close/>
                <a:moveTo>
                  <a:pt x="169" y="5720"/>
                </a:moveTo>
                <a:cubicBezTo>
                  <a:pt x="126" y="5720"/>
                  <a:pt x="83" y="5737"/>
                  <a:pt x="49" y="5770"/>
                </a:cubicBezTo>
                <a:cubicBezTo>
                  <a:pt x="-17" y="5835"/>
                  <a:pt x="-17" y="5942"/>
                  <a:pt x="49" y="6007"/>
                </a:cubicBezTo>
                <a:cubicBezTo>
                  <a:pt x="116" y="6073"/>
                  <a:pt x="223" y="6073"/>
                  <a:pt x="290" y="6007"/>
                </a:cubicBezTo>
                <a:cubicBezTo>
                  <a:pt x="356" y="5942"/>
                  <a:pt x="356" y="5835"/>
                  <a:pt x="290" y="5770"/>
                </a:cubicBezTo>
                <a:cubicBezTo>
                  <a:pt x="256" y="5737"/>
                  <a:pt x="213" y="5720"/>
                  <a:pt x="169" y="5720"/>
                </a:cubicBezTo>
                <a:close/>
                <a:moveTo>
                  <a:pt x="955" y="5720"/>
                </a:moveTo>
                <a:cubicBezTo>
                  <a:pt x="912" y="5720"/>
                  <a:pt x="869" y="5737"/>
                  <a:pt x="836" y="5770"/>
                </a:cubicBezTo>
                <a:cubicBezTo>
                  <a:pt x="769" y="5835"/>
                  <a:pt x="769" y="5942"/>
                  <a:pt x="836" y="6007"/>
                </a:cubicBezTo>
                <a:cubicBezTo>
                  <a:pt x="902" y="6073"/>
                  <a:pt x="1009" y="6073"/>
                  <a:pt x="1076" y="6007"/>
                </a:cubicBezTo>
                <a:cubicBezTo>
                  <a:pt x="1142" y="5942"/>
                  <a:pt x="1142" y="5835"/>
                  <a:pt x="1076" y="5770"/>
                </a:cubicBezTo>
                <a:cubicBezTo>
                  <a:pt x="1043" y="5737"/>
                  <a:pt x="999" y="5720"/>
                  <a:pt x="955" y="5720"/>
                </a:cubicBezTo>
                <a:close/>
                <a:moveTo>
                  <a:pt x="1742" y="5720"/>
                </a:moveTo>
                <a:cubicBezTo>
                  <a:pt x="1698" y="5720"/>
                  <a:pt x="1654" y="5737"/>
                  <a:pt x="1621" y="5770"/>
                </a:cubicBezTo>
                <a:cubicBezTo>
                  <a:pt x="1555" y="5835"/>
                  <a:pt x="1555" y="5942"/>
                  <a:pt x="1621" y="6007"/>
                </a:cubicBezTo>
                <a:cubicBezTo>
                  <a:pt x="1688" y="6073"/>
                  <a:pt x="1796" y="6073"/>
                  <a:pt x="1862" y="6007"/>
                </a:cubicBezTo>
                <a:cubicBezTo>
                  <a:pt x="1928" y="5942"/>
                  <a:pt x="1928" y="5835"/>
                  <a:pt x="1862" y="5770"/>
                </a:cubicBezTo>
                <a:cubicBezTo>
                  <a:pt x="1829" y="5737"/>
                  <a:pt x="1785" y="5720"/>
                  <a:pt x="1742" y="5720"/>
                </a:cubicBezTo>
                <a:close/>
                <a:moveTo>
                  <a:pt x="2528" y="5720"/>
                </a:moveTo>
                <a:cubicBezTo>
                  <a:pt x="2484" y="5720"/>
                  <a:pt x="2441" y="5737"/>
                  <a:pt x="2408" y="5770"/>
                </a:cubicBezTo>
                <a:cubicBezTo>
                  <a:pt x="2341" y="5835"/>
                  <a:pt x="2341" y="5942"/>
                  <a:pt x="2408" y="6007"/>
                </a:cubicBezTo>
                <a:cubicBezTo>
                  <a:pt x="2474" y="6073"/>
                  <a:pt x="2582" y="6073"/>
                  <a:pt x="2648" y="6007"/>
                </a:cubicBezTo>
                <a:cubicBezTo>
                  <a:pt x="2715" y="5942"/>
                  <a:pt x="2715" y="5835"/>
                  <a:pt x="2648" y="5770"/>
                </a:cubicBezTo>
                <a:cubicBezTo>
                  <a:pt x="2615" y="5737"/>
                  <a:pt x="2571" y="5720"/>
                  <a:pt x="2528" y="5720"/>
                </a:cubicBezTo>
                <a:close/>
                <a:moveTo>
                  <a:pt x="3314" y="5720"/>
                </a:moveTo>
                <a:cubicBezTo>
                  <a:pt x="3271" y="5720"/>
                  <a:pt x="3227" y="5737"/>
                  <a:pt x="3194" y="5770"/>
                </a:cubicBezTo>
                <a:cubicBezTo>
                  <a:pt x="3127" y="5835"/>
                  <a:pt x="3127" y="5942"/>
                  <a:pt x="3194" y="6007"/>
                </a:cubicBezTo>
                <a:cubicBezTo>
                  <a:pt x="3260" y="6073"/>
                  <a:pt x="3368" y="6073"/>
                  <a:pt x="3434" y="6007"/>
                </a:cubicBezTo>
                <a:cubicBezTo>
                  <a:pt x="3500" y="5942"/>
                  <a:pt x="3500" y="5835"/>
                  <a:pt x="3434" y="5770"/>
                </a:cubicBezTo>
                <a:cubicBezTo>
                  <a:pt x="3401" y="5737"/>
                  <a:pt x="3358" y="5720"/>
                  <a:pt x="3314" y="5720"/>
                </a:cubicBezTo>
                <a:close/>
                <a:moveTo>
                  <a:pt x="4101" y="5720"/>
                </a:moveTo>
                <a:cubicBezTo>
                  <a:pt x="4057" y="5720"/>
                  <a:pt x="4013" y="5737"/>
                  <a:pt x="3980" y="5770"/>
                </a:cubicBezTo>
                <a:cubicBezTo>
                  <a:pt x="3914" y="5835"/>
                  <a:pt x="3914" y="5942"/>
                  <a:pt x="3980" y="6007"/>
                </a:cubicBezTo>
                <a:cubicBezTo>
                  <a:pt x="4047" y="6073"/>
                  <a:pt x="4154" y="6073"/>
                  <a:pt x="4220" y="6007"/>
                </a:cubicBezTo>
                <a:cubicBezTo>
                  <a:pt x="4287" y="5942"/>
                  <a:pt x="4287" y="5835"/>
                  <a:pt x="4220" y="5770"/>
                </a:cubicBezTo>
                <a:cubicBezTo>
                  <a:pt x="4187" y="5737"/>
                  <a:pt x="4144" y="5720"/>
                  <a:pt x="4101" y="5720"/>
                </a:cubicBezTo>
                <a:close/>
                <a:moveTo>
                  <a:pt x="4886" y="5720"/>
                </a:moveTo>
                <a:cubicBezTo>
                  <a:pt x="4843" y="5720"/>
                  <a:pt x="4800" y="5737"/>
                  <a:pt x="4766" y="5770"/>
                </a:cubicBezTo>
                <a:cubicBezTo>
                  <a:pt x="4700" y="5835"/>
                  <a:pt x="4700" y="5942"/>
                  <a:pt x="4766" y="6007"/>
                </a:cubicBezTo>
                <a:cubicBezTo>
                  <a:pt x="4833" y="6073"/>
                  <a:pt x="4940" y="6073"/>
                  <a:pt x="5007" y="6007"/>
                </a:cubicBezTo>
                <a:cubicBezTo>
                  <a:pt x="5073" y="5942"/>
                  <a:pt x="5073" y="5835"/>
                  <a:pt x="5007" y="5770"/>
                </a:cubicBezTo>
                <a:cubicBezTo>
                  <a:pt x="4973" y="5737"/>
                  <a:pt x="4930" y="5720"/>
                  <a:pt x="4886" y="5720"/>
                </a:cubicBezTo>
                <a:close/>
                <a:moveTo>
                  <a:pt x="5672" y="5720"/>
                </a:moveTo>
                <a:cubicBezTo>
                  <a:pt x="5629" y="5720"/>
                  <a:pt x="5586" y="5737"/>
                  <a:pt x="5553" y="5770"/>
                </a:cubicBezTo>
                <a:cubicBezTo>
                  <a:pt x="5486" y="5835"/>
                  <a:pt x="5486" y="5942"/>
                  <a:pt x="5553" y="6007"/>
                </a:cubicBezTo>
                <a:cubicBezTo>
                  <a:pt x="5619" y="6073"/>
                  <a:pt x="5726" y="6073"/>
                  <a:pt x="5793" y="6007"/>
                </a:cubicBezTo>
                <a:cubicBezTo>
                  <a:pt x="5859" y="5942"/>
                  <a:pt x="5859" y="5835"/>
                  <a:pt x="5793" y="5770"/>
                </a:cubicBezTo>
                <a:cubicBezTo>
                  <a:pt x="5760" y="5737"/>
                  <a:pt x="5716" y="5720"/>
                  <a:pt x="5672" y="5720"/>
                </a:cubicBezTo>
                <a:close/>
                <a:moveTo>
                  <a:pt x="6459" y="5720"/>
                </a:moveTo>
                <a:cubicBezTo>
                  <a:pt x="6415" y="5720"/>
                  <a:pt x="6372" y="5737"/>
                  <a:pt x="6338" y="5770"/>
                </a:cubicBezTo>
                <a:cubicBezTo>
                  <a:pt x="6272" y="5835"/>
                  <a:pt x="6272" y="5942"/>
                  <a:pt x="6338" y="6007"/>
                </a:cubicBezTo>
                <a:cubicBezTo>
                  <a:pt x="6405" y="6073"/>
                  <a:pt x="6513" y="6073"/>
                  <a:pt x="6579" y="6007"/>
                </a:cubicBezTo>
                <a:cubicBezTo>
                  <a:pt x="6646" y="5942"/>
                  <a:pt x="6646" y="5835"/>
                  <a:pt x="6579" y="5770"/>
                </a:cubicBezTo>
                <a:cubicBezTo>
                  <a:pt x="6546" y="5737"/>
                  <a:pt x="6502" y="5720"/>
                  <a:pt x="6459" y="5720"/>
                </a:cubicBezTo>
                <a:close/>
                <a:moveTo>
                  <a:pt x="7245" y="5720"/>
                </a:moveTo>
                <a:cubicBezTo>
                  <a:pt x="7202" y="5720"/>
                  <a:pt x="7158" y="5737"/>
                  <a:pt x="7125" y="5770"/>
                </a:cubicBezTo>
                <a:cubicBezTo>
                  <a:pt x="7058" y="5835"/>
                  <a:pt x="7058" y="5942"/>
                  <a:pt x="7125" y="6007"/>
                </a:cubicBezTo>
                <a:cubicBezTo>
                  <a:pt x="7191" y="6073"/>
                  <a:pt x="7299" y="6073"/>
                  <a:pt x="7365" y="6007"/>
                </a:cubicBezTo>
                <a:cubicBezTo>
                  <a:pt x="7432" y="5942"/>
                  <a:pt x="7432" y="5835"/>
                  <a:pt x="7365" y="5770"/>
                </a:cubicBezTo>
                <a:cubicBezTo>
                  <a:pt x="7332" y="5737"/>
                  <a:pt x="7289" y="5720"/>
                  <a:pt x="7245" y="5720"/>
                </a:cubicBezTo>
                <a:close/>
                <a:moveTo>
                  <a:pt x="8031" y="5720"/>
                </a:moveTo>
                <a:cubicBezTo>
                  <a:pt x="7988" y="5720"/>
                  <a:pt x="7944" y="5737"/>
                  <a:pt x="7911" y="5770"/>
                </a:cubicBezTo>
                <a:cubicBezTo>
                  <a:pt x="7845" y="5835"/>
                  <a:pt x="7845" y="5942"/>
                  <a:pt x="7911" y="6007"/>
                </a:cubicBezTo>
                <a:cubicBezTo>
                  <a:pt x="7977" y="6073"/>
                  <a:pt x="8085" y="6073"/>
                  <a:pt x="8151" y="6007"/>
                </a:cubicBezTo>
                <a:cubicBezTo>
                  <a:pt x="8217" y="5942"/>
                  <a:pt x="8217" y="5835"/>
                  <a:pt x="8151" y="5770"/>
                </a:cubicBezTo>
                <a:cubicBezTo>
                  <a:pt x="8118" y="5737"/>
                  <a:pt x="8075" y="5720"/>
                  <a:pt x="8031" y="5720"/>
                </a:cubicBezTo>
                <a:close/>
                <a:moveTo>
                  <a:pt x="8818" y="5720"/>
                </a:moveTo>
                <a:cubicBezTo>
                  <a:pt x="8774" y="5720"/>
                  <a:pt x="8730" y="5737"/>
                  <a:pt x="8697" y="5770"/>
                </a:cubicBezTo>
                <a:cubicBezTo>
                  <a:pt x="8631" y="5835"/>
                  <a:pt x="8631" y="5942"/>
                  <a:pt x="8697" y="6007"/>
                </a:cubicBezTo>
                <a:cubicBezTo>
                  <a:pt x="8764" y="6073"/>
                  <a:pt x="8871" y="6073"/>
                  <a:pt x="8937" y="6007"/>
                </a:cubicBezTo>
                <a:cubicBezTo>
                  <a:pt x="9004" y="5942"/>
                  <a:pt x="9004" y="5835"/>
                  <a:pt x="8937" y="5770"/>
                </a:cubicBezTo>
                <a:cubicBezTo>
                  <a:pt x="8904" y="5737"/>
                  <a:pt x="8861" y="5720"/>
                  <a:pt x="8818" y="5720"/>
                </a:cubicBezTo>
                <a:close/>
                <a:moveTo>
                  <a:pt x="9603" y="5720"/>
                </a:moveTo>
                <a:cubicBezTo>
                  <a:pt x="9560" y="5720"/>
                  <a:pt x="9517" y="5737"/>
                  <a:pt x="9483" y="5770"/>
                </a:cubicBezTo>
                <a:cubicBezTo>
                  <a:pt x="9417" y="5835"/>
                  <a:pt x="9417" y="5942"/>
                  <a:pt x="9483" y="6007"/>
                </a:cubicBezTo>
                <a:cubicBezTo>
                  <a:pt x="9550" y="6073"/>
                  <a:pt x="9657" y="6073"/>
                  <a:pt x="9724" y="6007"/>
                </a:cubicBezTo>
                <a:cubicBezTo>
                  <a:pt x="9790" y="5942"/>
                  <a:pt x="9790" y="5835"/>
                  <a:pt x="9724" y="5770"/>
                </a:cubicBezTo>
                <a:cubicBezTo>
                  <a:pt x="9690" y="5737"/>
                  <a:pt x="9647" y="5720"/>
                  <a:pt x="9603" y="5720"/>
                </a:cubicBezTo>
                <a:close/>
                <a:moveTo>
                  <a:pt x="10390" y="5720"/>
                </a:moveTo>
                <a:cubicBezTo>
                  <a:pt x="10346" y="5720"/>
                  <a:pt x="10303" y="5737"/>
                  <a:pt x="10270" y="5770"/>
                </a:cubicBezTo>
                <a:cubicBezTo>
                  <a:pt x="10203" y="5835"/>
                  <a:pt x="10203" y="5942"/>
                  <a:pt x="10270" y="6007"/>
                </a:cubicBezTo>
                <a:cubicBezTo>
                  <a:pt x="10336" y="6073"/>
                  <a:pt x="10444" y="6073"/>
                  <a:pt x="10510" y="6007"/>
                </a:cubicBezTo>
                <a:cubicBezTo>
                  <a:pt x="10576" y="5942"/>
                  <a:pt x="10576" y="5835"/>
                  <a:pt x="10510" y="5770"/>
                </a:cubicBezTo>
                <a:cubicBezTo>
                  <a:pt x="10477" y="5737"/>
                  <a:pt x="10433" y="5720"/>
                  <a:pt x="10390" y="5720"/>
                </a:cubicBezTo>
                <a:close/>
                <a:moveTo>
                  <a:pt x="11176" y="5720"/>
                </a:moveTo>
                <a:cubicBezTo>
                  <a:pt x="11132" y="5720"/>
                  <a:pt x="11089" y="5737"/>
                  <a:pt x="11055" y="5770"/>
                </a:cubicBezTo>
                <a:cubicBezTo>
                  <a:pt x="10989" y="5835"/>
                  <a:pt x="10989" y="5942"/>
                  <a:pt x="11055" y="6007"/>
                </a:cubicBezTo>
                <a:cubicBezTo>
                  <a:pt x="11122" y="6073"/>
                  <a:pt x="11230" y="6073"/>
                  <a:pt x="11296" y="6007"/>
                </a:cubicBezTo>
                <a:cubicBezTo>
                  <a:pt x="11363" y="5942"/>
                  <a:pt x="11363" y="5835"/>
                  <a:pt x="11296" y="5770"/>
                </a:cubicBezTo>
                <a:cubicBezTo>
                  <a:pt x="11263" y="5737"/>
                  <a:pt x="11219" y="5720"/>
                  <a:pt x="11176" y="5720"/>
                </a:cubicBezTo>
                <a:close/>
                <a:moveTo>
                  <a:pt x="11962" y="5720"/>
                </a:moveTo>
                <a:cubicBezTo>
                  <a:pt x="11919" y="5720"/>
                  <a:pt x="11875" y="5737"/>
                  <a:pt x="11842" y="5770"/>
                </a:cubicBezTo>
                <a:cubicBezTo>
                  <a:pt x="11775" y="5835"/>
                  <a:pt x="11775" y="5942"/>
                  <a:pt x="11842" y="6007"/>
                </a:cubicBezTo>
                <a:cubicBezTo>
                  <a:pt x="11908" y="6073"/>
                  <a:pt x="12016" y="6073"/>
                  <a:pt x="12083" y="6007"/>
                </a:cubicBezTo>
                <a:cubicBezTo>
                  <a:pt x="12149" y="5942"/>
                  <a:pt x="12149" y="5835"/>
                  <a:pt x="12083" y="5770"/>
                </a:cubicBezTo>
                <a:cubicBezTo>
                  <a:pt x="12049" y="5737"/>
                  <a:pt x="12006" y="5720"/>
                  <a:pt x="11962" y="5720"/>
                </a:cubicBezTo>
                <a:close/>
                <a:moveTo>
                  <a:pt x="12748" y="5720"/>
                </a:moveTo>
                <a:cubicBezTo>
                  <a:pt x="12705" y="5720"/>
                  <a:pt x="12661" y="5737"/>
                  <a:pt x="12628" y="5770"/>
                </a:cubicBezTo>
                <a:cubicBezTo>
                  <a:pt x="12562" y="5835"/>
                  <a:pt x="12562" y="5942"/>
                  <a:pt x="12628" y="6007"/>
                </a:cubicBezTo>
                <a:cubicBezTo>
                  <a:pt x="12694" y="6073"/>
                  <a:pt x="12802" y="6073"/>
                  <a:pt x="12868" y="6007"/>
                </a:cubicBezTo>
                <a:cubicBezTo>
                  <a:pt x="12935" y="5942"/>
                  <a:pt x="12935" y="5835"/>
                  <a:pt x="12868" y="5770"/>
                </a:cubicBezTo>
                <a:cubicBezTo>
                  <a:pt x="12835" y="5737"/>
                  <a:pt x="12792" y="5720"/>
                  <a:pt x="12748" y="5720"/>
                </a:cubicBezTo>
                <a:close/>
                <a:moveTo>
                  <a:pt x="13535" y="5720"/>
                </a:moveTo>
                <a:cubicBezTo>
                  <a:pt x="13491" y="5720"/>
                  <a:pt x="13447" y="5737"/>
                  <a:pt x="13414" y="5770"/>
                </a:cubicBezTo>
                <a:cubicBezTo>
                  <a:pt x="13348" y="5835"/>
                  <a:pt x="13348" y="5942"/>
                  <a:pt x="13414" y="6007"/>
                </a:cubicBezTo>
                <a:cubicBezTo>
                  <a:pt x="13481" y="6073"/>
                  <a:pt x="13588" y="6073"/>
                  <a:pt x="13654" y="6007"/>
                </a:cubicBezTo>
                <a:cubicBezTo>
                  <a:pt x="13721" y="5942"/>
                  <a:pt x="13721" y="5835"/>
                  <a:pt x="13654" y="5770"/>
                </a:cubicBezTo>
                <a:cubicBezTo>
                  <a:pt x="13621" y="5737"/>
                  <a:pt x="13578" y="5720"/>
                  <a:pt x="13535" y="5720"/>
                </a:cubicBezTo>
                <a:close/>
                <a:moveTo>
                  <a:pt x="14320" y="5720"/>
                </a:moveTo>
                <a:cubicBezTo>
                  <a:pt x="14277" y="5720"/>
                  <a:pt x="14234" y="5737"/>
                  <a:pt x="14201" y="5770"/>
                </a:cubicBezTo>
                <a:cubicBezTo>
                  <a:pt x="14134" y="5835"/>
                  <a:pt x="14134" y="5942"/>
                  <a:pt x="14201" y="6007"/>
                </a:cubicBezTo>
                <a:cubicBezTo>
                  <a:pt x="14267" y="6073"/>
                  <a:pt x="14374" y="6073"/>
                  <a:pt x="14441" y="6007"/>
                </a:cubicBezTo>
                <a:cubicBezTo>
                  <a:pt x="14507" y="5942"/>
                  <a:pt x="14507" y="5835"/>
                  <a:pt x="14441" y="5770"/>
                </a:cubicBezTo>
                <a:cubicBezTo>
                  <a:pt x="14408" y="5737"/>
                  <a:pt x="14364" y="5720"/>
                  <a:pt x="14320" y="5720"/>
                </a:cubicBezTo>
                <a:close/>
                <a:moveTo>
                  <a:pt x="15107" y="5720"/>
                </a:moveTo>
                <a:cubicBezTo>
                  <a:pt x="15063" y="5720"/>
                  <a:pt x="15019" y="5737"/>
                  <a:pt x="14986" y="5770"/>
                </a:cubicBezTo>
                <a:cubicBezTo>
                  <a:pt x="14920" y="5835"/>
                  <a:pt x="14920" y="5942"/>
                  <a:pt x="14986" y="6007"/>
                </a:cubicBezTo>
                <a:cubicBezTo>
                  <a:pt x="15053" y="6073"/>
                  <a:pt x="15161" y="6073"/>
                  <a:pt x="15227" y="6007"/>
                </a:cubicBezTo>
                <a:cubicBezTo>
                  <a:pt x="15293" y="5942"/>
                  <a:pt x="15293" y="5835"/>
                  <a:pt x="15227" y="5770"/>
                </a:cubicBezTo>
                <a:cubicBezTo>
                  <a:pt x="15194" y="5737"/>
                  <a:pt x="15150" y="5720"/>
                  <a:pt x="15107" y="5720"/>
                </a:cubicBezTo>
                <a:close/>
                <a:moveTo>
                  <a:pt x="15893" y="5720"/>
                </a:moveTo>
                <a:cubicBezTo>
                  <a:pt x="15849" y="5720"/>
                  <a:pt x="15806" y="5737"/>
                  <a:pt x="15772" y="5770"/>
                </a:cubicBezTo>
                <a:cubicBezTo>
                  <a:pt x="15706" y="5835"/>
                  <a:pt x="15706" y="5942"/>
                  <a:pt x="15772" y="6007"/>
                </a:cubicBezTo>
                <a:cubicBezTo>
                  <a:pt x="15839" y="6073"/>
                  <a:pt x="15947" y="6073"/>
                  <a:pt x="16013" y="6007"/>
                </a:cubicBezTo>
                <a:cubicBezTo>
                  <a:pt x="16080" y="5942"/>
                  <a:pt x="16080" y="5835"/>
                  <a:pt x="16013" y="5770"/>
                </a:cubicBezTo>
                <a:cubicBezTo>
                  <a:pt x="15980" y="5737"/>
                  <a:pt x="15936" y="5720"/>
                  <a:pt x="15893" y="5720"/>
                </a:cubicBezTo>
                <a:close/>
                <a:moveTo>
                  <a:pt x="16679" y="5720"/>
                </a:moveTo>
                <a:cubicBezTo>
                  <a:pt x="16636" y="5720"/>
                  <a:pt x="16592" y="5737"/>
                  <a:pt x="16559" y="5770"/>
                </a:cubicBezTo>
                <a:cubicBezTo>
                  <a:pt x="16492" y="5835"/>
                  <a:pt x="16492" y="5942"/>
                  <a:pt x="16559" y="6007"/>
                </a:cubicBezTo>
                <a:cubicBezTo>
                  <a:pt x="16625" y="6073"/>
                  <a:pt x="16733" y="6073"/>
                  <a:pt x="16800" y="6007"/>
                </a:cubicBezTo>
                <a:cubicBezTo>
                  <a:pt x="16866" y="5942"/>
                  <a:pt x="16866" y="5835"/>
                  <a:pt x="16800" y="5770"/>
                </a:cubicBezTo>
                <a:cubicBezTo>
                  <a:pt x="16766" y="5737"/>
                  <a:pt x="16723" y="5720"/>
                  <a:pt x="16679" y="5720"/>
                </a:cubicBezTo>
                <a:close/>
                <a:moveTo>
                  <a:pt x="17465" y="5720"/>
                </a:moveTo>
                <a:cubicBezTo>
                  <a:pt x="17422" y="5720"/>
                  <a:pt x="17378" y="5737"/>
                  <a:pt x="17345" y="5770"/>
                </a:cubicBezTo>
                <a:cubicBezTo>
                  <a:pt x="17279" y="5835"/>
                  <a:pt x="17279" y="5942"/>
                  <a:pt x="17345" y="6007"/>
                </a:cubicBezTo>
                <a:cubicBezTo>
                  <a:pt x="17411" y="6073"/>
                  <a:pt x="17519" y="6073"/>
                  <a:pt x="17585" y="6007"/>
                </a:cubicBezTo>
                <a:cubicBezTo>
                  <a:pt x="17652" y="5942"/>
                  <a:pt x="17652" y="5835"/>
                  <a:pt x="17585" y="5770"/>
                </a:cubicBezTo>
                <a:cubicBezTo>
                  <a:pt x="17552" y="5737"/>
                  <a:pt x="17509" y="5720"/>
                  <a:pt x="17465" y="5720"/>
                </a:cubicBezTo>
                <a:close/>
                <a:moveTo>
                  <a:pt x="18252" y="5720"/>
                </a:moveTo>
                <a:cubicBezTo>
                  <a:pt x="18208" y="5720"/>
                  <a:pt x="18165" y="5737"/>
                  <a:pt x="18131" y="5770"/>
                </a:cubicBezTo>
                <a:cubicBezTo>
                  <a:pt x="18065" y="5835"/>
                  <a:pt x="18065" y="5942"/>
                  <a:pt x="18131" y="6007"/>
                </a:cubicBezTo>
                <a:cubicBezTo>
                  <a:pt x="18198" y="6073"/>
                  <a:pt x="18305" y="6073"/>
                  <a:pt x="18371" y="6007"/>
                </a:cubicBezTo>
                <a:cubicBezTo>
                  <a:pt x="18438" y="5942"/>
                  <a:pt x="18438" y="5835"/>
                  <a:pt x="18371" y="5770"/>
                </a:cubicBezTo>
                <a:cubicBezTo>
                  <a:pt x="18338" y="5737"/>
                  <a:pt x="18295" y="5720"/>
                  <a:pt x="18252" y="5720"/>
                </a:cubicBezTo>
                <a:close/>
                <a:moveTo>
                  <a:pt x="19037" y="5720"/>
                </a:moveTo>
                <a:cubicBezTo>
                  <a:pt x="18994" y="5720"/>
                  <a:pt x="18951" y="5737"/>
                  <a:pt x="18918" y="5770"/>
                </a:cubicBezTo>
                <a:cubicBezTo>
                  <a:pt x="18851" y="5835"/>
                  <a:pt x="18851" y="5942"/>
                  <a:pt x="18918" y="6007"/>
                </a:cubicBezTo>
                <a:cubicBezTo>
                  <a:pt x="18984" y="6073"/>
                  <a:pt x="19091" y="6073"/>
                  <a:pt x="19158" y="6007"/>
                </a:cubicBezTo>
                <a:cubicBezTo>
                  <a:pt x="19224" y="5942"/>
                  <a:pt x="19224" y="5835"/>
                  <a:pt x="19158" y="5770"/>
                </a:cubicBezTo>
                <a:cubicBezTo>
                  <a:pt x="19125" y="5737"/>
                  <a:pt x="19081" y="5720"/>
                  <a:pt x="19037" y="5720"/>
                </a:cubicBezTo>
                <a:close/>
                <a:moveTo>
                  <a:pt x="19824" y="5720"/>
                </a:moveTo>
                <a:cubicBezTo>
                  <a:pt x="19780" y="5720"/>
                  <a:pt x="19736" y="5737"/>
                  <a:pt x="19703" y="5770"/>
                </a:cubicBezTo>
                <a:cubicBezTo>
                  <a:pt x="19637" y="5835"/>
                  <a:pt x="19637" y="5942"/>
                  <a:pt x="19703" y="6007"/>
                </a:cubicBezTo>
                <a:cubicBezTo>
                  <a:pt x="19770" y="6073"/>
                  <a:pt x="19878" y="6073"/>
                  <a:pt x="19944" y="6007"/>
                </a:cubicBezTo>
                <a:cubicBezTo>
                  <a:pt x="20010" y="5942"/>
                  <a:pt x="20010" y="5835"/>
                  <a:pt x="19944" y="5770"/>
                </a:cubicBezTo>
                <a:cubicBezTo>
                  <a:pt x="19911" y="5737"/>
                  <a:pt x="19867" y="5720"/>
                  <a:pt x="19824" y="5720"/>
                </a:cubicBezTo>
                <a:close/>
                <a:moveTo>
                  <a:pt x="20610" y="5720"/>
                </a:moveTo>
                <a:cubicBezTo>
                  <a:pt x="20566" y="5720"/>
                  <a:pt x="20523" y="5737"/>
                  <a:pt x="20490" y="5770"/>
                </a:cubicBezTo>
                <a:cubicBezTo>
                  <a:pt x="20423" y="5835"/>
                  <a:pt x="20423" y="5942"/>
                  <a:pt x="20490" y="6007"/>
                </a:cubicBezTo>
                <a:cubicBezTo>
                  <a:pt x="20556" y="6073"/>
                  <a:pt x="20664" y="6073"/>
                  <a:pt x="20730" y="6007"/>
                </a:cubicBezTo>
                <a:cubicBezTo>
                  <a:pt x="20797" y="5942"/>
                  <a:pt x="20797" y="5835"/>
                  <a:pt x="20730" y="5770"/>
                </a:cubicBezTo>
                <a:cubicBezTo>
                  <a:pt x="20697" y="5737"/>
                  <a:pt x="20653" y="5720"/>
                  <a:pt x="20610" y="5720"/>
                </a:cubicBezTo>
                <a:close/>
                <a:moveTo>
                  <a:pt x="21396" y="5720"/>
                </a:moveTo>
                <a:cubicBezTo>
                  <a:pt x="21353" y="5720"/>
                  <a:pt x="21309" y="5737"/>
                  <a:pt x="21276" y="5770"/>
                </a:cubicBezTo>
                <a:cubicBezTo>
                  <a:pt x="21209" y="5835"/>
                  <a:pt x="21209" y="5942"/>
                  <a:pt x="21276" y="6007"/>
                </a:cubicBezTo>
                <a:cubicBezTo>
                  <a:pt x="21342" y="6073"/>
                  <a:pt x="21450" y="6073"/>
                  <a:pt x="21517" y="6007"/>
                </a:cubicBezTo>
                <a:cubicBezTo>
                  <a:pt x="21583" y="5942"/>
                  <a:pt x="21583" y="5835"/>
                  <a:pt x="21517" y="5770"/>
                </a:cubicBezTo>
                <a:cubicBezTo>
                  <a:pt x="21483" y="5737"/>
                  <a:pt x="21440" y="5720"/>
                  <a:pt x="21396" y="5720"/>
                </a:cubicBezTo>
                <a:close/>
                <a:moveTo>
                  <a:pt x="169" y="6537"/>
                </a:moveTo>
                <a:cubicBezTo>
                  <a:pt x="126" y="6537"/>
                  <a:pt x="83" y="6554"/>
                  <a:pt x="49" y="6587"/>
                </a:cubicBezTo>
                <a:cubicBezTo>
                  <a:pt x="-17" y="6652"/>
                  <a:pt x="-17" y="6759"/>
                  <a:pt x="49" y="6824"/>
                </a:cubicBezTo>
                <a:cubicBezTo>
                  <a:pt x="116" y="6890"/>
                  <a:pt x="223" y="6890"/>
                  <a:pt x="290" y="6824"/>
                </a:cubicBezTo>
                <a:cubicBezTo>
                  <a:pt x="356" y="6759"/>
                  <a:pt x="356" y="6652"/>
                  <a:pt x="290" y="6587"/>
                </a:cubicBezTo>
                <a:cubicBezTo>
                  <a:pt x="256" y="6554"/>
                  <a:pt x="213" y="6537"/>
                  <a:pt x="169" y="6537"/>
                </a:cubicBezTo>
                <a:close/>
                <a:moveTo>
                  <a:pt x="955" y="6537"/>
                </a:moveTo>
                <a:cubicBezTo>
                  <a:pt x="912" y="6537"/>
                  <a:pt x="869" y="6554"/>
                  <a:pt x="836" y="6587"/>
                </a:cubicBezTo>
                <a:cubicBezTo>
                  <a:pt x="769" y="6652"/>
                  <a:pt x="769" y="6759"/>
                  <a:pt x="836" y="6824"/>
                </a:cubicBezTo>
                <a:cubicBezTo>
                  <a:pt x="902" y="6890"/>
                  <a:pt x="1009" y="6890"/>
                  <a:pt x="1076" y="6824"/>
                </a:cubicBezTo>
                <a:cubicBezTo>
                  <a:pt x="1142" y="6759"/>
                  <a:pt x="1142" y="6652"/>
                  <a:pt x="1076" y="6587"/>
                </a:cubicBezTo>
                <a:cubicBezTo>
                  <a:pt x="1043" y="6554"/>
                  <a:pt x="999" y="6537"/>
                  <a:pt x="955" y="6537"/>
                </a:cubicBezTo>
                <a:close/>
                <a:moveTo>
                  <a:pt x="1742" y="6537"/>
                </a:moveTo>
                <a:cubicBezTo>
                  <a:pt x="1698" y="6537"/>
                  <a:pt x="1654" y="6554"/>
                  <a:pt x="1621" y="6587"/>
                </a:cubicBezTo>
                <a:cubicBezTo>
                  <a:pt x="1555" y="6652"/>
                  <a:pt x="1555" y="6759"/>
                  <a:pt x="1621" y="6824"/>
                </a:cubicBezTo>
                <a:cubicBezTo>
                  <a:pt x="1688" y="6890"/>
                  <a:pt x="1796" y="6890"/>
                  <a:pt x="1862" y="6824"/>
                </a:cubicBezTo>
                <a:cubicBezTo>
                  <a:pt x="1928" y="6759"/>
                  <a:pt x="1928" y="6652"/>
                  <a:pt x="1862" y="6587"/>
                </a:cubicBezTo>
                <a:cubicBezTo>
                  <a:pt x="1829" y="6554"/>
                  <a:pt x="1785" y="6537"/>
                  <a:pt x="1742" y="6537"/>
                </a:cubicBezTo>
                <a:close/>
                <a:moveTo>
                  <a:pt x="2528" y="6537"/>
                </a:moveTo>
                <a:cubicBezTo>
                  <a:pt x="2484" y="6537"/>
                  <a:pt x="2441" y="6554"/>
                  <a:pt x="2408" y="6587"/>
                </a:cubicBezTo>
                <a:cubicBezTo>
                  <a:pt x="2341" y="6652"/>
                  <a:pt x="2341" y="6759"/>
                  <a:pt x="2408" y="6824"/>
                </a:cubicBezTo>
                <a:cubicBezTo>
                  <a:pt x="2474" y="6890"/>
                  <a:pt x="2582" y="6890"/>
                  <a:pt x="2648" y="6824"/>
                </a:cubicBezTo>
                <a:cubicBezTo>
                  <a:pt x="2715" y="6759"/>
                  <a:pt x="2715" y="6652"/>
                  <a:pt x="2648" y="6587"/>
                </a:cubicBezTo>
                <a:cubicBezTo>
                  <a:pt x="2615" y="6554"/>
                  <a:pt x="2571" y="6537"/>
                  <a:pt x="2528" y="6537"/>
                </a:cubicBezTo>
                <a:close/>
                <a:moveTo>
                  <a:pt x="3314" y="6537"/>
                </a:moveTo>
                <a:cubicBezTo>
                  <a:pt x="3271" y="6537"/>
                  <a:pt x="3227" y="6554"/>
                  <a:pt x="3194" y="6587"/>
                </a:cubicBezTo>
                <a:cubicBezTo>
                  <a:pt x="3127" y="6652"/>
                  <a:pt x="3127" y="6759"/>
                  <a:pt x="3194" y="6824"/>
                </a:cubicBezTo>
                <a:cubicBezTo>
                  <a:pt x="3260" y="6890"/>
                  <a:pt x="3368" y="6890"/>
                  <a:pt x="3434" y="6824"/>
                </a:cubicBezTo>
                <a:cubicBezTo>
                  <a:pt x="3500" y="6759"/>
                  <a:pt x="3500" y="6652"/>
                  <a:pt x="3434" y="6587"/>
                </a:cubicBezTo>
                <a:cubicBezTo>
                  <a:pt x="3401" y="6554"/>
                  <a:pt x="3358" y="6537"/>
                  <a:pt x="3314" y="6537"/>
                </a:cubicBezTo>
                <a:close/>
                <a:moveTo>
                  <a:pt x="4101" y="6537"/>
                </a:moveTo>
                <a:cubicBezTo>
                  <a:pt x="4057" y="6537"/>
                  <a:pt x="4013" y="6554"/>
                  <a:pt x="3980" y="6587"/>
                </a:cubicBezTo>
                <a:cubicBezTo>
                  <a:pt x="3914" y="6652"/>
                  <a:pt x="3914" y="6759"/>
                  <a:pt x="3980" y="6824"/>
                </a:cubicBezTo>
                <a:cubicBezTo>
                  <a:pt x="4047" y="6890"/>
                  <a:pt x="4154" y="6890"/>
                  <a:pt x="4220" y="6824"/>
                </a:cubicBezTo>
                <a:cubicBezTo>
                  <a:pt x="4287" y="6759"/>
                  <a:pt x="4287" y="6652"/>
                  <a:pt x="4220" y="6587"/>
                </a:cubicBezTo>
                <a:cubicBezTo>
                  <a:pt x="4187" y="6554"/>
                  <a:pt x="4144" y="6537"/>
                  <a:pt x="4101" y="6537"/>
                </a:cubicBezTo>
                <a:close/>
                <a:moveTo>
                  <a:pt x="4886" y="6537"/>
                </a:moveTo>
                <a:cubicBezTo>
                  <a:pt x="4843" y="6537"/>
                  <a:pt x="4800" y="6554"/>
                  <a:pt x="4766" y="6587"/>
                </a:cubicBezTo>
                <a:cubicBezTo>
                  <a:pt x="4700" y="6652"/>
                  <a:pt x="4700" y="6759"/>
                  <a:pt x="4766" y="6824"/>
                </a:cubicBezTo>
                <a:cubicBezTo>
                  <a:pt x="4833" y="6890"/>
                  <a:pt x="4940" y="6890"/>
                  <a:pt x="5007" y="6824"/>
                </a:cubicBezTo>
                <a:cubicBezTo>
                  <a:pt x="5073" y="6759"/>
                  <a:pt x="5073" y="6652"/>
                  <a:pt x="5007" y="6587"/>
                </a:cubicBezTo>
                <a:cubicBezTo>
                  <a:pt x="4973" y="6554"/>
                  <a:pt x="4930" y="6537"/>
                  <a:pt x="4886" y="6537"/>
                </a:cubicBezTo>
                <a:close/>
                <a:moveTo>
                  <a:pt x="5672" y="6537"/>
                </a:moveTo>
                <a:cubicBezTo>
                  <a:pt x="5629" y="6537"/>
                  <a:pt x="5586" y="6554"/>
                  <a:pt x="5553" y="6587"/>
                </a:cubicBezTo>
                <a:cubicBezTo>
                  <a:pt x="5486" y="6652"/>
                  <a:pt x="5486" y="6759"/>
                  <a:pt x="5553" y="6824"/>
                </a:cubicBezTo>
                <a:cubicBezTo>
                  <a:pt x="5619" y="6890"/>
                  <a:pt x="5726" y="6890"/>
                  <a:pt x="5793" y="6824"/>
                </a:cubicBezTo>
                <a:cubicBezTo>
                  <a:pt x="5859" y="6759"/>
                  <a:pt x="5859" y="6652"/>
                  <a:pt x="5793" y="6587"/>
                </a:cubicBezTo>
                <a:cubicBezTo>
                  <a:pt x="5760" y="6554"/>
                  <a:pt x="5716" y="6537"/>
                  <a:pt x="5672" y="6537"/>
                </a:cubicBezTo>
                <a:close/>
                <a:moveTo>
                  <a:pt x="6459" y="6537"/>
                </a:moveTo>
                <a:cubicBezTo>
                  <a:pt x="6415" y="6537"/>
                  <a:pt x="6372" y="6554"/>
                  <a:pt x="6338" y="6587"/>
                </a:cubicBezTo>
                <a:cubicBezTo>
                  <a:pt x="6272" y="6652"/>
                  <a:pt x="6272" y="6759"/>
                  <a:pt x="6338" y="6824"/>
                </a:cubicBezTo>
                <a:cubicBezTo>
                  <a:pt x="6405" y="6890"/>
                  <a:pt x="6513" y="6890"/>
                  <a:pt x="6579" y="6824"/>
                </a:cubicBezTo>
                <a:cubicBezTo>
                  <a:pt x="6646" y="6759"/>
                  <a:pt x="6646" y="6652"/>
                  <a:pt x="6579" y="6587"/>
                </a:cubicBezTo>
                <a:cubicBezTo>
                  <a:pt x="6546" y="6554"/>
                  <a:pt x="6502" y="6537"/>
                  <a:pt x="6459" y="6537"/>
                </a:cubicBezTo>
                <a:close/>
                <a:moveTo>
                  <a:pt x="7245" y="6537"/>
                </a:moveTo>
                <a:cubicBezTo>
                  <a:pt x="7202" y="6537"/>
                  <a:pt x="7158" y="6554"/>
                  <a:pt x="7125" y="6587"/>
                </a:cubicBezTo>
                <a:cubicBezTo>
                  <a:pt x="7058" y="6652"/>
                  <a:pt x="7058" y="6759"/>
                  <a:pt x="7125" y="6824"/>
                </a:cubicBezTo>
                <a:cubicBezTo>
                  <a:pt x="7191" y="6890"/>
                  <a:pt x="7299" y="6890"/>
                  <a:pt x="7365" y="6824"/>
                </a:cubicBezTo>
                <a:cubicBezTo>
                  <a:pt x="7432" y="6759"/>
                  <a:pt x="7432" y="6652"/>
                  <a:pt x="7365" y="6587"/>
                </a:cubicBezTo>
                <a:cubicBezTo>
                  <a:pt x="7332" y="6554"/>
                  <a:pt x="7289" y="6537"/>
                  <a:pt x="7245" y="6537"/>
                </a:cubicBezTo>
                <a:close/>
                <a:moveTo>
                  <a:pt x="8031" y="6537"/>
                </a:moveTo>
                <a:cubicBezTo>
                  <a:pt x="7988" y="6537"/>
                  <a:pt x="7944" y="6554"/>
                  <a:pt x="7911" y="6587"/>
                </a:cubicBezTo>
                <a:cubicBezTo>
                  <a:pt x="7845" y="6652"/>
                  <a:pt x="7845" y="6759"/>
                  <a:pt x="7911" y="6824"/>
                </a:cubicBezTo>
                <a:cubicBezTo>
                  <a:pt x="7977" y="6890"/>
                  <a:pt x="8085" y="6890"/>
                  <a:pt x="8151" y="6824"/>
                </a:cubicBezTo>
                <a:cubicBezTo>
                  <a:pt x="8217" y="6759"/>
                  <a:pt x="8217" y="6652"/>
                  <a:pt x="8151" y="6587"/>
                </a:cubicBezTo>
                <a:cubicBezTo>
                  <a:pt x="8118" y="6554"/>
                  <a:pt x="8075" y="6537"/>
                  <a:pt x="8031" y="6537"/>
                </a:cubicBezTo>
                <a:close/>
                <a:moveTo>
                  <a:pt x="8818" y="6537"/>
                </a:moveTo>
                <a:cubicBezTo>
                  <a:pt x="8774" y="6537"/>
                  <a:pt x="8730" y="6554"/>
                  <a:pt x="8697" y="6587"/>
                </a:cubicBezTo>
                <a:cubicBezTo>
                  <a:pt x="8631" y="6652"/>
                  <a:pt x="8631" y="6759"/>
                  <a:pt x="8697" y="6824"/>
                </a:cubicBezTo>
                <a:cubicBezTo>
                  <a:pt x="8764" y="6890"/>
                  <a:pt x="8871" y="6890"/>
                  <a:pt x="8937" y="6824"/>
                </a:cubicBezTo>
                <a:cubicBezTo>
                  <a:pt x="9004" y="6759"/>
                  <a:pt x="9004" y="6652"/>
                  <a:pt x="8937" y="6587"/>
                </a:cubicBezTo>
                <a:cubicBezTo>
                  <a:pt x="8904" y="6554"/>
                  <a:pt x="8861" y="6537"/>
                  <a:pt x="8818" y="6537"/>
                </a:cubicBezTo>
                <a:close/>
                <a:moveTo>
                  <a:pt x="9603" y="6537"/>
                </a:moveTo>
                <a:cubicBezTo>
                  <a:pt x="9560" y="6537"/>
                  <a:pt x="9517" y="6554"/>
                  <a:pt x="9483" y="6587"/>
                </a:cubicBezTo>
                <a:cubicBezTo>
                  <a:pt x="9417" y="6652"/>
                  <a:pt x="9417" y="6759"/>
                  <a:pt x="9483" y="6824"/>
                </a:cubicBezTo>
                <a:cubicBezTo>
                  <a:pt x="9550" y="6890"/>
                  <a:pt x="9657" y="6890"/>
                  <a:pt x="9724" y="6824"/>
                </a:cubicBezTo>
                <a:cubicBezTo>
                  <a:pt x="9790" y="6759"/>
                  <a:pt x="9790" y="6652"/>
                  <a:pt x="9724" y="6587"/>
                </a:cubicBezTo>
                <a:cubicBezTo>
                  <a:pt x="9690" y="6554"/>
                  <a:pt x="9647" y="6537"/>
                  <a:pt x="9603" y="6537"/>
                </a:cubicBezTo>
                <a:close/>
                <a:moveTo>
                  <a:pt x="10390" y="6537"/>
                </a:moveTo>
                <a:cubicBezTo>
                  <a:pt x="10346" y="6537"/>
                  <a:pt x="10303" y="6554"/>
                  <a:pt x="10270" y="6587"/>
                </a:cubicBezTo>
                <a:cubicBezTo>
                  <a:pt x="10203" y="6652"/>
                  <a:pt x="10203" y="6759"/>
                  <a:pt x="10270" y="6824"/>
                </a:cubicBezTo>
                <a:cubicBezTo>
                  <a:pt x="10336" y="6890"/>
                  <a:pt x="10444" y="6890"/>
                  <a:pt x="10510" y="6824"/>
                </a:cubicBezTo>
                <a:cubicBezTo>
                  <a:pt x="10576" y="6759"/>
                  <a:pt x="10576" y="6652"/>
                  <a:pt x="10510" y="6587"/>
                </a:cubicBezTo>
                <a:cubicBezTo>
                  <a:pt x="10477" y="6554"/>
                  <a:pt x="10433" y="6537"/>
                  <a:pt x="10390" y="6537"/>
                </a:cubicBezTo>
                <a:close/>
                <a:moveTo>
                  <a:pt x="11176" y="6537"/>
                </a:moveTo>
                <a:cubicBezTo>
                  <a:pt x="11132" y="6537"/>
                  <a:pt x="11089" y="6554"/>
                  <a:pt x="11055" y="6587"/>
                </a:cubicBezTo>
                <a:cubicBezTo>
                  <a:pt x="10989" y="6652"/>
                  <a:pt x="10989" y="6759"/>
                  <a:pt x="11055" y="6824"/>
                </a:cubicBezTo>
                <a:cubicBezTo>
                  <a:pt x="11122" y="6890"/>
                  <a:pt x="11230" y="6890"/>
                  <a:pt x="11296" y="6824"/>
                </a:cubicBezTo>
                <a:cubicBezTo>
                  <a:pt x="11363" y="6759"/>
                  <a:pt x="11363" y="6652"/>
                  <a:pt x="11296" y="6587"/>
                </a:cubicBezTo>
                <a:cubicBezTo>
                  <a:pt x="11263" y="6554"/>
                  <a:pt x="11219" y="6537"/>
                  <a:pt x="11176" y="6537"/>
                </a:cubicBezTo>
                <a:close/>
                <a:moveTo>
                  <a:pt x="11962" y="6537"/>
                </a:moveTo>
                <a:cubicBezTo>
                  <a:pt x="11919" y="6537"/>
                  <a:pt x="11875" y="6554"/>
                  <a:pt x="11842" y="6587"/>
                </a:cubicBezTo>
                <a:cubicBezTo>
                  <a:pt x="11775" y="6652"/>
                  <a:pt x="11775" y="6759"/>
                  <a:pt x="11842" y="6824"/>
                </a:cubicBezTo>
                <a:cubicBezTo>
                  <a:pt x="11908" y="6890"/>
                  <a:pt x="12016" y="6890"/>
                  <a:pt x="12083" y="6824"/>
                </a:cubicBezTo>
                <a:cubicBezTo>
                  <a:pt x="12149" y="6759"/>
                  <a:pt x="12149" y="6652"/>
                  <a:pt x="12083" y="6587"/>
                </a:cubicBezTo>
                <a:cubicBezTo>
                  <a:pt x="12049" y="6554"/>
                  <a:pt x="12006" y="6537"/>
                  <a:pt x="11962" y="6537"/>
                </a:cubicBezTo>
                <a:close/>
                <a:moveTo>
                  <a:pt x="12748" y="6537"/>
                </a:moveTo>
                <a:cubicBezTo>
                  <a:pt x="12705" y="6537"/>
                  <a:pt x="12661" y="6554"/>
                  <a:pt x="12628" y="6587"/>
                </a:cubicBezTo>
                <a:cubicBezTo>
                  <a:pt x="12562" y="6652"/>
                  <a:pt x="12562" y="6759"/>
                  <a:pt x="12628" y="6824"/>
                </a:cubicBezTo>
                <a:cubicBezTo>
                  <a:pt x="12694" y="6890"/>
                  <a:pt x="12802" y="6890"/>
                  <a:pt x="12868" y="6824"/>
                </a:cubicBezTo>
                <a:cubicBezTo>
                  <a:pt x="12935" y="6759"/>
                  <a:pt x="12935" y="6652"/>
                  <a:pt x="12868" y="6587"/>
                </a:cubicBezTo>
                <a:cubicBezTo>
                  <a:pt x="12835" y="6554"/>
                  <a:pt x="12792" y="6537"/>
                  <a:pt x="12748" y="6537"/>
                </a:cubicBezTo>
                <a:close/>
                <a:moveTo>
                  <a:pt x="13535" y="6537"/>
                </a:moveTo>
                <a:cubicBezTo>
                  <a:pt x="13491" y="6537"/>
                  <a:pt x="13447" y="6554"/>
                  <a:pt x="13414" y="6587"/>
                </a:cubicBezTo>
                <a:cubicBezTo>
                  <a:pt x="13348" y="6652"/>
                  <a:pt x="13348" y="6759"/>
                  <a:pt x="13414" y="6824"/>
                </a:cubicBezTo>
                <a:cubicBezTo>
                  <a:pt x="13481" y="6890"/>
                  <a:pt x="13588" y="6890"/>
                  <a:pt x="13654" y="6824"/>
                </a:cubicBezTo>
                <a:cubicBezTo>
                  <a:pt x="13721" y="6759"/>
                  <a:pt x="13721" y="6652"/>
                  <a:pt x="13654" y="6587"/>
                </a:cubicBezTo>
                <a:cubicBezTo>
                  <a:pt x="13621" y="6554"/>
                  <a:pt x="13578" y="6537"/>
                  <a:pt x="13535" y="6537"/>
                </a:cubicBezTo>
                <a:close/>
                <a:moveTo>
                  <a:pt x="14320" y="6537"/>
                </a:moveTo>
                <a:cubicBezTo>
                  <a:pt x="14277" y="6537"/>
                  <a:pt x="14234" y="6554"/>
                  <a:pt x="14201" y="6587"/>
                </a:cubicBezTo>
                <a:cubicBezTo>
                  <a:pt x="14134" y="6652"/>
                  <a:pt x="14134" y="6759"/>
                  <a:pt x="14201" y="6824"/>
                </a:cubicBezTo>
                <a:cubicBezTo>
                  <a:pt x="14267" y="6890"/>
                  <a:pt x="14374" y="6890"/>
                  <a:pt x="14441" y="6824"/>
                </a:cubicBezTo>
                <a:cubicBezTo>
                  <a:pt x="14507" y="6759"/>
                  <a:pt x="14507" y="6652"/>
                  <a:pt x="14441" y="6587"/>
                </a:cubicBezTo>
                <a:cubicBezTo>
                  <a:pt x="14408" y="6554"/>
                  <a:pt x="14364" y="6537"/>
                  <a:pt x="14320" y="6537"/>
                </a:cubicBezTo>
                <a:close/>
                <a:moveTo>
                  <a:pt x="15107" y="6537"/>
                </a:moveTo>
                <a:cubicBezTo>
                  <a:pt x="15063" y="6537"/>
                  <a:pt x="15019" y="6554"/>
                  <a:pt x="14986" y="6587"/>
                </a:cubicBezTo>
                <a:cubicBezTo>
                  <a:pt x="14920" y="6652"/>
                  <a:pt x="14920" y="6759"/>
                  <a:pt x="14986" y="6824"/>
                </a:cubicBezTo>
                <a:cubicBezTo>
                  <a:pt x="15053" y="6890"/>
                  <a:pt x="15161" y="6890"/>
                  <a:pt x="15227" y="6824"/>
                </a:cubicBezTo>
                <a:cubicBezTo>
                  <a:pt x="15293" y="6759"/>
                  <a:pt x="15293" y="6652"/>
                  <a:pt x="15227" y="6587"/>
                </a:cubicBezTo>
                <a:cubicBezTo>
                  <a:pt x="15194" y="6554"/>
                  <a:pt x="15150" y="6537"/>
                  <a:pt x="15107" y="6537"/>
                </a:cubicBezTo>
                <a:close/>
                <a:moveTo>
                  <a:pt x="15893" y="6537"/>
                </a:moveTo>
                <a:cubicBezTo>
                  <a:pt x="15849" y="6537"/>
                  <a:pt x="15806" y="6554"/>
                  <a:pt x="15772" y="6587"/>
                </a:cubicBezTo>
                <a:cubicBezTo>
                  <a:pt x="15706" y="6652"/>
                  <a:pt x="15706" y="6759"/>
                  <a:pt x="15772" y="6824"/>
                </a:cubicBezTo>
                <a:cubicBezTo>
                  <a:pt x="15839" y="6890"/>
                  <a:pt x="15947" y="6890"/>
                  <a:pt x="16013" y="6824"/>
                </a:cubicBezTo>
                <a:cubicBezTo>
                  <a:pt x="16080" y="6759"/>
                  <a:pt x="16080" y="6652"/>
                  <a:pt x="16013" y="6587"/>
                </a:cubicBezTo>
                <a:cubicBezTo>
                  <a:pt x="15980" y="6554"/>
                  <a:pt x="15936" y="6537"/>
                  <a:pt x="15893" y="6537"/>
                </a:cubicBezTo>
                <a:close/>
                <a:moveTo>
                  <a:pt x="16679" y="6537"/>
                </a:moveTo>
                <a:cubicBezTo>
                  <a:pt x="16636" y="6537"/>
                  <a:pt x="16592" y="6554"/>
                  <a:pt x="16559" y="6587"/>
                </a:cubicBezTo>
                <a:cubicBezTo>
                  <a:pt x="16492" y="6652"/>
                  <a:pt x="16492" y="6759"/>
                  <a:pt x="16559" y="6824"/>
                </a:cubicBezTo>
                <a:cubicBezTo>
                  <a:pt x="16625" y="6890"/>
                  <a:pt x="16733" y="6890"/>
                  <a:pt x="16800" y="6824"/>
                </a:cubicBezTo>
                <a:cubicBezTo>
                  <a:pt x="16866" y="6759"/>
                  <a:pt x="16866" y="6652"/>
                  <a:pt x="16800" y="6587"/>
                </a:cubicBezTo>
                <a:cubicBezTo>
                  <a:pt x="16766" y="6554"/>
                  <a:pt x="16723" y="6537"/>
                  <a:pt x="16679" y="6537"/>
                </a:cubicBezTo>
                <a:close/>
                <a:moveTo>
                  <a:pt x="17465" y="6537"/>
                </a:moveTo>
                <a:cubicBezTo>
                  <a:pt x="17422" y="6537"/>
                  <a:pt x="17378" y="6554"/>
                  <a:pt x="17345" y="6587"/>
                </a:cubicBezTo>
                <a:cubicBezTo>
                  <a:pt x="17279" y="6652"/>
                  <a:pt x="17279" y="6759"/>
                  <a:pt x="17345" y="6824"/>
                </a:cubicBezTo>
                <a:cubicBezTo>
                  <a:pt x="17411" y="6890"/>
                  <a:pt x="17519" y="6890"/>
                  <a:pt x="17585" y="6824"/>
                </a:cubicBezTo>
                <a:cubicBezTo>
                  <a:pt x="17652" y="6759"/>
                  <a:pt x="17652" y="6652"/>
                  <a:pt x="17585" y="6587"/>
                </a:cubicBezTo>
                <a:cubicBezTo>
                  <a:pt x="17552" y="6554"/>
                  <a:pt x="17509" y="6537"/>
                  <a:pt x="17465" y="6537"/>
                </a:cubicBezTo>
                <a:close/>
                <a:moveTo>
                  <a:pt x="18252" y="6537"/>
                </a:moveTo>
                <a:cubicBezTo>
                  <a:pt x="18208" y="6537"/>
                  <a:pt x="18165" y="6554"/>
                  <a:pt x="18131" y="6587"/>
                </a:cubicBezTo>
                <a:cubicBezTo>
                  <a:pt x="18065" y="6652"/>
                  <a:pt x="18065" y="6759"/>
                  <a:pt x="18131" y="6824"/>
                </a:cubicBezTo>
                <a:cubicBezTo>
                  <a:pt x="18198" y="6890"/>
                  <a:pt x="18305" y="6890"/>
                  <a:pt x="18371" y="6824"/>
                </a:cubicBezTo>
                <a:cubicBezTo>
                  <a:pt x="18438" y="6759"/>
                  <a:pt x="18438" y="6652"/>
                  <a:pt x="18371" y="6587"/>
                </a:cubicBezTo>
                <a:cubicBezTo>
                  <a:pt x="18338" y="6554"/>
                  <a:pt x="18295" y="6537"/>
                  <a:pt x="18252" y="6537"/>
                </a:cubicBezTo>
                <a:close/>
                <a:moveTo>
                  <a:pt x="19037" y="6537"/>
                </a:moveTo>
                <a:cubicBezTo>
                  <a:pt x="18994" y="6537"/>
                  <a:pt x="18951" y="6554"/>
                  <a:pt x="18918" y="6587"/>
                </a:cubicBezTo>
                <a:cubicBezTo>
                  <a:pt x="18851" y="6652"/>
                  <a:pt x="18851" y="6759"/>
                  <a:pt x="18918" y="6824"/>
                </a:cubicBezTo>
                <a:cubicBezTo>
                  <a:pt x="18984" y="6890"/>
                  <a:pt x="19091" y="6890"/>
                  <a:pt x="19158" y="6824"/>
                </a:cubicBezTo>
                <a:cubicBezTo>
                  <a:pt x="19224" y="6759"/>
                  <a:pt x="19224" y="6652"/>
                  <a:pt x="19158" y="6587"/>
                </a:cubicBezTo>
                <a:cubicBezTo>
                  <a:pt x="19125" y="6554"/>
                  <a:pt x="19081" y="6537"/>
                  <a:pt x="19037" y="6537"/>
                </a:cubicBezTo>
                <a:close/>
                <a:moveTo>
                  <a:pt x="19824" y="6537"/>
                </a:moveTo>
                <a:cubicBezTo>
                  <a:pt x="19780" y="6537"/>
                  <a:pt x="19736" y="6554"/>
                  <a:pt x="19703" y="6587"/>
                </a:cubicBezTo>
                <a:cubicBezTo>
                  <a:pt x="19637" y="6652"/>
                  <a:pt x="19637" y="6759"/>
                  <a:pt x="19703" y="6824"/>
                </a:cubicBezTo>
                <a:cubicBezTo>
                  <a:pt x="19770" y="6890"/>
                  <a:pt x="19878" y="6890"/>
                  <a:pt x="19944" y="6824"/>
                </a:cubicBezTo>
                <a:cubicBezTo>
                  <a:pt x="20010" y="6759"/>
                  <a:pt x="20010" y="6652"/>
                  <a:pt x="19944" y="6587"/>
                </a:cubicBezTo>
                <a:cubicBezTo>
                  <a:pt x="19911" y="6554"/>
                  <a:pt x="19867" y="6537"/>
                  <a:pt x="19824" y="6537"/>
                </a:cubicBezTo>
                <a:close/>
                <a:moveTo>
                  <a:pt x="20610" y="6537"/>
                </a:moveTo>
                <a:cubicBezTo>
                  <a:pt x="20566" y="6537"/>
                  <a:pt x="20523" y="6554"/>
                  <a:pt x="20490" y="6587"/>
                </a:cubicBezTo>
                <a:cubicBezTo>
                  <a:pt x="20423" y="6652"/>
                  <a:pt x="20423" y="6759"/>
                  <a:pt x="20490" y="6824"/>
                </a:cubicBezTo>
                <a:cubicBezTo>
                  <a:pt x="20556" y="6890"/>
                  <a:pt x="20664" y="6890"/>
                  <a:pt x="20730" y="6824"/>
                </a:cubicBezTo>
                <a:cubicBezTo>
                  <a:pt x="20797" y="6759"/>
                  <a:pt x="20797" y="6652"/>
                  <a:pt x="20730" y="6587"/>
                </a:cubicBezTo>
                <a:cubicBezTo>
                  <a:pt x="20697" y="6554"/>
                  <a:pt x="20653" y="6537"/>
                  <a:pt x="20610" y="6537"/>
                </a:cubicBezTo>
                <a:close/>
                <a:moveTo>
                  <a:pt x="21396" y="6537"/>
                </a:moveTo>
                <a:cubicBezTo>
                  <a:pt x="21353" y="6537"/>
                  <a:pt x="21309" y="6554"/>
                  <a:pt x="21276" y="6587"/>
                </a:cubicBezTo>
                <a:cubicBezTo>
                  <a:pt x="21209" y="6652"/>
                  <a:pt x="21209" y="6759"/>
                  <a:pt x="21276" y="6824"/>
                </a:cubicBezTo>
                <a:cubicBezTo>
                  <a:pt x="21342" y="6890"/>
                  <a:pt x="21450" y="6890"/>
                  <a:pt x="21517" y="6824"/>
                </a:cubicBezTo>
                <a:cubicBezTo>
                  <a:pt x="21583" y="6759"/>
                  <a:pt x="21583" y="6652"/>
                  <a:pt x="21517" y="6587"/>
                </a:cubicBezTo>
                <a:cubicBezTo>
                  <a:pt x="21483" y="6554"/>
                  <a:pt x="21440" y="6537"/>
                  <a:pt x="21396" y="6537"/>
                </a:cubicBezTo>
                <a:close/>
                <a:moveTo>
                  <a:pt x="169" y="7354"/>
                </a:moveTo>
                <a:cubicBezTo>
                  <a:pt x="126" y="7354"/>
                  <a:pt x="83" y="7371"/>
                  <a:pt x="49" y="7404"/>
                </a:cubicBezTo>
                <a:cubicBezTo>
                  <a:pt x="-17" y="7469"/>
                  <a:pt x="-17" y="7576"/>
                  <a:pt x="49" y="7642"/>
                </a:cubicBezTo>
                <a:cubicBezTo>
                  <a:pt x="116" y="7708"/>
                  <a:pt x="223" y="7708"/>
                  <a:pt x="290" y="7642"/>
                </a:cubicBezTo>
                <a:cubicBezTo>
                  <a:pt x="356" y="7576"/>
                  <a:pt x="356" y="7469"/>
                  <a:pt x="290" y="7404"/>
                </a:cubicBezTo>
                <a:cubicBezTo>
                  <a:pt x="256" y="7371"/>
                  <a:pt x="213" y="7354"/>
                  <a:pt x="169" y="7354"/>
                </a:cubicBezTo>
                <a:close/>
                <a:moveTo>
                  <a:pt x="955" y="7354"/>
                </a:moveTo>
                <a:cubicBezTo>
                  <a:pt x="912" y="7354"/>
                  <a:pt x="869" y="7371"/>
                  <a:pt x="836" y="7404"/>
                </a:cubicBezTo>
                <a:cubicBezTo>
                  <a:pt x="769" y="7469"/>
                  <a:pt x="769" y="7576"/>
                  <a:pt x="836" y="7642"/>
                </a:cubicBezTo>
                <a:cubicBezTo>
                  <a:pt x="902" y="7708"/>
                  <a:pt x="1009" y="7708"/>
                  <a:pt x="1076" y="7642"/>
                </a:cubicBezTo>
                <a:cubicBezTo>
                  <a:pt x="1142" y="7576"/>
                  <a:pt x="1142" y="7469"/>
                  <a:pt x="1076" y="7404"/>
                </a:cubicBezTo>
                <a:cubicBezTo>
                  <a:pt x="1043" y="7371"/>
                  <a:pt x="999" y="7354"/>
                  <a:pt x="955" y="7354"/>
                </a:cubicBezTo>
                <a:close/>
                <a:moveTo>
                  <a:pt x="1742" y="7354"/>
                </a:moveTo>
                <a:cubicBezTo>
                  <a:pt x="1698" y="7354"/>
                  <a:pt x="1654" y="7371"/>
                  <a:pt x="1621" y="7404"/>
                </a:cubicBezTo>
                <a:cubicBezTo>
                  <a:pt x="1555" y="7469"/>
                  <a:pt x="1555" y="7576"/>
                  <a:pt x="1621" y="7642"/>
                </a:cubicBezTo>
                <a:cubicBezTo>
                  <a:pt x="1688" y="7708"/>
                  <a:pt x="1796" y="7708"/>
                  <a:pt x="1862" y="7642"/>
                </a:cubicBezTo>
                <a:cubicBezTo>
                  <a:pt x="1928" y="7576"/>
                  <a:pt x="1928" y="7469"/>
                  <a:pt x="1862" y="7404"/>
                </a:cubicBezTo>
                <a:cubicBezTo>
                  <a:pt x="1829" y="7371"/>
                  <a:pt x="1785" y="7354"/>
                  <a:pt x="1742" y="7354"/>
                </a:cubicBezTo>
                <a:close/>
                <a:moveTo>
                  <a:pt x="2528" y="7354"/>
                </a:moveTo>
                <a:cubicBezTo>
                  <a:pt x="2484" y="7354"/>
                  <a:pt x="2441" y="7371"/>
                  <a:pt x="2408" y="7404"/>
                </a:cubicBezTo>
                <a:cubicBezTo>
                  <a:pt x="2341" y="7469"/>
                  <a:pt x="2341" y="7576"/>
                  <a:pt x="2408" y="7642"/>
                </a:cubicBezTo>
                <a:cubicBezTo>
                  <a:pt x="2474" y="7708"/>
                  <a:pt x="2582" y="7708"/>
                  <a:pt x="2648" y="7642"/>
                </a:cubicBezTo>
                <a:cubicBezTo>
                  <a:pt x="2715" y="7576"/>
                  <a:pt x="2715" y="7469"/>
                  <a:pt x="2648" y="7404"/>
                </a:cubicBezTo>
                <a:cubicBezTo>
                  <a:pt x="2615" y="7371"/>
                  <a:pt x="2571" y="7354"/>
                  <a:pt x="2528" y="7354"/>
                </a:cubicBezTo>
                <a:close/>
                <a:moveTo>
                  <a:pt x="3314" y="7354"/>
                </a:moveTo>
                <a:cubicBezTo>
                  <a:pt x="3271" y="7354"/>
                  <a:pt x="3227" y="7371"/>
                  <a:pt x="3194" y="7404"/>
                </a:cubicBezTo>
                <a:cubicBezTo>
                  <a:pt x="3127" y="7469"/>
                  <a:pt x="3127" y="7576"/>
                  <a:pt x="3194" y="7642"/>
                </a:cubicBezTo>
                <a:cubicBezTo>
                  <a:pt x="3260" y="7708"/>
                  <a:pt x="3368" y="7708"/>
                  <a:pt x="3434" y="7642"/>
                </a:cubicBezTo>
                <a:cubicBezTo>
                  <a:pt x="3500" y="7576"/>
                  <a:pt x="3500" y="7469"/>
                  <a:pt x="3434" y="7404"/>
                </a:cubicBezTo>
                <a:cubicBezTo>
                  <a:pt x="3401" y="7371"/>
                  <a:pt x="3358" y="7354"/>
                  <a:pt x="3314" y="7354"/>
                </a:cubicBezTo>
                <a:close/>
                <a:moveTo>
                  <a:pt x="4101" y="7354"/>
                </a:moveTo>
                <a:cubicBezTo>
                  <a:pt x="4057" y="7354"/>
                  <a:pt x="4013" y="7371"/>
                  <a:pt x="3980" y="7404"/>
                </a:cubicBezTo>
                <a:cubicBezTo>
                  <a:pt x="3914" y="7469"/>
                  <a:pt x="3914" y="7576"/>
                  <a:pt x="3980" y="7642"/>
                </a:cubicBezTo>
                <a:cubicBezTo>
                  <a:pt x="4047" y="7708"/>
                  <a:pt x="4154" y="7708"/>
                  <a:pt x="4220" y="7642"/>
                </a:cubicBezTo>
                <a:cubicBezTo>
                  <a:pt x="4287" y="7576"/>
                  <a:pt x="4287" y="7469"/>
                  <a:pt x="4220" y="7404"/>
                </a:cubicBezTo>
                <a:cubicBezTo>
                  <a:pt x="4187" y="7371"/>
                  <a:pt x="4144" y="7354"/>
                  <a:pt x="4101" y="7354"/>
                </a:cubicBezTo>
                <a:close/>
                <a:moveTo>
                  <a:pt x="4886" y="7354"/>
                </a:moveTo>
                <a:cubicBezTo>
                  <a:pt x="4843" y="7354"/>
                  <a:pt x="4800" y="7371"/>
                  <a:pt x="4766" y="7404"/>
                </a:cubicBezTo>
                <a:cubicBezTo>
                  <a:pt x="4700" y="7469"/>
                  <a:pt x="4700" y="7576"/>
                  <a:pt x="4766" y="7642"/>
                </a:cubicBezTo>
                <a:cubicBezTo>
                  <a:pt x="4833" y="7708"/>
                  <a:pt x="4940" y="7708"/>
                  <a:pt x="5007" y="7642"/>
                </a:cubicBezTo>
                <a:cubicBezTo>
                  <a:pt x="5073" y="7576"/>
                  <a:pt x="5073" y="7469"/>
                  <a:pt x="5007" y="7404"/>
                </a:cubicBezTo>
                <a:cubicBezTo>
                  <a:pt x="4973" y="7371"/>
                  <a:pt x="4930" y="7354"/>
                  <a:pt x="4886" y="7354"/>
                </a:cubicBezTo>
                <a:close/>
                <a:moveTo>
                  <a:pt x="5672" y="7354"/>
                </a:moveTo>
                <a:cubicBezTo>
                  <a:pt x="5629" y="7354"/>
                  <a:pt x="5586" y="7371"/>
                  <a:pt x="5553" y="7404"/>
                </a:cubicBezTo>
                <a:cubicBezTo>
                  <a:pt x="5486" y="7469"/>
                  <a:pt x="5486" y="7576"/>
                  <a:pt x="5553" y="7642"/>
                </a:cubicBezTo>
                <a:cubicBezTo>
                  <a:pt x="5619" y="7708"/>
                  <a:pt x="5726" y="7708"/>
                  <a:pt x="5793" y="7642"/>
                </a:cubicBezTo>
                <a:cubicBezTo>
                  <a:pt x="5859" y="7576"/>
                  <a:pt x="5859" y="7469"/>
                  <a:pt x="5793" y="7404"/>
                </a:cubicBezTo>
                <a:cubicBezTo>
                  <a:pt x="5760" y="7371"/>
                  <a:pt x="5716" y="7354"/>
                  <a:pt x="5672" y="7354"/>
                </a:cubicBezTo>
                <a:close/>
                <a:moveTo>
                  <a:pt x="6459" y="7354"/>
                </a:moveTo>
                <a:cubicBezTo>
                  <a:pt x="6415" y="7354"/>
                  <a:pt x="6372" y="7371"/>
                  <a:pt x="6338" y="7404"/>
                </a:cubicBezTo>
                <a:cubicBezTo>
                  <a:pt x="6272" y="7469"/>
                  <a:pt x="6272" y="7576"/>
                  <a:pt x="6338" y="7642"/>
                </a:cubicBezTo>
                <a:cubicBezTo>
                  <a:pt x="6405" y="7708"/>
                  <a:pt x="6513" y="7708"/>
                  <a:pt x="6579" y="7642"/>
                </a:cubicBezTo>
                <a:cubicBezTo>
                  <a:pt x="6646" y="7576"/>
                  <a:pt x="6646" y="7469"/>
                  <a:pt x="6579" y="7404"/>
                </a:cubicBezTo>
                <a:cubicBezTo>
                  <a:pt x="6546" y="7371"/>
                  <a:pt x="6502" y="7354"/>
                  <a:pt x="6459" y="7354"/>
                </a:cubicBezTo>
                <a:close/>
                <a:moveTo>
                  <a:pt x="7245" y="7354"/>
                </a:moveTo>
                <a:cubicBezTo>
                  <a:pt x="7202" y="7354"/>
                  <a:pt x="7158" y="7371"/>
                  <a:pt x="7125" y="7404"/>
                </a:cubicBezTo>
                <a:cubicBezTo>
                  <a:pt x="7058" y="7469"/>
                  <a:pt x="7058" y="7576"/>
                  <a:pt x="7125" y="7642"/>
                </a:cubicBezTo>
                <a:cubicBezTo>
                  <a:pt x="7191" y="7708"/>
                  <a:pt x="7299" y="7708"/>
                  <a:pt x="7365" y="7642"/>
                </a:cubicBezTo>
                <a:cubicBezTo>
                  <a:pt x="7432" y="7576"/>
                  <a:pt x="7432" y="7469"/>
                  <a:pt x="7365" y="7404"/>
                </a:cubicBezTo>
                <a:cubicBezTo>
                  <a:pt x="7332" y="7371"/>
                  <a:pt x="7289" y="7354"/>
                  <a:pt x="7245" y="7354"/>
                </a:cubicBezTo>
                <a:close/>
                <a:moveTo>
                  <a:pt x="8031" y="7354"/>
                </a:moveTo>
                <a:cubicBezTo>
                  <a:pt x="7988" y="7354"/>
                  <a:pt x="7944" y="7371"/>
                  <a:pt x="7911" y="7404"/>
                </a:cubicBezTo>
                <a:cubicBezTo>
                  <a:pt x="7845" y="7469"/>
                  <a:pt x="7845" y="7576"/>
                  <a:pt x="7911" y="7642"/>
                </a:cubicBezTo>
                <a:cubicBezTo>
                  <a:pt x="7977" y="7708"/>
                  <a:pt x="8085" y="7708"/>
                  <a:pt x="8151" y="7642"/>
                </a:cubicBezTo>
                <a:cubicBezTo>
                  <a:pt x="8217" y="7576"/>
                  <a:pt x="8217" y="7469"/>
                  <a:pt x="8151" y="7404"/>
                </a:cubicBezTo>
                <a:cubicBezTo>
                  <a:pt x="8118" y="7371"/>
                  <a:pt x="8075" y="7354"/>
                  <a:pt x="8031" y="7354"/>
                </a:cubicBezTo>
                <a:close/>
                <a:moveTo>
                  <a:pt x="8818" y="7354"/>
                </a:moveTo>
                <a:cubicBezTo>
                  <a:pt x="8774" y="7354"/>
                  <a:pt x="8730" y="7371"/>
                  <a:pt x="8697" y="7404"/>
                </a:cubicBezTo>
                <a:cubicBezTo>
                  <a:pt x="8631" y="7469"/>
                  <a:pt x="8631" y="7576"/>
                  <a:pt x="8697" y="7642"/>
                </a:cubicBezTo>
                <a:cubicBezTo>
                  <a:pt x="8764" y="7708"/>
                  <a:pt x="8871" y="7708"/>
                  <a:pt x="8937" y="7642"/>
                </a:cubicBezTo>
                <a:cubicBezTo>
                  <a:pt x="9004" y="7576"/>
                  <a:pt x="9004" y="7469"/>
                  <a:pt x="8937" y="7404"/>
                </a:cubicBezTo>
                <a:cubicBezTo>
                  <a:pt x="8904" y="7371"/>
                  <a:pt x="8861" y="7354"/>
                  <a:pt x="8818" y="7354"/>
                </a:cubicBezTo>
                <a:close/>
                <a:moveTo>
                  <a:pt x="9603" y="7354"/>
                </a:moveTo>
                <a:cubicBezTo>
                  <a:pt x="9560" y="7354"/>
                  <a:pt x="9517" y="7371"/>
                  <a:pt x="9483" y="7404"/>
                </a:cubicBezTo>
                <a:cubicBezTo>
                  <a:pt x="9417" y="7469"/>
                  <a:pt x="9417" y="7576"/>
                  <a:pt x="9483" y="7642"/>
                </a:cubicBezTo>
                <a:cubicBezTo>
                  <a:pt x="9550" y="7708"/>
                  <a:pt x="9657" y="7708"/>
                  <a:pt x="9724" y="7642"/>
                </a:cubicBezTo>
                <a:cubicBezTo>
                  <a:pt x="9790" y="7576"/>
                  <a:pt x="9790" y="7469"/>
                  <a:pt x="9724" y="7404"/>
                </a:cubicBezTo>
                <a:cubicBezTo>
                  <a:pt x="9690" y="7371"/>
                  <a:pt x="9647" y="7354"/>
                  <a:pt x="9603" y="7354"/>
                </a:cubicBezTo>
                <a:close/>
                <a:moveTo>
                  <a:pt x="10390" y="7354"/>
                </a:moveTo>
                <a:cubicBezTo>
                  <a:pt x="10346" y="7354"/>
                  <a:pt x="10303" y="7371"/>
                  <a:pt x="10270" y="7404"/>
                </a:cubicBezTo>
                <a:cubicBezTo>
                  <a:pt x="10203" y="7469"/>
                  <a:pt x="10203" y="7576"/>
                  <a:pt x="10270" y="7642"/>
                </a:cubicBezTo>
                <a:cubicBezTo>
                  <a:pt x="10336" y="7708"/>
                  <a:pt x="10444" y="7708"/>
                  <a:pt x="10510" y="7642"/>
                </a:cubicBezTo>
                <a:cubicBezTo>
                  <a:pt x="10576" y="7576"/>
                  <a:pt x="10576" y="7469"/>
                  <a:pt x="10510" y="7404"/>
                </a:cubicBezTo>
                <a:cubicBezTo>
                  <a:pt x="10477" y="7371"/>
                  <a:pt x="10433" y="7354"/>
                  <a:pt x="10390" y="7354"/>
                </a:cubicBezTo>
                <a:close/>
                <a:moveTo>
                  <a:pt x="11176" y="7354"/>
                </a:moveTo>
                <a:cubicBezTo>
                  <a:pt x="11132" y="7354"/>
                  <a:pt x="11089" y="7371"/>
                  <a:pt x="11055" y="7404"/>
                </a:cubicBezTo>
                <a:cubicBezTo>
                  <a:pt x="10989" y="7469"/>
                  <a:pt x="10989" y="7576"/>
                  <a:pt x="11055" y="7642"/>
                </a:cubicBezTo>
                <a:cubicBezTo>
                  <a:pt x="11122" y="7708"/>
                  <a:pt x="11230" y="7708"/>
                  <a:pt x="11296" y="7642"/>
                </a:cubicBezTo>
                <a:cubicBezTo>
                  <a:pt x="11363" y="7576"/>
                  <a:pt x="11363" y="7469"/>
                  <a:pt x="11296" y="7404"/>
                </a:cubicBezTo>
                <a:cubicBezTo>
                  <a:pt x="11263" y="7371"/>
                  <a:pt x="11219" y="7354"/>
                  <a:pt x="11176" y="7354"/>
                </a:cubicBezTo>
                <a:close/>
                <a:moveTo>
                  <a:pt x="11962" y="7354"/>
                </a:moveTo>
                <a:cubicBezTo>
                  <a:pt x="11919" y="7354"/>
                  <a:pt x="11875" y="7371"/>
                  <a:pt x="11842" y="7404"/>
                </a:cubicBezTo>
                <a:cubicBezTo>
                  <a:pt x="11775" y="7469"/>
                  <a:pt x="11775" y="7576"/>
                  <a:pt x="11842" y="7642"/>
                </a:cubicBezTo>
                <a:cubicBezTo>
                  <a:pt x="11908" y="7708"/>
                  <a:pt x="12016" y="7708"/>
                  <a:pt x="12083" y="7642"/>
                </a:cubicBezTo>
                <a:cubicBezTo>
                  <a:pt x="12149" y="7576"/>
                  <a:pt x="12149" y="7469"/>
                  <a:pt x="12083" y="7404"/>
                </a:cubicBezTo>
                <a:cubicBezTo>
                  <a:pt x="12049" y="7371"/>
                  <a:pt x="12006" y="7354"/>
                  <a:pt x="11962" y="7354"/>
                </a:cubicBezTo>
                <a:close/>
                <a:moveTo>
                  <a:pt x="12748" y="7354"/>
                </a:moveTo>
                <a:cubicBezTo>
                  <a:pt x="12705" y="7354"/>
                  <a:pt x="12661" y="7371"/>
                  <a:pt x="12628" y="7404"/>
                </a:cubicBezTo>
                <a:cubicBezTo>
                  <a:pt x="12562" y="7469"/>
                  <a:pt x="12562" y="7576"/>
                  <a:pt x="12628" y="7642"/>
                </a:cubicBezTo>
                <a:cubicBezTo>
                  <a:pt x="12694" y="7708"/>
                  <a:pt x="12802" y="7708"/>
                  <a:pt x="12868" y="7642"/>
                </a:cubicBezTo>
                <a:cubicBezTo>
                  <a:pt x="12935" y="7576"/>
                  <a:pt x="12935" y="7469"/>
                  <a:pt x="12868" y="7404"/>
                </a:cubicBezTo>
                <a:cubicBezTo>
                  <a:pt x="12835" y="7371"/>
                  <a:pt x="12792" y="7354"/>
                  <a:pt x="12748" y="7354"/>
                </a:cubicBezTo>
                <a:close/>
                <a:moveTo>
                  <a:pt x="13535" y="7354"/>
                </a:moveTo>
                <a:cubicBezTo>
                  <a:pt x="13491" y="7354"/>
                  <a:pt x="13447" y="7371"/>
                  <a:pt x="13414" y="7404"/>
                </a:cubicBezTo>
                <a:cubicBezTo>
                  <a:pt x="13348" y="7469"/>
                  <a:pt x="13348" y="7576"/>
                  <a:pt x="13414" y="7642"/>
                </a:cubicBezTo>
                <a:cubicBezTo>
                  <a:pt x="13481" y="7708"/>
                  <a:pt x="13588" y="7708"/>
                  <a:pt x="13654" y="7642"/>
                </a:cubicBezTo>
                <a:cubicBezTo>
                  <a:pt x="13721" y="7576"/>
                  <a:pt x="13721" y="7469"/>
                  <a:pt x="13654" y="7404"/>
                </a:cubicBezTo>
                <a:cubicBezTo>
                  <a:pt x="13621" y="7371"/>
                  <a:pt x="13578" y="7354"/>
                  <a:pt x="13535" y="7354"/>
                </a:cubicBezTo>
                <a:close/>
                <a:moveTo>
                  <a:pt x="14320" y="7354"/>
                </a:moveTo>
                <a:cubicBezTo>
                  <a:pt x="14277" y="7354"/>
                  <a:pt x="14234" y="7371"/>
                  <a:pt x="14201" y="7404"/>
                </a:cubicBezTo>
                <a:cubicBezTo>
                  <a:pt x="14134" y="7469"/>
                  <a:pt x="14134" y="7576"/>
                  <a:pt x="14201" y="7642"/>
                </a:cubicBezTo>
                <a:cubicBezTo>
                  <a:pt x="14267" y="7708"/>
                  <a:pt x="14374" y="7708"/>
                  <a:pt x="14441" y="7642"/>
                </a:cubicBezTo>
                <a:cubicBezTo>
                  <a:pt x="14507" y="7576"/>
                  <a:pt x="14507" y="7469"/>
                  <a:pt x="14441" y="7404"/>
                </a:cubicBezTo>
                <a:cubicBezTo>
                  <a:pt x="14408" y="7371"/>
                  <a:pt x="14364" y="7354"/>
                  <a:pt x="14320" y="7354"/>
                </a:cubicBezTo>
                <a:close/>
                <a:moveTo>
                  <a:pt x="15107" y="7354"/>
                </a:moveTo>
                <a:cubicBezTo>
                  <a:pt x="15063" y="7354"/>
                  <a:pt x="15019" y="7371"/>
                  <a:pt x="14986" y="7404"/>
                </a:cubicBezTo>
                <a:cubicBezTo>
                  <a:pt x="14920" y="7469"/>
                  <a:pt x="14920" y="7576"/>
                  <a:pt x="14986" y="7642"/>
                </a:cubicBezTo>
                <a:cubicBezTo>
                  <a:pt x="15053" y="7708"/>
                  <a:pt x="15161" y="7708"/>
                  <a:pt x="15227" y="7642"/>
                </a:cubicBezTo>
                <a:cubicBezTo>
                  <a:pt x="15293" y="7576"/>
                  <a:pt x="15293" y="7469"/>
                  <a:pt x="15227" y="7404"/>
                </a:cubicBezTo>
                <a:cubicBezTo>
                  <a:pt x="15194" y="7371"/>
                  <a:pt x="15150" y="7354"/>
                  <a:pt x="15107" y="7354"/>
                </a:cubicBezTo>
                <a:close/>
                <a:moveTo>
                  <a:pt x="15893" y="7354"/>
                </a:moveTo>
                <a:cubicBezTo>
                  <a:pt x="15849" y="7354"/>
                  <a:pt x="15806" y="7371"/>
                  <a:pt x="15772" y="7404"/>
                </a:cubicBezTo>
                <a:cubicBezTo>
                  <a:pt x="15706" y="7469"/>
                  <a:pt x="15706" y="7576"/>
                  <a:pt x="15772" y="7642"/>
                </a:cubicBezTo>
                <a:cubicBezTo>
                  <a:pt x="15839" y="7708"/>
                  <a:pt x="15947" y="7708"/>
                  <a:pt x="16013" y="7642"/>
                </a:cubicBezTo>
                <a:cubicBezTo>
                  <a:pt x="16080" y="7576"/>
                  <a:pt x="16080" y="7469"/>
                  <a:pt x="16013" y="7404"/>
                </a:cubicBezTo>
                <a:cubicBezTo>
                  <a:pt x="15980" y="7371"/>
                  <a:pt x="15936" y="7354"/>
                  <a:pt x="15893" y="7354"/>
                </a:cubicBezTo>
                <a:close/>
                <a:moveTo>
                  <a:pt x="16679" y="7354"/>
                </a:moveTo>
                <a:cubicBezTo>
                  <a:pt x="16636" y="7354"/>
                  <a:pt x="16592" y="7371"/>
                  <a:pt x="16559" y="7404"/>
                </a:cubicBezTo>
                <a:cubicBezTo>
                  <a:pt x="16492" y="7469"/>
                  <a:pt x="16492" y="7576"/>
                  <a:pt x="16559" y="7642"/>
                </a:cubicBezTo>
                <a:cubicBezTo>
                  <a:pt x="16625" y="7708"/>
                  <a:pt x="16733" y="7708"/>
                  <a:pt x="16800" y="7642"/>
                </a:cubicBezTo>
                <a:cubicBezTo>
                  <a:pt x="16866" y="7576"/>
                  <a:pt x="16866" y="7469"/>
                  <a:pt x="16800" y="7404"/>
                </a:cubicBezTo>
                <a:cubicBezTo>
                  <a:pt x="16766" y="7371"/>
                  <a:pt x="16723" y="7354"/>
                  <a:pt x="16679" y="7354"/>
                </a:cubicBezTo>
                <a:close/>
                <a:moveTo>
                  <a:pt x="17465" y="7354"/>
                </a:moveTo>
                <a:cubicBezTo>
                  <a:pt x="17422" y="7354"/>
                  <a:pt x="17378" y="7371"/>
                  <a:pt x="17345" y="7404"/>
                </a:cubicBezTo>
                <a:cubicBezTo>
                  <a:pt x="17279" y="7469"/>
                  <a:pt x="17279" y="7576"/>
                  <a:pt x="17345" y="7642"/>
                </a:cubicBezTo>
                <a:cubicBezTo>
                  <a:pt x="17411" y="7708"/>
                  <a:pt x="17519" y="7708"/>
                  <a:pt x="17585" y="7642"/>
                </a:cubicBezTo>
                <a:cubicBezTo>
                  <a:pt x="17652" y="7576"/>
                  <a:pt x="17652" y="7469"/>
                  <a:pt x="17585" y="7404"/>
                </a:cubicBezTo>
                <a:cubicBezTo>
                  <a:pt x="17552" y="7371"/>
                  <a:pt x="17509" y="7354"/>
                  <a:pt x="17465" y="7354"/>
                </a:cubicBezTo>
                <a:close/>
                <a:moveTo>
                  <a:pt x="18252" y="7354"/>
                </a:moveTo>
                <a:cubicBezTo>
                  <a:pt x="18208" y="7354"/>
                  <a:pt x="18165" y="7371"/>
                  <a:pt x="18131" y="7404"/>
                </a:cubicBezTo>
                <a:cubicBezTo>
                  <a:pt x="18065" y="7469"/>
                  <a:pt x="18065" y="7576"/>
                  <a:pt x="18131" y="7642"/>
                </a:cubicBezTo>
                <a:cubicBezTo>
                  <a:pt x="18198" y="7708"/>
                  <a:pt x="18305" y="7708"/>
                  <a:pt x="18371" y="7642"/>
                </a:cubicBezTo>
                <a:cubicBezTo>
                  <a:pt x="18438" y="7576"/>
                  <a:pt x="18438" y="7469"/>
                  <a:pt x="18371" y="7404"/>
                </a:cubicBezTo>
                <a:cubicBezTo>
                  <a:pt x="18338" y="7371"/>
                  <a:pt x="18295" y="7354"/>
                  <a:pt x="18252" y="7354"/>
                </a:cubicBezTo>
                <a:close/>
                <a:moveTo>
                  <a:pt x="19037" y="7354"/>
                </a:moveTo>
                <a:cubicBezTo>
                  <a:pt x="18994" y="7354"/>
                  <a:pt x="18951" y="7371"/>
                  <a:pt x="18918" y="7404"/>
                </a:cubicBezTo>
                <a:cubicBezTo>
                  <a:pt x="18851" y="7469"/>
                  <a:pt x="18851" y="7576"/>
                  <a:pt x="18918" y="7642"/>
                </a:cubicBezTo>
                <a:cubicBezTo>
                  <a:pt x="18984" y="7708"/>
                  <a:pt x="19091" y="7708"/>
                  <a:pt x="19158" y="7642"/>
                </a:cubicBezTo>
                <a:cubicBezTo>
                  <a:pt x="19224" y="7576"/>
                  <a:pt x="19224" y="7469"/>
                  <a:pt x="19158" y="7404"/>
                </a:cubicBezTo>
                <a:cubicBezTo>
                  <a:pt x="19125" y="7371"/>
                  <a:pt x="19081" y="7354"/>
                  <a:pt x="19037" y="7354"/>
                </a:cubicBezTo>
                <a:close/>
                <a:moveTo>
                  <a:pt x="19824" y="7354"/>
                </a:moveTo>
                <a:cubicBezTo>
                  <a:pt x="19780" y="7354"/>
                  <a:pt x="19736" y="7371"/>
                  <a:pt x="19703" y="7404"/>
                </a:cubicBezTo>
                <a:cubicBezTo>
                  <a:pt x="19637" y="7469"/>
                  <a:pt x="19637" y="7576"/>
                  <a:pt x="19703" y="7642"/>
                </a:cubicBezTo>
                <a:cubicBezTo>
                  <a:pt x="19770" y="7708"/>
                  <a:pt x="19878" y="7708"/>
                  <a:pt x="19944" y="7642"/>
                </a:cubicBezTo>
                <a:cubicBezTo>
                  <a:pt x="20010" y="7576"/>
                  <a:pt x="20010" y="7469"/>
                  <a:pt x="19944" y="7404"/>
                </a:cubicBezTo>
                <a:cubicBezTo>
                  <a:pt x="19911" y="7371"/>
                  <a:pt x="19867" y="7354"/>
                  <a:pt x="19824" y="7354"/>
                </a:cubicBezTo>
                <a:close/>
                <a:moveTo>
                  <a:pt x="20610" y="7354"/>
                </a:moveTo>
                <a:cubicBezTo>
                  <a:pt x="20566" y="7354"/>
                  <a:pt x="20523" y="7371"/>
                  <a:pt x="20490" y="7404"/>
                </a:cubicBezTo>
                <a:cubicBezTo>
                  <a:pt x="20423" y="7469"/>
                  <a:pt x="20423" y="7576"/>
                  <a:pt x="20490" y="7642"/>
                </a:cubicBezTo>
                <a:cubicBezTo>
                  <a:pt x="20556" y="7708"/>
                  <a:pt x="20664" y="7708"/>
                  <a:pt x="20730" y="7642"/>
                </a:cubicBezTo>
                <a:cubicBezTo>
                  <a:pt x="20797" y="7576"/>
                  <a:pt x="20797" y="7469"/>
                  <a:pt x="20730" y="7404"/>
                </a:cubicBezTo>
                <a:cubicBezTo>
                  <a:pt x="20697" y="7371"/>
                  <a:pt x="20653" y="7354"/>
                  <a:pt x="20610" y="7354"/>
                </a:cubicBezTo>
                <a:close/>
                <a:moveTo>
                  <a:pt x="21396" y="7354"/>
                </a:moveTo>
                <a:cubicBezTo>
                  <a:pt x="21353" y="7354"/>
                  <a:pt x="21309" y="7371"/>
                  <a:pt x="21276" y="7404"/>
                </a:cubicBezTo>
                <a:cubicBezTo>
                  <a:pt x="21209" y="7469"/>
                  <a:pt x="21209" y="7576"/>
                  <a:pt x="21276" y="7642"/>
                </a:cubicBezTo>
                <a:cubicBezTo>
                  <a:pt x="21342" y="7708"/>
                  <a:pt x="21450" y="7708"/>
                  <a:pt x="21517" y="7642"/>
                </a:cubicBezTo>
                <a:cubicBezTo>
                  <a:pt x="21583" y="7576"/>
                  <a:pt x="21583" y="7469"/>
                  <a:pt x="21517" y="7404"/>
                </a:cubicBezTo>
                <a:cubicBezTo>
                  <a:pt x="21483" y="7371"/>
                  <a:pt x="21440" y="7354"/>
                  <a:pt x="21396" y="7354"/>
                </a:cubicBezTo>
                <a:close/>
                <a:moveTo>
                  <a:pt x="169" y="8172"/>
                </a:moveTo>
                <a:cubicBezTo>
                  <a:pt x="126" y="8172"/>
                  <a:pt x="83" y="8189"/>
                  <a:pt x="49" y="8221"/>
                </a:cubicBezTo>
                <a:cubicBezTo>
                  <a:pt x="-17" y="8287"/>
                  <a:pt x="-17" y="8393"/>
                  <a:pt x="49" y="8459"/>
                </a:cubicBezTo>
                <a:cubicBezTo>
                  <a:pt x="116" y="8525"/>
                  <a:pt x="223" y="8525"/>
                  <a:pt x="290" y="8459"/>
                </a:cubicBezTo>
                <a:cubicBezTo>
                  <a:pt x="356" y="8393"/>
                  <a:pt x="356" y="8287"/>
                  <a:pt x="290" y="8221"/>
                </a:cubicBezTo>
                <a:cubicBezTo>
                  <a:pt x="256" y="8189"/>
                  <a:pt x="213" y="8172"/>
                  <a:pt x="169" y="8172"/>
                </a:cubicBezTo>
                <a:close/>
                <a:moveTo>
                  <a:pt x="955" y="8172"/>
                </a:moveTo>
                <a:cubicBezTo>
                  <a:pt x="912" y="8172"/>
                  <a:pt x="869" y="8189"/>
                  <a:pt x="836" y="8221"/>
                </a:cubicBezTo>
                <a:cubicBezTo>
                  <a:pt x="769" y="8287"/>
                  <a:pt x="769" y="8393"/>
                  <a:pt x="836" y="8459"/>
                </a:cubicBezTo>
                <a:cubicBezTo>
                  <a:pt x="902" y="8525"/>
                  <a:pt x="1009" y="8525"/>
                  <a:pt x="1076" y="8459"/>
                </a:cubicBezTo>
                <a:cubicBezTo>
                  <a:pt x="1142" y="8393"/>
                  <a:pt x="1142" y="8287"/>
                  <a:pt x="1076" y="8221"/>
                </a:cubicBezTo>
                <a:cubicBezTo>
                  <a:pt x="1043" y="8189"/>
                  <a:pt x="999" y="8172"/>
                  <a:pt x="955" y="8172"/>
                </a:cubicBezTo>
                <a:close/>
                <a:moveTo>
                  <a:pt x="1742" y="8172"/>
                </a:moveTo>
                <a:cubicBezTo>
                  <a:pt x="1698" y="8172"/>
                  <a:pt x="1654" y="8189"/>
                  <a:pt x="1621" y="8221"/>
                </a:cubicBezTo>
                <a:cubicBezTo>
                  <a:pt x="1555" y="8287"/>
                  <a:pt x="1555" y="8393"/>
                  <a:pt x="1621" y="8459"/>
                </a:cubicBezTo>
                <a:cubicBezTo>
                  <a:pt x="1688" y="8525"/>
                  <a:pt x="1796" y="8525"/>
                  <a:pt x="1862" y="8459"/>
                </a:cubicBezTo>
                <a:cubicBezTo>
                  <a:pt x="1928" y="8393"/>
                  <a:pt x="1928" y="8287"/>
                  <a:pt x="1862" y="8221"/>
                </a:cubicBezTo>
                <a:cubicBezTo>
                  <a:pt x="1829" y="8189"/>
                  <a:pt x="1785" y="8172"/>
                  <a:pt x="1742" y="8172"/>
                </a:cubicBezTo>
                <a:close/>
                <a:moveTo>
                  <a:pt x="2528" y="8172"/>
                </a:moveTo>
                <a:cubicBezTo>
                  <a:pt x="2484" y="8172"/>
                  <a:pt x="2441" y="8189"/>
                  <a:pt x="2408" y="8221"/>
                </a:cubicBezTo>
                <a:cubicBezTo>
                  <a:pt x="2341" y="8287"/>
                  <a:pt x="2341" y="8393"/>
                  <a:pt x="2408" y="8459"/>
                </a:cubicBezTo>
                <a:cubicBezTo>
                  <a:pt x="2474" y="8525"/>
                  <a:pt x="2582" y="8525"/>
                  <a:pt x="2648" y="8459"/>
                </a:cubicBezTo>
                <a:cubicBezTo>
                  <a:pt x="2715" y="8393"/>
                  <a:pt x="2715" y="8287"/>
                  <a:pt x="2648" y="8221"/>
                </a:cubicBezTo>
                <a:cubicBezTo>
                  <a:pt x="2615" y="8189"/>
                  <a:pt x="2571" y="8172"/>
                  <a:pt x="2528" y="8172"/>
                </a:cubicBezTo>
                <a:close/>
                <a:moveTo>
                  <a:pt x="3314" y="8172"/>
                </a:moveTo>
                <a:cubicBezTo>
                  <a:pt x="3271" y="8172"/>
                  <a:pt x="3227" y="8189"/>
                  <a:pt x="3194" y="8221"/>
                </a:cubicBezTo>
                <a:cubicBezTo>
                  <a:pt x="3127" y="8287"/>
                  <a:pt x="3127" y="8393"/>
                  <a:pt x="3194" y="8459"/>
                </a:cubicBezTo>
                <a:cubicBezTo>
                  <a:pt x="3260" y="8525"/>
                  <a:pt x="3368" y="8525"/>
                  <a:pt x="3434" y="8459"/>
                </a:cubicBezTo>
                <a:cubicBezTo>
                  <a:pt x="3500" y="8393"/>
                  <a:pt x="3500" y="8287"/>
                  <a:pt x="3434" y="8221"/>
                </a:cubicBezTo>
                <a:cubicBezTo>
                  <a:pt x="3401" y="8189"/>
                  <a:pt x="3358" y="8172"/>
                  <a:pt x="3314" y="8172"/>
                </a:cubicBezTo>
                <a:close/>
                <a:moveTo>
                  <a:pt x="4101" y="8172"/>
                </a:moveTo>
                <a:cubicBezTo>
                  <a:pt x="4057" y="8172"/>
                  <a:pt x="4013" y="8189"/>
                  <a:pt x="3980" y="8221"/>
                </a:cubicBezTo>
                <a:cubicBezTo>
                  <a:pt x="3914" y="8287"/>
                  <a:pt x="3914" y="8393"/>
                  <a:pt x="3980" y="8459"/>
                </a:cubicBezTo>
                <a:cubicBezTo>
                  <a:pt x="4047" y="8525"/>
                  <a:pt x="4154" y="8525"/>
                  <a:pt x="4220" y="8459"/>
                </a:cubicBezTo>
                <a:cubicBezTo>
                  <a:pt x="4287" y="8393"/>
                  <a:pt x="4287" y="8287"/>
                  <a:pt x="4220" y="8221"/>
                </a:cubicBezTo>
                <a:cubicBezTo>
                  <a:pt x="4187" y="8189"/>
                  <a:pt x="4144" y="8172"/>
                  <a:pt x="4101" y="8172"/>
                </a:cubicBezTo>
                <a:close/>
                <a:moveTo>
                  <a:pt x="4886" y="8172"/>
                </a:moveTo>
                <a:cubicBezTo>
                  <a:pt x="4843" y="8172"/>
                  <a:pt x="4800" y="8189"/>
                  <a:pt x="4766" y="8221"/>
                </a:cubicBezTo>
                <a:cubicBezTo>
                  <a:pt x="4700" y="8287"/>
                  <a:pt x="4700" y="8393"/>
                  <a:pt x="4766" y="8459"/>
                </a:cubicBezTo>
                <a:cubicBezTo>
                  <a:pt x="4833" y="8525"/>
                  <a:pt x="4940" y="8525"/>
                  <a:pt x="5007" y="8459"/>
                </a:cubicBezTo>
                <a:cubicBezTo>
                  <a:pt x="5073" y="8393"/>
                  <a:pt x="5073" y="8287"/>
                  <a:pt x="5007" y="8221"/>
                </a:cubicBezTo>
                <a:cubicBezTo>
                  <a:pt x="4973" y="8189"/>
                  <a:pt x="4930" y="8172"/>
                  <a:pt x="4886" y="8172"/>
                </a:cubicBezTo>
                <a:close/>
                <a:moveTo>
                  <a:pt x="5672" y="8172"/>
                </a:moveTo>
                <a:cubicBezTo>
                  <a:pt x="5629" y="8172"/>
                  <a:pt x="5586" y="8189"/>
                  <a:pt x="5553" y="8221"/>
                </a:cubicBezTo>
                <a:cubicBezTo>
                  <a:pt x="5486" y="8287"/>
                  <a:pt x="5486" y="8393"/>
                  <a:pt x="5553" y="8459"/>
                </a:cubicBezTo>
                <a:cubicBezTo>
                  <a:pt x="5619" y="8525"/>
                  <a:pt x="5726" y="8525"/>
                  <a:pt x="5793" y="8459"/>
                </a:cubicBezTo>
                <a:cubicBezTo>
                  <a:pt x="5859" y="8393"/>
                  <a:pt x="5859" y="8287"/>
                  <a:pt x="5793" y="8221"/>
                </a:cubicBezTo>
                <a:cubicBezTo>
                  <a:pt x="5760" y="8189"/>
                  <a:pt x="5716" y="8172"/>
                  <a:pt x="5672" y="8172"/>
                </a:cubicBezTo>
                <a:close/>
                <a:moveTo>
                  <a:pt x="6459" y="8172"/>
                </a:moveTo>
                <a:cubicBezTo>
                  <a:pt x="6415" y="8172"/>
                  <a:pt x="6372" y="8189"/>
                  <a:pt x="6338" y="8221"/>
                </a:cubicBezTo>
                <a:cubicBezTo>
                  <a:pt x="6272" y="8287"/>
                  <a:pt x="6272" y="8393"/>
                  <a:pt x="6338" y="8459"/>
                </a:cubicBezTo>
                <a:cubicBezTo>
                  <a:pt x="6405" y="8525"/>
                  <a:pt x="6513" y="8525"/>
                  <a:pt x="6579" y="8459"/>
                </a:cubicBezTo>
                <a:cubicBezTo>
                  <a:pt x="6646" y="8393"/>
                  <a:pt x="6646" y="8287"/>
                  <a:pt x="6579" y="8221"/>
                </a:cubicBezTo>
                <a:cubicBezTo>
                  <a:pt x="6546" y="8189"/>
                  <a:pt x="6502" y="8172"/>
                  <a:pt x="6459" y="8172"/>
                </a:cubicBezTo>
                <a:close/>
                <a:moveTo>
                  <a:pt x="7245" y="8172"/>
                </a:moveTo>
                <a:cubicBezTo>
                  <a:pt x="7202" y="8172"/>
                  <a:pt x="7158" y="8189"/>
                  <a:pt x="7125" y="8221"/>
                </a:cubicBezTo>
                <a:cubicBezTo>
                  <a:pt x="7058" y="8287"/>
                  <a:pt x="7058" y="8393"/>
                  <a:pt x="7125" y="8459"/>
                </a:cubicBezTo>
                <a:cubicBezTo>
                  <a:pt x="7191" y="8525"/>
                  <a:pt x="7299" y="8525"/>
                  <a:pt x="7365" y="8459"/>
                </a:cubicBezTo>
                <a:cubicBezTo>
                  <a:pt x="7432" y="8393"/>
                  <a:pt x="7432" y="8287"/>
                  <a:pt x="7365" y="8221"/>
                </a:cubicBezTo>
                <a:cubicBezTo>
                  <a:pt x="7332" y="8189"/>
                  <a:pt x="7289" y="8172"/>
                  <a:pt x="7245" y="8172"/>
                </a:cubicBezTo>
                <a:close/>
                <a:moveTo>
                  <a:pt x="8031" y="8172"/>
                </a:moveTo>
                <a:cubicBezTo>
                  <a:pt x="7988" y="8172"/>
                  <a:pt x="7944" y="8189"/>
                  <a:pt x="7911" y="8221"/>
                </a:cubicBezTo>
                <a:cubicBezTo>
                  <a:pt x="7845" y="8287"/>
                  <a:pt x="7845" y="8393"/>
                  <a:pt x="7911" y="8459"/>
                </a:cubicBezTo>
                <a:cubicBezTo>
                  <a:pt x="7977" y="8525"/>
                  <a:pt x="8085" y="8525"/>
                  <a:pt x="8151" y="8459"/>
                </a:cubicBezTo>
                <a:cubicBezTo>
                  <a:pt x="8217" y="8393"/>
                  <a:pt x="8217" y="8287"/>
                  <a:pt x="8151" y="8221"/>
                </a:cubicBezTo>
                <a:cubicBezTo>
                  <a:pt x="8118" y="8189"/>
                  <a:pt x="8075" y="8172"/>
                  <a:pt x="8031" y="8172"/>
                </a:cubicBezTo>
                <a:close/>
                <a:moveTo>
                  <a:pt x="8818" y="8172"/>
                </a:moveTo>
                <a:cubicBezTo>
                  <a:pt x="8774" y="8172"/>
                  <a:pt x="8730" y="8189"/>
                  <a:pt x="8697" y="8221"/>
                </a:cubicBezTo>
                <a:cubicBezTo>
                  <a:pt x="8631" y="8287"/>
                  <a:pt x="8631" y="8393"/>
                  <a:pt x="8697" y="8459"/>
                </a:cubicBezTo>
                <a:cubicBezTo>
                  <a:pt x="8764" y="8525"/>
                  <a:pt x="8871" y="8525"/>
                  <a:pt x="8937" y="8459"/>
                </a:cubicBezTo>
                <a:cubicBezTo>
                  <a:pt x="9004" y="8393"/>
                  <a:pt x="9004" y="8287"/>
                  <a:pt x="8937" y="8221"/>
                </a:cubicBezTo>
                <a:cubicBezTo>
                  <a:pt x="8904" y="8189"/>
                  <a:pt x="8861" y="8172"/>
                  <a:pt x="8818" y="8172"/>
                </a:cubicBezTo>
                <a:close/>
                <a:moveTo>
                  <a:pt x="9603" y="8172"/>
                </a:moveTo>
                <a:cubicBezTo>
                  <a:pt x="9560" y="8172"/>
                  <a:pt x="9517" y="8189"/>
                  <a:pt x="9483" y="8221"/>
                </a:cubicBezTo>
                <a:cubicBezTo>
                  <a:pt x="9417" y="8287"/>
                  <a:pt x="9417" y="8393"/>
                  <a:pt x="9483" y="8459"/>
                </a:cubicBezTo>
                <a:cubicBezTo>
                  <a:pt x="9550" y="8525"/>
                  <a:pt x="9657" y="8525"/>
                  <a:pt x="9724" y="8459"/>
                </a:cubicBezTo>
                <a:cubicBezTo>
                  <a:pt x="9790" y="8393"/>
                  <a:pt x="9790" y="8287"/>
                  <a:pt x="9724" y="8221"/>
                </a:cubicBezTo>
                <a:cubicBezTo>
                  <a:pt x="9690" y="8189"/>
                  <a:pt x="9647" y="8172"/>
                  <a:pt x="9603" y="8172"/>
                </a:cubicBezTo>
                <a:close/>
                <a:moveTo>
                  <a:pt x="10390" y="8172"/>
                </a:moveTo>
                <a:cubicBezTo>
                  <a:pt x="10346" y="8172"/>
                  <a:pt x="10303" y="8189"/>
                  <a:pt x="10270" y="8221"/>
                </a:cubicBezTo>
                <a:cubicBezTo>
                  <a:pt x="10203" y="8287"/>
                  <a:pt x="10203" y="8393"/>
                  <a:pt x="10270" y="8459"/>
                </a:cubicBezTo>
                <a:cubicBezTo>
                  <a:pt x="10336" y="8525"/>
                  <a:pt x="10444" y="8525"/>
                  <a:pt x="10510" y="8459"/>
                </a:cubicBezTo>
                <a:cubicBezTo>
                  <a:pt x="10576" y="8393"/>
                  <a:pt x="10576" y="8287"/>
                  <a:pt x="10510" y="8221"/>
                </a:cubicBezTo>
                <a:cubicBezTo>
                  <a:pt x="10477" y="8189"/>
                  <a:pt x="10433" y="8172"/>
                  <a:pt x="10390" y="8172"/>
                </a:cubicBezTo>
                <a:close/>
                <a:moveTo>
                  <a:pt x="11176" y="8172"/>
                </a:moveTo>
                <a:cubicBezTo>
                  <a:pt x="11132" y="8172"/>
                  <a:pt x="11089" y="8189"/>
                  <a:pt x="11055" y="8221"/>
                </a:cubicBezTo>
                <a:cubicBezTo>
                  <a:pt x="10989" y="8287"/>
                  <a:pt x="10989" y="8393"/>
                  <a:pt x="11055" y="8459"/>
                </a:cubicBezTo>
                <a:cubicBezTo>
                  <a:pt x="11122" y="8525"/>
                  <a:pt x="11230" y="8525"/>
                  <a:pt x="11296" y="8459"/>
                </a:cubicBezTo>
                <a:cubicBezTo>
                  <a:pt x="11363" y="8393"/>
                  <a:pt x="11363" y="8287"/>
                  <a:pt x="11296" y="8221"/>
                </a:cubicBezTo>
                <a:cubicBezTo>
                  <a:pt x="11263" y="8189"/>
                  <a:pt x="11219" y="8172"/>
                  <a:pt x="11176" y="8172"/>
                </a:cubicBezTo>
                <a:close/>
                <a:moveTo>
                  <a:pt x="11962" y="8172"/>
                </a:moveTo>
                <a:cubicBezTo>
                  <a:pt x="11919" y="8172"/>
                  <a:pt x="11875" y="8189"/>
                  <a:pt x="11842" y="8221"/>
                </a:cubicBezTo>
                <a:cubicBezTo>
                  <a:pt x="11775" y="8287"/>
                  <a:pt x="11775" y="8393"/>
                  <a:pt x="11842" y="8459"/>
                </a:cubicBezTo>
                <a:cubicBezTo>
                  <a:pt x="11908" y="8525"/>
                  <a:pt x="12016" y="8525"/>
                  <a:pt x="12083" y="8459"/>
                </a:cubicBezTo>
                <a:cubicBezTo>
                  <a:pt x="12149" y="8393"/>
                  <a:pt x="12149" y="8287"/>
                  <a:pt x="12083" y="8221"/>
                </a:cubicBezTo>
                <a:cubicBezTo>
                  <a:pt x="12049" y="8189"/>
                  <a:pt x="12006" y="8172"/>
                  <a:pt x="11962" y="8172"/>
                </a:cubicBezTo>
                <a:close/>
                <a:moveTo>
                  <a:pt x="12748" y="8172"/>
                </a:moveTo>
                <a:cubicBezTo>
                  <a:pt x="12705" y="8172"/>
                  <a:pt x="12661" y="8189"/>
                  <a:pt x="12628" y="8221"/>
                </a:cubicBezTo>
                <a:cubicBezTo>
                  <a:pt x="12562" y="8287"/>
                  <a:pt x="12562" y="8393"/>
                  <a:pt x="12628" y="8459"/>
                </a:cubicBezTo>
                <a:cubicBezTo>
                  <a:pt x="12694" y="8525"/>
                  <a:pt x="12802" y="8525"/>
                  <a:pt x="12868" y="8459"/>
                </a:cubicBezTo>
                <a:cubicBezTo>
                  <a:pt x="12935" y="8393"/>
                  <a:pt x="12935" y="8287"/>
                  <a:pt x="12868" y="8221"/>
                </a:cubicBezTo>
                <a:cubicBezTo>
                  <a:pt x="12835" y="8189"/>
                  <a:pt x="12792" y="8172"/>
                  <a:pt x="12748" y="8172"/>
                </a:cubicBezTo>
                <a:close/>
                <a:moveTo>
                  <a:pt x="13535" y="8172"/>
                </a:moveTo>
                <a:cubicBezTo>
                  <a:pt x="13491" y="8172"/>
                  <a:pt x="13447" y="8189"/>
                  <a:pt x="13414" y="8221"/>
                </a:cubicBezTo>
                <a:cubicBezTo>
                  <a:pt x="13348" y="8287"/>
                  <a:pt x="13348" y="8393"/>
                  <a:pt x="13414" y="8459"/>
                </a:cubicBezTo>
                <a:cubicBezTo>
                  <a:pt x="13481" y="8525"/>
                  <a:pt x="13588" y="8525"/>
                  <a:pt x="13654" y="8459"/>
                </a:cubicBezTo>
                <a:cubicBezTo>
                  <a:pt x="13721" y="8393"/>
                  <a:pt x="13721" y="8287"/>
                  <a:pt x="13654" y="8221"/>
                </a:cubicBezTo>
                <a:cubicBezTo>
                  <a:pt x="13621" y="8189"/>
                  <a:pt x="13578" y="8172"/>
                  <a:pt x="13535" y="8172"/>
                </a:cubicBezTo>
                <a:close/>
                <a:moveTo>
                  <a:pt x="14320" y="8172"/>
                </a:moveTo>
                <a:cubicBezTo>
                  <a:pt x="14277" y="8172"/>
                  <a:pt x="14234" y="8189"/>
                  <a:pt x="14201" y="8221"/>
                </a:cubicBezTo>
                <a:cubicBezTo>
                  <a:pt x="14134" y="8287"/>
                  <a:pt x="14134" y="8393"/>
                  <a:pt x="14201" y="8459"/>
                </a:cubicBezTo>
                <a:cubicBezTo>
                  <a:pt x="14267" y="8525"/>
                  <a:pt x="14374" y="8525"/>
                  <a:pt x="14441" y="8459"/>
                </a:cubicBezTo>
                <a:cubicBezTo>
                  <a:pt x="14507" y="8393"/>
                  <a:pt x="14507" y="8287"/>
                  <a:pt x="14441" y="8221"/>
                </a:cubicBezTo>
                <a:cubicBezTo>
                  <a:pt x="14408" y="8189"/>
                  <a:pt x="14364" y="8172"/>
                  <a:pt x="14320" y="8172"/>
                </a:cubicBezTo>
                <a:close/>
                <a:moveTo>
                  <a:pt x="15107" y="8172"/>
                </a:moveTo>
                <a:cubicBezTo>
                  <a:pt x="15063" y="8172"/>
                  <a:pt x="15019" y="8189"/>
                  <a:pt x="14986" y="8221"/>
                </a:cubicBezTo>
                <a:cubicBezTo>
                  <a:pt x="14920" y="8287"/>
                  <a:pt x="14920" y="8393"/>
                  <a:pt x="14986" y="8459"/>
                </a:cubicBezTo>
                <a:cubicBezTo>
                  <a:pt x="15053" y="8525"/>
                  <a:pt x="15161" y="8525"/>
                  <a:pt x="15227" y="8459"/>
                </a:cubicBezTo>
                <a:cubicBezTo>
                  <a:pt x="15293" y="8393"/>
                  <a:pt x="15293" y="8287"/>
                  <a:pt x="15227" y="8221"/>
                </a:cubicBezTo>
                <a:cubicBezTo>
                  <a:pt x="15194" y="8189"/>
                  <a:pt x="15150" y="8172"/>
                  <a:pt x="15107" y="8172"/>
                </a:cubicBezTo>
                <a:close/>
                <a:moveTo>
                  <a:pt x="15893" y="8172"/>
                </a:moveTo>
                <a:cubicBezTo>
                  <a:pt x="15849" y="8172"/>
                  <a:pt x="15806" y="8189"/>
                  <a:pt x="15772" y="8221"/>
                </a:cubicBezTo>
                <a:cubicBezTo>
                  <a:pt x="15706" y="8287"/>
                  <a:pt x="15706" y="8393"/>
                  <a:pt x="15772" y="8459"/>
                </a:cubicBezTo>
                <a:cubicBezTo>
                  <a:pt x="15839" y="8525"/>
                  <a:pt x="15947" y="8525"/>
                  <a:pt x="16013" y="8459"/>
                </a:cubicBezTo>
                <a:cubicBezTo>
                  <a:pt x="16080" y="8393"/>
                  <a:pt x="16080" y="8287"/>
                  <a:pt x="16013" y="8221"/>
                </a:cubicBezTo>
                <a:cubicBezTo>
                  <a:pt x="15980" y="8189"/>
                  <a:pt x="15936" y="8172"/>
                  <a:pt x="15893" y="8172"/>
                </a:cubicBezTo>
                <a:close/>
                <a:moveTo>
                  <a:pt x="16679" y="8172"/>
                </a:moveTo>
                <a:cubicBezTo>
                  <a:pt x="16636" y="8172"/>
                  <a:pt x="16592" y="8189"/>
                  <a:pt x="16559" y="8221"/>
                </a:cubicBezTo>
                <a:cubicBezTo>
                  <a:pt x="16492" y="8287"/>
                  <a:pt x="16492" y="8393"/>
                  <a:pt x="16559" y="8459"/>
                </a:cubicBezTo>
                <a:cubicBezTo>
                  <a:pt x="16625" y="8525"/>
                  <a:pt x="16733" y="8525"/>
                  <a:pt x="16800" y="8459"/>
                </a:cubicBezTo>
                <a:cubicBezTo>
                  <a:pt x="16866" y="8393"/>
                  <a:pt x="16866" y="8287"/>
                  <a:pt x="16800" y="8221"/>
                </a:cubicBezTo>
                <a:cubicBezTo>
                  <a:pt x="16766" y="8189"/>
                  <a:pt x="16723" y="8172"/>
                  <a:pt x="16679" y="8172"/>
                </a:cubicBezTo>
                <a:close/>
                <a:moveTo>
                  <a:pt x="17465" y="8172"/>
                </a:moveTo>
                <a:cubicBezTo>
                  <a:pt x="17422" y="8172"/>
                  <a:pt x="17378" y="8189"/>
                  <a:pt x="17345" y="8221"/>
                </a:cubicBezTo>
                <a:cubicBezTo>
                  <a:pt x="17279" y="8287"/>
                  <a:pt x="17279" y="8393"/>
                  <a:pt x="17345" y="8459"/>
                </a:cubicBezTo>
                <a:cubicBezTo>
                  <a:pt x="17411" y="8525"/>
                  <a:pt x="17519" y="8525"/>
                  <a:pt x="17585" y="8459"/>
                </a:cubicBezTo>
                <a:cubicBezTo>
                  <a:pt x="17652" y="8393"/>
                  <a:pt x="17652" y="8287"/>
                  <a:pt x="17585" y="8221"/>
                </a:cubicBezTo>
                <a:cubicBezTo>
                  <a:pt x="17552" y="8189"/>
                  <a:pt x="17509" y="8172"/>
                  <a:pt x="17465" y="8172"/>
                </a:cubicBezTo>
                <a:close/>
                <a:moveTo>
                  <a:pt x="18252" y="8172"/>
                </a:moveTo>
                <a:cubicBezTo>
                  <a:pt x="18208" y="8172"/>
                  <a:pt x="18165" y="8189"/>
                  <a:pt x="18131" y="8221"/>
                </a:cubicBezTo>
                <a:cubicBezTo>
                  <a:pt x="18065" y="8287"/>
                  <a:pt x="18065" y="8393"/>
                  <a:pt x="18131" y="8459"/>
                </a:cubicBezTo>
                <a:cubicBezTo>
                  <a:pt x="18198" y="8525"/>
                  <a:pt x="18305" y="8525"/>
                  <a:pt x="18371" y="8459"/>
                </a:cubicBezTo>
                <a:cubicBezTo>
                  <a:pt x="18438" y="8393"/>
                  <a:pt x="18438" y="8287"/>
                  <a:pt x="18371" y="8221"/>
                </a:cubicBezTo>
                <a:cubicBezTo>
                  <a:pt x="18338" y="8189"/>
                  <a:pt x="18295" y="8172"/>
                  <a:pt x="18252" y="8172"/>
                </a:cubicBezTo>
                <a:close/>
                <a:moveTo>
                  <a:pt x="19037" y="8172"/>
                </a:moveTo>
                <a:cubicBezTo>
                  <a:pt x="18994" y="8172"/>
                  <a:pt x="18951" y="8189"/>
                  <a:pt x="18918" y="8221"/>
                </a:cubicBezTo>
                <a:cubicBezTo>
                  <a:pt x="18851" y="8287"/>
                  <a:pt x="18851" y="8393"/>
                  <a:pt x="18918" y="8459"/>
                </a:cubicBezTo>
                <a:cubicBezTo>
                  <a:pt x="18984" y="8525"/>
                  <a:pt x="19091" y="8525"/>
                  <a:pt x="19158" y="8459"/>
                </a:cubicBezTo>
                <a:cubicBezTo>
                  <a:pt x="19224" y="8393"/>
                  <a:pt x="19224" y="8287"/>
                  <a:pt x="19158" y="8221"/>
                </a:cubicBezTo>
                <a:cubicBezTo>
                  <a:pt x="19125" y="8189"/>
                  <a:pt x="19081" y="8172"/>
                  <a:pt x="19037" y="8172"/>
                </a:cubicBezTo>
                <a:close/>
                <a:moveTo>
                  <a:pt x="19824" y="8172"/>
                </a:moveTo>
                <a:cubicBezTo>
                  <a:pt x="19780" y="8172"/>
                  <a:pt x="19736" y="8189"/>
                  <a:pt x="19703" y="8221"/>
                </a:cubicBezTo>
                <a:cubicBezTo>
                  <a:pt x="19637" y="8287"/>
                  <a:pt x="19637" y="8393"/>
                  <a:pt x="19703" y="8459"/>
                </a:cubicBezTo>
                <a:cubicBezTo>
                  <a:pt x="19770" y="8525"/>
                  <a:pt x="19878" y="8525"/>
                  <a:pt x="19944" y="8459"/>
                </a:cubicBezTo>
                <a:cubicBezTo>
                  <a:pt x="20010" y="8393"/>
                  <a:pt x="20010" y="8287"/>
                  <a:pt x="19944" y="8221"/>
                </a:cubicBezTo>
                <a:cubicBezTo>
                  <a:pt x="19911" y="8189"/>
                  <a:pt x="19867" y="8172"/>
                  <a:pt x="19824" y="8172"/>
                </a:cubicBezTo>
                <a:close/>
                <a:moveTo>
                  <a:pt x="20610" y="8172"/>
                </a:moveTo>
                <a:cubicBezTo>
                  <a:pt x="20566" y="8172"/>
                  <a:pt x="20523" y="8189"/>
                  <a:pt x="20490" y="8221"/>
                </a:cubicBezTo>
                <a:cubicBezTo>
                  <a:pt x="20423" y="8287"/>
                  <a:pt x="20423" y="8393"/>
                  <a:pt x="20490" y="8459"/>
                </a:cubicBezTo>
                <a:cubicBezTo>
                  <a:pt x="20556" y="8525"/>
                  <a:pt x="20664" y="8525"/>
                  <a:pt x="20730" y="8459"/>
                </a:cubicBezTo>
                <a:cubicBezTo>
                  <a:pt x="20797" y="8393"/>
                  <a:pt x="20797" y="8287"/>
                  <a:pt x="20730" y="8221"/>
                </a:cubicBezTo>
                <a:cubicBezTo>
                  <a:pt x="20697" y="8189"/>
                  <a:pt x="20653" y="8172"/>
                  <a:pt x="20610" y="8172"/>
                </a:cubicBezTo>
                <a:close/>
                <a:moveTo>
                  <a:pt x="21396" y="8172"/>
                </a:moveTo>
                <a:cubicBezTo>
                  <a:pt x="21353" y="8172"/>
                  <a:pt x="21309" y="8189"/>
                  <a:pt x="21276" y="8221"/>
                </a:cubicBezTo>
                <a:cubicBezTo>
                  <a:pt x="21209" y="8287"/>
                  <a:pt x="21209" y="8393"/>
                  <a:pt x="21276" y="8459"/>
                </a:cubicBezTo>
                <a:cubicBezTo>
                  <a:pt x="21342" y="8525"/>
                  <a:pt x="21450" y="8525"/>
                  <a:pt x="21517" y="8459"/>
                </a:cubicBezTo>
                <a:cubicBezTo>
                  <a:pt x="21583" y="8393"/>
                  <a:pt x="21583" y="8287"/>
                  <a:pt x="21517" y="8221"/>
                </a:cubicBezTo>
                <a:cubicBezTo>
                  <a:pt x="21483" y="8189"/>
                  <a:pt x="21440" y="8172"/>
                  <a:pt x="21396" y="8172"/>
                </a:cubicBezTo>
                <a:close/>
                <a:moveTo>
                  <a:pt x="169" y="8989"/>
                </a:moveTo>
                <a:cubicBezTo>
                  <a:pt x="126" y="8989"/>
                  <a:pt x="83" y="9006"/>
                  <a:pt x="49" y="9039"/>
                </a:cubicBezTo>
                <a:cubicBezTo>
                  <a:pt x="-17" y="9104"/>
                  <a:pt x="-17" y="9211"/>
                  <a:pt x="49" y="9276"/>
                </a:cubicBezTo>
                <a:cubicBezTo>
                  <a:pt x="116" y="9342"/>
                  <a:pt x="223" y="9342"/>
                  <a:pt x="290" y="9276"/>
                </a:cubicBezTo>
                <a:cubicBezTo>
                  <a:pt x="356" y="9211"/>
                  <a:pt x="356" y="9104"/>
                  <a:pt x="290" y="9039"/>
                </a:cubicBezTo>
                <a:cubicBezTo>
                  <a:pt x="256" y="9006"/>
                  <a:pt x="213" y="8989"/>
                  <a:pt x="169" y="8989"/>
                </a:cubicBezTo>
                <a:close/>
                <a:moveTo>
                  <a:pt x="955" y="8989"/>
                </a:moveTo>
                <a:cubicBezTo>
                  <a:pt x="912" y="8989"/>
                  <a:pt x="869" y="9006"/>
                  <a:pt x="836" y="9039"/>
                </a:cubicBezTo>
                <a:cubicBezTo>
                  <a:pt x="769" y="9104"/>
                  <a:pt x="769" y="9211"/>
                  <a:pt x="836" y="9276"/>
                </a:cubicBezTo>
                <a:cubicBezTo>
                  <a:pt x="902" y="9342"/>
                  <a:pt x="1009" y="9342"/>
                  <a:pt x="1076" y="9276"/>
                </a:cubicBezTo>
                <a:cubicBezTo>
                  <a:pt x="1142" y="9211"/>
                  <a:pt x="1142" y="9104"/>
                  <a:pt x="1076" y="9039"/>
                </a:cubicBezTo>
                <a:cubicBezTo>
                  <a:pt x="1043" y="9006"/>
                  <a:pt x="999" y="8989"/>
                  <a:pt x="955" y="8989"/>
                </a:cubicBezTo>
                <a:close/>
                <a:moveTo>
                  <a:pt x="1742" y="8989"/>
                </a:moveTo>
                <a:cubicBezTo>
                  <a:pt x="1698" y="8989"/>
                  <a:pt x="1654" y="9006"/>
                  <a:pt x="1621" y="9039"/>
                </a:cubicBezTo>
                <a:cubicBezTo>
                  <a:pt x="1555" y="9104"/>
                  <a:pt x="1555" y="9211"/>
                  <a:pt x="1621" y="9276"/>
                </a:cubicBezTo>
                <a:cubicBezTo>
                  <a:pt x="1688" y="9342"/>
                  <a:pt x="1796" y="9342"/>
                  <a:pt x="1862" y="9276"/>
                </a:cubicBezTo>
                <a:cubicBezTo>
                  <a:pt x="1928" y="9211"/>
                  <a:pt x="1928" y="9104"/>
                  <a:pt x="1862" y="9039"/>
                </a:cubicBezTo>
                <a:cubicBezTo>
                  <a:pt x="1829" y="9006"/>
                  <a:pt x="1785" y="8989"/>
                  <a:pt x="1742" y="8989"/>
                </a:cubicBezTo>
                <a:close/>
                <a:moveTo>
                  <a:pt x="2528" y="8989"/>
                </a:moveTo>
                <a:cubicBezTo>
                  <a:pt x="2484" y="8989"/>
                  <a:pt x="2441" y="9006"/>
                  <a:pt x="2408" y="9039"/>
                </a:cubicBezTo>
                <a:cubicBezTo>
                  <a:pt x="2341" y="9104"/>
                  <a:pt x="2341" y="9211"/>
                  <a:pt x="2408" y="9276"/>
                </a:cubicBezTo>
                <a:cubicBezTo>
                  <a:pt x="2474" y="9342"/>
                  <a:pt x="2582" y="9342"/>
                  <a:pt x="2648" y="9276"/>
                </a:cubicBezTo>
                <a:cubicBezTo>
                  <a:pt x="2715" y="9211"/>
                  <a:pt x="2715" y="9104"/>
                  <a:pt x="2648" y="9039"/>
                </a:cubicBezTo>
                <a:cubicBezTo>
                  <a:pt x="2615" y="9006"/>
                  <a:pt x="2571" y="8989"/>
                  <a:pt x="2528" y="8989"/>
                </a:cubicBezTo>
                <a:close/>
                <a:moveTo>
                  <a:pt x="3314" y="8989"/>
                </a:moveTo>
                <a:cubicBezTo>
                  <a:pt x="3271" y="8989"/>
                  <a:pt x="3227" y="9006"/>
                  <a:pt x="3194" y="9039"/>
                </a:cubicBezTo>
                <a:cubicBezTo>
                  <a:pt x="3127" y="9104"/>
                  <a:pt x="3127" y="9211"/>
                  <a:pt x="3194" y="9276"/>
                </a:cubicBezTo>
                <a:cubicBezTo>
                  <a:pt x="3260" y="9342"/>
                  <a:pt x="3368" y="9342"/>
                  <a:pt x="3434" y="9276"/>
                </a:cubicBezTo>
                <a:cubicBezTo>
                  <a:pt x="3500" y="9211"/>
                  <a:pt x="3500" y="9104"/>
                  <a:pt x="3434" y="9039"/>
                </a:cubicBezTo>
                <a:cubicBezTo>
                  <a:pt x="3401" y="9006"/>
                  <a:pt x="3358" y="8989"/>
                  <a:pt x="3314" y="8989"/>
                </a:cubicBezTo>
                <a:close/>
                <a:moveTo>
                  <a:pt x="4101" y="8989"/>
                </a:moveTo>
                <a:cubicBezTo>
                  <a:pt x="4057" y="8989"/>
                  <a:pt x="4013" y="9006"/>
                  <a:pt x="3980" y="9039"/>
                </a:cubicBezTo>
                <a:cubicBezTo>
                  <a:pt x="3914" y="9104"/>
                  <a:pt x="3914" y="9211"/>
                  <a:pt x="3980" y="9276"/>
                </a:cubicBezTo>
                <a:cubicBezTo>
                  <a:pt x="4047" y="9342"/>
                  <a:pt x="4154" y="9342"/>
                  <a:pt x="4220" y="9276"/>
                </a:cubicBezTo>
                <a:cubicBezTo>
                  <a:pt x="4287" y="9211"/>
                  <a:pt x="4287" y="9104"/>
                  <a:pt x="4220" y="9039"/>
                </a:cubicBezTo>
                <a:cubicBezTo>
                  <a:pt x="4187" y="9006"/>
                  <a:pt x="4144" y="8989"/>
                  <a:pt x="4101" y="8989"/>
                </a:cubicBezTo>
                <a:close/>
                <a:moveTo>
                  <a:pt x="4886" y="8989"/>
                </a:moveTo>
                <a:cubicBezTo>
                  <a:pt x="4843" y="8989"/>
                  <a:pt x="4800" y="9006"/>
                  <a:pt x="4766" y="9039"/>
                </a:cubicBezTo>
                <a:cubicBezTo>
                  <a:pt x="4700" y="9104"/>
                  <a:pt x="4700" y="9211"/>
                  <a:pt x="4766" y="9276"/>
                </a:cubicBezTo>
                <a:cubicBezTo>
                  <a:pt x="4833" y="9342"/>
                  <a:pt x="4940" y="9342"/>
                  <a:pt x="5007" y="9276"/>
                </a:cubicBezTo>
                <a:cubicBezTo>
                  <a:pt x="5073" y="9211"/>
                  <a:pt x="5073" y="9104"/>
                  <a:pt x="5007" y="9039"/>
                </a:cubicBezTo>
                <a:cubicBezTo>
                  <a:pt x="4973" y="9006"/>
                  <a:pt x="4930" y="8989"/>
                  <a:pt x="4886" y="8989"/>
                </a:cubicBezTo>
                <a:close/>
                <a:moveTo>
                  <a:pt x="5672" y="8989"/>
                </a:moveTo>
                <a:cubicBezTo>
                  <a:pt x="5629" y="8989"/>
                  <a:pt x="5586" y="9006"/>
                  <a:pt x="5553" y="9039"/>
                </a:cubicBezTo>
                <a:cubicBezTo>
                  <a:pt x="5486" y="9104"/>
                  <a:pt x="5486" y="9211"/>
                  <a:pt x="5553" y="9276"/>
                </a:cubicBezTo>
                <a:cubicBezTo>
                  <a:pt x="5619" y="9342"/>
                  <a:pt x="5726" y="9342"/>
                  <a:pt x="5793" y="9276"/>
                </a:cubicBezTo>
                <a:cubicBezTo>
                  <a:pt x="5859" y="9211"/>
                  <a:pt x="5859" y="9104"/>
                  <a:pt x="5793" y="9039"/>
                </a:cubicBezTo>
                <a:cubicBezTo>
                  <a:pt x="5760" y="9006"/>
                  <a:pt x="5716" y="8989"/>
                  <a:pt x="5672" y="8989"/>
                </a:cubicBezTo>
                <a:close/>
                <a:moveTo>
                  <a:pt x="6459" y="8989"/>
                </a:moveTo>
                <a:cubicBezTo>
                  <a:pt x="6415" y="8989"/>
                  <a:pt x="6372" y="9006"/>
                  <a:pt x="6338" y="9039"/>
                </a:cubicBezTo>
                <a:cubicBezTo>
                  <a:pt x="6272" y="9104"/>
                  <a:pt x="6272" y="9211"/>
                  <a:pt x="6338" y="9276"/>
                </a:cubicBezTo>
                <a:cubicBezTo>
                  <a:pt x="6405" y="9342"/>
                  <a:pt x="6513" y="9342"/>
                  <a:pt x="6579" y="9276"/>
                </a:cubicBezTo>
                <a:cubicBezTo>
                  <a:pt x="6646" y="9211"/>
                  <a:pt x="6646" y="9104"/>
                  <a:pt x="6579" y="9039"/>
                </a:cubicBezTo>
                <a:cubicBezTo>
                  <a:pt x="6546" y="9006"/>
                  <a:pt x="6502" y="8989"/>
                  <a:pt x="6459" y="8989"/>
                </a:cubicBezTo>
                <a:close/>
                <a:moveTo>
                  <a:pt x="7245" y="8989"/>
                </a:moveTo>
                <a:cubicBezTo>
                  <a:pt x="7202" y="8989"/>
                  <a:pt x="7158" y="9006"/>
                  <a:pt x="7125" y="9039"/>
                </a:cubicBezTo>
                <a:cubicBezTo>
                  <a:pt x="7058" y="9104"/>
                  <a:pt x="7058" y="9211"/>
                  <a:pt x="7125" y="9276"/>
                </a:cubicBezTo>
                <a:cubicBezTo>
                  <a:pt x="7191" y="9342"/>
                  <a:pt x="7299" y="9342"/>
                  <a:pt x="7365" y="9276"/>
                </a:cubicBezTo>
                <a:cubicBezTo>
                  <a:pt x="7432" y="9211"/>
                  <a:pt x="7432" y="9104"/>
                  <a:pt x="7365" y="9039"/>
                </a:cubicBezTo>
                <a:cubicBezTo>
                  <a:pt x="7332" y="9006"/>
                  <a:pt x="7289" y="8989"/>
                  <a:pt x="7245" y="8989"/>
                </a:cubicBezTo>
                <a:close/>
                <a:moveTo>
                  <a:pt x="8031" y="8989"/>
                </a:moveTo>
                <a:cubicBezTo>
                  <a:pt x="7988" y="8989"/>
                  <a:pt x="7944" y="9006"/>
                  <a:pt x="7911" y="9039"/>
                </a:cubicBezTo>
                <a:cubicBezTo>
                  <a:pt x="7845" y="9104"/>
                  <a:pt x="7845" y="9211"/>
                  <a:pt x="7911" y="9276"/>
                </a:cubicBezTo>
                <a:cubicBezTo>
                  <a:pt x="7977" y="9342"/>
                  <a:pt x="8085" y="9342"/>
                  <a:pt x="8151" y="9276"/>
                </a:cubicBezTo>
                <a:cubicBezTo>
                  <a:pt x="8217" y="9211"/>
                  <a:pt x="8217" y="9104"/>
                  <a:pt x="8151" y="9039"/>
                </a:cubicBezTo>
                <a:cubicBezTo>
                  <a:pt x="8118" y="9006"/>
                  <a:pt x="8075" y="8989"/>
                  <a:pt x="8031" y="8989"/>
                </a:cubicBezTo>
                <a:close/>
                <a:moveTo>
                  <a:pt x="8818" y="8989"/>
                </a:moveTo>
                <a:cubicBezTo>
                  <a:pt x="8774" y="8989"/>
                  <a:pt x="8730" y="9006"/>
                  <a:pt x="8697" y="9039"/>
                </a:cubicBezTo>
                <a:cubicBezTo>
                  <a:pt x="8631" y="9104"/>
                  <a:pt x="8631" y="9211"/>
                  <a:pt x="8697" y="9276"/>
                </a:cubicBezTo>
                <a:cubicBezTo>
                  <a:pt x="8764" y="9342"/>
                  <a:pt x="8871" y="9342"/>
                  <a:pt x="8937" y="9276"/>
                </a:cubicBezTo>
                <a:cubicBezTo>
                  <a:pt x="9004" y="9211"/>
                  <a:pt x="9004" y="9104"/>
                  <a:pt x="8937" y="9039"/>
                </a:cubicBezTo>
                <a:cubicBezTo>
                  <a:pt x="8904" y="9006"/>
                  <a:pt x="8861" y="8989"/>
                  <a:pt x="8818" y="8989"/>
                </a:cubicBezTo>
                <a:close/>
                <a:moveTo>
                  <a:pt x="9603" y="8989"/>
                </a:moveTo>
                <a:cubicBezTo>
                  <a:pt x="9560" y="8989"/>
                  <a:pt x="9517" y="9006"/>
                  <a:pt x="9483" y="9039"/>
                </a:cubicBezTo>
                <a:cubicBezTo>
                  <a:pt x="9417" y="9104"/>
                  <a:pt x="9417" y="9211"/>
                  <a:pt x="9483" y="9276"/>
                </a:cubicBezTo>
                <a:cubicBezTo>
                  <a:pt x="9550" y="9342"/>
                  <a:pt x="9657" y="9342"/>
                  <a:pt x="9724" y="9276"/>
                </a:cubicBezTo>
                <a:cubicBezTo>
                  <a:pt x="9790" y="9211"/>
                  <a:pt x="9790" y="9104"/>
                  <a:pt x="9724" y="9039"/>
                </a:cubicBezTo>
                <a:cubicBezTo>
                  <a:pt x="9690" y="9006"/>
                  <a:pt x="9647" y="8989"/>
                  <a:pt x="9603" y="8989"/>
                </a:cubicBezTo>
                <a:close/>
                <a:moveTo>
                  <a:pt x="10390" y="8989"/>
                </a:moveTo>
                <a:cubicBezTo>
                  <a:pt x="10346" y="8989"/>
                  <a:pt x="10303" y="9006"/>
                  <a:pt x="10270" y="9039"/>
                </a:cubicBezTo>
                <a:cubicBezTo>
                  <a:pt x="10203" y="9104"/>
                  <a:pt x="10203" y="9211"/>
                  <a:pt x="10270" y="9276"/>
                </a:cubicBezTo>
                <a:cubicBezTo>
                  <a:pt x="10336" y="9342"/>
                  <a:pt x="10444" y="9342"/>
                  <a:pt x="10510" y="9276"/>
                </a:cubicBezTo>
                <a:cubicBezTo>
                  <a:pt x="10576" y="9211"/>
                  <a:pt x="10576" y="9104"/>
                  <a:pt x="10510" y="9039"/>
                </a:cubicBezTo>
                <a:cubicBezTo>
                  <a:pt x="10477" y="9006"/>
                  <a:pt x="10433" y="8989"/>
                  <a:pt x="10390" y="8989"/>
                </a:cubicBezTo>
                <a:close/>
                <a:moveTo>
                  <a:pt x="11176" y="8989"/>
                </a:moveTo>
                <a:cubicBezTo>
                  <a:pt x="11132" y="8989"/>
                  <a:pt x="11089" y="9006"/>
                  <a:pt x="11055" y="9039"/>
                </a:cubicBezTo>
                <a:cubicBezTo>
                  <a:pt x="10989" y="9104"/>
                  <a:pt x="10989" y="9211"/>
                  <a:pt x="11055" y="9276"/>
                </a:cubicBezTo>
                <a:cubicBezTo>
                  <a:pt x="11122" y="9342"/>
                  <a:pt x="11230" y="9342"/>
                  <a:pt x="11296" y="9276"/>
                </a:cubicBezTo>
                <a:cubicBezTo>
                  <a:pt x="11363" y="9211"/>
                  <a:pt x="11363" y="9104"/>
                  <a:pt x="11296" y="9039"/>
                </a:cubicBezTo>
                <a:cubicBezTo>
                  <a:pt x="11263" y="9006"/>
                  <a:pt x="11219" y="8989"/>
                  <a:pt x="11176" y="8989"/>
                </a:cubicBezTo>
                <a:close/>
                <a:moveTo>
                  <a:pt x="11962" y="8989"/>
                </a:moveTo>
                <a:cubicBezTo>
                  <a:pt x="11919" y="8989"/>
                  <a:pt x="11875" y="9006"/>
                  <a:pt x="11842" y="9039"/>
                </a:cubicBezTo>
                <a:cubicBezTo>
                  <a:pt x="11775" y="9104"/>
                  <a:pt x="11775" y="9211"/>
                  <a:pt x="11842" y="9276"/>
                </a:cubicBezTo>
                <a:cubicBezTo>
                  <a:pt x="11908" y="9342"/>
                  <a:pt x="12016" y="9342"/>
                  <a:pt x="12083" y="9276"/>
                </a:cubicBezTo>
                <a:cubicBezTo>
                  <a:pt x="12149" y="9211"/>
                  <a:pt x="12149" y="9104"/>
                  <a:pt x="12083" y="9039"/>
                </a:cubicBezTo>
                <a:cubicBezTo>
                  <a:pt x="12049" y="9006"/>
                  <a:pt x="12006" y="8989"/>
                  <a:pt x="11962" y="8989"/>
                </a:cubicBezTo>
                <a:close/>
                <a:moveTo>
                  <a:pt x="12748" y="8989"/>
                </a:moveTo>
                <a:cubicBezTo>
                  <a:pt x="12705" y="8989"/>
                  <a:pt x="12661" y="9006"/>
                  <a:pt x="12628" y="9039"/>
                </a:cubicBezTo>
                <a:cubicBezTo>
                  <a:pt x="12562" y="9104"/>
                  <a:pt x="12562" y="9211"/>
                  <a:pt x="12628" y="9276"/>
                </a:cubicBezTo>
                <a:cubicBezTo>
                  <a:pt x="12694" y="9342"/>
                  <a:pt x="12802" y="9342"/>
                  <a:pt x="12868" y="9276"/>
                </a:cubicBezTo>
                <a:cubicBezTo>
                  <a:pt x="12935" y="9211"/>
                  <a:pt x="12935" y="9104"/>
                  <a:pt x="12868" y="9039"/>
                </a:cubicBezTo>
                <a:cubicBezTo>
                  <a:pt x="12835" y="9006"/>
                  <a:pt x="12792" y="8989"/>
                  <a:pt x="12748" y="8989"/>
                </a:cubicBezTo>
                <a:close/>
                <a:moveTo>
                  <a:pt x="13535" y="8989"/>
                </a:moveTo>
                <a:cubicBezTo>
                  <a:pt x="13491" y="8989"/>
                  <a:pt x="13447" y="9006"/>
                  <a:pt x="13414" y="9039"/>
                </a:cubicBezTo>
                <a:cubicBezTo>
                  <a:pt x="13348" y="9104"/>
                  <a:pt x="13348" y="9211"/>
                  <a:pt x="13414" y="9276"/>
                </a:cubicBezTo>
                <a:cubicBezTo>
                  <a:pt x="13481" y="9342"/>
                  <a:pt x="13588" y="9342"/>
                  <a:pt x="13654" y="9276"/>
                </a:cubicBezTo>
                <a:cubicBezTo>
                  <a:pt x="13721" y="9211"/>
                  <a:pt x="13721" y="9104"/>
                  <a:pt x="13654" y="9039"/>
                </a:cubicBezTo>
                <a:cubicBezTo>
                  <a:pt x="13621" y="9006"/>
                  <a:pt x="13578" y="8989"/>
                  <a:pt x="13535" y="8989"/>
                </a:cubicBezTo>
                <a:close/>
                <a:moveTo>
                  <a:pt x="14320" y="8989"/>
                </a:moveTo>
                <a:cubicBezTo>
                  <a:pt x="14277" y="8989"/>
                  <a:pt x="14234" y="9006"/>
                  <a:pt x="14201" y="9039"/>
                </a:cubicBezTo>
                <a:cubicBezTo>
                  <a:pt x="14134" y="9104"/>
                  <a:pt x="14134" y="9211"/>
                  <a:pt x="14201" y="9276"/>
                </a:cubicBezTo>
                <a:cubicBezTo>
                  <a:pt x="14267" y="9342"/>
                  <a:pt x="14374" y="9342"/>
                  <a:pt x="14441" y="9276"/>
                </a:cubicBezTo>
                <a:cubicBezTo>
                  <a:pt x="14507" y="9211"/>
                  <a:pt x="14507" y="9104"/>
                  <a:pt x="14441" y="9039"/>
                </a:cubicBezTo>
                <a:cubicBezTo>
                  <a:pt x="14408" y="9006"/>
                  <a:pt x="14364" y="8989"/>
                  <a:pt x="14320" y="8989"/>
                </a:cubicBezTo>
                <a:close/>
                <a:moveTo>
                  <a:pt x="15107" y="8989"/>
                </a:moveTo>
                <a:cubicBezTo>
                  <a:pt x="15063" y="8989"/>
                  <a:pt x="15019" y="9006"/>
                  <a:pt x="14986" y="9039"/>
                </a:cubicBezTo>
                <a:cubicBezTo>
                  <a:pt x="14920" y="9104"/>
                  <a:pt x="14920" y="9211"/>
                  <a:pt x="14986" y="9276"/>
                </a:cubicBezTo>
                <a:cubicBezTo>
                  <a:pt x="15053" y="9342"/>
                  <a:pt x="15161" y="9342"/>
                  <a:pt x="15227" y="9276"/>
                </a:cubicBezTo>
                <a:cubicBezTo>
                  <a:pt x="15293" y="9211"/>
                  <a:pt x="15293" y="9104"/>
                  <a:pt x="15227" y="9039"/>
                </a:cubicBezTo>
                <a:cubicBezTo>
                  <a:pt x="15194" y="9006"/>
                  <a:pt x="15150" y="8989"/>
                  <a:pt x="15107" y="8989"/>
                </a:cubicBezTo>
                <a:close/>
                <a:moveTo>
                  <a:pt x="15893" y="8989"/>
                </a:moveTo>
                <a:cubicBezTo>
                  <a:pt x="15849" y="8989"/>
                  <a:pt x="15806" y="9006"/>
                  <a:pt x="15772" y="9039"/>
                </a:cubicBezTo>
                <a:cubicBezTo>
                  <a:pt x="15706" y="9104"/>
                  <a:pt x="15706" y="9211"/>
                  <a:pt x="15772" y="9276"/>
                </a:cubicBezTo>
                <a:cubicBezTo>
                  <a:pt x="15839" y="9342"/>
                  <a:pt x="15947" y="9342"/>
                  <a:pt x="16013" y="9276"/>
                </a:cubicBezTo>
                <a:cubicBezTo>
                  <a:pt x="16080" y="9211"/>
                  <a:pt x="16080" y="9104"/>
                  <a:pt x="16013" y="9039"/>
                </a:cubicBezTo>
                <a:cubicBezTo>
                  <a:pt x="15980" y="9006"/>
                  <a:pt x="15936" y="8989"/>
                  <a:pt x="15893" y="8989"/>
                </a:cubicBezTo>
                <a:close/>
                <a:moveTo>
                  <a:pt x="16679" y="8989"/>
                </a:moveTo>
                <a:cubicBezTo>
                  <a:pt x="16636" y="8989"/>
                  <a:pt x="16592" y="9006"/>
                  <a:pt x="16559" y="9039"/>
                </a:cubicBezTo>
                <a:cubicBezTo>
                  <a:pt x="16492" y="9104"/>
                  <a:pt x="16492" y="9211"/>
                  <a:pt x="16559" y="9276"/>
                </a:cubicBezTo>
                <a:cubicBezTo>
                  <a:pt x="16625" y="9342"/>
                  <a:pt x="16733" y="9342"/>
                  <a:pt x="16800" y="9276"/>
                </a:cubicBezTo>
                <a:cubicBezTo>
                  <a:pt x="16866" y="9211"/>
                  <a:pt x="16866" y="9104"/>
                  <a:pt x="16800" y="9039"/>
                </a:cubicBezTo>
                <a:cubicBezTo>
                  <a:pt x="16766" y="9006"/>
                  <a:pt x="16723" y="8989"/>
                  <a:pt x="16679" y="8989"/>
                </a:cubicBezTo>
                <a:close/>
                <a:moveTo>
                  <a:pt x="17465" y="8989"/>
                </a:moveTo>
                <a:cubicBezTo>
                  <a:pt x="17422" y="8989"/>
                  <a:pt x="17378" y="9006"/>
                  <a:pt x="17345" y="9039"/>
                </a:cubicBezTo>
                <a:cubicBezTo>
                  <a:pt x="17279" y="9104"/>
                  <a:pt x="17279" y="9211"/>
                  <a:pt x="17345" y="9276"/>
                </a:cubicBezTo>
                <a:cubicBezTo>
                  <a:pt x="17411" y="9342"/>
                  <a:pt x="17519" y="9342"/>
                  <a:pt x="17585" y="9276"/>
                </a:cubicBezTo>
                <a:cubicBezTo>
                  <a:pt x="17652" y="9211"/>
                  <a:pt x="17652" y="9104"/>
                  <a:pt x="17585" y="9039"/>
                </a:cubicBezTo>
                <a:cubicBezTo>
                  <a:pt x="17552" y="9006"/>
                  <a:pt x="17509" y="8989"/>
                  <a:pt x="17465" y="8989"/>
                </a:cubicBezTo>
                <a:close/>
                <a:moveTo>
                  <a:pt x="18252" y="8989"/>
                </a:moveTo>
                <a:cubicBezTo>
                  <a:pt x="18208" y="8989"/>
                  <a:pt x="18165" y="9006"/>
                  <a:pt x="18131" y="9039"/>
                </a:cubicBezTo>
                <a:cubicBezTo>
                  <a:pt x="18065" y="9104"/>
                  <a:pt x="18065" y="9211"/>
                  <a:pt x="18131" y="9276"/>
                </a:cubicBezTo>
                <a:cubicBezTo>
                  <a:pt x="18198" y="9342"/>
                  <a:pt x="18305" y="9342"/>
                  <a:pt x="18371" y="9276"/>
                </a:cubicBezTo>
                <a:cubicBezTo>
                  <a:pt x="18438" y="9211"/>
                  <a:pt x="18438" y="9104"/>
                  <a:pt x="18371" y="9039"/>
                </a:cubicBezTo>
                <a:cubicBezTo>
                  <a:pt x="18338" y="9006"/>
                  <a:pt x="18295" y="8989"/>
                  <a:pt x="18252" y="8989"/>
                </a:cubicBezTo>
                <a:close/>
                <a:moveTo>
                  <a:pt x="19037" y="8989"/>
                </a:moveTo>
                <a:cubicBezTo>
                  <a:pt x="18994" y="8989"/>
                  <a:pt x="18951" y="9006"/>
                  <a:pt x="18918" y="9039"/>
                </a:cubicBezTo>
                <a:cubicBezTo>
                  <a:pt x="18851" y="9104"/>
                  <a:pt x="18851" y="9211"/>
                  <a:pt x="18918" y="9276"/>
                </a:cubicBezTo>
                <a:cubicBezTo>
                  <a:pt x="18984" y="9342"/>
                  <a:pt x="19091" y="9342"/>
                  <a:pt x="19158" y="9276"/>
                </a:cubicBezTo>
                <a:cubicBezTo>
                  <a:pt x="19224" y="9211"/>
                  <a:pt x="19224" y="9104"/>
                  <a:pt x="19158" y="9039"/>
                </a:cubicBezTo>
                <a:cubicBezTo>
                  <a:pt x="19125" y="9006"/>
                  <a:pt x="19081" y="8989"/>
                  <a:pt x="19037" y="8989"/>
                </a:cubicBezTo>
                <a:close/>
                <a:moveTo>
                  <a:pt x="19824" y="8989"/>
                </a:moveTo>
                <a:cubicBezTo>
                  <a:pt x="19780" y="8989"/>
                  <a:pt x="19736" y="9006"/>
                  <a:pt x="19703" y="9039"/>
                </a:cubicBezTo>
                <a:cubicBezTo>
                  <a:pt x="19637" y="9104"/>
                  <a:pt x="19637" y="9211"/>
                  <a:pt x="19703" y="9276"/>
                </a:cubicBezTo>
                <a:cubicBezTo>
                  <a:pt x="19770" y="9342"/>
                  <a:pt x="19878" y="9342"/>
                  <a:pt x="19944" y="9276"/>
                </a:cubicBezTo>
                <a:cubicBezTo>
                  <a:pt x="20010" y="9211"/>
                  <a:pt x="20010" y="9104"/>
                  <a:pt x="19944" y="9039"/>
                </a:cubicBezTo>
                <a:cubicBezTo>
                  <a:pt x="19911" y="9006"/>
                  <a:pt x="19867" y="8989"/>
                  <a:pt x="19824" y="8989"/>
                </a:cubicBezTo>
                <a:close/>
                <a:moveTo>
                  <a:pt x="20610" y="8989"/>
                </a:moveTo>
                <a:cubicBezTo>
                  <a:pt x="20566" y="8989"/>
                  <a:pt x="20523" y="9006"/>
                  <a:pt x="20490" y="9039"/>
                </a:cubicBezTo>
                <a:cubicBezTo>
                  <a:pt x="20423" y="9104"/>
                  <a:pt x="20423" y="9211"/>
                  <a:pt x="20490" y="9276"/>
                </a:cubicBezTo>
                <a:cubicBezTo>
                  <a:pt x="20556" y="9342"/>
                  <a:pt x="20664" y="9342"/>
                  <a:pt x="20730" y="9276"/>
                </a:cubicBezTo>
                <a:cubicBezTo>
                  <a:pt x="20797" y="9211"/>
                  <a:pt x="20797" y="9104"/>
                  <a:pt x="20730" y="9039"/>
                </a:cubicBezTo>
                <a:cubicBezTo>
                  <a:pt x="20697" y="9006"/>
                  <a:pt x="20653" y="8989"/>
                  <a:pt x="20610" y="8989"/>
                </a:cubicBezTo>
                <a:close/>
                <a:moveTo>
                  <a:pt x="21396" y="8989"/>
                </a:moveTo>
                <a:cubicBezTo>
                  <a:pt x="21353" y="8989"/>
                  <a:pt x="21309" y="9006"/>
                  <a:pt x="21276" y="9039"/>
                </a:cubicBezTo>
                <a:cubicBezTo>
                  <a:pt x="21209" y="9104"/>
                  <a:pt x="21209" y="9211"/>
                  <a:pt x="21276" y="9276"/>
                </a:cubicBezTo>
                <a:cubicBezTo>
                  <a:pt x="21342" y="9342"/>
                  <a:pt x="21450" y="9342"/>
                  <a:pt x="21517" y="9276"/>
                </a:cubicBezTo>
                <a:cubicBezTo>
                  <a:pt x="21583" y="9211"/>
                  <a:pt x="21583" y="9104"/>
                  <a:pt x="21517" y="9039"/>
                </a:cubicBezTo>
                <a:cubicBezTo>
                  <a:pt x="21483" y="9006"/>
                  <a:pt x="21440" y="8989"/>
                  <a:pt x="21396" y="8989"/>
                </a:cubicBezTo>
                <a:close/>
                <a:moveTo>
                  <a:pt x="169" y="9806"/>
                </a:moveTo>
                <a:cubicBezTo>
                  <a:pt x="126" y="9806"/>
                  <a:pt x="83" y="9823"/>
                  <a:pt x="49" y="9856"/>
                </a:cubicBezTo>
                <a:cubicBezTo>
                  <a:pt x="-17" y="9921"/>
                  <a:pt x="-17" y="10028"/>
                  <a:pt x="49" y="10093"/>
                </a:cubicBezTo>
                <a:cubicBezTo>
                  <a:pt x="116" y="10159"/>
                  <a:pt x="223" y="10159"/>
                  <a:pt x="290" y="10093"/>
                </a:cubicBezTo>
                <a:cubicBezTo>
                  <a:pt x="356" y="10028"/>
                  <a:pt x="356" y="9921"/>
                  <a:pt x="290" y="9856"/>
                </a:cubicBezTo>
                <a:cubicBezTo>
                  <a:pt x="256" y="9823"/>
                  <a:pt x="213" y="9806"/>
                  <a:pt x="169" y="9806"/>
                </a:cubicBezTo>
                <a:close/>
                <a:moveTo>
                  <a:pt x="955" y="9806"/>
                </a:moveTo>
                <a:cubicBezTo>
                  <a:pt x="912" y="9806"/>
                  <a:pt x="869" y="9823"/>
                  <a:pt x="836" y="9856"/>
                </a:cubicBezTo>
                <a:cubicBezTo>
                  <a:pt x="769" y="9921"/>
                  <a:pt x="769" y="10028"/>
                  <a:pt x="836" y="10093"/>
                </a:cubicBezTo>
                <a:cubicBezTo>
                  <a:pt x="902" y="10159"/>
                  <a:pt x="1009" y="10159"/>
                  <a:pt x="1076" y="10093"/>
                </a:cubicBezTo>
                <a:cubicBezTo>
                  <a:pt x="1142" y="10028"/>
                  <a:pt x="1142" y="9921"/>
                  <a:pt x="1076" y="9856"/>
                </a:cubicBezTo>
                <a:cubicBezTo>
                  <a:pt x="1043" y="9823"/>
                  <a:pt x="999" y="9806"/>
                  <a:pt x="955" y="9806"/>
                </a:cubicBezTo>
                <a:close/>
                <a:moveTo>
                  <a:pt x="1742" y="9806"/>
                </a:moveTo>
                <a:cubicBezTo>
                  <a:pt x="1698" y="9806"/>
                  <a:pt x="1654" y="9823"/>
                  <a:pt x="1621" y="9856"/>
                </a:cubicBezTo>
                <a:cubicBezTo>
                  <a:pt x="1555" y="9921"/>
                  <a:pt x="1555" y="10028"/>
                  <a:pt x="1621" y="10093"/>
                </a:cubicBezTo>
                <a:cubicBezTo>
                  <a:pt x="1688" y="10159"/>
                  <a:pt x="1796" y="10159"/>
                  <a:pt x="1862" y="10093"/>
                </a:cubicBezTo>
                <a:cubicBezTo>
                  <a:pt x="1928" y="10028"/>
                  <a:pt x="1928" y="9921"/>
                  <a:pt x="1862" y="9856"/>
                </a:cubicBezTo>
                <a:cubicBezTo>
                  <a:pt x="1829" y="9823"/>
                  <a:pt x="1785" y="9806"/>
                  <a:pt x="1742" y="9806"/>
                </a:cubicBezTo>
                <a:close/>
                <a:moveTo>
                  <a:pt x="2528" y="9806"/>
                </a:moveTo>
                <a:cubicBezTo>
                  <a:pt x="2484" y="9806"/>
                  <a:pt x="2441" y="9823"/>
                  <a:pt x="2408" y="9856"/>
                </a:cubicBezTo>
                <a:cubicBezTo>
                  <a:pt x="2341" y="9921"/>
                  <a:pt x="2341" y="10028"/>
                  <a:pt x="2408" y="10093"/>
                </a:cubicBezTo>
                <a:cubicBezTo>
                  <a:pt x="2474" y="10159"/>
                  <a:pt x="2582" y="10159"/>
                  <a:pt x="2648" y="10093"/>
                </a:cubicBezTo>
                <a:cubicBezTo>
                  <a:pt x="2715" y="10028"/>
                  <a:pt x="2715" y="9921"/>
                  <a:pt x="2648" y="9856"/>
                </a:cubicBezTo>
                <a:cubicBezTo>
                  <a:pt x="2615" y="9823"/>
                  <a:pt x="2571" y="9806"/>
                  <a:pt x="2528" y="9806"/>
                </a:cubicBezTo>
                <a:close/>
                <a:moveTo>
                  <a:pt x="3314" y="9806"/>
                </a:moveTo>
                <a:cubicBezTo>
                  <a:pt x="3271" y="9806"/>
                  <a:pt x="3227" y="9823"/>
                  <a:pt x="3194" y="9856"/>
                </a:cubicBezTo>
                <a:cubicBezTo>
                  <a:pt x="3127" y="9921"/>
                  <a:pt x="3127" y="10028"/>
                  <a:pt x="3194" y="10093"/>
                </a:cubicBezTo>
                <a:cubicBezTo>
                  <a:pt x="3260" y="10159"/>
                  <a:pt x="3368" y="10159"/>
                  <a:pt x="3434" y="10093"/>
                </a:cubicBezTo>
                <a:cubicBezTo>
                  <a:pt x="3500" y="10028"/>
                  <a:pt x="3500" y="9921"/>
                  <a:pt x="3434" y="9856"/>
                </a:cubicBezTo>
                <a:cubicBezTo>
                  <a:pt x="3401" y="9823"/>
                  <a:pt x="3358" y="9806"/>
                  <a:pt x="3314" y="9806"/>
                </a:cubicBezTo>
                <a:close/>
                <a:moveTo>
                  <a:pt x="4101" y="9806"/>
                </a:moveTo>
                <a:cubicBezTo>
                  <a:pt x="4057" y="9806"/>
                  <a:pt x="4013" y="9823"/>
                  <a:pt x="3980" y="9856"/>
                </a:cubicBezTo>
                <a:cubicBezTo>
                  <a:pt x="3914" y="9921"/>
                  <a:pt x="3914" y="10028"/>
                  <a:pt x="3980" y="10093"/>
                </a:cubicBezTo>
                <a:cubicBezTo>
                  <a:pt x="4047" y="10159"/>
                  <a:pt x="4154" y="10159"/>
                  <a:pt x="4220" y="10093"/>
                </a:cubicBezTo>
                <a:cubicBezTo>
                  <a:pt x="4287" y="10028"/>
                  <a:pt x="4287" y="9921"/>
                  <a:pt x="4220" y="9856"/>
                </a:cubicBezTo>
                <a:cubicBezTo>
                  <a:pt x="4187" y="9823"/>
                  <a:pt x="4144" y="9806"/>
                  <a:pt x="4101" y="9806"/>
                </a:cubicBezTo>
                <a:close/>
                <a:moveTo>
                  <a:pt x="4886" y="9806"/>
                </a:moveTo>
                <a:cubicBezTo>
                  <a:pt x="4843" y="9806"/>
                  <a:pt x="4800" y="9823"/>
                  <a:pt x="4766" y="9856"/>
                </a:cubicBezTo>
                <a:cubicBezTo>
                  <a:pt x="4700" y="9921"/>
                  <a:pt x="4700" y="10028"/>
                  <a:pt x="4766" y="10093"/>
                </a:cubicBezTo>
                <a:cubicBezTo>
                  <a:pt x="4833" y="10159"/>
                  <a:pt x="4940" y="10159"/>
                  <a:pt x="5007" y="10093"/>
                </a:cubicBezTo>
                <a:cubicBezTo>
                  <a:pt x="5073" y="10028"/>
                  <a:pt x="5073" y="9921"/>
                  <a:pt x="5007" y="9856"/>
                </a:cubicBezTo>
                <a:cubicBezTo>
                  <a:pt x="4973" y="9823"/>
                  <a:pt x="4930" y="9806"/>
                  <a:pt x="4886" y="9806"/>
                </a:cubicBezTo>
                <a:close/>
                <a:moveTo>
                  <a:pt x="5672" y="9806"/>
                </a:moveTo>
                <a:cubicBezTo>
                  <a:pt x="5629" y="9806"/>
                  <a:pt x="5586" y="9823"/>
                  <a:pt x="5553" y="9856"/>
                </a:cubicBezTo>
                <a:cubicBezTo>
                  <a:pt x="5486" y="9921"/>
                  <a:pt x="5486" y="10028"/>
                  <a:pt x="5553" y="10093"/>
                </a:cubicBezTo>
                <a:cubicBezTo>
                  <a:pt x="5619" y="10159"/>
                  <a:pt x="5726" y="10159"/>
                  <a:pt x="5793" y="10093"/>
                </a:cubicBezTo>
                <a:cubicBezTo>
                  <a:pt x="5859" y="10028"/>
                  <a:pt x="5859" y="9921"/>
                  <a:pt x="5793" y="9856"/>
                </a:cubicBezTo>
                <a:cubicBezTo>
                  <a:pt x="5760" y="9823"/>
                  <a:pt x="5716" y="9806"/>
                  <a:pt x="5672" y="9806"/>
                </a:cubicBezTo>
                <a:close/>
                <a:moveTo>
                  <a:pt x="6459" y="9806"/>
                </a:moveTo>
                <a:cubicBezTo>
                  <a:pt x="6415" y="9806"/>
                  <a:pt x="6372" y="9823"/>
                  <a:pt x="6338" y="9856"/>
                </a:cubicBezTo>
                <a:cubicBezTo>
                  <a:pt x="6272" y="9921"/>
                  <a:pt x="6272" y="10028"/>
                  <a:pt x="6338" y="10093"/>
                </a:cubicBezTo>
                <a:cubicBezTo>
                  <a:pt x="6405" y="10159"/>
                  <a:pt x="6513" y="10159"/>
                  <a:pt x="6579" y="10093"/>
                </a:cubicBezTo>
                <a:cubicBezTo>
                  <a:pt x="6646" y="10028"/>
                  <a:pt x="6646" y="9921"/>
                  <a:pt x="6579" y="9856"/>
                </a:cubicBezTo>
                <a:cubicBezTo>
                  <a:pt x="6546" y="9823"/>
                  <a:pt x="6502" y="9806"/>
                  <a:pt x="6459" y="9806"/>
                </a:cubicBezTo>
                <a:close/>
                <a:moveTo>
                  <a:pt x="7245" y="9806"/>
                </a:moveTo>
                <a:cubicBezTo>
                  <a:pt x="7202" y="9806"/>
                  <a:pt x="7158" y="9823"/>
                  <a:pt x="7125" y="9856"/>
                </a:cubicBezTo>
                <a:cubicBezTo>
                  <a:pt x="7058" y="9921"/>
                  <a:pt x="7058" y="10028"/>
                  <a:pt x="7125" y="10093"/>
                </a:cubicBezTo>
                <a:cubicBezTo>
                  <a:pt x="7191" y="10159"/>
                  <a:pt x="7299" y="10159"/>
                  <a:pt x="7365" y="10093"/>
                </a:cubicBezTo>
                <a:cubicBezTo>
                  <a:pt x="7432" y="10028"/>
                  <a:pt x="7432" y="9921"/>
                  <a:pt x="7365" y="9856"/>
                </a:cubicBezTo>
                <a:cubicBezTo>
                  <a:pt x="7332" y="9823"/>
                  <a:pt x="7289" y="9806"/>
                  <a:pt x="7245" y="9806"/>
                </a:cubicBezTo>
                <a:close/>
                <a:moveTo>
                  <a:pt x="8031" y="9806"/>
                </a:moveTo>
                <a:cubicBezTo>
                  <a:pt x="7988" y="9806"/>
                  <a:pt x="7944" y="9823"/>
                  <a:pt x="7911" y="9856"/>
                </a:cubicBezTo>
                <a:cubicBezTo>
                  <a:pt x="7845" y="9921"/>
                  <a:pt x="7845" y="10028"/>
                  <a:pt x="7911" y="10093"/>
                </a:cubicBezTo>
                <a:cubicBezTo>
                  <a:pt x="7977" y="10159"/>
                  <a:pt x="8085" y="10159"/>
                  <a:pt x="8151" y="10093"/>
                </a:cubicBezTo>
                <a:cubicBezTo>
                  <a:pt x="8217" y="10028"/>
                  <a:pt x="8217" y="9921"/>
                  <a:pt x="8151" y="9856"/>
                </a:cubicBezTo>
                <a:cubicBezTo>
                  <a:pt x="8118" y="9823"/>
                  <a:pt x="8075" y="9806"/>
                  <a:pt x="8031" y="9806"/>
                </a:cubicBezTo>
                <a:close/>
                <a:moveTo>
                  <a:pt x="8818" y="9806"/>
                </a:moveTo>
                <a:cubicBezTo>
                  <a:pt x="8774" y="9806"/>
                  <a:pt x="8730" y="9823"/>
                  <a:pt x="8697" y="9856"/>
                </a:cubicBezTo>
                <a:cubicBezTo>
                  <a:pt x="8631" y="9921"/>
                  <a:pt x="8631" y="10028"/>
                  <a:pt x="8697" y="10093"/>
                </a:cubicBezTo>
                <a:cubicBezTo>
                  <a:pt x="8764" y="10159"/>
                  <a:pt x="8871" y="10159"/>
                  <a:pt x="8937" y="10093"/>
                </a:cubicBezTo>
                <a:cubicBezTo>
                  <a:pt x="9004" y="10028"/>
                  <a:pt x="9004" y="9921"/>
                  <a:pt x="8937" y="9856"/>
                </a:cubicBezTo>
                <a:cubicBezTo>
                  <a:pt x="8904" y="9823"/>
                  <a:pt x="8861" y="9806"/>
                  <a:pt x="8818" y="9806"/>
                </a:cubicBezTo>
                <a:close/>
                <a:moveTo>
                  <a:pt x="9603" y="9806"/>
                </a:moveTo>
                <a:cubicBezTo>
                  <a:pt x="9560" y="9806"/>
                  <a:pt x="9517" y="9823"/>
                  <a:pt x="9483" y="9856"/>
                </a:cubicBezTo>
                <a:cubicBezTo>
                  <a:pt x="9417" y="9921"/>
                  <a:pt x="9417" y="10028"/>
                  <a:pt x="9483" y="10093"/>
                </a:cubicBezTo>
                <a:cubicBezTo>
                  <a:pt x="9550" y="10159"/>
                  <a:pt x="9657" y="10159"/>
                  <a:pt x="9724" y="10093"/>
                </a:cubicBezTo>
                <a:cubicBezTo>
                  <a:pt x="9790" y="10028"/>
                  <a:pt x="9790" y="9921"/>
                  <a:pt x="9724" y="9856"/>
                </a:cubicBezTo>
                <a:cubicBezTo>
                  <a:pt x="9690" y="9823"/>
                  <a:pt x="9647" y="9806"/>
                  <a:pt x="9603" y="9806"/>
                </a:cubicBezTo>
                <a:close/>
                <a:moveTo>
                  <a:pt x="10390" y="9806"/>
                </a:moveTo>
                <a:cubicBezTo>
                  <a:pt x="10346" y="9806"/>
                  <a:pt x="10303" y="9823"/>
                  <a:pt x="10270" y="9856"/>
                </a:cubicBezTo>
                <a:cubicBezTo>
                  <a:pt x="10203" y="9921"/>
                  <a:pt x="10203" y="10028"/>
                  <a:pt x="10270" y="10093"/>
                </a:cubicBezTo>
                <a:cubicBezTo>
                  <a:pt x="10336" y="10159"/>
                  <a:pt x="10444" y="10159"/>
                  <a:pt x="10510" y="10093"/>
                </a:cubicBezTo>
                <a:cubicBezTo>
                  <a:pt x="10576" y="10028"/>
                  <a:pt x="10576" y="9921"/>
                  <a:pt x="10510" y="9856"/>
                </a:cubicBezTo>
                <a:cubicBezTo>
                  <a:pt x="10477" y="9823"/>
                  <a:pt x="10433" y="9806"/>
                  <a:pt x="10390" y="9806"/>
                </a:cubicBezTo>
                <a:close/>
                <a:moveTo>
                  <a:pt x="11176" y="9806"/>
                </a:moveTo>
                <a:cubicBezTo>
                  <a:pt x="11132" y="9806"/>
                  <a:pt x="11089" y="9823"/>
                  <a:pt x="11055" y="9856"/>
                </a:cubicBezTo>
                <a:cubicBezTo>
                  <a:pt x="10989" y="9921"/>
                  <a:pt x="10989" y="10028"/>
                  <a:pt x="11055" y="10093"/>
                </a:cubicBezTo>
                <a:cubicBezTo>
                  <a:pt x="11122" y="10159"/>
                  <a:pt x="11230" y="10159"/>
                  <a:pt x="11296" y="10093"/>
                </a:cubicBezTo>
                <a:cubicBezTo>
                  <a:pt x="11363" y="10028"/>
                  <a:pt x="11363" y="9921"/>
                  <a:pt x="11296" y="9856"/>
                </a:cubicBezTo>
                <a:cubicBezTo>
                  <a:pt x="11263" y="9823"/>
                  <a:pt x="11219" y="9806"/>
                  <a:pt x="11176" y="9806"/>
                </a:cubicBezTo>
                <a:close/>
                <a:moveTo>
                  <a:pt x="11962" y="9806"/>
                </a:moveTo>
                <a:cubicBezTo>
                  <a:pt x="11919" y="9806"/>
                  <a:pt x="11875" y="9823"/>
                  <a:pt x="11842" y="9856"/>
                </a:cubicBezTo>
                <a:cubicBezTo>
                  <a:pt x="11775" y="9921"/>
                  <a:pt x="11775" y="10028"/>
                  <a:pt x="11842" y="10093"/>
                </a:cubicBezTo>
                <a:cubicBezTo>
                  <a:pt x="11908" y="10159"/>
                  <a:pt x="12016" y="10159"/>
                  <a:pt x="12083" y="10093"/>
                </a:cubicBezTo>
                <a:cubicBezTo>
                  <a:pt x="12149" y="10028"/>
                  <a:pt x="12149" y="9921"/>
                  <a:pt x="12083" y="9856"/>
                </a:cubicBezTo>
                <a:cubicBezTo>
                  <a:pt x="12049" y="9823"/>
                  <a:pt x="12006" y="9806"/>
                  <a:pt x="11962" y="9806"/>
                </a:cubicBezTo>
                <a:close/>
                <a:moveTo>
                  <a:pt x="12748" y="9806"/>
                </a:moveTo>
                <a:cubicBezTo>
                  <a:pt x="12705" y="9806"/>
                  <a:pt x="12661" y="9823"/>
                  <a:pt x="12628" y="9856"/>
                </a:cubicBezTo>
                <a:cubicBezTo>
                  <a:pt x="12562" y="9921"/>
                  <a:pt x="12562" y="10028"/>
                  <a:pt x="12628" y="10093"/>
                </a:cubicBezTo>
                <a:cubicBezTo>
                  <a:pt x="12694" y="10159"/>
                  <a:pt x="12802" y="10159"/>
                  <a:pt x="12868" y="10093"/>
                </a:cubicBezTo>
                <a:cubicBezTo>
                  <a:pt x="12935" y="10028"/>
                  <a:pt x="12935" y="9921"/>
                  <a:pt x="12868" y="9856"/>
                </a:cubicBezTo>
                <a:cubicBezTo>
                  <a:pt x="12835" y="9823"/>
                  <a:pt x="12792" y="9806"/>
                  <a:pt x="12748" y="9806"/>
                </a:cubicBezTo>
                <a:close/>
                <a:moveTo>
                  <a:pt x="13535" y="9806"/>
                </a:moveTo>
                <a:cubicBezTo>
                  <a:pt x="13491" y="9806"/>
                  <a:pt x="13447" y="9823"/>
                  <a:pt x="13414" y="9856"/>
                </a:cubicBezTo>
                <a:cubicBezTo>
                  <a:pt x="13348" y="9921"/>
                  <a:pt x="13348" y="10028"/>
                  <a:pt x="13414" y="10093"/>
                </a:cubicBezTo>
                <a:cubicBezTo>
                  <a:pt x="13481" y="10159"/>
                  <a:pt x="13588" y="10159"/>
                  <a:pt x="13654" y="10093"/>
                </a:cubicBezTo>
                <a:cubicBezTo>
                  <a:pt x="13721" y="10028"/>
                  <a:pt x="13721" y="9921"/>
                  <a:pt x="13654" y="9856"/>
                </a:cubicBezTo>
                <a:cubicBezTo>
                  <a:pt x="13621" y="9823"/>
                  <a:pt x="13578" y="9806"/>
                  <a:pt x="13535" y="9806"/>
                </a:cubicBezTo>
                <a:close/>
                <a:moveTo>
                  <a:pt x="14320" y="9806"/>
                </a:moveTo>
                <a:cubicBezTo>
                  <a:pt x="14277" y="9806"/>
                  <a:pt x="14234" y="9823"/>
                  <a:pt x="14201" y="9856"/>
                </a:cubicBezTo>
                <a:cubicBezTo>
                  <a:pt x="14134" y="9921"/>
                  <a:pt x="14134" y="10028"/>
                  <a:pt x="14201" y="10093"/>
                </a:cubicBezTo>
                <a:cubicBezTo>
                  <a:pt x="14267" y="10159"/>
                  <a:pt x="14374" y="10159"/>
                  <a:pt x="14441" y="10093"/>
                </a:cubicBezTo>
                <a:cubicBezTo>
                  <a:pt x="14507" y="10028"/>
                  <a:pt x="14507" y="9921"/>
                  <a:pt x="14441" y="9856"/>
                </a:cubicBezTo>
                <a:cubicBezTo>
                  <a:pt x="14408" y="9823"/>
                  <a:pt x="14364" y="9806"/>
                  <a:pt x="14320" y="9806"/>
                </a:cubicBezTo>
                <a:close/>
                <a:moveTo>
                  <a:pt x="15107" y="9806"/>
                </a:moveTo>
                <a:cubicBezTo>
                  <a:pt x="15063" y="9806"/>
                  <a:pt x="15019" y="9823"/>
                  <a:pt x="14986" y="9856"/>
                </a:cubicBezTo>
                <a:cubicBezTo>
                  <a:pt x="14920" y="9921"/>
                  <a:pt x="14920" y="10028"/>
                  <a:pt x="14986" y="10093"/>
                </a:cubicBezTo>
                <a:cubicBezTo>
                  <a:pt x="15053" y="10159"/>
                  <a:pt x="15161" y="10159"/>
                  <a:pt x="15227" y="10093"/>
                </a:cubicBezTo>
                <a:cubicBezTo>
                  <a:pt x="15293" y="10028"/>
                  <a:pt x="15293" y="9921"/>
                  <a:pt x="15227" y="9856"/>
                </a:cubicBezTo>
                <a:cubicBezTo>
                  <a:pt x="15194" y="9823"/>
                  <a:pt x="15150" y="9806"/>
                  <a:pt x="15107" y="9806"/>
                </a:cubicBezTo>
                <a:close/>
                <a:moveTo>
                  <a:pt x="15893" y="9806"/>
                </a:moveTo>
                <a:cubicBezTo>
                  <a:pt x="15849" y="9806"/>
                  <a:pt x="15806" y="9823"/>
                  <a:pt x="15772" y="9856"/>
                </a:cubicBezTo>
                <a:cubicBezTo>
                  <a:pt x="15706" y="9921"/>
                  <a:pt x="15706" y="10028"/>
                  <a:pt x="15772" y="10093"/>
                </a:cubicBezTo>
                <a:cubicBezTo>
                  <a:pt x="15839" y="10159"/>
                  <a:pt x="15947" y="10159"/>
                  <a:pt x="16013" y="10093"/>
                </a:cubicBezTo>
                <a:cubicBezTo>
                  <a:pt x="16080" y="10028"/>
                  <a:pt x="16080" y="9921"/>
                  <a:pt x="16013" y="9856"/>
                </a:cubicBezTo>
                <a:cubicBezTo>
                  <a:pt x="15980" y="9823"/>
                  <a:pt x="15936" y="9806"/>
                  <a:pt x="15893" y="9806"/>
                </a:cubicBezTo>
                <a:close/>
                <a:moveTo>
                  <a:pt x="16679" y="9806"/>
                </a:moveTo>
                <a:cubicBezTo>
                  <a:pt x="16636" y="9806"/>
                  <a:pt x="16592" y="9823"/>
                  <a:pt x="16559" y="9856"/>
                </a:cubicBezTo>
                <a:cubicBezTo>
                  <a:pt x="16492" y="9921"/>
                  <a:pt x="16492" y="10028"/>
                  <a:pt x="16559" y="10093"/>
                </a:cubicBezTo>
                <a:cubicBezTo>
                  <a:pt x="16625" y="10159"/>
                  <a:pt x="16733" y="10159"/>
                  <a:pt x="16800" y="10093"/>
                </a:cubicBezTo>
                <a:cubicBezTo>
                  <a:pt x="16866" y="10028"/>
                  <a:pt x="16866" y="9921"/>
                  <a:pt x="16800" y="9856"/>
                </a:cubicBezTo>
                <a:cubicBezTo>
                  <a:pt x="16766" y="9823"/>
                  <a:pt x="16723" y="9806"/>
                  <a:pt x="16679" y="9806"/>
                </a:cubicBezTo>
                <a:close/>
                <a:moveTo>
                  <a:pt x="17465" y="9806"/>
                </a:moveTo>
                <a:cubicBezTo>
                  <a:pt x="17422" y="9806"/>
                  <a:pt x="17378" y="9823"/>
                  <a:pt x="17345" y="9856"/>
                </a:cubicBezTo>
                <a:cubicBezTo>
                  <a:pt x="17279" y="9921"/>
                  <a:pt x="17279" y="10028"/>
                  <a:pt x="17345" y="10093"/>
                </a:cubicBezTo>
                <a:cubicBezTo>
                  <a:pt x="17411" y="10159"/>
                  <a:pt x="17519" y="10159"/>
                  <a:pt x="17585" y="10093"/>
                </a:cubicBezTo>
                <a:cubicBezTo>
                  <a:pt x="17652" y="10028"/>
                  <a:pt x="17652" y="9921"/>
                  <a:pt x="17585" y="9856"/>
                </a:cubicBezTo>
                <a:cubicBezTo>
                  <a:pt x="17552" y="9823"/>
                  <a:pt x="17509" y="9806"/>
                  <a:pt x="17465" y="9806"/>
                </a:cubicBezTo>
                <a:close/>
                <a:moveTo>
                  <a:pt x="18252" y="9806"/>
                </a:moveTo>
                <a:cubicBezTo>
                  <a:pt x="18208" y="9806"/>
                  <a:pt x="18165" y="9823"/>
                  <a:pt x="18131" y="9856"/>
                </a:cubicBezTo>
                <a:cubicBezTo>
                  <a:pt x="18065" y="9921"/>
                  <a:pt x="18065" y="10028"/>
                  <a:pt x="18131" y="10093"/>
                </a:cubicBezTo>
                <a:cubicBezTo>
                  <a:pt x="18198" y="10159"/>
                  <a:pt x="18305" y="10159"/>
                  <a:pt x="18371" y="10093"/>
                </a:cubicBezTo>
                <a:cubicBezTo>
                  <a:pt x="18438" y="10028"/>
                  <a:pt x="18438" y="9921"/>
                  <a:pt x="18371" y="9856"/>
                </a:cubicBezTo>
                <a:cubicBezTo>
                  <a:pt x="18338" y="9823"/>
                  <a:pt x="18295" y="9806"/>
                  <a:pt x="18252" y="9806"/>
                </a:cubicBezTo>
                <a:close/>
                <a:moveTo>
                  <a:pt x="19037" y="9806"/>
                </a:moveTo>
                <a:cubicBezTo>
                  <a:pt x="18994" y="9806"/>
                  <a:pt x="18951" y="9823"/>
                  <a:pt x="18918" y="9856"/>
                </a:cubicBezTo>
                <a:cubicBezTo>
                  <a:pt x="18851" y="9921"/>
                  <a:pt x="18851" y="10028"/>
                  <a:pt x="18918" y="10093"/>
                </a:cubicBezTo>
                <a:cubicBezTo>
                  <a:pt x="18984" y="10159"/>
                  <a:pt x="19091" y="10159"/>
                  <a:pt x="19158" y="10093"/>
                </a:cubicBezTo>
                <a:cubicBezTo>
                  <a:pt x="19224" y="10028"/>
                  <a:pt x="19224" y="9921"/>
                  <a:pt x="19158" y="9856"/>
                </a:cubicBezTo>
                <a:cubicBezTo>
                  <a:pt x="19125" y="9823"/>
                  <a:pt x="19081" y="9806"/>
                  <a:pt x="19037" y="9806"/>
                </a:cubicBezTo>
                <a:close/>
                <a:moveTo>
                  <a:pt x="19824" y="9806"/>
                </a:moveTo>
                <a:cubicBezTo>
                  <a:pt x="19780" y="9806"/>
                  <a:pt x="19736" y="9823"/>
                  <a:pt x="19703" y="9856"/>
                </a:cubicBezTo>
                <a:cubicBezTo>
                  <a:pt x="19637" y="9921"/>
                  <a:pt x="19637" y="10028"/>
                  <a:pt x="19703" y="10093"/>
                </a:cubicBezTo>
                <a:cubicBezTo>
                  <a:pt x="19770" y="10159"/>
                  <a:pt x="19878" y="10159"/>
                  <a:pt x="19944" y="10093"/>
                </a:cubicBezTo>
                <a:cubicBezTo>
                  <a:pt x="20010" y="10028"/>
                  <a:pt x="20010" y="9921"/>
                  <a:pt x="19944" y="9856"/>
                </a:cubicBezTo>
                <a:cubicBezTo>
                  <a:pt x="19911" y="9823"/>
                  <a:pt x="19867" y="9806"/>
                  <a:pt x="19824" y="9806"/>
                </a:cubicBezTo>
                <a:close/>
                <a:moveTo>
                  <a:pt x="20610" y="9806"/>
                </a:moveTo>
                <a:cubicBezTo>
                  <a:pt x="20566" y="9806"/>
                  <a:pt x="20523" y="9823"/>
                  <a:pt x="20490" y="9856"/>
                </a:cubicBezTo>
                <a:cubicBezTo>
                  <a:pt x="20423" y="9921"/>
                  <a:pt x="20423" y="10028"/>
                  <a:pt x="20490" y="10093"/>
                </a:cubicBezTo>
                <a:cubicBezTo>
                  <a:pt x="20556" y="10159"/>
                  <a:pt x="20664" y="10159"/>
                  <a:pt x="20730" y="10093"/>
                </a:cubicBezTo>
                <a:cubicBezTo>
                  <a:pt x="20797" y="10028"/>
                  <a:pt x="20797" y="9921"/>
                  <a:pt x="20730" y="9856"/>
                </a:cubicBezTo>
                <a:cubicBezTo>
                  <a:pt x="20697" y="9823"/>
                  <a:pt x="20653" y="9806"/>
                  <a:pt x="20610" y="9806"/>
                </a:cubicBezTo>
                <a:close/>
                <a:moveTo>
                  <a:pt x="21396" y="9806"/>
                </a:moveTo>
                <a:cubicBezTo>
                  <a:pt x="21353" y="9806"/>
                  <a:pt x="21309" y="9823"/>
                  <a:pt x="21276" y="9856"/>
                </a:cubicBezTo>
                <a:cubicBezTo>
                  <a:pt x="21209" y="9921"/>
                  <a:pt x="21209" y="10028"/>
                  <a:pt x="21276" y="10093"/>
                </a:cubicBezTo>
                <a:cubicBezTo>
                  <a:pt x="21342" y="10159"/>
                  <a:pt x="21450" y="10159"/>
                  <a:pt x="21517" y="10093"/>
                </a:cubicBezTo>
                <a:cubicBezTo>
                  <a:pt x="21583" y="10028"/>
                  <a:pt x="21583" y="9921"/>
                  <a:pt x="21517" y="9856"/>
                </a:cubicBezTo>
                <a:cubicBezTo>
                  <a:pt x="21483" y="9823"/>
                  <a:pt x="21440" y="9806"/>
                  <a:pt x="21396" y="9806"/>
                </a:cubicBezTo>
                <a:close/>
                <a:moveTo>
                  <a:pt x="169" y="10623"/>
                </a:moveTo>
                <a:cubicBezTo>
                  <a:pt x="126" y="10623"/>
                  <a:pt x="83" y="10640"/>
                  <a:pt x="49" y="10673"/>
                </a:cubicBezTo>
                <a:cubicBezTo>
                  <a:pt x="-17" y="10738"/>
                  <a:pt x="-17" y="10845"/>
                  <a:pt x="49" y="10911"/>
                </a:cubicBezTo>
                <a:cubicBezTo>
                  <a:pt x="116" y="10977"/>
                  <a:pt x="223" y="10977"/>
                  <a:pt x="290" y="10911"/>
                </a:cubicBezTo>
                <a:cubicBezTo>
                  <a:pt x="356" y="10845"/>
                  <a:pt x="356" y="10738"/>
                  <a:pt x="290" y="10673"/>
                </a:cubicBezTo>
                <a:cubicBezTo>
                  <a:pt x="256" y="10640"/>
                  <a:pt x="213" y="10623"/>
                  <a:pt x="169" y="10623"/>
                </a:cubicBezTo>
                <a:close/>
                <a:moveTo>
                  <a:pt x="955" y="10623"/>
                </a:moveTo>
                <a:cubicBezTo>
                  <a:pt x="912" y="10623"/>
                  <a:pt x="869" y="10640"/>
                  <a:pt x="836" y="10673"/>
                </a:cubicBezTo>
                <a:cubicBezTo>
                  <a:pt x="769" y="10738"/>
                  <a:pt x="769" y="10845"/>
                  <a:pt x="836" y="10911"/>
                </a:cubicBezTo>
                <a:cubicBezTo>
                  <a:pt x="902" y="10977"/>
                  <a:pt x="1009" y="10977"/>
                  <a:pt x="1076" y="10911"/>
                </a:cubicBezTo>
                <a:cubicBezTo>
                  <a:pt x="1142" y="10845"/>
                  <a:pt x="1142" y="10738"/>
                  <a:pt x="1076" y="10673"/>
                </a:cubicBezTo>
                <a:cubicBezTo>
                  <a:pt x="1043" y="10640"/>
                  <a:pt x="999" y="10623"/>
                  <a:pt x="955" y="10623"/>
                </a:cubicBezTo>
                <a:close/>
                <a:moveTo>
                  <a:pt x="1742" y="10623"/>
                </a:moveTo>
                <a:cubicBezTo>
                  <a:pt x="1698" y="10623"/>
                  <a:pt x="1654" y="10640"/>
                  <a:pt x="1621" y="10673"/>
                </a:cubicBezTo>
                <a:cubicBezTo>
                  <a:pt x="1555" y="10738"/>
                  <a:pt x="1555" y="10845"/>
                  <a:pt x="1621" y="10911"/>
                </a:cubicBezTo>
                <a:cubicBezTo>
                  <a:pt x="1688" y="10977"/>
                  <a:pt x="1796" y="10977"/>
                  <a:pt x="1862" y="10911"/>
                </a:cubicBezTo>
                <a:cubicBezTo>
                  <a:pt x="1928" y="10845"/>
                  <a:pt x="1928" y="10738"/>
                  <a:pt x="1862" y="10673"/>
                </a:cubicBezTo>
                <a:cubicBezTo>
                  <a:pt x="1829" y="10640"/>
                  <a:pt x="1785" y="10623"/>
                  <a:pt x="1742" y="10623"/>
                </a:cubicBezTo>
                <a:close/>
                <a:moveTo>
                  <a:pt x="2528" y="10623"/>
                </a:moveTo>
                <a:cubicBezTo>
                  <a:pt x="2484" y="10623"/>
                  <a:pt x="2441" y="10640"/>
                  <a:pt x="2408" y="10673"/>
                </a:cubicBezTo>
                <a:cubicBezTo>
                  <a:pt x="2341" y="10738"/>
                  <a:pt x="2341" y="10845"/>
                  <a:pt x="2408" y="10911"/>
                </a:cubicBezTo>
                <a:cubicBezTo>
                  <a:pt x="2474" y="10977"/>
                  <a:pt x="2582" y="10977"/>
                  <a:pt x="2648" y="10911"/>
                </a:cubicBezTo>
                <a:cubicBezTo>
                  <a:pt x="2715" y="10845"/>
                  <a:pt x="2715" y="10738"/>
                  <a:pt x="2648" y="10673"/>
                </a:cubicBezTo>
                <a:cubicBezTo>
                  <a:pt x="2615" y="10640"/>
                  <a:pt x="2571" y="10623"/>
                  <a:pt x="2528" y="10623"/>
                </a:cubicBezTo>
                <a:close/>
                <a:moveTo>
                  <a:pt x="3314" y="10623"/>
                </a:moveTo>
                <a:cubicBezTo>
                  <a:pt x="3271" y="10623"/>
                  <a:pt x="3227" y="10640"/>
                  <a:pt x="3194" y="10673"/>
                </a:cubicBezTo>
                <a:cubicBezTo>
                  <a:pt x="3127" y="10738"/>
                  <a:pt x="3127" y="10845"/>
                  <a:pt x="3194" y="10911"/>
                </a:cubicBezTo>
                <a:cubicBezTo>
                  <a:pt x="3260" y="10977"/>
                  <a:pt x="3368" y="10977"/>
                  <a:pt x="3434" y="10911"/>
                </a:cubicBezTo>
                <a:cubicBezTo>
                  <a:pt x="3500" y="10845"/>
                  <a:pt x="3500" y="10738"/>
                  <a:pt x="3434" y="10673"/>
                </a:cubicBezTo>
                <a:cubicBezTo>
                  <a:pt x="3401" y="10640"/>
                  <a:pt x="3358" y="10623"/>
                  <a:pt x="3314" y="10623"/>
                </a:cubicBezTo>
                <a:close/>
                <a:moveTo>
                  <a:pt x="4101" y="10623"/>
                </a:moveTo>
                <a:cubicBezTo>
                  <a:pt x="4057" y="10623"/>
                  <a:pt x="4013" y="10640"/>
                  <a:pt x="3980" y="10673"/>
                </a:cubicBezTo>
                <a:cubicBezTo>
                  <a:pt x="3914" y="10738"/>
                  <a:pt x="3914" y="10845"/>
                  <a:pt x="3980" y="10911"/>
                </a:cubicBezTo>
                <a:cubicBezTo>
                  <a:pt x="4047" y="10977"/>
                  <a:pt x="4154" y="10977"/>
                  <a:pt x="4220" y="10911"/>
                </a:cubicBezTo>
                <a:cubicBezTo>
                  <a:pt x="4287" y="10845"/>
                  <a:pt x="4287" y="10738"/>
                  <a:pt x="4220" y="10673"/>
                </a:cubicBezTo>
                <a:cubicBezTo>
                  <a:pt x="4187" y="10640"/>
                  <a:pt x="4144" y="10623"/>
                  <a:pt x="4101" y="10623"/>
                </a:cubicBezTo>
                <a:close/>
                <a:moveTo>
                  <a:pt x="4886" y="10623"/>
                </a:moveTo>
                <a:cubicBezTo>
                  <a:pt x="4843" y="10623"/>
                  <a:pt x="4800" y="10640"/>
                  <a:pt x="4766" y="10673"/>
                </a:cubicBezTo>
                <a:cubicBezTo>
                  <a:pt x="4700" y="10738"/>
                  <a:pt x="4700" y="10845"/>
                  <a:pt x="4766" y="10911"/>
                </a:cubicBezTo>
                <a:cubicBezTo>
                  <a:pt x="4833" y="10977"/>
                  <a:pt x="4940" y="10977"/>
                  <a:pt x="5007" y="10911"/>
                </a:cubicBezTo>
                <a:cubicBezTo>
                  <a:pt x="5073" y="10845"/>
                  <a:pt x="5073" y="10738"/>
                  <a:pt x="5007" y="10673"/>
                </a:cubicBezTo>
                <a:cubicBezTo>
                  <a:pt x="4973" y="10640"/>
                  <a:pt x="4930" y="10623"/>
                  <a:pt x="4886" y="10623"/>
                </a:cubicBezTo>
                <a:close/>
                <a:moveTo>
                  <a:pt x="5672" y="10623"/>
                </a:moveTo>
                <a:cubicBezTo>
                  <a:pt x="5629" y="10623"/>
                  <a:pt x="5586" y="10640"/>
                  <a:pt x="5553" y="10673"/>
                </a:cubicBezTo>
                <a:cubicBezTo>
                  <a:pt x="5486" y="10738"/>
                  <a:pt x="5486" y="10845"/>
                  <a:pt x="5553" y="10911"/>
                </a:cubicBezTo>
                <a:cubicBezTo>
                  <a:pt x="5619" y="10977"/>
                  <a:pt x="5726" y="10977"/>
                  <a:pt x="5793" y="10911"/>
                </a:cubicBezTo>
                <a:cubicBezTo>
                  <a:pt x="5859" y="10845"/>
                  <a:pt x="5859" y="10738"/>
                  <a:pt x="5793" y="10673"/>
                </a:cubicBezTo>
                <a:cubicBezTo>
                  <a:pt x="5760" y="10640"/>
                  <a:pt x="5716" y="10623"/>
                  <a:pt x="5672" y="10623"/>
                </a:cubicBezTo>
                <a:close/>
                <a:moveTo>
                  <a:pt x="6459" y="10623"/>
                </a:moveTo>
                <a:cubicBezTo>
                  <a:pt x="6415" y="10623"/>
                  <a:pt x="6372" y="10640"/>
                  <a:pt x="6338" y="10673"/>
                </a:cubicBezTo>
                <a:cubicBezTo>
                  <a:pt x="6272" y="10738"/>
                  <a:pt x="6272" y="10845"/>
                  <a:pt x="6338" y="10911"/>
                </a:cubicBezTo>
                <a:cubicBezTo>
                  <a:pt x="6405" y="10977"/>
                  <a:pt x="6513" y="10977"/>
                  <a:pt x="6579" y="10911"/>
                </a:cubicBezTo>
                <a:cubicBezTo>
                  <a:pt x="6646" y="10845"/>
                  <a:pt x="6646" y="10738"/>
                  <a:pt x="6579" y="10673"/>
                </a:cubicBezTo>
                <a:cubicBezTo>
                  <a:pt x="6546" y="10640"/>
                  <a:pt x="6502" y="10623"/>
                  <a:pt x="6459" y="10623"/>
                </a:cubicBezTo>
                <a:close/>
                <a:moveTo>
                  <a:pt x="7245" y="10623"/>
                </a:moveTo>
                <a:cubicBezTo>
                  <a:pt x="7202" y="10623"/>
                  <a:pt x="7158" y="10640"/>
                  <a:pt x="7125" y="10673"/>
                </a:cubicBezTo>
                <a:cubicBezTo>
                  <a:pt x="7058" y="10738"/>
                  <a:pt x="7058" y="10845"/>
                  <a:pt x="7125" y="10911"/>
                </a:cubicBezTo>
                <a:cubicBezTo>
                  <a:pt x="7191" y="10977"/>
                  <a:pt x="7299" y="10977"/>
                  <a:pt x="7365" y="10911"/>
                </a:cubicBezTo>
                <a:cubicBezTo>
                  <a:pt x="7432" y="10845"/>
                  <a:pt x="7432" y="10738"/>
                  <a:pt x="7365" y="10673"/>
                </a:cubicBezTo>
                <a:cubicBezTo>
                  <a:pt x="7332" y="10640"/>
                  <a:pt x="7289" y="10623"/>
                  <a:pt x="7245" y="10623"/>
                </a:cubicBezTo>
                <a:close/>
                <a:moveTo>
                  <a:pt x="8031" y="10623"/>
                </a:moveTo>
                <a:cubicBezTo>
                  <a:pt x="7988" y="10623"/>
                  <a:pt x="7944" y="10640"/>
                  <a:pt x="7911" y="10673"/>
                </a:cubicBezTo>
                <a:cubicBezTo>
                  <a:pt x="7845" y="10738"/>
                  <a:pt x="7845" y="10845"/>
                  <a:pt x="7911" y="10911"/>
                </a:cubicBezTo>
                <a:cubicBezTo>
                  <a:pt x="7977" y="10977"/>
                  <a:pt x="8085" y="10977"/>
                  <a:pt x="8151" y="10911"/>
                </a:cubicBezTo>
                <a:cubicBezTo>
                  <a:pt x="8217" y="10845"/>
                  <a:pt x="8217" y="10738"/>
                  <a:pt x="8151" y="10673"/>
                </a:cubicBezTo>
                <a:cubicBezTo>
                  <a:pt x="8118" y="10640"/>
                  <a:pt x="8075" y="10623"/>
                  <a:pt x="8031" y="10623"/>
                </a:cubicBezTo>
                <a:close/>
                <a:moveTo>
                  <a:pt x="8818" y="10623"/>
                </a:moveTo>
                <a:cubicBezTo>
                  <a:pt x="8774" y="10623"/>
                  <a:pt x="8730" y="10640"/>
                  <a:pt x="8697" y="10673"/>
                </a:cubicBezTo>
                <a:cubicBezTo>
                  <a:pt x="8631" y="10738"/>
                  <a:pt x="8631" y="10845"/>
                  <a:pt x="8697" y="10911"/>
                </a:cubicBezTo>
                <a:cubicBezTo>
                  <a:pt x="8764" y="10977"/>
                  <a:pt x="8871" y="10977"/>
                  <a:pt x="8937" y="10911"/>
                </a:cubicBezTo>
                <a:cubicBezTo>
                  <a:pt x="9004" y="10845"/>
                  <a:pt x="9004" y="10738"/>
                  <a:pt x="8937" y="10673"/>
                </a:cubicBezTo>
                <a:cubicBezTo>
                  <a:pt x="8904" y="10640"/>
                  <a:pt x="8861" y="10623"/>
                  <a:pt x="8818" y="10623"/>
                </a:cubicBezTo>
                <a:close/>
                <a:moveTo>
                  <a:pt x="9603" y="10623"/>
                </a:moveTo>
                <a:cubicBezTo>
                  <a:pt x="9560" y="10623"/>
                  <a:pt x="9517" y="10640"/>
                  <a:pt x="9483" y="10673"/>
                </a:cubicBezTo>
                <a:cubicBezTo>
                  <a:pt x="9417" y="10738"/>
                  <a:pt x="9417" y="10845"/>
                  <a:pt x="9483" y="10911"/>
                </a:cubicBezTo>
                <a:cubicBezTo>
                  <a:pt x="9550" y="10977"/>
                  <a:pt x="9657" y="10977"/>
                  <a:pt x="9724" y="10911"/>
                </a:cubicBezTo>
                <a:cubicBezTo>
                  <a:pt x="9790" y="10845"/>
                  <a:pt x="9790" y="10738"/>
                  <a:pt x="9724" y="10673"/>
                </a:cubicBezTo>
                <a:cubicBezTo>
                  <a:pt x="9690" y="10640"/>
                  <a:pt x="9647" y="10623"/>
                  <a:pt x="9603" y="10623"/>
                </a:cubicBezTo>
                <a:close/>
                <a:moveTo>
                  <a:pt x="10390" y="10623"/>
                </a:moveTo>
                <a:cubicBezTo>
                  <a:pt x="10346" y="10623"/>
                  <a:pt x="10303" y="10640"/>
                  <a:pt x="10270" y="10673"/>
                </a:cubicBezTo>
                <a:cubicBezTo>
                  <a:pt x="10203" y="10738"/>
                  <a:pt x="10203" y="10845"/>
                  <a:pt x="10270" y="10911"/>
                </a:cubicBezTo>
                <a:cubicBezTo>
                  <a:pt x="10336" y="10977"/>
                  <a:pt x="10444" y="10977"/>
                  <a:pt x="10510" y="10911"/>
                </a:cubicBezTo>
                <a:cubicBezTo>
                  <a:pt x="10576" y="10845"/>
                  <a:pt x="10576" y="10738"/>
                  <a:pt x="10510" y="10673"/>
                </a:cubicBezTo>
                <a:cubicBezTo>
                  <a:pt x="10477" y="10640"/>
                  <a:pt x="10433" y="10623"/>
                  <a:pt x="10390" y="10623"/>
                </a:cubicBezTo>
                <a:close/>
                <a:moveTo>
                  <a:pt x="11176" y="10623"/>
                </a:moveTo>
                <a:cubicBezTo>
                  <a:pt x="11132" y="10623"/>
                  <a:pt x="11089" y="10640"/>
                  <a:pt x="11055" y="10673"/>
                </a:cubicBezTo>
                <a:cubicBezTo>
                  <a:pt x="10989" y="10738"/>
                  <a:pt x="10989" y="10845"/>
                  <a:pt x="11055" y="10911"/>
                </a:cubicBezTo>
                <a:cubicBezTo>
                  <a:pt x="11122" y="10977"/>
                  <a:pt x="11230" y="10977"/>
                  <a:pt x="11296" y="10911"/>
                </a:cubicBezTo>
                <a:cubicBezTo>
                  <a:pt x="11363" y="10845"/>
                  <a:pt x="11363" y="10738"/>
                  <a:pt x="11296" y="10673"/>
                </a:cubicBezTo>
                <a:cubicBezTo>
                  <a:pt x="11263" y="10640"/>
                  <a:pt x="11219" y="10623"/>
                  <a:pt x="11176" y="10623"/>
                </a:cubicBezTo>
                <a:close/>
                <a:moveTo>
                  <a:pt x="11962" y="10623"/>
                </a:moveTo>
                <a:cubicBezTo>
                  <a:pt x="11919" y="10623"/>
                  <a:pt x="11875" y="10640"/>
                  <a:pt x="11842" y="10673"/>
                </a:cubicBezTo>
                <a:cubicBezTo>
                  <a:pt x="11775" y="10738"/>
                  <a:pt x="11775" y="10845"/>
                  <a:pt x="11842" y="10911"/>
                </a:cubicBezTo>
                <a:cubicBezTo>
                  <a:pt x="11908" y="10977"/>
                  <a:pt x="12016" y="10977"/>
                  <a:pt x="12083" y="10911"/>
                </a:cubicBezTo>
                <a:cubicBezTo>
                  <a:pt x="12149" y="10845"/>
                  <a:pt x="12149" y="10738"/>
                  <a:pt x="12083" y="10673"/>
                </a:cubicBezTo>
                <a:cubicBezTo>
                  <a:pt x="12049" y="10640"/>
                  <a:pt x="12006" y="10623"/>
                  <a:pt x="11962" y="10623"/>
                </a:cubicBezTo>
                <a:close/>
                <a:moveTo>
                  <a:pt x="12748" y="10623"/>
                </a:moveTo>
                <a:cubicBezTo>
                  <a:pt x="12705" y="10623"/>
                  <a:pt x="12661" y="10640"/>
                  <a:pt x="12628" y="10673"/>
                </a:cubicBezTo>
                <a:cubicBezTo>
                  <a:pt x="12562" y="10738"/>
                  <a:pt x="12562" y="10845"/>
                  <a:pt x="12628" y="10911"/>
                </a:cubicBezTo>
                <a:cubicBezTo>
                  <a:pt x="12694" y="10977"/>
                  <a:pt x="12802" y="10977"/>
                  <a:pt x="12868" y="10911"/>
                </a:cubicBezTo>
                <a:cubicBezTo>
                  <a:pt x="12935" y="10845"/>
                  <a:pt x="12935" y="10738"/>
                  <a:pt x="12868" y="10673"/>
                </a:cubicBezTo>
                <a:cubicBezTo>
                  <a:pt x="12835" y="10640"/>
                  <a:pt x="12792" y="10623"/>
                  <a:pt x="12748" y="10623"/>
                </a:cubicBezTo>
                <a:close/>
                <a:moveTo>
                  <a:pt x="13535" y="10623"/>
                </a:moveTo>
                <a:cubicBezTo>
                  <a:pt x="13491" y="10623"/>
                  <a:pt x="13447" y="10640"/>
                  <a:pt x="13414" y="10673"/>
                </a:cubicBezTo>
                <a:cubicBezTo>
                  <a:pt x="13348" y="10738"/>
                  <a:pt x="13348" y="10845"/>
                  <a:pt x="13414" y="10911"/>
                </a:cubicBezTo>
                <a:cubicBezTo>
                  <a:pt x="13481" y="10977"/>
                  <a:pt x="13588" y="10977"/>
                  <a:pt x="13654" y="10911"/>
                </a:cubicBezTo>
                <a:cubicBezTo>
                  <a:pt x="13721" y="10845"/>
                  <a:pt x="13721" y="10738"/>
                  <a:pt x="13654" y="10673"/>
                </a:cubicBezTo>
                <a:cubicBezTo>
                  <a:pt x="13621" y="10640"/>
                  <a:pt x="13578" y="10623"/>
                  <a:pt x="13535" y="10623"/>
                </a:cubicBezTo>
                <a:close/>
                <a:moveTo>
                  <a:pt x="14320" y="10623"/>
                </a:moveTo>
                <a:cubicBezTo>
                  <a:pt x="14277" y="10623"/>
                  <a:pt x="14234" y="10640"/>
                  <a:pt x="14201" y="10673"/>
                </a:cubicBezTo>
                <a:cubicBezTo>
                  <a:pt x="14134" y="10738"/>
                  <a:pt x="14134" y="10845"/>
                  <a:pt x="14201" y="10911"/>
                </a:cubicBezTo>
                <a:cubicBezTo>
                  <a:pt x="14267" y="10977"/>
                  <a:pt x="14374" y="10977"/>
                  <a:pt x="14441" y="10911"/>
                </a:cubicBezTo>
                <a:cubicBezTo>
                  <a:pt x="14507" y="10845"/>
                  <a:pt x="14507" y="10738"/>
                  <a:pt x="14441" y="10673"/>
                </a:cubicBezTo>
                <a:cubicBezTo>
                  <a:pt x="14408" y="10640"/>
                  <a:pt x="14364" y="10623"/>
                  <a:pt x="14320" y="10623"/>
                </a:cubicBezTo>
                <a:close/>
                <a:moveTo>
                  <a:pt x="15107" y="10623"/>
                </a:moveTo>
                <a:cubicBezTo>
                  <a:pt x="15063" y="10623"/>
                  <a:pt x="15019" y="10640"/>
                  <a:pt x="14986" y="10673"/>
                </a:cubicBezTo>
                <a:cubicBezTo>
                  <a:pt x="14920" y="10738"/>
                  <a:pt x="14920" y="10845"/>
                  <a:pt x="14986" y="10911"/>
                </a:cubicBezTo>
                <a:cubicBezTo>
                  <a:pt x="15053" y="10977"/>
                  <a:pt x="15161" y="10977"/>
                  <a:pt x="15227" y="10911"/>
                </a:cubicBezTo>
                <a:cubicBezTo>
                  <a:pt x="15293" y="10845"/>
                  <a:pt x="15293" y="10738"/>
                  <a:pt x="15227" y="10673"/>
                </a:cubicBezTo>
                <a:cubicBezTo>
                  <a:pt x="15194" y="10640"/>
                  <a:pt x="15150" y="10623"/>
                  <a:pt x="15107" y="10623"/>
                </a:cubicBezTo>
                <a:close/>
                <a:moveTo>
                  <a:pt x="15893" y="10623"/>
                </a:moveTo>
                <a:cubicBezTo>
                  <a:pt x="15849" y="10623"/>
                  <a:pt x="15806" y="10640"/>
                  <a:pt x="15772" y="10673"/>
                </a:cubicBezTo>
                <a:cubicBezTo>
                  <a:pt x="15706" y="10738"/>
                  <a:pt x="15706" y="10845"/>
                  <a:pt x="15772" y="10911"/>
                </a:cubicBezTo>
                <a:cubicBezTo>
                  <a:pt x="15839" y="10977"/>
                  <a:pt x="15947" y="10977"/>
                  <a:pt x="16013" y="10911"/>
                </a:cubicBezTo>
                <a:cubicBezTo>
                  <a:pt x="16080" y="10845"/>
                  <a:pt x="16080" y="10738"/>
                  <a:pt x="16013" y="10673"/>
                </a:cubicBezTo>
                <a:cubicBezTo>
                  <a:pt x="15980" y="10640"/>
                  <a:pt x="15936" y="10623"/>
                  <a:pt x="15893" y="10623"/>
                </a:cubicBezTo>
                <a:close/>
                <a:moveTo>
                  <a:pt x="16679" y="10623"/>
                </a:moveTo>
                <a:cubicBezTo>
                  <a:pt x="16636" y="10623"/>
                  <a:pt x="16592" y="10640"/>
                  <a:pt x="16559" y="10673"/>
                </a:cubicBezTo>
                <a:cubicBezTo>
                  <a:pt x="16492" y="10738"/>
                  <a:pt x="16492" y="10845"/>
                  <a:pt x="16559" y="10911"/>
                </a:cubicBezTo>
                <a:cubicBezTo>
                  <a:pt x="16625" y="10977"/>
                  <a:pt x="16733" y="10977"/>
                  <a:pt x="16800" y="10911"/>
                </a:cubicBezTo>
                <a:cubicBezTo>
                  <a:pt x="16866" y="10845"/>
                  <a:pt x="16866" y="10738"/>
                  <a:pt x="16800" y="10673"/>
                </a:cubicBezTo>
                <a:cubicBezTo>
                  <a:pt x="16766" y="10640"/>
                  <a:pt x="16723" y="10623"/>
                  <a:pt x="16679" y="10623"/>
                </a:cubicBezTo>
                <a:close/>
                <a:moveTo>
                  <a:pt x="17465" y="10623"/>
                </a:moveTo>
                <a:cubicBezTo>
                  <a:pt x="17422" y="10623"/>
                  <a:pt x="17378" y="10640"/>
                  <a:pt x="17345" y="10673"/>
                </a:cubicBezTo>
                <a:cubicBezTo>
                  <a:pt x="17279" y="10738"/>
                  <a:pt x="17279" y="10845"/>
                  <a:pt x="17345" y="10911"/>
                </a:cubicBezTo>
                <a:cubicBezTo>
                  <a:pt x="17411" y="10977"/>
                  <a:pt x="17519" y="10977"/>
                  <a:pt x="17585" y="10911"/>
                </a:cubicBezTo>
                <a:cubicBezTo>
                  <a:pt x="17652" y="10845"/>
                  <a:pt x="17652" y="10738"/>
                  <a:pt x="17585" y="10673"/>
                </a:cubicBezTo>
                <a:cubicBezTo>
                  <a:pt x="17552" y="10640"/>
                  <a:pt x="17509" y="10623"/>
                  <a:pt x="17465" y="10623"/>
                </a:cubicBezTo>
                <a:close/>
                <a:moveTo>
                  <a:pt x="18252" y="10623"/>
                </a:moveTo>
                <a:cubicBezTo>
                  <a:pt x="18208" y="10623"/>
                  <a:pt x="18165" y="10640"/>
                  <a:pt x="18131" y="10673"/>
                </a:cubicBezTo>
                <a:cubicBezTo>
                  <a:pt x="18065" y="10738"/>
                  <a:pt x="18065" y="10845"/>
                  <a:pt x="18131" y="10911"/>
                </a:cubicBezTo>
                <a:cubicBezTo>
                  <a:pt x="18198" y="10977"/>
                  <a:pt x="18305" y="10977"/>
                  <a:pt x="18371" y="10911"/>
                </a:cubicBezTo>
                <a:cubicBezTo>
                  <a:pt x="18438" y="10845"/>
                  <a:pt x="18438" y="10738"/>
                  <a:pt x="18371" y="10673"/>
                </a:cubicBezTo>
                <a:cubicBezTo>
                  <a:pt x="18338" y="10640"/>
                  <a:pt x="18295" y="10623"/>
                  <a:pt x="18252" y="10623"/>
                </a:cubicBezTo>
                <a:close/>
                <a:moveTo>
                  <a:pt x="19037" y="10623"/>
                </a:moveTo>
                <a:cubicBezTo>
                  <a:pt x="18994" y="10623"/>
                  <a:pt x="18951" y="10640"/>
                  <a:pt x="18918" y="10673"/>
                </a:cubicBezTo>
                <a:cubicBezTo>
                  <a:pt x="18851" y="10738"/>
                  <a:pt x="18851" y="10845"/>
                  <a:pt x="18918" y="10911"/>
                </a:cubicBezTo>
                <a:cubicBezTo>
                  <a:pt x="18984" y="10977"/>
                  <a:pt x="19091" y="10977"/>
                  <a:pt x="19158" y="10911"/>
                </a:cubicBezTo>
                <a:cubicBezTo>
                  <a:pt x="19224" y="10845"/>
                  <a:pt x="19224" y="10738"/>
                  <a:pt x="19158" y="10673"/>
                </a:cubicBezTo>
                <a:cubicBezTo>
                  <a:pt x="19125" y="10640"/>
                  <a:pt x="19081" y="10623"/>
                  <a:pt x="19037" y="10623"/>
                </a:cubicBezTo>
                <a:close/>
                <a:moveTo>
                  <a:pt x="19824" y="10623"/>
                </a:moveTo>
                <a:cubicBezTo>
                  <a:pt x="19780" y="10623"/>
                  <a:pt x="19736" y="10640"/>
                  <a:pt x="19703" y="10673"/>
                </a:cubicBezTo>
                <a:cubicBezTo>
                  <a:pt x="19637" y="10738"/>
                  <a:pt x="19637" y="10845"/>
                  <a:pt x="19703" y="10911"/>
                </a:cubicBezTo>
                <a:cubicBezTo>
                  <a:pt x="19770" y="10977"/>
                  <a:pt x="19878" y="10977"/>
                  <a:pt x="19944" y="10911"/>
                </a:cubicBezTo>
                <a:cubicBezTo>
                  <a:pt x="20010" y="10845"/>
                  <a:pt x="20010" y="10738"/>
                  <a:pt x="19944" y="10673"/>
                </a:cubicBezTo>
                <a:cubicBezTo>
                  <a:pt x="19911" y="10640"/>
                  <a:pt x="19867" y="10623"/>
                  <a:pt x="19824" y="10623"/>
                </a:cubicBezTo>
                <a:close/>
                <a:moveTo>
                  <a:pt x="20610" y="10623"/>
                </a:moveTo>
                <a:cubicBezTo>
                  <a:pt x="20566" y="10623"/>
                  <a:pt x="20523" y="10640"/>
                  <a:pt x="20490" y="10673"/>
                </a:cubicBezTo>
                <a:cubicBezTo>
                  <a:pt x="20423" y="10738"/>
                  <a:pt x="20423" y="10845"/>
                  <a:pt x="20490" y="10911"/>
                </a:cubicBezTo>
                <a:cubicBezTo>
                  <a:pt x="20556" y="10977"/>
                  <a:pt x="20664" y="10977"/>
                  <a:pt x="20730" y="10911"/>
                </a:cubicBezTo>
                <a:cubicBezTo>
                  <a:pt x="20797" y="10845"/>
                  <a:pt x="20797" y="10738"/>
                  <a:pt x="20730" y="10673"/>
                </a:cubicBezTo>
                <a:cubicBezTo>
                  <a:pt x="20697" y="10640"/>
                  <a:pt x="20653" y="10623"/>
                  <a:pt x="20610" y="10623"/>
                </a:cubicBezTo>
                <a:close/>
                <a:moveTo>
                  <a:pt x="21396" y="10623"/>
                </a:moveTo>
                <a:cubicBezTo>
                  <a:pt x="21353" y="10623"/>
                  <a:pt x="21309" y="10640"/>
                  <a:pt x="21276" y="10673"/>
                </a:cubicBezTo>
                <a:cubicBezTo>
                  <a:pt x="21209" y="10738"/>
                  <a:pt x="21209" y="10845"/>
                  <a:pt x="21276" y="10911"/>
                </a:cubicBezTo>
                <a:cubicBezTo>
                  <a:pt x="21342" y="10977"/>
                  <a:pt x="21450" y="10977"/>
                  <a:pt x="21517" y="10911"/>
                </a:cubicBezTo>
                <a:cubicBezTo>
                  <a:pt x="21583" y="10845"/>
                  <a:pt x="21583" y="10738"/>
                  <a:pt x="21517" y="10673"/>
                </a:cubicBezTo>
                <a:cubicBezTo>
                  <a:pt x="21483" y="10640"/>
                  <a:pt x="21440" y="10623"/>
                  <a:pt x="21396" y="10623"/>
                </a:cubicBezTo>
                <a:close/>
                <a:moveTo>
                  <a:pt x="169" y="11441"/>
                </a:moveTo>
                <a:cubicBezTo>
                  <a:pt x="126" y="11441"/>
                  <a:pt x="83" y="11457"/>
                  <a:pt x="49" y="11490"/>
                </a:cubicBezTo>
                <a:cubicBezTo>
                  <a:pt x="-17" y="11555"/>
                  <a:pt x="-17" y="11662"/>
                  <a:pt x="49" y="11728"/>
                </a:cubicBezTo>
                <a:cubicBezTo>
                  <a:pt x="116" y="11794"/>
                  <a:pt x="223" y="11794"/>
                  <a:pt x="290" y="11728"/>
                </a:cubicBezTo>
                <a:cubicBezTo>
                  <a:pt x="356" y="11662"/>
                  <a:pt x="356" y="11555"/>
                  <a:pt x="290" y="11490"/>
                </a:cubicBezTo>
                <a:cubicBezTo>
                  <a:pt x="256" y="11457"/>
                  <a:pt x="213" y="11441"/>
                  <a:pt x="169" y="11441"/>
                </a:cubicBezTo>
                <a:close/>
                <a:moveTo>
                  <a:pt x="955" y="11441"/>
                </a:moveTo>
                <a:cubicBezTo>
                  <a:pt x="912" y="11441"/>
                  <a:pt x="869" y="11457"/>
                  <a:pt x="836" y="11490"/>
                </a:cubicBezTo>
                <a:cubicBezTo>
                  <a:pt x="769" y="11555"/>
                  <a:pt x="769" y="11662"/>
                  <a:pt x="836" y="11728"/>
                </a:cubicBezTo>
                <a:cubicBezTo>
                  <a:pt x="902" y="11794"/>
                  <a:pt x="1009" y="11794"/>
                  <a:pt x="1076" y="11728"/>
                </a:cubicBezTo>
                <a:cubicBezTo>
                  <a:pt x="1142" y="11662"/>
                  <a:pt x="1142" y="11555"/>
                  <a:pt x="1076" y="11490"/>
                </a:cubicBezTo>
                <a:cubicBezTo>
                  <a:pt x="1043" y="11457"/>
                  <a:pt x="999" y="11441"/>
                  <a:pt x="955" y="11441"/>
                </a:cubicBezTo>
                <a:close/>
                <a:moveTo>
                  <a:pt x="1742" y="11441"/>
                </a:moveTo>
                <a:cubicBezTo>
                  <a:pt x="1698" y="11441"/>
                  <a:pt x="1654" y="11457"/>
                  <a:pt x="1621" y="11490"/>
                </a:cubicBezTo>
                <a:cubicBezTo>
                  <a:pt x="1555" y="11555"/>
                  <a:pt x="1555" y="11662"/>
                  <a:pt x="1621" y="11728"/>
                </a:cubicBezTo>
                <a:cubicBezTo>
                  <a:pt x="1688" y="11794"/>
                  <a:pt x="1796" y="11794"/>
                  <a:pt x="1862" y="11728"/>
                </a:cubicBezTo>
                <a:cubicBezTo>
                  <a:pt x="1928" y="11662"/>
                  <a:pt x="1928" y="11555"/>
                  <a:pt x="1862" y="11490"/>
                </a:cubicBezTo>
                <a:cubicBezTo>
                  <a:pt x="1829" y="11457"/>
                  <a:pt x="1785" y="11441"/>
                  <a:pt x="1742" y="11441"/>
                </a:cubicBezTo>
                <a:close/>
                <a:moveTo>
                  <a:pt x="2528" y="11441"/>
                </a:moveTo>
                <a:cubicBezTo>
                  <a:pt x="2484" y="11441"/>
                  <a:pt x="2441" y="11457"/>
                  <a:pt x="2408" y="11490"/>
                </a:cubicBezTo>
                <a:cubicBezTo>
                  <a:pt x="2341" y="11555"/>
                  <a:pt x="2341" y="11662"/>
                  <a:pt x="2408" y="11728"/>
                </a:cubicBezTo>
                <a:cubicBezTo>
                  <a:pt x="2474" y="11794"/>
                  <a:pt x="2582" y="11794"/>
                  <a:pt x="2648" y="11728"/>
                </a:cubicBezTo>
                <a:cubicBezTo>
                  <a:pt x="2715" y="11662"/>
                  <a:pt x="2715" y="11555"/>
                  <a:pt x="2648" y="11490"/>
                </a:cubicBezTo>
                <a:cubicBezTo>
                  <a:pt x="2615" y="11457"/>
                  <a:pt x="2571" y="11441"/>
                  <a:pt x="2528" y="11441"/>
                </a:cubicBezTo>
                <a:close/>
                <a:moveTo>
                  <a:pt x="3314" y="11441"/>
                </a:moveTo>
                <a:cubicBezTo>
                  <a:pt x="3271" y="11441"/>
                  <a:pt x="3227" y="11457"/>
                  <a:pt x="3194" y="11490"/>
                </a:cubicBezTo>
                <a:cubicBezTo>
                  <a:pt x="3127" y="11555"/>
                  <a:pt x="3127" y="11662"/>
                  <a:pt x="3194" y="11728"/>
                </a:cubicBezTo>
                <a:cubicBezTo>
                  <a:pt x="3260" y="11794"/>
                  <a:pt x="3368" y="11794"/>
                  <a:pt x="3434" y="11728"/>
                </a:cubicBezTo>
                <a:cubicBezTo>
                  <a:pt x="3500" y="11662"/>
                  <a:pt x="3500" y="11555"/>
                  <a:pt x="3434" y="11490"/>
                </a:cubicBezTo>
                <a:cubicBezTo>
                  <a:pt x="3401" y="11457"/>
                  <a:pt x="3358" y="11441"/>
                  <a:pt x="3314" y="11441"/>
                </a:cubicBezTo>
                <a:close/>
                <a:moveTo>
                  <a:pt x="4101" y="11441"/>
                </a:moveTo>
                <a:cubicBezTo>
                  <a:pt x="4057" y="11441"/>
                  <a:pt x="4013" y="11457"/>
                  <a:pt x="3980" y="11490"/>
                </a:cubicBezTo>
                <a:cubicBezTo>
                  <a:pt x="3914" y="11555"/>
                  <a:pt x="3914" y="11662"/>
                  <a:pt x="3980" y="11728"/>
                </a:cubicBezTo>
                <a:cubicBezTo>
                  <a:pt x="4047" y="11794"/>
                  <a:pt x="4154" y="11794"/>
                  <a:pt x="4220" y="11728"/>
                </a:cubicBezTo>
                <a:cubicBezTo>
                  <a:pt x="4287" y="11662"/>
                  <a:pt x="4287" y="11555"/>
                  <a:pt x="4220" y="11490"/>
                </a:cubicBezTo>
                <a:cubicBezTo>
                  <a:pt x="4187" y="11457"/>
                  <a:pt x="4144" y="11441"/>
                  <a:pt x="4101" y="11441"/>
                </a:cubicBezTo>
                <a:close/>
                <a:moveTo>
                  <a:pt x="4886" y="11441"/>
                </a:moveTo>
                <a:cubicBezTo>
                  <a:pt x="4843" y="11441"/>
                  <a:pt x="4800" y="11457"/>
                  <a:pt x="4766" y="11490"/>
                </a:cubicBezTo>
                <a:cubicBezTo>
                  <a:pt x="4700" y="11555"/>
                  <a:pt x="4700" y="11662"/>
                  <a:pt x="4766" y="11728"/>
                </a:cubicBezTo>
                <a:cubicBezTo>
                  <a:pt x="4833" y="11794"/>
                  <a:pt x="4940" y="11794"/>
                  <a:pt x="5007" y="11728"/>
                </a:cubicBezTo>
                <a:cubicBezTo>
                  <a:pt x="5073" y="11662"/>
                  <a:pt x="5073" y="11555"/>
                  <a:pt x="5007" y="11490"/>
                </a:cubicBezTo>
                <a:cubicBezTo>
                  <a:pt x="4973" y="11457"/>
                  <a:pt x="4930" y="11441"/>
                  <a:pt x="4886" y="11441"/>
                </a:cubicBezTo>
                <a:close/>
                <a:moveTo>
                  <a:pt x="5672" y="11441"/>
                </a:moveTo>
                <a:cubicBezTo>
                  <a:pt x="5629" y="11441"/>
                  <a:pt x="5586" y="11457"/>
                  <a:pt x="5553" y="11490"/>
                </a:cubicBezTo>
                <a:cubicBezTo>
                  <a:pt x="5486" y="11555"/>
                  <a:pt x="5486" y="11662"/>
                  <a:pt x="5553" y="11728"/>
                </a:cubicBezTo>
                <a:cubicBezTo>
                  <a:pt x="5619" y="11794"/>
                  <a:pt x="5726" y="11794"/>
                  <a:pt x="5793" y="11728"/>
                </a:cubicBezTo>
                <a:cubicBezTo>
                  <a:pt x="5859" y="11662"/>
                  <a:pt x="5859" y="11555"/>
                  <a:pt x="5793" y="11490"/>
                </a:cubicBezTo>
                <a:cubicBezTo>
                  <a:pt x="5760" y="11457"/>
                  <a:pt x="5716" y="11441"/>
                  <a:pt x="5672" y="11441"/>
                </a:cubicBezTo>
                <a:close/>
                <a:moveTo>
                  <a:pt x="6459" y="11441"/>
                </a:moveTo>
                <a:cubicBezTo>
                  <a:pt x="6415" y="11441"/>
                  <a:pt x="6372" y="11457"/>
                  <a:pt x="6338" y="11490"/>
                </a:cubicBezTo>
                <a:cubicBezTo>
                  <a:pt x="6272" y="11555"/>
                  <a:pt x="6272" y="11662"/>
                  <a:pt x="6338" y="11728"/>
                </a:cubicBezTo>
                <a:cubicBezTo>
                  <a:pt x="6405" y="11794"/>
                  <a:pt x="6513" y="11794"/>
                  <a:pt x="6579" y="11728"/>
                </a:cubicBezTo>
                <a:cubicBezTo>
                  <a:pt x="6646" y="11662"/>
                  <a:pt x="6646" y="11555"/>
                  <a:pt x="6579" y="11490"/>
                </a:cubicBezTo>
                <a:cubicBezTo>
                  <a:pt x="6546" y="11457"/>
                  <a:pt x="6502" y="11441"/>
                  <a:pt x="6459" y="11441"/>
                </a:cubicBezTo>
                <a:close/>
                <a:moveTo>
                  <a:pt x="7245" y="11441"/>
                </a:moveTo>
                <a:cubicBezTo>
                  <a:pt x="7202" y="11441"/>
                  <a:pt x="7158" y="11457"/>
                  <a:pt x="7125" y="11490"/>
                </a:cubicBezTo>
                <a:cubicBezTo>
                  <a:pt x="7058" y="11555"/>
                  <a:pt x="7058" y="11662"/>
                  <a:pt x="7125" y="11728"/>
                </a:cubicBezTo>
                <a:cubicBezTo>
                  <a:pt x="7191" y="11794"/>
                  <a:pt x="7299" y="11794"/>
                  <a:pt x="7365" y="11728"/>
                </a:cubicBezTo>
                <a:cubicBezTo>
                  <a:pt x="7432" y="11662"/>
                  <a:pt x="7432" y="11555"/>
                  <a:pt x="7365" y="11490"/>
                </a:cubicBezTo>
                <a:cubicBezTo>
                  <a:pt x="7332" y="11457"/>
                  <a:pt x="7289" y="11441"/>
                  <a:pt x="7245" y="11441"/>
                </a:cubicBezTo>
                <a:close/>
                <a:moveTo>
                  <a:pt x="8031" y="11441"/>
                </a:moveTo>
                <a:cubicBezTo>
                  <a:pt x="7988" y="11441"/>
                  <a:pt x="7944" y="11457"/>
                  <a:pt x="7911" y="11490"/>
                </a:cubicBezTo>
                <a:cubicBezTo>
                  <a:pt x="7845" y="11555"/>
                  <a:pt x="7845" y="11662"/>
                  <a:pt x="7911" y="11728"/>
                </a:cubicBezTo>
                <a:cubicBezTo>
                  <a:pt x="7977" y="11794"/>
                  <a:pt x="8085" y="11794"/>
                  <a:pt x="8151" y="11728"/>
                </a:cubicBezTo>
                <a:cubicBezTo>
                  <a:pt x="8217" y="11662"/>
                  <a:pt x="8217" y="11555"/>
                  <a:pt x="8151" y="11490"/>
                </a:cubicBezTo>
                <a:cubicBezTo>
                  <a:pt x="8118" y="11457"/>
                  <a:pt x="8075" y="11441"/>
                  <a:pt x="8031" y="11441"/>
                </a:cubicBezTo>
                <a:close/>
                <a:moveTo>
                  <a:pt x="8818" y="11441"/>
                </a:moveTo>
                <a:cubicBezTo>
                  <a:pt x="8774" y="11441"/>
                  <a:pt x="8730" y="11457"/>
                  <a:pt x="8697" y="11490"/>
                </a:cubicBezTo>
                <a:cubicBezTo>
                  <a:pt x="8631" y="11555"/>
                  <a:pt x="8631" y="11662"/>
                  <a:pt x="8697" y="11728"/>
                </a:cubicBezTo>
                <a:cubicBezTo>
                  <a:pt x="8764" y="11794"/>
                  <a:pt x="8871" y="11794"/>
                  <a:pt x="8937" y="11728"/>
                </a:cubicBezTo>
                <a:cubicBezTo>
                  <a:pt x="9004" y="11662"/>
                  <a:pt x="9004" y="11555"/>
                  <a:pt x="8937" y="11490"/>
                </a:cubicBezTo>
                <a:cubicBezTo>
                  <a:pt x="8904" y="11457"/>
                  <a:pt x="8861" y="11441"/>
                  <a:pt x="8818" y="11441"/>
                </a:cubicBezTo>
                <a:close/>
                <a:moveTo>
                  <a:pt x="9603" y="11441"/>
                </a:moveTo>
                <a:cubicBezTo>
                  <a:pt x="9560" y="11441"/>
                  <a:pt x="9517" y="11457"/>
                  <a:pt x="9483" y="11490"/>
                </a:cubicBezTo>
                <a:cubicBezTo>
                  <a:pt x="9417" y="11555"/>
                  <a:pt x="9417" y="11662"/>
                  <a:pt x="9483" y="11728"/>
                </a:cubicBezTo>
                <a:cubicBezTo>
                  <a:pt x="9550" y="11794"/>
                  <a:pt x="9657" y="11794"/>
                  <a:pt x="9724" y="11728"/>
                </a:cubicBezTo>
                <a:cubicBezTo>
                  <a:pt x="9790" y="11662"/>
                  <a:pt x="9790" y="11555"/>
                  <a:pt x="9724" y="11490"/>
                </a:cubicBezTo>
                <a:cubicBezTo>
                  <a:pt x="9690" y="11457"/>
                  <a:pt x="9647" y="11441"/>
                  <a:pt x="9603" y="11441"/>
                </a:cubicBezTo>
                <a:close/>
                <a:moveTo>
                  <a:pt x="10390" y="11441"/>
                </a:moveTo>
                <a:cubicBezTo>
                  <a:pt x="10346" y="11441"/>
                  <a:pt x="10303" y="11457"/>
                  <a:pt x="10270" y="11490"/>
                </a:cubicBezTo>
                <a:cubicBezTo>
                  <a:pt x="10203" y="11555"/>
                  <a:pt x="10203" y="11662"/>
                  <a:pt x="10270" y="11728"/>
                </a:cubicBezTo>
                <a:cubicBezTo>
                  <a:pt x="10336" y="11794"/>
                  <a:pt x="10444" y="11794"/>
                  <a:pt x="10510" y="11728"/>
                </a:cubicBezTo>
                <a:cubicBezTo>
                  <a:pt x="10576" y="11662"/>
                  <a:pt x="10576" y="11555"/>
                  <a:pt x="10510" y="11490"/>
                </a:cubicBezTo>
                <a:cubicBezTo>
                  <a:pt x="10477" y="11457"/>
                  <a:pt x="10433" y="11441"/>
                  <a:pt x="10390" y="11441"/>
                </a:cubicBezTo>
                <a:close/>
                <a:moveTo>
                  <a:pt x="11176" y="11441"/>
                </a:moveTo>
                <a:cubicBezTo>
                  <a:pt x="11132" y="11441"/>
                  <a:pt x="11089" y="11457"/>
                  <a:pt x="11055" y="11490"/>
                </a:cubicBezTo>
                <a:cubicBezTo>
                  <a:pt x="10989" y="11555"/>
                  <a:pt x="10989" y="11662"/>
                  <a:pt x="11055" y="11728"/>
                </a:cubicBezTo>
                <a:cubicBezTo>
                  <a:pt x="11122" y="11794"/>
                  <a:pt x="11230" y="11794"/>
                  <a:pt x="11296" y="11728"/>
                </a:cubicBezTo>
                <a:cubicBezTo>
                  <a:pt x="11363" y="11662"/>
                  <a:pt x="11363" y="11555"/>
                  <a:pt x="11296" y="11490"/>
                </a:cubicBezTo>
                <a:cubicBezTo>
                  <a:pt x="11263" y="11457"/>
                  <a:pt x="11219" y="11441"/>
                  <a:pt x="11176" y="11441"/>
                </a:cubicBezTo>
                <a:close/>
                <a:moveTo>
                  <a:pt x="11962" y="11441"/>
                </a:moveTo>
                <a:cubicBezTo>
                  <a:pt x="11919" y="11441"/>
                  <a:pt x="11875" y="11457"/>
                  <a:pt x="11842" y="11490"/>
                </a:cubicBezTo>
                <a:cubicBezTo>
                  <a:pt x="11775" y="11555"/>
                  <a:pt x="11775" y="11662"/>
                  <a:pt x="11842" y="11728"/>
                </a:cubicBezTo>
                <a:cubicBezTo>
                  <a:pt x="11908" y="11794"/>
                  <a:pt x="12016" y="11794"/>
                  <a:pt x="12083" y="11728"/>
                </a:cubicBezTo>
                <a:cubicBezTo>
                  <a:pt x="12149" y="11662"/>
                  <a:pt x="12149" y="11555"/>
                  <a:pt x="12083" y="11490"/>
                </a:cubicBezTo>
                <a:cubicBezTo>
                  <a:pt x="12049" y="11457"/>
                  <a:pt x="12006" y="11441"/>
                  <a:pt x="11962" y="11441"/>
                </a:cubicBezTo>
                <a:close/>
                <a:moveTo>
                  <a:pt x="12748" y="11441"/>
                </a:moveTo>
                <a:cubicBezTo>
                  <a:pt x="12705" y="11441"/>
                  <a:pt x="12661" y="11457"/>
                  <a:pt x="12628" y="11490"/>
                </a:cubicBezTo>
                <a:cubicBezTo>
                  <a:pt x="12562" y="11555"/>
                  <a:pt x="12562" y="11662"/>
                  <a:pt x="12628" y="11728"/>
                </a:cubicBezTo>
                <a:cubicBezTo>
                  <a:pt x="12694" y="11794"/>
                  <a:pt x="12802" y="11794"/>
                  <a:pt x="12868" y="11728"/>
                </a:cubicBezTo>
                <a:cubicBezTo>
                  <a:pt x="12935" y="11662"/>
                  <a:pt x="12935" y="11555"/>
                  <a:pt x="12868" y="11490"/>
                </a:cubicBezTo>
                <a:cubicBezTo>
                  <a:pt x="12835" y="11457"/>
                  <a:pt x="12792" y="11441"/>
                  <a:pt x="12748" y="11441"/>
                </a:cubicBezTo>
                <a:close/>
                <a:moveTo>
                  <a:pt x="13535" y="11441"/>
                </a:moveTo>
                <a:cubicBezTo>
                  <a:pt x="13491" y="11441"/>
                  <a:pt x="13447" y="11457"/>
                  <a:pt x="13414" y="11490"/>
                </a:cubicBezTo>
                <a:cubicBezTo>
                  <a:pt x="13348" y="11555"/>
                  <a:pt x="13348" y="11662"/>
                  <a:pt x="13414" y="11728"/>
                </a:cubicBezTo>
                <a:cubicBezTo>
                  <a:pt x="13481" y="11794"/>
                  <a:pt x="13588" y="11794"/>
                  <a:pt x="13654" y="11728"/>
                </a:cubicBezTo>
                <a:cubicBezTo>
                  <a:pt x="13721" y="11662"/>
                  <a:pt x="13721" y="11555"/>
                  <a:pt x="13654" y="11490"/>
                </a:cubicBezTo>
                <a:cubicBezTo>
                  <a:pt x="13621" y="11457"/>
                  <a:pt x="13578" y="11441"/>
                  <a:pt x="13535" y="11441"/>
                </a:cubicBezTo>
                <a:close/>
                <a:moveTo>
                  <a:pt x="14320" y="11441"/>
                </a:moveTo>
                <a:cubicBezTo>
                  <a:pt x="14277" y="11441"/>
                  <a:pt x="14234" y="11457"/>
                  <a:pt x="14201" y="11490"/>
                </a:cubicBezTo>
                <a:cubicBezTo>
                  <a:pt x="14134" y="11555"/>
                  <a:pt x="14134" y="11662"/>
                  <a:pt x="14201" y="11728"/>
                </a:cubicBezTo>
                <a:cubicBezTo>
                  <a:pt x="14267" y="11794"/>
                  <a:pt x="14374" y="11794"/>
                  <a:pt x="14441" y="11728"/>
                </a:cubicBezTo>
                <a:cubicBezTo>
                  <a:pt x="14507" y="11662"/>
                  <a:pt x="14507" y="11555"/>
                  <a:pt x="14441" y="11490"/>
                </a:cubicBezTo>
                <a:cubicBezTo>
                  <a:pt x="14408" y="11457"/>
                  <a:pt x="14364" y="11441"/>
                  <a:pt x="14320" y="11441"/>
                </a:cubicBezTo>
                <a:close/>
                <a:moveTo>
                  <a:pt x="15107" y="11441"/>
                </a:moveTo>
                <a:cubicBezTo>
                  <a:pt x="15063" y="11441"/>
                  <a:pt x="15019" y="11457"/>
                  <a:pt x="14986" y="11490"/>
                </a:cubicBezTo>
                <a:cubicBezTo>
                  <a:pt x="14920" y="11555"/>
                  <a:pt x="14920" y="11662"/>
                  <a:pt x="14986" y="11728"/>
                </a:cubicBezTo>
                <a:cubicBezTo>
                  <a:pt x="15053" y="11794"/>
                  <a:pt x="15161" y="11794"/>
                  <a:pt x="15227" y="11728"/>
                </a:cubicBezTo>
                <a:cubicBezTo>
                  <a:pt x="15293" y="11662"/>
                  <a:pt x="15293" y="11555"/>
                  <a:pt x="15227" y="11490"/>
                </a:cubicBezTo>
                <a:cubicBezTo>
                  <a:pt x="15194" y="11457"/>
                  <a:pt x="15150" y="11441"/>
                  <a:pt x="15107" y="11441"/>
                </a:cubicBezTo>
                <a:close/>
                <a:moveTo>
                  <a:pt x="15893" y="11441"/>
                </a:moveTo>
                <a:cubicBezTo>
                  <a:pt x="15849" y="11441"/>
                  <a:pt x="15806" y="11457"/>
                  <a:pt x="15772" y="11490"/>
                </a:cubicBezTo>
                <a:cubicBezTo>
                  <a:pt x="15706" y="11555"/>
                  <a:pt x="15706" y="11662"/>
                  <a:pt x="15772" y="11728"/>
                </a:cubicBezTo>
                <a:cubicBezTo>
                  <a:pt x="15839" y="11794"/>
                  <a:pt x="15947" y="11794"/>
                  <a:pt x="16013" y="11728"/>
                </a:cubicBezTo>
                <a:cubicBezTo>
                  <a:pt x="16080" y="11662"/>
                  <a:pt x="16080" y="11555"/>
                  <a:pt x="16013" y="11490"/>
                </a:cubicBezTo>
                <a:cubicBezTo>
                  <a:pt x="15980" y="11457"/>
                  <a:pt x="15936" y="11441"/>
                  <a:pt x="15893" y="11441"/>
                </a:cubicBezTo>
                <a:close/>
                <a:moveTo>
                  <a:pt x="16679" y="11441"/>
                </a:moveTo>
                <a:cubicBezTo>
                  <a:pt x="16636" y="11441"/>
                  <a:pt x="16592" y="11457"/>
                  <a:pt x="16559" y="11490"/>
                </a:cubicBezTo>
                <a:cubicBezTo>
                  <a:pt x="16492" y="11555"/>
                  <a:pt x="16492" y="11662"/>
                  <a:pt x="16559" y="11728"/>
                </a:cubicBezTo>
                <a:cubicBezTo>
                  <a:pt x="16625" y="11794"/>
                  <a:pt x="16733" y="11794"/>
                  <a:pt x="16800" y="11728"/>
                </a:cubicBezTo>
                <a:cubicBezTo>
                  <a:pt x="16866" y="11662"/>
                  <a:pt x="16866" y="11555"/>
                  <a:pt x="16800" y="11490"/>
                </a:cubicBezTo>
                <a:cubicBezTo>
                  <a:pt x="16766" y="11457"/>
                  <a:pt x="16723" y="11441"/>
                  <a:pt x="16679" y="11441"/>
                </a:cubicBezTo>
                <a:close/>
                <a:moveTo>
                  <a:pt x="17465" y="11441"/>
                </a:moveTo>
                <a:cubicBezTo>
                  <a:pt x="17422" y="11441"/>
                  <a:pt x="17378" y="11457"/>
                  <a:pt x="17345" y="11490"/>
                </a:cubicBezTo>
                <a:cubicBezTo>
                  <a:pt x="17279" y="11555"/>
                  <a:pt x="17279" y="11662"/>
                  <a:pt x="17345" y="11728"/>
                </a:cubicBezTo>
                <a:cubicBezTo>
                  <a:pt x="17411" y="11794"/>
                  <a:pt x="17519" y="11794"/>
                  <a:pt x="17585" y="11728"/>
                </a:cubicBezTo>
                <a:cubicBezTo>
                  <a:pt x="17652" y="11662"/>
                  <a:pt x="17652" y="11555"/>
                  <a:pt x="17585" y="11490"/>
                </a:cubicBezTo>
                <a:cubicBezTo>
                  <a:pt x="17552" y="11457"/>
                  <a:pt x="17509" y="11441"/>
                  <a:pt x="17465" y="11441"/>
                </a:cubicBezTo>
                <a:close/>
                <a:moveTo>
                  <a:pt x="18252" y="11441"/>
                </a:moveTo>
                <a:cubicBezTo>
                  <a:pt x="18208" y="11441"/>
                  <a:pt x="18165" y="11457"/>
                  <a:pt x="18131" y="11490"/>
                </a:cubicBezTo>
                <a:cubicBezTo>
                  <a:pt x="18065" y="11555"/>
                  <a:pt x="18065" y="11662"/>
                  <a:pt x="18131" y="11728"/>
                </a:cubicBezTo>
                <a:cubicBezTo>
                  <a:pt x="18198" y="11794"/>
                  <a:pt x="18305" y="11794"/>
                  <a:pt x="18371" y="11728"/>
                </a:cubicBezTo>
                <a:cubicBezTo>
                  <a:pt x="18438" y="11662"/>
                  <a:pt x="18438" y="11555"/>
                  <a:pt x="18371" y="11490"/>
                </a:cubicBezTo>
                <a:cubicBezTo>
                  <a:pt x="18338" y="11457"/>
                  <a:pt x="18295" y="11441"/>
                  <a:pt x="18252" y="11441"/>
                </a:cubicBezTo>
                <a:close/>
                <a:moveTo>
                  <a:pt x="19037" y="11441"/>
                </a:moveTo>
                <a:cubicBezTo>
                  <a:pt x="18994" y="11441"/>
                  <a:pt x="18951" y="11457"/>
                  <a:pt x="18918" y="11490"/>
                </a:cubicBezTo>
                <a:cubicBezTo>
                  <a:pt x="18851" y="11555"/>
                  <a:pt x="18851" y="11662"/>
                  <a:pt x="18918" y="11728"/>
                </a:cubicBezTo>
                <a:cubicBezTo>
                  <a:pt x="18984" y="11794"/>
                  <a:pt x="19091" y="11794"/>
                  <a:pt x="19158" y="11728"/>
                </a:cubicBezTo>
                <a:cubicBezTo>
                  <a:pt x="19224" y="11662"/>
                  <a:pt x="19224" y="11555"/>
                  <a:pt x="19158" y="11490"/>
                </a:cubicBezTo>
                <a:cubicBezTo>
                  <a:pt x="19125" y="11457"/>
                  <a:pt x="19081" y="11441"/>
                  <a:pt x="19037" y="11441"/>
                </a:cubicBezTo>
                <a:close/>
                <a:moveTo>
                  <a:pt x="19824" y="11441"/>
                </a:moveTo>
                <a:cubicBezTo>
                  <a:pt x="19780" y="11441"/>
                  <a:pt x="19736" y="11457"/>
                  <a:pt x="19703" y="11490"/>
                </a:cubicBezTo>
                <a:cubicBezTo>
                  <a:pt x="19637" y="11555"/>
                  <a:pt x="19637" y="11662"/>
                  <a:pt x="19703" y="11728"/>
                </a:cubicBezTo>
                <a:cubicBezTo>
                  <a:pt x="19770" y="11794"/>
                  <a:pt x="19878" y="11794"/>
                  <a:pt x="19944" y="11728"/>
                </a:cubicBezTo>
                <a:cubicBezTo>
                  <a:pt x="20010" y="11662"/>
                  <a:pt x="20010" y="11555"/>
                  <a:pt x="19944" y="11490"/>
                </a:cubicBezTo>
                <a:cubicBezTo>
                  <a:pt x="19911" y="11457"/>
                  <a:pt x="19867" y="11441"/>
                  <a:pt x="19824" y="11441"/>
                </a:cubicBezTo>
                <a:close/>
                <a:moveTo>
                  <a:pt x="20610" y="11441"/>
                </a:moveTo>
                <a:cubicBezTo>
                  <a:pt x="20566" y="11441"/>
                  <a:pt x="20523" y="11457"/>
                  <a:pt x="20490" y="11490"/>
                </a:cubicBezTo>
                <a:cubicBezTo>
                  <a:pt x="20423" y="11555"/>
                  <a:pt x="20423" y="11662"/>
                  <a:pt x="20490" y="11728"/>
                </a:cubicBezTo>
                <a:cubicBezTo>
                  <a:pt x="20556" y="11794"/>
                  <a:pt x="20664" y="11794"/>
                  <a:pt x="20730" y="11728"/>
                </a:cubicBezTo>
                <a:cubicBezTo>
                  <a:pt x="20797" y="11662"/>
                  <a:pt x="20797" y="11555"/>
                  <a:pt x="20730" y="11490"/>
                </a:cubicBezTo>
                <a:cubicBezTo>
                  <a:pt x="20697" y="11457"/>
                  <a:pt x="20653" y="11441"/>
                  <a:pt x="20610" y="11441"/>
                </a:cubicBezTo>
                <a:close/>
                <a:moveTo>
                  <a:pt x="21396" y="11441"/>
                </a:moveTo>
                <a:cubicBezTo>
                  <a:pt x="21353" y="11441"/>
                  <a:pt x="21309" y="11457"/>
                  <a:pt x="21276" y="11490"/>
                </a:cubicBezTo>
                <a:cubicBezTo>
                  <a:pt x="21209" y="11555"/>
                  <a:pt x="21209" y="11662"/>
                  <a:pt x="21276" y="11728"/>
                </a:cubicBezTo>
                <a:cubicBezTo>
                  <a:pt x="21342" y="11794"/>
                  <a:pt x="21450" y="11794"/>
                  <a:pt x="21517" y="11728"/>
                </a:cubicBezTo>
                <a:cubicBezTo>
                  <a:pt x="21583" y="11662"/>
                  <a:pt x="21583" y="11555"/>
                  <a:pt x="21517" y="11490"/>
                </a:cubicBezTo>
                <a:cubicBezTo>
                  <a:pt x="21483" y="11457"/>
                  <a:pt x="21440" y="11441"/>
                  <a:pt x="21396" y="11441"/>
                </a:cubicBezTo>
                <a:close/>
                <a:moveTo>
                  <a:pt x="169" y="12258"/>
                </a:moveTo>
                <a:cubicBezTo>
                  <a:pt x="126" y="12258"/>
                  <a:pt x="83" y="12275"/>
                  <a:pt x="49" y="12307"/>
                </a:cubicBezTo>
                <a:cubicBezTo>
                  <a:pt x="-17" y="12373"/>
                  <a:pt x="-17" y="12479"/>
                  <a:pt x="49" y="12545"/>
                </a:cubicBezTo>
                <a:cubicBezTo>
                  <a:pt x="116" y="12611"/>
                  <a:pt x="223" y="12611"/>
                  <a:pt x="290" y="12545"/>
                </a:cubicBezTo>
                <a:cubicBezTo>
                  <a:pt x="356" y="12479"/>
                  <a:pt x="356" y="12373"/>
                  <a:pt x="290" y="12307"/>
                </a:cubicBezTo>
                <a:cubicBezTo>
                  <a:pt x="256" y="12275"/>
                  <a:pt x="213" y="12258"/>
                  <a:pt x="169" y="12258"/>
                </a:cubicBezTo>
                <a:close/>
                <a:moveTo>
                  <a:pt x="955" y="12258"/>
                </a:moveTo>
                <a:cubicBezTo>
                  <a:pt x="912" y="12258"/>
                  <a:pt x="869" y="12275"/>
                  <a:pt x="836" y="12307"/>
                </a:cubicBezTo>
                <a:cubicBezTo>
                  <a:pt x="769" y="12373"/>
                  <a:pt x="769" y="12479"/>
                  <a:pt x="836" y="12545"/>
                </a:cubicBezTo>
                <a:cubicBezTo>
                  <a:pt x="902" y="12611"/>
                  <a:pt x="1009" y="12611"/>
                  <a:pt x="1076" y="12545"/>
                </a:cubicBezTo>
                <a:cubicBezTo>
                  <a:pt x="1142" y="12479"/>
                  <a:pt x="1142" y="12373"/>
                  <a:pt x="1076" y="12307"/>
                </a:cubicBezTo>
                <a:cubicBezTo>
                  <a:pt x="1043" y="12275"/>
                  <a:pt x="999" y="12258"/>
                  <a:pt x="955" y="12258"/>
                </a:cubicBezTo>
                <a:close/>
                <a:moveTo>
                  <a:pt x="1742" y="12258"/>
                </a:moveTo>
                <a:cubicBezTo>
                  <a:pt x="1698" y="12258"/>
                  <a:pt x="1654" y="12275"/>
                  <a:pt x="1621" y="12307"/>
                </a:cubicBezTo>
                <a:cubicBezTo>
                  <a:pt x="1555" y="12373"/>
                  <a:pt x="1555" y="12479"/>
                  <a:pt x="1621" y="12545"/>
                </a:cubicBezTo>
                <a:cubicBezTo>
                  <a:pt x="1688" y="12611"/>
                  <a:pt x="1796" y="12611"/>
                  <a:pt x="1862" y="12545"/>
                </a:cubicBezTo>
                <a:cubicBezTo>
                  <a:pt x="1928" y="12479"/>
                  <a:pt x="1928" y="12373"/>
                  <a:pt x="1862" y="12307"/>
                </a:cubicBezTo>
                <a:cubicBezTo>
                  <a:pt x="1829" y="12275"/>
                  <a:pt x="1785" y="12258"/>
                  <a:pt x="1742" y="12258"/>
                </a:cubicBezTo>
                <a:close/>
                <a:moveTo>
                  <a:pt x="2528" y="12258"/>
                </a:moveTo>
                <a:cubicBezTo>
                  <a:pt x="2484" y="12258"/>
                  <a:pt x="2441" y="12275"/>
                  <a:pt x="2408" y="12307"/>
                </a:cubicBezTo>
                <a:cubicBezTo>
                  <a:pt x="2341" y="12373"/>
                  <a:pt x="2341" y="12479"/>
                  <a:pt x="2408" y="12545"/>
                </a:cubicBezTo>
                <a:cubicBezTo>
                  <a:pt x="2474" y="12611"/>
                  <a:pt x="2582" y="12611"/>
                  <a:pt x="2648" y="12545"/>
                </a:cubicBezTo>
                <a:cubicBezTo>
                  <a:pt x="2715" y="12479"/>
                  <a:pt x="2715" y="12373"/>
                  <a:pt x="2648" y="12307"/>
                </a:cubicBezTo>
                <a:cubicBezTo>
                  <a:pt x="2615" y="12275"/>
                  <a:pt x="2571" y="12258"/>
                  <a:pt x="2528" y="12258"/>
                </a:cubicBezTo>
                <a:close/>
                <a:moveTo>
                  <a:pt x="3314" y="12258"/>
                </a:moveTo>
                <a:cubicBezTo>
                  <a:pt x="3271" y="12258"/>
                  <a:pt x="3227" y="12275"/>
                  <a:pt x="3194" y="12307"/>
                </a:cubicBezTo>
                <a:cubicBezTo>
                  <a:pt x="3127" y="12373"/>
                  <a:pt x="3127" y="12479"/>
                  <a:pt x="3194" y="12545"/>
                </a:cubicBezTo>
                <a:cubicBezTo>
                  <a:pt x="3260" y="12611"/>
                  <a:pt x="3368" y="12611"/>
                  <a:pt x="3434" y="12545"/>
                </a:cubicBezTo>
                <a:cubicBezTo>
                  <a:pt x="3500" y="12479"/>
                  <a:pt x="3500" y="12373"/>
                  <a:pt x="3434" y="12307"/>
                </a:cubicBezTo>
                <a:cubicBezTo>
                  <a:pt x="3401" y="12275"/>
                  <a:pt x="3358" y="12258"/>
                  <a:pt x="3314" y="12258"/>
                </a:cubicBezTo>
                <a:close/>
                <a:moveTo>
                  <a:pt x="4101" y="12258"/>
                </a:moveTo>
                <a:cubicBezTo>
                  <a:pt x="4057" y="12258"/>
                  <a:pt x="4013" y="12275"/>
                  <a:pt x="3980" y="12307"/>
                </a:cubicBezTo>
                <a:cubicBezTo>
                  <a:pt x="3914" y="12373"/>
                  <a:pt x="3914" y="12479"/>
                  <a:pt x="3980" y="12545"/>
                </a:cubicBezTo>
                <a:cubicBezTo>
                  <a:pt x="4047" y="12611"/>
                  <a:pt x="4154" y="12611"/>
                  <a:pt x="4220" y="12545"/>
                </a:cubicBezTo>
                <a:cubicBezTo>
                  <a:pt x="4287" y="12479"/>
                  <a:pt x="4287" y="12373"/>
                  <a:pt x="4220" y="12307"/>
                </a:cubicBezTo>
                <a:cubicBezTo>
                  <a:pt x="4187" y="12275"/>
                  <a:pt x="4144" y="12258"/>
                  <a:pt x="4101" y="12258"/>
                </a:cubicBezTo>
                <a:close/>
                <a:moveTo>
                  <a:pt x="4886" y="12258"/>
                </a:moveTo>
                <a:cubicBezTo>
                  <a:pt x="4843" y="12258"/>
                  <a:pt x="4800" y="12275"/>
                  <a:pt x="4766" y="12307"/>
                </a:cubicBezTo>
                <a:cubicBezTo>
                  <a:pt x="4700" y="12373"/>
                  <a:pt x="4700" y="12479"/>
                  <a:pt x="4766" y="12545"/>
                </a:cubicBezTo>
                <a:cubicBezTo>
                  <a:pt x="4833" y="12611"/>
                  <a:pt x="4940" y="12611"/>
                  <a:pt x="5007" y="12545"/>
                </a:cubicBezTo>
                <a:cubicBezTo>
                  <a:pt x="5073" y="12479"/>
                  <a:pt x="5073" y="12373"/>
                  <a:pt x="5007" y="12307"/>
                </a:cubicBezTo>
                <a:cubicBezTo>
                  <a:pt x="4973" y="12275"/>
                  <a:pt x="4930" y="12258"/>
                  <a:pt x="4886" y="12258"/>
                </a:cubicBezTo>
                <a:close/>
                <a:moveTo>
                  <a:pt x="5672" y="12258"/>
                </a:moveTo>
                <a:cubicBezTo>
                  <a:pt x="5629" y="12258"/>
                  <a:pt x="5586" y="12275"/>
                  <a:pt x="5553" y="12307"/>
                </a:cubicBezTo>
                <a:cubicBezTo>
                  <a:pt x="5486" y="12373"/>
                  <a:pt x="5486" y="12479"/>
                  <a:pt x="5553" y="12545"/>
                </a:cubicBezTo>
                <a:cubicBezTo>
                  <a:pt x="5619" y="12611"/>
                  <a:pt x="5726" y="12611"/>
                  <a:pt x="5793" y="12545"/>
                </a:cubicBezTo>
                <a:cubicBezTo>
                  <a:pt x="5859" y="12479"/>
                  <a:pt x="5859" y="12373"/>
                  <a:pt x="5793" y="12307"/>
                </a:cubicBezTo>
                <a:cubicBezTo>
                  <a:pt x="5760" y="12275"/>
                  <a:pt x="5716" y="12258"/>
                  <a:pt x="5672" y="12258"/>
                </a:cubicBezTo>
                <a:close/>
                <a:moveTo>
                  <a:pt x="6459" y="12258"/>
                </a:moveTo>
                <a:cubicBezTo>
                  <a:pt x="6415" y="12258"/>
                  <a:pt x="6372" y="12275"/>
                  <a:pt x="6338" y="12307"/>
                </a:cubicBezTo>
                <a:cubicBezTo>
                  <a:pt x="6272" y="12373"/>
                  <a:pt x="6272" y="12479"/>
                  <a:pt x="6338" y="12545"/>
                </a:cubicBezTo>
                <a:cubicBezTo>
                  <a:pt x="6405" y="12611"/>
                  <a:pt x="6513" y="12611"/>
                  <a:pt x="6579" y="12545"/>
                </a:cubicBezTo>
                <a:cubicBezTo>
                  <a:pt x="6646" y="12479"/>
                  <a:pt x="6646" y="12373"/>
                  <a:pt x="6579" y="12307"/>
                </a:cubicBezTo>
                <a:cubicBezTo>
                  <a:pt x="6546" y="12275"/>
                  <a:pt x="6502" y="12258"/>
                  <a:pt x="6459" y="12258"/>
                </a:cubicBezTo>
                <a:close/>
                <a:moveTo>
                  <a:pt x="7245" y="12258"/>
                </a:moveTo>
                <a:cubicBezTo>
                  <a:pt x="7202" y="12258"/>
                  <a:pt x="7158" y="12275"/>
                  <a:pt x="7125" y="12307"/>
                </a:cubicBezTo>
                <a:cubicBezTo>
                  <a:pt x="7058" y="12373"/>
                  <a:pt x="7058" y="12479"/>
                  <a:pt x="7125" y="12545"/>
                </a:cubicBezTo>
                <a:cubicBezTo>
                  <a:pt x="7191" y="12611"/>
                  <a:pt x="7299" y="12611"/>
                  <a:pt x="7365" y="12545"/>
                </a:cubicBezTo>
                <a:cubicBezTo>
                  <a:pt x="7432" y="12479"/>
                  <a:pt x="7432" y="12373"/>
                  <a:pt x="7365" y="12307"/>
                </a:cubicBezTo>
                <a:cubicBezTo>
                  <a:pt x="7332" y="12275"/>
                  <a:pt x="7289" y="12258"/>
                  <a:pt x="7245" y="12258"/>
                </a:cubicBezTo>
                <a:close/>
                <a:moveTo>
                  <a:pt x="8031" y="12258"/>
                </a:moveTo>
                <a:cubicBezTo>
                  <a:pt x="7988" y="12258"/>
                  <a:pt x="7944" y="12275"/>
                  <a:pt x="7911" y="12307"/>
                </a:cubicBezTo>
                <a:cubicBezTo>
                  <a:pt x="7845" y="12373"/>
                  <a:pt x="7845" y="12479"/>
                  <a:pt x="7911" y="12545"/>
                </a:cubicBezTo>
                <a:cubicBezTo>
                  <a:pt x="7977" y="12611"/>
                  <a:pt x="8085" y="12611"/>
                  <a:pt x="8151" y="12545"/>
                </a:cubicBezTo>
                <a:cubicBezTo>
                  <a:pt x="8217" y="12479"/>
                  <a:pt x="8217" y="12373"/>
                  <a:pt x="8151" y="12307"/>
                </a:cubicBezTo>
                <a:cubicBezTo>
                  <a:pt x="8118" y="12275"/>
                  <a:pt x="8075" y="12258"/>
                  <a:pt x="8031" y="12258"/>
                </a:cubicBezTo>
                <a:close/>
                <a:moveTo>
                  <a:pt x="8818" y="12258"/>
                </a:moveTo>
                <a:cubicBezTo>
                  <a:pt x="8774" y="12258"/>
                  <a:pt x="8730" y="12275"/>
                  <a:pt x="8697" y="12307"/>
                </a:cubicBezTo>
                <a:cubicBezTo>
                  <a:pt x="8631" y="12373"/>
                  <a:pt x="8631" y="12479"/>
                  <a:pt x="8697" y="12545"/>
                </a:cubicBezTo>
                <a:cubicBezTo>
                  <a:pt x="8764" y="12611"/>
                  <a:pt x="8871" y="12611"/>
                  <a:pt x="8937" y="12545"/>
                </a:cubicBezTo>
                <a:cubicBezTo>
                  <a:pt x="9004" y="12479"/>
                  <a:pt x="9004" y="12373"/>
                  <a:pt x="8937" y="12307"/>
                </a:cubicBezTo>
                <a:cubicBezTo>
                  <a:pt x="8904" y="12275"/>
                  <a:pt x="8861" y="12258"/>
                  <a:pt x="8818" y="12258"/>
                </a:cubicBezTo>
                <a:close/>
                <a:moveTo>
                  <a:pt x="9603" y="12258"/>
                </a:moveTo>
                <a:cubicBezTo>
                  <a:pt x="9560" y="12258"/>
                  <a:pt x="9517" y="12275"/>
                  <a:pt x="9483" y="12307"/>
                </a:cubicBezTo>
                <a:cubicBezTo>
                  <a:pt x="9417" y="12373"/>
                  <a:pt x="9417" y="12479"/>
                  <a:pt x="9483" y="12545"/>
                </a:cubicBezTo>
                <a:cubicBezTo>
                  <a:pt x="9550" y="12611"/>
                  <a:pt x="9657" y="12611"/>
                  <a:pt x="9724" y="12545"/>
                </a:cubicBezTo>
                <a:cubicBezTo>
                  <a:pt x="9790" y="12479"/>
                  <a:pt x="9790" y="12373"/>
                  <a:pt x="9724" y="12307"/>
                </a:cubicBezTo>
                <a:cubicBezTo>
                  <a:pt x="9690" y="12275"/>
                  <a:pt x="9647" y="12258"/>
                  <a:pt x="9603" y="12258"/>
                </a:cubicBezTo>
                <a:close/>
                <a:moveTo>
                  <a:pt x="10390" y="12258"/>
                </a:moveTo>
                <a:cubicBezTo>
                  <a:pt x="10346" y="12258"/>
                  <a:pt x="10303" y="12275"/>
                  <a:pt x="10270" y="12307"/>
                </a:cubicBezTo>
                <a:cubicBezTo>
                  <a:pt x="10203" y="12373"/>
                  <a:pt x="10203" y="12479"/>
                  <a:pt x="10270" y="12545"/>
                </a:cubicBezTo>
                <a:cubicBezTo>
                  <a:pt x="10336" y="12611"/>
                  <a:pt x="10444" y="12611"/>
                  <a:pt x="10510" y="12545"/>
                </a:cubicBezTo>
                <a:cubicBezTo>
                  <a:pt x="10576" y="12479"/>
                  <a:pt x="10576" y="12373"/>
                  <a:pt x="10510" y="12307"/>
                </a:cubicBezTo>
                <a:cubicBezTo>
                  <a:pt x="10477" y="12275"/>
                  <a:pt x="10433" y="12258"/>
                  <a:pt x="10390" y="12258"/>
                </a:cubicBezTo>
                <a:close/>
                <a:moveTo>
                  <a:pt x="11176" y="12258"/>
                </a:moveTo>
                <a:cubicBezTo>
                  <a:pt x="11132" y="12258"/>
                  <a:pt x="11089" y="12275"/>
                  <a:pt x="11055" y="12307"/>
                </a:cubicBezTo>
                <a:cubicBezTo>
                  <a:pt x="10989" y="12373"/>
                  <a:pt x="10989" y="12479"/>
                  <a:pt x="11055" y="12545"/>
                </a:cubicBezTo>
                <a:cubicBezTo>
                  <a:pt x="11122" y="12611"/>
                  <a:pt x="11230" y="12611"/>
                  <a:pt x="11296" y="12545"/>
                </a:cubicBezTo>
                <a:cubicBezTo>
                  <a:pt x="11363" y="12479"/>
                  <a:pt x="11363" y="12373"/>
                  <a:pt x="11296" y="12307"/>
                </a:cubicBezTo>
                <a:cubicBezTo>
                  <a:pt x="11263" y="12275"/>
                  <a:pt x="11219" y="12258"/>
                  <a:pt x="11176" y="12258"/>
                </a:cubicBezTo>
                <a:close/>
                <a:moveTo>
                  <a:pt x="11962" y="12258"/>
                </a:moveTo>
                <a:cubicBezTo>
                  <a:pt x="11919" y="12258"/>
                  <a:pt x="11875" y="12275"/>
                  <a:pt x="11842" y="12307"/>
                </a:cubicBezTo>
                <a:cubicBezTo>
                  <a:pt x="11775" y="12373"/>
                  <a:pt x="11775" y="12479"/>
                  <a:pt x="11842" y="12545"/>
                </a:cubicBezTo>
                <a:cubicBezTo>
                  <a:pt x="11908" y="12611"/>
                  <a:pt x="12016" y="12611"/>
                  <a:pt x="12083" y="12545"/>
                </a:cubicBezTo>
                <a:cubicBezTo>
                  <a:pt x="12149" y="12479"/>
                  <a:pt x="12149" y="12373"/>
                  <a:pt x="12083" y="12307"/>
                </a:cubicBezTo>
                <a:cubicBezTo>
                  <a:pt x="12049" y="12275"/>
                  <a:pt x="12006" y="12258"/>
                  <a:pt x="11962" y="12258"/>
                </a:cubicBezTo>
                <a:close/>
                <a:moveTo>
                  <a:pt x="12748" y="12258"/>
                </a:moveTo>
                <a:cubicBezTo>
                  <a:pt x="12705" y="12258"/>
                  <a:pt x="12661" y="12275"/>
                  <a:pt x="12628" y="12307"/>
                </a:cubicBezTo>
                <a:cubicBezTo>
                  <a:pt x="12562" y="12373"/>
                  <a:pt x="12562" y="12479"/>
                  <a:pt x="12628" y="12545"/>
                </a:cubicBezTo>
                <a:cubicBezTo>
                  <a:pt x="12694" y="12611"/>
                  <a:pt x="12802" y="12611"/>
                  <a:pt x="12868" y="12545"/>
                </a:cubicBezTo>
                <a:cubicBezTo>
                  <a:pt x="12935" y="12479"/>
                  <a:pt x="12935" y="12373"/>
                  <a:pt x="12868" y="12307"/>
                </a:cubicBezTo>
                <a:cubicBezTo>
                  <a:pt x="12835" y="12275"/>
                  <a:pt x="12792" y="12258"/>
                  <a:pt x="12748" y="12258"/>
                </a:cubicBezTo>
                <a:close/>
                <a:moveTo>
                  <a:pt x="13535" y="12258"/>
                </a:moveTo>
                <a:cubicBezTo>
                  <a:pt x="13491" y="12258"/>
                  <a:pt x="13447" y="12275"/>
                  <a:pt x="13414" y="12307"/>
                </a:cubicBezTo>
                <a:cubicBezTo>
                  <a:pt x="13348" y="12373"/>
                  <a:pt x="13348" y="12479"/>
                  <a:pt x="13414" y="12545"/>
                </a:cubicBezTo>
                <a:cubicBezTo>
                  <a:pt x="13481" y="12611"/>
                  <a:pt x="13588" y="12611"/>
                  <a:pt x="13654" y="12545"/>
                </a:cubicBezTo>
                <a:cubicBezTo>
                  <a:pt x="13721" y="12479"/>
                  <a:pt x="13721" y="12373"/>
                  <a:pt x="13654" y="12307"/>
                </a:cubicBezTo>
                <a:cubicBezTo>
                  <a:pt x="13621" y="12275"/>
                  <a:pt x="13578" y="12258"/>
                  <a:pt x="13535" y="12258"/>
                </a:cubicBezTo>
                <a:close/>
                <a:moveTo>
                  <a:pt x="14320" y="12258"/>
                </a:moveTo>
                <a:cubicBezTo>
                  <a:pt x="14277" y="12258"/>
                  <a:pt x="14234" y="12275"/>
                  <a:pt x="14201" y="12307"/>
                </a:cubicBezTo>
                <a:cubicBezTo>
                  <a:pt x="14134" y="12373"/>
                  <a:pt x="14134" y="12479"/>
                  <a:pt x="14201" y="12545"/>
                </a:cubicBezTo>
                <a:cubicBezTo>
                  <a:pt x="14267" y="12611"/>
                  <a:pt x="14374" y="12611"/>
                  <a:pt x="14441" y="12545"/>
                </a:cubicBezTo>
                <a:cubicBezTo>
                  <a:pt x="14507" y="12479"/>
                  <a:pt x="14507" y="12373"/>
                  <a:pt x="14441" y="12307"/>
                </a:cubicBezTo>
                <a:cubicBezTo>
                  <a:pt x="14408" y="12275"/>
                  <a:pt x="14364" y="12258"/>
                  <a:pt x="14320" y="12258"/>
                </a:cubicBezTo>
                <a:close/>
                <a:moveTo>
                  <a:pt x="15107" y="12258"/>
                </a:moveTo>
                <a:cubicBezTo>
                  <a:pt x="15063" y="12258"/>
                  <a:pt x="15019" y="12275"/>
                  <a:pt x="14986" y="12307"/>
                </a:cubicBezTo>
                <a:cubicBezTo>
                  <a:pt x="14920" y="12373"/>
                  <a:pt x="14920" y="12479"/>
                  <a:pt x="14986" y="12545"/>
                </a:cubicBezTo>
                <a:cubicBezTo>
                  <a:pt x="15053" y="12611"/>
                  <a:pt x="15161" y="12611"/>
                  <a:pt x="15227" y="12545"/>
                </a:cubicBezTo>
                <a:cubicBezTo>
                  <a:pt x="15293" y="12479"/>
                  <a:pt x="15293" y="12373"/>
                  <a:pt x="15227" y="12307"/>
                </a:cubicBezTo>
                <a:cubicBezTo>
                  <a:pt x="15194" y="12275"/>
                  <a:pt x="15150" y="12258"/>
                  <a:pt x="15107" y="12258"/>
                </a:cubicBezTo>
                <a:close/>
                <a:moveTo>
                  <a:pt x="15893" y="12258"/>
                </a:moveTo>
                <a:cubicBezTo>
                  <a:pt x="15849" y="12258"/>
                  <a:pt x="15806" y="12275"/>
                  <a:pt x="15772" y="12307"/>
                </a:cubicBezTo>
                <a:cubicBezTo>
                  <a:pt x="15706" y="12373"/>
                  <a:pt x="15706" y="12479"/>
                  <a:pt x="15772" y="12545"/>
                </a:cubicBezTo>
                <a:cubicBezTo>
                  <a:pt x="15839" y="12611"/>
                  <a:pt x="15947" y="12611"/>
                  <a:pt x="16013" y="12545"/>
                </a:cubicBezTo>
                <a:cubicBezTo>
                  <a:pt x="16080" y="12479"/>
                  <a:pt x="16080" y="12373"/>
                  <a:pt x="16013" y="12307"/>
                </a:cubicBezTo>
                <a:cubicBezTo>
                  <a:pt x="15980" y="12275"/>
                  <a:pt x="15936" y="12258"/>
                  <a:pt x="15893" y="12258"/>
                </a:cubicBezTo>
                <a:close/>
                <a:moveTo>
                  <a:pt x="16679" y="12258"/>
                </a:moveTo>
                <a:cubicBezTo>
                  <a:pt x="16636" y="12258"/>
                  <a:pt x="16592" y="12275"/>
                  <a:pt x="16559" y="12307"/>
                </a:cubicBezTo>
                <a:cubicBezTo>
                  <a:pt x="16492" y="12373"/>
                  <a:pt x="16492" y="12479"/>
                  <a:pt x="16559" y="12545"/>
                </a:cubicBezTo>
                <a:cubicBezTo>
                  <a:pt x="16625" y="12611"/>
                  <a:pt x="16733" y="12611"/>
                  <a:pt x="16800" y="12545"/>
                </a:cubicBezTo>
                <a:cubicBezTo>
                  <a:pt x="16866" y="12479"/>
                  <a:pt x="16866" y="12373"/>
                  <a:pt x="16800" y="12307"/>
                </a:cubicBezTo>
                <a:cubicBezTo>
                  <a:pt x="16766" y="12275"/>
                  <a:pt x="16723" y="12258"/>
                  <a:pt x="16679" y="12258"/>
                </a:cubicBezTo>
                <a:close/>
                <a:moveTo>
                  <a:pt x="17465" y="12258"/>
                </a:moveTo>
                <a:cubicBezTo>
                  <a:pt x="17422" y="12258"/>
                  <a:pt x="17378" y="12275"/>
                  <a:pt x="17345" y="12307"/>
                </a:cubicBezTo>
                <a:cubicBezTo>
                  <a:pt x="17279" y="12373"/>
                  <a:pt x="17279" y="12479"/>
                  <a:pt x="17345" y="12545"/>
                </a:cubicBezTo>
                <a:cubicBezTo>
                  <a:pt x="17411" y="12611"/>
                  <a:pt x="17519" y="12611"/>
                  <a:pt x="17585" y="12545"/>
                </a:cubicBezTo>
                <a:cubicBezTo>
                  <a:pt x="17652" y="12479"/>
                  <a:pt x="17652" y="12373"/>
                  <a:pt x="17585" y="12307"/>
                </a:cubicBezTo>
                <a:cubicBezTo>
                  <a:pt x="17552" y="12275"/>
                  <a:pt x="17509" y="12258"/>
                  <a:pt x="17465" y="12258"/>
                </a:cubicBezTo>
                <a:close/>
                <a:moveTo>
                  <a:pt x="18252" y="12258"/>
                </a:moveTo>
                <a:cubicBezTo>
                  <a:pt x="18208" y="12258"/>
                  <a:pt x="18165" y="12275"/>
                  <a:pt x="18131" y="12307"/>
                </a:cubicBezTo>
                <a:cubicBezTo>
                  <a:pt x="18065" y="12373"/>
                  <a:pt x="18065" y="12479"/>
                  <a:pt x="18131" y="12545"/>
                </a:cubicBezTo>
                <a:cubicBezTo>
                  <a:pt x="18198" y="12611"/>
                  <a:pt x="18305" y="12611"/>
                  <a:pt x="18371" y="12545"/>
                </a:cubicBezTo>
                <a:cubicBezTo>
                  <a:pt x="18438" y="12479"/>
                  <a:pt x="18438" y="12373"/>
                  <a:pt x="18371" y="12307"/>
                </a:cubicBezTo>
                <a:cubicBezTo>
                  <a:pt x="18338" y="12275"/>
                  <a:pt x="18295" y="12258"/>
                  <a:pt x="18252" y="12258"/>
                </a:cubicBezTo>
                <a:close/>
                <a:moveTo>
                  <a:pt x="19037" y="12258"/>
                </a:moveTo>
                <a:cubicBezTo>
                  <a:pt x="18994" y="12258"/>
                  <a:pt x="18951" y="12275"/>
                  <a:pt x="18918" y="12307"/>
                </a:cubicBezTo>
                <a:cubicBezTo>
                  <a:pt x="18851" y="12373"/>
                  <a:pt x="18851" y="12479"/>
                  <a:pt x="18918" y="12545"/>
                </a:cubicBezTo>
                <a:cubicBezTo>
                  <a:pt x="18984" y="12611"/>
                  <a:pt x="19091" y="12611"/>
                  <a:pt x="19158" y="12545"/>
                </a:cubicBezTo>
                <a:cubicBezTo>
                  <a:pt x="19224" y="12479"/>
                  <a:pt x="19224" y="12373"/>
                  <a:pt x="19158" y="12307"/>
                </a:cubicBezTo>
                <a:cubicBezTo>
                  <a:pt x="19125" y="12275"/>
                  <a:pt x="19081" y="12258"/>
                  <a:pt x="19037" y="12258"/>
                </a:cubicBezTo>
                <a:close/>
                <a:moveTo>
                  <a:pt x="19824" y="12258"/>
                </a:moveTo>
                <a:cubicBezTo>
                  <a:pt x="19780" y="12258"/>
                  <a:pt x="19736" y="12275"/>
                  <a:pt x="19703" y="12307"/>
                </a:cubicBezTo>
                <a:cubicBezTo>
                  <a:pt x="19637" y="12373"/>
                  <a:pt x="19637" y="12479"/>
                  <a:pt x="19703" y="12545"/>
                </a:cubicBezTo>
                <a:cubicBezTo>
                  <a:pt x="19770" y="12611"/>
                  <a:pt x="19878" y="12611"/>
                  <a:pt x="19944" y="12545"/>
                </a:cubicBezTo>
                <a:cubicBezTo>
                  <a:pt x="20010" y="12479"/>
                  <a:pt x="20010" y="12373"/>
                  <a:pt x="19944" y="12307"/>
                </a:cubicBezTo>
                <a:cubicBezTo>
                  <a:pt x="19911" y="12275"/>
                  <a:pt x="19867" y="12258"/>
                  <a:pt x="19824" y="12258"/>
                </a:cubicBezTo>
                <a:close/>
                <a:moveTo>
                  <a:pt x="20610" y="12258"/>
                </a:moveTo>
                <a:cubicBezTo>
                  <a:pt x="20566" y="12258"/>
                  <a:pt x="20523" y="12275"/>
                  <a:pt x="20490" y="12307"/>
                </a:cubicBezTo>
                <a:cubicBezTo>
                  <a:pt x="20423" y="12373"/>
                  <a:pt x="20423" y="12479"/>
                  <a:pt x="20490" y="12545"/>
                </a:cubicBezTo>
                <a:cubicBezTo>
                  <a:pt x="20556" y="12611"/>
                  <a:pt x="20664" y="12611"/>
                  <a:pt x="20730" y="12545"/>
                </a:cubicBezTo>
                <a:cubicBezTo>
                  <a:pt x="20797" y="12479"/>
                  <a:pt x="20797" y="12373"/>
                  <a:pt x="20730" y="12307"/>
                </a:cubicBezTo>
                <a:cubicBezTo>
                  <a:pt x="20697" y="12275"/>
                  <a:pt x="20653" y="12258"/>
                  <a:pt x="20610" y="12258"/>
                </a:cubicBezTo>
                <a:close/>
                <a:moveTo>
                  <a:pt x="21396" y="12258"/>
                </a:moveTo>
                <a:cubicBezTo>
                  <a:pt x="21353" y="12258"/>
                  <a:pt x="21309" y="12275"/>
                  <a:pt x="21276" y="12307"/>
                </a:cubicBezTo>
                <a:cubicBezTo>
                  <a:pt x="21209" y="12373"/>
                  <a:pt x="21209" y="12479"/>
                  <a:pt x="21276" y="12545"/>
                </a:cubicBezTo>
                <a:cubicBezTo>
                  <a:pt x="21342" y="12611"/>
                  <a:pt x="21450" y="12611"/>
                  <a:pt x="21517" y="12545"/>
                </a:cubicBezTo>
                <a:cubicBezTo>
                  <a:pt x="21583" y="12479"/>
                  <a:pt x="21583" y="12373"/>
                  <a:pt x="21517" y="12307"/>
                </a:cubicBezTo>
                <a:cubicBezTo>
                  <a:pt x="21483" y="12275"/>
                  <a:pt x="21440" y="12258"/>
                  <a:pt x="21396" y="12258"/>
                </a:cubicBezTo>
                <a:close/>
                <a:moveTo>
                  <a:pt x="169" y="13075"/>
                </a:moveTo>
                <a:cubicBezTo>
                  <a:pt x="126" y="13075"/>
                  <a:pt x="83" y="13092"/>
                  <a:pt x="49" y="13125"/>
                </a:cubicBezTo>
                <a:cubicBezTo>
                  <a:pt x="-17" y="13190"/>
                  <a:pt x="-17" y="13297"/>
                  <a:pt x="49" y="13362"/>
                </a:cubicBezTo>
                <a:cubicBezTo>
                  <a:pt x="116" y="13428"/>
                  <a:pt x="223" y="13428"/>
                  <a:pt x="290" y="13362"/>
                </a:cubicBezTo>
                <a:cubicBezTo>
                  <a:pt x="356" y="13297"/>
                  <a:pt x="356" y="13190"/>
                  <a:pt x="290" y="13125"/>
                </a:cubicBezTo>
                <a:cubicBezTo>
                  <a:pt x="256" y="13092"/>
                  <a:pt x="213" y="13075"/>
                  <a:pt x="169" y="13075"/>
                </a:cubicBezTo>
                <a:close/>
                <a:moveTo>
                  <a:pt x="955" y="13075"/>
                </a:moveTo>
                <a:cubicBezTo>
                  <a:pt x="912" y="13075"/>
                  <a:pt x="869" y="13092"/>
                  <a:pt x="836" y="13125"/>
                </a:cubicBezTo>
                <a:cubicBezTo>
                  <a:pt x="769" y="13190"/>
                  <a:pt x="769" y="13297"/>
                  <a:pt x="836" y="13362"/>
                </a:cubicBezTo>
                <a:cubicBezTo>
                  <a:pt x="902" y="13428"/>
                  <a:pt x="1009" y="13428"/>
                  <a:pt x="1076" y="13362"/>
                </a:cubicBezTo>
                <a:cubicBezTo>
                  <a:pt x="1142" y="13297"/>
                  <a:pt x="1142" y="13190"/>
                  <a:pt x="1076" y="13125"/>
                </a:cubicBezTo>
                <a:cubicBezTo>
                  <a:pt x="1043" y="13092"/>
                  <a:pt x="999" y="13075"/>
                  <a:pt x="955" y="13075"/>
                </a:cubicBezTo>
                <a:close/>
                <a:moveTo>
                  <a:pt x="1742" y="13075"/>
                </a:moveTo>
                <a:cubicBezTo>
                  <a:pt x="1698" y="13075"/>
                  <a:pt x="1654" y="13092"/>
                  <a:pt x="1621" y="13125"/>
                </a:cubicBezTo>
                <a:cubicBezTo>
                  <a:pt x="1555" y="13190"/>
                  <a:pt x="1555" y="13297"/>
                  <a:pt x="1621" y="13362"/>
                </a:cubicBezTo>
                <a:cubicBezTo>
                  <a:pt x="1688" y="13428"/>
                  <a:pt x="1796" y="13428"/>
                  <a:pt x="1862" y="13362"/>
                </a:cubicBezTo>
                <a:cubicBezTo>
                  <a:pt x="1928" y="13297"/>
                  <a:pt x="1928" y="13190"/>
                  <a:pt x="1862" y="13125"/>
                </a:cubicBezTo>
                <a:cubicBezTo>
                  <a:pt x="1829" y="13092"/>
                  <a:pt x="1785" y="13075"/>
                  <a:pt x="1742" y="13075"/>
                </a:cubicBezTo>
                <a:close/>
                <a:moveTo>
                  <a:pt x="2528" y="13075"/>
                </a:moveTo>
                <a:cubicBezTo>
                  <a:pt x="2484" y="13075"/>
                  <a:pt x="2441" y="13092"/>
                  <a:pt x="2408" y="13125"/>
                </a:cubicBezTo>
                <a:cubicBezTo>
                  <a:pt x="2341" y="13190"/>
                  <a:pt x="2341" y="13297"/>
                  <a:pt x="2408" y="13362"/>
                </a:cubicBezTo>
                <a:cubicBezTo>
                  <a:pt x="2474" y="13428"/>
                  <a:pt x="2582" y="13428"/>
                  <a:pt x="2648" y="13362"/>
                </a:cubicBezTo>
                <a:cubicBezTo>
                  <a:pt x="2715" y="13297"/>
                  <a:pt x="2715" y="13190"/>
                  <a:pt x="2648" y="13125"/>
                </a:cubicBezTo>
                <a:cubicBezTo>
                  <a:pt x="2615" y="13092"/>
                  <a:pt x="2571" y="13075"/>
                  <a:pt x="2528" y="13075"/>
                </a:cubicBezTo>
                <a:close/>
                <a:moveTo>
                  <a:pt x="3314" y="13075"/>
                </a:moveTo>
                <a:cubicBezTo>
                  <a:pt x="3271" y="13075"/>
                  <a:pt x="3227" y="13092"/>
                  <a:pt x="3194" y="13125"/>
                </a:cubicBezTo>
                <a:cubicBezTo>
                  <a:pt x="3127" y="13190"/>
                  <a:pt x="3127" y="13297"/>
                  <a:pt x="3194" y="13362"/>
                </a:cubicBezTo>
                <a:cubicBezTo>
                  <a:pt x="3260" y="13428"/>
                  <a:pt x="3368" y="13428"/>
                  <a:pt x="3434" y="13362"/>
                </a:cubicBezTo>
                <a:cubicBezTo>
                  <a:pt x="3500" y="13297"/>
                  <a:pt x="3500" y="13190"/>
                  <a:pt x="3434" y="13125"/>
                </a:cubicBezTo>
                <a:cubicBezTo>
                  <a:pt x="3401" y="13092"/>
                  <a:pt x="3358" y="13075"/>
                  <a:pt x="3314" y="13075"/>
                </a:cubicBezTo>
                <a:close/>
                <a:moveTo>
                  <a:pt x="4101" y="13075"/>
                </a:moveTo>
                <a:cubicBezTo>
                  <a:pt x="4057" y="13075"/>
                  <a:pt x="4013" y="13092"/>
                  <a:pt x="3980" y="13125"/>
                </a:cubicBezTo>
                <a:cubicBezTo>
                  <a:pt x="3914" y="13190"/>
                  <a:pt x="3914" y="13297"/>
                  <a:pt x="3980" y="13362"/>
                </a:cubicBezTo>
                <a:cubicBezTo>
                  <a:pt x="4047" y="13428"/>
                  <a:pt x="4154" y="13428"/>
                  <a:pt x="4220" y="13362"/>
                </a:cubicBezTo>
                <a:cubicBezTo>
                  <a:pt x="4287" y="13297"/>
                  <a:pt x="4287" y="13190"/>
                  <a:pt x="4220" y="13125"/>
                </a:cubicBezTo>
                <a:cubicBezTo>
                  <a:pt x="4187" y="13092"/>
                  <a:pt x="4144" y="13075"/>
                  <a:pt x="4101" y="13075"/>
                </a:cubicBezTo>
                <a:close/>
                <a:moveTo>
                  <a:pt x="4886" y="13075"/>
                </a:moveTo>
                <a:cubicBezTo>
                  <a:pt x="4843" y="13075"/>
                  <a:pt x="4800" y="13092"/>
                  <a:pt x="4766" y="13125"/>
                </a:cubicBezTo>
                <a:cubicBezTo>
                  <a:pt x="4700" y="13190"/>
                  <a:pt x="4700" y="13297"/>
                  <a:pt x="4766" y="13362"/>
                </a:cubicBezTo>
                <a:cubicBezTo>
                  <a:pt x="4833" y="13428"/>
                  <a:pt x="4940" y="13428"/>
                  <a:pt x="5007" y="13362"/>
                </a:cubicBezTo>
                <a:cubicBezTo>
                  <a:pt x="5073" y="13297"/>
                  <a:pt x="5073" y="13190"/>
                  <a:pt x="5007" y="13125"/>
                </a:cubicBezTo>
                <a:cubicBezTo>
                  <a:pt x="4973" y="13092"/>
                  <a:pt x="4930" y="13075"/>
                  <a:pt x="4886" y="13075"/>
                </a:cubicBezTo>
                <a:close/>
                <a:moveTo>
                  <a:pt x="5672" y="13075"/>
                </a:moveTo>
                <a:cubicBezTo>
                  <a:pt x="5629" y="13075"/>
                  <a:pt x="5586" y="13092"/>
                  <a:pt x="5553" y="13125"/>
                </a:cubicBezTo>
                <a:cubicBezTo>
                  <a:pt x="5486" y="13190"/>
                  <a:pt x="5486" y="13297"/>
                  <a:pt x="5553" y="13362"/>
                </a:cubicBezTo>
                <a:cubicBezTo>
                  <a:pt x="5619" y="13428"/>
                  <a:pt x="5726" y="13428"/>
                  <a:pt x="5793" y="13362"/>
                </a:cubicBezTo>
                <a:cubicBezTo>
                  <a:pt x="5859" y="13297"/>
                  <a:pt x="5859" y="13190"/>
                  <a:pt x="5793" y="13125"/>
                </a:cubicBezTo>
                <a:cubicBezTo>
                  <a:pt x="5760" y="13092"/>
                  <a:pt x="5716" y="13075"/>
                  <a:pt x="5672" y="13075"/>
                </a:cubicBezTo>
                <a:close/>
                <a:moveTo>
                  <a:pt x="6459" y="13075"/>
                </a:moveTo>
                <a:cubicBezTo>
                  <a:pt x="6415" y="13075"/>
                  <a:pt x="6372" y="13092"/>
                  <a:pt x="6338" y="13125"/>
                </a:cubicBezTo>
                <a:cubicBezTo>
                  <a:pt x="6272" y="13190"/>
                  <a:pt x="6272" y="13297"/>
                  <a:pt x="6338" y="13362"/>
                </a:cubicBezTo>
                <a:cubicBezTo>
                  <a:pt x="6405" y="13428"/>
                  <a:pt x="6513" y="13428"/>
                  <a:pt x="6579" y="13362"/>
                </a:cubicBezTo>
                <a:cubicBezTo>
                  <a:pt x="6646" y="13297"/>
                  <a:pt x="6646" y="13190"/>
                  <a:pt x="6579" y="13125"/>
                </a:cubicBezTo>
                <a:cubicBezTo>
                  <a:pt x="6546" y="13092"/>
                  <a:pt x="6502" y="13075"/>
                  <a:pt x="6459" y="13075"/>
                </a:cubicBezTo>
                <a:close/>
                <a:moveTo>
                  <a:pt x="7245" y="13075"/>
                </a:moveTo>
                <a:cubicBezTo>
                  <a:pt x="7202" y="13075"/>
                  <a:pt x="7158" y="13092"/>
                  <a:pt x="7125" y="13125"/>
                </a:cubicBezTo>
                <a:cubicBezTo>
                  <a:pt x="7058" y="13190"/>
                  <a:pt x="7058" y="13297"/>
                  <a:pt x="7125" y="13362"/>
                </a:cubicBezTo>
                <a:cubicBezTo>
                  <a:pt x="7191" y="13428"/>
                  <a:pt x="7299" y="13428"/>
                  <a:pt x="7365" y="13362"/>
                </a:cubicBezTo>
                <a:cubicBezTo>
                  <a:pt x="7432" y="13297"/>
                  <a:pt x="7432" y="13190"/>
                  <a:pt x="7365" y="13125"/>
                </a:cubicBezTo>
                <a:cubicBezTo>
                  <a:pt x="7332" y="13092"/>
                  <a:pt x="7289" y="13075"/>
                  <a:pt x="7245" y="13075"/>
                </a:cubicBezTo>
                <a:close/>
                <a:moveTo>
                  <a:pt x="8031" y="13075"/>
                </a:moveTo>
                <a:cubicBezTo>
                  <a:pt x="7988" y="13075"/>
                  <a:pt x="7944" y="13092"/>
                  <a:pt x="7911" y="13125"/>
                </a:cubicBezTo>
                <a:cubicBezTo>
                  <a:pt x="7845" y="13190"/>
                  <a:pt x="7845" y="13297"/>
                  <a:pt x="7911" y="13362"/>
                </a:cubicBezTo>
                <a:cubicBezTo>
                  <a:pt x="7977" y="13428"/>
                  <a:pt x="8085" y="13428"/>
                  <a:pt x="8151" y="13362"/>
                </a:cubicBezTo>
                <a:cubicBezTo>
                  <a:pt x="8217" y="13297"/>
                  <a:pt x="8217" y="13190"/>
                  <a:pt x="8151" y="13125"/>
                </a:cubicBezTo>
                <a:cubicBezTo>
                  <a:pt x="8118" y="13092"/>
                  <a:pt x="8075" y="13075"/>
                  <a:pt x="8031" y="13075"/>
                </a:cubicBezTo>
                <a:close/>
                <a:moveTo>
                  <a:pt x="8818" y="13075"/>
                </a:moveTo>
                <a:cubicBezTo>
                  <a:pt x="8774" y="13075"/>
                  <a:pt x="8730" y="13092"/>
                  <a:pt x="8697" y="13125"/>
                </a:cubicBezTo>
                <a:cubicBezTo>
                  <a:pt x="8631" y="13190"/>
                  <a:pt x="8631" y="13297"/>
                  <a:pt x="8697" y="13362"/>
                </a:cubicBezTo>
                <a:cubicBezTo>
                  <a:pt x="8764" y="13428"/>
                  <a:pt x="8871" y="13428"/>
                  <a:pt x="8937" y="13362"/>
                </a:cubicBezTo>
                <a:cubicBezTo>
                  <a:pt x="9004" y="13297"/>
                  <a:pt x="9004" y="13190"/>
                  <a:pt x="8937" y="13125"/>
                </a:cubicBezTo>
                <a:cubicBezTo>
                  <a:pt x="8904" y="13092"/>
                  <a:pt x="8861" y="13075"/>
                  <a:pt x="8818" y="13075"/>
                </a:cubicBezTo>
                <a:close/>
                <a:moveTo>
                  <a:pt x="9603" y="13075"/>
                </a:moveTo>
                <a:cubicBezTo>
                  <a:pt x="9560" y="13075"/>
                  <a:pt x="9517" y="13092"/>
                  <a:pt x="9483" y="13125"/>
                </a:cubicBezTo>
                <a:cubicBezTo>
                  <a:pt x="9417" y="13190"/>
                  <a:pt x="9417" y="13297"/>
                  <a:pt x="9483" y="13362"/>
                </a:cubicBezTo>
                <a:cubicBezTo>
                  <a:pt x="9550" y="13428"/>
                  <a:pt x="9657" y="13428"/>
                  <a:pt x="9724" y="13362"/>
                </a:cubicBezTo>
                <a:cubicBezTo>
                  <a:pt x="9790" y="13297"/>
                  <a:pt x="9790" y="13190"/>
                  <a:pt x="9724" y="13125"/>
                </a:cubicBezTo>
                <a:cubicBezTo>
                  <a:pt x="9690" y="13092"/>
                  <a:pt x="9647" y="13075"/>
                  <a:pt x="9603" y="13075"/>
                </a:cubicBezTo>
                <a:close/>
                <a:moveTo>
                  <a:pt x="10390" y="13075"/>
                </a:moveTo>
                <a:cubicBezTo>
                  <a:pt x="10346" y="13075"/>
                  <a:pt x="10303" y="13092"/>
                  <a:pt x="10270" y="13125"/>
                </a:cubicBezTo>
                <a:cubicBezTo>
                  <a:pt x="10203" y="13190"/>
                  <a:pt x="10203" y="13297"/>
                  <a:pt x="10270" y="13362"/>
                </a:cubicBezTo>
                <a:cubicBezTo>
                  <a:pt x="10336" y="13428"/>
                  <a:pt x="10444" y="13428"/>
                  <a:pt x="10510" y="13362"/>
                </a:cubicBezTo>
                <a:cubicBezTo>
                  <a:pt x="10576" y="13297"/>
                  <a:pt x="10576" y="13190"/>
                  <a:pt x="10510" y="13125"/>
                </a:cubicBezTo>
                <a:cubicBezTo>
                  <a:pt x="10477" y="13092"/>
                  <a:pt x="10433" y="13075"/>
                  <a:pt x="10390" y="13075"/>
                </a:cubicBezTo>
                <a:close/>
                <a:moveTo>
                  <a:pt x="11176" y="13075"/>
                </a:moveTo>
                <a:cubicBezTo>
                  <a:pt x="11132" y="13075"/>
                  <a:pt x="11089" y="13092"/>
                  <a:pt x="11055" y="13125"/>
                </a:cubicBezTo>
                <a:cubicBezTo>
                  <a:pt x="10989" y="13190"/>
                  <a:pt x="10989" y="13297"/>
                  <a:pt x="11055" y="13362"/>
                </a:cubicBezTo>
                <a:cubicBezTo>
                  <a:pt x="11122" y="13428"/>
                  <a:pt x="11230" y="13428"/>
                  <a:pt x="11296" y="13362"/>
                </a:cubicBezTo>
                <a:cubicBezTo>
                  <a:pt x="11363" y="13297"/>
                  <a:pt x="11363" y="13190"/>
                  <a:pt x="11296" y="13125"/>
                </a:cubicBezTo>
                <a:cubicBezTo>
                  <a:pt x="11263" y="13092"/>
                  <a:pt x="11219" y="13075"/>
                  <a:pt x="11176" y="13075"/>
                </a:cubicBezTo>
                <a:close/>
                <a:moveTo>
                  <a:pt x="11962" y="13075"/>
                </a:moveTo>
                <a:cubicBezTo>
                  <a:pt x="11919" y="13075"/>
                  <a:pt x="11875" y="13092"/>
                  <a:pt x="11842" y="13125"/>
                </a:cubicBezTo>
                <a:cubicBezTo>
                  <a:pt x="11775" y="13190"/>
                  <a:pt x="11775" y="13297"/>
                  <a:pt x="11842" y="13362"/>
                </a:cubicBezTo>
                <a:cubicBezTo>
                  <a:pt x="11908" y="13428"/>
                  <a:pt x="12016" y="13428"/>
                  <a:pt x="12083" y="13362"/>
                </a:cubicBezTo>
                <a:cubicBezTo>
                  <a:pt x="12149" y="13297"/>
                  <a:pt x="12149" y="13190"/>
                  <a:pt x="12083" y="13125"/>
                </a:cubicBezTo>
                <a:cubicBezTo>
                  <a:pt x="12049" y="13092"/>
                  <a:pt x="12006" y="13075"/>
                  <a:pt x="11962" y="13075"/>
                </a:cubicBezTo>
                <a:close/>
                <a:moveTo>
                  <a:pt x="12748" y="13075"/>
                </a:moveTo>
                <a:cubicBezTo>
                  <a:pt x="12705" y="13075"/>
                  <a:pt x="12661" y="13092"/>
                  <a:pt x="12628" y="13125"/>
                </a:cubicBezTo>
                <a:cubicBezTo>
                  <a:pt x="12562" y="13190"/>
                  <a:pt x="12562" y="13297"/>
                  <a:pt x="12628" y="13362"/>
                </a:cubicBezTo>
                <a:cubicBezTo>
                  <a:pt x="12694" y="13428"/>
                  <a:pt x="12802" y="13428"/>
                  <a:pt x="12868" y="13362"/>
                </a:cubicBezTo>
                <a:cubicBezTo>
                  <a:pt x="12935" y="13297"/>
                  <a:pt x="12935" y="13190"/>
                  <a:pt x="12868" y="13125"/>
                </a:cubicBezTo>
                <a:cubicBezTo>
                  <a:pt x="12835" y="13092"/>
                  <a:pt x="12792" y="13075"/>
                  <a:pt x="12748" y="13075"/>
                </a:cubicBezTo>
                <a:close/>
                <a:moveTo>
                  <a:pt x="13535" y="13075"/>
                </a:moveTo>
                <a:cubicBezTo>
                  <a:pt x="13491" y="13075"/>
                  <a:pt x="13447" y="13092"/>
                  <a:pt x="13414" y="13125"/>
                </a:cubicBezTo>
                <a:cubicBezTo>
                  <a:pt x="13348" y="13190"/>
                  <a:pt x="13348" y="13297"/>
                  <a:pt x="13414" y="13362"/>
                </a:cubicBezTo>
                <a:cubicBezTo>
                  <a:pt x="13481" y="13428"/>
                  <a:pt x="13588" y="13428"/>
                  <a:pt x="13654" y="13362"/>
                </a:cubicBezTo>
                <a:cubicBezTo>
                  <a:pt x="13721" y="13297"/>
                  <a:pt x="13721" y="13190"/>
                  <a:pt x="13654" y="13125"/>
                </a:cubicBezTo>
                <a:cubicBezTo>
                  <a:pt x="13621" y="13092"/>
                  <a:pt x="13578" y="13075"/>
                  <a:pt x="13535" y="13075"/>
                </a:cubicBezTo>
                <a:close/>
                <a:moveTo>
                  <a:pt x="14320" y="13075"/>
                </a:moveTo>
                <a:cubicBezTo>
                  <a:pt x="14277" y="13075"/>
                  <a:pt x="14234" y="13092"/>
                  <a:pt x="14201" y="13125"/>
                </a:cubicBezTo>
                <a:cubicBezTo>
                  <a:pt x="14134" y="13190"/>
                  <a:pt x="14134" y="13297"/>
                  <a:pt x="14201" y="13362"/>
                </a:cubicBezTo>
                <a:cubicBezTo>
                  <a:pt x="14267" y="13428"/>
                  <a:pt x="14374" y="13428"/>
                  <a:pt x="14441" y="13362"/>
                </a:cubicBezTo>
                <a:cubicBezTo>
                  <a:pt x="14507" y="13297"/>
                  <a:pt x="14507" y="13190"/>
                  <a:pt x="14441" y="13125"/>
                </a:cubicBezTo>
                <a:cubicBezTo>
                  <a:pt x="14408" y="13092"/>
                  <a:pt x="14364" y="13075"/>
                  <a:pt x="14320" y="13075"/>
                </a:cubicBezTo>
                <a:close/>
                <a:moveTo>
                  <a:pt x="15107" y="13075"/>
                </a:moveTo>
                <a:cubicBezTo>
                  <a:pt x="15063" y="13075"/>
                  <a:pt x="15019" y="13092"/>
                  <a:pt x="14986" y="13125"/>
                </a:cubicBezTo>
                <a:cubicBezTo>
                  <a:pt x="14920" y="13190"/>
                  <a:pt x="14920" y="13297"/>
                  <a:pt x="14986" y="13362"/>
                </a:cubicBezTo>
                <a:cubicBezTo>
                  <a:pt x="15053" y="13428"/>
                  <a:pt x="15161" y="13428"/>
                  <a:pt x="15227" y="13362"/>
                </a:cubicBezTo>
                <a:cubicBezTo>
                  <a:pt x="15293" y="13297"/>
                  <a:pt x="15293" y="13190"/>
                  <a:pt x="15227" y="13125"/>
                </a:cubicBezTo>
                <a:cubicBezTo>
                  <a:pt x="15194" y="13092"/>
                  <a:pt x="15150" y="13075"/>
                  <a:pt x="15107" y="13075"/>
                </a:cubicBezTo>
                <a:close/>
                <a:moveTo>
                  <a:pt x="15893" y="13075"/>
                </a:moveTo>
                <a:cubicBezTo>
                  <a:pt x="15849" y="13075"/>
                  <a:pt x="15806" y="13092"/>
                  <a:pt x="15772" y="13125"/>
                </a:cubicBezTo>
                <a:cubicBezTo>
                  <a:pt x="15706" y="13190"/>
                  <a:pt x="15706" y="13297"/>
                  <a:pt x="15772" y="13362"/>
                </a:cubicBezTo>
                <a:cubicBezTo>
                  <a:pt x="15839" y="13428"/>
                  <a:pt x="15947" y="13428"/>
                  <a:pt x="16013" y="13362"/>
                </a:cubicBezTo>
                <a:cubicBezTo>
                  <a:pt x="16080" y="13297"/>
                  <a:pt x="16080" y="13190"/>
                  <a:pt x="16013" y="13125"/>
                </a:cubicBezTo>
                <a:cubicBezTo>
                  <a:pt x="15980" y="13092"/>
                  <a:pt x="15936" y="13075"/>
                  <a:pt x="15893" y="13075"/>
                </a:cubicBezTo>
                <a:close/>
                <a:moveTo>
                  <a:pt x="16679" y="13075"/>
                </a:moveTo>
                <a:cubicBezTo>
                  <a:pt x="16636" y="13075"/>
                  <a:pt x="16592" y="13092"/>
                  <a:pt x="16559" y="13125"/>
                </a:cubicBezTo>
                <a:cubicBezTo>
                  <a:pt x="16492" y="13190"/>
                  <a:pt x="16492" y="13297"/>
                  <a:pt x="16559" y="13362"/>
                </a:cubicBezTo>
                <a:cubicBezTo>
                  <a:pt x="16625" y="13428"/>
                  <a:pt x="16733" y="13428"/>
                  <a:pt x="16800" y="13362"/>
                </a:cubicBezTo>
                <a:cubicBezTo>
                  <a:pt x="16866" y="13297"/>
                  <a:pt x="16866" y="13190"/>
                  <a:pt x="16800" y="13125"/>
                </a:cubicBezTo>
                <a:cubicBezTo>
                  <a:pt x="16766" y="13092"/>
                  <a:pt x="16723" y="13075"/>
                  <a:pt x="16679" y="13075"/>
                </a:cubicBezTo>
                <a:close/>
                <a:moveTo>
                  <a:pt x="17465" y="13075"/>
                </a:moveTo>
                <a:cubicBezTo>
                  <a:pt x="17422" y="13075"/>
                  <a:pt x="17378" y="13092"/>
                  <a:pt x="17345" y="13125"/>
                </a:cubicBezTo>
                <a:cubicBezTo>
                  <a:pt x="17279" y="13190"/>
                  <a:pt x="17279" y="13297"/>
                  <a:pt x="17345" y="13362"/>
                </a:cubicBezTo>
                <a:cubicBezTo>
                  <a:pt x="17411" y="13428"/>
                  <a:pt x="17519" y="13428"/>
                  <a:pt x="17585" y="13362"/>
                </a:cubicBezTo>
                <a:cubicBezTo>
                  <a:pt x="17652" y="13297"/>
                  <a:pt x="17652" y="13190"/>
                  <a:pt x="17585" y="13125"/>
                </a:cubicBezTo>
                <a:cubicBezTo>
                  <a:pt x="17552" y="13092"/>
                  <a:pt x="17509" y="13075"/>
                  <a:pt x="17465" y="13075"/>
                </a:cubicBezTo>
                <a:close/>
                <a:moveTo>
                  <a:pt x="18252" y="13075"/>
                </a:moveTo>
                <a:cubicBezTo>
                  <a:pt x="18208" y="13075"/>
                  <a:pt x="18165" y="13092"/>
                  <a:pt x="18131" y="13125"/>
                </a:cubicBezTo>
                <a:cubicBezTo>
                  <a:pt x="18065" y="13190"/>
                  <a:pt x="18065" y="13297"/>
                  <a:pt x="18131" y="13362"/>
                </a:cubicBezTo>
                <a:cubicBezTo>
                  <a:pt x="18198" y="13428"/>
                  <a:pt x="18305" y="13428"/>
                  <a:pt x="18371" y="13362"/>
                </a:cubicBezTo>
                <a:cubicBezTo>
                  <a:pt x="18438" y="13297"/>
                  <a:pt x="18438" y="13190"/>
                  <a:pt x="18371" y="13125"/>
                </a:cubicBezTo>
                <a:cubicBezTo>
                  <a:pt x="18338" y="13092"/>
                  <a:pt x="18295" y="13075"/>
                  <a:pt x="18252" y="13075"/>
                </a:cubicBezTo>
                <a:close/>
                <a:moveTo>
                  <a:pt x="19037" y="13075"/>
                </a:moveTo>
                <a:cubicBezTo>
                  <a:pt x="18994" y="13075"/>
                  <a:pt x="18951" y="13092"/>
                  <a:pt x="18918" y="13125"/>
                </a:cubicBezTo>
                <a:cubicBezTo>
                  <a:pt x="18851" y="13190"/>
                  <a:pt x="18851" y="13297"/>
                  <a:pt x="18918" y="13362"/>
                </a:cubicBezTo>
                <a:cubicBezTo>
                  <a:pt x="18984" y="13428"/>
                  <a:pt x="19091" y="13428"/>
                  <a:pt x="19158" y="13362"/>
                </a:cubicBezTo>
                <a:cubicBezTo>
                  <a:pt x="19224" y="13297"/>
                  <a:pt x="19224" y="13190"/>
                  <a:pt x="19158" y="13125"/>
                </a:cubicBezTo>
                <a:cubicBezTo>
                  <a:pt x="19125" y="13092"/>
                  <a:pt x="19081" y="13075"/>
                  <a:pt x="19037" y="13075"/>
                </a:cubicBezTo>
                <a:close/>
                <a:moveTo>
                  <a:pt x="19824" y="13075"/>
                </a:moveTo>
                <a:cubicBezTo>
                  <a:pt x="19780" y="13075"/>
                  <a:pt x="19736" y="13092"/>
                  <a:pt x="19703" y="13125"/>
                </a:cubicBezTo>
                <a:cubicBezTo>
                  <a:pt x="19637" y="13190"/>
                  <a:pt x="19637" y="13297"/>
                  <a:pt x="19703" y="13362"/>
                </a:cubicBezTo>
                <a:cubicBezTo>
                  <a:pt x="19770" y="13428"/>
                  <a:pt x="19878" y="13428"/>
                  <a:pt x="19944" y="13362"/>
                </a:cubicBezTo>
                <a:cubicBezTo>
                  <a:pt x="20010" y="13297"/>
                  <a:pt x="20010" y="13190"/>
                  <a:pt x="19944" y="13125"/>
                </a:cubicBezTo>
                <a:cubicBezTo>
                  <a:pt x="19911" y="13092"/>
                  <a:pt x="19867" y="13075"/>
                  <a:pt x="19824" y="13075"/>
                </a:cubicBezTo>
                <a:close/>
                <a:moveTo>
                  <a:pt x="20610" y="13075"/>
                </a:moveTo>
                <a:cubicBezTo>
                  <a:pt x="20566" y="13075"/>
                  <a:pt x="20523" y="13092"/>
                  <a:pt x="20490" y="13125"/>
                </a:cubicBezTo>
                <a:cubicBezTo>
                  <a:pt x="20423" y="13190"/>
                  <a:pt x="20423" y="13297"/>
                  <a:pt x="20490" y="13362"/>
                </a:cubicBezTo>
                <a:cubicBezTo>
                  <a:pt x="20556" y="13428"/>
                  <a:pt x="20664" y="13428"/>
                  <a:pt x="20730" y="13362"/>
                </a:cubicBezTo>
                <a:cubicBezTo>
                  <a:pt x="20797" y="13297"/>
                  <a:pt x="20797" y="13190"/>
                  <a:pt x="20730" y="13125"/>
                </a:cubicBezTo>
                <a:cubicBezTo>
                  <a:pt x="20697" y="13092"/>
                  <a:pt x="20653" y="13075"/>
                  <a:pt x="20610" y="13075"/>
                </a:cubicBezTo>
                <a:close/>
                <a:moveTo>
                  <a:pt x="21396" y="13075"/>
                </a:moveTo>
                <a:cubicBezTo>
                  <a:pt x="21353" y="13075"/>
                  <a:pt x="21309" y="13092"/>
                  <a:pt x="21276" y="13125"/>
                </a:cubicBezTo>
                <a:cubicBezTo>
                  <a:pt x="21209" y="13190"/>
                  <a:pt x="21209" y="13297"/>
                  <a:pt x="21276" y="13362"/>
                </a:cubicBezTo>
                <a:cubicBezTo>
                  <a:pt x="21342" y="13428"/>
                  <a:pt x="21450" y="13428"/>
                  <a:pt x="21517" y="13362"/>
                </a:cubicBezTo>
                <a:cubicBezTo>
                  <a:pt x="21583" y="13297"/>
                  <a:pt x="21583" y="13190"/>
                  <a:pt x="21517" y="13125"/>
                </a:cubicBezTo>
                <a:cubicBezTo>
                  <a:pt x="21483" y="13092"/>
                  <a:pt x="21440" y="13075"/>
                  <a:pt x="21396" y="13075"/>
                </a:cubicBezTo>
                <a:close/>
                <a:moveTo>
                  <a:pt x="169" y="13892"/>
                </a:moveTo>
                <a:cubicBezTo>
                  <a:pt x="126" y="13892"/>
                  <a:pt x="83" y="13909"/>
                  <a:pt x="49" y="13942"/>
                </a:cubicBezTo>
                <a:cubicBezTo>
                  <a:pt x="-17" y="14007"/>
                  <a:pt x="-17" y="14114"/>
                  <a:pt x="49" y="14179"/>
                </a:cubicBezTo>
                <a:cubicBezTo>
                  <a:pt x="116" y="14245"/>
                  <a:pt x="223" y="14245"/>
                  <a:pt x="290" y="14179"/>
                </a:cubicBezTo>
                <a:cubicBezTo>
                  <a:pt x="356" y="14114"/>
                  <a:pt x="356" y="14007"/>
                  <a:pt x="290" y="13942"/>
                </a:cubicBezTo>
                <a:cubicBezTo>
                  <a:pt x="256" y="13909"/>
                  <a:pt x="213" y="13892"/>
                  <a:pt x="169" y="13892"/>
                </a:cubicBezTo>
                <a:close/>
                <a:moveTo>
                  <a:pt x="955" y="13892"/>
                </a:moveTo>
                <a:cubicBezTo>
                  <a:pt x="912" y="13892"/>
                  <a:pt x="869" y="13909"/>
                  <a:pt x="836" y="13942"/>
                </a:cubicBezTo>
                <a:cubicBezTo>
                  <a:pt x="769" y="14007"/>
                  <a:pt x="769" y="14114"/>
                  <a:pt x="836" y="14179"/>
                </a:cubicBezTo>
                <a:cubicBezTo>
                  <a:pt x="902" y="14245"/>
                  <a:pt x="1009" y="14245"/>
                  <a:pt x="1076" y="14179"/>
                </a:cubicBezTo>
                <a:cubicBezTo>
                  <a:pt x="1142" y="14114"/>
                  <a:pt x="1142" y="14007"/>
                  <a:pt x="1076" y="13942"/>
                </a:cubicBezTo>
                <a:cubicBezTo>
                  <a:pt x="1043" y="13909"/>
                  <a:pt x="999" y="13892"/>
                  <a:pt x="955" y="13892"/>
                </a:cubicBezTo>
                <a:close/>
                <a:moveTo>
                  <a:pt x="1742" y="13892"/>
                </a:moveTo>
                <a:cubicBezTo>
                  <a:pt x="1698" y="13892"/>
                  <a:pt x="1654" y="13909"/>
                  <a:pt x="1621" y="13942"/>
                </a:cubicBezTo>
                <a:cubicBezTo>
                  <a:pt x="1555" y="14007"/>
                  <a:pt x="1555" y="14114"/>
                  <a:pt x="1621" y="14179"/>
                </a:cubicBezTo>
                <a:cubicBezTo>
                  <a:pt x="1688" y="14245"/>
                  <a:pt x="1796" y="14245"/>
                  <a:pt x="1862" y="14179"/>
                </a:cubicBezTo>
                <a:cubicBezTo>
                  <a:pt x="1928" y="14114"/>
                  <a:pt x="1928" y="14007"/>
                  <a:pt x="1862" y="13942"/>
                </a:cubicBezTo>
                <a:cubicBezTo>
                  <a:pt x="1829" y="13909"/>
                  <a:pt x="1785" y="13892"/>
                  <a:pt x="1742" y="13892"/>
                </a:cubicBezTo>
                <a:close/>
                <a:moveTo>
                  <a:pt x="2528" y="13892"/>
                </a:moveTo>
                <a:cubicBezTo>
                  <a:pt x="2484" y="13892"/>
                  <a:pt x="2441" y="13909"/>
                  <a:pt x="2408" y="13942"/>
                </a:cubicBezTo>
                <a:cubicBezTo>
                  <a:pt x="2341" y="14007"/>
                  <a:pt x="2341" y="14114"/>
                  <a:pt x="2408" y="14179"/>
                </a:cubicBezTo>
                <a:cubicBezTo>
                  <a:pt x="2474" y="14245"/>
                  <a:pt x="2582" y="14245"/>
                  <a:pt x="2648" y="14179"/>
                </a:cubicBezTo>
                <a:cubicBezTo>
                  <a:pt x="2715" y="14114"/>
                  <a:pt x="2715" y="14007"/>
                  <a:pt x="2648" y="13942"/>
                </a:cubicBezTo>
                <a:cubicBezTo>
                  <a:pt x="2615" y="13909"/>
                  <a:pt x="2571" y="13892"/>
                  <a:pt x="2528" y="13892"/>
                </a:cubicBezTo>
                <a:close/>
                <a:moveTo>
                  <a:pt x="3314" y="13892"/>
                </a:moveTo>
                <a:cubicBezTo>
                  <a:pt x="3271" y="13892"/>
                  <a:pt x="3227" y="13909"/>
                  <a:pt x="3194" y="13942"/>
                </a:cubicBezTo>
                <a:cubicBezTo>
                  <a:pt x="3127" y="14007"/>
                  <a:pt x="3127" y="14114"/>
                  <a:pt x="3194" y="14179"/>
                </a:cubicBezTo>
                <a:cubicBezTo>
                  <a:pt x="3260" y="14245"/>
                  <a:pt x="3368" y="14245"/>
                  <a:pt x="3434" y="14179"/>
                </a:cubicBezTo>
                <a:cubicBezTo>
                  <a:pt x="3500" y="14114"/>
                  <a:pt x="3500" y="14007"/>
                  <a:pt x="3434" y="13942"/>
                </a:cubicBezTo>
                <a:cubicBezTo>
                  <a:pt x="3401" y="13909"/>
                  <a:pt x="3358" y="13892"/>
                  <a:pt x="3314" y="13892"/>
                </a:cubicBezTo>
                <a:close/>
                <a:moveTo>
                  <a:pt x="4101" y="13892"/>
                </a:moveTo>
                <a:cubicBezTo>
                  <a:pt x="4057" y="13892"/>
                  <a:pt x="4013" y="13909"/>
                  <a:pt x="3980" y="13942"/>
                </a:cubicBezTo>
                <a:cubicBezTo>
                  <a:pt x="3914" y="14007"/>
                  <a:pt x="3914" y="14114"/>
                  <a:pt x="3980" y="14179"/>
                </a:cubicBezTo>
                <a:cubicBezTo>
                  <a:pt x="4047" y="14245"/>
                  <a:pt x="4154" y="14245"/>
                  <a:pt x="4220" y="14179"/>
                </a:cubicBezTo>
                <a:cubicBezTo>
                  <a:pt x="4287" y="14114"/>
                  <a:pt x="4287" y="14007"/>
                  <a:pt x="4220" y="13942"/>
                </a:cubicBezTo>
                <a:cubicBezTo>
                  <a:pt x="4187" y="13909"/>
                  <a:pt x="4144" y="13892"/>
                  <a:pt x="4101" y="13892"/>
                </a:cubicBezTo>
                <a:close/>
                <a:moveTo>
                  <a:pt x="4886" y="13892"/>
                </a:moveTo>
                <a:cubicBezTo>
                  <a:pt x="4843" y="13892"/>
                  <a:pt x="4800" y="13909"/>
                  <a:pt x="4766" y="13942"/>
                </a:cubicBezTo>
                <a:cubicBezTo>
                  <a:pt x="4700" y="14007"/>
                  <a:pt x="4700" y="14114"/>
                  <a:pt x="4766" y="14179"/>
                </a:cubicBezTo>
                <a:cubicBezTo>
                  <a:pt x="4833" y="14245"/>
                  <a:pt x="4940" y="14245"/>
                  <a:pt x="5007" y="14179"/>
                </a:cubicBezTo>
                <a:cubicBezTo>
                  <a:pt x="5073" y="14114"/>
                  <a:pt x="5073" y="14007"/>
                  <a:pt x="5007" y="13942"/>
                </a:cubicBezTo>
                <a:cubicBezTo>
                  <a:pt x="4973" y="13909"/>
                  <a:pt x="4930" y="13892"/>
                  <a:pt x="4886" y="13892"/>
                </a:cubicBezTo>
                <a:close/>
                <a:moveTo>
                  <a:pt x="5672" y="13892"/>
                </a:moveTo>
                <a:cubicBezTo>
                  <a:pt x="5629" y="13892"/>
                  <a:pt x="5586" y="13909"/>
                  <a:pt x="5553" y="13942"/>
                </a:cubicBezTo>
                <a:cubicBezTo>
                  <a:pt x="5486" y="14007"/>
                  <a:pt x="5486" y="14114"/>
                  <a:pt x="5553" y="14179"/>
                </a:cubicBezTo>
                <a:cubicBezTo>
                  <a:pt x="5619" y="14245"/>
                  <a:pt x="5726" y="14245"/>
                  <a:pt x="5793" y="14179"/>
                </a:cubicBezTo>
                <a:cubicBezTo>
                  <a:pt x="5859" y="14114"/>
                  <a:pt x="5859" y="14007"/>
                  <a:pt x="5793" y="13942"/>
                </a:cubicBezTo>
                <a:cubicBezTo>
                  <a:pt x="5760" y="13909"/>
                  <a:pt x="5716" y="13892"/>
                  <a:pt x="5672" y="13892"/>
                </a:cubicBezTo>
                <a:close/>
                <a:moveTo>
                  <a:pt x="6459" y="13892"/>
                </a:moveTo>
                <a:cubicBezTo>
                  <a:pt x="6415" y="13892"/>
                  <a:pt x="6372" y="13909"/>
                  <a:pt x="6338" y="13942"/>
                </a:cubicBezTo>
                <a:cubicBezTo>
                  <a:pt x="6272" y="14007"/>
                  <a:pt x="6272" y="14114"/>
                  <a:pt x="6338" y="14179"/>
                </a:cubicBezTo>
                <a:cubicBezTo>
                  <a:pt x="6405" y="14245"/>
                  <a:pt x="6513" y="14245"/>
                  <a:pt x="6579" y="14179"/>
                </a:cubicBezTo>
                <a:cubicBezTo>
                  <a:pt x="6646" y="14114"/>
                  <a:pt x="6646" y="14007"/>
                  <a:pt x="6579" y="13942"/>
                </a:cubicBezTo>
                <a:cubicBezTo>
                  <a:pt x="6546" y="13909"/>
                  <a:pt x="6502" y="13892"/>
                  <a:pt x="6459" y="13892"/>
                </a:cubicBezTo>
                <a:close/>
                <a:moveTo>
                  <a:pt x="7245" y="13892"/>
                </a:moveTo>
                <a:cubicBezTo>
                  <a:pt x="7202" y="13892"/>
                  <a:pt x="7158" y="13909"/>
                  <a:pt x="7125" y="13942"/>
                </a:cubicBezTo>
                <a:cubicBezTo>
                  <a:pt x="7058" y="14007"/>
                  <a:pt x="7058" y="14114"/>
                  <a:pt x="7125" y="14179"/>
                </a:cubicBezTo>
                <a:cubicBezTo>
                  <a:pt x="7191" y="14245"/>
                  <a:pt x="7299" y="14245"/>
                  <a:pt x="7365" y="14179"/>
                </a:cubicBezTo>
                <a:cubicBezTo>
                  <a:pt x="7432" y="14114"/>
                  <a:pt x="7432" y="14007"/>
                  <a:pt x="7365" y="13942"/>
                </a:cubicBezTo>
                <a:cubicBezTo>
                  <a:pt x="7332" y="13909"/>
                  <a:pt x="7289" y="13892"/>
                  <a:pt x="7245" y="13892"/>
                </a:cubicBezTo>
                <a:close/>
                <a:moveTo>
                  <a:pt x="8031" y="13892"/>
                </a:moveTo>
                <a:cubicBezTo>
                  <a:pt x="7988" y="13892"/>
                  <a:pt x="7944" y="13909"/>
                  <a:pt x="7911" y="13942"/>
                </a:cubicBezTo>
                <a:cubicBezTo>
                  <a:pt x="7845" y="14007"/>
                  <a:pt x="7845" y="14114"/>
                  <a:pt x="7911" y="14179"/>
                </a:cubicBezTo>
                <a:cubicBezTo>
                  <a:pt x="7977" y="14245"/>
                  <a:pt x="8085" y="14245"/>
                  <a:pt x="8151" y="14179"/>
                </a:cubicBezTo>
                <a:cubicBezTo>
                  <a:pt x="8217" y="14114"/>
                  <a:pt x="8217" y="14007"/>
                  <a:pt x="8151" y="13942"/>
                </a:cubicBezTo>
                <a:cubicBezTo>
                  <a:pt x="8118" y="13909"/>
                  <a:pt x="8075" y="13892"/>
                  <a:pt x="8031" y="13892"/>
                </a:cubicBezTo>
                <a:close/>
                <a:moveTo>
                  <a:pt x="8818" y="13892"/>
                </a:moveTo>
                <a:cubicBezTo>
                  <a:pt x="8774" y="13892"/>
                  <a:pt x="8730" y="13909"/>
                  <a:pt x="8697" y="13942"/>
                </a:cubicBezTo>
                <a:cubicBezTo>
                  <a:pt x="8631" y="14007"/>
                  <a:pt x="8631" y="14114"/>
                  <a:pt x="8697" y="14179"/>
                </a:cubicBezTo>
                <a:cubicBezTo>
                  <a:pt x="8764" y="14245"/>
                  <a:pt x="8871" y="14245"/>
                  <a:pt x="8937" y="14179"/>
                </a:cubicBezTo>
                <a:cubicBezTo>
                  <a:pt x="9004" y="14114"/>
                  <a:pt x="9004" y="14007"/>
                  <a:pt x="8937" y="13942"/>
                </a:cubicBezTo>
                <a:cubicBezTo>
                  <a:pt x="8904" y="13909"/>
                  <a:pt x="8861" y="13892"/>
                  <a:pt x="8818" y="13892"/>
                </a:cubicBezTo>
                <a:close/>
                <a:moveTo>
                  <a:pt x="9603" y="13892"/>
                </a:moveTo>
                <a:cubicBezTo>
                  <a:pt x="9560" y="13892"/>
                  <a:pt x="9517" y="13909"/>
                  <a:pt x="9483" y="13942"/>
                </a:cubicBezTo>
                <a:cubicBezTo>
                  <a:pt x="9417" y="14007"/>
                  <a:pt x="9417" y="14114"/>
                  <a:pt x="9483" y="14179"/>
                </a:cubicBezTo>
                <a:cubicBezTo>
                  <a:pt x="9550" y="14245"/>
                  <a:pt x="9657" y="14245"/>
                  <a:pt x="9724" y="14179"/>
                </a:cubicBezTo>
                <a:cubicBezTo>
                  <a:pt x="9790" y="14114"/>
                  <a:pt x="9790" y="14007"/>
                  <a:pt x="9724" y="13942"/>
                </a:cubicBezTo>
                <a:cubicBezTo>
                  <a:pt x="9690" y="13909"/>
                  <a:pt x="9647" y="13892"/>
                  <a:pt x="9603" y="13892"/>
                </a:cubicBezTo>
                <a:close/>
                <a:moveTo>
                  <a:pt x="10390" y="13892"/>
                </a:moveTo>
                <a:cubicBezTo>
                  <a:pt x="10346" y="13892"/>
                  <a:pt x="10303" y="13909"/>
                  <a:pt x="10270" y="13942"/>
                </a:cubicBezTo>
                <a:cubicBezTo>
                  <a:pt x="10203" y="14007"/>
                  <a:pt x="10203" y="14114"/>
                  <a:pt x="10270" y="14179"/>
                </a:cubicBezTo>
                <a:cubicBezTo>
                  <a:pt x="10336" y="14245"/>
                  <a:pt x="10444" y="14245"/>
                  <a:pt x="10510" y="14179"/>
                </a:cubicBezTo>
                <a:cubicBezTo>
                  <a:pt x="10576" y="14114"/>
                  <a:pt x="10576" y="14007"/>
                  <a:pt x="10510" y="13942"/>
                </a:cubicBezTo>
                <a:cubicBezTo>
                  <a:pt x="10477" y="13909"/>
                  <a:pt x="10433" y="13892"/>
                  <a:pt x="10390" y="13892"/>
                </a:cubicBezTo>
                <a:close/>
                <a:moveTo>
                  <a:pt x="11176" y="13892"/>
                </a:moveTo>
                <a:cubicBezTo>
                  <a:pt x="11132" y="13892"/>
                  <a:pt x="11089" y="13909"/>
                  <a:pt x="11055" y="13942"/>
                </a:cubicBezTo>
                <a:cubicBezTo>
                  <a:pt x="10989" y="14007"/>
                  <a:pt x="10989" y="14114"/>
                  <a:pt x="11055" y="14179"/>
                </a:cubicBezTo>
                <a:cubicBezTo>
                  <a:pt x="11122" y="14245"/>
                  <a:pt x="11230" y="14245"/>
                  <a:pt x="11296" y="14179"/>
                </a:cubicBezTo>
                <a:cubicBezTo>
                  <a:pt x="11363" y="14114"/>
                  <a:pt x="11363" y="14007"/>
                  <a:pt x="11296" y="13942"/>
                </a:cubicBezTo>
                <a:cubicBezTo>
                  <a:pt x="11263" y="13909"/>
                  <a:pt x="11219" y="13892"/>
                  <a:pt x="11176" y="13892"/>
                </a:cubicBezTo>
                <a:close/>
                <a:moveTo>
                  <a:pt x="11962" y="13892"/>
                </a:moveTo>
                <a:cubicBezTo>
                  <a:pt x="11919" y="13892"/>
                  <a:pt x="11875" y="13909"/>
                  <a:pt x="11842" y="13942"/>
                </a:cubicBezTo>
                <a:cubicBezTo>
                  <a:pt x="11775" y="14007"/>
                  <a:pt x="11775" y="14114"/>
                  <a:pt x="11842" y="14179"/>
                </a:cubicBezTo>
                <a:cubicBezTo>
                  <a:pt x="11908" y="14245"/>
                  <a:pt x="12016" y="14245"/>
                  <a:pt x="12083" y="14179"/>
                </a:cubicBezTo>
                <a:cubicBezTo>
                  <a:pt x="12149" y="14114"/>
                  <a:pt x="12149" y="14007"/>
                  <a:pt x="12083" y="13942"/>
                </a:cubicBezTo>
                <a:cubicBezTo>
                  <a:pt x="12049" y="13909"/>
                  <a:pt x="12006" y="13892"/>
                  <a:pt x="11962" y="13892"/>
                </a:cubicBezTo>
                <a:close/>
                <a:moveTo>
                  <a:pt x="12748" y="13892"/>
                </a:moveTo>
                <a:cubicBezTo>
                  <a:pt x="12705" y="13892"/>
                  <a:pt x="12661" y="13909"/>
                  <a:pt x="12628" y="13942"/>
                </a:cubicBezTo>
                <a:cubicBezTo>
                  <a:pt x="12562" y="14007"/>
                  <a:pt x="12562" y="14114"/>
                  <a:pt x="12628" y="14179"/>
                </a:cubicBezTo>
                <a:cubicBezTo>
                  <a:pt x="12694" y="14245"/>
                  <a:pt x="12802" y="14245"/>
                  <a:pt x="12868" y="14179"/>
                </a:cubicBezTo>
                <a:cubicBezTo>
                  <a:pt x="12935" y="14114"/>
                  <a:pt x="12935" y="14007"/>
                  <a:pt x="12868" y="13942"/>
                </a:cubicBezTo>
                <a:cubicBezTo>
                  <a:pt x="12835" y="13909"/>
                  <a:pt x="12792" y="13892"/>
                  <a:pt x="12748" y="13892"/>
                </a:cubicBezTo>
                <a:close/>
                <a:moveTo>
                  <a:pt x="13535" y="13892"/>
                </a:moveTo>
                <a:cubicBezTo>
                  <a:pt x="13491" y="13892"/>
                  <a:pt x="13447" y="13909"/>
                  <a:pt x="13414" y="13942"/>
                </a:cubicBezTo>
                <a:cubicBezTo>
                  <a:pt x="13348" y="14007"/>
                  <a:pt x="13348" y="14114"/>
                  <a:pt x="13414" y="14179"/>
                </a:cubicBezTo>
                <a:cubicBezTo>
                  <a:pt x="13481" y="14245"/>
                  <a:pt x="13588" y="14245"/>
                  <a:pt x="13654" y="14179"/>
                </a:cubicBezTo>
                <a:cubicBezTo>
                  <a:pt x="13721" y="14114"/>
                  <a:pt x="13721" y="14007"/>
                  <a:pt x="13654" y="13942"/>
                </a:cubicBezTo>
                <a:cubicBezTo>
                  <a:pt x="13621" y="13909"/>
                  <a:pt x="13578" y="13892"/>
                  <a:pt x="13535" y="13892"/>
                </a:cubicBezTo>
                <a:close/>
                <a:moveTo>
                  <a:pt x="14320" y="13892"/>
                </a:moveTo>
                <a:cubicBezTo>
                  <a:pt x="14277" y="13892"/>
                  <a:pt x="14234" y="13909"/>
                  <a:pt x="14201" y="13942"/>
                </a:cubicBezTo>
                <a:cubicBezTo>
                  <a:pt x="14134" y="14007"/>
                  <a:pt x="14134" y="14114"/>
                  <a:pt x="14201" y="14179"/>
                </a:cubicBezTo>
                <a:cubicBezTo>
                  <a:pt x="14267" y="14245"/>
                  <a:pt x="14374" y="14245"/>
                  <a:pt x="14441" y="14179"/>
                </a:cubicBezTo>
                <a:cubicBezTo>
                  <a:pt x="14507" y="14114"/>
                  <a:pt x="14507" y="14007"/>
                  <a:pt x="14441" y="13942"/>
                </a:cubicBezTo>
                <a:cubicBezTo>
                  <a:pt x="14408" y="13909"/>
                  <a:pt x="14364" y="13892"/>
                  <a:pt x="14320" y="13892"/>
                </a:cubicBezTo>
                <a:close/>
                <a:moveTo>
                  <a:pt x="15107" y="13892"/>
                </a:moveTo>
                <a:cubicBezTo>
                  <a:pt x="15063" y="13892"/>
                  <a:pt x="15019" y="13909"/>
                  <a:pt x="14986" y="13942"/>
                </a:cubicBezTo>
                <a:cubicBezTo>
                  <a:pt x="14920" y="14007"/>
                  <a:pt x="14920" y="14114"/>
                  <a:pt x="14986" y="14179"/>
                </a:cubicBezTo>
                <a:cubicBezTo>
                  <a:pt x="15053" y="14245"/>
                  <a:pt x="15161" y="14245"/>
                  <a:pt x="15227" y="14179"/>
                </a:cubicBezTo>
                <a:cubicBezTo>
                  <a:pt x="15293" y="14114"/>
                  <a:pt x="15293" y="14007"/>
                  <a:pt x="15227" y="13942"/>
                </a:cubicBezTo>
                <a:cubicBezTo>
                  <a:pt x="15194" y="13909"/>
                  <a:pt x="15150" y="13892"/>
                  <a:pt x="15107" y="13892"/>
                </a:cubicBezTo>
                <a:close/>
                <a:moveTo>
                  <a:pt x="15893" y="13892"/>
                </a:moveTo>
                <a:cubicBezTo>
                  <a:pt x="15849" y="13892"/>
                  <a:pt x="15806" y="13909"/>
                  <a:pt x="15772" y="13942"/>
                </a:cubicBezTo>
                <a:cubicBezTo>
                  <a:pt x="15706" y="14007"/>
                  <a:pt x="15706" y="14114"/>
                  <a:pt x="15772" y="14179"/>
                </a:cubicBezTo>
                <a:cubicBezTo>
                  <a:pt x="15839" y="14245"/>
                  <a:pt x="15947" y="14245"/>
                  <a:pt x="16013" y="14179"/>
                </a:cubicBezTo>
                <a:cubicBezTo>
                  <a:pt x="16080" y="14114"/>
                  <a:pt x="16080" y="14007"/>
                  <a:pt x="16013" y="13942"/>
                </a:cubicBezTo>
                <a:cubicBezTo>
                  <a:pt x="15980" y="13909"/>
                  <a:pt x="15936" y="13892"/>
                  <a:pt x="15893" y="13892"/>
                </a:cubicBezTo>
                <a:close/>
                <a:moveTo>
                  <a:pt x="16679" y="13892"/>
                </a:moveTo>
                <a:cubicBezTo>
                  <a:pt x="16636" y="13892"/>
                  <a:pt x="16592" y="13909"/>
                  <a:pt x="16559" y="13942"/>
                </a:cubicBezTo>
                <a:cubicBezTo>
                  <a:pt x="16492" y="14007"/>
                  <a:pt x="16492" y="14114"/>
                  <a:pt x="16559" y="14179"/>
                </a:cubicBezTo>
                <a:cubicBezTo>
                  <a:pt x="16625" y="14245"/>
                  <a:pt x="16733" y="14245"/>
                  <a:pt x="16800" y="14179"/>
                </a:cubicBezTo>
                <a:cubicBezTo>
                  <a:pt x="16866" y="14114"/>
                  <a:pt x="16866" y="14007"/>
                  <a:pt x="16800" y="13942"/>
                </a:cubicBezTo>
                <a:cubicBezTo>
                  <a:pt x="16766" y="13909"/>
                  <a:pt x="16723" y="13892"/>
                  <a:pt x="16679" y="13892"/>
                </a:cubicBezTo>
                <a:close/>
                <a:moveTo>
                  <a:pt x="17465" y="13892"/>
                </a:moveTo>
                <a:cubicBezTo>
                  <a:pt x="17422" y="13892"/>
                  <a:pt x="17378" y="13909"/>
                  <a:pt x="17345" y="13942"/>
                </a:cubicBezTo>
                <a:cubicBezTo>
                  <a:pt x="17279" y="14007"/>
                  <a:pt x="17279" y="14114"/>
                  <a:pt x="17345" y="14179"/>
                </a:cubicBezTo>
                <a:cubicBezTo>
                  <a:pt x="17411" y="14245"/>
                  <a:pt x="17519" y="14245"/>
                  <a:pt x="17585" y="14179"/>
                </a:cubicBezTo>
                <a:cubicBezTo>
                  <a:pt x="17652" y="14114"/>
                  <a:pt x="17652" y="14007"/>
                  <a:pt x="17585" y="13942"/>
                </a:cubicBezTo>
                <a:cubicBezTo>
                  <a:pt x="17552" y="13909"/>
                  <a:pt x="17509" y="13892"/>
                  <a:pt x="17465" y="13892"/>
                </a:cubicBezTo>
                <a:close/>
                <a:moveTo>
                  <a:pt x="18252" y="13892"/>
                </a:moveTo>
                <a:cubicBezTo>
                  <a:pt x="18208" y="13892"/>
                  <a:pt x="18165" y="13909"/>
                  <a:pt x="18131" y="13942"/>
                </a:cubicBezTo>
                <a:cubicBezTo>
                  <a:pt x="18065" y="14007"/>
                  <a:pt x="18065" y="14114"/>
                  <a:pt x="18131" y="14179"/>
                </a:cubicBezTo>
                <a:cubicBezTo>
                  <a:pt x="18198" y="14245"/>
                  <a:pt x="18305" y="14245"/>
                  <a:pt x="18371" y="14179"/>
                </a:cubicBezTo>
                <a:cubicBezTo>
                  <a:pt x="18438" y="14114"/>
                  <a:pt x="18438" y="14007"/>
                  <a:pt x="18371" y="13942"/>
                </a:cubicBezTo>
                <a:cubicBezTo>
                  <a:pt x="18338" y="13909"/>
                  <a:pt x="18295" y="13892"/>
                  <a:pt x="18252" y="13892"/>
                </a:cubicBezTo>
                <a:close/>
                <a:moveTo>
                  <a:pt x="19037" y="13892"/>
                </a:moveTo>
                <a:cubicBezTo>
                  <a:pt x="18994" y="13892"/>
                  <a:pt x="18951" y="13909"/>
                  <a:pt x="18918" y="13942"/>
                </a:cubicBezTo>
                <a:cubicBezTo>
                  <a:pt x="18851" y="14007"/>
                  <a:pt x="18851" y="14114"/>
                  <a:pt x="18918" y="14179"/>
                </a:cubicBezTo>
                <a:cubicBezTo>
                  <a:pt x="18984" y="14245"/>
                  <a:pt x="19091" y="14245"/>
                  <a:pt x="19158" y="14179"/>
                </a:cubicBezTo>
                <a:cubicBezTo>
                  <a:pt x="19224" y="14114"/>
                  <a:pt x="19224" y="14007"/>
                  <a:pt x="19158" y="13942"/>
                </a:cubicBezTo>
                <a:cubicBezTo>
                  <a:pt x="19125" y="13909"/>
                  <a:pt x="19081" y="13892"/>
                  <a:pt x="19037" y="13892"/>
                </a:cubicBezTo>
                <a:close/>
                <a:moveTo>
                  <a:pt x="19824" y="13892"/>
                </a:moveTo>
                <a:cubicBezTo>
                  <a:pt x="19780" y="13892"/>
                  <a:pt x="19736" y="13909"/>
                  <a:pt x="19703" y="13942"/>
                </a:cubicBezTo>
                <a:cubicBezTo>
                  <a:pt x="19637" y="14007"/>
                  <a:pt x="19637" y="14114"/>
                  <a:pt x="19703" y="14179"/>
                </a:cubicBezTo>
                <a:cubicBezTo>
                  <a:pt x="19770" y="14245"/>
                  <a:pt x="19878" y="14245"/>
                  <a:pt x="19944" y="14179"/>
                </a:cubicBezTo>
                <a:cubicBezTo>
                  <a:pt x="20010" y="14114"/>
                  <a:pt x="20010" y="14007"/>
                  <a:pt x="19944" y="13942"/>
                </a:cubicBezTo>
                <a:cubicBezTo>
                  <a:pt x="19911" y="13909"/>
                  <a:pt x="19867" y="13892"/>
                  <a:pt x="19824" y="13892"/>
                </a:cubicBezTo>
                <a:close/>
                <a:moveTo>
                  <a:pt x="20610" y="13892"/>
                </a:moveTo>
                <a:cubicBezTo>
                  <a:pt x="20566" y="13892"/>
                  <a:pt x="20523" y="13909"/>
                  <a:pt x="20490" y="13942"/>
                </a:cubicBezTo>
                <a:cubicBezTo>
                  <a:pt x="20423" y="14007"/>
                  <a:pt x="20423" y="14114"/>
                  <a:pt x="20490" y="14179"/>
                </a:cubicBezTo>
                <a:cubicBezTo>
                  <a:pt x="20556" y="14245"/>
                  <a:pt x="20664" y="14245"/>
                  <a:pt x="20730" y="14179"/>
                </a:cubicBezTo>
                <a:cubicBezTo>
                  <a:pt x="20797" y="14114"/>
                  <a:pt x="20797" y="14007"/>
                  <a:pt x="20730" y="13942"/>
                </a:cubicBezTo>
                <a:cubicBezTo>
                  <a:pt x="20697" y="13909"/>
                  <a:pt x="20653" y="13892"/>
                  <a:pt x="20610" y="13892"/>
                </a:cubicBezTo>
                <a:close/>
                <a:moveTo>
                  <a:pt x="21396" y="13892"/>
                </a:moveTo>
                <a:cubicBezTo>
                  <a:pt x="21353" y="13892"/>
                  <a:pt x="21309" y="13909"/>
                  <a:pt x="21276" y="13942"/>
                </a:cubicBezTo>
                <a:cubicBezTo>
                  <a:pt x="21209" y="14007"/>
                  <a:pt x="21209" y="14114"/>
                  <a:pt x="21276" y="14179"/>
                </a:cubicBezTo>
                <a:cubicBezTo>
                  <a:pt x="21342" y="14245"/>
                  <a:pt x="21450" y="14245"/>
                  <a:pt x="21517" y="14179"/>
                </a:cubicBezTo>
                <a:cubicBezTo>
                  <a:pt x="21583" y="14114"/>
                  <a:pt x="21583" y="14007"/>
                  <a:pt x="21517" y="13942"/>
                </a:cubicBezTo>
                <a:cubicBezTo>
                  <a:pt x="21483" y="13909"/>
                  <a:pt x="21440" y="13892"/>
                  <a:pt x="21396" y="13892"/>
                </a:cubicBezTo>
                <a:close/>
                <a:moveTo>
                  <a:pt x="169" y="14709"/>
                </a:moveTo>
                <a:cubicBezTo>
                  <a:pt x="126" y="14709"/>
                  <a:pt x="83" y="14726"/>
                  <a:pt x="49" y="14759"/>
                </a:cubicBezTo>
                <a:cubicBezTo>
                  <a:pt x="-17" y="14824"/>
                  <a:pt x="-17" y="14931"/>
                  <a:pt x="49" y="14997"/>
                </a:cubicBezTo>
                <a:cubicBezTo>
                  <a:pt x="116" y="15063"/>
                  <a:pt x="223" y="15063"/>
                  <a:pt x="290" y="14997"/>
                </a:cubicBezTo>
                <a:cubicBezTo>
                  <a:pt x="356" y="14931"/>
                  <a:pt x="356" y="14824"/>
                  <a:pt x="290" y="14759"/>
                </a:cubicBezTo>
                <a:cubicBezTo>
                  <a:pt x="256" y="14726"/>
                  <a:pt x="213" y="14709"/>
                  <a:pt x="169" y="14709"/>
                </a:cubicBezTo>
                <a:close/>
                <a:moveTo>
                  <a:pt x="955" y="14709"/>
                </a:moveTo>
                <a:cubicBezTo>
                  <a:pt x="912" y="14709"/>
                  <a:pt x="869" y="14726"/>
                  <a:pt x="836" y="14759"/>
                </a:cubicBezTo>
                <a:cubicBezTo>
                  <a:pt x="769" y="14824"/>
                  <a:pt x="769" y="14931"/>
                  <a:pt x="836" y="14997"/>
                </a:cubicBezTo>
                <a:cubicBezTo>
                  <a:pt x="902" y="15063"/>
                  <a:pt x="1009" y="15063"/>
                  <a:pt x="1076" y="14997"/>
                </a:cubicBezTo>
                <a:cubicBezTo>
                  <a:pt x="1142" y="14931"/>
                  <a:pt x="1142" y="14824"/>
                  <a:pt x="1076" y="14759"/>
                </a:cubicBezTo>
                <a:cubicBezTo>
                  <a:pt x="1043" y="14726"/>
                  <a:pt x="999" y="14709"/>
                  <a:pt x="955" y="14709"/>
                </a:cubicBezTo>
                <a:close/>
                <a:moveTo>
                  <a:pt x="1742" y="14709"/>
                </a:moveTo>
                <a:cubicBezTo>
                  <a:pt x="1698" y="14709"/>
                  <a:pt x="1654" y="14726"/>
                  <a:pt x="1621" y="14759"/>
                </a:cubicBezTo>
                <a:cubicBezTo>
                  <a:pt x="1555" y="14824"/>
                  <a:pt x="1555" y="14931"/>
                  <a:pt x="1621" y="14997"/>
                </a:cubicBezTo>
                <a:cubicBezTo>
                  <a:pt x="1688" y="15063"/>
                  <a:pt x="1796" y="15063"/>
                  <a:pt x="1862" y="14997"/>
                </a:cubicBezTo>
                <a:cubicBezTo>
                  <a:pt x="1928" y="14931"/>
                  <a:pt x="1928" y="14824"/>
                  <a:pt x="1862" y="14759"/>
                </a:cubicBezTo>
                <a:cubicBezTo>
                  <a:pt x="1829" y="14726"/>
                  <a:pt x="1785" y="14709"/>
                  <a:pt x="1742" y="14709"/>
                </a:cubicBezTo>
                <a:close/>
                <a:moveTo>
                  <a:pt x="2528" y="14709"/>
                </a:moveTo>
                <a:cubicBezTo>
                  <a:pt x="2484" y="14709"/>
                  <a:pt x="2441" y="14726"/>
                  <a:pt x="2408" y="14759"/>
                </a:cubicBezTo>
                <a:cubicBezTo>
                  <a:pt x="2341" y="14824"/>
                  <a:pt x="2341" y="14931"/>
                  <a:pt x="2408" y="14997"/>
                </a:cubicBezTo>
                <a:cubicBezTo>
                  <a:pt x="2474" y="15063"/>
                  <a:pt x="2582" y="15063"/>
                  <a:pt x="2648" y="14997"/>
                </a:cubicBezTo>
                <a:cubicBezTo>
                  <a:pt x="2715" y="14931"/>
                  <a:pt x="2715" y="14824"/>
                  <a:pt x="2648" y="14759"/>
                </a:cubicBezTo>
                <a:cubicBezTo>
                  <a:pt x="2615" y="14726"/>
                  <a:pt x="2571" y="14709"/>
                  <a:pt x="2528" y="14709"/>
                </a:cubicBezTo>
                <a:close/>
                <a:moveTo>
                  <a:pt x="3314" y="14709"/>
                </a:moveTo>
                <a:cubicBezTo>
                  <a:pt x="3271" y="14709"/>
                  <a:pt x="3227" y="14726"/>
                  <a:pt x="3194" y="14759"/>
                </a:cubicBezTo>
                <a:cubicBezTo>
                  <a:pt x="3127" y="14824"/>
                  <a:pt x="3127" y="14931"/>
                  <a:pt x="3194" y="14997"/>
                </a:cubicBezTo>
                <a:cubicBezTo>
                  <a:pt x="3260" y="15063"/>
                  <a:pt x="3368" y="15063"/>
                  <a:pt x="3434" y="14997"/>
                </a:cubicBezTo>
                <a:cubicBezTo>
                  <a:pt x="3500" y="14931"/>
                  <a:pt x="3500" y="14824"/>
                  <a:pt x="3434" y="14759"/>
                </a:cubicBezTo>
                <a:cubicBezTo>
                  <a:pt x="3401" y="14726"/>
                  <a:pt x="3358" y="14709"/>
                  <a:pt x="3314" y="14709"/>
                </a:cubicBezTo>
                <a:close/>
                <a:moveTo>
                  <a:pt x="4101" y="14709"/>
                </a:moveTo>
                <a:cubicBezTo>
                  <a:pt x="4057" y="14709"/>
                  <a:pt x="4013" y="14726"/>
                  <a:pt x="3980" y="14759"/>
                </a:cubicBezTo>
                <a:cubicBezTo>
                  <a:pt x="3914" y="14824"/>
                  <a:pt x="3914" y="14931"/>
                  <a:pt x="3980" y="14997"/>
                </a:cubicBezTo>
                <a:cubicBezTo>
                  <a:pt x="4047" y="15063"/>
                  <a:pt x="4154" y="15063"/>
                  <a:pt x="4220" y="14997"/>
                </a:cubicBezTo>
                <a:cubicBezTo>
                  <a:pt x="4287" y="14931"/>
                  <a:pt x="4287" y="14824"/>
                  <a:pt x="4220" y="14759"/>
                </a:cubicBezTo>
                <a:cubicBezTo>
                  <a:pt x="4187" y="14726"/>
                  <a:pt x="4144" y="14709"/>
                  <a:pt x="4101" y="14709"/>
                </a:cubicBezTo>
                <a:close/>
                <a:moveTo>
                  <a:pt x="4886" y="14709"/>
                </a:moveTo>
                <a:cubicBezTo>
                  <a:pt x="4843" y="14709"/>
                  <a:pt x="4800" y="14726"/>
                  <a:pt x="4766" y="14759"/>
                </a:cubicBezTo>
                <a:cubicBezTo>
                  <a:pt x="4700" y="14824"/>
                  <a:pt x="4700" y="14931"/>
                  <a:pt x="4766" y="14997"/>
                </a:cubicBezTo>
                <a:cubicBezTo>
                  <a:pt x="4833" y="15063"/>
                  <a:pt x="4940" y="15063"/>
                  <a:pt x="5007" y="14997"/>
                </a:cubicBezTo>
                <a:cubicBezTo>
                  <a:pt x="5073" y="14931"/>
                  <a:pt x="5073" y="14824"/>
                  <a:pt x="5007" y="14759"/>
                </a:cubicBezTo>
                <a:cubicBezTo>
                  <a:pt x="4973" y="14726"/>
                  <a:pt x="4930" y="14709"/>
                  <a:pt x="4886" y="14709"/>
                </a:cubicBezTo>
                <a:close/>
                <a:moveTo>
                  <a:pt x="5672" y="14709"/>
                </a:moveTo>
                <a:cubicBezTo>
                  <a:pt x="5629" y="14709"/>
                  <a:pt x="5586" y="14726"/>
                  <a:pt x="5553" y="14759"/>
                </a:cubicBezTo>
                <a:cubicBezTo>
                  <a:pt x="5486" y="14824"/>
                  <a:pt x="5486" y="14931"/>
                  <a:pt x="5553" y="14997"/>
                </a:cubicBezTo>
                <a:cubicBezTo>
                  <a:pt x="5619" y="15063"/>
                  <a:pt x="5726" y="15063"/>
                  <a:pt x="5793" y="14997"/>
                </a:cubicBezTo>
                <a:cubicBezTo>
                  <a:pt x="5859" y="14931"/>
                  <a:pt x="5859" y="14824"/>
                  <a:pt x="5793" y="14759"/>
                </a:cubicBezTo>
                <a:cubicBezTo>
                  <a:pt x="5760" y="14726"/>
                  <a:pt x="5716" y="14709"/>
                  <a:pt x="5672" y="14709"/>
                </a:cubicBezTo>
                <a:close/>
                <a:moveTo>
                  <a:pt x="6459" y="14709"/>
                </a:moveTo>
                <a:cubicBezTo>
                  <a:pt x="6415" y="14709"/>
                  <a:pt x="6372" y="14726"/>
                  <a:pt x="6338" y="14759"/>
                </a:cubicBezTo>
                <a:cubicBezTo>
                  <a:pt x="6272" y="14824"/>
                  <a:pt x="6272" y="14931"/>
                  <a:pt x="6338" y="14997"/>
                </a:cubicBezTo>
                <a:cubicBezTo>
                  <a:pt x="6405" y="15063"/>
                  <a:pt x="6513" y="15063"/>
                  <a:pt x="6579" y="14997"/>
                </a:cubicBezTo>
                <a:cubicBezTo>
                  <a:pt x="6646" y="14931"/>
                  <a:pt x="6646" y="14824"/>
                  <a:pt x="6579" y="14759"/>
                </a:cubicBezTo>
                <a:cubicBezTo>
                  <a:pt x="6546" y="14726"/>
                  <a:pt x="6502" y="14709"/>
                  <a:pt x="6459" y="14709"/>
                </a:cubicBezTo>
                <a:close/>
                <a:moveTo>
                  <a:pt x="7245" y="14709"/>
                </a:moveTo>
                <a:cubicBezTo>
                  <a:pt x="7202" y="14709"/>
                  <a:pt x="7158" y="14726"/>
                  <a:pt x="7125" y="14759"/>
                </a:cubicBezTo>
                <a:cubicBezTo>
                  <a:pt x="7058" y="14824"/>
                  <a:pt x="7058" y="14931"/>
                  <a:pt x="7125" y="14997"/>
                </a:cubicBezTo>
                <a:cubicBezTo>
                  <a:pt x="7191" y="15063"/>
                  <a:pt x="7299" y="15063"/>
                  <a:pt x="7365" y="14997"/>
                </a:cubicBezTo>
                <a:cubicBezTo>
                  <a:pt x="7432" y="14931"/>
                  <a:pt x="7432" y="14824"/>
                  <a:pt x="7365" y="14759"/>
                </a:cubicBezTo>
                <a:cubicBezTo>
                  <a:pt x="7332" y="14726"/>
                  <a:pt x="7289" y="14709"/>
                  <a:pt x="7245" y="14709"/>
                </a:cubicBezTo>
                <a:close/>
                <a:moveTo>
                  <a:pt x="8031" y="14709"/>
                </a:moveTo>
                <a:cubicBezTo>
                  <a:pt x="7988" y="14709"/>
                  <a:pt x="7944" y="14726"/>
                  <a:pt x="7911" y="14759"/>
                </a:cubicBezTo>
                <a:cubicBezTo>
                  <a:pt x="7845" y="14824"/>
                  <a:pt x="7845" y="14931"/>
                  <a:pt x="7911" y="14997"/>
                </a:cubicBezTo>
                <a:cubicBezTo>
                  <a:pt x="7977" y="15063"/>
                  <a:pt x="8085" y="15063"/>
                  <a:pt x="8151" y="14997"/>
                </a:cubicBezTo>
                <a:cubicBezTo>
                  <a:pt x="8217" y="14931"/>
                  <a:pt x="8217" y="14824"/>
                  <a:pt x="8151" y="14759"/>
                </a:cubicBezTo>
                <a:cubicBezTo>
                  <a:pt x="8118" y="14726"/>
                  <a:pt x="8075" y="14709"/>
                  <a:pt x="8031" y="14709"/>
                </a:cubicBezTo>
                <a:close/>
                <a:moveTo>
                  <a:pt x="8818" y="14709"/>
                </a:moveTo>
                <a:cubicBezTo>
                  <a:pt x="8774" y="14709"/>
                  <a:pt x="8730" y="14726"/>
                  <a:pt x="8697" y="14759"/>
                </a:cubicBezTo>
                <a:cubicBezTo>
                  <a:pt x="8631" y="14824"/>
                  <a:pt x="8631" y="14931"/>
                  <a:pt x="8697" y="14997"/>
                </a:cubicBezTo>
                <a:cubicBezTo>
                  <a:pt x="8764" y="15063"/>
                  <a:pt x="8871" y="15063"/>
                  <a:pt x="8937" y="14997"/>
                </a:cubicBezTo>
                <a:cubicBezTo>
                  <a:pt x="9004" y="14931"/>
                  <a:pt x="9004" y="14824"/>
                  <a:pt x="8937" y="14759"/>
                </a:cubicBezTo>
                <a:cubicBezTo>
                  <a:pt x="8904" y="14726"/>
                  <a:pt x="8861" y="14709"/>
                  <a:pt x="8818" y="14709"/>
                </a:cubicBezTo>
                <a:close/>
                <a:moveTo>
                  <a:pt x="9603" y="14709"/>
                </a:moveTo>
                <a:cubicBezTo>
                  <a:pt x="9560" y="14709"/>
                  <a:pt x="9517" y="14726"/>
                  <a:pt x="9483" y="14759"/>
                </a:cubicBezTo>
                <a:cubicBezTo>
                  <a:pt x="9417" y="14824"/>
                  <a:pt x="9417" y="14931"/>
                  <a:pt x="9483" y="14997"/>
                </a:cubicBezTo>
                <a:cubicBezTo>
                  <a:pt x="9550" y="15063"/>
                  <a:pt x="9657" y="15063"/>
                  <a:pt x="9724" y="14997"/>
                </a:cubicBezTo>
                <a:cubicBezTo>
                  <a:pt x="9790" y="14931"/>
                  <a:pt x="9790" y="14824"/>
                  <a:pt x="9724" y="14759"/>
                </a:cubicBezTo>
                <a:cubicBezTo>
                  <a:pt x="9690" y="14726"/>
                  <a:pt x="9647" y="14709"/>
                  <a:pt x="9603" y="14709"/>
                </a:cubicBezTo>
                <a:close/>
                <a:moveTo>
                  <a:pt x="10390" y="14709"/>
                </a:moveTo>
                <a:cubicBezTo>
                  <a:pt x="10346" y="14709"/>
                  <a:pt x="10303" y="14726"/>
                  <a:pt x="10270" y="14759"/>
                </a:cubicBezTo>
                <a:cubicBezTo>
                  <a:pt x="10203" y="14824"/>
                  <a:pt x="10203" y="14931"/>
                  <a:pt x="10270" y="14997"/>
                </a:cubicBezTo>
                <a:cubicBezTo>
                  <a:pt x="10336" y="15063"/>
                  <a:pt x="10444" y="15063"/>
                  <a:pt x="10510" y="14997"/>
                </a:cubicBezTo>
                <a:cubicBezTo>
                  <a:pt x="10576" y="14931"/>
                  <a:pt x="10576" y="14824"/>
                  <a:pt x="10510" y="14759"/>
                </a:cubicBezTo>
                <a:cubicBezTo>
                  <a:pt x="10477" y="14726"/>
                  <a:pt x="10433" y="14709"/>
                  <a:pt x="10390" y="14709"/>
                </a:cubicBezTo>
                <a:close/>
                <a:moveTo>
                  <a:pt x="11176" y="14709"/>
                </a:moveTo>
                <a:cubicBezTo>
                  <a:pt x="11132" y="14709"/>
                  <a:pt x="11089" y="14726"/>
                  <a:pt x="11055" y="14759"/>
                </a:cubicBezTo>
                <a:cubicBezTo>
                  <a:pt x="10989" y="14824"/>
                  <a:pt x="10989" y="14931"/>
                  <a:pt x="11055" y="14997"/>
                </a:cubicBezTo>
                <a:cubicBezTo>
                  <a:pt x="11122" y="15063"/>
                  <a:pt x="11230" y="15063"/>
                  <a:pt x="11296" y="14997"/>
                </a:cubicBezTo>
                <a:cubicBezTo>
                  <a:pt x="11363" y="14931"/>
                  <a:pt x="11363" y="14824"/>
                  <a:pt x="11296" y="14759"/>
                </a:cubicBezTo>
                <a:cubicBezTo>
                  <a:pt x="11263" y="14726"/>
                  <a:pt x="11219" y="14709"/>
                  <a:pt x="11176" y="14709"/>
                </a:cubicBezTo>
                <a:close/>
                <a:moveTo>
                  <a:pt x="11962" y="14709"/>
                </a:moveTo>
                <a:cubicBezTo>
                  <a:pt x="11919" y="14709"/>
                  <a:pt x="11875" y="14726"/>
                  <a:pt x="11842" y="14759"/>
                </a:cubicBezTo>
                <a:cubicBezTo>
                  <a:pt x="11775" y="14824"/>
                  <a:pt x="11775" y="14931"/>
                  <a:pt x="11842" y="14997"/>
                </a:cubicBezTo>
                <a:cubicBezTo>
                  <a:pt x="11908" y="15063"/>
                  <a:pt x="12016" y="15063"/>
                  <a:pt x="12083" y="14997"/>
                </a:cubicBezTo>
                <a:cubicBezTo>
                  <a:pt x="12149" y="14931"/>
                  <a:pt x="12149" y="14824"/>
                  <a:pt x="12083" y="14759"/>
                </a:cubicBezTo>
                <a:cubicBezTo>
                  <a:pt x="12049" y="14726"/>
                  <a:pt x="12006" y="14709"/>
                  <a:pt x="11962" y="14709"/>
                </a:cubicBezTo>
                <a:close/>
                <a:moveTo>
                  <a:pt x="12748" y="14709"/>
                </a:moveTo>
                <a:cubicBezTo>
                  <a:pt x="12705" y="14709"/>
                  <a:pt x="12661" y="14726"/>
                  <a:pt x="12628" y="14759"/>
                </a:cubicBezTo>
                <a:cubicBezTo>
                  <a:pt x="12562" y="14824"/>
                  <a:pt x="12562" y="14931"/>
                  <a:pt x="12628" y="14997"/>
                </a:cubicBezTo>
                <a:cubicBezTo>
                  <a:pt x="12694" y="15063"/>
                  <a:pt x="12802" y="15063"/>
                  <a:pt x="12868" y="14997"/>
                </a:cubicBezTo>
                <a:cubicBezTo>
                  <a:pt x="12935" y="14931"/>
                  <a:pt x="12935" y="14824"/>
                  <a:pt x="12868" y="14759"/>
                </a:cubicBezTo>
                <a:cubicBezTo>
                  <a:pt x="12835" y="14726"/>
                  <a:pt x="12792" y="14709"/>
                  <a:pt x="12748" y="14709"/>
                </a:cubicBezTo>
                <a:close/>
                <a:moveTo>
                  <a:pt x="13535" y="14709"/>
                </a:moveTo>
                <a:cubicBezTo>
                  <a:pt x="13491" y="14709"/>
                  <a:pt x="13447" y="14726"/>
                  <a:pt x="13414" y="14759"/>
                </a:cubicBezTo>
                <a:cubicBezTo>
                  <a:pt x="13348" y="14824"/>
                  <a:pt x="13348" y="14931"/>
                  <a:pt x="13414" y="14997"/>
                </a:cubicBezTo>
                <a:cubicBezTo>
                  <a:pt x="13481" y="15063"/>
                  <a:pt x="13588" y="15063"/>
                  <a:pt x="13654" y="14997"/>
                </a:cubicBezTo>
                <a:cubicBezTo>
                  <a:pt x="13721" y="14931"/>
                  <a:pt x="13721" y="14824"/>
                  <a:pt x="13654" y="14759"/>
                </a:cubicBezTo>
                <a:cubicBezTo>
                  <a:pt x="13621" y="14726"/>
                  <a:pt x="13578" y="14709"/>
                  <a:pt x="13535" y="14709"/>
                </a:cubicBezTo>
                <a:close/>
                <a:moveTo>
                  <a:pt x="14320" y="14709"/>
                </a:moveTo>
                <a:cubicBezTo>
                  <a:pt x="14277" y="14709"/>
                  <a:pt x="14234" y="14726"/>
                  <a:pt x="14201" y="14759"/>
                </a:cubicBezTo>
                <a:cubicBezTo>
                  <a:pt x="14134" y="14824"/>
                  <a:pt x="14134" y="14931"/>
                  <a:pt x="14201" y="14997"/>
                </a:cubicBezTo>
                <a:cubicBezTo>
                  <a:pt x="14267" y="15063"/>
                  <a:pt x="14374" y="15063"/>
                  <a:pt x="14441" y="14997"/>
                </a:cubicBezTo>
                <a:cubicBezTo>
                  <a:pt x="14507" y="14931"/>
                  <a:pt x="14507" y="14824"/>
                  <a:pt x="14441" y="14759"/>
                </a:cubicBezTo>
                <a:cubicBezTo>
                  <a:pt x="14408" y="14726"/>
                  <a:pt x="14364" y="14709"/>
                  <a:pt x="14320" y="14709"/>
                </a:cubicBezTo>
                <a:close/>
                <a:moveTo>
                  <a:pt x="15107" y="14709"/>
                </a:moveTo>
                <a:cubicBezTo>
                  <a:pt x="15063" y="14709"/>
                  <a:pt x="15019" y="14726"/>
                  <a:pt x="14986" y="14759"/>
                </a:cubicBezTo>
                <a:cubicBezTo>
                  <a:pt x="14920" y="14824"/>
                  <a:pt x="14920" y="14931"/>
                  <a:pt x="14986" y="14997"/>
                </a:cubicBezTo>
                <a:cubicBezTo>
                  <a:pt x="15053" y="15063"/>
                  <a:pt x="15161" y="15063"/>
                  <a:pt x="15227" y="14997"/>
                </a:cubicBezTo>
                <a:cubicBezTo>
                  <a:pt x="15293" y="14931"/>
                  <a:pt x="15293" y="14824"/>
                  <a:pt x="15227" y="14759"/>
                </a:cubicBezTo>
                <a:cubicBezTo>
                  <a:pt x="15194" y="14726"/>
                  <a:pt x="15150" y="14709"/>
                  <a:pt x="15107" y="14709"/>
                </a:cubicBezTo>
                <a:close/>
                <a:moveTo>
                  <a:pt x="15893" y="14709"/>
                </a:moveTo>
                <a:cubicBezTo>
                  <a:pt x="15849" y="14709"/>
                  <a:pt x="15806" y="14726"/>
                  <a:pt x="15772" y="14759"/>
                </a:cubicBezTo>
                <a:cubicBezTo>
                  <a:pt x="15706" y="14824"/>
                  <a:pt x="15706" y="14931"/>
                  <a:pt x="15772" y="14997"/>
                </a:cubicBezTo>
                <a:cubicBezTo>
                  <a:pt x="15839" y="15063"/>
                  <a:pt x="15947" y="15063"/>
                  <a:pt x="16013" y="14997"/>
                </a:cubicBezTo>
                <a:cubicBezTo>
                  <a:pt x="16080" y="14931"/>
                  <a:pt x="16080" y="14824"/>
                  <a:pt x="16013" y="14759"/>
                </a:cubicBezTo>
                <a:cubicBezTo>
                  <a:pt x="15980" y="14726"/>
                  <a:pt x="15936" y="14709"/>
                  <a:pt x="15893" y="14709"/>
                </a:cubicBezTo>
                <a:close/>
                <a:moveTo>
                  <a:pt x="16679" y="14709"/>
                </a:moveTo>
                <a:cubicBezTo>
                  <a:pt x="16636" y="14709"/>
                  <a:pt x="16592" y="14726"/>
                  <a:pt x="16559" y="14759"/>
                </a:cubicBezTo>
                <a:cubicBezTo>
                  <a:pt x="16492" y="14824"/>
                  <a:pt x="16492" y="14931"/>
                  <a:pt x="16559" y="14997"/>
                </a:cubicBezTo>
                <a:cubicBezTo>
                  <a:pt x="16625" y="15063"/>
                  <a:pt x="16733" y="15063"/>
                  <a:pt x="16800" y="14997"/>
                </a:cubicBezTo>
                <a:cubicBezTo>
                  <a:pt x="16866" y="14931"/>
                  <a:pt x="16866" y="14824"/>
                  <a:pt x="16800" y="14759"/>
                </a:cubicBezTo>
                <a:cubicBezTo>
                  <a:pt x="16766" y="14726"/>
                  <a:pt x="16723" y="14709"/>
                  <a:pt x="16679" y="14709"/>
                </a:cubicBezTo>
                <a:close/>
                <a:moveTo>
                  <a:pt x="17465" y="14709"/>
                </a:moveTo>
                <a:cubicBezTo>
                  <a:pt x="17422" y="14709"/>
                  <a:pt x="17378" y="14726"/>
                  <a:pt x="17345" y="14759"/>
                </a:cubicBezTo>
                <a:cubicBezTo>
                  <a:pt x="17279" y="14824"/>
                  <a:pt x="17279" y="14931"/>
                  <a:pt x="17345" y="14997"/>
                </a:cubicBezTo>
                <a:cubicBezTo>
                  <a:pt x="17411" y="15063"/>
                  <a:pt x="17519" y="15063"/>
                  <a:pt x="17585" y="14997"/>
                </a:cubicBezTo>
                <a:cubicBezTo>
                  <a:pt x="17652" y="14931"/>
                  <a:pt x="17652" y="14824"/>
                  <a:pt x="17585" y="14759"/>
                </a:cubicBezTo>
                <a:cubicBezTo>
                  <a:pt x="17552" y="14726"/>
                  <a:pt x="17509" y="14709"/>
                  <a:pt x="17465" y="14709"/>
                </a:cubicBezTo>
                <a:close/>
                <a:moveTo>
                  <a:pt x="18252" y="14709"/>
                </a:moveTo>
                <a:cubicBezTo>
                  <a:pt x="18208" y="14709"/>
                  <a:pt x="18165" y="14726"/>
                  <a:pt x="18131" y="14759"/>
                </a:cubicBezTo>
                <a:cubicBezTo>
                  <a:pt x="18065" y="14824"/>
                  <a:pt x="18065" y="14931"/>
                  <a:pt x="18131" y="14997"/>
                </a:cubicBezTo>
                <a:cubicBezTo>
                  <a:pt x="18198" y="15063"/>
                  <a:pt x="18305" y="15063"/>
                  <a:pt x="18371" y="14997"/>
                </a:cubicBezTo>
                <a:cubicBezTo>
                  <a:pt x="18438" y="14931"/>
                  <a:pt x="18438" y="14824"/>
                  <a:pt x="18371" y="14759"/>
                </a:cubicBezTo>
                <a:cubicBezTo>
                  <a:pt x="18338" y="14726"/>
                  <a:pt x="18295" y="14709"/>
                  <a:pt x="18252" y="14709"/>
                </a:cubicBezTo>
                <a:close/>
                <a:moveTo>
                  <a:pt x="19037" y="14709"/>
                </a:moveTo>
                <a:cubicBezTo>
                  <a:pt x="18994" y="14709"/>
                  <a:pt x="18951" y="14726"/>
                  <a:pt x="18918" y="14759"/>
                </a:cubicBezTo>
                <a:cubicBezTo>
                  <a:pt x="18851" y="14824"/>
                  <a:pt x="18851" y="14931"/>
                  <a:pt x="18918" y="14997"/>
                </a:cubicBezTo>
                <a:cubicBezTo>
                  <a:pt x="18984" y="15063"/>
                  <a:pt x="19091" y="15063"/>
                  <a:pt x="19158" y="14997"/>
                </a:cubicBezTo>
                <a:cubicBezTo>
                  <a:pt x="19224" y="14931"/>
                  <a:pt x="19224" y="14824"/>
                  <a:pt x="19158" y="14759"/>
                </a:cubicBezTo>
                <a:cubicBezTo>
                  <a:pt x="19125" y="14726"/>
                  <a:pt x="19081" y="14709"/>
                  <a:pt x="19037" y="14709"/>
                </a:cubicBezTo>
                <a:close/>
                <a:moveTo>
                  <a:pt x="19824" y="14709"/>
                </a:moveTo>
                <a:cubicBezTo>
                  <a:pt x="19780" y="14709"/>
                  <a:pt x="19736" y="14726"/>
                  <a:pt x="19703" y="14759"/>
                </a:cubicBezTo>
                <a:cubicBezTo>
                  <a:pt x="19637" y="14824"/>
                  <a:pt x="19637" y="14931"/>
                  <a:pt x="19703" y="14997"/>
                </a:cubicBezTo>
                <a:cubicBezTo>
                  <a:pt x="19770" y="15063"/>
                  <a:pt x="19878" y="15063"/>
                  <a:pt x="19944" y="14997"/>
                </a:cubicBezTo>
                <a:cubicBezTo>
                  <a:pt x="20010" y="14931"/>
                  <a:pt x="20010" y="14824"/>
                  <a:pt x="19944" y="14759"/>
                </a:cubicBezTo>
                <a:cubicBezTo>
                  <a:pt x="19911" y="14726"/>
                  <a:pt x="19867" y="14709"/>
                  <a:pt x="19824" y="14709"/>
                </a:cubicBezTo>
                <a:close/>
                <a:moveTo>
                  <a:pt x="20610" y="14709"/>
                </a:moveTo>
                <a:cubicBezTo>
                  <a:pt x="20566" y="14709"/>
                  <a:pt x="20523" y="14726"/>
                  <a:pt x="20490" y="14759"/>
                </a:cubicBezTo>
                <a:cubicBezTo>
                  <a:pt x="20423" y="14824"/>
                  <a:pt x="20423" y="14931"/>
                  <a:pt x="20490" y="14997"/>
                </a:cubicBezTo>
                <a:cubicBezTo>
                  <a:pt x="20556" y="15063"/>
                  <a:pt x="20664" y="15063"/>
                  <a:pt x="20730" y="14997"/>
                </a:cubicBezTo>
                <a:cubicBezTo>
                  <a:pt x="20797" y="14931"/>
                  <a:pt x="20797" y="14824"/>
                  <a:pt x="20730" y="14759"/>
                </a:cubicBezTo>
                <a:cubicBezTo>
                  <a:pt x="20697" y="14726"/>
                  <a:pt x="20653" y="14709"/>
                  <a:pt x="20610" y="14709"/>
                </a:cubicBezTo>
                <a:close/>
                <a:moveTo>
                  <a:pt x="21396" y="14709"/>
                </a:moveTo>
                <a:cubicBezTo>
                  <a:pt x="21353" y="14709"/>
                  <a:pt x="21309" y="14726"/>
                  <a:pt x="21276" y="14759"/>
                </a:cubicBezTo>
                <a:cubicBezTo>
                  <a:pt x="21209" y="14824"/>
                  <a:pt x="21209" y="14931"/>
                  <a:pt x="21276" y="14997"/>
                </a:cubicBezTo>
                <a:cubicBezTo>
                  <a:pt x="21342" y="15063"/>
                  <a:pt x="21450" y="15063"/>
                  <a:pt x="21517" y="14997"/>
                </a:cubicBezTo>
                <a:cubicBezTo>
                  <a:pt x="21583" y="14931"/>
                  <a:pt x="21583" y="14824"/>
                  <a:pt x="21517" y="14759"/>
                </a:cubicBezTo>
                <a:cubicBezTo>
                  <a:pt x="21483" y="14726"/>
                  <a:pt x="21440" y="14709"/>
                  <a:pt x="21396" y="14709"/>
                </a:cubicBezTo>
                <a:close/>
                <a:moveTo>
                  <a:pt x="169" y="15527"/>
                </a:moveTo>
                <a:cubicBezTo>
                  <a:pt x="126" y="15527"/>
                  <a:pt x="83" y="15543"/>
                  <a:pt x="49" y="15576"/>
                </a:cubicBezTo>
                <a:cubicBezTo>
                  <a:pt x="-17" y="15641"/>
                  <a:pt x="-17" y="15748"/>
                  <a:pt x="49" y="15814"/>
                </a:cubicBezTo>
                <a:cubicBezTo>
                  <a:pt x="116" y="15880"/>
                  <a:pt x="223" y="15880"/>
                  <a:pt x="290" y="15814"/>
                </a:cubicBezTo>
                <a:cubicBezTo>
                  <a:pt x="356" y="15748"/>
                  <a:pt x="356" y="15641"/>
                  <a:pt x="290" y="15576"/>
                </a:cubicBezTo>
                <a:cubicBezTo>
                  <a:pt x="256" y="15543"/>
                  <a:pt x="213" y="15527"/>
                  <a:pt x="169" y="15527"/>
                </a:cubicBezTo>
                <a:close/>
                <a:moveTo>
                  <a:pt x="955" y="15527"/>
                </a:moveTo>
                <a:cubicBezTo>
                  <a:pt x="912" y="15527"/>
                  <a:pt x="869" y="15543"/>
                  <a:pt x="836" y="15576"/>
                </a:cubicBezTo>
                <a:cubicBezTo>
                  <a:pt x="769" y="15641"/>
                  <a:pt x="769" y="15748"/>
                  <a:pt x="836" y="15814"/>
                </a:cubicBezTo>
                <a:cubicBezTo>
                  <a:pt x="902" y="15880"/>
                  <a:pt x="1009" y="15880"/>
                  <a:pt x="1076" y="15814"/>
                </a:cubicBezTo>
                <a:cubicBezTo>
                  <a:pt x="1142" y="15748"/>
                  <a:pt x="1142" y="15641"/>
                  <a:pt x="1076" y="15576"/>
                </a:cubicBezTo>
                <a:cubicBezTo>
                  <a:pt x="1043" y="15543"/>
                  <a:pt x="999" y="15527"/>
                  <a:pt x="955" y="15527"/>
                </a:cubicBezTo>
                <a:close/>
                <a:moveTo>
                  <a:pt x="1742" y="15527"/>
                </a:moveTo>
                <a:cubicBezTo>
                  <a:pt x="1698" y="15527"/>
                  <a:pt x="1654" y="15543"/>
                  <a:pt x="1621" y="15576"/>
                </a:cubicBezTo>
                <a:cubicBezTo>
                  <a:pt x="1555" y="15641"/>
                  <a:pt x="1555" y="15748"/>
                  <a:pt x="1621" y="15814"/>
                </a:cubicBezTo>
                <a:cubicBezTo>
                  <a:pt x="1688" y="15880"/>
                  <a:pt x="1796" y="15880"/>
                  <a:pt x="1862" y="15814"/>
                </a:cubicBezTo>
                <a:cubicBezTo>
                  <a:pt x="1928" y="15748"/>
                  <a:pt x="1928" y="15641"/>
                  <a:pt x="1862" y="15576"/>
                </a:cubicBezTo>
                <a:cubicBezTo>
                  <a:pt x="1829" y="15543"/>
                  <a:pt x="1785" y="15527"/>
                  <a:pt x="1742" y="15527"/>
                </a:cubicBezTo>
                <a:close/>
                <a:moveTo>
                  <a:pt x="2528" y="15527"/>
                </a:moveTo>
                <a:cubicBezTo>
                  <a:pt x="2484" y="15527"/>
                  <a:pt x="2441" y="15543"/>
                  <a:pt x="2408" y="15576"/>
                </a:cubicBezTo>
                <a:cubicBezTo>
                  <a:pt x="2341" y="15641"/>
                  <a:pt x="2341" y="15748"/>
                  <a:pt x="2408" y="15814"/>
                </a:cubicBezTo>
                <a:cubicBezTo>
                  <a:pt x="2474" y="15880"/>
                  <a:pt x="2582" y="15880"/>
                  <a:pt x="2648" y="15814"/>
                </a:cubicBezTo>
                <a:cubicBezTo>
                  <a:pt x="2715" y="15748"/>
                  <a:pt x="2715" y="15641"/>
                  <a:pt x="2648" y="15576"/>
                </a:cubicBezTo>
                <a:cubicBezTo>
                  <a:pt x="2615" y="15543"/>
                  <a:pt x="2571" y="15527"/>
                  <a:pt x="2528" y="15527"/>
                </a:cubicBezTo>
                <a:close/>
                <a:moveTo>
                  <a:pt x="3314" y="15527"/>
                </a:moveTo>
                <a:cubicBezTo>
                  <a:pt x="3271" y="15527"/>
                  <a:pt x="3227" y="15543"/>
                  <a:pt x="3194" y="15576"/>
                </a:cubicBezTo>
                <a:cubicBezTo>
                  <a:pt x="3127" y="15641"/>
                  <a:pt x="3127" y="15748"/>
                  <a:pt x="3194" y="15814"/>
                </a:cubicBezTo>
                <a:cubicBezTo>
                  <a:pt x="3260" y="15880"/>
                  <a:pt x="3368" y="15880"/>
                  <a:pt x="3434" y="15814"/>
                </a:cubicBezTo>
                <a:cubicBezTo>
                  <a:pt x="3500" y="15748"/>
                  <a:pt x="3500" y="15641"/>
                  <a:pt x="3434" y="15576"/>
                </a:cubicBezTo>
                <a:cubicBezTo>
                  <a:pt x="3401" y="15543"/>
                  <a:pt x="3358" y="15527"/>
                  <a:pt x="3314" y="15527"/>
                </a:cubicBezTo>
                <a:close/>
                <a:moveTo>
                  <a:pt x="4101" y="15527"/>
                </a:moveTo>
                <a:cubicBezTo>
                  <a:pt x="4057" y="15527"/>
                  <a:pt x="4013" y="15543"/>
                  <a:pt x="3980" y="15576"/>
                </a:cubicBezTo>
                <a:cubicBezTo>
                  <a:pt x="3914" y="15641"/>
                  <a:pt x="3914" y="15748"/>
                  <a:pt x="3980" y="15814"/>
                </a:cubicBezTo>
                <a:cubicBezTo>
                  <a:pt x="4047" y="15880"/>
                  <a:pt x="4154" y="15880"/>
                  <a:pt x="4220" y="15814"/>
                </a:cubicBezTo>
                <a:cubicBezTo>
                  <a:pt x="4287" y="15748"/>
                  <a:pt x="4287" y="15641"/>
                  <a:pt x="4220" y="15576"/>
                </a:cubicBezTo>
                <a:cubicBezTo>
                  <a:pt x="4187" y="15543"/>
                  <a:pt x="4144" y="15527"/>
                  <a:pt x="4101" y="15527"/>
                </a:cubicBezTo>
                <a:close/>
                <a:moveTo>
                  <a:pt x="4886" y="15527"/>
                </a:moveTo>
                <a:cubicBezTo>
                  <a:pt x="4843" y="15527"/>
                  <a:pt x="4800" y="15543"/>
                  <a:pt x="4766" y="15576"/>
                </a:cubicBezTo>
                <a:cubicBezTo>
                  <a:pt x="4700" y="15641"/>
                  <a:pt x="4700" y="15748"/>
                  <a:pt x="4766" y="15814"/>
                </a:cubicBezTo>
                <a:cubicBezTo>
                  <a:pt x="4833" y="15880"/>
                  <a:pt x="4940" y="15880"/>
                  <a:pt x="5007" y="15814"/>
                </a:cubicBezTo>
                <a:cubicBezTo>
                  <a:pt x="5073" y="15748"/>
                  <a:pt x="5073" y="15641"/>
                  <a:pt x="5007" y="15576"/>
                </a:cubicBezTo>
                <a:cubicBezTo>
                  <a:pt x="4973" y="15543"/>
                  <a:pt x="4930" y="15527"/>
                  <a:pt x="4886" y="15527"/>
                </a:cubicBezTo>
                <a:close/>
                <a:moveTo>
                  <a:pt x="5672" y="15527"/>
                </a:moveTo>
                <a:cubicBezTo>
                  <a:pt x="5629" y="15527"/>
                  <a:pt x="5586" y="15543"/>
                  <a:pt x="5553" y="15576"/>
                </a:cubicBezTo>
                <a:cubicBezTo>
                  <a:pt x="5486" y="15641"/>
                  <a:pt x="5486" y="15748"/>
                  <a:pt x="5553" y="15814"/>
                </a:cubicBezTo>
                <a:cubicBezTo>
                  <a:pt x="5619" y="15880"/>
                  <a:pt x="5726" y="15880"/>
                  <a:pt x="5793" y="15814"/>
                </a:cubicBezTo>
                <a:cubicBezTo>
                  <a:pt x="5859" y="15748"/>
                  <a:pt x="5859" y="15641"/>
                  <a:pt x="5793" y="15576"/>
                </a:cubicBezTo>
                <a:cubicBezTo>
                  <a:pt x="5760" y="15543"/>
                  <a:pt x="5716" y="15527"/>
                  <a:pt x="5672" y="15527"/>
                </a:cubicBezTo>
                <a:close/>
                <a:moveTo>
                  <a:pt x="6459" y="15527"/>
                </a:moveTo>
                <a:cubicBezTo>
                  <a:pt x="6415" y="15527"/>
                  <a:pt x="6372" y="15543"/>
                  <a:pt x="6338" y="15576"/>
                </a:cubicBezTo>
                <a:cubicBezTo>
                  <a:pt x="6272" y="15641"/>
                  <a:pt x="6272" y="15748"/>
                  <a:pt x="6338" y="15814"/>
                </a:cubicBezTo>
                <a:cubicBezTo>
                  <a:pt x="6405" y="15880"/>
                  <a:pt x="6513" y="15880"/>
                  <a:pt x="6579" y="15814"/>
                </a:cubicBezTo>
                <a:cubicBezTo>
                  <a:pt x="6646" y="15748"/>
                  <a:pt x="6646" y="15641"/>
                  <a:pt x="6579" y="15576"/>
                </a:cubicBezTo>
                <a:cubicBezTo>
                  <a:pt x="6546" y="15543"/>
                  <a:pt x="6502" y="15527"/>
                  <a:pt x="6459" y="15527"/>
                </a:cubicBezTo>
                <a:close/>
                <a:moveTo>
                  <a:pt x="7245" y="15527"/>
                </a:moveTo>
                <a:cubicBezTo>
                  <a:pt x="7202" y="15527"/>
                  <a:pt x="7158" y="15543"/>
                  <a:pt x="7125" y="15576"/>
                </a:cubicBezTo>
                <a:cubicBezTo>
                  <a:pt x="7058" y="15641"/>
                  <a:pt x="7058" y="15748"/>
                  <a:pt x="7125" y="15814"/>
                </a:cubicBezTo>
                <a:cubicBezTo>
                  <a:pt x="7191" y="15880"/>
                  <a:pt x="7299" y="15880"/>
                  <a:pt x="7365" y="15814"/>
                </a:cubicBezTo>
                <a:cubicBezTo>
                  <a:pt x="7432" y="15748"/>
                  <a:pt x="7432" y="15641"/>
                  <a:pt x="7365" y="15576"/>
                </a:cubicBezTo>
                <a:cubicBezTo>
                  <a:pt x="7332" y="15543"/>
                  <a:pt x="7289" y="15527"/>
                  <a:pt x="7245" y="15527"/>
                </a:cubicBezTo>
                <a:close/>
                <a:moveTo>
                  <a:pt x="8031" y="15527"/>
                </a:moveTo>
                <a:cubicBezTo>
                  <a:pt x="7988" y="15527"/>
                  <a:pt x="7944" y="15543"/>
                  <a:pt x="7911" y="15576"/>
                </a:cubicBezTo>
                <a:cubicBezTo>
                  <a:pt x="7845" y="15641"/>
                  <a:pt x="7845" y="15748"/>
                  <a:pt x="7911" y="15814"/>
                </a:cubicBezTo>
                <a:cubicBezTo>
                  <a:pt x="7977" y="15880"/>
                  <a:pt x="8085" y="15880"/>
                  <a:pt x="8151" y="15814"/>
                </a:cubicBezTo>
                <a:cubicBezTo>
                  <a:pt x="8217" y="15748"/>
                  <a:pt x="8217" y="15641"/>
                  <a:pt x="8151" y="15576"/>
                </a:cubicBezTo>
                <a:cubicBezTo>
                  <a:pt x="8118" y="15543"/>
                  <a:pt x="8075" y="15527"/>
                  <a:pt x="8031" y="15527"/>
                </a:cubicBezTo>
                <a:close/>
                <a:moveTo>
                  <a:pt x="8818" y="15527"/>
                </a:moveTo>
                <a:cubicBezTo>
                  <a:pt x="8774" y="15527"/>
                  <a:pt x="8730" y="15543"/>
                  <a:pt x="8697" y="15576"/>
                </a:cubicBezTo>
                <a:cubicBezTo>
                  <a:pt x="8631" y="15641"/>
                  <a:pt x="8631" y="15748"/>
                  <a:pt x="8697" y="15814"/>
                </a:cubicBezTo>
                <a:cubicBezTo>
                  <a:pt x="8764" y="15880"/>
                  <a:pt x="8871" y="15880"/>
                  <a:pt x="8937" y="15814"/>
                </a:cubicBezTo>
                <a:cubicBezTo>
                  <a:pt x="9004" y="15748"/>
                  <a:pt x="9004" y="15641"/>
                  <a:pt x="8937" y="15576"/>
                </a:cubicBezTo>
                <a:cubicBezTo>
                  <a:pt x="8904" y="15543"/>
                  <a:pt x="8861" y="15527"/>
                  <a:pt x="8818" y="15527"/>
                </a:cubicBezTo>
                <a:close/>
                <a:moveTo>
                  <a:pt x="9603" y="15527"/>
                </a:moveTo>
                <a:cubicBezTo>
                  <a:pt x="9560" y="15527"/>
                  <a:pt x="9517" y="15543"/>
                  <a:pt x="9483" y="15576"/>
                </a:cubicBezTo>
                <a:cubicBezTo>
                  <a:pt x="9417" y="15641"/>
                  <a:pt x="9417" y="15748"/>
                  <a:pt x="9483" y="15814"/>
                </a:cubicBezTo>
                <a:cubicBezTo>
                  <a:pt x="9550" y="15880"/>
                  <a:pt x="9657" y="15880"/>
                  <a:pt x="9724" y="15814"/>
                </a:cubicBezTo>
                <a:cubicBezTo>
                  <a:pt x="9790" y="15748"/>
                  <a:pt x="9790" y="15641"/>
                  <a:pt x="9724" y="15576"/>
                </a:cubicBezTo>
                <a:cubicBezTo>
                  <a:pt x="9690" y="15543"/>
                  <a:pt x="9647" y="15527"/>
                  <a:pt x="9603" y="15527"/>
                </a:cubicBezTo>
                <a:close/>
                <a:moveTo>
                  <a:pt x="10390" y="15527"/>
                </a:moveTo>
                <a:cubicBezTo>
                  <a:pt x="10346" y="15527"/>
                  <a:pt x="10303" y="15543"/>
                  <a:pt x="10270" y="15576"/>
                </a:cubicBezTo>
                <a:cubicBezTo>
                  <a:pt x="10203" y="15641"/>
                  <a:pt x="10203" y="15748"/>
                  <a:pt x="10270" y="15814"/>
                </a:cubicBezTo>
                <a:cubicBezTo>
                  <a:pt x="10336" y="15880"/>
                  <a:pt x="10444" y="15880"/>
                  <a:pt x="10510" y="15814"/>
                </a:cubicBezTo>
                <a:cubicBezTo>
                  <a:pt x="10576" y="15748"/>
                  <a:pt x="10576" y="15641"/>
                  <a:pt x="10510" y="15576"/>
                </a:cubicBezTo>
                <a:cubicBezTo>
                  <a:pt x="10477" y="15543"/>
                  <a:pt x="10433" y="15527"/>
                  <a:pt x="10390" y="15527"/>
                </a:cubicBezTo>
                <a:close/>
                <a:moveTo>
                  <a:pt x="11176" y="15527"/>
                </a:moveTo>
                <a:cubicBezTo>
                  <a:pt x="11132" y="15527"/>
                  <a:pt x="11089" y="15543"/>
                  <a:pt x="11055" y="15576"/>
                </a:cubicBezTo>
                <a:cubicBezTo>
                  <a:pt x="10989" y="15641"/>
                  <a:pt x="10989" y="15748"/>
                  <a:pt x="11055" y="15814"/>
                </a:cubicBezTo>
                <a:cubicBezTo>
                  <a:pt x="11122" y="15880"/>
                  <a:pt x="11230" y="15880"/>
                  <a:pt x="11296" y="15814"/>
                </a:cubicBezTo>
                <a:cubicBezTo>
                  <a:pt x="11363" y="15748"/>
                  <a:pt x="11363" y="15641"/>
                  <a:pt x="11296" y="15576"/>
                </a:cubicBezTo>
                <a:cubicBezTo>
                  <a:pt x="11263" y="15543"/>
                  <a:pt x="11219" y="15527"/>
                  <a:pt x="11176" y="15527"/>
                </a:cubicBezTo>
                <a:close/>
                <a:moveTo>
                  <a:pt x="11962" y="15527"/>
                </a:moveTo>
                <a:cubicBezTo>
                  <a:pt x="11919" y="15527"/>
                  <a:pt x="11875" y="15543"/>
                  <a:pt x="11842" y="15576"/>
                </a:cubicBezTo>
                <a:cubicBezTo>
                  <a:pt x="11775" y="15641"/>
                  <a:pt x="11775" y="15748"/>
                  <a:pt x="11842" y="15814"/>
                </a:cubicBezTo>
                <a:cubicBezTo>
                  <a:pt x="11908" y="15880"/>
                  <a:pt x="12016" y="15880"/>
                  <a:pt x="12083" y="15814"/>
                </a:cubicBezTo>
                <a:cubicBezTo>
                  <a:pt x="12149" y="15748"/>
                  <a:pt x="12149" y="15641"/>
                  <a:pt x="12083" y="15576"/>
                </a:cubicBezTo>
                <a:cubicBezTo>
                  <a:pt x="12049" y="15543"/>
                  <a:pt x="12006" y="15527"/>
                  <a:pt x="11962" y="15527"/>
                </a:cubicBezTo>
                <a:close/>
                <a:moveTo>
                  <a:pt x="12748" y="15527"/>
                </a:moveTo>
                <a:cubicBezTo>
                  <a:pt x="12705" y="15527"/>
                  <a:pt x="12661" y="15543"/>
                  <a:pt x="12628" y="15576"/>
                </a:cubicBezTo>
                <a:cubicBezTo>
                  <a:pt x="12562" y="15641"/>
                  <a:pt x="12562" y="15748"/>
                  <a:pt x="12628" y="15814"/>
                </a:cubicBezTo>
                <a:cubicBezTo>
                  <a:pt x="12694" y="15880"/>
                  <a:pt x="12802" y="15880"/>
                  <a:pt x="12868" y="15814"/>
                </a:cubicBezTo>
                <a:cubicBezTo>
                  <a:pt x="12935" y="15748"/>
                  <a:pt x="12935" y="15641"/>
                  <a:pt x="12868" y="15576"/>
                </a:cubicBezTo>
                <a:cubicBezTo>
                  <a:pt x="12835" y="15543"/>
                  <a:pt x="12792" y="15527"/>
                  <a:pt x="12748" y="15527"/>
                </a:cubicBezTo>
                <a:close/>
                <a:moveTo>
                  <a:pt x="13535" y="15527"/>
                </a:moveTo>
                <a:cubicBezTo>
                  <a:pt x="13491" y="15527"/>
                  <a:pt x="13447" y="15543"/>
                  <a:pt x="13414" y="15576"/>
                </a:cubicBezTo>
                <a:cubicBezTo>
                  <a:pt x="13348" y="15641"/>
                  <a:pt x="13348" y="15748"/>
                  <a:pt x="13414" y="15814"/>
                </a:cubicBezTo>
                <a:cubicBezTo>
                  <a:pt x="13481" y="15880"/>
                  <a:pt x="13588" y="15880"/>
                  <a:pt x="13654" y="15814"/>
                </a:cubicBezTo>
                <a:cubicBezTo>
                  <a:pt x="13721" y="15748"/>
                  <a:pt x="13721" y="15641"/>
                  <a:pt x="13654" y="15576"/>
                </a:cubicBezTo>
                <a:cubicBezTo>
                  <a:pt x="13621" y="15543"/>
                  <a:pt x="13578" y="15527"/>
                  <a:pt x="13535" y="15527"/>
                </a:cubicBezTo>
                <a:close/>
                <a:moveTo>
                  <a:pt x="14320" y="15527"/>
                </a:moveTo>
                <a:cubicBezTo>
                  <a:pt x="14277" y="15527"/>
                  <a:pt x="14234" y="15543"/>
                  <a:pt x="14201" y="15576"/>
                </a:cubicBezTo>
                <a:cubicBezTo>
                  <a:pt x="14134" y="15641"/>
                  <a:pt x="14134" y="15748"/>
                  <a:pt x="14201" y="15814"/>
                </a:cubicBezTo>
                <a:cubicBezTo>
                  <a:pt x="14267" y="15880"/>
                  <a:pt x="14374" y="15880"/>
                  <a:pt x="14441" y="15814"/>
                </a:cubicBezTo>
                <a:cubicBezTo>
                  <a:pt x="14507" y="15748"/>
                  <a:pt x="14507" y="15641"/>
                  <a:pt x="14441" y="15576"/>
                </a:cubicBezTo>
                <a:cubicBezTo>
                  <a:pt x="14408" y="15543"/>
                  <a:pt x="14364" y="15527"/>
                  <a:pt x="14320" y="15527"/>
                </a:cubicBezTo>
                <a:close/>
                <a:moveTo>
                  <a:pt x="15107" y="15527"/>
                </a:moveTo>
                <a:cubicBezTo>
                  <a:pt x="15063" y="15527"/>
                  <a:pt x="15019" y="15543"/>
                  <a:pt x="14986" y="15576"/>
                </a:cubicBezTo>
                <a:cubicBezTo>
                  <a:pt x="14920" y="15641"/>
                  <a:pt x="14920" y="15748"/>
                  <a:pt x="14986" y="15814"/>
                </a:cubicBezTo>
                <a:cubicBezTo>
                  <a:pt x="15053" y="15880"/>
                  <a:pt x="15161" y="15880"/>
                  <a:pt x="15227" y="15814"/>
                </a:cubicBezTo>
                <a:cubicBezTo>
                  <a:pt x="15293" y="15748"/>
                  <a:pt x="15293" y="15641"/>
                  <a:pt x="15227" y="15576"/>
                </a:cubicBezTo>
                <a:cubicBezTo>
                  <a:pt x="15194" y="15543"/>
                  <a:pt x="15150" y="15527"/>
                  <a:pt x="15107" y="15527"/>
                </a:cubicBezTo>
                <a:close/>
                <a:moveTo>
                  <a:pt x="15893" y="15527"/>
                </a:moveTo>
                <a:cubicBezTo>
                  <a:pt x="15849" y="15527"/>
                  <a:pt x="15806" y="15543"/>
                  <a:pt x="15772" y="15576"/>
                </a:cubicBezTo>
                <a:cubicBezTo>
                  <a:pt x="15706" y="15641"/>
                  <a:pt x="15706" y="15748"/>
                  <a:pt x="15772" y="15814"/>
                </a:cubicBezTo>
                <a:cubicBezTo>
                  <a:pt x="15839" y="15880"/>
                  <a:pt x="15947" y="15880"/>
                  <a:pt x="16013" y="15814"/>
                </a:cubicBezTo>
                <a:cubicBezTo>
                  <a:pt x="16080" y="15748"/>
                  <a:pt x="16080" y="15641"/>
                  <a:pt x="16013" y="15576"/>
                </a:cubicBezTo>
                <a:cubicBezTo>
                  <a:pt x="15980" y="15543"/>
                  <a:pt x="15936" y="15527"/>
                  <a:pt x="15893" y="15527"/>
                </a:cubicBezTo>
                <a:close/>
                <a:moveTo>
                  <a:pt x="16679" y="15527"/>
                </a:moveTo>
                <a:cubicBezTo>
                  <a:pt x="16636" y="15527"/>
                  <a:pt x="16592" y="15543"/>
                  <a:pt x="16559" y="15576"/>
                </a:cubicBezTo>
                <a:cubicBezTo>
                  <a:pt x="16492" y="15641"/>
                  <a:pt x="16492" y="15748"/>
                  <a:pt x="16559" y="15814"/>
                </a:cubicBezTo>
                <a:cubicBezTo>
                  <a:pt x="16625" y="15880"/>
                  <a:pt x="16733" y="15880"/>
                  <a:pt x="16800" y="15814"/>
                </a:cubicBezTo>
                <a:cubicBezTo>
                  <a:pt x="16866" y="15748"/>
                  <a:pt x="16866" y="15641"/>
                  <a:pt x="16800" y="15576"/>
                </a:cubicBezTo>
                <a:cubicBezTo>
                  <a:pt x="16766" y="15543"/>
                  <a:pt x="16723" y="15527"/>
                  <a:pt x="16679" y="15527"/>
                </a:cubicBezTo>
                <a:close/>
                <a:moveTo>
                  <a:pt x="17465" y="15527"/>
                </a:moveTo>
                <a:cubicBezTo>
                  <a:pt x="17422" y="15527"/>
                  <a:pt x="17378" y="15543"/>
                  <a:pt x="17345" y="15576"/>
                </a:cubicBezTo>
                <a:cubicBezTo>
                  <a:pt x="17279" y="15641"/>
                  <a:pt x="17279" y="15748"/>
                  <a:pt x="17345" y="15814"/>
                </a:cubicBezTo>
                <a:cubicBezTo>
                  <a:pt x="17411" y="15880"/>
                  <a:pt x="17519" y="15880"/>
                  <a:pt x="17585" y="15814"/>
                </a:cubicBezTo>
                <a:cubicBezTo>
                  <a:pt x="17652" y="15748"/>
                  <a:pt x="17652" y="15641"/>
                  <a:pt x="17585" y="15576"/>
                </a:cubicBezTo>
                <a:cubicBezTo>
                  <a:pt x="17552" y="15543"/>
                  <a:pt x="17509" y="15527"/>
                  <a:pt x="17465" y="15527"/>
                </a:cubicBezTo>
                <a:close/>
                <a:moveTo>
                  <a:pt x="18252" y="15527"/>
                </a:moveTo>
                <a:cubicBezTo>
                  <a:pt x="18208" y="15527"/>
                  <a:pt x="18165" y="15543"/>
                  <a:pt x="18131" y="15576"/>
                </a:cubicBezTo>
                <a:cubicBezTo>
                  <a:pt x="18065" y="15641"/>
                  <a:pt x="18065" y="15748"/>
                  <a:pt x="18131" y="15814"/>
                </a:cubicBezTo>
                <a:cubicBezTo>
                  <a:pt x="18198" y="15880"/>
                  <a:pt x="18305" y="15880"/>
                  <a:pt x="18371" y="15814"/>
                </a:cubicBezTo>
                <a:cubicBezTo>
                  <a:pt x="18438" y="15748"/>
                  <a:pt x="18438" y="15641"/>
                  <a:pt x="18371" y="15576"/>
                </a:cubicBezTo>
                <a:cubicBezTo>
                  <a:pt x="18338" y="15543"/>
                  <a:pt x="18295" y="15527"/>
                  <a:pt x="18252" y="15527"/>
                </a:cubicBezTo>
                <a:close/>
                <a:moveTo>
                  <a:pt x="19037" y="15527"/>
                </a:moveTo>
                <a:cubicBezTo>
                  <a:pt x="18994" y="15527"/>
                  <a:pt x="18951" y="15543"/>
                  <a:pt x="18918" y="15576"/>
                </a:cubicBezTo>
                <a:cubicBezTo>
                  <a:pt x="18851" y="15641"/>
                  <a:pt x="18851" y="15748"/>
                  <a:pt x="18918" y="15814"/>
                </a:cubicBezTo>
                <a:cubicBezTo>
                  <a:pt x="18984" y="15880"/>
                  <a:pt x="19091" y="15880"/>
                  <a:pt x="19158" y="15814"/>
                </a:cubicBezTo>
                <a:cubicBezTo>
                  <a:pt x="19224" y="15748"/>
                  <a:pt x="19224" y="15641"/>
                  <a:pt x="19158" y="15576"/>
                </a:cubicBezTo>
                <a:cubicBezTo>
                  <a:pt x="19125" y="15543"/>
                  <a:pt x="19081" y="15527"/>
                  <a:pt x="19037" y="15527"/>
                </a:cubicBezTo>
                <a:close/>
                <a:moveTo>
                  <a:pt x="19824" y="15527"/>
                </a:moveTo>
                <a:cubicBezTo>
                  <a:pt x="19780" y="15527"/>
                  <a:pt x="19736" y="15543"/>
                  <a:pt x="19703" y="15576"/>
                </a:cubicBezTo>
                <a:cubicBezTo>
                  <a:pt x="19637" y="15641"/>
                  <a:pt x="19637" y="15748"/>
                  <a:pt x="19703" y="15814"/>
                </a:cubicBezTo>
                <a:cubicBezTo>
                  <a:pt x="19770" y="15880"/>
                  <a:pt x="19878" y="15880"/>
                  <a:pt x="19944" y="15814"/>
                </a:cubicBezTo>
                <a:cubicBezTo>
                  <a:pt x="20010" y="15748"/>
                  <a:pt x="20010" y="15641"/>
                  <a:pt x="19944" y="15576"/>
                </a:cubicBezTo>
                <a:cubicBezTo>
                  <a:pt x="19911" y="15543"/>
                  <a:pt x="19867" y="15527"/>
                  <a:pt x="19824" y="15527"/>
                </a:cubicBezTo>
                <a:close/>
                <a:moveTo>
                  <a:pt x="20610" y="15527"/>
                </a:moveTo>
                <a:cubicBezTo>
                  <a:pt x="20566" y="15527"/>
                  <a:pt x="20523" y="15543"/>
                  <a:pt x="20490" y="15576"/>
                </a:cubicBezTo>
                <a:cubicBezTo>
                  <a:pt x="20423" y="15641"/>
                  <a:pt x="20423" y="15748"/>
                  <a:pt x="20490" y="15814"/>
                </a:cubicBezTo>
                <a:cubicBezTo>
                  <a:pt x="20556" y="15880"/>
                  <a:pt x="20664" y="15880"/>
                  <a:pt x="20730" y="15814"/>
                </a:cubicBezTo>
                <a:cubicBezTo>
                  <a:pt x="20797" y="15748"/>
                  <a:pt x="20797" y="15641"/>
                  <a:pt x="20730" y="15576"/>
                </a:cubicBezTo>
                <a:cubicBezTo>
                  <a:pt x="20697" y="15543"/>
                  <a:pt x="20653" y="15527"/>
                  <a:pt x="20610" y="15527"/>
                </a:cubicBezTo>
                <a:close/>
                <a:moveTo>
                  <a:pt x="21396" y="15527"/>
                </a:moveTo>
                <a:cubicBezTo>
                  <a:pt x="21353" y="15527"/>
                  <a:pt x="21309" y="15543"/>
                  <a:pt x="21276" y="15576"/>
                </a:cubicBezTo>
                <a:cubicBezTo>
                  <a:pt x="21209" y="15641"/>
                  <a:pt x="21209" y="15748"/>
                  <a:pt x="21276" y="15814"/>
                </a:cubicBezTo>
                <a:cubicBezTo>
                  <a:pt x="21342" y="15880"/>
                  <a:pt x="21450" y="15880"/>
                  <a:pt x="21517" y="15814"/>
                </a:cubicBezTo>
                <a:cubicBezTo>
                  <a:pt x="21583" y="15748"/>
                  <a:pt x="21583" y="15641"/>
                  <a:pt x="21517" y="15576"/>
                </a:cubicBezTo>
                <a:cubicBezTo>
                  <a:pt x="21483" y="15543"/>
                  <a:pt x="21440" y="15527"/>
                  <a:pt x="21396" y="15527"/>
                </a:cubicBezTo>
                <a:close/>
                <a:moveTo>
                  <a:pt x="169" y="16344"/>
                </a:moveTo>
                <a:cubicBezTo>
                  <a:pt x="126" y="16344"/>
                  <a:pt x="83" y="16361"/>
                  <a:pt x="49" y="16394"/>
                </a:cubicBezTo>
                <a:cubicBezTo>
                  <a:pt x="-17" y="16459"/>
                  <a:pt x="-17" y="16565"/>
                  <a:pt x="49" y="16631"/>
                </a:cubicBezTo>
                <a:cubicBezTo>
                  <a:pt x="116" y="16697"/>
                  <a:pt x="223" y="16697"/>
                  <a:pt x="290" y="16631"/>
                </a:cubicBezTo>
                <a:cubicBezTo>
                  <a:pt x="356" y="16565"/>
                  <a:pt x="356" y="16459"/>
                  <a:pt x="290" y="16394"/>
                </a:cubicBezTo>
                <a:cubicBezTo>
                  <a:pt x="256" y="16361"/>
                  <a:pt x="213" y="16344"/>
                  <a:pt x="169" y="16344"/>
                </a:cubicBezTo>
                <a:close/>
                <a:moveTo>
                  <a:pt x="955" y="16344"/>
                </a:moveTo>
                <a:cubicBezTo>
                  <a:pt x="912" y="16344"/>
                  <a:pt x="869" y="16361"/>
                  <a:pt x="836" y="16394"/>
                </a:cubicBezTo>
                <a:cubicBezTo>
                  <a:pt x="769" y="16459"/>
                  <a:pt x="769" y="16565"/>
                  <a:pt x="836" y="16631"/>
                </a:cubicBezTo>
                <a:cubicBezTo>
                  <a:pt x="902" y="16697"/>
                  <a:pt x="1009" y="16697"/>
                  <a:pt x="1076" y="16631"/>
                </a:cubicBezTo>
                <a:cubicBezTo>
                  <a:pt x="1142" y="16565"/>
                  <a:pt x="1142" y="16459"/>
                  <a:pt x="1076" y="16394"/>
                </a:cubicBezTo>
                <a:cubicBezTo>
                  <a:pt x="1043" y="16361"/>
                  <a:pt x="999" y="16344"/>
                  <a:pt x="955" y="16344"/>
                </a:cubicBezTo>
                <a:close/>
                <a:moveTo>
                  <a:pt x="1742" y="16344"/>
                </a:moveTo>
                <a:cubicBezTo>
                  <a:pt x="1698" y="16344"/>
                  <a:pt x="1654" y="16361"/>
                  <a:pt x="1621" y="16394"/>
                </a:cubicBezTo>
                <a:cubicBezTo>
                  <a:pt x="1555" y="16459"/>
                  <a:pt x="1555" y="16565"/>
                  <a:pt x="1621" y="16631"/>
                </a:cubicBezTo>
                <a:cubicBezTo>
                  <a:pt x="1688" y="16697"/>
                  <a:pt x="1796" y="16697"/>
                  <a:pt x="1862" y="16631"/>
                </a:cubicBezTo>
                <a:cubicBezTo>
                  <a:pt x="1928" y="16565"/>
                  <a:pt x="1928" y="16459"/>
                  <a:pt x="1862" y="16394"/>
                </a:cubicBezTo>
                <a:cubicBezTo>
                  <a:pt x="1829" y="16361"/>
                  <a:pt x="1785" y="16344"/>
                  <a:pt x="1742" y="16344"/>
                </a:cubicBezTo>
                <a:close/>
                <a:moveTo>
                  <a:pt x="2528" y="16344"/>
                </a:moveTo>
                <a:cubicBezTo>
                  <a:pt x="2484" y="16344"/>
                  <a:pt x="2441" y="16361"/>
                  <a:pt x="2408" y="16394"/>
                </a:cubicBezTo>
                <a:cubicBezTo>
                  <a:pt x="2341" y="16459"/>
                  <a:pt x="2341" y="16565"/>
                  <a:pt x="2408" y="16631"/>
                </a:cubicBezTo>
                <a:cubicBezTo>
                  <a:pt x="2474" y="16697"/>
                  <a:pt x="2582" y="16697"/>
                  <a:pt x="2648" y="16631"/>
                </a:cubicBezTo>
                <a:cubicBezTo>
                  <a:pt x="2715" y="16565"/>
                  <a:pt x="2715" y="16459"/>
                  <a:pt x="2648" y="16394"/>
                </a:cubicBezTo>
                <a:cubicBezTo>
                  <a:pt x="2615" y="16361"/>
                  <a:pt x="2571" y="16344"/>
                  <a:pt x="2528" y="16344"/>
                </a:cubicBezTo>
                <a:close/>
                <a:moveTo>
                  <a:pt x="3314" y="16344"/>
                </a:moveTo>
                <a:cubicBezTo>
                  <a:pt x="3271" y="16344"/>
                  <a:pt x="3227" y="16361"/>
                  <a:pt x="3194" y="16394"/>
                </a:cubicBezTo>
                <a:cubicBezTo>
                  <a:pt x="3127" y="16459"/>
                  <a:pt x="3127" y="16565"/>
                  <a:pt x="3194" y="16631"/>
                </a:cubicBezTo>
                <a:cubicBezTo>
                  <a:pt x="3260" y="16697"/>
                  <a:pt x="3368" y="16697"/>
                  <a:pt x="3434" y="16631"/>
                </a:cubicBezTo>
                <a:cubicBezTo>
                  <a:pt x="3500" y="16565"/>
                  <a:pt x="3500" y="16459"/>
                  <a:pt x="3434" y="16394"/>
                </a:cubicBezTo>
                <a:cubicBezTo>
                  <a:pt x="3401" y="16361"/>
                  <a:pt x="3358" y="16344"/>
                  <a:pt x="3314" y="16344"/>
                </a:cubicBezTo>
                <a:close/>
                <a:moveTo>
                  <a:pt x="4101" y="16344"/>
                </a:moveTo>
                <a:cubicBezTo>
                  <a:pt x="4057" y="16344"/>
                  <a:pt x="4013" y="16361"/>
                  <a:pt x="3980" y="16394"/>
                </a:cubicBezTo>
                <a:cubicBezTo>
                  <a:pt x="3914" y="16459"/>
                  <a:pt x="3914" y="16565"/>
                  <a:pt x="3980" y="16631"/>
                </a:cubicBezTo>
                <a:cubicBezTo>
                  <a:pt x="4047" y="16697"/>
                  <a:pt x="4154" y="16697"/>
                  <a:pt x="4220" y="16631"/>
                </a:cubicBezTo>
                <a:cubicBezTo>
                  <a:pt x="4287" y="16565"/>
                  <a:pt x="4287" y="16459"/>
                  <a:pt x="4220" y="16394"/>
                </a:cubicBezTo>
                <a:cubicBezTo>
                  <a:pt x="4187" y="16361"/>
                  <a:pt x="4144" y="16344"/>
                  <a:pt x="4101" y="16344"/>
                </a:cubicBezTo>
                <a:close/>
                <a:moveTo>
                  <a:pt x="4886" y="16344"/>
                </a:moveTo>
                <a:cubicBezTo>
                  <a:pt x="4843" y="16344"/>
                  <a:pt x="4800" y="16361"/>
                  <a:pt x="4766" y="16394"/>
                </a:cubicBezTo>
                <a:cubicBezTo>
                  <a:pt x="4700" y="16459"/>
                  <a:pt x="4700" y="16565"/>
                  <a:pt x="4766" y="16631"/>
                </a:cubicBezTo>
                <a:cubicBezTo>
                  <a:pt x="4833" y="16697"/>
                  <a:pt x="4940" y="16697"/>
                  <a:pt x="5007" y="16631"/>
                </a:cubicBezTo>
                <a:cubicBezTo>
                  <a:pt x="5073" y="16565"/>
                  <a:pt x="5073" y="16459"/>
                  <a:pt x="5007" y="16394"/>
                </a:cubicBezTo>
                <a:cubicBezTo>
                  <a:pt x="4973" y="16361"/>
                  <a:pt x="4930" y="16344"/>
                  <a:pt x="4886" y="16344"/>
                </a:cubicBezTo>
                <a:close/>
                <a:moveTo>
                  <a:pt x="5672" y="16344"/>
                </a:moveTo>
                <a:cubicBezTo>
                  <a:pt x="5629" y="16344"/>
                  <a:pt x="5586" y="16361"/>
                  <a:pt x="5553" y="16394"/>
                </a:cubicBezTo>
                <a:cubicBezTo>
                  <a:pt x="5486" y="16459"/>
                  <a:pt x="5486" y="16565"/>
                  <a:pt x="5553" y="16631"/>
                </a:cubicBezTo>
                <a:cubicBezTo>
                  <a:pt x="5619" y="16697"/>
                  <a:pt x="5726" y="16697"/>
                  <a:pt x="5793" y="16631"/>
                </a:cubicBezTo>
                <a:cubicBezTo>
                  <a:pt x="5859" y="16565"/>
                  <a:pt x="5859" y="16459"/>
                  <a:pt x="5793" y="16394"/>
                </a:cubicBezTo>
                <a:cubicBezTo>
                  <a:pt x="5760" y="16361"/>
                  <a:pt x="5716" y="16344"/>
                  <a:pt x="5672" y="16344"/>
                </a:cubicBezTo>
                <a:close/>
                <a:moveTo>
                  <a:pt x="6459" y="16344"/>
                </a:moveTo>
                <a:cubicBezTo>
                  <a:pt x="6415" y="16344"/>
                  <a:pt x="6372" y="16361"/>
                  <a:pt x="6338" y="16394"/>
                </a:cubicBezTo>
                <a:cubicBezTo>
                  <a:pt x="6272" y="16459"/>
                  <a:pt x="6272" y="16565"/>
                  <a:pt x="6338" y="16631"/>
                </a:cubicBezTo>
                <a:cubicBezTo>
                  <a:pt x="6405" y="16697"/>
                  <a:pt x="6513" y="16697"/>
                  <a:pt x="6579" y="16631"/>
                </a:cubicBezTo>
                <a:cubicBezTo>
                  <a:pt x="6646" y="16565"/>
                  <a:pt x="6646" y="16459"/>
                  <a:pt x="6579" y="16394"/>
                </a:cubicBezTo>
                <a:cubicBezTo>
                  <a:pt x="6546" y="16361"/>
                  <a:pt x="6502" y="16344"/>
                  <a:pt x="6459" y="16344"/>
                </a:cubicBezTo>
                <a:close/>
                <a:moveTo>
                  <a:pt x="7245" y="16344"/>
                </a:moveTo>
                <a:cubicBezTo>
                  <a:pt x="7202" y="16344"/>
                  <a:pt x="7158" y="16361"/>
                  <a:pt x="7125" y="16394"/>
                </a:cubicBezTo>
                <a:cubicBezTo>
                  <a:pt x="7058" y="16459"/>
                  <a:pt x="7058" y="16565"/>
                  <a:pt x="7125" y="16631"/>
                </a:cubicBezTo>
                <a:cubicBezTo>
                  <a:pt x="7191" y="16697"/>
                  <a:pt x="7299" y="16697"/>
                  <a:pt x="7365" y="16631"/>
                </a:cubicBezTo>
                <a:cubicBezTo>
                  <a:pt x="7432" y="16565"/>
                  <a:pt x="7432" y="16459"/>
                  <a:pt x="7365" y="16394"/>
                </a:cubicBezTo>
                <a:cubicBezTo>
                  <a:pt x="7332" y="16361"/>
                  <a:pt x="7289" y="16344"/>
                  <a:pt x="7245" y="16344"/>
                </a:cubicBezTo>
                <a:close/>
                <a:moveTo>
                  <a:pt x="8031" y="16344"/>
                </a:moveTo>
                <a:cubicBezTo>
                  <a:pt x="7988" y="16344"/>
                  <a:pt x="7944" y="16361"/>
                  <a:pt x="7911" y="16394"/>
                </a:cubicBezTo>
                <a:cubicBezTo>
                  <a:pt x="7845" y="16459"/>
                  <a:pt x="7845" y="16565"/>
                  <a:pt x="7911" y="16631"/>
                </a:cubicBezTo>
                <a:cubicBezTo>
                  <a:pt x="7977" y="16697"/>
                  <a:pt x="8085" y="16697"/>
                  <a:pt x="8151" y="16631"/>
                </a:cubicBezTo>
                <a:cubicBezTo>
                  <a:pt x="8217" y="16565"/>
                  <a:pt x="8217" y="16459"/>
                  <a:pt x="8151" y="16394"/>
                </a:cubicBezTo>
                <a:cubicBezTo>
                  <a:pt x="8118" y="16361"/>
                  <a:pt x="8075" y="16344"/>
                  <a:pt x="8031" y="16344"/>
                </a:cubicBezTo>
                <a:close/>
                <a:moveTo>
                  <a:pt x="8818" y="16344"/>
                </a:moveTo>
                <a:cubicBezTo>
                  <a:pt x="8774" y="16344"/>
                  <a:pt x="8730" y="16361"/>
                  <a:pt x="8697" y="16394"/>
                </a:cubicBezTo>
                <a:cubicBezTo>
                  <a:pt x="8631" y="16459"/>
                  <a:pt x="8631" y="16565"/>
                  <a:pt x="8697" y="16631"/>
                </a:cubicBezTo>
                <a:cubicBezTo>
                  <a:pt x="8764" y="16697"/>
                  <a:pt x="8871" y="16697"/>
                  <a:pt x="8937" y="16631"/>
                </a:cubicBezTo>
                <a:cubicBezTo>
                  <a:pt x="9004" y="16565"/>
                  <a:pt x="9004" y="16459"/>
                  <a:pt x="8937" y="16394"/>
                </a:cubicBezTo>
                <a:cubicBezTo>
                  <a:pt x="8904" y="16361"/>
                  <a:pt x="8861" y="16344"/>
                  <a:pt x="8818" y="16344"/>
                </a:cubicBezTo>
                <a:close/>
                <a:moveTo>
                  <a:pt x="9603" y="16344"/>
                </a:moveTo>
                <a:cubicBezTo>
                  <a:pt x="9560" y="16344"/>
                  <a:pt x="9517" y="16361"/>
                  <a:pt x="9483" y="16394"/>
                </a:cubicBezTo>
                <a:cubicBezTo>
                  <a:pt x="9417" y="16459"/>
                  <a:pt x="9417" y="16565"/>
                  <a:pt x="9483" y="16631"/>
                </a:cubicBezTo>
                <a:cubicBezTo>
                  <a:pt x="9550" y="16697"/>
                  <a:pt x="9657" y="16697"/>
                  <a:pt x="9724" y="16631"/>
                </a:cubicBezTo>
                <a:cubicBezTo>
                  <a:pt x="9790" y="16565"/>
                  <a:pt x="9790" y="16459"/>
                  <a:pt x="9724" y="16394"/>
                </a:cubicBezTo>
                <a:cubicBezTo>
                  <a:pt x="9690" y="16361"/>
                  <a:pt x="9647" y="16344"/>
                  <a:pt x="9603" y="16344"/>
                </a:cubicBezTo>
                <a:close/>
                <a:moveTo>
                  <a:pt x="10390" y="16344"/>
                </a:moveTo>
                <a:cubicBezTo>
                  <a:pt x="10346" y="16344"/>
                  <a:pt x="10303" y="16361"/>
                  <a:pt x="10270" y="16394"/>
                </a:cubicBezTo>
                <a:cubicBezTo>
                  <a:pt x="10203" y="16459"/>
                  <a:pt x="10203" y="16565"/>
                  <a:pt x="10270" y="16631"/>
                </a:cubicBezTo>
                <a:cubicBezTo>
                  <a:pt x="10336" y="16697"/>
                  <a:pt x="10444" y="16697"/>
                  <a:pt x="10510" y="16631"/>
                </a:cubicBezTo>
                <a:cubicBezTo>
                  <a:pt x="10576" y="16565"/>
                  <a:pt x="10576" y="16459"/>
                  <a:pt x="10510" y="16394"/>
                </a:cubicBezTo>
                <a:cubicBezTo>
                  <a:pt x="10477" y="16361"/>
                  <a:pt x="10433" y="16344"/>
                  <a:pt x="10390" y="16344"/>
                </a:cubicBezTo>
                <a:close/>
                <a:moveTo>
                  <a:pt x="11176" y="16344"/>
                </a:moveTo>
                <a:cubicBezTo>
                  <a:pt x="11132" y="16344"/>
                  <a:pt x="11089" y="16361"/>
                  <a:pt x="11055" y="16394"/>
                </a:cubicBezTo>
                <a:cubicBezTo>
                  <a:pt x="10989" y="16459"/>
                  <a:pt x="10989" y="16565"/>
                  <a:pt x="11055" y="16631"/>
                </a:cubicBezTo>
                <a:cubicBezTo>
                  <a:pt x="11122" y="16697"/>
                  <a:pt x="11230" y="16697"/>
                  <a:pt x="11296" y="16631"/>
                </a:cubicBezTo>
                <a:cubicBezTo>
                  <a:pt x="11363" y="16565"/>
                  <a:pt x="11363" y="16459"/>
                  <a:pt x="11296" y="16394"/>
                </a:cubicBezTo>
                <a:cubicBezTo>
                  <a:pt x="11263" y="16361"/>
                  <a:pt x="11219" y="16344"/>
                  <a:pt x="11176" y="16344"/>
                </a:cubicBezTo>
                <a:close/>
                <a:moveTo>
                  <a:pt x="11962" y="16344"/>
                </a:moveTo>
                <a:cubicBezTo>
                  <a:pt x="11919" y="16344"/>
                  <a:pt x="11875" y="16361"/>
                  <a:pt x="11842" y="16394"/>
                </a:cubicBezTo>
                <a:cubicBezTo>
                  <a:pt x="11775" y="16459"/>
                  <a:pt x="11775" y="16565"/>
                  <a:pt x="11842" y="16631"/>
                </a:cubicBezTo>
                <a:cubicBezTo>
                  <a:pt x="11908" y="16697"/>
                  <a:pt x="12016" y="16697"/>
                  <a:pt x="12083" y="16631"/>
                </a:cubicBezTo>
                <a:cubicBezTo>
                  <a:pt x="12149" y="16565"/>
                  <a:pt x="12149" y="16459"/>
                  <a:pt x="12083" y="16394"/>
                </a:cubicBezTo>
                <a:cubicBezTo>
                  <a:pt x="12049" y="16361"/>
                  <a:pt x="12006" y="16344"/>
                  <a:pt x="11962" y="16344"/>
                </a:cubicBezTo>
                <a:close/>
                <a:moveTo>
                  <a:pt x="12748" y="16344"/>
                </a:moveTo>
                <a:cubicBezTo>
                  <a:pt x="12705" y="16344"/>
                  <a:pt x="12661" y="16361"/>
                  <a:pt x="12628" y="16394"/>
                </a:cubicBezTo>
                <a:cubicBezTo>
                  <a:pt x="12562" y="16459"/>
                  <a:pt x="12562" y="16565"/>
                  <a:pt x="12628" y="16631"/>
                </a:cubicBezTo>
                <a:cubicBezTo>
                  <a:pt x="12694" y="16697"/>
                  <a:pt x="12802" y="16697"/>
                  <a:pt x="12868" y="16631"/>
                </a:cubicBezTo>
                <a:cubicBezTo>
                  <a:pt x="12935" y="16565"/>
                  <a:pt x="12935" y="16459"/>
                  <a:pt x="12868" y="16394"/>
                </a:cubicBezTo>
                <a:cubicBezTo>
                  <a:pt x="12835" y="16361"/>
                  <a:pt x="12792" y="16344"/>
                  <a:pt x="12748" y="16344"/>
                </a:cubicBezTo>
                <a:close/>
                <a:moveTo>
                  <a:pt x="13535" y="16344"/>
                </a:moveTo>
                <a:cubicBezTo>
                  <a:pt x="13491" y="16344"/>
                  <a:pt x="13447" y="16361"/>
                  <a:pt x="13414" y="16394"/>
                </a:cubicBezTo>
                <a:cubicBezTo>
                  <a:pt x="13348" y="16459"/>
                  <a:pt x="13348" y="16565"/>
                  <a:pt x="13414" y="16631"/>
                </a:cubicBezTo>
                <a:cubicBezTo>
                  <a:pt x="13481" y="16697"/>
                  <a:pt x="13588" y="16697"/>
                  <a:pt x="13654" y="16631"/>
                </a:cubicBezTo>
                <a:cubicBezTo>
                  <a:pt x="13721" y="16565"/>
                  <a:pt x="13721" y="16459"/>
                  <a:pt x="13654" y="16394"/>
                </a:cubicBezTo>
                <a:cubicBezTo>
                  <a:pt x="13621" y="16361"/>
                  <a:pt x="13578" y="16344"/>
                  <a:pt x="13535" y="16344"/>
                </a:cubicBezTo>
                <a:close/>
                <a:moveTo>
                  <a:pt x="14320" y="16344"/>
                </a:moveTo>
                <a:cubicBezTo>
                  <a:pt x="14277" y="16344"/>
                  <a:pt x="14234" y="16361"/>
                  <a:pt x="14201" y="16394"/>
                </a:cubicBezTo>
                <a:cubicBezTo>
                  <a:pt x="14134" y="16459"/>
                  <a:pt x="14134" y="16565"/>
                  <a:pt x="14201" y="16631"/>
                </a:cubicBezTo>
                <a:cubicBezTo>
                  <a:pt x="14267" y="16697"/>
                  <a:pt x="14374" y="16697"/>
                  <a:pt x="14441" y="16631"/>
                </a:cubicBezTo>
                <a:cubicBezTo>
                  <a:pt x="14507" y="16565"/>
                  <a:pt x="14507" y="16459"/>
                  <a:pt x="14441" y="16394"/>
                </a:cubicBezTo>
                <a:cubicBezTo>
                  <a:pt x="14408" y="16361"/>
                  <a:pt x="14364" y="16344"/>
                  <a:pt x="14320" y="16344"/>
                </a:cubicBezTo>
                <a:close/>
                <a:moveTo>
                  <a:pt x="15107" y="16344"/>
                </a:moveTo>
                <a:cubicBezTo>
                  <a:pt x="15063" y="16344"/>
                  <a:pt x="15019" y="16361"/>
                  <a:pt x="14986" y="16394"/>
                </a:cubicBezTo>
                <a:cubicBezTo>
                  <a:pt x="14920" y="16459"/>
                  <a:pt x="14920" y="16565"/>
                  <a:pt x="14986" y="16631"/>
                </a:cubicBezTo>
                <a:cubicBezTo>
                  <a:pt x="15053" y="16697"/>
                  <a:pt x="15161" y="16697"/>
                  <a:pt x="15227" y="16631"/>
                </a:cubicBezTo>
                <a:cubicBezTo>
                  <a:pt x="15293" y="16565"/>
                  <a:pt x="15293" y="16459"/>
                  <a:pt x="15227" y="16394"/>
                </a:cubicBezTo>
                <a:cubicBezTo>
                  <a:pt x="15194" y="16361"/>
                  <a:pt x="15150" y="16344"/>
                  <a:pt x="15107" y="16344"/>
                </a:cubicBezTo>
                <a:close/>
                <a:moveTo>
                  <a:pt x="15893" y="16344"/>
                </a:moveTo>
                <a:cubicBezTo>
                  <a:pt x="15849" y="16344"/>
                  <a:pt x="15806" y="16361"/>
                  <a:pt x="15772" y="16394"/>
                </a:cubicBezTo>
                <a:cubicBezTo>
                  <a:pt x="15706" y="16459"/>
                  <a:pt x="15706" y="16565"/>
                  <a:pt x="15772" y="16631"/>
                </a:cubicBezTo>
                <a:cubicBezTo>
                  <a:pt x="15839" y="16697"/>
                  <a:pt x="15947" y="16697"/>
                  <a:pt x="16013" y="16631"/>
                </a:cubicBezTo>
                <a:cubicBezTo>
                  <a:pt x="16080" y="16565"/>
                  <a:pt x="16080" y="16459"/>
                  <a:pt x="16013" y="16394"/>
                </a:cubicBezTo>
                <a:cubicBezTo>
                  <a:pt x="15980" y="16361"/>
                  <a:pt x="15936" y="16344"/>
                  <a:pt x="15893" y="16344"/>
                </a:cubicBezTo>
                <a:close/>
                <a:moveTo>
                  <a:pt x="16679" y="16344"/>
                </a:moveTo>
                <a:cubicBezTo>
                  <a:pt x="16636" y="16344"/>
                  <a:pt x="16592" y="16361"/>
                  <a:pt x="16559" y="16394"/>
                </a:cubicBezTo>
                <a:cubicBezTo>
                  <a:pt x="16492" y="16459"/>
                  <a:pt x="16492" y="16565"/>
                  <a:pt x="16559" y="16631"/>
                </a:cubicBezTo>
                <a:cubicBezTo>
                  <a:pt x="16625" y="16697"/>
                  <a:pt x="16733" y="16697"/>
                  <a:pt x="16800" y="16631"/>
                </a:cubicBezTo>
                <a:cubicBezTo>
                  <a:pt x="16866" y="16565"/>
                  <a:pt x="16866" y="16459"/>
                  <a:pt x="16800" y="16394"/>
                </a:cubicBezTo>
                <a:cubicBezTo>
                  <a:pt x="16766" y="16361"/>
                  <a:pt x="16723" y="16344"/>
                  <a:pt x="16679" y="16344"/>
                </a:cubicBezTo>
                <a:close/>
                <a:moveTo>
                  <a:pt x="17465" y="16344"/>
                </a:moveTo>
                <a:cubicBezTo>
                  <a:pt x="17422" y="16344"/>
                  <a:pt x="17378" y="16361"/>
                  <a:pt x="17345" y="16394"/>
                </a:cubicBezTo>
                <a:cubicBezTo>
                  <a:pt x="17279" y="16459"/>
                  <a:pt x="17279" y="16565"/>
                  <a:pt x="17345" y="16631"/>
                </a:cubicBezTo>
                <a:cubicBezTo>
                  <a:pt x="17411" y="16697"/>
                  <a:pt x="17519" y="16697"/>
                  <a:pt x="17585" y="16631"/>
                </a:cubicBezTo>
                <a:cubicBezTo>
                  <a:pt x="17652" y="16565"/>
                  <a:pt x="17652" y="16459"/>
                  <a:pt x="17585" y="16394"/>
                </a:cubicBezTo>
                <a:cubicBezTo>
                  <a:pt x="17552" y="16361"/>
                  <a:pt x="17509" y="16344"/>
                  <a:pt x="17465" y="16344"/>
                </a:cubicBezTo>
                <a:close/>
                <a:moveTo>
                  <a:pt x="18252" y="16344"/>
                </a:moveTo>
                <a:cubicBezTo>
                  <a:pt x="18208" y="16344"/>
                  <a:pt x="18165" y="16361"/>
                  <a:pt x="18131" y="16394"/>
                </a:cubicBezTo>
                <a:cubicBezTo>
                  <a:pt x="18065" y="16459"/>
                  <a:pt x="18065" y="16565"/>
                  <a:pt x="18131" y="16631"/>
                </a:cubicBezTo>
                <a:cubicBezTo>
                  <a:pt x="18198" y="16697"/>
                  <a:pt x="18305" y="16697"/>
                  <a:pt x="18371" y="16631"/>
                </a:cubicBezTo>
                <a:cubicBezTo>
                  <a:pt x="18438" y="16565"/>
                  <a:pt x="18438" y="16459"/>
                  <a:pt x="18371" y="16394"/>
                </a:cubicBezTo>
                <a:cubicBezTo>
                  <a:pt x="18338" y="16361"/>
                  <a:pt x="18295" y="16344"/>
                  <a:pt x="18252" y="16344"/>
                </a:cubicBezTo>
                <a:close/>
                <a:moveTo>
                  <a:pt x="19037" y="16344"/>
                </a:moveTo>
                <a:cubicBezTo>
                  <a:pt x="18994" y="16344"/>
                  <a:pt x="18951" y="16361"/>
                  <a:pt x="18918" y="16394"/>
                </a:cubicBezTo>
                <a:cubicBezTo>
                  <a:pt x="18851" y="16459"/>
                  <a:pt x="18851" y="16565"/>
                  <a:pt x="18918" y="16631"/>
                </a:cubicBezTo>
                <a:cubicBezTo>
                  <a:pt x="18984" y="16697"/>
                  <a:pt x="19091" y="16697"/>
                  <a:pt x="19158" y="16631"/>
                </a:cubicBezTo>
                <a:cubicBezTo>
                  <a:pt x="19224" y="16565"/>
                  <a:pt x="19224" y="16459"/>
                  <a:pt x="19158" y="16394"/>
                </a:cubicBezTo>
                <a:cubicBezTo>
                  <a:pt x="19125" y="16361"/>
                  <a:pt x="19081" y="16344"/>
                  <a:pt x="19037" y="16344"/>
                </a:cubicBezTo>
                <a:close/>
                <a:moveTo>
                  <a:pt x="19824" y="16344"/>
                </a:moveTo>
                <a:cubicBezTo>
                  <a:pt x="19780" y="16344"/>
                  <a:pt x="19736" y="16361"/>
                  <a:pt x="19703" y="16394"/>
                </a:cubicBezTo>
                <a:cubicBezTo>
                  <a:pt x="19637" y="16459"/>
                  <a:pt x="19637" y="16565"/>
                  <a:pt x="19703" y="16631"/>
                </a:cubicBezTo>
                <a:cubicBezTo>
                  <a:pt x="19770" y="16697"/>
                  <a:pt x="19878" y="16697"/>
                  <a:pt x="19944" y="16631"/>
                </a:cubicBezTo>
                <a:cubicBezTo>
                  <a:pt x="20010" y="16565"/>
                  <a:pt x="20010" y="16459"/>
                  <a:pt x="19944" y="16394"/>
                </a:cubicBezTo>
                <a:cubicBezTo>
                  <a:pt x="19911" y="16361"/>
                  <a:pt x="19867" y="16344"/>
                  <a:pt x="19824" y="16344"/>
                </a:cubicBezTo>
                <a:close/>
                <a:moveTo>
                  <a:pt x="20610" y="16344"/>
                </a:moveTo>
                <a:cubicBezTo>
                  <a:pt x="20566" y="16344"/>
                  <a:pt x="20523" y="16361"/>
                  <a:pt x="20490" y="16394"/>
                </a:cubicBezTo>
                <a:cubicBezTo>
                  <a:pt x="20423" y="16459"/>
                  <a:pt x="20423" y="16565"/>
                  <a:pt x="20490" y="16631"/>
                </a:cubicBezTo>
                <a:cubicBezTo>
                  <a:pt x="20556" y="16697"/>
                  <a:pt x="20664" y="16697"/>
                  <a:pt x="20730" y="16631"/>
                </a:cubicBezTo>
                <a:cubicBezTo>
                  <a:pt x="20797" y="16565"/>
                  <a:pt x="20797" y="16459"/>
                  <a:pt x="20730" y="16394"/>
                </a:cubicBezTo>
                <a:cubicBezTo>
                  <a:pt x="20697" y="16361"/>
                  <a:pt x="20653" y="16344"/>
                  <a:pt x="20610" y="16344"/>
                </a:cubicBezTo>
                <a:close/>
                <a:moveTo>
                  <a:pt x="21396" y="16344"/>
                </a:moveTo>
                <a:cubicBezTo>
                  <a:pt x="21353" y="16344"/>
                  <a:pt x="21309" y="16361"/>
                  <a:pt x="21276" y="16394"/>
                </a:cubicBezTo>
                <a:cubicBezTo>
                  <a:pt x="21209" y="16459"/>
                  <a:pt x="21209" y="16565"/>
                  <a:pt x="21276" y="16631"/>
                </a:cubicBezTo>
                <a:cubicBezTo>
                  <a:pt x="21342" y="16697"/>
                  <a:pt x="21450" y="16697"/>
                  <a:pt x="21517" y="16631"/>
                </a:cubicBezTo>
                <a:cubicBezTo>
                  <a:pt x="21583" y="16565"/>
                  <a:pt x="21583" y="16459"/>
                  <a:pt x="21517" y="16394"/>
                </a:cubicBezTo>
                <a:cubicBezTo>
                  <a:pt x="21483" y="16361"/>
                  <a:pt x="21440" y="16344"/>
                  <a:pt x="21396" y="16344"/>
                </a:cubicBezTo>
                <a:close/>
                <a:moveTo>
                  <a:pt x="169" y="17161"/>
                </a:moveTo>
                <a:cubicBezTo>
                  <a:pt x="126" y="17161"/>
                  <a:pt x="83" y="17178"/>
                  <a:pt x="49" y="17211"/>
                </a:cubicBezTo>
                <a:cubicBezTo>
                  <a:pt x="-17" y="17276"/>
                  <a:pt x="-17" y="17383"/>
                  <a:pt x="49" y="17448"/>
                </a:cubicBezTo>
                <a:cubicBezTo>
                  <a:pt x="116" y="17514"/>
                  <a:pt x="223" y="17514"/>
                  <a:pt x="290" y="17448"/>
                </a:cubicBezTo>
                <a:cubicBezTo>
                  <a:pt x="356" y="17383"/>
                  <a:pt x="356" y="17276"/>
                  <a:pt x="290" y="17211"/>
                </a:cubicBezTo>
                <a:cubicBezTo>
                  <a:pt x="256" y="17178"/>
                  <a:pt x="213" y="17161"/>
                  <a:pt x="169" y="17161"/>
                </a:cubicBezTo>
                <a:close/>
                <a:moveTo>
                  <a:pt x="955" y="17161"/>
                </a:moveTo>
                <a:cubicBezTo>
                  <a:pt x="912" y="17161"/>
                  <a:pt x="869" y="17178"/>
                  <a:pt x="836" y="17211"/>
                </a:cubicBezTo>
                <a:cubicBezTo>
                  <a:pt x="769" y="17276"/>
                  <a:pt x="769" y="17383"/>
                  <a:pt x="836" y="17448"/>
                </a:cubicBezTo>
                <a:cubicBezTo>
                  <a:pt x="902" y="17514"/>
                  <a:pt x="1009" y="17514"/>
                  <a:pt x="1076" y="17448"/>
                </a:cubicBezTo>
                <a:cubicBezTo>
                  <a:pt x="1142" y="17383"/>
                  <a:pt x="1142" y="17276"/>
                  <a:pt x="1076" y="17211"/>
                </a:cubicBezTo>
                <a:cubicBezTo>
                  <a:pt x="1043" y="17178"/>
                  <a:pt x="999" y="17161"/>
                  <a:pt x="955" y="17161"/>
                </a:cubicBezTo>
                <a:close/>
                <a:moveTo>
                  <a:pt x="1742" y="17161"/>
                </a:moveTo>
                <a:cubicBezTo>
                  <a:pt x="1698" y="17161"/>
                  <a:pt x="1654" y="17178"/>
                  <a:pt x="1621" y="17211"/>
                </a:cubicBezTo>
                <a:cubicBezTo>
                  <a:pt x="1555" y="17276"/>
                  <a:pt x="1555" y="17383"/>
                  <a:pt x="1621" y="17448"/>
                </a:cubicBezTo>
                <a:cubicBezTo>
                  <a:pt x="1688" y="17514"/>
                  <a:pt x="1796" y="17514"/>
                  <a:pt x="1862" y="17448"/>
                </a:cubicBezTo>
                <a:cubicBezTo>
                  <a:pt x="1928" y="17383"/>
                  <a:pt x="1928" y="17276"/>
                  <a:pt x="1862" y="17211"/>
                </a:cubicBezTo>
                <a:cubicBezTo>
                  <a:pt x="1829" y="17178"/>
                  <a:pt x="1785" y="17161"/>
                  <a:pt x="1742" y="17161"/>
                </a:cubicBezTo>
                <a:close/>
                <a:moveTo>
                  <a:pt x="2528" y="17161"/>
                </a:moveTo>
                <a:cubicBezTo>
                  <a:pt x="2484" y="17161"/>
                  <a:pt x="2441" y="17178"/>
                  <a:pt x="2408" y="17211"/>
                </a:cubicBezTo>
                <a:cubicBezTo>
                  <a:pt x="2341" y="17276"/>
                  <a:pt x="2341" y="17383"/>
                  <a:pt x="2408" y="17448"/>
                </a:cubicBezTo>
                <a:cubicBezTo>
                  <a:pt x="2474" y="17514"/>
                  <a:pt x="2582" y="17514"/>
                  <a:pt x="2648" y="17448"/>
                </a:cubicBezTo>
                <a:cubicBezTo>
                  <a:pt x="2715" y="17383"/>
                  <a:pt x="2715" y="17276"/>
                  <a:pt x="2648" y="17211"/>
                </a:cubicBezTo>
                <a:cubicBezTo>
                  <a:pt x="2615" y="17178"/>
                  <a:pt x="2571" y="17161"/>
                  <a:pt x="2528" y="17161"/>
                </a:cubicBezTo>
                <a:close/>
                <a:moveTo>
                  <a:pt x="3314" y="17161"/>
                </a:moveTo>
                <a:cubicBezTo>
                  <a:pt x="3271" y="17161"/>
                  <a:pt x="3227" y="17178"/>
                  <a:pt x="3194" y="17211"/>
                </a:cubicBezTo>
                <a:cubicBezTo>
                  <a:pt x="3127" y="17276"/>
                  <a:pt x="3127" y="17383"/>
                  <a:pt x="3194" y="17448"/>
                </a:cubicBezTo>
                <a:cubicBezTo>
                  <a:pt x="3260" y="17514"/>
                  <a:pt x="3368" y="17514"/>
                  <a:pt x="3434" y="17448"/>
                </a:cubicBezTo>
                <a:cubicBezTo>
                  <a:pt x="3500" y="17383"/>
                  <a:pt x="3500" y="17276"/>
                  <a:pt x="3434" y="17211"/>
                </a:cubicBezTo>
                <a:cubicBezTo>
                  <a:pt x="3401" y="17178"/>
                  <a:pt x="3358" y="17161"/>
                  <a:pt x="3314" y="17161"/>
                </a:cubicBezTo>
                <a:close/>
                <a:moveTo>
                  <a:pt x="4101" y="17161"/>
                </a:moveTo>
                <a:cubicBezTo>
                  <a:pt x="4057" y="17161"/>
                  <a:pt x="4013" y="17178"/>
                  <a:pt x="3980" y="17211"/>
                </a:cubicBezTo>
                <a:cubicBezTo>
                  <a:pt x="3914" y="17276"/>
                  <a:pt x="3914" y="17383"/>
                  <a:pt x="3980" y="17448"/>
                </a:cubicBezTo>
                <a:cubicBezTo>
                  <a:pt x="4047" y="17514"/>
                  <a:pt x="4154" y="17514"/>
                  <a:pt x="4220" y="17448"/>
                </a:cubicBezTo>
                <a:cubicBezTo>
                  <a:pt x="4287" y="17383"/>
                  <a:pt x="4287" y="17276"/>
                  <a:pt x="4220" y="17211"/>
                </a:cubicBezTo>
                <a:cubicBezTo>
                  <a:pt x="4187" y="17178"/>
                  <a:pt x="4144" y="17161"/>
                  <a:pt x="4101" y="17161"/>
                </a:cubicBezTo>
                <a:close/>
                <a:moveTo>
                  <a:pt x="4886" y="17161"/>
                </a:moveTo>
                <a:cubicBezTo>
                  <a:pt x="4843" y="17161"/>
                  <a:pt x="4800" y="17178"/>
                  <a:pt x="4766" y="17211"/>
                </a:cubicBezTo>
                <a:cubicBezTo>
                  <a:pt x="4700" y="17276"/>
                  <a:pt x="4700" y="17383"/>
                  <a:pt x="4766" y="17448"/>
                </a:cubicBezTo>
                <a:cubicBezTo>
                  <a:pt x="4833" y="17514"/>
                  <a:pt x="4940" y="17514"/>
                  <a:pt x="5007" y="17448"/>
                </a:cubicBezTo>
                <a:cubicBezTo>
                  <a:pt x="5073" y="17383"/>
                  <a:pt x="5073" y="17276"/>
                  <a:pt x="5007" y="17211"/>
                </a:cubicBezTo>
                <a:cubicBezTo>
                  <a:pt x="4973" y="17178"/>
                  <a:pt x="4930" y="17161"/>
                  <a:pt x="4886" y="17161"/>
                </a:cubicBezTo>
                <a:close/>
                <a:moveTo>
                  <a:pt x="5672" y="17161"/>
                </a:moveTo>
                <a:cubicBezTo>
                  <a:pt x="5629" y="17161"/>
                  <a:pt x="5586" y="17178"/>
                  <a:pt x="5553" y="17211"/>
                </a:cubicBezTo>
                <a:cubicBezTo>
                  <a:pt x="5486" y="17276"/>
                  <a:pt x="5486" y="17383"/>
                  <a:pt x="5553" y="17448"/>
                </a:cubicBezTo>
                <a:cubicBezTo>
                  <a:pt x="5619" y="17514"/>
                  <a:pt x="5726" y="17514"/>
                  <a:pt x="5793" y="17448"/>
                </a:cubicBezTo>
                <a:cubicBezTo>
                  <a:pt x="5859" y="17383"/>
                  <a:pt x="5859" y="17276"/>
                  <a:pt x="5793" y="17211"/>
                </a:cubicBezTo>
                <a:cubicBezTo>
                  <a:pt x="5760" y="17178"/>
                  <a:pt x="5716" y="17161"/>
                  <a:pt x="5672" y="17161"/>
                </a:cubicBezTo>
                <a:close/>
                <a:moveTo>
                  <a:pt x="6459" y="17161"/>
                </a:moveTo>
                <a:cubicBezTo>
                  <a:pt x="6415" y="17161"/>
                  <a:pt x="6372" y="17178"/>
                  <a:pt x="6338" y="17211"/>
                </a:cubicBezTo>
                <a:cubicBezTo>
                  <a:pt x="6272" y="17276"/>
                  <a:pt x="6272" y="17383"/>
                  <a:pt x="6338" y="17448"/>
                </a:cubicBezTo>
                <a:cubicBezTo>
                  <a:pt x="6405" y="17514"/>
                  <a:pt x="6513" y="17514"/>
                  <a:pt x="6579" y="17448"/>
                </a:cubicBezTo>
                <a:cubicBezTo>
                  <a:pt x="6646" y="17383"/>
                  <a:pt x="6646" y="17276"/>
                  <a:pt x="6579" y="17211"/>
                </a:cubicBezTo>
                <a:cubicBezTo>
                  <a:pt x="6546" y="17178"/>
                  <a:pt x="6502" y="17161"/>
                  <a:pt x="6459" y="17161"/>
                </a:cubicBezTo>
                <a:close/>
                <a:moveTo>
                  <a:pt x="7245" y="17161"/>
                </a:moveTo>
                <a:cubicBezTo>
                  <a:pt x="7202" y="17161"/>
                  <a:pt x="7158" y="17178"/>
                  <a:pt x="7125" y="17211"/>
                </a:cubicBezTo>
                <a:cubicBezTo>
                  <a:pt x="7058" y="17276"/>
                  <a:pt x="7058" y="17383"/>
                  <a:pt x="7125" y="17448"/>
                </a:cubicBezTo>
                <a:cubicBezTo>
                  <a:pt x="7191" y="17514"/>
                  <a:pt x="7299" y="17514"/>
                  <a:pt x="7365" y="17448"/>
                </a:cubicBezTo>
                <a:cubicBezTo>
                  <a:pt x="7432" y="17383"/>
                  <a:pt x="7432" y="17276"/>
                  <a:pt x="7365" y="17211"/>
                </a:cubicBezTo>
                <a:cubicBezTo>
                  <a:pt x="7332" y="17178"/>
                  <a:pt x="7289" y="17161"/>
                  <a:pt x="7245" y="17161"/>
                </a:cubicBezTo>
                <a:close/>
                <a:moveTo>
                  <a:pt x="8031" y="17161"/>
                </a:moveTo>
                <a:cubicBezTo>
                  <a:pt x="7988" y="17161"/>
                  <a:pt x="7944" y="17178"/>
                  <a:pt x="7911" y="17211"/>
                </a:cubicBezTo>
                <a:cubicBezTo>
                  <a:pt x="7845" y="17276"/>
                  <a:pt x="7845" y="17383"/>
                  <a:pt x="7911" y="17448"/>
                </a:cubicBezTo>
                <a:cubicBezTo>
                  <a:pt x="7977" y="17514"/>
                  <a:pt x="8085" y="17514"/>
                  <a:pt x="8151" y="17448"/>
                </a:cubicBezTo>
                <a:cubicBezTo>
                  <a:pt x="8217" y="17383"/>
                  <a:pt x="8217" y="17276"/>
                  <a:pt x="8151" y="17211"/>
                </a:cubicBezTo>
                <a:cubicBezTo>
                  <a:pt x="8118" y="17178"/>
                  <a:pt x="8075" y="17161"/>
                  <a:pt x="8031" y="17161"/>
                </a:cubicBezTo>
                <a:close/>
                <a:moveTo>
                  <a:pt x="8818" y="17161"/>
                </a:moveTo>
                <a:cubicBezTo>
                  <a:pt x="8774" y="17161"/>
                  <a:pt x="8730" y="17178"/>
                  <a:pt x="8697" y="17211"/>
                </a:cubicBezTo>
                <a:cubicBezTo>
                  <a:pt x="8631" y="17276"/>
                  <a:pt x="8631" y="17383"/>
                  <a:pt x="8697" y="17448"/>
                </a:cubicBezTo>
                <a:cubicBezTo>
                  <a:pt x="8764" y="17514"/>
                  <a:pt x="8871" y="17514"/>
                  <a:pt x="8937" y="17448"/>
                </a:cubicBezTo>
                <a:cubicBezTo>
                  <a:pt x="9004" y="17383"/>
                  <a:pt x="9004" y="17276"/>
                  <a:pt x="8937" y="17211"/>
                </a:cubicBezTo>
                <a:cubicBezTo>
                  <a:pt x="8904" y="17178"/>
                  <a:pt x="8861" y="17161"/>
                  <a:pt x="8818" y="17161"/>
                </a:cubicBezTo>
                <a:close/>
                <a:moveTo>
                  <a:pt x="9603" y="17161"/>
                </a:moveTo>
                <a:cubicBezTo>
                  <a:pt x="9560" y="17161"/>
                  <a:pt x="9517" y="17178"/>
                  <a:pt x="9483" y="17211"/>
                </a:cubicBezTo>
                <a:cubicBezTo>
                  <a:pt x="9417" y="17276"/>
                  <a:pt x="9417" y="17383"/>
                  <a:pt x="9483" y="17448"/>
                </a:cubicBezTo>
                <a:cubicBezTo>
                  <a:pt x="9550" y="17514"/>
                  <a:pt x="9657" y="17514"/>
                  <a:pt x="9724" y="17448"/>
                </a:cubicBezTo>
                <a:cubicBezTo>
                  <a:pt x="9790" y="17383"/>
                  <a:pt x="9790" y="17276"/>
                  <a:pt x="9724" y="17211"/>
                </a:cubicBezTo>
                <a:cubicBezTo>
                  <a:pt x="9690" y="17178"/>
                  <a:pt x="9647" y="17161"/>
                  <a:pt x="9603" y="17161"/>
                </a:cubicBezTo>
                <a:close/>
                <a:moveTo>
                  <a:pt x="10390" y="17161"/>
                </a:moveTo>
                <a:cubicBezTo>
                  <a:pt x="10346" y="17161"/>
                  <a:pt x="10303" y="17178"/>
                  <a:pt x="10270" y="17211"/>
                </a:cubicBezTo>
                <a:cubicBezTo>
                  <a:pt x="10203" y="17276"/>
                  <a:pt x="10203" y="17383"/>
                  <a:pt x="10270" y="17448"/>
                </a:cubicBezTo>
                <a:cubicBezTo>
                  <a:pt x="10336" y="17514"/>
                  <a:pt x="10444" y="17514"/>
                  <a:pt x="10510" y="17448"/>
                </a:cubicBezTo>
                <a:cubicBezTo>
                  <a:pt x="10576" y="17383"/>
                  <a:pt x="10576" y="17276"/>
                  <a:pt x="10510" y="17211"/>
                </a:cubicBezTo>
                <a:cubicBezTo>
                  <a:pt x="10477" y="17178"/>
                  <a:pt x="10433" y="17161"/>
                  <a:pt x="10390" y="17161"/>
                </a:cubicBezTo>
                <a:close/>
                <a:moveTo>
                  <a:pt x="11176" y="17161"/>
                </a:moveTo>
                <a:cubicBezTo>
                  <a:pt x="11132" y="17161"/>
                  <a:pt x="11089" y="17178"/>
                  <a:pt x="11055" y="17211"/>
                </a:cubicBezTo>
                <a:cubicBezTo>
                  <a:pt x="10989" y="17276"/>
                  <a:pt x="10989" y="17383"/>
                  <a:pt x="11055" y="17448"/>
                </a:cubicBezTo>
                <a:cubicBezTo>
                  <a:pt x="11122" y="17514"/>
                  <a:pt x="11230" y="17514"/>
                  <a:pt x="11296" y="17448"/>
                </a:cubicBezTo>
                <a:cubicBezTo>
                  <a:pt x="11363" y="17383"/>
                  <a:pt x="11363" y="17276"/>
                  <a:pt x="11296" y="17211"/>
                </a:cubicBezTo>
                <a:cubicBezTo>
                  <a:pt x="11263" y="17178"/>
                  <a:pt x="11219" y="17161"/>
                  <a:pt x="11176" y="17161"/>
                </a:cubicBezTo>
                <a:close/>
                <a:moveTo>
                  <a:pt x="11962" y="17161"/>
                </a:moveTo>
                <a:cubicBezTo>
                  <a:pt x="11919" y="17161"/>
                  <a:pt x="11875" y="17178"/>
                  <a:pt x="11842" y="17211"/>
                </a:cubicBezTo>
                <a:cubicBezTo>
                  <a:pt x="11775" y="17276"/>
                  <a:pt x="11775" y="17383"/>
                  <a:pt x="11842" y="17448"/>
                </a:cubicBezTo>
                <a:cubicBezTo>
                  <a:pt x="11908" y="17514"/>
                  <a:pt x="12016" y="17514"/>
                  <a:pt x="12083" y="17448"/>
                </a:cubicBezTo>
                <a:cubicBezTo>
                  <a:pt x="12149" y="17383"/>
                  <a:pt x="12149" y="17276"/>
                  <a:pt x="12083" y="17211"/>
                </a:cubicBezTo>
                <a:cubicBezTo>
                  <a:pt x="12049" y="17178"/>
                  <a:pt x="12006" y="17161"/>
                  <a:pt x="11962" y="17161"/>
                </a:cubicBezTo>
                <a:close/>
                <a:moveTo>
                  <a:pt x="12748" y="17161"/>
                </a:moveTo>
                <a:cubicBezTo>
                  <a:pt x="12705" y="17161"/>
                  <a:pt x="12661" y="17178"/>
                  <a:pt x="12628" y="17211"/>
                </a:cubicBezTo>
                <a:cubicBezTo>
                  <a:pt x="12562" y="17276"/>
                  <a:pt x="12562" y="17383"/>
                  <a:pt x="12628" y="17448"/>
                </a:cubicBezTo>
                <a:cubicBezTo>
                  <a:pt x="12694" y="17514"/>
                  <a:pt x="12802" y="17514"/>
                  <a:pt x="12868" y="17448"/>
                </a:cubicBezTo>
                <a:cubicBezTo>
                  <a:pt x="12935" y="17383"/>
                  <a:pt x="12935" y="17276"/>
                  <a:pt x="12868" y="17211"/>
                </a:cubicBezTo>
                <a:cubicBezTo>
                  <a:pt x="12835" y="17178"/>
                  <a:pt x="12792" y="17161"/>
                  <a:pt x="12748" y="17161"/>
                </a:cubicBezTo>
                <a:close/>
                <a:moveTo>
                  <a:pt x="13535" y="17161"/>
                </a:moveTo>
                <a:cubicBezTo>
                  <a:pt x="13491" y="17161"/>
                  <a:pt x="13447" y="17178"/>
                  <a:pt x="13414" y="17211"/>
                </a:cubicBezTo>
                <a:cubicBezTo>
                  <a:pt x="13348" y="17276"/>
                  <a:pt x="13348" y="17383"/>
                  <a:pt x="13414" y="17448"/>
                </a:cubicBezTo>
                <a:cubicBezTo>
                  <a:pt x="13481" y="17514"/>
                  <a:pt x="13588" y="17514"/>
                  <a:pt x="13654" y="17448"/>
                </a:cubicBezTo>
                <a:cubicBezTo>
                  <a:pt x="13721" y="17383"/>
                  <a:pt x="13721" y="17276"/>
                  <a:pt x="13654" y="17211"/>
                </a:cubicBezTo>
                <a:cubicBezTo>
                  <a:pt x="13621" y="17178"/>
                  <a:pt x="13578" y="17161"/>
                  <a:pt x="13535" y="17161"/>
                </a:cubicBezTo>
                <a:close/>
                <a:moveTo>
                  <a:pt x="14320" y="17161"/>
                </a:moveTo>
                <a:cubicBezTo>
                  <a:pt x="14277" y="17161"/>
                  <a:pt x="14234" y="17178"/>
                  <a:pt x="14201" y="17211"/>
                </a:cubicBezTo>
                <a:cubicBezTo>
                  <a:pt x="14134" y="17276"/>
                  <a:pt x="14134" y="17383"/>
                  <a:pt x="14201" y="17448"/>
                </a:cubicBezTo>
                <a:cubicBezTo>
                  <a:pt x="14267" y="17514"/>
                  <a:pt x="14374" y="17514"/>
                  <a:pt x="14441" y="17448"/>
                </a:cubicBezTo>
                <a:cubicBezTo>
                  <a:pt x="14507" y="17383"/>
                  <a:pt x="14507" y="17276"/>
                  <a:pt x="14441" y="17211"/>
                </a:cubicBezTo>
                <a:cubicBezTo>
                  <a:pt x="14408" y="17178"/>
                  <a:pt x="14364" y="17161"/>
                  <a:pt x="14320" y="17161"/>
                </a:cubicBezTo>
                <a:close/>
                <a:moveTo>
                  <a:pt x="15107" y="17161"/>
                </a:moveTo>
                <a:cubicBezTo>
                  <a:pt x="15063" y="17161"/>
                  <a:pt x="15019" y="17178"/>
                  <a:pt x="14986" y="17211"/>
                </a:cubicBezTo>
                <a:cubicBezTo>
                  <a:pt x="14920" y="17276"/>
                  <a:pt x="14920" y="17383"/>
                  <a:pt x="14986" y="17448"/>
                </a:cubicBezTo>
                <a:cubicBezTo>
                  <a:pt x="15053" y="17514"/>
                  <a:pt x="15161" y="17514"/>
                  <a:pt x="15227" y="17448"/>
                </a:cubicBezTo>
                <a:cubicBezTo>
                  <a:pt x="15293" y="17383"/>
                  <a:pt x="15293" y="17276"/>
                  <a:pt x="15227" y="17211"/>
                </a:cubicBezTo>
                <a:cubicBezTo>
                  <a:pt x="15194" y="17178"/>
                  <a:pt x="15150" y="17161"/>
                  <a:pt x="15107" y="17161"/>
                </a:cubicBezTo>
                <a:close/>
                <a:moveTo>
                  <a:pt x="15893" y="17161"/>
                </a:moveTo>
                <a:cubicBezTo>
                  <a:pt x="15849" y="17161"/>
                  <a:pt x="15806" y="17178"/>
                  <a:pt x="15772" y="17211"/>
                </a:cubicBezTo>
                <a:cubicBezTo>
                  <a:pt x="15706" y="17276"/>
                  <a:pt x="15706" y="17383"/>
                  <a:pt x="15772" y="17448"/>
                </a:cubicBezTo>
                <a:cubicBezTo>
                  <a:pt x="15839" y="17514"/>
                  <a:pt x="15947" y="17514"/>
                  <a:pt x="16013" y="17448"/>
                </a:cubicBezTo>
                <a:cubicBezTo>
                  <a:pt x="16080" y="17383"/>
                  <a:pt x="16080" y="17276"/>
                  <a:pt x="16013" y="17211"/>
                </a:cubicBezTo>
                <a:cubicBezTo>
                  <a:pt x="15980" y="17178"/>
                  <a:pt x="15936" y="17161"/>
                  <a:pt x="15893" y="17161"/>
                </a:cubicBezTo>
                <a:close/>
                <a:moveTo>
                  <a:pt x="16679" y="17161"/>
                </a:moveTo>
                <a:cubicBezTo>
                  <a:pt x="16636" y="17161"/>
                  <a:pt x="16592" y="17178"/>
                  <a:pt x="16559" y="17211"/>
                </a:cubicBezTo>
                <a:cubicBezTo>
                  <a:pt x="16492" y="17276"/>
                  <a:pt x="16492" y="17383"/>
                  <a:pt x="16559" y="17448"/>
                </a:cubicBezTo>
                <a:cubicBezTo>
                  <a:pt x="16625" y="17514"/>
                  <a:pt x="16733" y="17514"/>
                  <a:pt x="16800" y="17448"/>
                </a:cubicBezTo>
                <a:cubicBezTo>
                  <a:pt x="16866" y="17383"/>
                  <a:pt x="16866" y="17276"/>
                  <a:pt x="16800" y="17211"/>
                </a:cubicBezTo>
                <a:cubicBezTo>
                  <a:pt x="16766" y="17178"/>
                  <a:pt x="16723" y="17161"/>
                  <a:pt x="16679" y="17161"/>
                </a:cubicBezTo>
                <a:close/>
                <a:moveTo>
                  <a:pt x="17465" y="17161"/>
                </a:moveTo>
                <a:cubicBezTo>
                  <a:pt x="17422" y="17161"/>
                  <a:pt x="17378" y="17178"/>
                  <a:pt x="17345" y="17211"/>
                </a:cubicBezTo>
                <a:cubicBezTo>
                  <a:pt x="17279" y="17276"/>
                  <a:pt x="17279" y="17383"/>
                  <a:pt x="17345" y="17448"/>
                </a:cubicBezTo>
                <a:cubicBezTo>
                  <a:pt x="17411" y="17514"/>
                  <a:pt x="17519" y="17514"/>
                  <a:pt x="17585" y="17448"/>
                </a:cubicBezTo>
                <a:cubicBezTo>
                  <a:pt x="17652" y="17383"/>
                  <a:pt x="17652" y="17276"/>
                  <a:pt x="17585" y="17211"/>
                </a:cubicBezTo>
                <a:cubicBezTo>
                  <a:pt x="17552" y="17178"/>
                  <a:pt x="17509" y="17161"/>
                  <a:pt x="17465" y="17161"/>
                </a:cubicBezTo>
                <a:close/>
                <a:moveTo>
                  <a:pt x="18252" y="17161"/>
                </a:moveTo>
                <a:cubicBezTo>
                  <a:pt x="18208" y="17161"/>
                  <a:pt x="18165" y="17178"/>
                  <a:pt x="18131" y="17211"/>
                </a:cubicBezTo>
                <a:cubicBezTo>
                  <a:pt x="18065" y="17276"/>
                  <a:pt x="18065" y="17383"/>
                  <a:pt x="18131" y="17448"/>
                </a:cubicBezTo>
                <a:cubicBezTo>
                  <a:pt x="18198" y="17514"/>
                  <a:pt x="18305" y="17514"/>
                  <a:pt x="18371" y="17448"/>
                </a:cubicBezTo>
                <a:cubicBezTo>
                  <a:pt x="18438" y="17383"/>
                  <a:pt x="18438" y="17276"/>
                  <a:pt x="18371" y="17211"/>
                </a:cubicBezTo>
                <a:cubicBezTo>
                  <a:pt x="18338" y="17178"/>
                  <a:pt x="18295" y="17161"/>
                  <a:pt x="18252" y="17161"/>
                </a:cubicBezTo>
                <a:close/>
                <a:moveTo>
                  <a:pt x="19037" y="17161"/>
                </a:moveTo>
                <a:cubicBezTo>
                  <a:pt x="18994" y="17161"/>
                  <a:pt x="18951" y="17178"/>
                  <a:pt x="18918" y="17211"/>
                </a:cubicBezTo>
                <a:cubicBezTo>
                  <a:pt x="18851" y="17276"/>
                  <a:pt x="18851" y="17383"/>
                  <a:pt x="18918" y="17448"/>
                </a:cubicBezTo>
                <a:cubicBezTo>
                  <a:pt x="18984" y="17514"/>
                  <a:pt x="19091" y="17514"/>
                  <a:pt x="19158" y="17448"/>
                </a:cubicBezTo>
                <a:cubicBezTo>
                  <a:pt x="19224" y="17383"/>
                  <a:pt x="19224" y="17276"/>
                  <a:pt x="19158" y="17211"/>
                </a:cubicBezTo>
                <a:cubicBezTo>
                  <a:pt x="19125" y="17178"/>
                  <a:pt x="19081" y="17161"/>
                  <a:pt x="19037" y="17161"/>
                </a:cubicBezTo>
                <a:close/>
                <a:moveTo>
                  <a:pt x="19824" y="17161"/>
                </a:moveTo>
                <a:cubicBezTo>
                  <a:pt x="19780" y="17161"/>
                  <a:pt x="19736" y="17178"/>
                  <a:pt x="19703" y="17211"/>
                </a:cubicBezTo>
                <a:cubicBezTo>
                  <a:pt x="19637" y="17276"/>
                  <a:pt x="19637" y="17383"/>
                  <a:pt x="19703" y="17448"/>
                </a:cubicBezTo>
                <a:cubicBezTo>
                  <a:pt x="19770" y="17514"/>
                  <a:pt x="19878" y="17514"/>
                  <a:pt x="19944" y="17448"/>
                </a:cubicBezTo>
                <a:cubicBezTo>
                  <a:pt x="20010" y="17383"/>
                  <a:pt x="20010" y="17276"/>
                  <a:pt x="19944" y="17211"/>
                </a:cubicBezTo>
                <a:cubicBezTo>
                  <a:pt x="19911" y="17178"/>
                  <a:pt x="19867" y="17161"/>
                  <a:pt x="19824" y="17161"/>
                </a:cubicBezTo>
                <a:close/>
                <a:moveTo>
                  <a:pt x="20610" y="17161"/>
                </a:moveTo>
                <a:cubicBezTo>
                  <a:pt x="20566" y="17161"/>
                  <a:pt x="20523" y="17178"/>
                  <a:pt x="20490" y="17211"/>
                </a:cubicBezTo>
                <a:cubicBezTo>
                  <a:pt x="20423" y="17276"/>
                  <a:pt x="20423" y="17383"/>
                  <a:pt x="20490" y="17448"/>
                </a:cubicBezTo>
                <a:cubicBezTo>
                  <a:pt x="20556" y="17514"/>
                  <a:pt x="20664" y="17514"/>
                  <a:pt x="20730" y="17448"/>
                </a:cubicBezTo>
                <a:cubicBezTo>
                  <a:pt x="20797" y="17383"/>
                  <a:pt x="20797" y="17276"/>
                  <a:pt x="20730" y="17211"/>
                </a:cubicBezTo>
                <a:cubicBezTo>
                  <a:pt x="20697" y="17178"/>
                  <a:pt x="20653" y="17161"/>
                  <a:pt x="20610" y="17161"/>
                </a:cubicBezTo>
                <a:close/>
                <a:moveTo>
                  <a:pt x="21396" y="17161"/>
                </a:moveTo>
                <a:cubicBezTo>
                  <a:pt x="21353" y="17161"/>
                  <a:pt x="21309" y="17178"/>
                  <a:pt x="21276" y="17211"/>
                </a:cubicBezTo>
                <a:cubicBezTo>
                  <a:pt x="21209" y="17276"/>
                  <a:pt x="21209" y="17383"/>
                  <a:pt x="21276" y="17448"/>
                </a:cubicBezTo>
                <a:cubicBezTo>
                  <a:pt x="21342" y="17514"/>
                  <a:pt x="21450" y="17514"/>
                  <a:pt x="21517" y="17448"/>
                </a:cubicBezTo>
                <a:cubicBezTo>
                  <a:pt x="21583" y="17383"/>
                  <a:pt x="21583" y="17276"/>
                  <a:pt x="21517" y="17211"/>
                </a:cubicBezTo>
                <a:cubicBezTo>
                  <a:pt x="21483" y="17178"/>
                  <a:pt x="21440" y="17161"/>
                  <a:pt x="21396" y="17161"/>
                </a:cubicBezTo>
                <a:close/>
                <a:moveTo>
                  <a:pt x="169" y="17978"/>
                </a:moveTo>
                <a:cubicBezTo>
                  <a:pt x="126" y="17978"/>
                  <a:pt x="83" y="17995"/>
                  <a:pt x="49" y="18028"/>
                </a:cubicBezTo>
                <a:cubicBezTo>
                  <a:pt x="-17" y="18093"/>
                  <a:pt x="-17" y="18200"/>
                  <a:pt x="49" y="18265"/>
                </a:cubicBezTo>
                <a:cubicBezTo>
                  <a:pt x="116" y="18331"/>
                  <a:pt x="223" y="18331"/>
                  <a:pt x="290" y="18265"/>
                </a:cubicBezTo>
                <a:cubicBezTo>
                  <a:pt x="356" y="18200"/>
                  <a:pt x="356" y="18093"/>
                  <a:pt x="290" y="18028"/>
                </a:cubicBezTo>
                <a:cubicBezTo>
                  <a:pt x="256" y="17995"/>
                  <a:pt x="213" y="17978"/>
                  <a:pt x="169" y="17978"/>
                </a:cubicBezTo>
                <a:close/>
                <a:moveTo>
                  <a:pt x="955" y="17978"/>
                </a:moveTo>
                <a:cubicBezTo>
                  <a:pt x="912" y="17978"/>
                  <a:pt x="869" y="17995"/>
                  <a:pt x="836" y="18028"/>
                </a:cubicBezTo>
                <a:cubicBezTo>
                  <a:pt x="769" y="18093"/>
                  <a:pt x="769" y="18200"/>
                  <a:pt x="836" y="18265"/>
                </a:cubicBezTo>
                <a:cubicBezTo>
                  <a:pt x="902" y="18331"/>
                  <a:pt x="1009" y="18331"/>
                  <a:pt x="1076" y="18265"/>
                </a:cubicBezTo>
                <a:cubicBezTo>
                  <a:pt x="1142" y="18200"/>
                  <a:pt x="1142" y="18093"/>
                  <a:pt x="1076" y="18028"/>
                </a:cubicBezTo>
                <a:cubicBezTo>
                  <a:pt x="1043" y="17995"/>
                  <a:pt x="999" y="17978"/>
                  <a:pt x="955" y="17978"/>
                </a:cubicBezTo>
                <a:close/>
                <a:moveTo>
                  <a:pt x="1742" y="17978"/>
                </a:moveTo>
                <a:cubicBezTo>
                  <a:pt x="1698" y="17978"/>
                  <a:pt x="1654" y="17995"/>
                  <a:pt x="1621" y="18028"/>
                </a:cubicBezTo>
                <a:cubicBezTo>
                  <a:pt x="1555" y="18093"/>
                  <a:pt x="1555" y="18200"/>
                  <a:pt x="1621" y="18265"/>
                </a:cubicBezTo>
                <a:cubicBezTo>
                  <a:pt x="1688" y="18331"/>
                  <a:pt x="1796" y="18331"/>
                  <a:pt x="1862" y="18265"/>
                </a:cubicBezTo>
                <a:cubicBezTo>
                  <a:pt x="1928" y="18200"/>
                  <a:pt x="1928" y="18093"/>
                  <a:pt x="1862" y="18028"/>
                </a:cubicBezTo>
                <a:cubicBezTo>
                  <a:pt x="1829" y="17995"/>
                  <a:pt x="1785" y="17978"/>
                  <a:pt x="1742" y="17978"/>
                </a:cubicBezTo>
                <a:close/>
                <a:moveTo>
                  <a:pt x="2528" y="17978"/>
                </a:moveTo>
                <a:cubicBezTo>
                  <a:pt x="2484" y="17978"/>
                  <a:pt x="2441" y="17995"/>
                  <a:pt x="2408" y="18028"/>
                </a:cubicBezTo>
                <a:cubicBezTo>
                  <a:pt x="2341" y="18093"/>
                  <a:pt x="2341" y="18200"/>
                  <a:pt x="2408" y="18265"/>
                </a:cubicBezTo>
                <a:cubicBezTo>
                  <a:pt x="2474" y="18331"/>
                  <a:pt x="2582" y="18331"/>
                  <a:pt x="2648" y="18265"/>
                </a:cubicBezTo>
                <a:cubicBezTo>
                  <a:pt x="2715" y="18200"/>
                  <a:pt x="2715" y="18093"/>
                  <a:pt x="2648" y="18028"/>
                </a:cubicBezTo>
                <a:cubicBezTo>
                  <a:pt x="2615" y="17995"/>
                  <a:pt x="2571" y="17978"/>
                  <a:pt x="2528" y="17978"/>
                </a:cubicBezTo>
                <a:close/>
                <a:moveTo>
                  <a:pt x="3314" y="17978"/>
                </a:moveTo>
                <a:cubicBezTo>
                  <a:pt x="3271" y="17978"/>
                  <a:pt x="3227" y="17995"/>
                  <a:pt x="3194" y="18028"/>
                </a:cubicBezTo>
                <a:cubicBezTo>
                  <a:pt x="3127" y="18093"/>
                  <a:pt x="3127" y="18200"/>
                  <a:pt x="3194" y="18265"/>
                </a:cubicBezTo>
                <a:cubicBezTo>
                  <a:pt x="3260" y="18331"/>
                  <a:pt x="3368" y="18331"/>
                  <a:pt x="3434" y="18265"/>
                </a:cubicBezTo>
                <a:cubicBezTo>
                  <a:pt x="3500" y="18200"/>
                  <a:pt x="3500" y="18093"/>
                  <a:pt x="3434" y="18028"/>
                </a:cubicBezTo>
                <a:cubicBezTo>
                  <a:pt x="3401" y="17995"/>
                  <a:pt x="3358" y="17978"/>
                  <a:pt x="3314" y="17978"/>
                </a:cubicBezTo>
                <a:close/>
                <a:moveTo>
                  <a:pt x="4101" y="17978"/>
                </a:moveTo>
                <a:cubicBezTo>
                  <a:pt x="4057" y="17978"/>
                  <a:pt x="4013" y="17995"/>
                  <a:pt x="3980" y="18028"/>
                </a:cubicBezTo>
                <a:cubicBezTo>
                  <a:pt x="3914" y="18093"/>
                  <a:pt x="3914" y="18200"/>
                  <a:pt x="3980" y="18265"/>
                </a:cubicBezTo>
                <a:cubicBezTo>
                  <a:pt x="4047" y="18331"/>
                  <a:pt x="4154" y="18331"/>
                  <a:pt x="4220" y="18265"/>
                </a:cubicBezTo>
                <a:cubicBezTo>
                  <a:pt x="4287" y="18200"/>
                  <a:pt x="4287" y="18093"/>
                  <a:pt x="4220" y="18028"/>
                </a:cubicBezTo>
                <a:cubicBezTo>
                  <a:pt x="4187" y="17995"/>
                  <a:pt x="4144" y="17978"/>
                  <a:pt x="4101" y="17978"/>
                </a:cubicBezTo>
                <a:close/>
                <a:moveTo>
                  <a:pt x="4886" y="17978"/>
                </a:moveTo>
                <a:cubicBezTo>
                  <a:pt x="4843" y="17978"/>
                  <a:pt x="4800" y="17995"/>
                  <a:pt x="4766" y="18028"/>
                </a:cubicBezTo>
                <a:cubicBezTo>
                  <a:pt x="4700" y="18093"/>
                  <a:pt x="4700" y="18200"/>
                  <a:pt x="4766" y="18265"/>
                </a:cubicBezTo>
                <a:cubicBezTo>
                  <a:pt x="4833" y="18331"/>
                  <a:pt x="4940" y="18331"/>
                  <a:pt x="5007" y="18265"/>
                </a:cubicBezTo>
                <a:cubicBezTo>
                  <a:pt x="5073" y="18200"/>
                  <a:pt x="5073" y="18093"/>
                  <a:pt x="5007" y="18028"/>
                </a:cubicBezTo>
                <a:cubicBezTo>
                  <a:pt x="4973" y="17995"/>
                  <a:pt x="4930" y="17978"/>
                  <a:pt x="4886" y="17978"/>
                </a:cubicBezTo>
                <a:close/>
                <a:moveTo>
                  <a:pt x="5672" y="17978"/>
                </a:moveTo>
                <a:cubicBezTo>
                  <a:pt x="5629" y="17978"/>
                  <a:pt x="5586" y="17995"/>
                  <a:pt x="5553" y="18028"/>
                </a:cubicBezTo>
                <a:cubicBezTo>
                  <a:pt x="5486" y="18093"/>
                  <a:pt x="5486" y="18200"/>
                  <a:pt x="5553" y="18265"/>
                </a:cubicBezTo>
                <a:cubicBezTo>
                  <a:pt x="5619" y="18331"/>
                  <a:pt x="5726" y="18331"/>
                  <a:pt x="5793" y="18265"/>
                </a:cubicBezTo>
                <a:cubicBezTo>
                  <a:pt x="5859" y="18200"/>
                  <a:pt x="5859" y="18093"/>
                  <a:pt x="5793" y="18028"/>
                </a:cubicBezTo>
                <a:cubicBezTo>
                  <a:pt x="5760" y="17995"/>
                  <a:pt x="5716" y="17978"/>
                  <a:pt x="5672" y="17978"/>
                </a:cubicBezTo>
                <a:close/>
                <a:moveTo>
                  <a:pt x="6459" y="17978"/>
                </a:moveTo>
                <a:cubicBezTo>
                  <a:pt x="6415" y="17978"/>
                  <a:pt x="6372" y="17995"/>
                  <a:pt x="6338" y="18028"/>
                </a:cubicBezTo>
                <a:cubicBezTo>
                  <a:pt x="6272" y="18093"/>
                  <a:pt x="6272" y="18200"/>
                  <a:pt x="6338" y="18265"/>
                </a:cubicBezTo>
                <a:cubicBezTo>
                  <a:pt x="6405" y="18331"/>
                  <a:pt x="6513" y="18331"/>
                  <a:pt x="6579" y="18265"/>
                </a:cubicBezTo>
                <a:cubicBezTo>
                  <a:pt x="6646" y="18200"/>
                  <a:pt x="6646" y="18093"/>
                  <a:pt x="6579" y="18028"/>
                </a:cubicBezTo>
                <a:cubicBezTo>
                  <a:pt x="6546" y="17995"/>
                  <a:pt x="6502" y="17978"/>
                  <a:pt x="6459" y="17978"/>
                </a:cubicBezTo>
                <a:close/>
                <a:moveTo>
                  <a:pt x="7245" y="17978"/>
                </a:moveTo>
                <a:cubicBezTo>
                  <a:pt x="7202" y="17978"/>
                  <a:pt x="7158" y="17995"/>
                  <a:pt x="7125" y="18028"/>
                </a:cubicBezTo>
                <a:cubicBezTo>
                  <a:pt x="7058" y="18093"/>
                  <a:pt x="7058" y="18200"/>
                  <a:pt x="7125" y="18265"/>
                </a:cubicBezTo>
                <a:cubicBezTo>
                  <a:pt x="7191" y="18331"/>
                  <a:pt x="7299" y="18331"/>
                  <a:pt x="7365" y="18265"/>
                </a:cubicBezTo>
                <a:cubicBezTo>
                  <a:pt x="7432" y="18200"/>
                  <a:pt x="7432" y="18093"/>
                  <a:pt x="7365" y="18028"/>
                </a:cubicBezTo>
                <a:cubicBezTo>
                  <a:pt x="7332" y="17995"/>
                  <a:pt x="7289" y="17978"/>
                  <a:pt x="7245" y="17978"/>
                </a:cubicBezTo>
                <a:close/>
                <a:moveTo>
                  <a:pt x="8031" y="17978"/>
                </a:moveTo>
                <a:cubicBezTo>
                  <a:pt x="7988" y="17978"/>
                  <a:pt x="7944" y="17995"/>
                  <a:pt x="7911" y="18028"/>
                </a:cubicBezTo>
                <a:cubicBezTo>
                  <a:pt x="7845" y="18093"/>
                  <a:pt x="7845" y="18200"/>
                  <a:pt x="7911" y="18265"/>
                </a:cubicBezTo>
                <a:cubicBezTo>
                  <a:pt x="7977" y="18331"/>
                  <a:pt x="8085" y="18331"/>
                  <a:pt x="8151" y="18265"/>
                </a:cubicBezTo>
                <a:cubicBezTo>
                  <a:pt x="8217" y="18200"/>
                  <a:pt x="8217" y="18093"/>
                  <a:pt x="8151" y="18028"/>
                </a:cubicBezTo>
                <a:cubicBezTo>
                  <a:pt x="8118" y="17995"/>
                  <a:pt x="8075" y="17978"/>
                  <a:pt x="8031" y="17978"/>
                </a:cubicBezTo>
                <a:close/>
                <a:moveTo>
                  <a:pt x="8818" y="17978"/>
                </a:moveTo>
                <a:cubicBezTo>
                  <a:pt x="8774" y="17978"/>
                  <a:pt x="8730" y="17995"/>
                  <a:pt x="8697" y="18028"/>
                </a:cubicBezTo>
                <a:cubicBezTo>
                  <a:pt x="8631" y="18093"/>
                  <a:pt x="8631" y="18200"/>
                  <a:pt x="8697" y="18265"/>
                </a:cubicBezTo>
                <a:cubicBezTo>
                  <a:pt x="8764" y="18331"/>
                  <a:pt x="8871" y="18331"/>
                  <a:pt x="8937" y="18265"/>
                </a:cubicBezTo>
                <a:cubicBezTo>
                  <a:pt x="9004" y="18200"/>
                  <a:pt x="9004" y="18093"/>
                  <a:pt x="8937" y="18028"/>
                </a:cubicBezTo>
                <a:cubicBezTo>
                  <a:pt x="8904" y="17995"/>
                  <a:pt x="8861" y="17978"/>
                  <a:pt x="8818" y="17978"/>
                </a:cubicBezTo>
                <a:close/>
                <a:moveTo>
                  <a:pt x="9603" y="17978"/>
                </a:moveTo>
                <a:cubicBezTo>
                  <a:pt x="9560" y="17978"/>
                  <a:pt x="9517" y="17995"/>
                  <a:pt x="9483" y="18028"/>
                </a:cubicBezTo>
                <a:cubicBezTo>
                  <a:pt x="9417" y="18093"/>
                  <a:pt x="9417" y="18200"/>
                  <a:pt x="9483" y="18265"/>
                </a:cubicBezTo>
                <a:cubicBezTo>
                  <a:pt x="9550" y="18331"/>
                  <a:pt x="9657" y="18331"/>
                  <a:pt x="9724" y="18265"/>
                </a:cubicBezTo>
                <a:cubicBezTo>
                  <a:pt x="9790" y="18200"/>
                  <a:pt x="9790" y="18093"/>
                  <a:pt x="9724" y="18028"/>
                </a:cubicBezTo>
                <a:cubicBezTo>
                  <a:pt x="9690" y="17995"/>
                  <a:pt x="9647" y="17978"/>
                  <a:pt x="9603" y="17978"/>
                </a:cubicBezTo>
                <a:close/>
                <a:moveTo>
                  <a:pt x="10390" y="17978"/>
                </a:moveTo>
                <a:cubicBezTo>
                  <a:pt x="10346" y="17978"/>
                  <a:pt x="10303" y="17995"/>
                  <a:pt x="10270" y="18028"/>
                </a:cubicBezTo>
                <a:cubicBezTo>
                  <a:pt x="10203" y="18093"/>
                  <a:pt x="10203" y="18200"/>
                  <a:pt x="10270" y="18265"/>
                </a:cubicBezTo>
                <a:cubicBezTo>
                  <a:pt x="10336" y="18331"/>
                  <a:pt x="10444" y="18331"/>
                  <a:pt x="10510" y="18265"/>
                </a:cubicBezTo>
                <a:cubicBezTo>
                  <a:pt x="10576" y="18200"/>
                  <a:pt x="10576" y="18093"/>
                  <a:pt x="10510" y="18028"/>
                </a:cubicBezTo>
                <a:cubicBezTo>
                  <a:pt x="10477" y="17995"/>
                  <a:pt x="10433" y="17978"/>
                  <a:pt x="10390" y="17978"/>
                </a:cubicBezTo>
                <a:close/>
                <a:moveTo>
                  <a:pt x="11176" y="17978"/>
                </a:moveTo>
                <a:cubicBezTo>
                  <a:pt x="11132" y="17978"/>
                  <a:pt x="11089" y="17995"/>
                  <a:pt x="11055" y="18028"/>
                </a:cubicBezTo>
                <a:cubicBezTo>
                  <a:pt x="10989" y="18093"/>
                  <a:pt x="10989" y="18200"/>
                  <a:pt x="11055" y="18265"/>
                </a:cubicBezTo>
                <a:cubicBezTo>
                  <a:pt x="11122" y="18331"/>
                  <a:pt x="11230" y="18331"/>
                  <a:pt x="11296" y="18265"/>
                </a:cubicBezTo>
                <a:cubicBezTo>
                  <a:pt x="11363" y="18200"/>
                  <a:pt x="11363" y="18093"/>
                  <a:pt x="11296" y="18028"/>
                </a:cubicBezTo>
                <a:cubicBezTo>
                  <a:pt x="11263" y="17995"/>
                  <a:pt x="11219" y="17978"/>
                  <a:pt x="11176" y="17978"/>
                </a:cubicBezTo>
                <a:close/>
                <a:moveTo>
                  <a:pt x="11962" y="17978"/>
                </a:moveTo>
                <a:cubicBezTo>
                  <a:pt x="11919" y="17978"/>
                  <a:pt x="11875" y="17995"/>
                  <a:pt x="11842" y="18028"/>
                </a:cubicBezTo>
                <a:cubicBezTo>
                  <a:pt x="11775" y="18093"/>
                  <a:pt x="11775" y="18200"/>
                  <a:pt x="11842" y="18265"/>
                </a:cubicBezTo>
                <a:cubicBezTo>
                  <a:pt x="11908" y="18331"/>
                  <a:pt x="12016" y="18331"/>
                  <a:pt x="12083" y="18265"/>
                </a:cubicBezTo>
                <a:cubicBezTo>
                  <a:pt x="12149" y="18200"/>
                  <a:pt x="12149" y="18093"/>
                  <a:pt x="12083" y="18028"/>
                </a:cubicBezTo>
                <a:cubicBezTo>
                  <a:pt x="12049" y="17995"/>
                  <a:pt x="12006" y="17978"/>
                  <a:pt x="11962" y="17978"/>
                </a:cubicBezTo>
                <a:close/>
                <a:moveTo>
                  <a:pt x="12748" y="17978"/>
                </a:moveTo>
                <a:cubicBezTo>
                  <a:pt x="12705" y="17978"/>
                  <a:pt x="12661" y="17995"/>
                  <a:pt x="12628" y="18028"/>
                </a:cubicBezTo>
                <a:cubicBezTo>
                  <a:pt x="12562" y="18093"/>
                  <a:pt x="12562" y="18200"/>
                  <a:pt x="12628" y="18265"/>
                </a:cubicBezTo>
                <a:cubicBezTo>
                  <a:pt x="12694" y="18331"/>
                  <a:pt x="12802" y="18331"/>
                  <a:pt x="12868" y="18265"/>
                </a:cubicBezTo>
                <a:cubicBezTo>
                  <a:pt x="12935" y="18200"/>
                  <a:pt x="12935" y="18093"/>
                  <a:pt x="12868" y="18028"/>
                </a:cubicBezTo>
                <a:cubicBezTo>
                  <a:pt x="12835" y="17995"/>
                  <a:pt x="12792" y="17978"/>
                  <a:pt x="12748" y="17978"/>
                </a:cubicBezTo>
                <a:close/>
                <a:moveTo>
                  <a:pt x="13535" y="17978"/>
                </a:moveTo>
                <a:cubicBezTo>
                  <a:pt x="13491" y="17978"/>
                  <a:pt x="13447" y="17995"/>
                  <a:pt x="13414" y="18028"/>
                </a:cubicBezTo>
                <a:cubicBezTo>
                  <a:pt x="13348" y="18093"/>
                  <a:pt x="13348" y="18200"/>
                  <a:pt x="13414" y="18265"/>
                </a:cubicBezTo>
                <a:cubicBezTo>
                  <a:pt x="13481" y="18331"/>
                  <a:pt x="13588" y="18331"/>
                  <a:pt x="13654" y="18265"/>
                </a:cubicBezTo>
                <a:cubicBezTo>
                  <a:pt x="13721" y="18200"/>
                  <a:pt x="13721" y="18093"/>
                  <a:pt x="13654" y="18028"/>
                </a:cubicBezTo>
                <a:cubicBezTo>
                  <a:pt x="13621" y="17995"/>
                  <a:pt x="13578" y="17978"/>
                  <a:pt x="13535" y="17978"/>
                </a:cubicBezTo>
                <a:close/>
                <a:moveTo>
                  <a:pt x="14320" y="17978"/>
                </a:moveTo>
                <a:cubicBezTo>
                  <a:pt x="14277" y="17978"/>
                  <a:pt x="14234" y="17995"/>
                  <a:pt x="14201" y="18028"/>
                </a:cubicBezTo>
                <a:cubicBezTo>
                  <a:pt x="14134" y="18093"/>
                  <a:pt x="14134" y="18200"/>
                  <a:pt x="14201" y="18265"/>
                </a:cubicBezTo>
                <a:cubicBezTo>
                  <a:pt x="14267" y="18331"/>
                  <a:pt x="14374" y="18331"/>
                  <a:pt x="14441" y="18265"/>
                </a:cubicBezTo>
                <a:cubicBezTo>
                  <a:pt x="14507" y="18200"/>
                  <a:pt x="14507" y="18093"/>
                  <a:pt x="14441" y="18028"/>
                </a:cubicBezTo>
                <a:cubicBezTo>
                  <a:pt x="14408" y="17995"/>
                  <a:pt x="14364" y="17978"/>
                  <a:pt x="14320" y="17978"/>
                </a:cubicBezTo>
                <a:close/>
                <a:moveTo>
                  <a:pt x="15107" y="17978"/>
                </a:moveTo>
                <a:cubicBezTo>
                  <a:pt x="15063" y="17978"/>
                  <a:pt x="15019" y="17995"/>
                  <a:pt x="14986" y="18028"/>
                </a:cubicBezTo>
                <a:cubicBezTo>
                  <a:pt x="14920" y="18093"/>
                  <a:pt x="14920" y="18200"/>
                  <a:pt x="14986" y="18265"/>
                </a:cubicBezTo>
                <a:cubicBezTo>
                  <a:pt x="15053" y="18331"/>
                  <a:pt x="15161" y="18331"/>
                  <a:pt x="15227" y="18265"/>
                </a:cubicBezTo>
                <a:cubicBezTo>
                  <a:pt x="15293" y="18200"/>
                  <a:pt x="15293" y="18093"/>
                  <a:pt x="15227" y="18028"/>
                </a:cubicBezTo>
                <a:cubicBezTo>
                  <a:pt x="15194" y="17995"/>
                  <a:pt x="15150" y="17978"/>
                  <a:pt x="15107" y="17978"/>
                </a:cubicBezTo>
                <a:close/>
                <a:moveTo>
                  <a:pt x="15893" y="17978"/>
                </a:moveTo>
                <a:cubicBezTo>
                  <a:pt x="15849" y="17978"/>
                  <a:pt x="15806" y="17995"/>
                  <a:pt x="15772" y="18028"/>
                </a:cubicBezTo>
                <a:cubicBezTo>
                  <a:pt x="15706" y="18093"/>
                  <a:pt x="15706" y="18200"/>
                  <a:pt x="15772" y="18265"/>
                </a:cubicBezTo>
                <a:cubicBezTo>
                  <a:pt x="15839" y="18331"/>
                  <a:pt x="15947" y="18331"/>
                  <a:pt x="16013" y="18265"/>
                </a:cubicBezTo>
                <a:cubicBezTo>
                  <a:pt x="16080" y="18200"/>
                  <a:pt x="16080" y="18093"/>
                  <a:pt x="16013" y="18028"/>
                </a:cubicBezTo>
                <a:cubicBezTo>
                  <a:pt x="15980" y="17995"/>
                  <a:pt x="15936" y="17978"/>
                  <a:pt x="15893" y="17978"/>
                </a:cubicBezTo>
                <a:close/>
                <a:moveTo>
                  <a:pt x="16679" y="17978"/>
                </a:moveTo>
                <a:cubicBezTo>
                  <a:pt x="16636" y="17978"/>
                  <a:pt x="16592" y="17995"/>
                  <a:pt x="16559" y="18028"/>
                </a:cubicBezTo>
                <a:cubicBezTo>
                  <a:pt x="16492" y="18093"/>
                  <a:pt x="16492" y="18200"/>
                  <a:pt x="16559" y="18265"/>
                </a:cubicBezTo>
                <a:cubicBezTo>
                  <a:pt x="16625" y="18331"/>
                  <a:pt x="16733" y="18331"/>
                  <a:pt x="16800" y="18265"/>
                </a:cubicBezTo>
                <a:cubicBezTo>
                  <a:pt x="16866" y="18200"/>
                  <a:pt x="16866" y="18093"/>
                  <a:pt x="16800" y="18028"/>
                </a:cubicBezTo>
                <a:cubicBezTo>
                  <a:pt x="16766" y="17995"/>
                  <a:pt x="16723" y="17978"/>
                  <a:pt x="16679" y="17978"/>
                </a:cubicBezTo>
                <a:close/>
                <a:moveTo>
                  <a:pt x="17465" y="17978"/>
                </a:moveTo>
                <a:cubicBezTo>
                  <a:pt x="17422" y="17978"/>
                  <a:pt x="17378" y="17995"/>
                  <a:pt x="17345" y="18028"/>
                </a:cubicBezTo>
                <a:cubicBezTo>
                  <a:pt x="17279" y="18093"/>
                  <a:pt x="17279" y="18200"/>
                  <a:pt x="17345" y="18265"/>
                </a:cubicBezTo>
                <a:cubicBezTo>
                  <a:pt x="17411" y="18331"/>
                  <a:pt x="17519" y="18331"/>
                  <a:pt x="17585" y="18265"/>
                </a:cubicBezTo>
                <a:cubicBezTo>
                  <a:pt x="17652" y="18200"/>
                  <a:pt x="17652" y="18093"/>
                  <a:pt x="17585" y="18028"/>
                </a:cubicBezTo>
                <a:cubicBezTo>
                  <a:pt x="17552" y="17995"/>
                  <a:pt x="17509" y="17978"/>
                  <a:pt x="17465" y="17978"/>
                </a:cubicBezTo>
                <a:close/>
                <a:moveTo>
                  <a:pt x="18252" y="17978"/>
                </a:moveTo>
                <a:cubicBezTo>
                  <a:pt x="18208" y="17978"/>
                  <a:pt x="18165" y="17995"/>
                  <a:pt x="18131" y="18028"/>
                </a:cubicBezTo>
                <a:cubicBezTo>
                  <a:pt x="18065" y="18093"/>
                  <a:pt x="18065" y="18200"/>
                  <a:pt x="18131" y="18265"/>
                </a:cubicBezTo>
                <a:cubicBezTo>
                  <a:pt x="18198" y="18331"/>
                  <a:pt x="18305" y="18331"/>
                  <a:pt x="18371" y="18265"/>
                </a:cubicBezTo>
                <a:cubicBezTo>
                  <a:pt x="18438" y="18200"/>
                  <a:pt x="18438" y="18093"/>
                  <a:pt x="18371" y="18028"/>
                </a:cubicBezTo>
                <a:cubicBezTo>
                  <a:pt x="18338" y="17995"/>
                  <a:pt x="18295" y="17978"/>
                  <a:pt x="18252" y="17978"/>
                </a:cubicBezTo>
                <a:close/>
                <a:moveTo>
                  <a:pt x="19037" y="17978"/>
                </a:moveTo>
                <a:cubicBezTo>
                  <a:pt x="18994" y="17978"/>
                  <a:pt x="18951" y="17995"/>
                  <a:pt x="18918" y="18028"/>
                </a:cubicBezTo>
                <a:cubicBezTo>
                  <a:pt x="18851" y="18093"/>
                  <a:pt x="18851" y="18200"/>
                  <a:pt x="18918" y="18265"/>
                </a:cubicBezTo>
                <a:cubicBezTo>
                  <a:pt x="18984" y="18331"/>
                  <a:pt x="19091" y="18331"/>
                  <a:pt x="19158" y="18265"/>
                </a:cubicBezTo>
                <a:cubicBezTo>
                  <a:pt x="19224" y="18200"/>
                  <a:pt x="19224" y="18093"/>
                  <a:pt x="19158" y="18028"/>
                </a:cubicBezTo>
                <a:cubicBezTo>
                  <a:pt x="19125" y="17995"/>
                  <a:pt x="19081" y="17978"/>
                  <a:pt x="19037" y="17978"/>
                </a:cubicBezTo>
                <a:close/>
                <a:moveTo>
                  <a:pt x="19824" y="17978"/>
                </a:moveTo>
                <a:cubicBezTo>
                  <a:pt x="19780" y="17978"/>
                  <a:pt x="19736" y="17995"/>
                  <a:pt x="19703" y="18028"/>
                </a:cubicBezTo>
                <a:cubicBezTo>
                  <a:pt x="19637" y="18093"/>
                  <a:pt x="19637" y="18200"/>
                  <a:pt x="19703" y="18265"/>
                </a:cubicBezTo>
                <a:cubicBezTo>
                  <a:pt x="19770" y="18331"/>
                  <a:pt x="19878" y="18331"/>
                  <a:pt x="19944" y="18265"/>
                </a:cubicBezTo>
                <a:cubicBezTo>
                  <a:pt x="20010" y="18200"/>
                  <a:pt x="20010" y="18093"/>
                  <a:pt x="19944" y="18028"/>
                </a:cubicBezTo>
                <a:cubicBezTo>
                  <a:pt x="19911" y="17995"/>
                  <a:pt x="19867" y="17978"/>
                  <a:pt x="19824" y="17978"/>
                </a:cubicBezTo>
                <a:close/>
                <a:moveTo>
                  <a:pt x="20610" y="17978"/>
                </a:moveTo>
                <a:cubicBezTo>
                  <a:pt x="20566" y="17978"/>
                  <a:pt x="20523" y="17995"/>
                  <a:pt x="20490" y="18028"/>
                </a:cubicBezTo>
                <a:cubicBezTo>
                  <a:pt x="20423" y="18093"/>
                  <a:pt x="20423" y="18200"/>
                  <a:pt x="20490" y="18265"/>
                </a:cubicBezTo>
                <a:cubicBezTo>
                  <a:pt x="20556" y="18331"/>
                  <a:pt x="20664" y="18331"/>
                  <a:pt x="20730" y="18265"/>
                </a:cubicBezTo>
                <a:cubicBezTo>
                  <a:pt x="20797" y="18200"/>
                  <a:pt x="20797" y="18093"/>
                  <a:pt x="20730" y="18028"/>
                </a:cubicBezTo>
                <a:cubicBezTo>
                  <a:pt x="20697" y="17995"/>
                  <a:pt x="20653" y="17978"/>
                  <a:pt x="20610" y="17978"/>
                </a:cubicBezTo>
                <a:close/>
                <a:moveTo>
                  <a:pt x="21396" y="17978"/>
                </a:moveTo>
                <a:cubicBezTo>
                  <a:pt x="21353" y="17978"/>
                  <a:pt x="21309" y="17995"/>
                  <a:pt x="21276" y="18028"/>
                </a:cubicBezTo>
                <a:cubicBezTo>
                  <a:pt x="21209" y="18093"/>
                  <a:pt x="21209" y="18200"/>
                  <a:pt x="21276" y="18265"/>
                </a:cubicBezTo>
                <a:cubicBezTo>
                  <a:pt x="21342" y="18331"/>
                  <a:pt x="21450" y="18331"/>
                  <a:pt x="21517" y="18265"/>
                </a:cubicBezTo>
                <a:cubicBezTo>
                  <a:pt x="21583" y="18200"/>
                  <a:pt x="21583" y="18093"/>
                  <a:pt x="21517" y="18028"/>
                </a:cubicBezTo>
                <a:cubicBezTo>
                  <a:pt x="21483" y="17995"/>
                  <a:pt x="21440" y="17978"/>
                  <a:pt x="21396" y="17978"/>
                </a:cubicBezTo>
                <a:close/>
                <a:moveTo>
                  <a:pt x="169" y="18795"/>
                </a:moveTo>
                <a:cubicBezTo>
                  <a:pt x="126" y="18795"/>
                  <a:pt x="83" y="18812"/>
                  <a:pt x="49" y="18845"/>
                </a:cubicBezTo>
                <a:cubicBezTo>
                  <a:pt x="-17" y="18910"/>
                  <a:pt x="-17" y="19017"/>
                  <a:pt x="49" y="19083"/>
                </a:cubicBezTo>
                <a:cubicBezTo>
                  <a:pt x="116" y="19149"/>
                  <a:pt x="223" y="19149"/>
                  <a:pt x="290" y="19083"/>
                </a:cubicBezTo>
                <a:cubicBezTo>
                  <a:pt x="356" y="19017"/>
                  <a:pt x="356" y="18910"/>
                  <a:pt x="290" y="18845"/>
                </a:cubicBezTo>
                <a:cubicBezTo>
                  <a:pt x="256" y="18812"/>
                  <a:pt x="213" y="18795"/>
                  <a:pt x="169" y="18795"/>
                </a:cubicBezTo>
                <a:close/>
                <a:moveTo>
                  <a:pt x="955" y="18795"/>
                </a:moveTo>
                <a:cubicBezTo>
                  <a:pt x="912" y="18795"/>
                  <a:pt x="869" y="18812"/>
                  <a:pt x="836" y="18845"/>
                </a:cubicBezTo>
                <a:cubicBezTo>
                  <a:pt x="769" y="18910"/>
                  <a:pt x="769" y="19017"/>
                  <a:pt x="836" y="19083"/>
                </a:cubicBezTo>
                <a:cubicBezTo>
                  <a:pt x="902" y="19149"/>
                  <a:pt x="1009" y="19149"/>
                  <a:pt x="1076" y="19083"/>
                </a:cubicBezTo>
                <a:cubicBezTo>
                  <a:pt x="1142" y="19017"/>
                  <a:pt x="1142" y="18910"/>
                  <a:pt x="1076" y="18845"/>
                </a:cubicBezTo>
                <a:cubicBezTo>
                  <a:pt x="1043" y="18812"/>
                  <a:pt x="999" y="18795"/>
                  <a:pt x="955" y="18795"/>
                </a:cubicBezTo>
                <a:close/>
                <a:moveTo>
                  <a:pt x="1742" y="18795"/>
                </a:moveTo>
                <a:cubicBezTo>
                  <a:pt x="1698" y="18795"/>
                  <a:pt x="1654" y="18812"/>
                  <a:pt x="1621" y="18845"/>
                </a:cubicBezTo>
                <a:cubicBezTo>
                  <a:pt x="1555" y="18910"/>
                  <a:pt x="1555" y="19017"/>
                  <a:pt x="1621" y="19083"/>
                </a:cubicBezTo>
                <a:cubicBezTo>
                  <a:pt x="1688" y="19149"/>
                  <a:pt x="1796" y="19149"/>
                  <a:pt x="1862" y="19083"/>
                </a:cubicBezTo>
                <a:cubicBezTo>
                  <a:pt x="1928" y="19017"/>
                  <a:pt x="1928" y="18910"/>
                  <a:pt x="1862" y="18845"/>
                </a:cubicBezTo>
                <a:cubicBezTo>
                  <a:pt x="1829" y="18812"/>
                  <a:pt x="1785" y="18795"/>
                  <a:pt x="1742" y="18795"/>
                </a:cubicBezTo>
                <a:close/>
                <a:moveTo>
                  <a:pt x="2528" y="18795"/>
                </a:moveTo>
                <a:cubicBezTo>
                  <a:pt x="2484" y="18795"/>
                  <a:pt x="2441" y="18812"/>
                  <a:pt x="2408" y="18845"/>
                </a:cubicBezTo>
                <a:cubicBezTo>
                  <a:pt x="2341" y="18910"/>
                  <a:pt x="2341" y="19017"/>
                  <a:pt x="2408" y="19083"/>
                </a:cubicBezTo>
                <a:cubicBezTo>
                  <a:pt x="2474" y="19149"/>
                  <a:pt x="2582" y="19149"/>
                  <a:pt x="2648" y="19083"/>
                </a:cubicBezTo>
                <a:cubicBezTo>
                  <a:pt x="2715" y="19017"/>
                  <a:pt x="2715" y="18910"/>
                  <a:pt x="2648" y="18845"/>
                </a:cubicBezTo>
                <a:cubicBezTo>
                  <a:pt x="2615" y="18812"/>
                  <a:pt x="2571" y="18795"/>
                  <a:pt x="2528" y="18795"/>
                </a:cubicBezTo>
                <a:close/>
                <a:moveTo>
                  <a:pt x="3314" y="18795"/>
                </a:moveTo>
                <a:cubicBezTo>
                  <a:pt x="3271" y="18795"/>
                  <a:pt x="3227" y="18812"/>
                  <a:pt x="3194" y="18845"/>
                </a:cubicBezTo>
                <a:cubicBezTo>
                  <a:pt x="3127" y="18910"/>
                  <a:pt x="3127" y="19017"/>
                  <a:pt x="3194" y="19083"/>
                </a:cubicBezTo>
                <a:cubicBezTo>
                  <a:pt x="3260" y="19149"/>
                  <a:pt x="3368" y="19149"/>
                  <a:pt x="3434" y="19083"/>
                </a:cubicBezTo>
                <a:cubicBezTo>
                  <a:pt x="3500" y="19017"/>
                  <a:pt x="3500" y="18910"/>
                  <a:pt x="3434" y="18845"/>
                </a:cubicBezTo>
                <a:cubicBezTo>
                  <a:pt x="3401" y="18812"/>
                  <a:pt x="3358" y="18795"/>
                  <a:pt x="3314" y="18795"/>
                </a:cubicBezTo>
                <a:close/>
                <a:moveTo>
                  <a:pt x="4101" y="18795"/>
                </a:moveTo>
                <a:cubicBezTo>
                  <a:pt x="4057" y="18795"/>
                  <a:pt x="4013" y="18812"/>
                  <a:pt x="3980" y="18845"/>
                </a:cubicBezTo>
                <a:cubicBezTo>
                  <a:pt x="3914" y="18910"/>
                  <a:pt x="3914" y="19017"/>
                  <a:pt x="3980" y="19083"/>
                </a:cubicBezTo>
                <a:cubicBezTo>
                  <a:pt x="4047" y="19149"/>
                  <a:pt x="4154" y="19149"/>
                  <a:pt x="4220" y="19083"/>
                </a:cubicBezTo>
                <a:cubicBezTo>
                  <a:pt x="4287" y="19017"/>
                  <a:pt x="4287" y="18910"/>
                  <a:pt x="4220" y="18845"/>
                </a:cubicBezTo>
                <a:cubicBezTo>
                  <a:pt x="4187" y="18812"/>
                  <a:pt x="4144" y="18795"/>
                  <a:pt x="4101" y="18795"/>
                </a:cubicBezTo>
                <a:close/>
                <a:moveTo>
                  <a:pt x="4886" y="18795"/>
                </a:moveTo>
                <a:cubicBezTo>
                  <a:pt x="4843" y="18795"/>
                  <a:pt x="4800" y="18812"/>
                  <a:pt x="4766" y="18845"/>
                </a:cubicBezTo>
                <a:cubicBezTo>
                  <a:pt x="4700" y="18910"/>
                  <a:pt x="4700" y="19017"/>
                  <a:pt x="4766" y="19083"/>
                </a:cubicBezTo>
                <a:cubicBezTo>
                  <a:pt x="4833" y="19149"/>
                  <a:pt x="4940" y="19149"/>
                  <a:pt x="5007" y="19083"/>
                </a:cubicBezTo>
                <a:cubicBezTo>
                  <a:pt x="5073" y="19017"/>
                  <a:pt x="5073" y="18910"/>
                  <a:pt x="5007" y="18845"/>
                </a:cubicBezTo>
                <a:cubicBezTo>
                  <a:pt x="4973" y="18812"/>
                  <a:pt x="4930" y="18795"/>
                  <a:pt x="4886" y="18795"/>
                </a:cubicBezTo>
                <a:close/>
                <a:moveTo>
                  <a:pt x="5672" y="18795"/>
                </a:moveTo>
                <a:cubicBezTo>
                  <a:pt x="5629" y="18795"/>
                  <a:pt x="5586" y="18812"/>
                  <a:pt x="5553" y="18845"/>
                </a:cubicBezTo>
                <a:cubicBezTo>
                  <a:pt x="5486" y="18910"/>
                  <a:pt x="5486" y="19017"/>
                  <a:pt x="5553" y="19083"/>
                </a:cubicBezTo>
                <a:cubicBezTo>
                  <a:pt x="5619" y="19149"/>
                  <a:pt x="5726" y="19149"/>
                  <a:pt x="5793" y="19083"/>
                </a:cubicBezTo>
                <a:cubicBezTo>
                  <a:pt x="5859" y="19017"/>
                  <a:pt x="5859" y="18910"/>
                  <a:pt x="5793" y="18845"/>
                </a:cubicBezTo>
                <a:cubicBezTo>
                  <a:pt x="5760" y="18812"/>
                  <a:pt x="5716" y="18795"/>
                  <a:pt x="5672" y="18795"/>
                </a:cubicBezTo>
                <a:close/>
                <a:moveTo>
                  <a:pt x="6459" y="18795"/>
                </a:moveTo>
                <a:cubicBezTo>
                  <a:pt x="6415" y="18795"/>
                  <a:pt x="6372" y="18812"/>
                  <a:pt x="6338" y="18845"/>
                </a:cubicBezTo>
                <a:cubicBezTo>
                  <a:pt x="6272" y="18910"/>
                  <a:pt x="6272" y="19017"/>
                  <a:pt x="6338" y="19083"/>
                </a:cubicBezTo>
                <a:cubicBezTo>
                  <a:pt x="6405" y="19149"/>
                  <a:pt x="6513" y="19149"/>
                  <a:pt x="6579" y="19083"/>
                </a:cubicBezTo>
                <a:cubicBezTo>
                  <a:pt x="6646" y="19017"/>
                  <a:pt x="6646" y="18910"/>
                  <a:pt x="6579" y="18845"/>
                </a:cubicBezTo>
                <a:cubicBezTo>
                  <a:pt x="6546" y="18812"/>
                  <a:pt x="6502" y="18795"/>
                  <a:pt x="6459" y="18795"/>
                </a:cubicBezTo>
                <a:close/>
                <a:moveTo>
                  <a:pt x="7245" y="18795"/>
                </a:moveTo>
                <a:cubicBezTo>
                  <a:pt x="7202" y="18795"/>
                  <a:pt x="7158" y="18812"/>
                  <a:pt x="7125" y="18845"/>
                </a:cubicBezTo>
                <a:cubicBezTo>
                  <a:pt x="7058" y="18910"/>
                  <a:pt x="7058" y="19017"/>
                  <a:pt x="7125" y="19083"/>
                </a:cubicBezTo>
                <a:cubicBezTo>
                  <a:pt x="7191" y="19149"/>
                  <a:pt x="7299" y="19149"/>
                  <a:pt x="7365" y="19083"/>
                </a:cubicBezTo>
                <a:cubicBezTo>
                  <a:pt x="7432" y="19017"/>
                  <a:pt x="7432" y="18910"/>
                  <a:pt x="7365" y="18845"/>
                </a:cubicBezTo>
                <a:cubicBezTo>
                  <a:pt x="7332" y="18812"/>
                  <a:pt x="7289" y="18795"/>
                  <a:pt x="7245" y="18795"/>
                </a:cubicBezTo>
                <a:close/>
                <a:moveTo>
                  <a:pt x="8031" y="18795"/>
                </a:moveTo>
                <a:cubicBezTo>
                  <a:pt x="7988" y="18795"/>
                  <a:pt x="7944" y="18812"/>
                  <a:pt x="7911" y="18845"/>
                </a:cubicBezTo>
                <a:cubicBezTo>
                  <a:pt x="7845" y="18910"/>
                  <a:pt x="7845" y="19017"/>
                  <a:pt x="7911" y="19083"/>
                </a:cubicBezTo>
                <a:cubicBezTo>
                  <a:pt x="7977" y="19149"/>
                  <a:pt x="8085" y="19149"/>
                  <a:pt x="8151" y="19083"/>
                </a:cubicBezTo>
                <a:cubicBezTo>
                  <a:pt x="8217" y="19017"/>
                  <a:pt x="8217" y="18910"/>
                  <a:pt x="8151" y="18845"/>
                </a:cubicBezTo>
                <a:cubicBezTo>
                  <a:pt x="8118" y="18812"/>
                  <a:pt x="8075" y="18795"/>
                  <a:pt x="8031" y="18795"/>
                </a:cubicBezTo>
                <a:close/>
                <a:moveTo>
                  <a:pt x="8818" y="18795"/>
                </a:moveTo>
                <a:cubicBezTo>
                  <a:pt x="8774" y="18795"/>
                  <a:pt x="8730" y="18812"/>
                  <a:pt x="8697" y="18845"/>
                </a:cubicBezTo>
                <a:cubicBezTo>
                  <a:pt x="8631" y="18910"/>
                  <a:pt x="8631" y="19017"/>
                  <a:pt x="8697" y="19083"/>
                </a:cubicBezTo>
                <a:cubicBezTo>
                  <a:pt x="8764" y="19149"/>
                  <a:pt x="8871" y="19149"/>
                  <a:pt x="8937" y="19083"/>
                </a:cubicBezTo>
                <a:cubicBezTo>
                  <a:pt x="9004" y="19017"/>
                  <a:pt x="9004" y="18910"/>
                  <a:pt x="8937" y="18845"/>
                </a:cubicBezTo>
                <a:cubicBezTo>
                  <a:pt x="8904" y="18812"/>
                  <a:pt x="8861" y="18795"/>
                  <a:pt x="8818" y="18795"/>
                </a:cubicBezTo>
                <a:close/>
                <a:moveTo>
                  <a:pt x="9603" y="18795"/>
                </a:moveTo>
                <a:cubicBezTo>
                  <a:pt x="9560" y="18795"/>
                  <a:pt x="9517" y="18812"/>
                  <a:pt x="9483" y="18845"/>
                </a:cubicBezTo>
                <a:cubicBezTo>
                  <a:pt x="9417" y="18910"/>
                  <a:pt x="9417" y="19017"/>
                  <a:pt x="9483" y="19083"/>
                </a:cubicBezTo>
                <a:cubicBezTo>
                  <a:pt x="9550" y="19149"/>
                  <a:pt x="9657" y="19149"/>
                  <a:pt x="9724" y="19083"/>
                </a:cubicBezTo>
                <a:cubicBezTo>
                  <a:pt x="9790" y="19017"/>
                  <a:pt x="9790" y="18910"/>
                  <a:pt x="9724" y="18845"/>
                </a:cubicBezTo>
                <a:cubicBezTo>
                  <a:pt x="9690" y="18812"/>
                  <a:pt x="9647" y="18795"/>
                  <a:pt x="9603" y="18795"/>
                </a:cubicBezTo>
                <a:close/>
                <a:moveTo>
                  <a:pt x="10390" y="18795"/>
                </a:moveTo>
                <a:cubicBezTo>
                  <a:pt x="10346" y="18795"/>
                  <a:pt x="10303" y="18812"/>
                  <a:pt x="10270" y="18845"/>
                </a:cubicBezTo>
                <a:cubicBezTo>
                  <a:pt x="10203" y="18910"/>
                  <a:pt x="10203" y="19017"/>
                  <a:pt x="10270" y="19083"/>
                </a:cubicBezTo>
                <a:cubicBezTo>
                  <a:pt x="10336" y="19149"/>
                  <a:pt x="10444" y="19149"/>
                  <a:pt x="10510" y="19083"/>
                </a:cubicBezTo>
                <a:cubicBezTo>
                  <a:pt x="10576" y="19017"/>
                  <a:pt x="10576" y="18910"/>
                  <a:pt x="10510" y="18845"/>
                </a:cubicBezTo>
                <a:cubicBezTo>
                  <a:pt x="10477" y="18812"/>
                  <a:pt x="10433" y="18795"/>
                  <a:pt x="10390" y="18795"/>
                </a:cubicBezTo>
                <a:close/>
                <a:moveTo>
                  <a:pt x="11176" y="18795"/>
                </a:moveTo>
                <a:cubicBezTo>
                  <a:pt x="11132" y="18795"/>
                  <a:pt x="11089" y="18812"/>
                  <a:pt x="11055" y="18845"/>
                </a:cubicBezTo>
                <a:cubicBezTo>
                  <a:pt x="10989" y="18910"/>
                  <a:pt x="10989" y="19017"/>
                  <a:pt x="11055" y="19083"/>
                </a:cubicBezTo>
                <a:cubicBezTo>
                  <a:pt x="11122" y="19149"/>
                  <a:pt x="11230" y="19149"/>
                  <a:pt x="11296" y="19083"/>
                </a:cubicBezTo>
                <a:cubicBezTo>
                  <a:pt x="11363" y="19017"/>
                  <a:pt x="11363" y="18910"/>
                  <a:pt x="11296" y="18845"/>
                </a:cubicBezTo>
                <a:cubicBezTo>
                  <a:pt x="11263" y="18812"/>
                  <a:pt x="11219" y="18795"/>
                  <a:pt x="11176" y="18795"/>
                </a:cubicBezTo>
                <a:close/>
                <a:moveTo>
                  <a:pt x="11962" y="18795"/>
                </a:moveTo>
                <a:cubicBezTo>
                  <a:pt x="11919" y="18795"/>
                  <a:pt x="11875" y="18812"/>
                  <a:pt x="11842" y="18845"/>
                </a:cubicBezTo>
                <a:cubicBezTo>
                  <a:pt x="11775" y="18910"/>
                  <a:pt x="11775" y="19017"/>
                  <a:pt x="11842" y="19083"/>
                </a:cubicBezTo>
                <a:cubicBezTo>
                  <a:pt x="11908" y="19149"/>
                  <a:pt x="12016" y="19149"/>
                  <a:pt x="12083" y="19083"/>
                </a:cubicBezTo>
                <a:cubicBezTo>
                  <a:pt x="12149" y="19017"/>
                  <a:pt x="12149" y="18910"/>
                  <a:pt x="12083" y="18845"/>
                </a:cubicBezTo>
                <a:cubicBezTo>
                  <a:pt x="12049" y="18812"/>
                  <a:pt x="12006" y="18795"/>
                  <a:pt x="11962" y="18795"/>
                </a:cubicBezTo>
                <a:close/>
                <a:moveTo>
                  <a:pt x="12748" y="18795"/>
                </a:moveTo>
                <a:cubicBezTo>
                  <a:pt x="12705" y="18795"/>
                  <a:pt x="12661" y="18812"/>
                  <a:pt x="12628" y="18845"/>
                </a:cubicBezTo>
                <a:cubicBezTo>
                  <a:pt x="12562" y="18910"/>
                  <a:pt x="12562" y="19017"/>
                  <a:pt x="12628" y="19083"/>
                </a:cubicBezTo>
                <a:cubicBezTo>
                  <a:pt x="12694" y="19149"/>
                  <a:pt x="12802" y="19149"/>
                  <a:pt x="12868" y="19083"/>
                </a:cubicBezTo>
                <a:cubicBezTo>
                  <a:pt x="12935" y="19017"/>
                  <a:pt x="12935" y="18910"/>
                  <a:pt x="12868" y="18845"/>
                </a:cubicBezTo>
                <a:cubicBezTo>
                  <a:pt x="12835" y="18812"/>
                  <a:pt x="12792" y="18795"/>
                  <a:pt x="12748" y="18795"/>
                </a:cubicBezTo>
                <a:close/>
                <a:moveTo>
                  <a:pt x="13535" y="18795"/>
                </a:moveTo>
                <a:cubicBezTo>
                  <a:pt x="13491" y="18795"/>
                  <a:pt x="13447" y="18812"/>
                  <a:pt x="13414" y="18845"/>
                </a:cubicBezTo>
                <a:cubicBezTo>
                  <a:pt x="13348" y="18910"/>
                  <a:pt x="13348" y="19017"/>
                  <a:pt x="13414" y="19083"/>
                </a:cubicBezTo>
                <a:cubicBezTo>
                  <a:pt x="13481" y="19149"/>
                  <a:pt x="13588" y="19149"/>
                  <a:pt x="13654" y="19083"/>
                </a:cubicBezTo>
                <a:cubicBezTo>
                  <a:pt x="13721" y="19017"/>
                  <a:pt x="13721" y="18910"/>
                  <a:pt x="13654" y="18845"/>
                </a:cubicBezTo>
                <a:cubicBezTo>
                  <a:pt x="13621" y="18812"/>
                  <a:pt x="13578" y="18795"/>
                  <a:pt x="13535" y="18795"/>
                </a:cubicBezTo>
                <a:close/>
                <a:moveTo>
                  <a:pt x="14320" y="18795"/>
                </a:moveTo>
                <a:cubicBezTo>
                  <a:pt x="14277" y="18795"/>
                  <a:pt x="14234" y="18812"/>
                  <a:pt x="14201" y="18845"/>
                </a:cubicBezTo>
                <a:cubicBezTo>
                  <a:pt x="14134" y="18910"/>
                  <a:pt x="14134" y="19017"/>
                  <a:pt x="14201" y="19083"/>
                </a:cubicBezTo>
                <a:cubicBezTo>
                  <a:pt x="14267" y="19149"/>
                  <a:pt x="14374" y="19149"/>
                  <a:pt x="14441" y="19083"/>
                </a:cubicBezTo>
                <a:cubicBezTo>
                  <a:pt x="14507" y="19017"/>
                  <a:pt x="14507" y="18910"/>
                  <a:pt x="14441" y="18845"/>
                </a:cubicBezTo>
                <a:cubicBezTo>
                  <a:pt x="14408" y="18812"/>
                  <a:pt x="14364" y="18795"/>
                  <a:pt x="14320" y="18795"/>
                </a:cubicBezTo>
                <a:close/>
                <a:moveTo>
                  <a:pt x="15107" y="18795"/>
                </a:moveTo>
                <a:cubicBezTo>
                  <a:pt x="15063" y="18795"/>
                  <a:pt x="15019" y="18812"/>
                  <a:pt x="14986" y="18845"/>
                </a:cubicBezTo>
                <a:cubicBezTo>
                  <a:pt x="14920" y="18910"/>
                  <a:pt x="14920" y="19017"/>
                  <a:pt x="14986" y="19083"/>
                </a:cubicBezTo>
                <a:cubicBezTo>
                  <a:pt x="15053" y="19149"/>
                  <a:pt x="15161" y="19149"/>
                  <a:pt x="15227" y="19083"/>
                </a:cubicBezTo>
                <a:cubicBezTo>
                  <a:pt x="15293" y="19017"/>
                  <a:pt x="15293" y="18910"/>
                  <a:pt x="15227" y="18845"/>
                </a:cubicBezTo>
                <a:cubicBezTo>
                  <a:pt x="15194" y="18812"/>
                  <a:pt x="15150" y="18795"/>
                  <a:pt x="15107" y="18795"/>
                </a:cubicBezTo>
                <a:close/>
                <a:moveTo>
                  <a:pt x="15893" y="18795"/>
                </a:moveTo>
                <a:cubicBezTo>
                  <a:pt x="15849" y="18795"/>
                  <a:pt x="15806" y="18812"/>
                  <a:pt x="15772" y="18845"/>
                </a:cubicBezTo>
                <a:cubicBezTo>
                  <a:pt x="15706" y="18910"/>
                  <a:pt x="15706" y="19017"/>
                  <a:pt x="15772" y="19083"/>
                </a:cubicBezTo>
                <a:cubicBezTo>
                  <a:pt x="15839" y="19149"/>
                  <a:pt x="15947" y="19149"/>
                  <a:pt x="16013" y="19083"/>
                </a:cubicBezTo>
                <a:cubicBezTo>
                  <a:pt x="16080" y="19017"/>
                  <a:pt x="16080" y="18910"/>
                  <a:pt x="16013" y="18845"/>
                </a:cubicBezTo>
                <a:cubicBezTo>
                  <a:pt x="15980" y="18812"/>
                  <a:pt x="15936" y="18795"/>
                  <a:pt x="15893" y="18795"/>
                </a:cubicBezTo>
                <a:close/>
                <a:moveTo>
                  <a:pt x="16679" y="18795"/>
                </a:moveTo>
                <a:cubicBezTo>
                  <a:pt x="16636" y="18795"/>
                  <a:pt x="16592" y="18812"/>
                  <a:pt x="16559" y="18845"/>
                </a:cubicBezTo>
                <a:cubicBezTo>
                  <a:pt x="16492" y="18910"/>
                  <a:pt x="16492" y="19017"/>
                  <a:pt x="16559" y="19083"/>
                </a:cubicBezTo>
                <a:cubicBezTo>
                  <a:pt x="16625" y="19149"/>
                  <a:pt x="16733" y="19149"/>
                  <a:pt x="16800" y="19083"/>
                </a:cubicBezTo>
                <a:cubicBezTo>
                  <a:pt x="16866" y="19017"/>
                  <a:pt x="16866" y="18910"/>
                  <a:pt x="16800" y="18845"/>
                </a:cubicBezTo>
                <a:cubicBezTo>
                  <a:pt x="16766" y="18812"/>
                  <a:pt x="16723" y="18795"/>
                  <a:pt x="16679" y="18795"/>
                </a:cubicBezTo>
                <a:close/>
                <a:moveTo>
                  <a:pt x="17465" y="18795"/>
                </a:moveTo>
                <a:cubicBezTo>
                  <a:pt x="17422" y="18795"/>
                  <a:pt x="17378" y="18812"/>
                  <a:pt x="17345" y="18845"/>
                </a:cubicBezTo>
                <a:cubicBezTo>
                  <a:pt x="17279" y="18910"/>
                  <a:pt x="17279" y="19017"/>
                  <a:pt x="17345" y="19083"/>
                </a:cubicBezTo>
                <a:cubicBezTo>
                  <a:pt x="17411" y="19149"/>
                  <a:pt x="17519" y="19149"/>
                  <a:pt x="17585" y="19083"/>
                </a:cubicBezTo>
                <a:cubicBezTo>
                  <a:pt x="17652" y="19017"/>
                  <a:pt x="17652" y="18910"/>
                  <a:pt x="17585" y="18845"/>
                </a:cubicBezTo>
                <a:cubicBezTo>
                  <a:pt x="17552" y="18812"/>
                  <a:pt x="17509" y="18795"/>
                  <a:pt x="17465" y="18795"/>
                </a:cubicBezTo>
                <a:close/>
                <a:moveTo>
                  <a:pt x="18252" y="18795"/>
                </a:moveTo>
                <a:cubicBezTo>
                  <a:pt x="18208" y="18795"/>
                  <a:pt x="18165" y="18812"/>
                  <a:pt x="18131" y="18845"/>
                </a:cubicBezTo>
                <a:cubicBezTo>
                  <a:pt x="18065" y="18910"/>
                  <a:pt x="18065" y="19017"/>
                  <a:pt x="18131" y="19083"/>
                </a:cubicBezTo>
                <a:cubicBezTo>
                  <a:pt x="18198" y="19149"/>
                  <a:pt x="18305" y="19149"/>
                  <a:pt x="18371" y="19083"/>
                </a:cubicBezTo>
                <a:cubicBezTo>
                  <a:pt x="18438" y="19017"/>
                  <a:pt x="18438" y="18910"/>
                  <a:pt x="18371" y="18845"/>
                </a:cubicBezTo>
                <a:cubicBezTo>
                  <a:pt x="18338" y="18812"/>
                  <a:pt x="18295" y="18795"/>
                  <a:pt x="18252" y="18795"/>
                </a:cubicBezTo>
                <a:close/>
                <a:moveTo>
                  <a:pt x="19037" y="18795"/>
                </a:moveTo>
                <a:cubicBezTo>
                  <a:pt x="18994" y="18795"/>
                  <a:pt x="18951" y="18812"/>
                  <a:pt x="18918" y="18845"/>
                </a:cubicBezTo>
                <a:cubicBezTo>
                  <a:pt x="18851" y="18910"/>
                  <a:pt x="18851" y="19017"/>
                  <a:pt x="18918" y="19083"/>
                </a:cubicBezTo>
                <a:cubicBezTo>
                  <a:pt x="18984" y="19149"/>
                  <a:pt x="19091" y="19149"/>
                  <a:pt x="19158" y="19083"/>
                </a:cubicBezTo>
                <a:cubicBezTo>
                  <a:pt x="19224" y="19017"/>
                  <a:pt x="19224" y="18910"/>
                  <a:pt x="19158" y="18845"/>
                </a:cubicBezTo>
                <a:cubicBezTo>
                  <a:pt x="19125" y="18812"/>
                  <a:pt x="19081" y="18795"/>
                  <a:pt x="19037" y="18795"/>
                </a:cubicBezTo>
                <a:close/>
                <a:moveTo>
                  <a:pt x="19824" y="18795"/>
                </a:moveTo>
                <a:cubicBezTo>
                  <a:pt x="19780" y="18795"/>
                  <a:pt x="19736" y="18812"/>
                  <a:pt x="19703" y="18845"/>
                </a:cubicBezTo>
                <a:cubicBezTo>
                  <a:pt x="19637" y="18910"/>
                  <a:pt x="19637" y="19017"/>
                  <a:pt x="19703" y="19083"/>
                </a:cubicBezTo>
                <a:cubicBezTo>
                  <a:pt x="19770" y="19149"/>
                  <a:pt x="19878" y="19149"/>
                  <a:pt x="19944" y="19083"/>
                </a:cubicBezTo>
                <a:cubicBezTo>
                  <a:pt x="20010" y="19017"/>
                  <a:pt x="20010" y="18910"/>
                  <a:pt x="19944" y="18845"/>
                </a:cubicBezTo>
                <a:cubicBezTo>
                  <a:pt x="19911" y="18812"/>
                  <a:pt x="19867" y="18795"/>
                  <a:pt x="19824" y="18795"/>
                </a:cubicBezTo>
                <a:close/>
                <a:moveTo>
                  <a:pt x="20610" y="18795"/>
                </a:moveTo>
                <a:cubicBezTo>
                  <a:pt x="20566" y="18795"/>
                  <a:pt x="20523" y="18812"/>
                  <a:pt x="20490" y="18845"/>
                </a:cubicBezTo>
                <a:cubicBezTo>
                  <a:pt x="20423" y="18910"/>
                  <a:pt x="20423" y="19017"/>
                  <a:pt x="20490" y="19083"/>
                </a:cubicBezTo>
                <a:cubicBezTo>
                  <a:pt x="20556" y="19149"/>
                  <a:pt x="20664" y="19149"/>
                  <a:pt x="20730" y="19083"/>
                </a:cubicBezTo>
                <a:cubicBezTo>
                  <a:pt x="20797" y="19017"/>
                  <a:pt x="20797" y="18910"/>
                  <a:pt x="20730" y="18845"/>
                </a:cubicBezTo>
                <a:cubicBezTo>
                  <a:pt x="20697" y="18812"/>
                  <a:pt x="20653" y="18795"/>
                  <a:pt x="20610" y="18795"/>
                </a:cubicBezTo>
                <a:close/>
                <a:moveTo>
                  <a:pt x="21396" y="18795"/>
                </a:moveTo>
                <a:cubicBezTo>
                  <a:pt x="21353" y="18795"/>
                  <a:pt x="21309" y="18812"/>
                  <a:pt x="21276" y="18845"/>
                </a:cubicBezTo>
                <a:cubicBezTo>
                  <a:pt x="21209" y="18910"/>
                  <a:pt x="21209" y="19017"/>
                  <a:pt x="21276" y="19083"/>
                </a:cubicBezTo>
                <a:cubicBezTo>
                  <a:pt x="21342" y="19149"/>
                  <a:pt x="21450" y="19149"/>
                  <a:pt x="21517" y="19083"/>
                </a:cubicBezTo>
                <a:cubicBezTo>
                  <a:pt x="21583" y="19017"/>
                  <a:pt x="21583" y="18910"/>
                  <a:pt x="21517" y="18845"/>
                </a:cubicBezTo>
                <a:cubicBezTo>
                  <a:pt x="21483" y="18812"/>
                  <a:pt x="21440" y="18795"/>
                  <a:pt x="21396" y="18795"/>
                </a:cubicBezTo>
                <a:close/>
                <a:moveTo>
                  <a:pt x="169" y="19613"/>
                </a:moveTo>
                <a:cubicBezTo>
                  <a:pt x="126" y="19613"/>
                  <a:pt x="83" y="19630"/>
                  <a:pt x="49" y="19662"/>
                </a:cubicBezTo>
                <a:cubicBezTo>
                  <a:pt x="-17" y="19728"/>
                  <a:pt x="-17" y="19834"/>
                  <a:pt x="49" y="19900"/>
                </a:cubicBezTo>
                <a:cubicBezTo>
                  <a:pt x="116" y="19966"/>
                  <a:pt x="223" y="19966"/>
                  <a:pt x="290" y="19900"/>
                </a:cubicBezTo>
                <a:cubicBezTo>
                  <a:pt x="356" y="19834"/>
                  <a:pt x="356" y="19728"/>
                  <a:pt x="290" y="19662"/>
                </a:cubicBezTo>
                <a:cubicBezTo>
                  <a:pt x="256" y="19630"/>
                  <a:pt x="213" y="19613"/>
                  <a:pt x="169" y="19613"/>
                </a:cubicBezTo>
                <a:close/>
                <a:moveTo>
                  <a:pt x="955" y="19613"/>
                </a:moveTo>
                <a:cubicBezTo>
                  <a:pt x="912" y="19613"/>
                  <a:pt x="869" y="19630"/>
                  <a:pt x="836" y="19662"/>
                </a:cubicBezTo>
                <a:cubicBezTo>
                  <a:pt x="769" y="19728"/>
                  <a:pt x="769" y="19834"/>
                  <a:pt x="836" y="19900"/>
                </a:cubicBezTo>
                <a:cubicBezTo>
                  <a:pt x="902" y="19966"/>
                  <a:pt x="1009" y="19966"/>
                  <a:pt x="1076" y="19900"/>
                </a:cubicBezTo>
                <a:cubicBezTo>
                  <a:pt x="1142" y="19834"/>
                  <a:pt x="1142" y="19728"/>
                  <a:pt x="1076" y="19662"/>
                </a:cubicBezTo>
                <a:cubicBezTo>
                  <a:pt x="1043" y="19630"/>
                  <a:pt x="999" y="19613"/>
                  <a:pt x="955" y="19613"/>
                </a:cubicBezTo>
                <a:close/>
                <a:moveTo>
                  <a:pt x="1742" y="19613"/>
                </a:moveTo>
                <a:cubicBezTo>
                  <a:pt x="1698" y="19613"/>
                  <a:pt x="1654" y="19630"/>
                  <a:pt x="1621" y="19662"/>
                </a:cubicBezTo>
                <a:cubicBezTo>
                  <a:pt x="1555" y="19728"/>
                  <a:pt x="1555" y="19834"/>
                  <a:pt x="1621" y="19900"/>
                </a:cubicBezTo>
                <a:cubicBezTo>
                  <a:pt x="1688" y="19966"/>
                  <a:pt x="1796" y="19966"/>
                  <a:pt x="1862" y="19900"/>
                </a:cubicBezTo>
                <a:cubicBezTo>
                  <a:pt x="1928" y="19834"/>
                  <a:pt x="1928" y="19728"/>
                  <a:pt x="1862" y="19662"/>
                </a:cubicBezTo>
                <a:cubicBezTo>
                  <a:pt x="1829" y="19630"/>
                  <a:pt x="1785" y="19613"/>
                  <a:pt x="1742" y="19613"/>
                </a:cubicBezTo>
                <a:close/>
                <a:moveTo>
                  <a:pt x="2528" y="19613"/>
                </a:moveTo>
                <a:cubicBezTo>
                  <a:pt x="2484" y="19613"/>
                  <a:pt x="2441" y="19630"/>
                  <a:pt x="2408" y="19662"/>
                </a:cubicBezTo>
                <a:cubicBezTo>
                  <a:pt x="2341" y="19728"/>
                  <a:pt x="2341" y="19834"/>
                  <a:pt x="2408" y="19900"/>
                </a:cubicBezTo>
                <a:cubicBezTo>
                  <a:pt x="2474" y="19966"/>
                  <a:pt x="2582" y="19966"/>
                  <a:pt x="2648" y="19900"/>
                </a:cubicBezTo>
                <a:cubicBezTo>
                  <a:pt x="2715" y="19834"/>
                  <a:pt x="2715" y="19728"/>
                  <a:pt x="2648" y="19662"/>
                </a:cubicBezTo>
                <a:cubicBezTo>
                  <a:pt x="2615" y="19630"/>
                  <a:pt x="2571" y="19613"/>
                  <a:pt x="2528" y="19613"/>
                </a:cubicBezTo>
                <a:close/>
                <a:moveTo>
                  <a:pt x="3314" y="19613"/>
                </a:moveTo>
                <a:cubicBezTo>
                  <a:pt x="3271" y="19613"/>
                  <a:pt x="3227" y="19630"/>
                  <a:pt x="3194" y="19662"/>
                </a:cubicBezTo>
                <a:cubicBezTo>
                  <a:pt x="3127" y="19728"/>
                  <a:pt x="3127" y="19834"/>
                  <a:pt x="3194" y="19900"/>
                </a:cubicBezTo>
                <a:cubicBezTo>
                  <a:pt x="3260" y="19966"/>
                  <a:pt x="3368" y="19966"/>
                  <a:pt x="3434" y="19900"/>
                </a:cubicBezTo>
                <a:cubicBezTo>
                  <a:pt x="3500" y="19834"/>
                  <a:pt x="3500" y="19728"/>
                  <a:pt x="3434" y="19662"/>
                </a:cubicBezTo>
                <a:cubicBezTo>
                  <a:pt x="3401" y="19630"/>
                  <a:pt x="3358" y="19613"/>
                  <a:pt x="3314" y="19613"/>
                </a:cubicBezTo>
                <a:close/>
                <a:moveTo>
                  <a:pt x="4101" y="19613"/>
                </a:moveTo>
                <a:cubicBezTo>
                  <a:pt x="4057" y="19613"/>
                  <a:pt x="4013" y="19630"/>
                  <a:pt x="3980" y="19662"/>
                </a:cubicBezTo>
                <a:cubicBezTo>
                  <a:pt x="3914" y="19728"/>
                  <a:pt x="3914" y="19834"/>
                  <a:pt x="3980" y="19900"/>
                </a:cubicBezTo>
                <a:cubicBezTo>
                  <a:pt x="4047" y="19966"/>
                  <a:pt x="4154" y="19966"/>
                  <a:pt x="4220" y="19900"/>
                </a:cubicBezTo>
                <a:cubicBezTo>
                  <a:pt x="4287" y="19834"/>
                  <a:pt x="4287" y="19728"/>
                  <a:pt x="4220" y="19662"/>
                </a:cubicBezTo>
                <a:cubicBezTo>
                  <a:pt x="4187" y="19630"/>
                  <a:pt x="4144" y="19613"/>
                  <a:pt x="4101" y="19613"/>
                </a:cubicBezTo>
                <a:close/>
                <a:moveTo>
                  <a:pt x="4886" y="19613"/>
                </a:moveTo>
                <a:cubicBezTo>
                  <a:pt x="4843" y="19613"/>
                  <a:pt x="4800" y="19630"/>
                  <a:pt x="4766" y="19662"/>
                </a:cubicBezTo>
                <a:cubicBezTo>
                  <a:pt x="4700" y="19728"/>
                  <a:pt x="4700" y="19834"/>
                  <a:pt x="4766" y="19900"/>
                </a:cubicBezTo>
                <a:cubicBezTo>
                  <a:pt x="4833" y="19966"/>
                  <a:pt x="4940" y="19966"/>
                  <a:pt x="5007" y="19900"/>
                </a:cubicBezTo>
                <a:cubicBezTo>
                  <a:pt x="5073" y="19834"/>
                  <a:pt x="5073" y="19728"/>
                  <a:pt x="5007" y="19662"/>
                </a:cubicBezTo>
                <a:cubicBezTo>
                  <a:pt x="4973" y="19630"/>
                  <a:pt x="4930" y="19613"/>
                  <a:pt x="4886" y="19613"/>
                </a:cubicBezTo>
                <a:close/>
                <a:moveTo>
                  <a:pt x="5672" y="19613"/>
                </a:moveTo>
                <a:cubicBezTo>
                  <a:pt x="5629" y="19613"/>
                  <a:pt x="5586" y="19630"/>
                  <a:pt x="5553" y="19662"/>
                </a:cubicBezTo>
                <a:cubicBezTo>
                  <a:pt x="5486" y="19728"/>
                  <a:pt x="5486" y="19834"/>
                  <a:pt x="5553" y="19900"/>
                </a:cubicBezTo>
                <a:cubicBezTo>
                  <a:pt x="5619" y="19966"/>
                  <a:pt x="5726" y="19966"/>
                  <a:pt x="5793" y="19900"/>
                </a:cubicBezTo>
                <a:cubicBezTo>
                  <a:pt x="5859" y="19834"/>
                  <a:pt x="5859" y="19728"/>
                  <a:pt x="5793" y="19662"/>
                </a:cubicBezTo>
                <a:cubicBezTo>
                  <a:pt x="5760" y="19630"/>
                  <a:pt x="5716" y="19613"/>
                  <a:pt x="5672" y="19613"/>
                </a:cubicBezTo>
                <a:close/>
                <a:moveTo>
                  <a:pt x="6459" y="19613"/>
                </a:moveTo>
                <a:cubicBezTo>
                  <a:pt x="6415" y="19613"/>
                  <a:pt x="6372" y="19630"/>
                  <a:pt x="6338" y="19662"/>
                </a:cubicBezTo>
                <a:cubicBezTo>
                  <a:pt x="6272" y="19728"/>
                  <a:pt x="6272" y="19834"/>
                  <a:pt x="6338" y="19900"/>
                </a:cubicBezTo>
                <a:cubicBezTo>
                  <a:pt x="6405" y="19966"/>
                  <a:pt x="6513" y="19966"/>
                  <a:pt x="6579" y="19900"/>
                </a:cubicBezTo>
                <a:cubicBezTo>
                  <a:pt x="6646" y="19834"/>
                  <a:pt x="6646" y="19728"/>
                  <a:pt x="6579" y="19662"/>
                </a:cubicBezTo>
                <a:cubicBezTo>
                  <a:pt x="6546" y="19630"/>
                  <a:pt x="6502" y="19613"/>
                  <a:pt x="6459" y="19613"/>
                </a:cubicBezTo>
                <a:close/>
                <a:moveTo>
                  <a:pt x="7245" y="19613"/>
                </a:moveTo>
                <a:cubicBezTo>
                  <a:pt x="7202" y="19613"/>
                  <a:pt x="7158" y="19630"/>
                  <a:pt x="7125" y="19662"/>
                </a:cubicBezTo>
                <a:cubicBezTo>
                  <a:pt x="7058" y="19728"/>
                  <a:pt x="7058" y="19834"/>
                  <a:pt x="7125" y="19900"/>
                </a:cubicBezTo>
                <a:cubicBezTo>
                  <a:pt x="7191" y="19966"/>
                  <a:pt x="7299" y="19966"/>
                  <a:pt x="7365" y="19900"/>
                </a:cubicBezTo>
                <a:cubicBezTo>
                  <a:pt x="7432" y="19834"/>
                  <a:pt x="7432" y="19728"/>
                  <a:pt x="7365" y="19662"/>
                </a:cubicBezTo>
                <a:cubicBezTo>
                  <a:pt x="7332" y="19630"/>
                  <a:pt x="7289" y="19613"/>
                  <a:pt x="7245" y="19613"/>
                </a:cubicBezTo>
                <a:close/>
                <a:moveTo>
                  <a:pt x="8031" y="19613"/>
                </a:moveTo>
                <a:cubicBezTo>
                  <a:pt x="7988" y="19613"/>
                  <a:pt x="7944" y="19630"/>
                  <a:pt x="7911" y="19662"/>
                </a:cubicBezTo>
                <a:cubicBezTo>
                  <a:pt x="7845" y="19728"/>
                  <a:pt x="7845" y="19834"/>
                  <a:pt x="7911" y="19900"/>
                </a:cubicBezTo>
                <a:cubicBezTo>
                  <a:pt x="7977" y="19966"/>
                  <a:pt x="8085" y="19966"/>
                  <a:pt x="8151" y="19900"/>
                </a:cubicBezTo>
                <a:cubicBezTo>
                  <a:pt x="8217" y="19834"/>
                  <a:pt x="8217" y="19728"/>
                  <a:pt x="8151" y="19662"/>
                </a:cubicBezTo>
                <a:cubicBezTo>
                  <a:pt x="8118" y="19630"/>
                  <a:pt x="8075" y="19613"/>
                  <a:pt x="8031" y="19613"/>
                </a:cubicBezTo>
                <a:close/>
                <a:moveTo>
                  <a:pt x="8818" y="19613"/>
                </a:moveTo>
                <a:cubicBezTo>
                  <a:pt x="8774" y="19613"/>
                  <a:pt x="8730" y="19630"/>
                  <a:pt x="8697" y="19662"/>
                </a:cubicBezTo>
                <a:cubicBezTo>
                  <a:pt x="8631" y="19728"/>
                  <a:pt x="8631" y="19834"/>
                  <a:pt x="8697" y="19900"/>
                </a:cubicBezTo>
                <a:cubicBezTo>
                  <a:pt x="8764" y="19966"/>
                  <a:pt x="8871" y="19966"/>
                  <a:pt x="8937" y="19900"/>
                </a:cubicBezTo>
                <a:cubicBezTo>
                  <a:pt x="9004" y="19834"/>
                  <a:pt x="9004" y="19728"/>
                  <a:pt x="8937" y="19662"/>
                </a:cubicBezTo>
                <a:cubicBezTo>
                  <a:pt x="8904" y="19630"/>
                  <a:pt x="8861" y="19613"/>
                  <a:pt x="8818" y="19613"/>
                </a:cubicBezTo>
                <a:close/>
                <a:moveTo>
                  <a:pt x="9603" y="19613"/>
                </a:moveTo>
                <a:cubicBezTo>
                  <a:pt x="9560" y="19613"/>
                  <a:pt x="9517" y="19630"/>
                  <a:pt x="9483" y="19662"/>
                </a:cubicBezTo>
                <a:cubicBezTo>
                  <a:pt x="9417" y="19728"/>
                  <a:pt x="9417" y="19834"/>
                  <a:pt x="9483" y="19900"/>
                </a:cubicBezTo>
                <a:cubicBezTo>
                  <a:pt x="9550" y="19966"/>
                  <a:pt x="9657" y="19966"/>
                  <a:pt x="9724" y="19900"/>
                </a:cubicBezTo>
                <a:cubicBezTo>
                  <a:pt x="9790" y="19834"/>
                  <a:pt x="9790" y="19728"/>
                  <a:pt x="9724" y="19662"/>
                </a:cubicBezTo>
                <a:cubicBezTo>
                  <a:pt x="9690" y="19630"/>
                  <a:pt x="9647" y="19613"/>
                  <a:pt x="9603" y="19613"/>
                </a:cubicBezTo>
                <a:close/>
                <a:moveTo>
                  <a:pt x="10390" y="19613"/>
                </a:moveTo>
                <a:cubicBezTo>
                  <a:pt x="10346" y="19613"/>
                  <a:pt x="10303" y="19630"/>
                  <a:pt x="10270" y="19662"/>
                </a:cubicBezTo>
                <a:cubicBezTo>
                  <a:pt x="10203" y="19728"/>
                  <a:pt x="10203" y="19834"/>
                  <a:pt x="10270" y="19900"/>
                </a:cubicBezTo>
                <a:cubicBezTo>
                  <a:pt x="10336" y="19966"/>
                  <a:pt x="10444" y="19966"/>
                  <a:pt x="10510" y="19900"/>
                </a:cubicBezTo>
                <a:cubicBezTo>
                  <a:pt x="10576" y="19834"/>
                  <a:pt x="10576" y="19728"/>
                  <a:pt x="10510" y="19662"/>
                </a:cubicBezTo>
                <a:cubicBezTo>
                  <a:pt x="10477" y="19630"/>
                  <a:pt x="10433" y="19613"/>
                  <a:pt x="10390" y="19613"/>
                </a:cubicBezTo>
                <a:close/>
                <a:moveTo>
                  <a:pt x="11176" y="19613"/>
                </a:moveTo>
                <a:cubicBezTo>
                  <a:pt x="11132" y="19613"/>
                  <a:pt x="11089" y="19630"/>
                  <a:pt x="11055" y="19662"/>
                </a:cubicBezTo>
                <a:cubicBezTo>
                  <a:pt x="10989" y="19728"/>
                  <a:pt x="10989" y="19834"/>
                  <a:pt x="11055" y="19900"/>
                </a:cubicBezTo>
                <a:cubicBezTo>
                  <a:pt x="11122" y="19966"/>
                  <a:pt x="11230" y="19966"/>
                  <a:pt x="11296" y="19900"/>
                </a:cubicBezTo>
                <a:cubicBezTo>
                  <a:pt x="11363" y="19834"/>
                  <a:pt x="11363" y="19728"/>
                  <a:pt x="11296" y="19662"/>
                </a:cubicBezTo>
                <a:cubicBezTo>
                  <a:pt x="11263" y="19630"/>
                  <a:pt x="11219" y="19613"/>
                  <a:pt x="11176" y="19613"/>
                </a:cubicBezTo>
                <a:close/>
                <a:moveTo>
                  <a:pt x="11962" y="19613"/>
                </a:moveTo>
                <a:cubicBezTo>
                  <a:pt x="11919" y="19613"/>
                  <a:pt x="11875" y="19630"/>
                  <a:pt x="11842" y="19662"/>
                </a:cubicBezTo>
                <a:cubicBezTo>
                  <a:pt x="11775" y="19728"/>
                  <a:pt x="11775" y="19834"/>
                  <a:pt x="11842" y="19900"/>
                </a:cubicBezTo>
                <a:cubicBezTo>
                  <a:pt x="11908" y="19966"/>
                  <a:pt x="12016" y="19966"/>
                  <a:pt x="12083" y="19900"/>
                </a:cubicBezTo>
                <a:cubicBezTo>
                  <a:pt x="12149" y="19834"/>
                  <a:pt x="12149" y="19728"/>
                  <a:pt x="12083" y="19662"/>
                </a:cubicBezTo>
                <a:cubicBezTo>
                  <a:pt x="12049" y="19630"/>
                  <a:pt x="12006" y="19613"/>
                  <a:pt x="11962" y="19613"/>
                </a:cubicBezTo>
                <a:close/>
                <a:moveTo>
                  <a:pt x="12748" y="19613"/>
                </a:moveTo>
                <a:cubicBezTo>
                  <a:pt x="12705" y="19613"/>
                  <a:pt x="12661" y="19630"/>
                  <a:pt x="12628" y="19662"/>
                </a:cubicBezTo>
                <a:cubicBezTo>
                  <a:pt x="12562" y="19728"/>
                  <a:pt x="12562" y="19834"/>
                  <a:pt x="12628" y="19900"/>
                </a:cubicBezTo>
                <a:cubicBezTo>
                  <a:pt x="12694" y="19966"/>
                  <a:pt x="12802" y="19966"/>
                  <a:pt x="12868" y="19900"/>
                </a:cubicBezTo>
                <a:cubicBezTo>
                  <a:pt x="12935" y="19834"/>
                  <a:pt x="12935" y="19728"/>
                  <a:pt x="12868" y="19662"/>
                </a:cubicBezTo>
                <a:cubicBezTo>
                  <a:pt x="12835" y="19630"/>
                  <a:pt x="12792" y="19613"/>
                  <a:pt x="12748" y="19613"/>
                </a:cubicBezTo>
                <a:close/>
                <a:moveTo>
                  <a:pt x="13535" y="19613"/>
                </a:moveTo>
                <a:cubicBezTo>
                  <a:pt x="13491" y="19613"/>
                  <a:pt x="13447" y="19630"/>
                  <a:pt x="13414" y="19662"/>
                </a:cubicBezTo>
                <a:cubicBezTo>
                  <a:pt x="13348" y="19728"/>
                  <a:pt x="13348" y="19834"/>
                  <a:pt x="13414" y="19900"/>
                </a:cubicBezTo>
                <a:cubicBezTo>
                  <a:pt x="13481" y="19966"/>
                  <a:pt x="13588" y="19966"/>
                  <a:pt x="13654" y="19900"/>
                </a:cubicBezTo>
                <a:cubicBezTo>
                  <a:pt x="13721" y="19834"/>
                  <a:pt x="13721" y="19728"/>
                  <a:pt x="13654" y="19662"/>
                </a:cubicBezTo>
                <a:cubicBezTo>
                  <a:pt x="13621" y="19630"/>
                  <a:pt x="13578" y="19613"/>
                  <a:pt x="13535" y="19613"/>
                </a:cubicBezTo>
                <a:close/>
                <a:moveTo>
                  <a:pt x="14320" y="19613"/>
                </a:moveTo>
                <a:cubicBezTo>
                  <a:pt x="14277" y="19613"/>
                  <a:pt x="14234" y="19630"/>
                  <a:pt x="14201" y="19662"/>
                </a:cubicBezTo>
                <a:cubicBezTo>
                  <a:pt x="14134" y="19728"/>
                  <a:pt x="14134" y="19834"/>
                  <a:pt x="14201" y="19900"/>
                </a:cubicBezTo>
                <a:cubicBezTo>
                  <a:pt x="14267" y="19966"/>
                  <a:pt x="14374" y="19966"/>
                  <a:pt x="14441" y="19900"/>
                </a:cubicBezTo>
                <a:cubicBezTo>
                  <a:pt x="14507" y="19834"/>
                  <a:pt x="14507" y="19728"/>
                  <a:pt x="14441" y="19662"/>
                </a:cubicBezTo>
                <a:cubicBezTo>
                  <a:pt x="14408" y="19630"/>
                  <a:pt x="14364" y="19613"/>
                  <a:pt x="14320" y="19613"/>
                </a:cubicBezTo>
                <a:close/>
                <a:moveTo>
                  <a:pt x="15107" y="19613"/>
                </a:moveTo>
                <a:cubicBezTo>
                  <a:pt x="15063" y="19613"/>
                  <a:pt x="15019" y="19630"/>
                  <a:pt x="14986" y="19662"/>
                </a:cubicBezTo>
                <a:cubicBezTo>
                  <a:pt x="14920" y="19728"/>
                  <a:pt x="14920" y="19834"/>
                  <a:pt x="14986" y="19900"/>
                </a:cubicBezTo>
                <a:cubicBezTo>
                  <a:pt x="15053" y="19966"/>
                  <a:pt x="15161" y="19966"/>
                  <a:pt x="15227" y="19900"/>
                </a:cubicBezTo>
                <a:cubicBezTo>
                  <a:pt x="15293" y="19834"/>
                  <a:pt x="15293" y="19728"/>
                  <a:pt x="15227" y="19662"/>
                </a:cubicBezTo>
                <a:cubicBezTo>
                  <a:pt x="15194" y="19630"/>
                  <a:pt x="15150" y="19613"/>
                  <a:pt x="15107" y="19613"/>
                </a:cubicBezTo>
                <a:close/>
                <a:moveTo>
                  <a:pt x="15893" y="19613"/>
                </a:moveTo>
                <a:cubicBezTo>
                  <a:pt x="15849" y="19613"/>
                  <a:pt x="15806" y="19630"/>
                  <a:pt x="15772" y="19662"/>
                </a:cubicBezTo>
                <a:cubicBezTo>
                  <a:pt x="15706" y="19728"/>
                  <a:pt x="15706" y="19834"/>
                  <a:pt x="15772" y="19900"/>
                </a:cubicBezTo>
                <a:cubicBezTo>
                  <a:pt x="15839" y="19966"/>
                  <a:pt x="15947" y="19966"/>
                  <a:pt x="16013" y="19900"/>
                </a:cubicBezTo>
                <a:cubicBezTo>
                  <a:pt x="16080" y="19834"/>
                  <a:pt x="16080" y="19728"/>
                  <a:pt x="16013" y="19662"/>
                </a:cubicBezTo>
                <a:cubicBezTo>
                  <a:pt x="15980" y="19630"/>
                  <a:pt x="15936" y="19613"/>
                  <a:pt x="15893" y="19613"/>
                </a:cubicBezTo>
                <a:close/>
                <a:moveTo>
                  <a:pt x="16679" y="19613"/>
                </a:moveTo>
                <a:cubicBezTo>
                  <a:pt x="16636" y="19613"/>
                  <a:pt x="16592" y="19630"/>
                  <a:pt x="16559" y="19662"/>
                </a:cubicBezTo>
                <a:cubicBezTo>
                  <a:pt x="16492" y="19728"/>
                  <a:pt x="16492" y="19834"/>
                  <a:pt x="16559" y="19900"/>
                </a:cubicBezTo>
                <a:cubicBezTo>
                  <a:pt x="16625" y="19966"/>
                  <a:pt x="16733" y="19966"/>
                  <a:pt x="16800" y="19900"/>
                </a:cubicBezTo>
                <a:cubicBezTo>
                  <a:pt x="16866" y="19834"/>
                  <a:pt x="16866" y="19728"/>
                  <a:pt x="16800" y="19662"/>
                </a:cubicBezTo>
                <a:cubicBezTo>
                  <a:pt x="16766" y="19630"/>
                  <a:pt x="16723" y="19613"/>
                  <a:pt x="16679" y="19613"/>
                </a:cubicBezTo>
                <a:close/>
                <a:moveTo>
                  <a:pt x="17465" y="19613"/>
                </a:moveTo>
                <a:cubicBezTo>
                  <a:pt x="17422" y="19613"/>
                  <a:pt x="17378" y="19630"/>
                  <a:pt x="17345" y="19662"/>
                </a:cubicBezTo>
                <a:cubicBezTo>
                  <a:pt x="17279" y="19728"/>
                  <a:pt x="17279" y="19834"/>
                  <a:pt x="17345" y="19900"/>
                </a:cubicBezTo>
                <a:cubicBezTo>
                  <a:pt x="17411" y="19966"/>
                  <a:pt x="17519" y="19966"/>
                  <a:pt x="17585" y="19900"/>
                </a:cubicBezTo>
                <a:cubicBezTo>
                  <a:pt x="17652" y="19834"/>
                  <a:pt x="17652" y="19728"/>
                  <a:pt x="17585" y="19662"/>
                </a:cubicBezTo>
                <a:cubicBezTo>
                  <a:pt x="17552" y="19630"/>
                  <a:pt x="17509" y="19613"/>
                  <a:pt x="17465" y="19613"/>
                </a:cubicBezTo>
                <a:close/>
                <a:moveTo>
                  <a:pt x="18252" y="19613"/>
                </a:moveTo>
                <a:cubicBezTo>
                  <a:pt x="18208" y="19613"/>
                  <a:pt x="18165" y="19630"/>
                  <a:pt x="18131" y="19662"/>
                </a:cubicBezTo>
                <a:cubicBezTo>
                  <a:pt x="18065" y="19728"/>
                  <a:pt x="18065" y="19834"/>
                  <a:pt x="18131" y="19900"/>
                </a:cubicBezTo>
                <a:cubicBezTo>
                  <a:pt x="18198" y="19966"/>
                  <a:pt x="18305" y="19966"/>
                  <a:pt x="18371" y="19900"/>
                </a:cubicBezTo>
                <a:cubicBezTo>
                  <a:pt x="18438" y="19834"/>
                  <a:pt x="18438" y="19728"/>
                  <a:pt x="18371" y="19662"/>
                </a:cubicBezTo>
                <a:cubicBezTo>
                  <a:pt x="18338" y="19630"/>
                  <a:pt x="18295" y="19613"/>
                  <a:pt x="18252" y="19613"/>
                </a:cubicBezTo>
                <a:close/>
                <a:moveTo>
                  <a:pt x="19037" y="19613"/>
                </a:moveTo>
                <a:cubicBezTo>
                  <a:pt x="18994" y="19613"/>
                  <a:pt x="18951" y="19630"/>
                  <a:pt x="18918" y="19662"/>
                </a:cubicBezTo>
                <a:cubicBezTo>
                  <a:pt x="18851" y="19728"/>
                  <a:pt x="18851" y="19834"/>
                  <a:pt x="18918" y="19900"/>
                </a:cubicBezTo>
                <a:cubicBezTo>
                  <a:pt x="18984" y="19966"/>
                  <a:pt x="19091" y="19966"/>
                  <a:pt x="19158" y="19900"/>
                </a:cubicBezTo>
                <a:cubicBezTo>
                  <a:pt x="19224" y="19834"/>
                  <a:pt x="19224" y="19728"/>
                  <a:pt x="19158" y="19662"/>
                </a:cubicBezTo>
                <a:cubicBezTo>
                  <a:pt x="19125" y="19630"/>
                  <a:pt x="19081" y="19613"/>
                  <a:pt x="19037" y="19613"/>
                </a:cubicBezTo>
                <a:close/>
                <a:moveTo>
                  <a:pt x="19824" y="19613"/>
                </a:moveTo>
                <a:cubicBezTo>
                  <a:pt x="19780" y="19613"/>
                  <a:pt x="19736" y="19630"/>
                  <a:pt x="19703" y="19662"/>
                </a:cubicBezTo>
                <a:cubicBezTo>
                  <a:pt x="19637" y="19728"/>
                  <a:pt x="19637" y="19834"/>
                  <a:pt x="19703" y="19900"/>
                </a:cubicBezTo>
                <a:cubicBezTo>
                  <a:pt x="19770" y="19966"/>
                  <a:pt x="19878" y="19966"/>
                  <a:pt x="19944" y="19900"/>
                </a:cubicBezTo>
                <a:cubicBezTo>
                  <a:pt x="20010" y="19834"/>
                  <a:pt x="20010" y="19728"/>
                  <a:pt x="19944" y="19662"/>
                </a:cubicBezTo>
                <a:cubicBezTo>
                  <a:pt x="19911" y="19630"/>
                  <a:pt x="19867" y="19613"/>
                  <a:pt x="19824" y="19613"/>
                </a:cubicBezTo>
                <a:close/>
                <a:moveTo>
                  <a:pt x="20610" y="19613"/>
                </a:moveTo>
                <a:cubicBezTo>
                  <a:pt x="20566" y="19613"/>
                  <a:pt x="20523" y="19630"/>
                  <a:pt x="20490" y="19662"/>
                </a:cubicBezTo>
                <a:cubicBezTo>
                  <a:pt x="20423" y="19728"/>
                  <a:pt x="20423" y="19834"/>
                  <a:pt x="20490" y="19900"/>
                </a:cubicBezTo>
                <a:cubicBezTo>
                  <a:pt x="20556" y="19966"/>
                  <a:pt x="20664" y="19966"/>
                  <a:pt x="20730" y="19900"/>
                </a:cubicBezTo>
                <a:cubicBezTo>
                  <a:pt x="20797" y="19834"/>
                  <a:pt x="20797" y="19728"/>
                  <a:pt x="20730" y="19662"/>
                </a:cubicBezTo>
                <a:cubicBezTo>
                  <a:pt x="20697" y="19630"/>
                  <a:pt x="20653" y="19613"/>
                  <a:pt x="20610" y="19613"/>
                </a:cubicBezTo>
                <a:close/>
                <a:moveTo>
                  <a:pt x="21396" y="19613"/>
                </a:moveTo>
                <a:cubicBezTo>
                  <a:pt x="21353" y="19613"/>
                  <a:pt x="21309" y="19630"/>
                  <a:pt x="21276" y="19662"/>
                </a:cubicBezTo>
                <a:cubicBezTo>
                  <a:pt x="21209" y="19728"/>
                  <a:pt x="21209" y="19834"/>
                  <a:pt x="21276" y="19900"/>
                </a:cubicBezTo>
                <a:cubicBezTo>
                  <a:pt x="21342" y="19966"/>
                  <a:pt x="21450" y="19966"/>
                  <a:pt x="21517" y="19900"/>
                </a:cubicBezTo>
                <a:cubicBezTo>
                  <a:pt x="21583" y="19834"/>
                  <a:pt x="21583" y="19728"/>
                  <a:pt x="21517" y="19662"/>
                </a:cubicBezTo>
                <a:cubicBezTo>
                  <a:pt x="21483" y="19630"/>
                  <a:pt x="21440" y="19613"/>
                  <a:pt x="21396" y="19613"/>
                </a:cubicBezTo>
                <a:close/>
                <a:moveTo>
                  <a:pt x="169" y="20430"/>
                </a:moveTo>
                <a:cubicBezTo>
                  <a:pt x="126" y="20430"/>
                  <a:pt x="83" y="20447"/>
                  <a:pt x="49" y="20480"/>
                </a:cubicBezTo>
                <a:cubicBezTo>
                  <a:pt x="-17" y="20545"/>
                  <a:pt x="-17" y="20652"/>
                  <a:pt x="49" y="20717"/>
                </a:cubicBezTo>
                <a:cubicBezTo>
                  <a:pt x="116" y="20783"/>
                  <a:pt x="223" y="20783"/>
                  <a:pt x="290" y="20717"/>
                </a:cubicBezTo>
                <a:cubicBezTo>
                  <a:pt x="356" y="20652"/>
                  <a:pt x="356" y="20545"/>
                  <a:pt x="290" y="20480"/>
                </a:cubicBezTo>
                <a:cubicBezTo>
                  <a:pt x="256" y="20447"/>
                  <a:pt x="213" y="20430"/>
                  <a:pt x="169" y="20430"/>
                </a:cubicBezTo>
                <a:close/>
                <a:moveTo>
                  <a:pt x="955" y="20430"/>
                </a:moveTo>
                <a:cubicBezTo>
                  <a:pt x="912" y="20430"/>
                  <a:pt x="869" y="20447"/>
                  <a:pt x="836" y="20480"/>
                </a:cubicBezTo>
                <a:cubicBezTo>
                  <a:pt x="769" y="20545"/>
                  <a:pt x="769" y="20652"/>
                  <a:pt x="836" y="20717"/>
                </a:cubicBezTo>
                <a:cubicBezTo>
                  <a:pt x="902" y="20783"/>
                  <a:pt x="1009" y="20783"/>
                  <a:pt x="1076" y="20717"/>
                </a:cubicBezTo>
                <a:cubicBezTo>
                  <a:pt x="1142" y="20652"/>
                  <a:pt x="1142" y="20545"/>
                  <a:pt x="1076" y="20480"/>
                </a:cubicBezTo>
                <a:cubicBezTo>
                  <a:pt x="1043" y="20447"/>
                  <a:pt x="999" y="20430"/>
                  <a:pt x="955" y="20430"/>
                </a:cubicBezTo>
                <a:close/>
                <a:moveTo>
                  <a:pt x="1742" y="20430"/>
                </a:moveTo>
                <a:cubicBezTo>
                  <a:pt x="1698" y="20430"/>
                  <a:pt x="1654" y="20447"/>
                  <a:pt x="1621" y="20480"/>
                </a:cubicBezTo>
                <a:cubicBezTo>
                  <a:pt x="1555" y="20545"/>
                  <a:pt x="1555" y="20652"/>
                  <a:pt x="1621" y="20717"/>
                </a:cubicBezTo>
                <a:cubicBezTo>
                  <a:pt x="1688" y="20783"/>
                  <a:pt x="1796" y="20783"/>
                  <a:pt x="1862" y="20717"/>
                </a:cubicBezTo>
                <a:cubicBezTo>
                  <a:pt x="1928" y="20652"/>
                  <a:pt x="1928" y="20545"/>
                  <a:pt x="1862" y="20480"/>
                </a:cubicBezTo>
                <a:cubicBezTo>
                  <a:pt x="1829" y="20447"/>
                  <a:pt x="1785" y="20430"/>
                  <a:pt x="1742" y="20430"/>
                </a:cubicBezTo>
                <a:close/>
                <a:moveTo>
                  <a:pt x="2528" y="20430"/>
                </a:moveTo>
                <a:cubicBezTo>
                  <a:pt x="2484" y="20430"/>
                  <a:pt x="2441" y="20447"/>
                  <a:pt x="2408" y="20480"/>
                </a:cubicBezTo>
                <a:cubicBezTo>
                  <a:pt x="2341" y="20545"/>
                  <a:pt x="2341" y="20652"/>
                  <a:pt x="2408" y="20717"/>
                </a:cubicBezTo>
                <a:cubicBezTo>
                  <a:pt x="2474" y="20783"/>
                  <a:pt x="2582" y="20783"/>
                  <a:pt x="2648" y="20717"/>
                </a:cubicBezTo>
                <a:cubicBezTo>
                  <a:pt x="2715" y="20652"/>
                  <a:pt x="2715" y="20545"/>
                  <a:pt x="2648" y="20480"/>
                </a:cubicBezTo>
                <a:cubicBezTo>
                  <a:pt x="2615" y="20447"/>
                  <a:pt x="2571" y="20430"/>
                  <a:pt x="2528" y="20430"/>
                </a:cubicBezTo>
                <a:close/>
                <a:moveTo>
                  <a:pt x="3314" y="20430"/>
                </a:moveTo>
                <a:cubicBezTo>
                  <a:pt x="3271" y="20430"/>
                  <a:pt x="3227" y="20447"/>
                  <a:pt x="3194" y="20480"/>
                </a:cubicBezTo>
                <a:cubicBezTo>
                  <a:pt x="3127" y="20545"/>
                  <a:pt x="3127" y="20652"/>
                  <a:pt x="3194" y="20717"/>
                </a:cubicBezTo>
                <a:cubicBezTo>
                  <a:pt x="3260" y="20783"/>
                  <a:pt x="3368" y="20783"/>
                  <a:pt x="3434" y="20717"/>
                </a:cubicBezTo>
                <a:cubicBezTo>
                  <a:pt x="3500" y="20652"/>
                  <a:pt x="3500" y="20545"/>
                  <a:pt x="3434" y="20480"/>
                </a:cubicBezTo>
                <a:cubicBezTo>
                  <a:pt x="3401" y="20447"/>
                  <a:pt x="3358" y="20430"/>
                  <a:pt x="3314" y="20430"/>
                </a:cubicBezTo>
                <a:close/>
                <a:moveTo>
                  <a:pt x="4101" y="20430"/>
                </a:moveTo>
                <a:cubicBezTo>
                  <a:pt x="4057" y="20430"/>
                  <a:pt x="4013" y="20447"/>
                  <a:pt x="3980" y="20480"/>
                </a:cubicBezTo>
                <a:cubicBezTo>
                  <a:pt x="3914" y="20545"/>
                  <a:pt x="3914" y="20652"/>
                  <a:pt x="3980" y="20717"/>
                </a:cubicBezTo>
                <a:cubicBezTo>
                  <a:pt x="4047" y="20783"/>
                  <a:pt x="4154" y="20783"/>
                  <a:pt x="4220" y="20717"/>
                </a:cubicBezTo>
                <a:cubicBezTo>
                  <a:pt x="4287" y="20652"/>
                  <a:pt x="4287" y="20545"/>
                  <a:pt x="4220" y="20480"/>
                </a:cubicBezTo>
                <a:cubicBezTo>
                  <a:pt x="4187" y="20447"/>
                  <a:pt x="4144" y="20430"/>
                  <a:pt x="4101" y="20430"/>
                </a:cubicBezTo>
                <a:close/>
                <a:moveTo>
                  <a:pt x="4886" y="20430"/>
                </a:moveTo>
                <a:cubicBezTo>
                  <a:pt x="4843" y="20430"/>
                  <a:pt x="4800" y="20447"/>
                  <a:pt x="4766" y="20480"/>
                </a:cubicBezTo>
                <a:cubicBezTo>
                  <a:pt x="4700" y="20545"/>
                  <a:pt x="4700" y="20652"/>
                  <a:pt x="4766" y="20717"/>
                </a:cubicBezTo>
                <a:cubicBezTo>
                  <a:pt x="4833" y="20783"/>
                  <a:pt x="4940" y="20783"/>
                  <a:pt x="5007" y="20717"/>
                </a:cubicBezTo>
                <a:cubicBezTo>
                  <a:pt x="5073" y="20652"/>
                  <a:pt x="5073" y="20545"/>
                  <a:pt x="5007" y="20480"/>
                </a:cubicBezTo>
                <a:cubicBezTo>
                  <a:pt x="4973" y="20447"/>
                  <a:pt x="4930" y="20430"/>
                  <a:pt x="4886" y="20430"/>
                </a:cubicBezTo>
                <a:close/>
                <a:moveTo>
                  <a:pt x="5672" y="20430"/>
                </a:moveTo>
                <a:cubicBezTo>
                  <a:pt x="5629" y="20430"/>
                  <a:pt x="5586" y="20447"/>
                  <a:pt x="5553" y="20480"/>
                </a:cubicBezTo>
                <a:cubicBezTo>
                  <a:pt x="5486" y="20545"/>
                  <a:pt x="5486" y="20652"/>
                  <a:pt x="5553" y="20717"/>
                </a:cubicBezTo>
                <a:cubicBezTo>
                  <a:pt x="5619" y="20783"/>
                  <a:pt x="5726" y="20783"/>
                  <a:pt x="5793" y="20717"/>
                </a:cubicBezTo>
                <a:cubicBezTo>
                  <a:pt x="5859" y="20652"/>
                  <a:pt x="5859" y="20545"/>
                  <a:pt x="5793" y="20480"/>
                </a:cubicBezTo>
                <a:cubicBezTo>
                  <a:pt x="5760" y="20447"/>
                  <a:pt x="5716" y="20430"/>
                  <a:pt x="5672" y="20430"/>
                </a:cubicBezTo>
                <a:close/>
                <a:moveTo>
                  <a:pt x="6459" y="20430"/>
                </a:moveTo>
                <a:cubicBezTo>
                  <a:pt x="6415" y="20430"/>
                  <a:pt x="6372" y="20447"/>
                  <a:pt x="6338" y="20480"/>
                </a:cubicBezTo>
                <a:cubicBezTo>
                  <a:pt x="6272" y="20545"/>
                  <a:pt x="6272" y="20652"/>
                  <a:pt x="6338" y="20717"/>
                </a:cubicBezTo>
                <a:cubicBezTo>
                  <a:pt x="6405" y="20783"/>
                  <a:pt x="6513" y="20783"/>
                  <a:pt x="6579" y="20717"/>
                </a:cubicBezTo>
                <a:cubicBezTo>
                  <a:pt x="6646" y="20652"/>
                  <a:pt x="6646" y="20545"/>
                  <a:pt x="6579" y="20480"/>
                </a:cubicBezTo>
                <a:cubicBezTo>
                  <a:pt x="6546" y="20447"/>
                  <a:pt x="6502" y="20430"/>
                  <a:pt x="6459" y="20430"/>
                </a:cubicBezTo>
                <a:close/>
                <a:moveTo>
                  <a:pt x="7245" y="20430"/>
                </a:moveTo>
                <a:cubicBezTo>
                  <a:pt x="7202" y="20430"/>
                  <a:pt x="7158" y="20447"/>
                  <a:pt x="7125" y="20480"/>
                </a:cubicBezTo>
                <a:cubicBezTo>
                  <a:pt x="7058" y="20545"/>
                  <a:pt x="7058" y="20652"/>
                  <a:pt x="7125" y="20717"/>
                </a:cubicBezTo>
                <a:cubicBezTo>
                  <a:pt x="7191" y="20783"/>
                  <a:pt x="7299" y="20783"/>
                  <a:pt x="7365" y="20717"/>
                </a:cubicBezTo>
                <a:cubicBezTo>
                  <a:pt x="7432" y="20652"/>
                  <a:pt x="7432" y="20545"/>
                  <a:pt x="7365" y="20480"/>
                </a:cubicBezTo>
                <a:cubicBezTo>
                  <a:pt x="7332" y="20447"/>
                  <a:pt x="7289" y="20430"/>
                  <a:pt x="7245" y="20430"/>
                </a:cubicBezTo>
                <a:close/>
                <a:moveTo>
                  <a:pt x="8031" y="20430"/>
                </a:moveTo>
                <a:cubicBezTo>
                  <a:pt x="7988" y="20430"/>
                  <a:pt x="7944" y="20447"/>
                  <a:pt x="7911" y="20480"/>
                </a:cubicBezTo>
                <a:cubicBezTo>
                  <a:pt x="7845" y="20545"/>
                  <a:pt x="7845" y="20652"/>
                  <a:pt x="7911" y="20717"/>
                </a:cubicBezTo>
                <a:cubicBezTo>
                  <a:pt x="7977" y="20783"/>
                  <a:pt x="8085" y="20783"/>
                  <a:pt x="8151" y="20717"/>
                </a:cubicBezTo>
                <a:cubicBezTo>
                  <a:pt x="8217" y="20652"/>
                  <a:pt x="8217" y="20545"/>
                  <a:pt x="8151" y="20480"/>
                </a:cubicBezTo>
                <a:cubicBezTo>
                  <a:pt x="8118" y="20447"/>
                  <a:pt x="8075" y="20430"/>
                  <a:pt x="8031" y="20430"/>
                </a:cubicBezTo>
                <a:close/>
                <a:moveTo>
                  <a:pt x="8818" y="20430"/>
                </a:moveTo>
                <a:cubicBezTo>
                  <a:pt x="8774" y="20430"/>
                  <a:pt x="8730" y="20447"/>
                  <a:pt x="8697" y="20480"/>
                </a:cubicBezTo>
                <a:cubicBezTo>
                  <a:pt x="8631" y="20545"/>
                  <a:pt x="8631" y="20652"/>
                  <a:pt x="8697" y="20717"/>
                </a:cubicBezTo>
                <a:cubicBezTo>
                  <a:pt x="8764" y="20783"/>
                  <a:pt x="8871" y="20783"/>
                  <a:pt x="8937" y="20717"/>
                </a:cubicBezTo>
                <a:cubicBezTo>
                  <a:pt x="9004" y="20652"/>
                  <a:pt x="9004" y="20545"/>
                  <a:pt x="8937" y="20480"/>
                </a:cubicBezTo>
                <a:cubicBezTo>
                  <a:pt x="8904" y="20447"/>
                  <a:pt x="8861" y="20430"/>
                  <a:pt x="8818" y="20430"/>
                </a:cubicBezTo>
                <a:close/>
                <a:moveTo>
                  <a:pt x="9603" y="20430"/>
                </a:moveTo>
                <a:cubicBezTo>
                  <a:pt x="9560" y="20430"/>
                  <a:pt x="9517" y="20447"/>
                  <a:pt x="9483" y="20480"/>
                </a:cubicBezTo>
                <a:cubicBezTo>
                  <a:pt x="9417" y="20545"/>
                  <a:pt x="9417" y="20652"/>
                  <a:pt x="9483" y="20717"/>
                </a:cubicBezTo>
                <a:cubicBezTo>
                  <a:pt x="9550" y="20783"/>
                  <a:pt x="9657" y="20783"/>
                  <a:pt x="9724" y="20717"/>
                </a:cubicBezTo>
                <a:cubicBezTo>
                  <a:pt x="9790" y="20652"/>
                  <a:pt x="9790" y="20545"/>
                  <a:pt x="9724" y="20480"/>
                </a:cubicBezTo>
                <a:cubicBezTo>
                  <a:pt x="9690" y="20447"/>
                  <a:pt x="9647" y="20430"/>
                  <a:pt x="9603" y="20430"/>
                </a:cubicBezTo>
                <a:close/>
                <a:moveTo>
                  <a:pt x="10390" y="20430"/>
                </a:moveTo>
                <a:cubicBezTo>
                  <a:pt x="10346" y="20430"/>
                  <a:pt x="10303" y="20447"/>
                  <a:pt x="10270" y="20480"/>
                </a:cubicBezTo>
                <a:cubicBezTo>
                  <a:pt x="10203" y="20545"/>
                  <a:pt x="10203" y="20652"/>
                  <a:pt x="10270" y="20717"/>
                </a:cubicBezTo>
                <a:cubicBezTo>
                  <a:pt x="10336" y="20783"/>
                  <a:pt x="10444" y="20783"/>
                  <a:pt x="10510" y="20717"/>
                </a:cubicBezTo>
                <a:cubicBezTo>
                  <a:pt x="10576" y="20652"/>
                  <a:pt x="10576" y="20545"/>
                  <a:pt x="10510" y="20480"/>
                </a:cubicBezTo>
                <a:cubicBezTo>
                  <a:pt x="10477" y="20447"/>
                  <a:pt x="10433" y="20430"/>
                  <a:pt x="10390" y="20430"/>
                </a:cubicBezTo>
                <a:close/>
                <a:moveTo>
                  <a:pt x="11176" y="20430"/>
                </a:moveTo>
                <a:cubicBezTo>
                  <a:pt x="11132" y="20430"/>
                  <a:pt x="11089" y="20447"/>
                  <a:pt x="11055" y="20480"/>
                </a:cubicBezTo>
                <a:cubicBezTo>
                  <a:pt x="10989" y="20545"/>
                  <a:pt x="10989" y="20652"/>
                  <a:pt x="11055" y="20717"/>
                </a:cubicBezTo>
                <a:cubicBezTo>
                  <a:pt x="11122" y="20783"/>
                  <a:pt x="11230" y="20783"/>
                  <a:pt x="11296" y="20717"/>
                </a:cubicBezTo>
                <a:cubicBezTo>
                  <a:pt x="11363" y="20652"/>
                  <a:pt x="11363" y="20545"/>
                  <a:pt x="11296" y="20480"/>
                </a:cubicBezTo>
                <a:cubicBezTo>
                  <a:pt x="11263" y="20447"/>
                  <a:pt x="11219" y="20430"/>
                  <a:pt x="11176" y="20430"/>
                </a:cubicBezTo>
                <a:close/>
                <a:moveTo>
                  <a:pt x="11962" y="20430"/>
                </a:moveTo>
                <a:cubicBezTo>
                  <a:pt x="11919" y="20430"/>
                  <a:pt x="11875" y="20447"/>
                  <a:pt x="11842" y="20480"/>
                </a:cubicBezTo>
                <a:cubicBezTo>
                  <a:pt x="11775" y="20545"/>
                  <a:pt x="11775" y="20652"/>
                  <a:pt x="11842" y="20717"/>
                </a:cubicBezTo>
                <a:cubicBezTo>
                  <a:pt x="11908" y="20783"/>
                  <a:pt x="12016" y="20783"/>
                  <a:pt x="12083" y="20717"/>
                </a:cubicBezTo>
                <a:cubicBezTo>
                  <a:pt x="12149" y="20652"/>
                  <a:pt x="12149" y="20545"/>
                  <a:pt x="12083" y="20480"/>
                </a:cubicBezTo>
                <a:cubicBezTo>
                  <a:pt x="12049" y="20447"/>
                  <a:pt x="12006" y="20430"/>
                  <a:pt x="11962" y="20430"/>
                </a:cubicBezTo>
                <a:close/>
                <a:moveTo>
                  <a:pt x="12748" y="20430"/>
                </a:moveTo>
                <a:cubicBezTo>
                  <a:pt x="12705" y="20430"/>
                  <a:pt x="12661" y="20447"/>
                  <a:pt x="12628" y="20480"/>
                </a:cubicBezTo>
                <a:cubicBezTo>
                  <a:pt x="12562" y="20545"/>
                  <a:pt x="12562" y="20652"/>
                  <a:pt x="12628" y="20717"/>
                </a:cubicBezTo>
                <a:cubicBezTo>
                  <a:pt x="12694" y="20783"/>
                  <a:pt x="12802" y="20783"/>
                  <a:pt x="12868" y="20717"/>
                </a:cubicBezTo>
                <a:cubicBezTo>
                  <a:pt x="12935" y="20652"/>
                  <a:pt x="12935" y="20545"/>
                  <a:pt x="12868" y="20480"/>
                </a:cubicBezTo>
                <a:cubicBezTo>
                  <a:pt x="12835" y="20447"/>
                  <a:pt x="12792" y="20430"/>
                  <a:pt x="12748" y="20430"/>
                </a:cubicBezTo>
                <a:close/>
                <a:moveTo>
                  <a:pt x="13535" y="20430"/>
                </a:moveTo>
                <a:cubicBezTo>
                  <a:pt x="13491" y="20430"/>
                  <a:pt x="13447" y="20447"/>
                  <a:pt x="13414" y="20480"/>
                </a:cubicBezTo>
                <a:cubicBezTo>
                  <a:pt x="13348" y="20545"/>
                  <a:pt x="13348" y="20652"/>
                  <a:pt x="13414" y="20717"/>
                </a:cubicBezTo>
                <a:cubicBezTo>
                  <a:pt x="13481" y="20783"/>
                  <a:pt x="13588" y="20783"/>
                  <a:pt x="13654" y="20717"/>
                </a:cubicBezTo>
                <a:cubicBezTo>
                  <a:pt x="13721" y="20652"/>
                  <a:pt x="13721" y="20545"/>
                  <a:pt x="13654" y="20480"/>
                </a:cubicBezTo>
                <a:cubicBezTo>
                  <a:pt x="13621" y="20447"/>
                  <a:pt x="13578" y="20430"/>
                  <a:pt x="13535" y="20430"/>
                </a:cubicBezTo>
                <a:close/>
                <a:moveTo>
                  <a:pt x="14320" y="20430"/>
                </a:moveTo>
                <a:cubicBezTo>
                  <a:pt x="14277" y="20430"/>
                  <a:pt x="14234" y="20447"/>
                  <a:pt x="14201" y="20480"/>
                </a:cubicBezTo>
                <a:cubicBezTo>
                  <a:pt x="14134" y="20545"/>
                  <a:pt x="14134" y="20652"/>
                  <a:pt x="14201" y="20717"/>
                </a:cubicBezTo>
                <a:cubicBezTo>
                  <a:pt x="14267" y="20783"/>
                  <a:pt x="14374" y="20783"/>
                  <a:pt x="14441" y="20717"/>
                </a:cubicBezTo>
                <a:cubicBezTo>
                  <a:pt x="14507" y="20652"/>
                  <a:pt x="14507" y="20545"/>
                  <a:pt x="14441" y="20480"/>
                </a:cubicBezTo>
                <a:cubicBezTo>
                  <a:pt x="14408" y="20447"/>
                  <a:pt x="14364" y="20430"/>
                  <a:pt x="14320" y="20430"/>
                </a:cubicBezTo>
                <a:close/>
                <a:moveTo>
                  <a:pt x="15107" y="20430"/>
                </a:moveTo>
                <a:cubicBezTo>
                  <a:pt x="15063" y="20430"/>
                  <a:pt x="15019" y="20447"/>
                  <a:pt x="14986" y="20480"/>
                </a:cubicBezTo>
                <a:cubicBezTo>
                  <a:pt x="14920" y="20545"/>
                  <a:pt x="14920" y="20652"/>
                  <a:pt x="14986" y="20717"/>
                </a:cubicBezTo>
                <a:cubicBezTo>
                  <a:pt x="15053" y="20783"/>
                  <a:pt x="15161" y="20783"/>
                  <a:pt x="15227" y="20717"/>
                </a:cubicBezTo>
                <a:cubicBezTo>
                  <a:pt x="15293" y="20652"/>
                  <a:pt x="15293" y="20545"/>
                  <a:pt x="15227" y="20480"/>
                </a:cubicBezTo>
                <a:cubicBezTo>
                  <a:pt x="15194" y="20447"/>
                  <a:pt x="15150" y="20430"/>
                  <a:pt x="15107" y="20430"/>
                </a:cubicBezTo>
                <a:close/>
                <a:moveTo>
                  <a:pt x="15893" y="20430"/>
                </a:moveTo>
                <a:cubicBezTo>
                  <a:pt x="15849" y="20430"/>
                  <a:pt x="15806" y="20447"/>
                  <a:pt x="15772" y="20480"/>
                </a:cubicBezTo>
                <a:cubicBezTo>
                  <a:pt x="15706" y="20545"/>
                  <a:pt x="15706" y="20652"/>
                  <a:pt x="15772" y="20717"/>
                </a:cubicBezTo>
                <a:cubicBezTo>
                  <a:pt x="15839" y="20783"/>
                  <a:pt x="15947" y="20783"/>
                  <a:pt x="16013" y="20717"/>
                </a:cubicBezTo>
                <a:cubicBezTo>
                  <a:pt x="16080" y="20652"/>
                  <a:pt x="16080" y="20545"/>
                  <a:pt x="16013" y="20480"/>
                </a:cubicBezTo>
                <a:cubicBezTo>
                  <a:pt x="15980" y="20447"/>
                  <a:pt x="15936" y="20430"/>
                  <a:pt x="15893" y="20430"/>
                </a:cubicBezTo>
                <a:close/>
                <a:moveTo>
                  <a:pt x="16679" y="20430"/>
                </a:moveTo>
                <a:cubicBezTo>
                  <a:pt x="16636" y="20430"/>
                  <a:pt x="16592" y="20447"/>
                  <a:pt x="16559" y="20480"/>
                </a:cubicBezTo>
                <a:cubicBezTo>
                  <a:pt x="16492" y="20545"/>
                  <a:pt x="16492" y="20652"/>
                  <a:pt x="16559" y="20717"/>
                </a:cubicBezTo>
                <a:cubicBezTo>
                  <a:pt x="16625" y="20783"/>
                  <a:pt x="16733" y="20783"/>
                  <a:pt x="16800" y="20717"/>
                </a:cubicBezTo>
                <a:cubicBezTo>
                  <a:pt x="16866" y="20652"/>
                  <a:pt x="16866" y="20545"/>
                  <a:pt x="16800" y="20480"/>
                </a:cubicBezTo>
                <a:cubicBezTo>
                  <a:pt x="16766" y="20447"/>
                  <a:pt x="16723" y="20430"/>
                  <a:pt x="16679" y="20430"/>
                </a:cubicBezTo>
                <a:close/>
                <a:moveTo>
                  <a:pt x="17465" y="20430"/>
                </a:moveTo>
                <a:cubicBezTo>
                  <a:pt x="17422" y="20430"/>
                  <a:pt x="17378" y="20447"/>
                  <a:pt x="17345" y="20480"/>
                </a:cubicBezTo>
                <a:cubicBezTo>
                  <a:pt x="17279" y="20545"/>
                  <a:pt x="17279" y="20652"/>
                  <a:pt x="17345" y="20717"/>
                </a:cubicBezTo>
                <a:cubicBezTo>
                  <a:pt x="17411" y="20783"/>
                  <a:pt x="17519" y="20783"/>
                  <a:pt x="17585" y="20717"/>
                </a:cubicBezTo>
                <a:cubicBezTo>
                  <a:pt x="17652" y="20652"/>
                  <a:pt x="17652" y="20545"/>
                  <a:pt x="17585" y="20480"/>
                </a:cubicBezTo>
                <a:cubicBezTo>
                  <a:pt x="17552" y="20447"/>
                  <a:pt x="17509" y="20430"/>
                  <a:pt x="17465" y="20430"/>
                </a:cubicBezTo>
                <a:close/>
                <a:moveTo>
                  <a:pt x="18252" y="20430"/>
                </a:moveTo>
                <a:cubicBezTo>
                  <a:pt x="18208" y="20430"/>
                  <a:pt x="18165" y="20447"/>
                  <a:pt x="18131" y="20480"/>
                </a:cubicBezTo>
                <a:cubicBezTo>
                  <a:pt x="18065" y="20545"/>
                  <a:pt x="18065" y="20652"/>
                  <a:pt x="18131" y="20717"/>
                </a:cubicBezTo>
                <a:cubicBezTo>
                  <a:pt x="18198" y="20783"/>
                  <a:pt x="18305" y="20783"/>
                  <a:pt x="18371" y="20717"/>
                </a:cubicBezTo>
                <a:cubicBezTo>
                  <a:pt x="18438" y="20652"/>
                  <a:pt x="18438" y="20545"/>
                  <a:pt x="18371" y="20480"/>
                </a:cubicBezTo>
                <a:cubicBezTo>
                  <a:pt x="18338" y="20447"/>
                  <a:pt x="18295" y="20430"/>
                  <a:pt x="18252" y="20430"/>
                </a:cubicBezTo>
                <a:close/>
                <a:moveTo>
                  <a:pt x="19037" y="20430"/>
                </a:moveTo>
                <a:cubicBezTo>
                  <a:pt x="18994" y="20430"/>
                  <a:pt x="18951" y="20447"/>
                  <a:pt x="18918" y="20480"/>
                </a:cubicBezTo>
                <a:cubicBezTo>
                  <a:pt x="18851" y="20545"/>
                  <a:pt x="18851" y="20652"/>
                  <a:pt x="18918" y="20717"/>
                </a:cubicBezTo>
                <a:cubicBezTo>
                  <a:pt x="18984" y="20783"/>
                  <a:pt x="19091" y="20783"/>
                  <a:pt x="19158" y="20717"/>
                </a:cubicBezTo>
                <a:cubicBezTo>
                  <a:pt x="19224" y="20652"/>
                  <a:pt x="19224" y="20545"/>
                  <a:pt x="19158" y="20480"/>
                </a:cubicBezTo>
                <a:cubicBezTo>
                  <a:pt x="19125" y="20447"/>
                  <a:pt x="19081" y="20430"/>
                  <a:pt x="19037" y="20430"/>
                </a:cubicBezTo>
                <a:close/>
                <a:moveTo>
                  <a:pt x="19824" y="20430"/>
                </a:moveTo>
                <a:cubicBezTo>
                  <a:pt x="19780" y="20430"/>
                  <a:pt x="19736" y="20447"/>
                  <a:pt x="19703" y="20480"/>
                </a:cubicBezTo>
                <a:cubicBezTo>
                  <a:pt x="19637" y="20545"/>
                  <a:pt x="19637" y="20652"/>
                  <a:pt x="19703" y="20717"/>
                </a:cubicBezTo>
                <a:cubicBezTo>
                  <a:pt x="19770" y="20783"/>
                  <a:pt x="19878" y="20783"/>
                  <a:pt x="19944" y="20717"/>
                </a:cubicBezTo>
                <a:cubicBezTo>
                  <a:pt x="20010" y="20652"/>
                  <a:pt x="20010" y="20545"/>
                  <a:pt x="19944" y="20480"/>
                </a:cubicBezTo>
                <a:cubicBezTo>
                  <a:pt x="19911" y="20447"/>
                  <a:pt x="19867" y="20430"/>
                  <a:pt x="19824" y="20430"/>
                </a:cubicBezTo>
                <a:close/>
                <a:moveTo>
                  <a:pt x="20610" y="20430"/>
                </a:moveTo>
                <a:cubicBezTo>
                  <a:pt x="20566" y="20430"/>
                  <a:pt x="20523" y="20447"/>
                  <a:pt x="20490" y="20480"/>
                </a:cubicBezTo>
                <a:cubicBezTo>
                  <a:pt x="20423" y="20545"/>
                  <a:pt x="20423" y="20652"/>
                  <a:pt x="20490" y="20717"/>
                </a:cubicBezTo>
                <a:cubicBezTo>
                  <a:pt x="20556" y="20783"/>
                  <a:pt x="20664" y="20783"/>
                  <a:pt x="20730" y="20717"/>
                </a:cubicBezTo>
                <a:cubicBezTo>
                  <a:pt x="20797" y="20652"/>
                  <a:pt x="20797" y="20545"/>
                  <a:pt x="20730" y="20480"/>
                </a:cubicBezTo>
                <a:cubicBezTo>
                  <a:pt x="20697" y="20447"/>
                  <a:pt x="20653" y="20430"/>
                  <a:pt x="20610" y="20430"/>
                </a:cubicBezTo>
                <a:close/>
                <a:moveTo>
                  <a:pt x="21396" y="20430"/>
                </a:moveTo>
                <a:cubicBezTo>
                  <a:pt x="21353" y="20430"/>
                  <a:pt x="21309" y="20447"/>
                  <a:pt x="21276" y="20480"/>
                </a:cubicBezTo>
                <a:cubicBezTo>
                  <a:pt x="21209" y="20545"/>
                  <a:pt x="21209" y="20652"/>
                  <a:pt x="21276" y="20717"/>
                </a:cubicBezTo>
                <a:cubicBezTo>
                  <a:pt x="21342" y="20783"/>
                  <a:pt x="21450" y="20783"/>
                  <a:pt x="21517" y="20717"/>
                </a:cubicBezTo>
                <a:cubicBezTo>
                  <a:pt x="21583" y="20652"/>
                  <a:pt x="21583" y="20545"/>
                  <a:pt x="21517" y="20480"/>
                </a:cubicBezTo>
                <a:cubicBezTo>
                  <a:pt x="21483" y="20447"/>
                  <a:pt x="21440" y="20430"/>
                  <a:pt x="21396" y="20430"/>
                </a:cubicBezTo>
                <a:close/>
                <a:moveTo>
                  <a:pt x="169" y="21247"/>
                </a:moveTo>
                <a:cubicBezTo>
                  <a:pt x="126" y="21247"/>
                  <a:pt x="83" y="21264"/>
                  <a:pt x="49" y="21297"/>
                </a:cubicBezTo>
                <a:cubicBezTo>
                  <a:pt x="-17" y="21362"/>
                  <a:pt x="-17" y="21469"/>
                  <a:pt x="49" y="21534"/>
                </a:cubicBezTo>
                <a:cubicBezTo>
                  <a:pt x="116" y="21600"/>
                  <a:pt x="223" y="21600"/>
                  <a:pt x="290" y="21534"/>
                </a:cubicBezTo>
                <a:cubicBezTo>
                  <a:pt x="356" y="21469"/>
                  <a:pt x="356" y="21362"/>
                  <a:pt x="290" y="21297"/>
                </a:cubicBezTo>
                <a:cubicBezTo>
                  <a:pt x="256" y="21264"/>
                  <a:pt x="213" y="21247"/>
                  <a:pt x="169" y="21247"/>
                </a:cubicBezTo>
                <a:close/>
                <a:moveTo>
                  <a:pt x="955" y="21247"/>
                </a:moveTo>
                <a:cubicBezTo>
                  <a:pt x="912" y="21247"/>
                  <a:pt x="869" y="21264"/>
                  <a:pt x="836" y="21297"/>
                </a:cubicBezTo>
                <a:cubicBezTo>
                  <a:pt x="769" y="21362"/>
                  <a:pt x="769" y="21469"/>
                  <a:pt x="836" y="21534"/>
                </a:cubicBezTo>
                <a:cubicBezTo>
                  <a:pt x="902" y="21600"/>
                  <a:pt x="1009" y="21600"/>
                  <a:pt x="1076" y="21534"/>
                </a:cubicBezTo>
                <a:cubicBezTo>
                  <a:pt x="1142" y="21469"/>
                  <a:pt x="1142" y="21362"/>
                  <a:pt x="1076" y="21297"/>
                </a:cubicBezTo>
                <a:cubicBezTo>
                  <a:pt x="1043" y="21264"/>
                  <a:pt x="999" y="21247"/>
                  <a:pt x="955" y="21247"/>
                </a:cubicBezTo>
                <a:close/>
                <a:moveTo>
                  <a:pt x="1742" y="21247"/>
                </a:moveTo>
                <a:cubicBezTo>
                  <a:pt x="1698" y="21247"/>
                  <a:pt x="1654" y="21264"/>
                  <a:pt x="1621" y="21297"/>
                </a:cubicBezTo>
                <a:cubicBezTo>
                  <a:pt x="1555" y="21362"/>
                  <a:pt x="1555" y="21469"/>
                  <a:pt x="1621" y="21534"/>
                </a:cubicBezTo>
                <a:cubicBezTo>
                  <a:pt x="1688" y="21600"/>
                  <a:pt x="1796" y="21600"/>
                  <a:pt x="1862" y="21534"/>
                </a:cubicBezTo>
                <a:cubicBezTo>
                  <a:pt x="1928" y="21469"/>
                  <a:pt x="1928" y="21362"/>
                  <a:pt x="1862" y="21297"/>
                </a:cubicBezTo>
                <a:cubicBezTo>
                  <a:pt x="1829" y="21264"/>
                  <a:pt x="1785" y="21247"/>
                  <a:pt x="1742" y="21247"/>
                </a:cubicBezTo>
                <a:close/>
                <a:moveTo>
                  <a:pt x="2528" y="21247"/>
                </a:moveTo>
                <a:cubicBezTo>
                  <a:pt x="2484" y="21247"/>
                  <a:pt x="2441" y="21264"/>
                  <a:pt x="2408" y="21297"/>
                </a:cubicBezTo>
                <a:cubicBezTo>
                  <a:pt x="2341" y="21362"/>
                  <a:pt x="2341" y="21469"/>
                  <a:pt x="2408" y="21534"/>
                </a:cubicBezTo>
                <a:cubicBezTo>
                  <a:pt x="2474" y="21600"/>
                  <a:pt x="2582" y="21600"/>
                  <a:pt x="2648" y="21534"/>
                </a:cubicBezTo>
                <a:cubicBezTo>
                  <a:pt x="2715" y="21469"/>
                  <a:pt x="2715" y="21362"/>
                  <a:pt x="2648" y="21297"/>
                </a:cubicBezTo>
                <a:cubicBezTo>
                  <a:pt x="2615" y="21264"/>
                  <a:pt x="2571" y="21247"/>
                  <a:pt x="2528" y="21247"/>
                </a:cubicBezTo>
                <a:close/>
                <a:moveTo>
                  <a:pt x="3314" y="21247"/>
                </a:moveTo>
                <a:cubicBezTo>
                  <a:pt x="3271" y="21247"/>
                  <a:pt x="3227" y="21264"/>
                  <a:pt x="3194" y="21297"/>
                </a:cubicBezTo>
                <a:cubicBezTo>
                  <a:pt x="3127" y="21362"/>
                  <a:pt x="3127" y="21469"/>
                  <a:pt x="3194" y="21534"/>
                </a:cubicBezTo>
                <a:cubicBezTo>
                  <a:pt x="3260" y="21600"/>
                  <a:pt x="3368" y="21600"/>
                  <a:pt x="3434" y="21534"/>
                </a:cubicBezTo>
                <a:cubicBezTo>
                  <a:pt x="3500" y="21469"/>
                  <a:pt x="3500" y="21362"/>
                  <a:pt x="3434" y="21297"/>
                </a:cubicBezTo>
                <a:cubicBezTo>
                  <a:pt x="3401" y="21264"/>
                  <a:pt x="3358" y="21247"/>
                  <a:pt x="3314" y="21247"/>
                </a:cubicBezTo>
                <a:close/>
                <a:moveTo>
                  <a:pt x="4101" y="21247"/>
                </a:moveTo>
                <a:cubicBezTo>
                  <a:pt x="4057" y="21247"/>
                  <a:pt x="4013" y="21264"/>
                  <a:pt x="3980" y="21297"/>
                </a:cubicBezTo>
                <a:cubicBezTo>
                  <a:pt x="3914" y="21362"/>
                  <a:pt x="3914" y="21469"/>
                  <a:pt x="3980" y="21534"/>
                </a:cubicBezTo>
                <a:cubicBezTo>
                  <a:pt x="4047" y="21600"/>
                  <a:pt x="4154" y="21600"/>
                  <a:pt x="4220" y="21534"/>
                </a:cubicBezTo>
                <a:cubicBezTo>
                  <a:pt x="4287" y="21469"/>
                  <a:pt x="4287" y="21362"/>
                  <a:pt x="4220" y="21297"/>
                </a:cubicBezTo>
                <a:cubicBezTo>
                  <a:pt x="4187" y="21264"/>
                  <a:pt x="4144" y="21247"/>
                  <a:pt x="4101" y="21247"/>
                </a:cubicBezTo>
                <a:close/>
                <a:moveTo>
                  <a:pt x="4886" y="21247"/>
                </a:moveTo>
                <a:cubicBezTo>
                  <a:pt x="4843" y="21247"/>
                  <a:pt x="4800" y="21264"/>
                  <a:pt x="4766" y="21297"/>
                </a:cubicBezTo>
                <a:cubicBezTo>
                  <a:pt x="4700" y="21362"/>
                  <a:pt x="4700" y="21469"/>
                  <a:pt x="4766" y="21534"/>
                </a:cubicBezTo>
                <a:cubicBezTo>
                  <a:pt x="4833" y="21600"/>
                  <a:pt x="4940" y="21600"/>
                  <a:pt x="5007" y="21534"/>
                </a:cubicBezTo>
                <a:cubicBezTo>
                  <a:pt x="5073" y="21469"/>
                  <a:pt x="5073" y="21362"/>
                  <a:pt x="5007" y="21297"/>
                </a:cubicBezTo>
                <a:cubicBezTo>
                  <a:pt x="4973" y="21264"/>
                  <a:pt x="4930" y="21247"/>
                  <a:pt x="4886" y="21247"/>
                </a:cubicBezTo>
                <a:close/>
                <a:moveTo>
                  <a:pt x="5672" y="21247"/>
                </a:moveTo>
                <a:cubicBezTo>
                  <a:pt x="5629" y="21247"/>
                  <a:pt x="5586" y="21264"/>
                  <a:pt x="5553" y="21297"/>
                </a:cubicBezTo>
                <a:cubicBezTo>
                  <a:pt x="5486" y="21362"/>
                  <a:pt x="5486" y="21469"/>
                  <a:pt x="5553" y="21534"/>
                </a:cubicBezTo>
                <a:cubicBezTo>
                  <a:pt x="5619" y="21600"/>
                  <a:pt x="5726" y="21600"/>
                  <a:pt x="5793" y="21534"/>
                </a:cubicBezTo>
                <a:cubicBezTo>
                  <a:pt x="5859" y="21469"/>
                  <a:pt x="5859" y="21362"/>
                  <a:pt x="5793" y="21297"/>
                </a:cubicBezTo>
                <a:cubicBezTo>
                  <a:pt x="5760" y="21264"/>
                  <a:pt x="5716" y="21247"/>
                  <a:pt x="5672" y="21247"/>
                </a:cubicBezTo>
                <a:close/>
                <a:moveTo>
                  <a:pt x="6459" y="21247"/>
                </a:moveTo>
                <a:cubicBezTo>
                  <a:pt x="6415" y="21247"/>
                  <a:pt x="6372" y="21264"/>
                  <a:pt x="6338" y="21297"/>
                </a:cubicBezTo>
                <a:cubicBezTo>
                  <a:pt x="6272" y="21362"/>
                  <a:pt x="6272" y="21469"/>
                  <a:pt x="6338" y="21534"/>
                </a:cubicBezTo>
                <a:cubicBezTo>
                  <a:pt x="6405" y="21600"/>
                  <a:pt x="6513" y="21600"/>
                  <a:pt x="6579" y="21534"/>
                </a:cubicBezTo>
                <a:cubicBezTo>
                  <a:pt x="6646" y="21469"/>
                  <a:pt x="6646" y="21362"/>
                  <a:pt x="6579" y="21297"/>
                </a:cubicBezTo>
                <a:cubicBezTo>
                  <a:pt x="6546" y="21264"/>
                  <a:pt x="6502" y="21247"/>
                  <a:pt x="6459" y="21247"/>
                </a:cubicBezTo>
                <a:close/>
                <a:moveTo>
                  <a:pt x="7245" y="21247"/>
                </a:moveTo>
                <a:cubicBezTo>
                  <a:pt x="7202" y="21247"/>
                  <a:pt x="7158" y="21264"/>
                  <a:pt x="7125" y="21297"/>
                </a:cubicBezTo>
                <a:cubicBezTo>
                  <a:pt x="7058" y="21362"/>
                  <a:pt x="7058" y="21469"/>
                  <a:pt x="7125" y="21534"/>
                </a:cubicBezTo>
                <a:cubicBezTo>
                  <a:pt x="7191" y="21600"/>
                  <a:pt x="7299" y="21600"/>
                  <a:pt x="7365" y="21534"/>
                </a:cubicBezTo>
                <a:cubicBezTo>
                  <a:pt x="7432" y="21469"/>
                  <a:pt x="7432" y="21362"/>
                  <a:pt x="7365" y="21297"/>
                </a:cubicBezTo>
                <a:cubicBezTo>
                  <a:pt x="7332" y="21264"/>
                  <a:pt x="7289" y="21247"/>
                  <a:pt x="7245" y="21247"/>
                </a:cubicBezTo>
                <a:close/>
                <a:moveTo>
                  <a:pt x="8031" y="21247"/>
                </a:moveTo>
                <a:cubicBezTo>
                  <a:pt x="7988" y="21247"/>
                  <a:pt x="7944" y="21264"/>
                  <a:pt x="7911" y="21297"/>
                </a:cubicBezTo>
                <a:cubicBezTo>
                  <a:pt x="7845" y="21362"/>
                  <a:pt x="7845" y="21469"/>
                  <a:pt x="7911" y="21534"/>
                </a:cubicBezTo>
                <a:cubicBezTo>
                  <a:pt x="7977" y="21600"/>
                  <a:pt x="8085" y="21600"/>
                  <a:pt x="8151" y="21534"/>
                </a:cubicBezTo>
                <a:cubicBezTo>
                  <a:pt x="8217" y="21469"/>
                  <a:pt x="8217" y="21362"/>
                  <a:pt x="8151" y="21297"/>
                </a:cubicBezTo>
                <a:cubicBezTo>
                  <a:pt x="8118" y="21264"/>
                  <a:pt x="8075" y="21247"/>
                  <a:pt x="8031" y="21247"/>
                </a:cubicBezTo>
                <a:close/>
                <a:moveTo>
                  <a:pt x="8818" y="21247"/>
                </a:moveTo>
                <a:cubicBezTo>
                  <a:pt x="8774" y="21247"/>
                  <a:pt x="8730" y="21264"/>
                  <a:pt x="8697" y="21297"/>
                </a:cubicBezTo>
                <a:cubicBezTo>
                  <a:pt x="8631" y="21362"/>
                  <a:pt x="8631" y="21469"/>
                  <a:pt x="8697" y="21534"/>
                </a:cubicBezTo>
                <a:cubicBezTo>
                  <a:pt x="8764" y="21600"/>
                  <a:pt x="8871" y="21600"/>
                  <a:pt x="8937" y="21534"/>
                </a:cubicBezTo>
                <a:cubicBezTo>
                  <a:pt x="9004" y="21469"/>
                  <a:pt x="9004" y="21362"/>
                  <a:pt x="8937" y="21297"/>
                </a:cubicBezTo>
                <a:cubicBezTo>
                  <a:pt x="8904" y="21264"/>
                  <a:pt x="8861" y="21247"/>
                  <a:pt x="8818" y="21247"/>
                </a:cubicBezTo>
                <a:close/>
                <a:moveTo>
                  <a:pt x="9603" y="21247"/>
                </a:moveTo>
                <a:cubicBezTo>
                  <a:pt x="9560" y="21247"/>
                  <a:pt x="9517" y="21264"/>
                  <a:pt x="9483" y="21297"/>
                </a:cubicBezTo>
                <a:cubicBezTo>
                  <a:pt x="9417" y="21362"/>
                  <a:pt x="9417" y="21469"/>
                  <a:pt x="9483" y="21534"/>
                </a:cubicBezTo>
                <a:cubicBezTo>
                  <a:pt x="9550" y="21600"/>
                  <a:pt x="9657" y="21600"/>
                  <a:pt x="9724" y="21534"/>
                </a:cubicBezTo>
                <a:cubicBezTo>
                  <a:pt x="9790" y="21469"/>
                  <a:pt x="9790" y="21362"/>
                  <a:pt x="9724" y="21297"/>
                </a:cubicBezTo>
                <a:cubicBezTo>
                  <a:pt x="9690" y="21264"/>
                  <a:pt x="9647" y="21247"/>
                  <a:pt x="9603" y="21247"/>
                </a:cubicBezTo>
                <a:close/>
                <a:moveTo>
                  <a:pt x="10390" y="21247"/>
                </a:moveTo>
                <a:cubicBezTo>
                  <a:pt x="10346" y="21247"/>
                  <a:pt x="10303" y="21264"/>
                  <a:pt x="10270" y="21297"/>
                </a:cubicBezTo>
                <a:cubicBezTo>
                  <a:pt x="10203" y="21362"/>
                  <a:pt x="10203" y="21469"/>
                  <a:pt x="10270" y="21534"/>
                </a:cubicBezTo>
                <a:cubicBezTo>
                  <a:pt x="10336" y="21600"/>
                  <a:pt x="10444" y="21600"/>
                  <a:pt x="10510" y="21534"/>
                </a:cubicBezTo>
                <a:cubicBezTo>
                  <a:pt x="10576" y="21469"/>
                  <a:pt x="10576" y="21362"/>
                  <a:pt x="10510" y="21297"/>
                </a:cubicBezTo>
                <a:cubicBezTo>
                  <a:pt x="10477" y="21264"/>
                  <a:pt x="10433" y="21247"/>
                  <a:pt x="10390" y="21247"/>
                </a:cubicBezTo>
                <a:close/>
                <a:moveTo>
                  <a:pt x="11176" y="21247"/>
                </a:moveTo>
                <a:cubicBezTo>
                  <a:pt x="11132" y="21247"/>
                  <a:pt x="11089" y="21264"/>
                  <a:pt x="11055" y="21297"/>
                </a:cubicBezTo>
                <a:cubicBezTo>
                  <a:pt x="10989" y="21362"/>
                  <a:pt x="10989" y="21469"/>
                  <a:pt x="11055" y="21534"/>
                </a:cubicBezTo>
                <a:cubicBezTo>
                  <a:pt x="11122" y="21600"/>
                  <a:pt x="11230" y="21600"/>
                  <a:pt x="11296" y="21534"/>
                </a:cubicBezTo>
                <a:cubicBezTo>
                  <a:pt x="11363" y="21469"/>
                  <a:pt x="11363" y="21362"/>
                  <a:pt x="11296" y="21297"/>
                </a:cubicBezTo>
                <a:cubicBezTo>
                  <a:pt x="11263" y="21264"/>
                  <a:pt x="11219" y="21247"/>
                  <a:pt x="11176" y="21247"/>
                </a:cubicBezTo>
                <a:close/>
                <a:moveTo>
                  <a:pt x="11962" y="21247"/>
                </a:moveTo>
                <a:cubicBezTo>
                  <a:pt x="11919" y="21247"/>
                  <a:pt x="11875" y="21264"/>
                  <a:pt x="11842" y="21297"/>
                </a:cubicBezTo>
                <a:cubicBezTo>
                  <a:pt x="11775" y="21362"/>
                  <a:pt x="11775" y="21469"/>
                  <a:pt x="11842" y="21534"/>
                </a:cubicBezTo>
                <a:cubicBezTo>
                  <a:pt x="11908" y="21600"/>
                  <a:pt x="12016" y="21600"/>
                  <a:pt x="12083" y="21534"/>
                </a:cubicBezTo>
                <a:cubicBezTo>
                  <a:pt x="12149" y="21469"/>
                  <a:pt x="12149" y="21362"/>
                  <a:pt x="12083" y="21297"/>
                </a:cubicBezTo>
                <a:cubicBezTo>
                  <a:pt x="12049" y="21264"/>
                  <a:pt x="12006" y="21247"/>
                  <a:pt x="11962" y="21247"/>
                </a:cubicBezTo>
                <a:close/>
                <a:moveTo>
                  <a:pt x="12748" y="21247"/>
                </a:moveTo>
                <a:cubicBezTo>
                  <a:pt x="12705" y="21247"/>
                  <a:pt x="12661" y="21264"/>
                  <a:pt x="12628" y="21297"/>
                </a:cubicBezTo>
                <a:cubicBezTo>
                  <a:pt x="12562" y="21362"/>
                  <a:pt x="12562" y="21469"/>
                  <a:pt x="12628" y="21534"/>
                </a:cubicBezTo>
                <a:cubicBezTo>
                  <a:pt x="12694" y="21600"/>
                  <a:pt x="12802" y="21600"/>
                  <a:pt x="12868" y="21534"/>
                </a:cubicBezTo>
                <a:cubicBezTo>
                  <a:pt x="12935" y="21469"/>
                  <a:pt x="12935" y="21362"/>
                  <a:pt x="12868" y="21297"/>
                </a:cubicBezTo>
                <a:cubicBezTo>
                  <a:pt x="12835" y="21264"/>
                  <a:pt x="12792" y="21247"/>
                  <a:pt x="12748" y="21247"/>
                </a:cubicBezTo>
                <a:close/>
                <a:moveTo>
                  <a:pt x="13535" y="21247"/>
                </a:moveTo>
                <a:cubicBezTo>
                  <a:pt x="13491" y="21247"/>
                  <a:pt x="13447" y="21264"/>
                  <a:pt x="13414" y="21297"/>
                </a:cubicBezTo>
                <a:cubicBezTo>
                  <a:pt x="13348" y="21362"/>
                  <a:pt x="13348" y="21469"/>
                  <a:pt x="13414" y="21534"/>
                </a:cubicBezTo>
                <a:cubicBezTo>
                  <a:pt x="13481" y="21600"/>
                  <a:pt x="13588" y="21600"/>
                  <a:pt x="13654" y="21534"/>
                </a:cubicBezTo>
                <a:cubicBezTo>
                  <a:pt x="13721" y="21469"/>
                  <a:pt x="13721" y="21362"/>
                  <a:pt x="13654" y="21297"/>
                </a:cubicBezTo>
                <a:cubicBezTo>
                  <a:pt x="13621" y="21264"/>
                  <a:pt x="13578" y="21247"/>
                  <a:pt x="13535" y="21247"/>
                </a:cubicBezTo>
                <a:close/>
                <a:moveTo>
                  <a:pt x="14320" y="21247"/>
                </a:moveTo>
                <a:cubicBezTo>
                  <a:pt x="14277" y="21247"/>
                  <a:pt x="14234" y="21264"/>
                  <a:pt x="14201" y="21297"/>
                </a:cubicBezTo>
                <a:cubicBezTo>
                  <a:pt x="14134" y="21362"/>
                  <a:pt x="14134" y="21469"/>
                  <a:pt x="14201" y="21534"/>
                </a:cubicBezTo>
                <a:cubicBezTo>
                  <a:pt x="14267" y="21600"/>
                  <a:pt x="14374" y="21600"/>
                  <a:pt x="14441" y="21534"/>
                </a:cubicBezTo>
                <a:cubicBezTo>
                  <a:pt x="14507" y="21469"/>
                  <a:pt x="14507" y="21362"/>
                  <a:pt x="14441" y="21297"/>
                </a:cubicBezTo>
                <a:cubicBezTo>
                  <a:pt x="14408" y="21264"/>
                  <a:pt x="14364" y="21247"/>
                  <a:pt x="14320" y="21247"/>
                </a:cubicBezTo>
                <a:close/>
                <a:moveTo>
                  <a:pt x="15107" y="21247"/>
                </a:moveTo>
                <a:cubicBezTo>
                  <a:pt x="15063" y="21247"/>
                  <a:pt x="15019" y="21264"/>
                  <a:pt x="14986" y="21297"/>
                </a:cubicBezTo>
                <a:cubicBezTo>
                  <a:pt x="14920" y="21362"/>
                  <a:pt x="14920" y="21469"/>
                  <a:pt x="14986" y="21534"/>
                </a:cubicBezTo>
                <a:cubicBezTo>
                  <a:pt x="15053" y="21600"/>
                  <a:pt x="15161" y="21600"/>
                  <a:pt x="15227" y="21534"/>
                </a:cubicBezTo>
                <a:cubicBezTo>
                  <a:pt x="15293" y="21469"/>
                  <a:pt x="15293" y="21362"/>
                  <a:pt x="15227" y="21297"/>
                </a:cubicBezTo>
                <a:cubicBezTo>
                  <a:pt x="15194" y="21264"/>
                  <a:pt x="15150" y="21247"/>
                  <a:pt x="15107" y="21247"/>
                </a:cubicBezTo>
                <a:close/>
                <a:moveTo>
                  <a:pt x="15893" y="21247"/>
                </a:moveTo>
                <a:cubicBezTo>
                  <a:pt x="15849" y="21247"/>
                  <a:pt x="15806" y="21264"/>
                  <a:pt x="15772" y="21297"/>
                </a:cubicBezTo>
                <a:cubicBezTo>
                  <a:pt x="15706" y="21362"/>
                  <a:pt x="15706" y="21469"/>
                  <a:pt x="15772" y="21534"/>
                </a:cubicBezTo>
                <a:cubicBezTo>
                  <a:pt x="15839" y="21600"/>
                  <a:pt x="15947" y="21600"/>
                  <a:pt x="16013" y="21534"/>
                </a:cubicBezTo>
                <a:cubicBezTo>
                  <a:pt x="16080" y="21469"/>
                  <a:pt x="16080" y="21362"/>
                  <a:pt x="16013" y="21297"/>
                </a:cubicBezTo>
                <a:cubicBezTo>
                  <a:pt x="15980" y="21264"/>
                  <a:pt x="15936" y="21247"/>
                  <a:pt x="15893" y="21247"/>
                </a:cubicBezTo>
                <a:close/>
                <a:moveTo>
                  <a:pt x="16679" y="21247"/>
                </a:moveTo>
                <a:cubicBezTo>
                  <a:pt x="16636" y="21247"/>
                  <a:pt x="16592" y="21264"/>
                  <a:pt x="16559" y="21297"/>
                </a:cubicBezTo>
                <a:cubicBezTo>
                  <a:pt x="16492" y="21362"/>
                  <a:pt x="16492" y="21469"/>
                  <a:pt x="16559" y="21534"/>
                </a:cubicBezTo>
                <a:cubicBezTo>
                  <a:pt x="16625" y="21600"/>
                  <a:pt x="16733" y="21600"/>
                  <a:pt x="16800" y="21534"/>
                </a:cubicBezTo>
                <a:cubicBezTo>
                  <a:pt x="16866" y="21469"/>
                  <a:pt x="16866" y="21362"/>
                  <a:pt x="16800" y="21297"/>
                </a:cubicBezTo>
                <a:cubicBezTo>
                  <a:pt x="16766" y="21264"/>
                  <a:pt x="16723" y="21247"/>
                  <a:pt x="16679" y="21247"/>
                </a:cubicBezTo>
                <a:close/>
                <a:moveTo>
                  <a:pt x="17465" y="21247"/>
                </a:moveTo>
                <a:cubicBezTo>
                  <a:pt x="17422" y="21247"/>
                  <a:pt x="17378" y="21264"/>
                  <a:pt x="17345" y="21297"/>
                </a:cubicBezTo>
                <a:cubicBezTo>
                  <a:pt x="17279" y="21362"/>
                  <a:pt x="17279" y="21469"/>
                  <a:pt x="17345" y="21534"/>
                </a:cubicBezTo>
                <a:cubicBezTo>
                  <a:pt x="17411" y="21600"/>
                  <a:pt x="17519" y="21600"/>
                  <a:pt x="17585" y="21534"/>
                </a:cubicBezTo>
                <a:cubicBezTo>
                  <a:pt x="17652" y="21469"/>
                  <a:pt x="17652" y="21362"/>
                  <a:pt x="17585" y="21297"/>
                </a:cubicBezTo>
                <a:cubicBezTo>
                  <a:pt x="17552" y="21264"/>
                  <a:pt x="17509" y="21247"/>
                  <a:pt x="17465" y="21247"/>
                </a:cubicBezTo>
                <a:close/>
                <a:moveTo>
                  <a:pt x="18252" y="21247"/>
                </a:moveTo>
                <a:cubicBezTo>
                  <a:pt x="18208" y="21247"/>
                  <a:pt x="18165" y="21264"/>
                  <a:pt x="18131" y="21297"/>
                </a:cubicBezTo>
                <a:cubicBezTo>
                  <a:pt x="18065" y="21362"/>
                  <a:pt x="18065" y="21469"/>
                  <a:pt x="18131" y="21534"/>
                </a:cubicBezTo>
                <a:cubicBezTo>
                  <a:pt x="18198" y="21600"/>
                  <a:pt x="18305" y="21600"/>
                  <a:pt x="18371" y="21534"/>
                </a:cubicBezTo>
                <a:cubicBezTo>
                  <a:pt x="18438" y="21469"/>
                  <a:pt x="18438" y="21362"/>
                  <a:pt x="18371" y="21297"/>
                </a:cubicBezTo>
                <a:cubicBezTo>
                  <a:pt x="18338" y="21264"/>
                  <a:pt x="18295" y="21247"/>
                  <a:pt x="18252" y="21247"/>
                </a:cubicBezTo>
                <a:close/>
                <a:moveTo>
                  <a:pt x="19037" y="21247"/>
                </a:moveTo>
                <a:cubicBezTo>
                  <a:pt x="18994" y="21247"/>
                  <a:pt x="18951" y="21264"/>
                  <a:pt x="18918" y="21297"/>
                </a:cubicBezTo>
                <a:cubicBezTo>
                  <a:pt x="18851" y="21362"/>
                  <a:pt x="18851" y="21469"/>
                  <a:pt x="18918" y="21534"/>
                </a:cubicBezTo>
                <a:cubicBezTo>
                  <a:pt x="18984" y="21600"/>
                  <a:pt x="19091" y="21600"/>
                  <a:pt x="19158" y="21534"/>
                </a:cubicBezTo>
                <a:cubicBezTo>
                  <a:pt x="19224" y="21469"/>
                  <a:pt x="19224" y="21362"/>
                  <a:pt x="19158" y="21297"/>
                </a:cubicBezTo>
                <a:cubicBezTo>
                  <a:pt x="19125" y="21264"/>
                  <a:pt x="19081" y="21247"/>
                  <a:pt x="19037" y="21247"/>
                </a:cubicBezTo>
                <a:close/>
                <a:moveTo>
                  <a:pt x="19824" y="21247"/>
                </a:moveTo>
                <a:cubicBezTo>
                  <a:pt x="19780" y="21247"/>
                  <a:pt x="19736" y="21264"/>
                  <a:pt x="19703" y="21297"/>
                </a:cubicBezTo>
                <a:cubicBezTo>
                  <a:pt x="19637" y="21362"/>
                  <a:pt x="19637" y="21469"/>
                  <a:pt x="19703" y="21534"/>
                </a:cubicBezTo>
                <a:cubicBezTo>
                  <a:pt x="19770" y="21600"/>
                  <a:pt x="19878" y="21600"/>
                  <a:pt x="19944" y="21534"/>
                </a:cubicBezTo>
                <a:cubicBezTo>
                  <a:pt x="20010" y="21469"/>
                  <a:pt x="20010" y="21362"/>
                  <a:pt x="19944" y="21297"/>
                </a:cubicBezTo>
                <a:cubicBezTo>
                  <a:pt x="19911" y="21264"/>
                  <a:pt x="19867" y="21247"/>
                  <a:pt x="19824" y="21247"/>
                </a:cubicBezTo>
                <a:close/>
                <a:moveTo>
                  <a:pt x="20610" y="21247"/>
                </a:moveTo>
                <a:cubicBezTo>
                  <a:pt x="20566" y="21247"/>
                  <a:pt x="20523" y="21264"/>
                  <a:pt x="20490" y="21297"/>
                </a:cubicBezTo>
                <a:cubicBezTo>
                  <a:pt x="20423" y="21362"/>
                  <a:pt x="20423" y="21469"/>
                  <a:pt x="20490" y="21534"/>
                </a:cubicBezTo>
                <a:cubicBezTo>
                  <a:pt x="20556" y="21600"/>
                  <a:pt x="20664" y="21600"/>
                  <a:pt x="20730" y="21534"/>
                </a:cubicBezTo>
                <a:cubicBezTo>
                  <a:pt x="20797" y="21469"/>
                  <a:pt x="20797" y="21362"/>
                  <a:pt x="20730" y="21297"/>
                </a:cubicBezTo>
                <a:cubicBezTo>
                  <a:pt x="20697" y="21264"/>
                  <a:pt x="20653" y="21247"/>
                  <a:pt x="20610" y="21247"/>
                </a:cubicBezTo>
                <a:close/>
                <a:moveTo>
                  <a:pt x="21396" y="21247"/>
                </a:moveTo>
                <a:cubicBezTo>
                  <a:pt x="21353" y="21247"/>
                  <a:pt x="21309" y="21264"/>
                  <a:pt x="21276" y="21297"/>
                </a:cubicBezTo>
                <a:cubicBezTo>
                  <a:pt x="21209" y="21362"/>
                  <a:pt x="21209" y="21469"/>
                  <a:pt x="21276" y="21534"/>
                </a:cubicBezTo>
                <a:cubicBezTo>
                  <a:pt x="21342" y="21600"/>
                  <a:pt x="21450" y="21600"/>
                  <a:pt x="21517" y="21534"/>
                </a:cubicBezTo>
                <a:cubicBezTo>
                  <a:pt x="21583" y="21469"/>
                  <a:pt x="21583" y="21362"/>
                  <a:pt x="21517" y="21297"/>
                </a:cubicBezTo>
                <a:cubicBezTo>
                  <a:pt x="21483" y="21264"/>
                  <a:pt x="21440" y="21247"/>
                  <a:pt x="21396" y="21247"/>
                </a:cubicBezTo>
                <a:close/>
              </a:path>
            </a:pathLst>
          </a:custGeom>
          <a:solidFill>
            <a:schemeClr val="bg1">
              <a:lumMod val="95000"/>
              <a:alpha val="3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endParaRPr sz="3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20452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321733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>
                  <a:lumMod val="75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hape 285"/>
          <p:cNvSpPr/>
          <p:nvPr/>
        </p:nvSpPr>
        <p:spPr>
          <a:xfrm>
            <a:off x="-1211900" y="-1582933"/>
            <a:ext cx="3759318" cy="38011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7" h="21584" extrusionOk="0">
                <a:moveTo>
                  <a:pt x="169" y="0"/>
                </a:moveTo>
                <a:cubicBezTo>
                  <a:pt x="126" y="0"/>
                  <a:pt x="83" y="16"/>
                  <a:pt x="49" y="49"/>
                </a:cubicBezTo>
                <a:cubicBezTo>
                  <a:pt x="-17" y="114"/>
                  <a:pt x="-17" y="221"/>
                  <a:pt x="49" y="287"/>
                </a:cubicBezTo>
                <a:cubicBezTo>
                  <a:pt x="116" y="353"/>
                  <a:pt x="223" y="353"/>
                  <a:pt x="290" y="287"/>
                </a:cubicBezTo>
                <a:cubicBezTo>
                  <a:pt x="356" y="221"/>
                  <a:pt x="356" y="114"/>
                  <a:pt x="290" y="49"/>
                </a:cubicBezTo>
                <a:cubicBezTo>
                  <a:pt x="256" y="16"/>
                  <a:pt x="213" y="0"/>
                  <a:pt x="169" y="0"/>
                </a:cubicBezTo>
                <a:close/>
                <a:moveTo>
                  <a:pt x="955" y="0"/>
                </a:moveTo>
                <a:cubicBezTo>
                  <a:pt x="912" y="0"/>
                  <a:pt x="869" y="16"/>
                  <a:pt x="836" y="49"/>
                </a:cubicBezTo>
                <a:cubicBezTo>
                  <a:pt x="769" y="114"/>
                  <a:pt x="769" y="221"/>
                  <a:pt x="836" y="287"/>
                </a:cubicBezTo>
                <a:cubicBezTo>
                  <a:pt x="902" y="353"/>
                  <a:pt x="1009" y="353"/>
                  <a:pt x="1076" y="287"/>
                </a:cubicBezTo>
                <a:cubicBezTo>
                  <a:pt x="1142" y="221"/>
                  <a:pt x="1142" y="114"/>
                  <a:pt x="1076" y="49"/>
                </a:cubicBezTo>
                <a:cubicBezTo>
                  <a:pt x="1043" y="16"/>
                  <a:pt x="999" y="0"/>
                  <a:pt x="955" y="0"/>
                </a:cubicBezTo>
                <a:close/>
                <a:moveTo>
                  <a:pt x="1742" y="0"/>
                </a:moveTo>
                <a:cubicBezTo>
                  <a:pt x="1698" y="0"/>
                  <a:pt x="1654" y="16"/>
                  <a:pt x="1621" y="49"/>
                </a:cubicBezTo>
                <a:cubicBezTo>
                  <a:pt x="1555" y="114"/>
                  <a:pt x="1555" y="221"/>
                  <a:pt x="1621" y="287"/>
                </a:cubicBezTo>
                <a:cubicBezTo>
                  <a:pt x="1688" y="353"/>
                  <a:pt x="1796" y="353"/>
                  <a:pt x="1862" y="287"/>
                </a:cubicBezTo>
                <a:cubicBezTo>
                  <a:pt x="1928" y="221"/>
                  <a:pt x="1928" y="114"/>
                  <a:pt x="1862" y="49"/>
                </a:cubicBezTo>
                <a:cubicBezTo>
                  <a:pt x="1829" y="16"/>
                  <a:pt x="1785" y="0"/>
                  <a:pt x="1742" y="0"/>
                </a:cubicBezTo>
                <a:close/>
                <a:moveTo>
                  <a:pt x="2528" y="0"/>
                </a:moveTo>
                <a:cubicBezTo>
                  <a:pt x="2484" y="0"/>
                  <a:pt x="2441" y="16"/>
                  <a:pt x="2408" y="49"/>
                </a:cubicBezTo>
                <a:cubicBezTo>
                  <a:pt x="2341" y="114"/>
                  <a:pt x="2341" y="221"/>
                  <a:pt x="2408" y="287"/>
                </a:cubicBezTo>
                <a:cubicBezTo>
                  <a:pt x="2474" y="353"/>
                  <a:pt x="2582" y="353"/>
                  <a:pt x="2648" y="287"/>
                </a:cubicBezTo>
                <a:cubicBezTo>
                  <a:pt x="2715" y="221"/>
                  <a:pt x="2715" y="114"/>
                  <a:pt x="2648" y="49"/>
                </a:cubicBezTo>
                <a:cubicBezTo>
                  <a:pt x="2615" y="16"/>
                  <a:pt x="2571" y="0"/>
                  <a:pt x="2528" y="0"/>
                </a:cubicBezTo>
                <a:close/>
                <a:moveTo>
                  <a:pt x="3314" y="0"/>
                </a:moveTo>
                <a:cubicBezTo>
                  <a:pt x="3271" y="0"/>
                  <a:pt x="3227" y="16"/>
                  <a:pt x="3194" y="49"/>
                </a:cubicBezTo>
                <a:cubicBezTo>
                  <a:pt x="3127" y="114"/>
                  <a:pt x="3127" y="221"/>
                  <a:pt x="3194" y="287"/>
                </a:cubicBezTo>
                <a:cubicBezTo>
                  <a:pt x="3260" y="353"/>
                  <a:pt x="3368" y="353"/>
                  <a:pt x="3434" y="287"/>
                </a:cubicBezTo>
                <a:cubicBezTo>
                  <a:pt x="3500" y="221"/>
                  <a:pt x="3500" y="114"/>
                  <a:pt x="3434" y="49"/>
                </a:cubicBezTo>
                <a:cubicBezTo>
                  <a:pt x="3401" y="16"/>
                  <a:pt x="3358" y="0"/>
                  <a:pt x="3314" y="0"/>
                </a:cubicBezTo>
                <a:close/>
                <a:moveTo>
                  <a:pt x="4101" y="0"/>
                </a:moveTo>
                <a:cubicBezTo>
                  <a:pt x="4057" y="0"/>
                  <a:pt x="4013" y="16"/>
                  <a:pt x="3980" y="49"/>
                </a:cubicBezTo>
                <a:cubicBezTo>
                  <a:pt x="3914" y="114"/>
                  <a:pt x="3914" y="221"/>
                  <a:pt x="3980" y="287"/>
                </a:cubicBezTo>
                <a:cubicBezTo>
                  <a:pt x="4047" y="353"/>
                  <a:pt x="4154" y="353"/>
                  <a:pt x="4220" y="287"/>
                </a:cubicBezTo>
                <a:cubicBezTo>
                  <a:pt x="4287" y="221"/>
                  <a:pt x="4287" y="114"/>
                  <a:pt x="4220" y="49"/>
                </a:cubicBezTo>
                <a:cubicBezTo>
                  <a:pt x="4187" y="16"/>
                  <a:pt x="4144" y="0"/>
                  <a:pt x="4101" y="0"/>
                </a:cubicBezTo>
                <a:close/>
                <a:moveTo>
                  <a:pt x="4886" y="0"/>
                </a:moveTo>
                <a:cubicBezTo>
                  <a:pt x="4843" y="0"/>
                  <a:pt x="4800" y="16"/>
                  <a:pt x="4766" y="49"/>
                </a:cubicBezTo>
                <a:cubicBezTo>
                  <a:pt x="4700" y="114"/>
                  <a:pt x="4700" y="221"/>
                  <a:pt x="4766" y="287"/>
                </a:cubicBezTo>
                <a:cubicBezTo>
                  <a:pt x="4833" y="353"/>
                  <a:pt x="4940" y="353"/>
                  <a:pt x="5007" y="287"/>
                </a:cubicBezTo>
                <a:cubicBezTo>
                  <a:pt x="5073" y="221"/>
                  <a:pt x="5073" y="114"/>
                  <a:pt x="5007" y="49"/>
                </a:cubicBezTo>
                <a:cubicBezTo>
                  <a:pt x="4973" y="16"/>
                  <a:pt x="4930" y="0"/>
                  <a:pt x="4886" y="0"/>
                </a:cubicBezTo>
                <a:close/>
                <a:moveTo>
                  <a:pt x="5672" y="0"/>
                </a:moveTo>
                <a:cubicBezTo>
                  <a:pt x="5629" y="0"/>
                  <a:pt x="5586" y="16"/>
                  <a:pt x="5553" y="49"/>
                </a:cubicBezTo>
                <a:cubicBezTo>
                  <a:pt x="5486" y="114"/>
                  <a:pt x="5486" y="221"/>
                  <a:pt x="5553" y="287"/>
                </a:cubicBezTo>
                <a:cubicBezTo>
                  <a:pt x="5619" y="353"/>
                  <a:pt x="5726" y="353"/>
                  <a:pt x="5793" y="287"/>
                </a:cubicBezTo>
                <a:cubicBezTo>
                  <a:pt x="5859" y="221"/>
                  <a:pt x="5859" y="114"/>
                  <a:pt x="5793" y="49"/>
                </a:cubicBezTo>
                <a:cubicBezTo>
                  <a:pt x="5760" y="16"/>
                  <a:pt x="5716" y="0"/>
                  <a:pt x="5672" y="0"/>
                </a:cubicBezTo>
                <a:close/>
                <a:moveTo>
                  <a:pt x="6459" y="0"/>
                </a:moveTo>
                <a:cubicBezTo>
                  <a:pt x="6415" y="0"/>
                  <a:pt x="6372" y="16"/>
                  <a:pt x="6338" y="49"/>
                </a:cubicBezTo>
                <a:cubicBezTo>
                  <a:pt x="6272" y="114"/>
                  <a:pt x="6272" y="221"/>
                  <a:pt x="6338" y="287"/>
                </a:cubicBezTo>
                <a:cubicBezTo>
                  <a:pt x="6405" y="353"/>
                  <a:pt x="6513" y="353"/>
                  <a:pt x="6579" y="287"/>
                </a:cubicBezTo>
                <a:cubicBezTo>
                  <a:pt x="6646" y="221"/>
                  <a:pt x="6646" y="114"/>
                  <a:pt x="6579" y="49"/>
                </a:cubicBezTo>
                <a:cubicBezTo>
                  <a:pt x="6546" y="16"/>
                  <a:pt x="6502" y="0"/>
                  <a:pt x="6459" y="0"/>
                </a:cubicBezTo>
                <a:close/>
                <a:moveTo>
                  <a:pt x="7245" y="0"/>
                </a:moveTo>
                <a:cubicBezTo>
                  <a:pt x="7202" y="0"/>
                  <a:pt x="7158" y="16"/>
                  <a:pt x="7125" y="49"/>
                </a:cubicBezTo>
                <a:cubicBezTo>
                  <a:pt x="7058" y="114"/>
                  <a:pt x="7058" y="221"/>
                  <a:pt x="7125" y="287"/>
                </a:cubicBezTo>
                <a:cubicBezTo>
                  <a:pt x="7191" y="353"/>
                  <a:pt x="7299" y="353"/>
                  <a:pt x="7365" y="287"/>
                </a:cubicBezTo>
                <a:cubicBezTo>
                  <a:pt x="7432" y="221"/>
                  <a:pt x="7432" y="114"/>
                  <a:pt x="7365" y="49"/>
                </a:cubicBezTo>
                <a:cubicBezTo>
                  <a:pt x="7332" y="16"/>
                  <a:pt x="7289" y="0"/>
                  <a:pt x="7245" y="0"/>
                </a:cubicBezTo>
                <a:close/>
                <a:moveTo>
                  <a:pt x="8031" y="0"/>
                </a:moveTo>
                <a:cubicBezTo>
                  <a:pt x="7988" y="0"/>
                  <a:pt x="7944" y="16"/>
                  <a:pt x="7911" y="49"/>
                </a:cubicBezTo>
                <a:cubicBezTo>
                  <a:pt x="7845" y="114"/>
                  <a:pt x="7845" y="221"/>
                  <a:pt x="7911" y="287"/>
                </a:cubicBezTo>
                <a:cubicBezTo>
                  <a:pt x="7977" y="353"/>
                  <a:pt x="8085" y="353"/>
                  <a:pt x="8151" y="287"/>
                </a:cubicBezTo>
                <a:cubicBezTo>
                  <a:pt x="8217" y="221"/>
                  <a:pt x="8217" y="114"/>
                  <a:pt x="8151" y="49"/>
                </a:cubicBezTo>
                <a:cubicBezTo>
                  <a:pt x="8118" y="16"/>
                  <a:pt x="8075" y="0"/>
                  <a:pt x="8031" y="0"/>
                </a:cubicBezTo>
                <a:close/>
                <a:moveTo>
                  <a:pt x="8818" y="0"/>
                </a:moveTo>
                <a:cubicBezTo>
                  <a:pt x="8774" y="0"/>
                  <a:pt x="8730" y="16"/>
                  <a:pt x="8697" y="49"/>
                </a:cubicBezTo>
                <a:cubicBezTo>
                  <a:pt x="8631" y="114"/>
                  <a:pt x="8631" y="221"/>
                  <a:pt x="8697" y="287"/>
                </a:cubicBezTo>
                <a:cubicBezTo>
                  <a:pt x="8764" y="353"/>
                  <a:pt x="8871" y="353"/>
                  <a:pt x="8937" y="287"/>
                </a:cubicBezTo>
                <a:cubicBezTo>
                  <a:pt x="9004" y="221"/>
                  <a:pt x="9004" y="114"/>
                  <a:pt x="8937" y="49"/>
                </a:cubicBezTo>
                <a:cubicBezTo>
                  <a:pt x="8904" y="16"/>
                  <a:pt x="8861" y="0"/>
                  <a:pt x="8818" y="0"/>
                </a:cubicBezTo>
                <a:close/>
                <a:moveTo>
                  <a:pt x="9603" y="0"/>
                </a:moveTo>
                <a:cubicBezTo>
                  <a:pt x="9560" y="0"/>
                  <a:pt x="9517" y="16"/>
                  <a:pt x="9483" y="49"/>
                </a:cubicBezTo>
                <a:cubicBezTo>
                  <a:pt x="9417" y="114"/>
                  <a:pt x="9417" y="221"/>
                  <a:pt x="9483" y="287"/>
                </a:cubicBezTo>
                <a:cubicBezTo>
                  <a:pt x="9550" y="353"/>
                  <a:pt x="9657" y="353"/>
                  <a:pt x="9724" y="287"/>
                </a:cubicBezTo>
                <a:cubicBezTo>
                  <a:pt x="9790" y="221"/>
                  <a:pt x="9790" y="114"/>
                  <a:pt x="9724" y="49"/>
                </a:cubicBezTo>
                <a:cubicBezTo>
                  <a:pt x="9690" y="16"/>
                  <a:pt x="9647" y="0"/>
                  <a:pt x="9603" y="0"/>
                </a:cubicBezTo>
                <a:close/>
                <a:moveTo>
                  <a:pt x="10390" y="0"/>
                </a:moveTo>
                <a:cubicBezTo>
                  <a:pt x="10346" y="0"/>
                  <a:pt x="10303" y="16"/>
                  <a:pt x="10270" y="49"/>
                </a:cubicBezTo>
                <a:cubicBezTo>
                  <a:pt x="10203" y="114"/>
                  <a:pt x="10203" y="221"/>
                  <a:pt x="10270" y="287"/>
                </a:cubicBezTo>
                <a:cubicBezTo>
                  <a:pt x="10336" y="353"/>
                  <a:pt x="10444" y="353"/>
                  <a:pt x="10510" y="287"/>
                </a:cubicBezTo>
                <a:cubicBezTo>
                  <a:pt x="10576" y="221"/>
                  <a:pt x="10576" y="114"/>
                  <a:pt x="10510" y="49"/>
                </a:cubicBezTo>
                <a:cubicBezTo>
                  <a:pt x="10477" y="16"/>
                  <a:pt x="10433" y="0"/>
                  <a:pt x="10390" y="0"/>
                </a:cubicBezTo>
                <a:close/>
                <a:moveTo>
                  <a:pt x="11176" y="0"/>
                </a:moveTo>
                <a:cubicBezTo>
                  <a:pt x="11132" y="0"/>
                  <a:pt x="11089" y="16"/>
                  <a:pt x="11055" y="49"/>
                </a:cubicBezTo>
                <a:cubicBezTo>
                  <a:pt x="10989" y="114"/>
                  <a:pt x="10989" y="221"/>
                  <a:pt x="11055" y="287"/>
                </a:cubicBezTo>
                <a:cubicBezTo>
                  <a:pt x="11122" y="353"/>
                  <a:pt x="11230" y="353"/>
                  <a:pt x="11296" y="287"/>
                </a:cubicBezTo>
                <a:cubicBezTo>
                  <a:pt x="11363" y="221"/>
                  <a:pt x="11363" y="114"/>
                  <a:pt x="11296" y="49"/>
                </a:cubicBezTo>
                <a:cubicBezTo>
                  <a:pt x="11263" y="16"/>
                  <a:pt x="11219" y="0"/>
                  <a:pt x="11176" y="0"/>
                </a:cubicBezTo>
                <a:close/>
                <a:moveTo>
                  <a:pt x="11962" y="0"/>
                </a:moveTo>
                <a:cubicBezTo>
                  <a:pt x="11919" y="0"/>
                  <a:pt x="11875" y="16"/>
                  <a:pt x="11842" y="49"/>
                </a:cubicBezTo>
                <a:cubicBezTo>
                  <a:pt x="11775" y="114"/>
                  <a:pt x="11775" y="221"/>
                  <a:pt x="11842" y="287"/>
                </a:cubicBezTo>
                <a:cubicBezTo>
                  <a:pt x="11908" y="353"/>
                  <a:pt x="12016" y="353"/>
                  <a:pt x="12083" y="287"/>
                </a:cubicBezTo>
                <a:cubicBezTo>
                  <a:pt x="12149" y="221"/>
                  <a:pt x="12149" y="114"/>
                  <a:pt x="12083" y="49"/>
                </a:cubicBezTo>
                <a:cubicBezTo>
                  <a:pt x="12049" y="16"/>
                  <a:pt x="12006" y="0"/>
                  <a:pt x="11962" y="0"/>
                </a:cubicBezTo>
                <a:close/>
                <a:moveTo>
                  <a:pt x="12748" y="0"/>
                </a:moveTo>
                <a:cubicBezTo>
                  <a:pt x="12705" y="0"/>
                  <a:pt x="12661" y="16"/>
                  <a:pt x="12628" y="49"/>
                </a:cubicBezTo>
                <a:cubicBezTo>
                  <a:pt x="12562" y="114"/>
                  <a:pt x="12562" y="221"/>
                  <a:pt x="12628" y="287"/>
                </a:cubicBezTo>
                <a:cubicBezTo>
                  <a:pt x="12694" y="353"/>
                  <a:pt x="12802" y="353"/>
                  <a:pt x="12868" y="287"/>
                </a:cubicBezTo>
                <a:cubicBezTo>
                  <a:pt x="12935" y="221"/>
                  <a:pt x="12935" y="114"/>
                  <a:pt x="12868" y="49"/>
                </a:cubicBezTo>
                <a:cubicBezTo>
                  <a:pt x="12835" y="16"/>
                  <a:pt x="12792" y="0"/>
                  <a:pt x="12748" y="0"/>
                </a:cubicBezTo>
                <a:close/>
                <a:moveTo>
                  <a:pt x="13535" y="0"/>
                </a:moveTo>
                <a:cubicBezTo>
                  <a:pt x="13491" y="0"/>
                  <a:pt x="13447" y="16"/>
                  <a:pt x="13414" y="49"/>
                </a:cubicBezTo>
                <a:cubicBezTo>
                  <a:pt x="13348" y="114"/>
                  <a:pt x="13348" y="221"/>
                  <a:pt x="13414" y="287"/>
                </a:cubicBezTo>
                <a:cubicBezTo>
                  <a:pt x="13481" y="353"/>
                  <a:pt x="13588" y="353"/>
                  <a:pt x="13654" y="287"/>
                </a:cubicBezTo>
                <a:cubicBezTo>
                  <a:pt x="13721" y="221"/>
                  <a:pt x="13721" y="114"/>
                  <a:pt x="13654" y="49"/>
                </a:cubicBezTo>
                <a:cubicBezTo>
                  <a:pt x="13621" y="16"/>
                  <a:pt x="13578" y="0"/>
                  <a:pt x="13535" y="0"/>
                </a:cubicBezTo>
                <a:close/>
                <a:moveTo>
                  <a:pt x="14320" y="0"/>
                </a:moveTo>
                <a:cubicBezTo>
                  <a:pt x="14277" y="0"/>
                  <a:pt x="14234" y="16"/>
                  <a:pt x="14201" y="49"/>
                </a:cubicBezTo>
                <a:cubicBezTo>
                  <a:pt x="14134" y="114"/>
                  <a:pt x="14134" y="221"/>
                  <a:pt x="14201" y="287"/>
                </a:cubicBezTo>
                <a:cubicBezTo>
                  <a:pt x="14267" y="353"/>
                  <a:pt x="14374" y="353"/>
                  <a:pt x="14441" y="287"/>
                </a:cubicBezTo>
                <a:cubicBezTo>
                  <a:pt x="14507" y="221"/>
                  <a:pt x="14507" y="114"/>
                  <a:pt x="14441" y="49"/>
                </a:cubicBezTo>
                <a:cubicBezTo>
                  <a:pt x="14408" y="16"/>
                  <a:pt x="14364" y="0"/>
                  <a:pt x="14320" y="0"/>
                </a:cubicBezTo>
                <a:close/>
                <a:moveTo>
                  <a:pt x="15107" y="0"/>
                </a:moveTo>
                <a:cubicBezTo>
                  <a:pt x="15063" y="0"/>
                  <a:pt x="15019" y="16"/>
                  <a:pt x="14986" y="49"/>
                </a:cubicBezTo>
                <a:cubicBezTo>
                  <a:pt x="14920" y="114"/>
                  <a:pt x="14920" y="221"/>
                  <a:pt x="14986" y="287"/>
                </a:cubicBezTo>
                <a:cubicBezTo>
                  <a:pt x="15053" y="353"/>
                  <a:pt x="15161" y="353"/>
                  <a:pt x="15227" y="287"/>
                </a:cubicBezTo>
                <a:cubicBezTo>
                  <a:pt x="15293" y="221"/>
                  <a:pt x="15293" y="114"/>
                  <a:pt x="15227" y="49"/>
                </a:cubicBezTo>
                <a:cubicBezTo>
                  <a:pt x="15194" y="16"/>
                  <a:pt x="15150" y="0"/>
                  <a:pt x="15107" y="0"/>
                </a:cubicBezTo>
                <a:close/>
                <a:moveTo>
                  <a:pt x="15893" y="0"/>
                </a:moveTo>
                <a:cubicBezTo>
                  <a:pt x="15849" y="0"/>
                  <a:pt x="15806" y="16"/>
                  <a:pt x="15772" y="49"/>
                </a:cubicBezTo>
                <a:cubicBezTo>
                  <a:pt x="15706" y="114"/>
                  <a:pt x="15706" y="221"/>
                  <a:pt x="15772" y="287"/>
                </a:cubicBezTo>
                <a:cubicBezTo>
                  <a:pt x="15839" y="353"/>
                  <a:pt x="15947" y="353"/>
                  <a:pt x="16013" y="287"/>
                </a:cubicBezTo>
                <a:cubicBezTo>
                  <a:pt x="16080" y="221"/>
                  <a:pt x="16080" y="114"/>
                  <a:pt x="16013" y="49"/>
                </a:cubicBezTo>
                <a:cubicBezTo>
                  <a:pt x="15980" y="16"/>
                  <a:pt x="15936" y="0"/>
                  <a:pt x="15893" y="0"/>
                </a:cubicBezTo>
                <a:close/>
                <a:moveTo>
                  <a:pt x="16679" y="0"/>
                </a:moveTo>
                <a:cubicBezTo>
                  <a:pt x="16636" y="0"/>
                  <a:pt x="16592" y="16"/>
                  <a:pt x="16559" y="49"/>
                </a:cubicBezTo>
                <a:cubicBezTo>
                  <a:pt x="16492" y="114"/>
                  <a:pt x="16492" y="221"/>
                  <a:pt x="16559" y="287"/>
                </a:cubicBezTo>
                <a:cubicBezTo>
                  <a:pt x="16625" y="353"/>
                  <a:pt x="16733" y="353"/>
                  <a:pt x="16800" y="287"/>
                </a:cubicBezTo>
                <a:cubicBezTo>
                  <a:pt x="16866" y="221"/>
                  <a:pt x="16866" y="114"/>
                  <a:pt x="16800" y="49"/>
                </a:cubicBezTo>
                <a:cubicBezTo>
                  <a:pt x="16766" y="16"/>
                  <a:pt x="16723" y="0"/>
                  <a:pt x="16679" y="0"/>
                </a:cubicBezTo>
                <a:close/>
                <a:moveTo>
                  <a:pt x="17465" y="0"/>
                </a:moveTo>
                <a:cubicBezTo>
                  <a:pt x="17422" y="0"/>
                  <a:pt x="17378" y="16"/>
                  <a:pt x="17345" y="49"/>
                </a:cubicBezTo>
                <a:cubicBezTo>
                  <a:pt x="17279" y="114"/>
                  <a:pt x="17279" y="221"/>
                  <a:pt x="17345" y="287"/>
                </a:cubicBezTo>
                <a:cubicBezTo>
                  <a:pt x="17411" y="353"/>
                  <a:pt x="17519" y="353"/>
                  <a:pt x="17585" y="287"/>
                </a:cubicBezTo>
                <a:cubicBezTo>
                  <a:pt x="17652" y="221"/>
                  <a:pt x="17652" y="114"/>
                  <a:pt x="17585" y="49"/>
                </a:cubicBezTo>
                <a:cubicBezTo>
                  <a:pt x="17552" y="16"/>
                  <a:pt x="17509" y="0"/>
                  <a:pt x="17465" y="0"/>
                </a:cubicBezTo>
                <a:close/>
                <a:moveTo>
                  <a:pt x="18252" y="0"/>
                </a:moveTo>
                <a:cubicBezTo>
                  <a:pt x="18208" y="0"/>
                  <a:pt x="18165" y="16"/>
                  <a:pt x="18131" y="49"/>
                </a:cubicBezTo>
                <a:cubicBezTo>
                  <a:pt x="18065" y="114"/>
                  <a:pt x="18065" y="221"/>
                  <a:pt x="18131" y="287"/>
                </a:cubicBezTo>
                <a:cubicBezTo>
                  <a:pt x="18198" y="353"/>
                  <a:pt x="18305" y="353"/>
                  <a:pt x="18371" y="287"/>
                </a:cubicBezTo>
                <a:cubicBezTo>
                  <a:pt x="18438" y="221"/>
                  <a:pt x="18438" y="114"/>
                  <a:pt x="18371" y="49"/>
                </a:cubicBezTo>
                <a:cubicBezTo>
                  <a:pt x="18338" y="16"/>
                  <a:pt x="18295" y="0"/>
                  <a:pt x="18252" y="0"/>
                </a:cubicBezTo>
                <a:close/>
                <a:moveTo>
                  <a:pt x="19037" y="0"/>
                </a:moveTo>
                <a:cubicBezTo>
                  <a:pt x="18994" y="0"/>
                  <a:pt x="18951" y="16"/>
                  <a:pt x="18918" y="49"/>
                </a:cubicBezTo>
                <a:cubicBezTo>
                  <a:pt x="18851" y="114"/>
                  <a:pt x="18851" y="221"/>
                  <a:pt x="18918" y="287"/>
                </a:cubicBezTo>
                <a:cubicBezTo>
                  <a:pt x="18984" y="353"/>
                  <a:pt x="19091" y="353"/>
                  <a:pt x="19158" y="287"/>
                </a:cubicBezTo>
                <a:cubicBezTo>
                  <a:pt x="19224" y="221"/>
                  <a:pt x="19224" y="114"/>
                  <a:pt x="19158" y="49"/>
                </a:cubicBezTo>
                <a:cubicBezTo>
                  <a:pt x="19125" y="16"/>
                  <a:pt x="19081" y="0"/>
                  <a:pt x="19037" y="0"/>
                </a:cubicBezTo>
                <a:close/>
                <a:moveTo>
                  <a:pt x="19824" y="0"/>
                </a:moveTo>
                <a:cubicBezTo>
                  <a:pt x="19780" y="0"/>
                  <a:pt x="19736" y="16"/>
                  <a:pt x="19703" y="49"/>
                </a:cubicBezTo>
                <a:cubicBezTo>
                  <a:pt x="19637" y="114"/>
                  <a:pt x="19637" y="221"/>
                  <a:pt x="19703" y="287"/>
                </a:cubicBezTo>
                <a:cubicBezTo>
                  <a:pt x="19770" y="353"/>
                  <a:pt x="19878" y="353"/>
                  <a:pt x="19944" y="287"/>
                </a:cubicBezTo>
                <a:cubicBezTo>
                  <a:pt x="20010" y="221"/>
                  <a:pt x="20010" y="114"/>
                  <a:pt x="19944" y="49"/>
                </a:cubicBezTo>
                <a:cubicBezTo>
                  <a:pt x="19911" y="16"/>
                  <a:pt x="19867" y="0"/>
                  <a:pt x="19824" y="0"/>
                </a:cubicBezTo>
                <a:close/>
                <a:moveTo>
                  <a:pt x="20610" y="0"/>
                </a:moveTo>
                <a:cubicBezTo>
                  <a:pt x="20566" y="0"/>
                  <a:pt x="20523" y="16"/>
                  <a:pt x="20490" y="49"/>
                </a:cubicBezTo>
                <a:cubicBezTo>
                  <a:pt x="20423" y="114"/>
                  <a:pt x="20423" y="221"/>
                  <a:pt x="20490" y="287"/>
                </a:cubicBezTo>
                <a:cubicBezTo>
                  <a:pt x="20556" y="353"/>
                  <a:pt x="20664" y="353"/>
                  <a:pt x="20730" y="287"/>
                </a:cubicBezTo>
                <a:cubicBezTo>
                  <a:pt x="20797" y="221"/>
                  <a:pt x="20797" y="114"/>
                  <a:pt x="20730" y="49"/>
                </a:cubicBezTo>
                <a:cubicBezTo>
                  <a:pt x="20697" y="16"/>
                  <a:pt x="20653" y="0"/>
                  <a:pt x="20610" y="0"/>
                </a:cubicBezTo>
                <a:close/>
                <a:moveTo>
                  <a:pt x="21396" y="0"/>
                </a:moveTo>
                <a:cubicBezTo>
                  <a:pt x="21353" y="0"/>
                  <a:pt x="21309" y="16"/>
                  <a:pt x="21276" y="49"/>
                </a:cubicBezTo>
                <a:cubicBezTo>
                  <a:pt x="21209" y="114"/>
                  <a:pt x="21209" y="221"/>
                  <a:pt x="21276" y="287"/>
                </a:cubicBezTo>
                <a:cubicBezTo>
                  <a:pt x="21342" y="353"/>
                  <a:pt x="21450" y="353"/>
                  <a:pt x="21517" y="287"/>
                </a:cubicBezTo>
                <a:cubicBezTo>
                  <a:pt x="21583" y="221"/>
                  <a:pt x="21583" y="114"/>
                  <a:pt x="21517" y="49"/>
                </a:cubicBezTo>
                <a:cubicBezTo>
                  <a:pt x="21483" y="16"/>
                  <a:pt x="21440" y="0"/>
                  <a:pt x="21396" y="0"/>
                </a:cubicBezTo>
                <a:close/>
                <a:moveTo>
                  <a:pt x="169" y="817"/>
                </a:moveTo>
                <a:cubicBezTo>
                  <a:pt x="126" y="817"/>
                  <a:pt x="83" y="834"/>
                  <a:pt x="49" y="866"/>
                </a:cubicBezTo>
                <a:cubicBezTo>
                  <a:pt x="-17" y="932"/>
                  <a:pt x="-17" y="1038"/>
                  <a:pt x="49" y="1104"/>
                </a:cubicBezTo>
                <a:cubicBezTo>
                  <a:pt x="116" y="1170"/>
                  <a:pt x="223" y="1170"/>
                  <a:pt x="290" y="1104"/>
                </a:cubicBezTo>
                <a:cubicBezTo>
                  <a:pt x="356" y="1038"/>
                  <a:pt x="356" y="932"/>
                  <a:pt x="290" y="866"/>
                </a:cubicBezTo>
                <a:cubicBezTo>
                  <a:pt x="256" y="834"/>
                  <a:pt x="213" y="817"/>
                  <a:pt x="169" y="817"/>
                </a:cubicBezTo>
                <a:close/>
                <a:moveTo>
                  <a:pt x="955" y="817"/>
                </a:moveTo>
                <a:cubicBezTo>
                  <a:pt x="912" y="817"/>
                  <a:pt x="869" y="834"/>
                  <a:pt x="836" y="866"/>
                </a:cubicBezTo>
                <a:cubicBezTo>
                  <a:pt x="769" y="932"/>
                  <a:pt x="769" y="1038"/>
                  <a:pt x="836" y="1104"/>
                </a:cubicBezTo>
                <a:cubicBezTo>
                  <a:pt x="902" y="1170"/>
                  <a:pt x="1009" y="1170"/>
                  <a:pt x="1076" y="1104"/>
                </a:cubicBezTo>
                <a:cubicBezTo>
                  <a:pt x="1142" y="1038"/>
                  <a:pt x="1142" y="932"/>
                  <a:pt x="1076" y="866"/>
                </a:cubicBezTo>
                <a:cubicBezTo>
                  <a:pt x="1043" y="834"/>
                  <a:pt x="999" y="817"/>
                  <a:pt x="955" y="817"/>
                </a:cubicBezTo>
                <a:close/>
                <a:moveTo>
                  <a:pt x="1742" y="817"/>
                </a:moveTo>
                <a:cubicBezTo>
                  <a:pt x="1698" y="817"/>
                  <a:pt x="1654" y="834"/>
                  <a:pt x="1621" y="866"/>
                </a:cubicBezTo>
                <a:cubicBezTo>
                  <a:pt x="1555" y="932"/>
                  <a:pt x="1555" y="1038"/>
                  <a:pt x="1621" y="1104"/>
                </a:cubicBezTo>
                <a:cubicBezTo>
                  <a:pt x="1688" y="1170"/>
                  <a:pt x="1796" y="1170"/>
                  <a:pt x="1862" y="1104"/>
                </a:cubicBezTo>
                <a:cubicBezTo>
                  <a:pt x="1928" y="1038"/>
                  <a:pt x="1928" y="932"/>
                  <a:pt x="1862" y="866"/>
                </a:cubicBezTo>
                <a:cubicBezTo>
                  <a:pt x="1829" y="834"/>
                  <a:pt x="1785" y="817"/>
                  <a:pt x="1742" y="817"/>
                </a:cubicBezTo>
                <a:close/>
                <a:moveTo>
                  <a:pt x="2528" y="817"/>
                </a:moveTo>
                <a:cubicBezTo>
                  <a:pt x="2484" y="817"/>
                  <a:pt x="2441" y="834"/>
                  <a:pt x="2408" y="866"/>
                </a:cubicBezTo>
                <a:cubicBezTo>
                  <a:pt x="2341" y="932"/>
                  <a:pt x="2341" y="1038"/>
                  <a:pt x="2408" y="1104"/>
                </a:cubicBezTo>
                <a:cubicBezTo>
                  <a:pt x="2474" y="1170"/>
                  <a:pt x="2582" y="1170"/>
                  <a:pt x="2648" y="1104"/>
                </a:cubicBezTo>
                <a:cubicBezTo>
                  <a:pt x="2715" y="1038"/>
                  <a:pt x="2715" y="932"/>
                  <a:pt x="2648" y="866"/>
                </a:cubicBezTo>
                <a:cubicBezTo>
                  <a:pt x="2615" y="834"/>
                  <a:pt x="2571" y="817"/>
                  <a:pt x="2528" y="817"/>
                </a:cubicBezTo>
                <a:close/>
                <a:moveTo>
                  <a:pt x="3314" y="817"/>
                </a:moveTo>
                <a:cubicBezTo>
                  <a:pt x="3271" y="817"/>
                  <a:pt x="3227" y="834"/>
                  <a:pt x="3194" y="866"/>
                </a:cubicBezTo>
                <a:cubicBezTo>
                  <a:pt x="3127" y="932"/>
                  <a:pt x="3127" y="1038"/>
                  <a:pt x="3194" y="1104"/>
                </a:cubicBezTo>
                <a:cubicBezTo>
                  <a:pt x="3260" y="1170"/>
                  <a:pt x="3368" y="1170"/>
                  <a:pt x="3434" y="1104"/>
                </a:cubicBezTo>
                <a:cubicBezTo>
                  <a:pt x="3500" y="1038"/>
                  <a:pt x="3500" y="932"/>
                  <a:pt x="3434" y="866"/>
                </a:cubicBezTo>
                <a:cubicBezTo>
                  <a:pt x="3401" y="834"/>
                  <a:pt x="3358" y="817"/>
                  <a:pt x="3314" y="817"/>
                </a:cubicBezTo>
                <a:close/>
                <a:moveTo>
                  <a:pt x="4101" y="817"/>
                </a:moveTo>
                <a:cubicBezTo>
                  <a:pt x="4057" y="817"/>
                  <a:pt x="4013" y="834"/>
                  <a:pt x="3980" y="866"/>
                </a:cubicBezTo>
                <a:cubicBezTo>
                  <a:pt x="3914" y="932"/>
                  <a:pt x="3914" y="1038"/>
                  <a:pt x="3980" y="1104"/>
                </a:cubicBezTo>
                <a:cubicBezTo>
                  <a:pt x="4047" y="1170"/>
                  <a:pt x="4154" y="1170"/>
                  <a:pt x="4220" y="1104"/>
                </a:cubicBezTo>
                <a:cubicBezTo>
                  <a:pt x="4287" y="1038"/>
                  <a:pt x="4287" y="932"/>
                  <a:pt x="4220" y="866"/>
                </a:cubicBezTo>
                <a:cubicBezTo>
                  <a:pt x="4187" y="834"/>
                  <a:pt x="4144" y="817"/>
                  <a:pt x="4101" y="817"/>
                </a:cubicBezTo>
                <a:close/>
                <a:moveTo>
                  <a:pt x="4886" y="817"/>
                </a:moveTo>
                <a:cubicBezTo>
                  <a:pt x="4843" y="817"/>
                  <a:pt x="4800" y="834"/>
                  <a:pt x="4766" y="866"/>
                </a:cubicBezTo>
                <a:cubicBezTo>
                  <a:pt x="4700" y="932"/>
                  <a:pt x="4700" y="1038"/>
                  <a:pt x="4766" y="1104"/>
                </a:cubicBezTo>
                <a:cubicBezTo>
                  <a:pt x="4833" y="1170"/>
                  <a:pt x="4940" y="1170"/>
                  <a:pt x="5007" y="1104"/>
                </a:cubicBezTo>
                <a:cubicBezTo>
                  <a:pt x="5073" y="1038"/>
                  <a:pt x="5073" y="932"/>
                  <a:pt x="5007" y="866"/>
                </a:cubicBezTo>
                <a:cubicBezTo>
                  <a:pt x="4973" y="834"/>
                  <a:pt x="4930" y="817"/>
                  <a:pt x="4886" y="817"/>
                </a:cubicBezTo>
                <a:close/>
                <a:moveTo>
                  <a:pt x="5672" y="817"/>
                </a:moveTo>
                <a:cubicBezTo>
                  <a:pt x="5629" y="817"/>
                  <a:pt x="5586" y="834"/>
                  <a:pt x="5553" y="866"/>
                </a:cubicBezTo>
                <a:cubicBezTo>
                  <a:pt x="5486" y="932"/>
                  <a:pt x="5486" y="1038"/>
                  <a:pt x="5553" y="1104"/>
                </a:cubicBezTo>
                <a:cubicBezTo>
                  <a:pt x="5619" y="1170"/>
                  <a:pt x="5726" y="1170"/>
                  <a:pt x="5793" y="1104"/>
                </a:cubicBezTo>
                <a:cubicBezTo>
                  <a:pt x="5859" y="1038"/>
                  <a:pt x="5859" y="932"/>
                  <a:pt x="5793" y="866"/>
                </a:cubicBezTo>
                <a:cubicBezTo>
                  <a:pt x="5760" y="834"/>
                  <a:pt x="5716" y="817"/>
                  <a:pt x="5672" y="817"/>
                </a:cubicBezTo>
                <a:close/>
                <a:moveTo>
                  <a:pt x="6459" y="817"/>
                </a:moveTo>
                <a:cubicBezTo>
                  <a:pt x="6415" y="817"/>
                  <a:pt x="6372" y="834"/>
                  <a:pt x="6338" y="866"/>
                </a:cubicBezTo>
                <a:cubicBezTo>
                  <a:pt x="6272" y="932"/>
                  <a:pt x="6272" y="1038"/>
                  <a:pt x="6338" y="1104"/>
                </a:cubicBezTo>
                <a:cubicBezTo>
                  <a:pt x="6405" y="1170"/>
                  <a:pt x="6513" y="1170"/>
                  <a:pt x="6579" y="1104"/>
                </a:cubicBezTo>
                <a:cubicBezTo>
                  <a:pt x="6646" y="1038"/>
                  <a:pt x="6646" y="932"/>
                  <a:pt x="6579" y="866"/>
                </a:cubicBezTo>
                <a:cubicBezTo>
                  <a:pt x="6546" y="834"/>
                  <a:pt x="6502" y="817"/>
                  <a:pt x="6459" y="817"/>
                </a:cubicBezTo>
                <a:close/>
                <a:moveTo>
                  <a:pt x="7245" y="817"/>
                </a:moveTo>
                <a:cubicBezTo>
                  <a:pt x="7202" y="817"/>
                  <a:pt x="7158" y="834"/>
                  <a:pt x="7125" y="866"/>
                </a:cubicBezTo>
                <a:cubicBezTo>
                  <a:pt x="7058" y="932"/>
                  <a:pt x="7058" y="1038"/>
                  <a:pt x="7125" y="1104"/>
                </a:cubicBezTo>
                <a:cubicBezTo>
                  <a:pt x="7191" y="1170"/>
                  <a:pt x="7299" y="1170"/>
                  <a:pt x="7365" y="1104"/>
                </a:cubicBezTo>
                <a:cubicBezTo>
                  <a:pt x="7432" y="1038"/>
                  <a:pt x="7432" y="932"/>
                  <a:pt x="7365" y="866"/>
                </a:cubicBezTo>
                <a:cubicBezTo>
                  <a:pt x="7332" y="834"/>
                  <a:pt x="7289" y="817"/>
                  <a:pt x="7245" y="817"/>
                </a:cubicBezTo>
                <a:close/>
                <a:moveTo>
                  <a:pt x="8031" y="817"/>
                </a:moveTo>
                <a:cubicBezTo>
                  <a:pt x="7988" y="817"/>
                  <a:pt x="7944" y="834"/>
                  <a:pt x="7911" y="866"/>
                </a:cubicBezTo>
                <a:cubicBezTo>
                  <a:pt x="7845" y="932"/>
                  <a:pt x="7845" y="1038"/>
                  <a:pt x="7911" y="1104"/>
                </a:cubicBezTo>
                <a:cubicBezTo>
                  <a:pt x="7977" y="1170"/>
                  <a:pt x="8085" y="1170"/>
                  <a:pt x="8151" y="1104"/>
                </a:cubicBezTo>
                <a:cubicBezTo>
                  <a:pt x="8217" y="1038"/>
                  <a:pt x="8217" y="932"/>
                  <a:pt x="8151" y="866"/>
                </a:cubicBezTo>
                <a:cubicBezTo>
                  <a:pt x="8118" y="834"/>
                  <a:pt x="8075" y="817"/>
                  <a:pt x="8031" y="817"/>
                </a:cubicBezTo>
                <a:close/>
                <a:moveTo>
                  <a:pt x="8818" y="817"/>
                </a:moveTo>
                <a:cubicBezTo>
                  <a:pt x="8774" y="817"/>
                  <a:pt x="8730" y="834"/>
                  <a:pt x="8697" y="866"/>
                </a:cubicBezTo>
                <a:cubicBezTo>
                  <a:pt x="8631" y="932"/>
                  <a:pt x="8631" y="1038"/>
                  <a:pt x="8697" y="1104"/>
                </a:cubicBezTo>
                <a:cubicBezTo>
                  <a:pt x="8764" y="1170"/>
                  <a:pt x="8871" y="1170"/>
                  <a:pt x="8937" y="1104"/>
                </a:cubicBezTo>
                <a:cubicBezTo>
                  <a:pt x="9004" y="1038"/>
                  <a:pt x="9004" y="932"/>
                  <a:pt x="8937" y="866"/>
                </a:cubicBezTo>
                <a:cubicBezTo>
                  <a:pt x="8904" y="834"/>
                  <a:pt x="8861" y="817"/>
                  <a:pt x="8818" y="817"/>
                </a:cubicBezTo>
                <a:close/>
                <a:moveTo>
                  <a:pt x="9603" y="817"/>
                </a:moveTo>
                <a:cubicBezTo>
                  <a:pt x="9560" y="817"/>
                  <a:pt x="9517" y="834"/>
                  <a:pt x="9483" y="866"/>
                </a:cubicBezTo>
                <a:cubicBezTo>
                  <a:pt x="9417" y="932"/>
                  <a:pt x="9417" y="1038"/>
                  <a:pt x="9483" y="1104"/>
                </a:cubicBezTo>
                <a:cubicBezTo>
                  <a:pt x="9550" y="1170"/>
                  <a:pt x="9657" y="1170"/>
                  <a:pt x="9724" y="1104"/>
                </a:cubicBezTo>
                <a:cubicBezTo>
                  <a:pt x="9790" y="1038"/>
                  <a:pt x="9790" y="932"/>
                  <a:pt x="9724" y="866"/>
                </a:cubicBezTo>
                <a:cubicBezTo>
                  <a:pt x="9690" y="834"/>
                  <a:pt x="9647" y="817"/>
                  <a:pt x="9603" y="817"/>
                </a:cubicBezTo>
                <a:close/>
                <a:moveTo>
                  <a:pt x="10390" y="817"/>
                </a:moveTo>
                <a:cubicBezTo>
                  <a:pt x="10346" y="817"/>
                  <a:pt x="10303" y="834"/>
                  <a:pt x="10270" y="866"/>
                </a:cubicBezTo>
                <a:cubicBezTo>
                  <a:pt x="10203" y="932"/>
                  <a:pt x="10203" y="1038"/>
                  <a:pt x="10270" y="1104"/>
                </a:cubicBezTo>
                <a:cubicBezTo>
                  <a:pt x="10336" y="1170"/>
                  <a:pt x="10444" y="1170"/>
                  <a:pt x="10510" y="1104"/>
                </a:cubicBezTo>
                <a:cubicBezTo>
                  <a:pt x="10576" y="1038"/>
                  <a:pt x="10576" y="932"/>
                  <a:pt x="10510" y="866"/>
                </a:cubicBezTo>
                <a:cubicBezTo>
                  <a:pt x="10477" y="834"/>
                  <a:pt x="10433" y="817"/>
                  <a:pt x="10390" y="817"/>
                </a:cubicBezTo>
                <a:close/>
                <a:moveTo>
                  <a:pt x="11176" y="817"/>
                </a:moveTo>
                <a:cubicBezTo>
                  <a:pt x="11132" y="817"/>
                  <a:pt x="11089" y="834"/>
                  <a:pt x="11055" y="866"/>
                </a:cubicBezTo>
                <a:cubicBezTo>
                  <a:pt x="10989" y="932"/>
                  <a:pt x="10989" y="1038"/>
                  <a:pt x="11055" y="1104"/>
                </a:cubicBezTo>
                <a:cubicBezTo>
                  <a:pt x="11122" y="1170"/>
                  <a:pt x="11230" y="1170"/>
                  <a:pt x="11296" y="1104"/>
                </a:cubicBezTo>
                <a:cubicBezTo>
                  <a:pt x="11363" y="1038"/>
                  <a:pt x="11363" y="932"/>
                  <a:pt x="11296" y="866"/>
                </a:cubicBezTo>
                <a:cubicBezTo>
                  <a:pt x="11263" y="834"/>
                  <a:pt x="11219" y="817"/>
                  <a:pt x="11176" y="817"/>
                </a:cubicBezTo>
                <a:close/>
                <a:moveTo>
                  <a:pt x="11962" y="817"/>
                </a:moveTo>
                <a:cubicBezTo>
                  <a:pt x="11919" y="817"/>
                  <a:pt x="11875" y="834"/>
                  <a:pt x="11842" y="866"/>
                </a:cubicBezTo>
                <a:cubicBezTo>
                  <a:pt x="11775" y="932"/>
                  <a:pt x="11775" y="1038"/>
                  <a:pt x="11842" y="1104"/>
                </a:cubicBezTo>
                <a:cubicBezTo>
                  <a:pt x="11908" y="1170"/>
                  <a:pt x="12016" y="1170"/>
                  <a:pt x="12083" y="1104"/>
                </a:cubicBezTo>
                <a:cubicBezTo>
                  <a:pt x="12149" y="1038"/>
                  <a:pt x="12149" y="932"/>
                  <a:pt x="12083" y="866"/>
                </a:cubicBezTo>
                <a:cubicBezTo>
                  <a:pt x="12049" y="834"/>
                  <a:pt x="12006" y="817"/>
                  <a:pt x="11962" y="817"/>
                </a:cubicBezTo>
                <a:close/>
                <a:moveTo>
                  <a:pt x="12748" y="817"/>
                </a:moveTo>
                <a:cubicBezTo>
                  <a:pt x="12705" y="817"/>
                  <a:pt x="12661" y="834"/>
                  <a:pt x="12628" y="866"/>
                </a:cubicBezTo>
                <a:cubicBezTo>
                  <a:pt x="12562" y="932"/>
                  <a:pt x="12562" y="1038"/>
                  <a:pt x="12628" y="1104"/>
                </a:cubicBezTo>
                <a:cubicBezTo>
                  <a:pt x="12694" y="1170"/>
                  <a:pt x="12802" y="1170"/>
                  <a:pt x="12868" y="1104"/>
                </a:cubicBezTo>
                <a:cubicBezTo>
                  <a:pt x="12935" y="1038"/>
                  <a:pt x="12935" y="932"/>
                  <a:pt x="12868" y="866"/>
                </a:cubicBezTo>
                <a:cubicBezTo>
                  <a:pt x="12835" y="834"/>
                  <a:pt x="12792" y="817"/>
                  <a:pt x="12748" y="817"/>
                </a:cubicBezTo>
                <a:close/>
                <a:moveTo>
                  <a:pt x="13535" y="817"/>
                </a:moveTo>
                <a:cubicBezTo>
                  <a:pt x="13491" y="817"/>
                  <a:pt x="13447" y="834"/>
                  <a:pt x="13414" y="866"/>
                </a:cubicBezTo>
                <a:cubicBezTo>
                  <a:pt x="13348" y="932"/>
                  <a:pt x="13348" y="1038"/>
                  <a:pt x="13414" y="1104"/>
                </a:cubicBezTo>
                <a:cubicBezTo>
                  <a:pt x="13481" y="1170"/>
                  <a:pt x="13588" y="1170"/>
                  <a:pt x="13654" y="1104"/>
                </a:cubicBezTo>
                <a:cubicBezTo>
                  <a:pt x="13721" y="1038"/>
                  <a:pt x="13721" y="932"/>
                  <a:pt x="13654" y="866"/>
                </a:cubicBezTo>
                <a:cubicBezTo>
                  <a:pt x="13621" y="834"/>
                  <a:pt x="13578" y="817"/>
                  <a:pt x="13535" y="817"/>
                </a:cubicBezTo>
                <a:close/>
                <a:moveTo>
                  <a:pt x="14320" y="817"/>
                </a:moveTo>
                <a:cubicBezTo>
                  <a:pt x="14277" y="817"/>
                  <a:pt x="14234" y="834"/>
                  <a:pt x="14201" y="866"/>
                </a:cubicBezTo>
                <a:cubicBezTo>
                  <a:pt x="14134" y="932"/>
                  <a:pt x="14134" y="1038"/>
                  <a:pt x="14201" y="1104"/>
                </a:cubicBezTo>
                <a:cubicBezTo>
                  <a:pt x="14267" y="1170"/>
                  <a:pt x="14374" y="1170"/>
                  <a:pt x="14441" y="1104"/>
                </a:cubicBezTo>
                <a:cubicBezTo>
                  <a:pt x="14507" y="1038"/>
                  <a:pt x="14507" y="932"/>
                  <a:pt x="14441" y="866"/>
                </a:cubicBezTo>
                <a:cubicBezTo>
                  <a:pt x="14408" y="834"/>
                  <a:pt x="14364" y="817"/>
                  <a:pt x="14320" y="817"/>
                </a:cubicBezTo>
                <a:close/>
                <a:moveTo>
                  <a:pt x="15107" y="817"/>
                </a:moveTo>
                <a:cubicBezTo>
                  <a:pt x="15063" y="817"/>
                  <a:pt x="15019" y="834"/>
                  <a:pt x="14986" y="866"/>
                </a:cubicBezTo>
                <a:cubicBezTo>
                  <a:pt x="14920" y="932"/>
                  <a:pt x="14920" y="1038"/>
                  <a:pt x="14986" y="1104"/>
                </a:cubicBezTo>
                <a:cubicBezTo>
                  <a:pt x="15053" y="1170"/>
                  <a:pt x="15161" y="1170"/>
                  <a:pt x="15227" y="1104"/>
                </a:cubicBezTo>
                <a:cubicBezTo>
                  <a:pt x="15293" y="1038"/>
                  <a:pt x="15293" y="932"/>
                  <a:pt x="15227" y="866"/>
                </a:cubicBezTo>
                <a:cubicBezTo>
                  <a:pt x="15194" y="834"/>
                  <a:pt x="15150" y="817"/>
                  <a:pt x="15107" y="817"/>
                </a:cubicBezTo>
                <a:close/>
                <a:moveTo>
                  <a:pt x="15893" y="817"/>
                </a:moveTo>
                <a:cubicBezTo>
                  <a:pt x="15849" y="817"/>
                  <a:pt x="15806" y="834"/>
                  <a:pt x="15772" y="866"/>
                </a:cubicBezTo>
                <a:cubicBezTo>
                  <a:pt x="15706" y="932"/>
                  <a:pt x="15706" y="1038"/>
                  <a:pt x="15772" y="1104"/>
                </a:cubicBezTo>
                <a:cubicBezTo>
                  <a:pt x="15839" y="1170"/>
                  <a:pt x="15947" y="1170"/>
                  <a:pt x="16013" y="1104"/>
                </a:cubicBezTo>
                <a:cubicBezTo>
                  <a:pt x="16080" y="1038"/>
                  <a:pt x="16080" y="932"/>
                  <a:pt x="16013" y="866"/>
                </a:cubicBezTo>
                <a:cubicBezTo>
                  <a:pt x="15980" y="834"/>
                  <a:pt x="15936" y="817"/>
                  <a:pt x="15893" y="817"/>
                </a:cubicBezTo>
                <a:close/>
                <a:moveTo>
                  <a:pt x="16679" y="817"/>
                </a:moveTo>
                <a:cubicBezTo>
                  <a:pt x="16636" y="817"/>
                  <a:pt x="16592" y="834"/>
                  <a:pt x="16559" y="866"/>
                </a:cubicBezTo>
                <a:cubicBezTo>
                  <a:pt x="16492" y="932"/>
                  <a:pt x="16492" y="1038"/>
                  <a:pt x="16559" y="1104"/>
                </a:cubicBezTo>
                <a:cubicBezTo>
                  <a:pt x="16625" y="1170"/>
                  <a:pt x="16733" y="1170"/>
                  <a:pt x="16800" y="1104"/>
                </a:cubicBezTo>
                <a:cubicBezTo>
                  <a:pt x="16866" y="1038"/>
                  <a:pt x="16866" y="932"/>
                  <a:pt x="16800" y="866"/>
                </a:cubicBezTo>
                <a:cubicBezTo>
                  <a:pt x="16766" y="834"/>
                  <a:pt x="16723" y="817"/>
                  <a:pt x="16679" y="817"/>
                </a:cubicBezTo>
                <a:close/>
                <a:moveTo>
                  <a:pt x="17465" y="817"/>
                </a:moveTo>
                <a:cubicBezTo>
                  <a:pt x="17422" y="817"/>
                  <a:pt x="17378" y="834"/>
                  <a:pt x="17345" y="866"/>
                </a:cubicBezTo>
                <a:cubicBezTo>
                  <a:pt x="17279" y="932"/>
                  <a:pt x="17279" y="1038"/>
                  <a:pt x="17345" y="1104"/>
                </a:cubicBezTo>
                <a:cubicBezTo>
                  <a:pt x="17411" y="1170"/>
                  <a:pt x="17519" y="1170"/>
                  <a:pt x="17585" y="1104"/>
                </a:cubicBezTo>
                <a:cubicBezTo>
                  <a:pt x="17652" y="1038"/>
                  <a:pt x="17652" y="932"/>
                  <a:pt x="17585" y="866"/>
                </a:cubicBezTo>
                <a:cubicBezTo>
                  <a:pt x="17552" y="834"/>
                  <a:pt x="17509" y="817"/>
                  <a:pt x="17465" y="817"/>
                </a:cubicBezTo>
                <a:close/>
                <a:moveTo>
                  <a:pt x="18252" y="817"/>
                </a:moveTo>
                <a:cubicBezTo>
                  <a:pt x="18208" y="817"/>
                  <a:pt x="18165" y="834"/>
                  <a:pt x="18131" y="866"/>
                </a:cubicBezTo>
                <a:cubicBezTo>
                  <a:pt x="18065" y="932"/>
                  <a:pt x="18065" y="1038"/>
                  <a:pt x="18131" y="1104"/>
                </a:cubicBezTo>
                <a:cubicBezTo>
                  <a:pt x="18198" y="1170"/>
                  <a:pt x="18305" y="1170"/>
                  <a:pt x="18371" y="1104"/>
                </a:cubicBezTo>
                <a:cubicBezTo>
                  <a:pt x="18438" y="1038"/>
                  <a:pt x="18438" y="932"/>
                  <a:pt x="18371" y="866"/>
                </a:cubicBezTo>
                <a:cubicBezTo>
                  <a:pt x="18338" y="834"/>
                  <a:pt x="18295" y="817"/>
                  <a:pt x="18252" y="817"/>
                </a:cubicBezTo>
                <a:close/>
                <a:moveTo>
                  <a:pt x="19037" y="817"/>
                </a:moveTo>
                <a:cubicBezTo>
                  <a:pt x="18994" y="817"/>
                  <a:pt x="18951" y="834"/>
                  <a:pt x="18918" y="866"/>
                </a:cubicBezTo>
                <a:cubicBezTo>
                  <a:pt x="18851" y="932"/>
                  <a:pt x="18851" y="1038"/>
                  <a:pt x="18918" y="1104"/>
                </a:cubicBezTo>
                <a:cubicBezTo>
                  <a:pt x="18984" y="1170"/>
                  <a:pt x="19091" y="1170"/>
                  <a:pt x="19158" y="1104"/>
                </a:cubicBezTo>
                <a:cubicBezTo>
                  <a:pt x="19224" y="1038"/>
                  <a:pt x="19224" y="932"/>
                  <a:pt x="19158" y="866"/>
                </a:cubicBezTo>
                <a:cubicBezTo>
                  <a:pt x="19125" y="834"/>
                  <a:pt x="19081" y="817"/>
                  <a:pt x="19037" y="817"/>
                </a:cubicBezTo>
                <a:close/>
                <a:moveTo>
                  <a:pt x="19824" y="817"/>
                </a:moveTo>
                <a:cubicBezTo>
                  <a:pt x="19780" y="817"/>
                  <a:pt x="19736" y="834"/>
                  <a:pt x="19703" y="866"/>
                </a:cubicBezTo>
                <a:cubicBezTo>
                  <a:pt x="19637" y="932"/>
                  <a:pt x="19637" y="1038"/>
                  <a:pt x="19703" y="1104"/>
                </a:cubicBezTo>
                <a:cubicBezTo>
                  <a:pt x="19770" y="1170"/>
                  <a:pt x="19878" y="1170"/>
                  <a:pt x="19944" y="1104"/>
                </a:cubicBezTo>
                <a:cubicBezTo>
                  <a:pt x="20010" y="1038"/>
                  <a:pt x="20010" y="932"/>
                  <a:pt x="19944" y="866"/>
                </a:cubicBezTo>
                <a:cubicBezTo>
                  <a:pt x="19911" y="834"/>
                  <a:pt x="19867" y="817"/>
                  <a:pt x="19824" y="817"/>
                </a:cubicBezTo>
                <a:close/>
                <a:moveTo>
                  <a:pt x="20610" y="817"/>
                </a:moveTo>
                <a:cubicBezTo>
                  <a:pt x="20566" y="817"/>
                  <a:pt x="20523" y="834"/>
                  <a:pt x="20490" y="866"/>
                </a:cubicBezTo>
                <a:cubicBezTo>
                  <a:pt x="20423" y="932"/>
                  <a:pt x="20423" y="1038"/>
                  <a:pt x="20490" y="1104"/>
                </a:cubicBezTo>
                <a:cubicBezTo>
                  <a:pt x="20556" y="1170"/>
                  <a:pt x="20664" y="1170"/>
                  <a:pt x="20730" y="1104"/>
                </a:cubicBezTo>
                <a:cubicBezTo>
                  <a:pt x="20797" y="1038"/>
                  <a:pt x="20797" y="932"/>
                  <a:pt x="20730" y="866"/>
                </a:cubicBezTo>
                <a:cubicBezTo>
                  <a:pt x="20697" y="834"/>
                  <a:pt x="20653" y="817"/>
                  <a:pt x="20610" y="817"/>
                </a:cubicBezTo>
                <a:close/>
                <a:moveTo>
                  <a:pt x="21396" y="817"/>
                </a:moveTo>
                <a:cubicBezTo>
                  <a:pt x="21353" y="817"/>
                  <a:pt x="21309" y="834"/>
                  <a:pt x="21276" y="866"/>
                </a:cubicBezTo>
                <a:cubicBezTo>
                  <a:pt x="21209" y="932"/>
                  <a:pt x="21209" y="1038"/>
                  <a:pt x="21276" y="1104"/>
                </a:cubicBezTo>
                <a:cubicBezTo>
                  <a:pt x="21342" y="1170"/>
                  <a:pt x="21450" y="1170"/>
                  <a:pt x="21517" y="1104"/>
                </a:cubicBezTo>
                <a:cubicBezTo>
                  <a:pt x="21583" y="1038"/>
                  <a:pt x="21583" y="932"/>
                  <a:pt x="21517" y="866"/>
                </a:cubicBezTo>
                <a:cubicBezTo>
                  <a:pt x="21483" y="834"/>
                  <a:pt x="21440" y="817"/>
                  <a:pt x="21396" y="817"/>
                </a:cubicBezTo>
                <a:close/>
                <a:moveTo>
                  <a:pt x="169" y="1634"/>
                </a:moveTo>
                <a:cubicBezTo>
                  <a:pt x="126" y="1634"/>
                  <a:pt x="83" y="1651"/>
                  <a:pt x="49" y="1684"/>
                </a:cubicBezTo>
                <a:cubicBezTo>
                  <a:pt x="-17" y="1749"/>
                  <a:pt x="-17" y="1856"/>
                  <a:pt x="49" y="1921"/>
                </a:cubicBezTo>
                <a:cubicBezTo>
                  <a:pt x="116" y="1987"/>
                  <a:pt x="223" y="1987"/>
                  <a:pt x="290" y="1921"/>
                </a:cubicBezTo>
                <a:cubicBezTo>
                  <a:pt x="356" y="1856"/>
                  <a:pt x="356" y="1749"/>
                  <a:pt x="290" y="1684"/>
                </a:cubicBezTo>
                <a:cubicBezTo>
                  <a:pt x="256" y="1651"/>
                  <a:pt x="213" y="1634"/>
                  <a:pt x="169" y="1634"/>
                </a:cubicBezTo>
                <a:close/>
                <a:moveTo>
                  <a:pt x="955" y="1634"/>
                </a:moveTo>
                <a:cubicBezTo>
                  <a:pt x="912" y="1634"/>
                  <a:pt x="869" y="1651"/>
                  <a:pt x="836" y="1684"/>
                </a:cubicBezTo>
                <a:cubicBezTo>
                  <a:pt x="769" y="1749"/>
                  <a:pt x="769" y="1856"/>
                  <a:pt x="836" y="1921"/>
                </a:cubicBezTo>
                <a:cubicBezTo>
                  <a:pt x="902" y="1987"/>
                  <a:pt x="1009" y="1987"/>
                  <a:pt x="1076" y="1921"/>
                </a:cubicBezTo>
                <a:cubicBezTo>
                  <a:pt x="1142" y="1856"/>
                  <a:pt x="1142" y="1749"/>
                  <a:pt x="1076" y="1684"/>
                </a:cubicBezTo>
                <a:cubicBezTo>
                  <a:pt x="1043" y="1651"/>
                  <a:pt x="999" y="1634"/>
                  <a:pt x="955" y="1634"/>
                </a:cubicBezTo>
                <a:close/>
                <a:moveTo>
                  <a:pt x="1742" y="1634"/>
                </a:moveTo>
                <a:cubicBezTo>
                  <a:pt x="1698" y="1634"/>
                  <a:pt x="1654" y="1651"/>
                  <a:pt x="1621" y="1684"/>
                </a:cubicBezTo>
                <a:cubicBezTo>
                  <a:pt x="1555" y="1749"/>
                  <a:pt x="1555" y="1856"/>
                  <a:pt x="1621" y="1921"/>
                </a:cubicBezTo>
                <a:cubicBezTo>
                  <a:pt x="1688" y="1987"/>
                  <a:pt x="1796" y="1987"/>
                  <a:pt x="1862" y="1921"/>
                </a:cubicBezTo>
                <a:cubicBezTo>
                  <a:pt x="1928" y="1856"/>
                  <a:pt x="1928" y="1749"/>
                  <a:pt x="1862" y="1684"/>
                </a:cubicBezTo>
                <a:cubicBezTo>
                  <a:pt x="1829" y="1651"/>
                  <a:pt x="1785" y="1634"/>
                  <a:pt x="1742" y="1634"/>
                </a:cubicBezTo>
                <a:close/>
                <a:moveTo>
                  <a:pt x="2528" y="1634"/>
                </a:moveTo>
                <a:cubicBezTo>
                  <a:pt x="2484" y="1634"/>
                  <a:pt x="2441" y="1651"/>
                  <a:pt x="2408" y="1684"/>
                </a:cubicBezTo>
                <a:cubicBezTo>
                  <a:pt x="2341" y="1749"/>
                  <a:pt x="2341" y="1856"/>
                  <a:pt x="2408" y="1921"/>
                </a:cubicBezTo>
                <a:cubicBezTo>
                  <a:pt x="2474" y="1987"/>
                  <a:pt x="2582" y="1987"/>
                  <a:pt x="2648" y="1921"/>
                </a:cubicBezTo>
                <a:cubicBezTo>
                  <a:pt x="2715" y="1856"/>
                  <a:pt x="2715" y="1749"/>
                  <a:pt x="2648" y="1684"/>
                </a:cubicBezTo>
                <a:cubicBezTo>
                  <a:pt x="2615" y="1651"/>
                  <a:pt x="2571" y="1634"/>
                  <a:pt x="2528" y="1634"/>
                </a:cubicBezTo>
                <a:close/>
                <a:moveTo>
                  <a:pt x="3314" y="1634"/>
                </a:moveTo>
                <a:cubicBezTo>
                  <a:pt x="3271" y="1634"/>
                  <a:pt x="3227" y="1651"/>
                  <a:pt x="3194" y="1684"/>
                </a:cubicBezTo>
                <a:cubicBezTo>
                  <a:pt x="3127" y="1749"/>
                  <a:pt x="3127" y="1856"/>
                  <a:pt x="3194" y="1921"/>
                </a:cubicBezTo>
                <a:cubicBezTo>
                  <a:pt x="3260" y="1987"/>
                  <a:pt x="3368" y="1987"/>
                  <a:pt x="3434" y="1921"/>
                </a:cubicBezTo>
                <a:cubicBezTo>
                  <a:pt x="3500" y="1856"/>
                  <a:pt x="3500" y="1749"/>
                  <a:pt x="3434" y="1684"/>
                </a:cubicBezTo>
                <a:cubicBezTo>
                  <a:pt x="3401" y="1651"/>
                  <a:pt x="3358" y="1634"/>
                  <a:pt x="3314" y="1634"/>
                </a:cubicBezTo>
                <a:close/>
                <a:moveTo>
                  <a:pt x="4101" y="1634"/>
                </a:moveTo>
                <a:cubicBezTo>
                  <a:pt x="4057" y="1634"/>
                  <a:pt x="4013" y="1651"/>
                  <a:pt x="3980" y="1684"/>
                </a:cubicBezTo>
                <a:cubicBezTo>
                  <a:pt x="3914" y="1749"/>
                  <a:pt x="3914" y="1856"/>
                  <a:pt x="3980" y="1921"/>
                </a:cubicBezTo>
                <a:cubicBezTo>
                  <a:pt x="4047" y="1987"/>
                  <a:pt x="4154" y="1987"/>
                  <a:pt x="4220" y="1921"/>
                </a:cubicBezTo>
                <a:cubicBezTo>
                  <a:pt x="4287" y="1856"/>
                  <a:pt x="4287" y="1749"/>
                  <a:pt x="4220" y="1684"/>
                </a:cubicBezTo>
                <a:cubicBezTo>
                  <a:pt x="4187" y="1651"/>
                  <a:pt x="4144" y="1634"/>
                  <a:pt x="4101" y="1634"/>
                </a:cubicBezTo>
                <a:close/>
                <a:moveTo>
                  <a:pt x="4886" y="1634"/>
                </a:moveTo>
                <a:cubicBezTo>
                  <a:pt x="4843" y="1634"/>
                  <a:pt x="4800" y="1651"/>
                  <a:pt x="4766" y="1684"/>
                </a:cubicBezTo>
                <a:cubicBezTo>
                  <a:pt x="4700" y="1749"/>
                  <a:pt x="4700" y="1856"/>
                  <a:pt x="4766" y="1921"/>
                </a:cubicBezTo>
                <a:cubicBezTo>
                  <a:pt x="4833" y="1987"/>
                  <a:pt x="4940" y="1987"/>
                  <a:pt x="5007" y="1921"/>
                </a:cubicBezTo>
                <a:cubicBezTo>
                  <a:pt x="5073" y="1856"/>
                  <a:pt x="5073" y="1749"/>
                  <a:pt x="5007" y="1684"/>
                </a:cubicBezTo>
                <a:cubicBezTo>
                  <a:pt x="4973" y="1651"/>
                  <a:pt x="4930" y="1634"/>
                  <a:pt x="4886" y="1634"/>
                </a:cubicBezTo>
                <a:close/>
                <a:moveTo>
                  <a:pt x="5672" y="1634"/>
                </a:moveTo>
                <a:cubicBezTo>
                  <a:pt x="5629" y="1634"/>
                  <a:pt x="5586" y="1651"/>
                  <a:pt x="5553" y="1684"/>
                </a:cubicBezTo>
                <a:cubicBezTo>
                  <a:pt x="5486" y="1749"/>
                  <a:pt x="5486" y="1856"/>
                  <a:pt x="5553" y="1921"/>
                </a:cubicBezTo>
                <a:cubicBezTo>
                  <a:pt x="5619" y="1987"/>
                  <a:pt x="5726" y="1987"/>
                  <a:pt x="5793" y="1921"/>
                </a:cubicBezTo>
                <a:cubicBezTo>
                  <a:pt x="5859" y="1856"/>
                  <a:pt x="5859" y="1749"/>
                  <a:pt x="5793" y="1684"/>
                </a:cubicBezTo>
                <a:cubicBezTo>
                  <a:pt x="5760" y="1651"/>
                  <a:pt x="5716" y="1634"/>
                  <a:pt x="5672" y="1634"/>
                </a:cubicBezTo>
                <a:close/>
                <a:moveTo>
                  <a:pt x="6459" y="1634"/>
                </a:moveTo>
                <a:cubicBezTo>
                  <a:pt x="6415" y="1634"/>
                  <a:pt x="6372" y="1651"/>
                  <a:pt x="6338" y="1684"/>
                </a:cubicBezTo>
                <a:cubicBezTo>
                  <a:pt x="6272" y="1749"/>
                  <a:pt x="6272" y="1856"/>
                  <a:pt x="6338" y="1921"/>
                </a:cubicBezTo>
                <a:cubicBezTo>
                  <a:pt x="6405" y="1987"/>
                  <a:pt x="6513" y="1987"/>
                  <a:pt x="6579" y="1921"/>
                </a:cubicBezTo>
                <a:cubicBezTo>
                  <a:pt x="6646" y="1856"/>
                  <a:pt x="6646" y="1749"/>
                  <a:pt x="6579" y="1684"/>
                </a:cubicBezTo>
                <a:cubicBezTo>
                  <a:pt x="6546" y="1651"/>
                  <a:pt x="6502" y="1634"/>
                  <a:pt x="6459" y="1634"/>
                </a:cubicBezTo>
                <a:close/>
                <a:moveTo>
                  <a:pt x="7245" y="1634"/>
                </a:moveTo>
                <a:cubicBezTo>
                  <a:pt x="7202" y="1634"/>
                  <a:pt x="7158" y="1651"/>
                  <a:pt x="7125" y="1684"/>
                </a:cubicBezTo>
                <a:cubicBezTo>
                  <a:pt x="7058" y="1749"/>
                  <a:pt x="7058" y="1856"/>
                  <a:pt x="7125" y="1921"/>
                </a:cubicBezTo>
                <a:cubicBezTo>
                  <a:pt x="7191" y="1987"/>
                  <a:pt x="7299" y="1987"/>
                  <a:pt x="7365" y="1921"/>
                </a:cubicBezTo>
                <a:cubicBezTo>
                  <a:pt x="7432" y="1856"/>
                  <a:pt x="7432" y="1749"/>
                  <a:pt x="7365" y="1684"/>
                </a:cubicBezTo>
                <a:cubicBezTo>
                  <a:pt x="7332" y="1651"/>
                  <a:pt x="7289" y="1634"/>
                  <a:pt x="7245" y="1634"/>
                </a:cubicBezTo>
                <a:close/>
                <a:moveTo>
                  <a:pt x="8031" y="1634"/>
                </a:moveTo>
                <a:cubicBezTo>
                  <a:pt x="7988" y="1634"/>
                  <a:pt x="7944" y="1651"/>
                  <a:pt x="7911" y="1684"/>
                </a:cubicBezTo>
                <a:cubicBezTo>
                  <a:pt x="7845" y="1749"/>
                  <a:pt x="7845" y="1856"/>
                  <a:pt x="7911" y="1921"/>
                </a:cubicBezTo>
                <a:cubicBezTo>
                  <a:pt x="7977" y="1987"/>
                  <a:pt x="8085" y="1987"/>
                  <a:pt x="8151" y="1921"/>
                </a:cubicBezTo>
                <a:cubicBezTo>
                  <a:pt x="8217" y="1856"/>
                  <a:pt x="8217" y="1749"/>
                  <a:pt x="8151" y="1684"/>
                </a:cubicBezTo>
                <a:cubicBezTo>
                  <a:pt x="8118" y="1651"/>
                  <a:pt x="8075" y="1634"/>
                  <a:pt x="8031" y="1634"/>
                </a:cubicBezTo>
                <a:close/>
                <a:moveTo>
                  <a:pt x="8818" y="1634"/>
                </a:moveTo>
                <a:cubicBezTo>
                  <a:pt x="8774" y="1634"/>
                  <a:pt x="8730" y="1651"/>
                  <a:pt x="8697" y="1684"/>
                </a:cubicBezTo>
                <a:cubicBezTo>
                  <a:pt x="8631" y="1749"/>
                  <a:pt x="8631" y="1856"/>
                  <a:pt x="8697" y="1921"/>
                </a:cubicBezTo>
                <a:cubicBezTo>
                  <a:pt x="8764" y="1987"/>
                  <a:pt x="8871" y="1987"/>
                  <a:pt x="8937" y="1921"/>
                </a:cubicBezTo>
                <a:cubicBezTo>
                  <a:pt x="9004" y="1856"/>
                  <a:pt x="9004" y="1749"/>
                  <a:pt x="8937" y="1684"/>
                </a:cubicBezTo>
                <a:cubicBezTo>
                  <a:pt x="8904" y="1651"/>
                  <a:pt x="8861" y="1634"/>
                  <a:pt x="8818" y="1634"/>
                </a:cubicBezTo>
                <a:close/>
                <a:moveTo>
                  <a:pt x="9603" y="1634"/>
                </a:moveTo>
                <a:cubicBezTo>
                  <a:pt x="9560" y="1634"/>
                  <a:pt x="9517" y="1651"/>
                  <a:pt x="9483" y="1684"/>
                </a:cubicBezTo>
                <a:cubicBezTo>
                  <a:pt x="9417" y="1749"/>
                  <a:pt x="9417" y="1856"/>
                  <a:pt x="9483" y="1921"/>
                </a:cubicBezTo>
                <a:cubicBezTo>
                  <a:pt x="9550" y="1987"/>
                  <a:pt x="9657" y="1987"/>
                  <a:pt x="9724" y="1921"/>
                </a:cubicBezTo>
                <a:cubicBezTo>
                  <a:pt x="9790" y="1856"/>
                  <a:pt x="9790" y="1749"/>
                  <a:pt x="9724" y="1684"/>
                </a:cubicBezTo>
                <a:cubicBezTo>
                  <a:pt x="9690" y="1651"/>
                  <a:pt x="9647" y="1634"/>
                  <a:pt x="9603" y="1634"/>
                </a:cubicBezTo>
                <a:close/>
                <a:moveTo>
                  <a:pt x="10390" y="1634"/>
                </a:moveTo>
                <a:cubicBezTo>
                  <a:pt x="10346" y="1634"/>
                  <a:pt x="10303" y="1651"/>
                  <a:pt x="10270" y="1684"/>
                </a:cubicBezTo>
                <a:cubicBezTo>
                  <a:pt x="10203" y="1749"/>
                  <a:pt x="10203" y="1856"/>
                  <a:pt x="10270" y="1921"/>
                </a:cubicBezTo>
                <a:cubicBezTo>
                  <a:pt x="10336" y="1987"/>
                  <a:pt x="10444" y="1987"/>
                  <a:pt x="10510" y="1921"/>
                </a:cubicBezTo>
                <a:cubicBezTo>
                  <a:pt x="10576" y="1856"/>
                  <a:pt x="10576" y="1749"/>
                  <a:pt x="10510" y="1684"/>
                </a:cubicBezTo>
                <a:cubicBezTo>
                  <a:pt x="10477" y="1651"/>
                  <a:pt x="10433" y="1634"/>
                  <a:pt x="10390" y="1634"/>
                </a:cubicBezTo>
                <a:close/>
                <a:moveTo>
                  <a:pt x="11176" y="1634"/>
                </a:moveTo>
                <a:cubicBezTo>
                  <a:pt x="11132" y="1634"/>
                  <a:pt x="11089" y="1651"/>
                  <a:pt x="11055" y="1684"/>
                </a:cubicBezTo>
                <a:cubicBezTo>
                  <a:pt x="10989" y="1749"/>
                  <a:pt x="10989" y="1856"/>
                  <a:pt x="11055" y="1921"/>
                </a:cubicBezTo>
                <a:cubicBezTo>
                  <a:pt x="11122" y="1987"/>
                  <a:pt x="11230" y="1987"/>
                  <a:pt x="11296" y="1921"/>
                </a:cubicBezTo>
                <a:cubicBezTo>
                  <a:pt x="11363" y="1856"/>
                  <a:pt x="11363" y="1749"/>
                  <a:pt x="11296" y="1684"/>
                </a:cubicBezTo>
                <a:cubicBezTo>
                  <a:pt x="11263" y="1651"/>
                  <a:pt x="11219" y="1634"/>
                  <a:pt x="11176" y="1634"/>
                </a:cubicBezTo>
                <a:close/>
                <a:moveTo>
                  <a:pt x="11962" y="1634"/>
                </a:moveTo>
                <a:cubicBezTo>
                  <a:pt x="11919" y="1634"/>
                  <a:pt x="11875" y="1651"/>
                  <a:pt x="11842" y="1684"/>
                </a:cubicBezTo>
                <a:cubicBezTo>
                  <a:pt x="11775" y="1749"/>
                  <a:pt x="11775" y="1856"/>
                  <a:pt x="11842" y="1921"/>
                </a:cubicBezTo>
                <a:cubicBezTo>
                  <a:pt x="11908" y="1987"/>
                  <a:pt x="12016" y="1987"/>
                  <a:pt x="12083" y="1921"/>
                </a:cubicBezTo>
                <a:cubicBezTo>
                  <a:pt x="12149" y="1856"/>
                  <a:pt x="12149" y="1749"/>
                  <a:pt x="12083" y="1684"/>
                </a:cubicBezTo>
                <a:cubicBezTo>
                  <a:pt x="12049" y="1651"/>
                  <a:pt x="12006" y="1634"/>
                  <a:pt x="11962" y="1634"/>
                </a:cubicBezTo>
                <a:close/>
                <a:moveTo>
                  <a:pt x="12748" y="1634"/>
                </a:moveTo>
                <a:cubicBezTo>
                  <a:pt x="12705" y="1634"/>
                  <a:pt x="12661" y="1651"/>
                  <a:pt x="12628" y="1684"/>
                </a:cubicBezTo>
                <a:cubicBezTo>
                  <a:pt x="12562" y="1749"/>
                  <a:pt x="12562" y="1856"/>
                  <a:pt x="12628" y="1921"/>
                </a:cubicBezTo>
                <a:cubicBezTo>
                  <a:pt x="12694" y="1987"/>
                  <a:pt x="12802" y="1987"/>
                  <a:pt x="12868" y="1921"/>
                </a:cubicBezTo>
                <a:cubicBezTo>
                  <a:pt x="12935" y="1856"/>
                  <a:pt x="12935" y="1749"/>
                  <a:pt x="12868" y="1684"/>
                </a:cubicBezTo>
                <a:cubicBezTo>
                  <a:pt x="12835" y="1651"/>
                  <a:pt x="12792" y="1634"/>
                  <a:pt x="12748" y="1634"/>
                </a:cubicBezTo>
                <a:close/>
                <a:moveTo>
                  <a:pt x="13535" y="1634"/>
                </a:moveTo>
                <a:cubicBezTo>
                  <a:pt x="13491" y="1634"/>
                  <a:pt x="13447" y="1651"/>
                  <a:pt x="13414" y="1684"/>
                </a:cubicBezTo>
                <a:cubicBezTo>
                  <a:pt x="13348" y="1749"/>
                  <a:pt x="13348" y="1856"/>
                  <a:pt x="13414" y="1921"/>
                </a:cubicBezTo>
                <a:cubicBezTo>
                  <a:pt x="13481" y="1987"/>
                  <a:pt x="13588" y="1987"/>
                  <a:pt x="13654" y="1921"/>
                </a:cubicBezTo>
                <a:cubicBezTo>
                  <a:pt x="13721" y="1856"/>
                  <a:pt x="13721" y="1749"/>
                  <a:pt x="13654" y="1684"/>
                </a:cubicBezTo>
                <a:cubicBezTo>
                  <a:pt x="13621" y="1651"/>
                  <a:pt x="13578" y="1634"/>
                  <a:pt x="13535" y="1634"/>
                </a:cubicBezTo>
                <a:close/>
                <a:moveTo>
                  <a:pt x="14320" y="1634"/>
                </a:moveTo>
                <a:cubicBezTo>
                  <a:pt x="14277" y="1634"/>
                  <a:pt x="14234" y="1651"/>
                  <a:pt x="14201" y="1684"/>
                </a:cubicBezTo>
                <a:cubicBezTo>
                  <a:pt x="14134" y="1749"/>
                  <a:pt x="14134" y="1856"/>
                  <a:pt x="14201" y="1921"/>
                </a:cubicBezTo>
                <a:cubicBezTo>
                  <a:pt x="14267" y="1987"/>
                  <a:pt x="14374" y="1987"/>
                  <a:pt x="14441" y="1921"/>
                </a:cubicBezTo>
                <a:cubicBezTo>
                  <a:pt x="14507" y="1856"/>
                  <a:pt x="14507" y="1749"/>
                  <a:pt x="14441" y="1684"/>
                </a:cubicBezTo>
                <a:cubicBezTo>
                  <a:pt x="14408" y="1651"/>
                  <a:pt x="14364" y="1634"/>
                  <a:pt x="14320" y="1634"/>
                </a:cubicBezTo>
                <a:close/>
                <a:moveTo>
                  <a:pt x="15107" y="1634"/>
                </a:moveTo>
                <a:cubicBezTo>
                  <a:pt x="15063" y="1634"/>
                  <a:pt x="15019" y="1651"/>
                  <a:pt x="14986" y="1684"/>
                </a:cubicBezTo>
                <a:cubicBezTo>
                  <a:pt x="14920" y="1749"/>
                  <a:pt x="14920" y="1856"/>
                  <a:pt x="14986" y="1921"/>
                </a:cubicBezTo>
                <a:cubicBezTo>
                  <a:pt x="15053" y="1987"/>
                  <a:pt x="15161" y="1987"/>
                  <a:pt x="15227" y="1921"/>
                </a:cubicBezTo>
                <a:cubicBezTo>
                  <a:pt x="15293" y="1856"/>
                  <a:pt x="15293" y="1749"/>
                  <a:pt x="15227" y="1684"/>
                </a:cubicBezTo>
                <a:cubicBezTo>
                  <a:pt x="15194" y="1651"/>
                  <a:pt x="15150" y="1634"/>
                  <a:pt x="15107" y="1634"/>
                </a:cubicBezTo>
                <a:close/>
                <a:moveTo>
                  <a:pt x="15893" y="1634"/>
                </a:moveTo>
                <a:cubicBezTo>
                  <a:pt x="15849" y="1634"/>
                  <a:pt x="15806" y="1651"/>
                  <a:pt x="15772" y="1684"/>
                </a:cubicBezTo>
                <a:cubicBezTo>
                  <a:pt x="15706" y="1749"/>
                  <a:pt x="15706" y="1856"/>
                  <a:pt x="15772" y="1921"/>
                </a:cubicBezTo>
                <a:cubicBezTo>
                  <a:pt x="15839" y="1987"/>
                  <a:pt x="15947" y="1987"/>
                  <a:pt x="16013" y="1921"/>
                </a:cubicBezTo>
                <a:cubicBezTo>
                  <a:pt x="16080" y="1856"/>
                  <a:pt x="16080" y="1749"/>
                  <a:pt x="16013" y="1684"/>
                </a:cubicBezTo>
                <a:cubicBezTo>
                  <a:pt x="15980" y="1651"/>
                  <a:pt x="15936" y="1634"/>
                  <a:pt x="15893" y="1634"/>
                </a:cubicBezTo>
                <a:close/>
                <a:moveTo>
                  <a:pt x="16679" y="1634"/>
                </a:moveTo>
                <a:cubicBezTo>
                  <a:pt x="16636" y="1634"/>
                  <a:pt x="16592" y="1651"/>
                  <a:pt x="16559" y="1684"/>
                </a:cubicBezTo>
                <a:cubicBezTo>
                  <a:pt x="16492" y="1749"/>
                  <a:pt x="16492" y="1856"/>
                  <a:pt x="16559" y="1921"/>
                </a:cubicBezTo>
                <a:cubicBezTo>
                  <a:pt x="16625" y="1987"/>
                  <a:pt x="16733" y="1987"/>
                  <a:pt x="16800" y="1921"/>
                </a:cubicBezTo>
                <a:cubicBezTo>
                  <a:pt x="16866" y="1856"/>
                  <a:pt x="16866" y="1749"/>
                  <a:pt x="16800" y="1684"/>
                </a:cubicBezTo>
                <a:cubicBezTo>
                  <a:pt x="16766" y="1651"/>
                  <a:pt x="16723" y="1634"/>
                  <a:pt x="16679" y="1634"/>
                </a:cubicBezTo>
                <a:close/>
                <a:moveTo>
                  <a:pt x="17465" y="1634"/>
                </a:moveTo>
                <a:cubicBezTo>
                  <a:pt x="17422" y="1634"/>
                  <a:pt x="17378" y="1651"/>
                  <a:pt x="17345" y="1684"/>
                </a:cubicBezTo>
                <a:cubicBezTo>
                  <a:pt x="17279" y="1749"/>
                  <a:pt x="17279" y="1856"/>
                  <a:pt x="17345" y="1921"/>
                </a:cubicBezTo>
                <a:cubicBezTo>
                  <a:pt x="17411" y="1987"/>
                  <a:pt x="17519" y="1987"/>
                  <a:pt x="17585" y="1921"/>
                </a:cubicBezTo>
                <a:cubicBezTo>
                  <a:pt x="17652" y="1856"/>
                  <a:pt x="17652" y="1749"/>
                  <a:pt x="17585" y="1684"/>
                </a:cubicBezTo>
                <a:cubicBezTo>
                  <a:pt x="17552" y="1651"/>
                  <a:pt x="17509" y="1634"/>
                  <a:pt x="17465" y="1634"/>
                </a:cubicBezTo>
                <a:close/>
                <a:moveTo>
                  <a:pt x="18252" y="1634"/>
                </a:moveTo>
                <a:cubicBezTo>
                  <a:pt x="18208" y="1634"/>
                  <a:pt x="18165" y="1651"/>
                  <a:pt x="18131" y="1684"/>
                </a:cubicBezTo>
                <a:cubicBezTo>
                  <a:pt x="18065" y="1749"/>
                  <a:pt x="18065" y="1856"/>
                  <a:pt x="18131" y="1921"/>
                </a:cubicBezTo>
                <a:cubicBezTo>
                  <a:pt x="18198" y="1987"/>
                  <a:pt x="18305" y="1987"/>
                  <a:pt x="18371" y="1921"/>
                </a:cubicBezTo>
                <a:cubicBezTo>
                  <a:pt x="18438" y="1856"/>
                  <a:pt x="18438" y="1749"/>
                  <a:pt x="18371" y="1684"/>
                </a:cubicBezTo>
                <a:cubicBezTo>
                  <a:pt x="18338" y="1651"/>
                  <a:pt x="18295" y="1634"/>
                  <a:pt x="18252" y="1634"/>
                </a:cubicBezTo>
                <a:close/>
                <a:moveTo>
                  <a:pt x="19037" y="1634"/>
                </a:moveTo>
                <a:cubicBezTo>
                  <a:pt x="18994" y="1634"/>
                  <a:pt x="18951" y="1651"/>
                  <a:pt x="18918" y="1684"/>
                </a:cubicBezTo>
                <a:cubicBezTo>
                  <a:pt x="18851" y="1749"/>
                  <a:pt x="18851" y="1856"/>
                  <a:pt x="18918" y="1921"/>
                </a:cubicBezTo>
                <a:cubicBezTo>
                  <a:pt x="18984" y="1987"/>
                  <a:pt x="19091" y="1987"/>
                  <a:pt x="19158" y="1921"/>
                </a:cubicBezTo>
                <a:cubicBezTo>
                  <a:pt x="19224" y="1856"/>
                  <a:pt x="19224" y="1749"/>
                  <a:pt x="19158" y="1684"/>
                </a:cubicBezTo>
                <a:cubicBezTo>
                  <a:pt x="19125" y="1651"/>
                  <a:pt x="19081" y="1634"/>
                  <a:pt x="19037" y="1634"/>
                </a:cubicBezTo>
                <a:close/>
                <a:moveTo>
                  <a:pt x="19824" y="1634"/>
                </a:moveTo>
                <a:cubicBezTo>
                  <a:pt x="19780" y="1634"/>
                  <a:pt x="19736" y="1651"/>
                  <a:pt x="19703" y="1684"/>
                </a:cubicBezTo>
                <a:cubicBezTo>
                  <a:pt x="19637" y="1749"/>
                  <a:pt x="19637" y="1856"/>
                  <a:pt x="19703" y="1921"/>
                </a:cubicBezTo>
                <a:cubicBezTo>
                  <a:pt x="19770" y="1987"/>
                  <a:pt x="19878" y="1987"/>
                  <a:pt x="19944" y="1921"/>
                </a:cubicBezTo>
                <a:cubicBezTo>
                  <a:pt x="20010" y="1856"/>
                  <a:pt x="20010" y="1749"/>
                  <a:pt x="19944" y="1684"/>
                </a:cubicBezTo>
                <a:cubicBezTo>
                  <a:pt x="19911" y="1651"/>
                  <a:pt x="19867" y="1634"/>
                  <a:pt x="19824" y="1634"/>
                </a:cubicBezTo>
                <a:close/>
                <a:moveTo>
                  <a:pt x="20610" y="1634"/>
                </a:moveTo>
                <a:cubicBezTo>
                  <a:pt x="20566" y="1634"/>
                  <a:pt x="20523" y="1651"/>
                  <a:pt x="20490" y="1684"/>
                </a:cubicBezTo>
                <a:cubicBezTo>
                  <a:pt x="20423" y="1749"/>
                  <a:pt x="20423" y="1856"/>
                  <a:pt x="20490" y="1921"/>
                </a:cubicBezTo>
                <a:cubicBezTo>
                  <a:pt x="20556" y="1987"/>
                  <a:pt x="20664" y="1987"/>
                  <a:pt x="20730" y="1921"/>
                </a:cubicBezTo>
                <a:cubicBezTo>
                  <a:pt x="20797" y="1856"/>
                  <a:pt x="20797" y="1749"/>
                  <a:pt x="20730" y="1684"/>
                </a:cubicBezTo>
                <a:cubicBezTo>
                  <a:pt x="20697" y="1651"/>
                  <a:pt x="20653" y="1634"/>
                  <a:pt x="20610" y="1634"/>
                </a:cubicBezTo>
                <a:close/>
                <a:moveTo>
                  <a:pt x="21396" y="1634"/>
                </a:moveTo>
                <a:cubicBezTo>
                  <a:pt x="21353" y="1634"/>
                  <a:pt x="21309" y="1651"/>
                  <a:pt x="21276" y="1684"/>
                </a:cubicBezTo>
                <a:cubicBezTo>
                  <a:pt x="21209" y="1749"/>
                  <a:pt x="21209" y="1856"/>
                  <a:pt x="21276" y="1921"/>
                </a:cubicBezTo>
                <a:cubicBezTo>
                  <a:pt x="21342" y="1987"/>
                  <a:pt x="21450" y="1987"/>
                  <a:pt x="21517" y="1921"/>
                </a:cubicBezTo>
                <a:cubicBezTo>
                  <a:pt x="21583" y="1856"/>
                  <a:pt x="21583" y="1749"/>
                  <a:pt x="21517" y="1684"/>
                </a:cubicBezTo>
                <a:cubicBezTo>
                  <a:pt x="21483" y="1651"/>
                  <a:pt x="21440" y="1634"/>
                  <a:pt x="21396" y="1634"/>
                </a:cubicBezTo>
                <a:close/>
                <a:moveTo>
                  <a:pt x="169" y="2451"/>
                </a:moveTo>
                <a:cubicBezTo>
                  <a:pt x="126" y="2451"/>
                  <a:pt x="83" y="2468"/>
                  <a:pt x="49" y="2501"/>
                </a:cubicBezTo>
                <a:cubicBezTo>
                  <a:pt x="-17" y="2566"/>
                  <a:pt x="-17" y="2673"/>
                  <a:pt x="49" y="2738"/>
                </a:cubicBezTo>
                <a:cubicBezTo>
                  <a:pt x="116" y="2804"/>
                  <a:pt x="223" y="2804"/>
                  <a:pt x="290" y="2738"/>
                </a:cubicBezTo>
                <a:cubicBezTo>
                  <a:pt x="356" y="2673"/>
                  <a:pt x="356" y="2566"/>
                  <a:pt x="290" y="2501"/>
                </a:cubicBezTo>
                <a:cubicBezTo>
                  <a:pt x="256" y="2468"/>
                  <a:pt x="213" y="2451"/>
                  <a:pt x="169" y="2451"/>
                </a:cubicBezTo>
                <a:close/>
                <a:moveTo>
                  <a:pt x="955" y="2451"/>
                </a:moveTo>
                <a:cubicBezTo>
                  <a:pt x="912" y="2451"/>
                  <a:pt x="869" y="2468"/>
                  <a:pt x="836" y="2501"/>
                </a:cubicBezTo>
                <a:cubicBezTo>
                  <a:pt x="769" y="2566"/>
                  <a:pt x="769" y="2673"/>
                  <a:pt x="836" y="2738"/>
                </a:cubicBezTo>
                <a:cubicBezTo>
                  <a:pt x="902" y="2804"/>
                  <a:pt x="1009" y="2804"/>
                  <a:pt x="1076" y="2738"/>
                </a:cubicBezTo>
                <a:cubicBezTo>
                  <a:pt x="1142" y="2673"/>
                  <a:pt x="1142" y="2566"/>
                  <a:pt x="1076" y="2501"/>
                </a:cubicBezTo>
                <a:cubicBezTo>
                  <a:pt x="1043" y="2468"/>
                  <a:pt x="999" y="2451"/>
                  <a:pt x="955" y="2451"/>
                </a:cubicBezTo>
                <a:close/>
                <a:moveTo>
                  <a:pt x="1742" y="2451"/>
                </a:moveTo>
                <a:cubicBezTo>
                  <a:pt x="1698" y="2451"/>
                  <a:pt x="1654" y="2468"/>
                  <a:pt x="1621" y="2501"/>
                </a:cubicBezTo>
                <a:cubicBezTo>
                  <a:pt x="1555" y="2566"/>
                  <a:pt x="1555" y="2673"/>
                  <a:pt x="1621" y="2738"/>
                </a:cubicBezTo>
                <a:cubicBezTo>
                  <a:pt x="1688" y="2804"/>
                  <a:pt x="1796" y="2804"/>
                  <a:pt x="1862" y="2738"/>
                </a:cubicBezTo>
                <a:cubicBezTo>
                  <a:pt x="1928" y="2673"/>
                  <a:pt x="1928" y="2566"/>
                  <a:pt x="1862" y="2501"/>
                </a:cubicBezTo>
                <a:cubicBezTo>
                  <a:pt x="1829" y="2468"/>
                  <a:pt x="1785" y="2451"/>
                  <a:pt x="1742" y="2451"/>
                </a:cubicBezTo>
                <a:close/>
                <a:moveTo>
                  <a:pt x="2528" y="2451"/>
                </a:moveTo>
                <a:cubicBezTo>
                  <a:pt x="2484" y="2451"/>
                  <a:pt x="2441" y="2468"/>
                  <a:pt x="2408" y="2501"/>
                </a:cubicBezTo>
                <a:cubicBezTo>
                  <a:pt x="2341" y="2566"/>
                  <a:pt x="2341" y="2673"/>
                  <a:pt x="2408" y="2738"/>
                </a:cubicBezTo>
                <a:cubicBezTo>
                  <a:pt x="2474" y="2804"/>
                  <a:pt x="2582" y="2804"/>
                  <a:pt x="2648" y="2738"/>
                </a:cubicBezTo>
                <a:cubicBezTo>
                  <a:pt x="2715" y="2673"/>
                  <a:pt x="2715" y="2566"/>
                  <a:pt x="2648" y="2501"/>
                </a:cubicBezTo>
                <a:cubicBezTo>
                  <a:pt x="2615" y="2468"/>
                  <a:pt x="2571" y="2451"/>
                  <a:pt x="2528" y="2451"/>
                </a:cubicBezTo>
                <a:close/>
                <a:moveTo>
                  <a:pt x="3314" y="2451"/>
                </a:moveTo>
                <a:cubicBezTo>
                  <a:pt x="3271" y="2451"/>
                  <a:pt x="3227" y="2468"/>
                  <a:pt x="3194" y="2501"/>
                </a:cubicBezTo>
                <a:cubicBezTo>
                  <a:pt x="3127" y="2566"/>
                  <a:pt x="3127" y="2673"/>
                  <a:pt x="3194" y="2738"/>
                </a:cubicBezTo>
                <a:cubicBezTo>
                  <a:pt x="3260" y="2804"/>
                  <a:pt x="3368" y="2804"/>
                  <a:pt x="3434" y="2738"/>
                </a:cubicBezTo>
                <a:cubicBezTo>
                  <a:pt x="3500" y="2673"/>
                  <a:pt x="3500" y="2566"/>
                  <a:pt x="3434" y="2501"/>
                </a:cubicBezTo>
                <a:cubicBezTo>
                  <a:pt x="3401" y="2468"/>
                  <a:pt x="3358" y="2451"/>
                  <a:pt x="3314" y="2451"/>
                </a:cubicBezTo>
                <a:close/>
                <a:moveTo>
                  <a:pt x="4101" y="2451"/>
                </a:moveTo>
                <a:cubicBezTo>
                  <a:pt x="4057" y="2451"/>
                  <a:pt x="4013" y="2468"/>
                  <a:pt x="3980" y="2501"/>
                </a:cubicBezTo>
                <a:cubicBezTo>
                  <a:pt x="3914" y="2566"/>
                  <a:pt x="3914" y="2673"/>
                  <a:pt x="3980" y="2738"/>
                </a:cubicBezTo>
                <a:cubicBezTo>
                  <a:pt x="4047" y="2804"/>
                  <a:pt x="4154" y="2804"/>
                  <a:pt x="4220" y="2738"/>
                </a:cubicBezTo>
                <a:cubicBezTo>
                  <a:pt x="4287" y="2673"/>
                  <a:pt x="4287" y="2566"/>
                  <a:pt x="4220" y="2501"/>
                </a:cubicBezTo>
                <a:cubicBezTo>
                  <a:pt x="4187" y="2468"/>
                  <a:pt x="4144" y="2451"/>
                  <a:pt x="4101" y="2451"/>
                </a:cubicBezTo>
                <a:close/>
                <a:moveTo>
                  <a:pt x="4886" y="2451"/>
                </a:moveTo>
                <a:cubicBezTo>
                  <a:pt x="4843" y="2451"/>
                  <a:pt x="4800" y="2468"/>
                  <a:pt x="4766" y="2501"/>
                </a:cubicBezTo>
                <a:cubicBezTo>
                  <a:pt x="4700" y="2566"/>
                  <a:pt x="4700" y="2673"/>
                  <a:pt x="4766" y="2738"/>
                </a:cubicBezTo>
                <a:cubicBezTo>
                  <a:pt x="4833" y="2804"/>
                  <a:pt x="4940" y="2804"/>
                  <a:pt x="5007" y="2738"/>
                </a:cubicBezTo>
                <a:cubicBezTo>
                  <a:pt x="5073" y="2673"/>
                  <a:pt x="5073" y="2566"/>
                  <a:pt x="5007" y="2501"/>
                </a:cubicBezTo>
                <a:cubicBezTo>
                  <a:pt x="4973" y="2468"/>
                  <a:pt x="4930" y="2451"/>
                  <a:pt x="4886" y="2451"/>
                </a:cubicBezTo>
                <a:close/>
                <a:moveTo>
                  <a:pt x="5672" y="2451"/>
                </a:moveTo>
                <a:cubicBezTo>
                  <a:pt x="5629" y="2451"/>
                  <a:pt x="5586" y="2468"/>
                  <a:pt x="5553" y="2501"/>
                </a:cubicBezTo>
                <a:cubicBezTo>
                  <a:pt x="5486" y="2566"/>
                  <a:pt x="5486" y="2673"/>
                  <a:pt x="5553" y="2738"/>
                </a:cubicBezTo>
                <a:cubicBezTo>
                  <a:pt x="5619" y="2804"/>
                  <a:pt x="5726" y="2804"/>
                  <a:pt x="5793" y="2738"/>
                </a:cubicBezTo>
                <a:cubicBezTo>
                  <a:pt x="5859" y="2673"/>
                  <a:pt x="5859" y="2566"/>
                  <a:pt x="5793" y="2501"/>
                </a:cubicBezTo>
                <a:cubicBezTo>
                  <a:pt x="5760" y="2468"/>
                  <a:pt x="5716" y="2451"/>
                  <a:pt x="5672" y="2451"/>
                </a:cubicBezTo>
                <a:close/>
                <a:moveTo>
                  <a:pt x="6459" y="2451"/>
                </a:moveTo>
                <a:cubicBezTo>
                  <a:pt x="6415" y="2451"/>
                  <a:pt x="6372" y="2468"/>
                  <a:pt x="6338" y="2501"/>
                </a:cubicBezTo>
                <a:cubicBezTo>
                  <a:pt x="6272" y="2566"/>
                  <a:pt x="6272" y="2673"/>
                  <a:pt x="6338" y="2738"/>
                </a:cubicBezTo>
                <a:cubicBezTo>
                  <a:pt x="6405" y="2804"/>
                  <a:pt x="6513" y="2804"/>
                  <a:pt x="6579" y="2738"/>
                </a:cubicBezTo>
                <a:cubicBezTo>
                  <a:pt x="6646" y="2673"/>
                  <a:pt x="6646" y="2566"/>
                  <a:pt x="6579" y="2501"/>
                </a:cubicBezTo>
                <a:cubicBezTo>
                  <a:pt x="6546" y="2468"/>
                  <a:pt x="6502" y="2451"/>
                  <a:pt x="6459" y="2451"/>
                </a:cubicBezTo>
                <a:close/>
                <a:moveTo>
                  <a:pt x="7245" y="2451"/>
                </a:moveTo>
                <a:cubicBezTo>
                  <a:pt x="7202" y="2451"/>
                  <a:pt x="7158" y="2468"/>
                  <a:pt x="7125" y="2501"/>
                </a:cubicBezTo>
                <a:cubicBezTo>
                  <a:pt x="7058" y="2566"/>
                  <a:pt x="7058" y="2673"/>
                  <a:pt x="7125" y="2738"/>
                </a:cubicBezTo>
                <a:cubicBezTo>
                  <a:pt x="7191" y="2804"/>
                  <a:pt x="7299" y="2804"/>
                  <a:pt x="7365" y="2738"/>
                </a:cubicBezTo>
                <a:cubicBezTo>
                  <a:pt x="7432" y="2673"/>
                  <a:pt x="7432" y="2566"/>
                  <a:pt x="7365" y="2501"/>
                </a:cubicBezTo>
                <a:cubicBezTo>
                  <a:pt x="7332" y="2468"/>
                  <a:pt x="7289" y="2451"/>
                  <a:pt x="7245" y="2451"/>
                </a:cubicBezTo>
                <a:close/>
                <a:moveTo>
                  <a:pt x="8031" y="2451"/>
                </a:moveTo>
                <a:cubicBezTo>
                  <a:pt x="7988" y="2451"/>
                  <a:pt x="7944" y="2468"/>
                  <a:pt x="7911" y="2501"/>
                </a:cubicBezTo>
                <a:cubicBezTo>
                  <a:pt x="7845" y="2566"/>
                  <a:pt x="7845" y="2673"/>
                  <a:pt x="7911" y="2738"/>
                </a:cubicBezTo>
                <a:cubicBezTo>
                  <a:pt x="7977" y="2804"/>
                  <a:pt x="8085" y="2804"/>
                  <a:pt x="8151" y="2738"/>
                </a:cubicBezTo>
                <a:cubicBezTo>
                  <a:pt x="8217" y="2673"/>
                  <a:pt x="8217" y="2566"/>
                  <a:pt x="8151" y="2501"/>
                </a:cubicBezTo>
                <a:cubicBezTo>
                  <a:pt x="8118" y="2468"/>
                  <a:pt x="8075" y="2451"/>
                  <a:pt x="8031" y="2451"/>
                </a:cubicBezTo>
                <a:close/>
                <a:moveTo>
                  <a:pt x="8818" y="2451"/>
                </a:moveTo>
                <a:cubicBezTo>
                  <a:pt x="8774" y="2451"/>
                  <a:pt x="8730" y="2468"/>
                  <a:pt x="8697" y="2501"/>
                </a:cubicBezTo>
                <a:cubicBezTo>
                  <a:pt x="8631" y="2566"/>
                  <a:pt x="8631" y="2673"/>
                  <a:pt x="8697" y="2738"/>
                </a:cubicBezTo>
                <a:cubicBezTo>
                  <a:pt x="8764" y="2804"/>
                  <a:pt x="8871" y="2804"/>
                  <a:pt x="8937" y="2738"/>
                </a:cubicBezTo>
                <a:cubicBezTo>
                  <a:pt x="9004" y="2673"/>
                  <a:pt x="9004" y="2566"/>
                  <a:pt x="8937" y="2501"/>
                </a:cubicBezTo>
                <a:cubicBezTo>
                  <a:pt x="8904" y="2468"/>
                  <a:pt x="8861" y="2451"/>
                  <a:pt x="8818" y="2451"/>
                </a:cubicBezTo>
                <a:close/>
                <a:moveTo>
                  <a:pt x="9603" y="2451"/>
                </a:moveTo>
                <a:cubicBezTo>
                  <a:pt x="9560" y="2451"/>
                  <a:pt x="9517" y="2468"/>
                  <a:pt x="9483" y="2501"/>
                </a:cubicBezTo>
                <a:cubicBezTo>
                  <a:pt x="9417" y="2566"/>
                  <a:pt x="9417" y="2673"/>
                  <a:pt x="9483" y="2738"/>
                </a:cubicBezTo>
                <a:cubicBezTo>
                  <a:pt x="9550" y="2804"/>
                  <a:pt x="9657" y="2804"/>
                  <a:pt x="9724" y="2738"/>
                </a:cubicBezTo>
                <a:cubicBezTo>
                  <a:pt x="9790" y="2673"/>
                  <a:pt x="9790" y="2566"/>
                  <a:pt x="9724" y="2501"/>
                </a:cubicBezTo>
                <a:cubicBezTo>
                  <a:pt x="9690" y="2468"/>
                  <a:pt x="9647" y="2451"/>
                  <a:pt x="9603" y="2451"/>
                </a:cubicBezTo>
                <a:close/>
                <a:moveTo>
                  <a:pt x="10390" y="2451"/>
                </a:moveTo>
                <a:cubicBezTo>
                  <a:pt x="10346" y="2451"/>
                  <a:pt x="10303" y="2468"/>
                  <a:pt x="10270" y="2501"/>
                </a:cubicBezTo>
                <a:cubicBezTo>
                  <a:pt x="10203" y="2566"/>
                  <a:pt x="10203" y="2673"/>
                  <a:pt x="10270" y="2738"/>
                </a:cubicBezTo>
                <a:cubicBezTo>
                  <a:pt x="10336" y="2804"/>
                  <a:pt x="10444" y="2804"/>
                  <a:pt x="10510" y="2738"/>
                </a:cubicBezTo>
                <a:cubicBezTo>
                  <a:pt x="10576" y="2673"/>
                  <a:pt x="10576" y="2566"/>
                  <a:pt x="10510" y="2501"/>
                </a:cubicBezTo>
                <a:cubicBezTo>
                  <a:pt x="10477" y="2468"/>
                  <a:pt x="10433" y="2451"/>
                  <a:pt x="10390" y="2451"/>
                </a:cubicBezTo>
                <a:close/>
                <a:moveTo>
                  <a:pt x="11176" y="2451"/>
                </a:moveTo>
                <a:cubicBezTo>
                  <a:pt x="11132" y="2451"/>
                  <a:pt x="11089" y="2468"/>
                  <a:pt x="11055" y="2501"/>
                </a:cubicBezTo>
                <a:cubicBezTo>
                  <a:pt x="10989" y="2566"/>
                  <a:pt x="10989" y="2673"/>
                  <a:pt x="11055" y="2738"/>
                </a:cubicBezTo>
                <a:cubicBezTo>
                  <a:pt x="11122" y="2804"/>
                  <a:pt x="11230" y="2804"/>
                  <a:pt x="11296" y="2738"/>
                </a:cubicBezTo>
                <a:cubicBezTo>
                  <a:pt x="11363" y="2673"/>
                  <a:pt x="11363" y="2566"/>
                  <a:pt x="11296" y="2501"/>
                </a:cubicBezTo>
                <a:cubicBezTo>
                  <a:pt x="11263" y="2468"/>
                  <a:pt x="11219" y="2451"/>
                  <a:pt x="11176" y="2451"/>
                </a:cubicBezTo>
                <a:close/>
                <a:moveTo>
                  <a:pt x="11962" y="2451"/>
                </a:moveTo>
                <a:cubicBezTo>
                  <a:pt x="11919" y="2451"/>
                  <a:pt x="11875" y="2468"/>
                  <a:pt x="11842" y="2501"/>
                </a:cubicBezTo>
                <a:cubicBezTo>
                  <a:pt x="11775" y="2566"/>
                  <a:pt x="11775" y="2673"/>
                  <a:pt x="11842" y="2738"/>
                </a:cubicBezTo>
                <a:cubicBezTo>
                  <a:pt x="11908" y="2804"/>
                  <a:pt x="12016" y="2804"/>
                  <a:pt x="12083" y="2738"/>
                </a:cubicBezTo>
                <a:cubicBezTo>
                  <a:pt x="12149" y="2673"/>
                  <a:pt x="12149" y="2566"/>
                  <a:pt x="12083" y="2501"/>
                </a:cubicBezTo>
                <a:cubicBezTo>
                  <a:pt x="12049" y="2468"/>
                  <a:pt x="12006" y="2451"/>
                  <a:pt x="11962" y="2451"/>
                </a:cubicBezTo>
                <a:close/>
                <a:moveTo>
                  <a:pt x="12748" y="2451"/>
                </a:moveTo>
                <a:cubicBezTo>
                  <a:pt x="12705" y="2451"/>
                  <a:pt x="12661" y="2468"/>
                  <a:pt x="12628" y="2501"/>
                </a:cubicBezTo>
                <a:cubicBezTo>
                  <a:pt x="12562" y="2566"/>
                  <a:pt x="12562" y="2673"/>
                  <a:pt x="12628" y="2738"/>
                </a:cubicBezTo>
                <a:cubicBezTo>
                  <a:pt x="12694" y="2804"/>
                  <a:pt x="12802" y="2804"/>
                  <a:pt x="12868" y="2738"/>
                </a:cubicBezTo>
                <a:cubicBezTo>
                  <a:pt x="12935" y="2673"/>
                  <a:pt x="12935" y="2566"/>
                  <a:pt x="12868" y="2501"/>
                </a:cubicBezTo>
                <a:cubicBezTo>
                  <a:pt x="12835" y="2468"/>
                  <a:pt x="12792" y="2451"/>
                  <a:pt x="12748" y="2451"/>
                </a:cubicBezTo>
                <a:close/>
                <a:moveTo>
                  <a:pt x="13535" y="2451"/>
                </a:moveTo>
                <a:cubicBezTo>
                  <a:pt x="13491" y="2451"/>
                  <a:pt x="13447" y="2468"/>
                  <a:pt x="13414" y="2501"/>
                </a:cubicBezTo>
                <a:cubicBezTo>
                  <a:pt x="13348" y="2566"/>
                  <a:pt x="13348" y="2673"/>
                  <a:pt x="13414" y="2738"/>
                </a:cubicBezTo>
                <a:cubicBezTo>
                  <a:pt x="13481" y="2804"/>
                  <a:pt x="13588" y="2804"/>
                  <a:pt x="13654" y="2738"/>
                </a:cubicBezTo>
                <a:cubicBezTo>
                  <a:pt x="13721" y="2673"/>
                  <a:pt x="13721" y="2566"/>
                  <a:pt x="13654" y="2501"/>
                </a:cubicBezTo>
                <a:cubicBezTo>
                  <a:pt x="13621" y="2468"/>
                  <a:pt x="13578" y="2451"/>
                  <a:pt x="13535" y="2451"/>
                </a:cubicBezTo>
                <a:close/>
                <a:moveTo>
                  <a:pt x="14320" y="2451"/>
                </a:moveTo>
                <a:cubicBezTo>
                  <a:pt x="14277" y="2451"/>
                  <a:pt x="14234" y="2468"/>
                  <a:pt x="14201" y="2501"/>
                </a:cubicBezTo>
                <a:cubicBezTo>
                  <a:pt x="14134" y="2566"/>
                  <a:pt x="14134" y="2673"/>
                  <a:pt x="14201" y="2738"/>
                </a:cubicBezTo>
                <a:cubicBezTo>
                  <a:pt x="14267" y="2804"/>
                  <a:pt x="14374" y="2804"/>
                  <a:pt x="14441" y="2738"/>
                </a:cubicBezTo>
                <a:cubicBezTo>
                  <a:pt x="14507" y="2673"/>
                  <a:pt x="14507" y="2566"/>
                  <a:pt x="14441" y="2501"/>
                </a:cubicBezTo>
                <a:cubicBezTo>
                  <a:pt x="14408" y="2468"/>
                  <a:pt x="14364" y="2451"/>
                  <a:pt x="14320" y="2451"/>
                </a:cubicBezTo>
                <a:close/>
                <a:moveTo>
                  <a:pt x="15107" y="2451"/>
                </a:moveTo>
                <a:cubicBezTo>
                  <a:pt x="15063" y="2451"/>
                  <a:pt x="15019" y="2468"/>
                  <a:pt x="14986" y="2501"/>
                </a:cubicBezTo>
                <a:cubicBezTo>
                  <a:pt x="14920" y="2566"/>
                  <a:pt x="14920" y="2673"/>
                  <a:pt x="14986" y="2738"/>
                </a:cubicBezTo>
                <a:cubicBezTo>
                  <a:pt x="15053" y="2804"/>
                  <a:pt x="15161" y="2804"/>
                  <a:pt x="15227" y="2738"/>
                </a:cubicBezTo>
                <a:cubicBezTo>
                  <a:pt x="15293" y="2673"/>
                  <a:pt x="15293" y="2566"/>
                  <a:pt x="15227" y="2501"/>
                </a:cubicBezTo>
                <a:cubicBezTo>
                  <a:pt x="15194" y="2468"/>
                  <a:pt x="15150" y="2451"/>
                  <a:pt x="15107" y="2451"/>
                </a:cubicBezTo>
                <a:close/>
                <a:moveTo>
                  <a:pt x="15893" y="2451"/>
                </a:moveTo>
                <a:cubicBezTo>
                  <a:pt x="15849" y="2451"/>
                  <a:pt x="15806" y="2468"/>
                  <a:pt x="15772" y="2501"/>
                </a:cubicBezTo>
                <a:cubicBezTo>
                  <a:pt x="15706" y="2566"/>
                  <a:pt x="15706" y="2673"/>
                  <a:pt x="15772" y="2738"/>
                </a:cubicBezTo>
                <a:cubicBezTo>
                  <a:pt x="15839" y="2804"/>
                  <a:pt x="15947" y="2804"/>
                  <a:pt x="16013" y="2738"/>
                </a:cubicBezTo>
                <a:cubicBezTo>
                  <a:pt x="16080" y="2673"/>
                  <a:pt x="16080" y="2566"/>
                  <a:pt x="16013" y="2501"/>
                </a:cubicBezTo>
                <a:cubicBezTo>
                  <a:pt x="15980" y="2468"/>
                  <a:pt x="15936" y="2451"/>
                  <a:pt x="15893" y="2451"/>
                </a:cubicBezTo>
                <a:close/>
                <a:moveTo>
                  <a:pt x="16679" y="2451"/>
                </a:moveTo>
                <a:cubicBezTo>
                  <a:pt x="16636" y="2451"/>
                  <a:pt x="16592" y="2468"/>
                  <a:pt x="16559" y="2501"/>
                </a:cubicBezTo>
                <a:cubicBezTo>
                  <a:pt x="16492" y="2566"/>
                  <a:pt x="16492" y="2673"/>
                  <a:pt x="16559" y="2738"/>
                </a:cubicBezTo>
                <a:cubicBezTo>
                  <a:pt x="16625" y="2804"/>
                  <a:pt x="16733" y="2804"/>
                  <a:pt x="16800" y="2738"/>
                </a:cubicBezTo>
                <a:cubicBezTo>
                  <a:pt x="16866" y="2673"/>
                  <a:pt x="16866" y="2566"/>
                  <a:pt x="16800" y="2501"/>
                </a:cubicBezTo>
                <a:cubicBezTo>
                  <a:pt x="16766" y="2468"/>
                  <a:pt x="16723" y="2451"/>
                  <a:pt x="16679" y="2451"/>
                </a:cubicBezTo>
                <a:close/>
                <a:moveTo>
                  <a:pt x="17465" y="2451"/>
                </a:moveTo>
                <a:cubicBezTo>
                  <a:pt x="17422" y="2451"/>
                  <a:pt x="17378" y="2468"/>
                  <a:pt x="17345" y="2501"/>
                </a:cubicBezTo>
                <a:cubicBezTo>
                  <a:pt x="17279" y="2566"/>
                  <a:pt x="17279" y="2673"/>
                  <a:pt x="17345" y="2738"/>
                </a:cubicBezTo>
                <a:cubicBezTo>
                  <a:pt x="17411" y="2804"/>
                  <a:pt x="17519" y="2804"/>
                  <a:pt x="17585" y="2738"/>
                </a:cubicBezTo>
                <a:cubicBezTo>
                  <a:pt x="17652" y="2673"/>
                  <a:pt x="17652" y="2566"/>
                  <a:pt x="17585" y="2501"/>
                </a:cubicBezTo>
                <a:cubicBezTo>
                  <a:pt x="17552" y="2468"/>
                  <a:pt x="17509" y="2451"/>
                  <a:pt x="17465" y="2451"/>
                </a:cubicBezTo>
                <a:close/>
                <a:moveTo>
                  <a:pt x="18252" y="2451"/>
                </a:moveTo>
                <a:cubicBezTo>
                  <a:pt x="18208" y="2451"/>
                  <a:pt x="18165" y="2468"/>
                  <a:pt x="18131" y="2501"/>
                </a:cubicBezTo>
                <a:cubicBezTo>
                  <a:pt x="18065" y="2566"/>
                  <a:pt x="18065" y="2673"/>
                  <a:pt x="18131" y="2738"/>
                </a:cubicBezTo>
                <a:cubicBezTo>
                  <a:pt x="18198" y="2804"/>
                  <a:pt x="18305" y="2804"/>
                  <a:pt x="18371" y="2738"/>
                </a:cubicBezTo>
                <a:cubicBezTo>
                  <a:pt x="18438" y="2673"/>
                  <a:pt x="18438" y="2566"/>
                  <a:pt x="18371" y="2501"/>
                </a:cubicBezTo>
                <a:cubicBezTo>
                  <a:pt x="18338" y="2468"/>
                  <a:pt x="18295" y="2451"/>
                  <a:pt x="18252" y="2451"/>
                </a:cubicBezTo>
                <a:close/>
                <a:moveTo>
                  <a:pt x="19037" y="2451"/>
                </a:moveTo>
                <a:cubicBezTo>
                  <a:pt x="18994" y="2451"/>
                  <a:pt x="18951" y="2468"/>
                  <a:pt x="18918" y="2501"/>
                </a:cubicBezTo>
                <a:cubicBezTo>
                  <a:pt x="18851" y="2566"/>
                  <a:pt x="18851" y="2673"/>
                  <a:pt x="18918" y="2738"/>
                </a:cubicBezTo>
                <a:cubicBezTo>
                  <a:pt x="18984" y="2804"/>
                  <a:pt x="19091" y="2804"/>
                  <a:pt x="19158" y="2738"/>
                </a:cubicBezTo>
                <a:cubicBezTo>
                  <a:pt x="19224" y="2673"/>
                  <a:pt x="19224" y="2566"/>
                  <a:pt x="19158" y="2501"/>
                </a:cubicBezTo>
                <a:cubicBezTo>
                  <a:pt x="19125" y="2468"/>
                  <a:pt x="19081" y="2451"/>
                  <a:pt x="19037" y="2451"/>
                </a:cubicBezTo>
                <a:close/>
                <a:moveTo>
                  <a:pt x="19824" y="2451"/>
                </a:moveTo>
                <a:cubicBezTo>
                  <a:pt x="19780" y="2451"/>
                  <a:pt x="19736" y="2468"/>
                  <a:pt x="19703" y="2501"/>
                </a:cubicBezTo>
                <a:cubicBezTo>
                  <a:pt x="19637" y="2566"/>
                  <a:pt x="19637" y="2673"/>
                  <a:pt x="19703" y="2738"/>
                </a:cubicBezTo>
                <a:cubicBezTo>
                  <a:pt x="19770" y="2804"/>
                  <a:pt x="19878" y="2804"/>
                  <a:pt x="19944" y="2738"/>
                </a:cubicBezTo>
                <a:cubicBezTo>
                  <a:pt x="20010" y="2673"/>
                  <a:pt x="20010" y="2566"/>
                  <a:pt x="19944" y="2501"/>
                </a:cubicBezTo>
                <a:cubicBezTo>
                  <a:pt x="19911" y="2468"/>
                  <a:pt x="19867" y="2451"/>
                  <a:pt x="19824" y="2451"/>
                </a:cubicBezTo>
                <a:close/>
                <a:moveTo>
                  <a:pt x="20610" y="2451"/>
                </a:moveTo>
                <a:cubicBezTo>
                  <a:pt x="20566" y="2451"/>
                  <a:pt x="20523" y="2468"/>
                  <a:pt x="20490" y="2501"/>
                </a:cubicBezTo>
                <a:cubicBezTo>
                  <a:pt x="20423" y="2566"/>
                  <a:pt x="20423" y="2673"/>
                  <a:pt x="20490" y="2738"/>
                </a:cubicBezTo>
                <a:cubicBezTo>
                  <a:pt x="20556" y="2804"/>
                  <a:pt x="20664" y="2804"/>
                  <a:pt x="20730" y="2738"/>
                </a:cubicBezTo>
                <a:cubicBezTo>
                  <a:pt x="20797" y="2673"/>
                  <a:pt x="20797" y="2566"/>
                  <a:pt x="20730" y="2501"/>
                </a:cubicBezTo>
                <a:cubicBezTo>
                  <a:pt x="20697" y="2468"/>
                  <a:pt x="20653" y="2451"/>
                  <a:pt x="20610" y="2451"/>
                </a:cubicBezTo>
                <a:close/>
                <a:moveTo>
                  <a:pt x="21396" y="2451"/>
                </a:moveTo>
                <a:cubicBezTo>
                  <a:pt x="21353" y="2451"/>
                  <a:pt x="21309" y="2468"/>
                  <a:pt x="21276" y="2501"/>
                </a:cubicBezTo>
                <a:cubicBezTo>
                  <a:pt x="21209" y="2566"/>
                  <a:pt x="21209" y="2673"/>
                  <a:pt x="21276" y="2738"/>
                </a:cubicBezTo>
                <a:cubicBezTo>
                  <a:pt x="21342" y="2804"/>
                  <a:pt x="21450" y="2804"/>
                  <a:pt x="21517" y="2738"/>
                </a:cubicBezTo>
                <a:cubicBezTo>
                  <a:pt x="21583" y="2673"/>
                  <a:pt x="21583" y="2566"/>
                  <a:pt x="21517" y="2501"/>
                </a:cubicBezTo>
                <a:cubicBezTo>
                  <a:pt x="21483" y="2468"/>
                  <a:pt x="21440" y="2451"/>
                  <a:pt x="21396" y="2451"/>
                </a:cubicBezTo>
                <a:close/>
                <a:moveTo>
                  <a:pt x="169" y="3268"/>
                </a:moveTo>
                <a:cubicBezTo>
                  <a:pt x="126" y="3268"/>
                  <a:pt x="83" y="3285"/>
                  <a:pt x="49" y="3318"/>
                </a:cubicBezTo>
                <a:cubicBezTo>
                  <a:pt x="-17" y="3383"/>
                  <a:pt x="-17" y="3490"/>
                  <a:pt x="49" y="3556"/>
                </a:cubicBezTo>
                <a:cubicBezTo>
                  <a:pt x="116" y="3622"/>
                  <a:pt x="223" y="3622"/>
                  <a:pt x="290" y="3556"/>
                </a:cubicBezTo>
                <a:cubicBezTo>
                  <a:pt x="356" y="3490"/>
                  <a:pt x="356" y="3383"/>
                  <a:pt x="290" y="3318"/>
                </a:cubicBezTo>
                <a:cubicBezTo>
                  <a:pt x="256" y="3285"/>
                  <a:pt x="213" y="3268"/>
                  <a:pt x="169" y="3268"/>
                </a:cubicBezTo>
                <a:close/>
                <a:moveTo>
                  <a:pt x="955" y="3268"/>
                </a:moveTo>
                <a:cubicBezTo>
                  <a:pt x="912" y="3268"/>
                  <a:pt x="869" y="3285"/>
                  <a:pt x="836" y="3318"/>
                </a:cubicBezTo>
                <a:cubicBezTo>
                  <a:pt x="769" y="3383"/>
                  <a:pt x="769" y="3490"/>
                  <a:pt x="836" y="3556"/>
                </a:cubicBezTo>
                <a:cubicBezTo>
                  <a:pt x="902" y="3622"/>
                  <a:pt x="1009" y="3622"/>
                  <a:pt x="1076" y="3556"/>
                </a:cubicBezTo>
                <a:cubicBezTo>
                  <a:pt x="1142" y="3490"/>
                  <a:pt x="1142" y="3383"/>
                  <a:pt x="1076" y="3318"/>
                </a:cubicBezTo>
                <a:cubicBezTo>
                  <a:pt x="1043" y="3285"/>
                  <a:pt x="999" y="3268"/>
                  <a:pt x="955" y="3268"/>
                </a:cubicBezTo>
                <a:close/>
                <a:moveTo>
                  <a:pt x="1742" y="3268"/>
                </a:moveTo>
                <a:cubicBezTo>
                  <a:pt x="1698" y="3268"/>
                  <a:pt x="1654" y="3285"/>
                  <a:pt x="1621" y="3318"/>
                </a:cubicBezTo>
                <a:cubicBezTo>
                  <a:pt x="1555" y="3383"/>
                  <a:pt x="1555" y="3490"/>
                  <a:pt x="1621" y="3556"/>
                </a:cubicBezTo>
                <a:cubicBezTo>
                  <a:pt x="1688" y="3622"/>
                  <a:pt x="1796" y="3622"/>
                  <a:pt x="1862" y="3556"/>
                </a:cubicBezTo>
                <a:cubicBezTo>
                  <a:pt x="1928" y="3490"/>
                  <a:pt x="1928" y="3383"/>
                  <a:pt x="1862" y="3318"/>
                </a:cubicBezTo>
                <a:cubicBezTo>
                  <a:pt x="1829" y="3285"/>
                  <a:pt x="1785" y="3268"/>
                  <a:pt x="1742" y="3268"/>
                </a:cubicBezTo>
                <a:close/>
                <a:moveTo>
                  <a:pt x="2528" y="3268"/>
                </a:moveTo>
                <a:cubicBezTo>
                  <a:pt x="2484" y="3268"/>
                  <a:pt x="2441" y="3285"/>
                  <a:pt x="2408" y="3318"/>
                </a:cubicBezTo>
                <a:cubicBezTo>
                  <a:pt x="2341" y="3383"/>
                  <a:pt x="2341" y="3490"/>
                  <a:pt x="2408" y="3556"/>
                </a:cubicBezTo>
                <a:cubicBezTo>
                  <a:pt x="2474" y="3622"/>
                  <a:pt x="2582" y="3622"/>
                  <a:pt x="2648" y="3556"/>
                </a:cubicBezTo>
                <a:cubicBezTo>
                  <a:pt x="2715" y="3490"/>
                  <a:pt x="2715" y="3383"/>
                  <a:pt x="2648" y="3318"/>
                </a:cubicBezTo>
                <a:cubicBezTo>
                  <a:pt x="2615" y="3285"/>
                  <a:pt x="2571" y="3268"/>
                  <a:pt x="2528" y="3268"/>
                </a:cubicBezTo>
                <a:close/>
                <a:moveTo>
                  <a:pt x="3314" y="3268"/>
                </a:moveTo>
                <a:cubicBezTo>
                  <a:pt x="3271" y="3268"/>
                  <a:pt x="3227" y="3285"/>
                  <a:pt x="3194" y="3318"/>
                </a:cubicBezTo>
                <a:cubicBezTo>
                  <a:pt x="3127" y="3383"/>
                  <a:pt x="3127" y="3490"/>
                  <a:pt x="3194" y="3556"/>
                </a:cubicBezTo>
                <a:cubicBezTo>
                  <a:pt x="3260" y="3622"/>
                  <a:pt x="3368" y="3622"/>
                  <a:pt x="3434" y="3556"/>
                </a:cubicBezTo>
                <a:cubicBezTo>
                  <a:pt x="3500" y="3490"/>
                  <a:pt x="3500" y="3383"/>
                  <a:pt x="3434" y="3318"/>
                </a:cubicBezTo>
                <a:cubicBezTo>
                  <a:pt x="3401" y="3285"/>
                  <a:pt x="3358" y="3268"/>
                  <a:pt x="3314" y="3268"/>
                </a:cubicBezTo>
                <a:close/>
                <a:moveTo>
                  <a:pt x="4101" y="3268"/>
                </a:moveTo>
                <a:cubicBezTo>
                  <a:pt x="4057" y="3268"/>
                  <a:pt x="4013" y="3285"/>
                  <a:pt x="3980" y="3318"/>
                </a:cubicBezTo>
                <a:cubicBezTo>
                  <a:pt x="3914" y="3383"/>
                  <a:pt x="3914" y="3490"/>
                  <a:pt x="3980" y="3556"/>
                </a:cubicBezTo>
                <a:cubicBezTo>
                  <a:pt x="4047" y="3622"/>
                  <a:pt x="4154" y="3622"/>
                  <a:pt x="4220" y="3556"/>
                </a:cubicBezTo>
                <a:cubicBezTo>
                  <a:pt x="4287" y="3490"/>
                  <a:pt x="4287" y="3383"/>
                  <a:pt x="4220" y="3318"/>
                </a:cubicBezTo>
                <a:cubicBezTo>
                  <a:pt x="4187" y="3285"/>
                  <a:pt x="4144" y="3268"/>
                  <a:pt x="4101" y="3268"/>
                </a:cubicBezTo>
                <a:close/>
                <a:moveTo>
                  <a:pt x="4886" y="3268"/>
                </a:moveTo>
                <a:cubicBezTo>
                  <a:pt x="4843" y="3268"/>
                  <a:pt x="4800" y="3285"/>
                  <a:pt x="4766" y="3318"/>
                </a:cubicBezTo>
                <a:cubicBezTo>
                  <a:pt x="4700" y="3383"/>
                  <a:pt x="4700" y="3490"/>
                  <a:pt x="4766" y="3556"/>
                </a:cubicBezTo>
                <a:cubicBezTo>
                  <a:pt x="4833" y="3622"/>
                  <a:pt x="4940" y="3622"/>
                  <a:pt x="5007" y="3556"/>
                </a:cubicBezTo>
                <a:cubicBezTo>
                  <a:pt x="5073" y="3490"/>
                  <a:pt x="5073" y="3383"/>
                  <a:pt x="5007" y="3318"/>
                </a:cubicBezTo>
                <a:cubicBezTo>
                  <a:pt x="4973" y="3285"/>
                  <a:pt x="4930" y="3268"/>
                  <a:pt x="4886" y="3268"/>
                </a:cubicBezTo>
                <a:close/>
                <a:moveTo>
                  <a:pt x="5672" y="3268"/>
                </a:moveTo>
                <a:cubicBezTo>
                  <a:pt x="5629" y="3268"/>
                  <a:pt x="5586" y="3285"/>
                  <a:pt x="5553" y="3318"/>
                </a:cubicBezTo>
                <a:cubicBezTo>
                  <a:pt x="5486" y="3383"/>
                  <a:pt x="5486" y="3490"/>
                  <a:pt x="5553" y="3556"/>
                </a:cubicBezTo>
                <a:cubicBezTo>
                  <a:pt x="5619" y="3622"/>
                  <a:pt x="5726" y="3622"/>
                  <a:pt x="5793" y="3556"/>
                </a:cubicBezTo>
                <a:cubicBezTo>
                  <a:pt x="5859" y="3490"/>
                  <a:pt x="5859" y="3383"/>
                  <a:pt x="5793" y="3318"/>
                </a:cubicBezTo>
                <a:cubicBezTo>
                  <a:pt x="5760" y="3285"/>
                  <a:pt x="5716" y="3268"/>
                  <a:pt x="5672" y="3268"/>
                </a:cubicBezTo>
                <a:close/>
                <a:moveTo>
                  <a:pt x="6459" y="3268"/>
                </a:moveTo>
                <a:cubicBezTo>
                  <a:pt x="6415" y="3268"/>
                  <a:pt x="6372" y="3285"/>
                  <a:pt x="6338" y="3318"/>
                </a:cubicBezTo>
                <a:cubicBezTo>
                  <a:pt x="6272" y="3383"/>
                  <a:pt x="6272" y="3490"/>
                  <a:pt x="6338" y="3556"/>
                </a:cubicBezTo>
                <a:cubicBezTo>
                  <a:pt x="6405" y="3622"/>
                  <a:pt x="6513" y="3622"/>
                  <a:pt x="6579" y="3556"/>
                </a:cubicBezTo>
                <a:cubicBezTo>
                  <a:pt x="6646" y="3490"/>
                  <a:pt x="6646" y="3383"/>
                  <a:pt x="6579" y="3318"/>
                </a:cubicBezTo>
                <a:cubicBezTo>
                  <a:pt x="6546" y="3285"/>
                  <a:pt x="6502" y="3268"/>
                  <a:pt x="6459" y="3268"/>
                </a:cubicBezTo>
                <a:close/>
                <a:moveTo>
                  <a:pt x="7245" y="3268"/>
                </a:moveTo>
                <a:cubicBezTo>
                  <a:pt x="7202" y="3268"/>
                  <a:pt x="7158" y="3285"/>
                  <a:pt x="7125" y="3318"/>
                </a:cubicBezTo>
                <a:cubicBezTo>
                  <a:pt x="7058" y="3383"/>
                  <a:pt x="7058" y="3490"/>
                  <a:pt x="7125" y="3556"/>
                </a:cubicBezTo>
                <a:cubicBezTo>
                  <a:pt x="7191" y="3622"/>
                  <a:pt x="7299" y="3622"/>
                  <a:pt x="7365" y="3556"/>
                </a:cubicBezTo>
                <a:cubicBezTo>
                  <a:pt x="7432" y="3490"/>
                  <a:pt x="7432" y="3383"/>
                  <a:pt x="7365" y="3318"/>
                </a:cubicBezTo>
                <a:cubicBezTo>
                  <a:pt x="7332" y="3285"/>
                  <a:pt x="7289" y="3268"/>
                  <a:pt x="7245" y="3268"/>
                </a:cubicBezTo>
                <a:close/>
                <a:moveTo>
                  <a:pt x="8031" y="3268"/>
                </a:moveTo>
                <a:cubicBezTo>
                  <a:pt x="7988" y="3268"/>
                  <a:pt x="7944" y="3285"/>
                  <a:pt x="7911" y="3318"/>
                </a:cubicBezTo>
                <a:cubicBezTo>
                  <a:pt x="7845" y="3383"/>
                  <a:pt x="7845" y="3490"/>
                  <a:pt x="7911" y="3556"/>
                </a:cubicBezTo>
                <a:cubicBezTo>
                  <a:pt x="7977" y="3622"/>
                  <a:pt x="8085" y="3622"/>
                  <a:pt x="8151" y="3556"/>
                </a:cubicBezTo>
                <a:cubicBezTo>
                  <a:pt x="8217" y="3490"/>
                  <a:pt x="8217" y="3383"/>
                  <a:pt x="8151" y="3318"/>
                </a:cubicBezTo>
                <a:cubicBezTo>
                  <a:pt x="8118" y="3285"/>
                  <a:pt x="8075" y="3268"/>
                  <a:pt x="8031" y="3268"/>
                </a:cubicBezTo>
                <a:close/>
                <a:moveTo>
                  <a:pt x="8818" y="3268"/>
                </a:moveTo>
                <a:cubicBezTo>
                  <a:pt x="8774" y="3268"/>
                  <a:pt x="8730" y="3285"/>
                  <a:pt x="8697" y="3318"/>
                </a:cubicBezTo>
                <a:cubicBezTo>
                  <a:pt x="8631" y="3383"/>
                  <a:pt x="8631" y="3490"/>
                  <a:pt x="8697" y="3556"/>
                </a:cubicBezTo>
                <a:cubicBezTo>
                  <a:pt x="8764" y="3622"/>
                  <a:pt x="8871" y="3622"/>
                  <a:pt x="8937" y="3556"/>
                </a:cubicBezTo>
                <a:cubicBezTo>
                  <a:pt x="9004" y="3490"/>
                  <a:pt x="9004" y="3383"/>
                  <a:pt x="8937" y="3318"/>
                </a:cubicBezTo>
                <a:cubicBezTo>
                  <a:pt x="8904" y="3285"/>
                  <a:pt x="8861" y="3268"/>
                  <a:pt x="8818" y="3268"/>
                </a:cubicBezTo>
                <a:close/>
                <a:moveTo>
                  <a:pt x="9603" y="3268"/>
                </a:moveTo>
                <a:cubicBezTo>
                  <a:pt x="9560" y="3268"/>
                  <a:pt x="9517" y="3285"/>
                  <a:pt x="9483" y="3318"/>
                </a:cubicBezTo>
                <a:cubicBezTo>
                  <a:pt x="9417" y="3383"/>
                  <a:pt x="9417" y="3490"/>
                  <a:pt x="9483" y="3556"/>
                </a:cubicBezTo>
                <a:cubicBezTo>
                  <a:pt x="9550" y="3622"/>
                  <a:pt x="9657" y="3622"/>
                  <a:pt x="9724" y="3556"/>
                </a:cubicBezTo>
                <a:cubicBezTo>
                  <a:pt x="9790" y="3490"/>
                  <a:pt x="9790" y="3383"/>
                  <a:pt x="9724" y="3318"/>
                </a:cubicBezTo>
                <a:cubicBezTo>
                  <a:pt x="9690" y="3285"/>
                  <a:pt x="9647" y="3268"/>
                  <a:pt x="9603" y="3268"/>
                </a:cubicBezTo>
                <a:close/>
                <a:moveTo>
                  <a:pt x="10390" y="3268"/>
                </a:moveTo>
                <a:cubicBezTo>
                  <a:pt x="10346" y="3268"/>
                  <a:pt x="10303" y="3285"/>
                  <a:pt x="10270" y="3318"/>
                </a:cubicBezTo>
                <a:cubicBezTo>
                  <a:pt x="10203" y="3383"/>
                  <a:pt x="10203" y="3490"/>
                  <a:pt x="10270" y="3556"/>
                </a:cubicBezTo>
                <a:cubicBezTo>
                  <a:pt x="10336" y="3622"/>
                  <a:pt x="10444" y="3622"/>
                  <a:pt x="10510" y="3556"/>
                </a:cubicBezTo>
                <a:cubicBezTo>
                  <a:pt x="10576" y="3490"/>
                  <a:pt x="10576" y="3383"/>
                  <a:pt x="10510" y="3318"/>
                </a:cubicBezTo>
                <a:cubicBezTo>
                  <a:pt x="10477" y="3285"/>
                  <a:pt x="10433" y="3268"/>
                  <a:pt x="10390" y="3268"/>
                </a:cubicBezTo>
                <a:close/>
                <a:moveTo>
                  <a:pt x="11176" y="3268"/>
                </a:moveTo>
                <a:cubicBezTo>
                  <a:pt x="11132" y="3268"/>
                  <a:pt x="11089" y="3285"/>
                  <a:pt x="11055" y="3318"/>
                </a:cubicBezTo>
                <a:cubicBezTo>
                  <a:pt x="10989" y="3383"/>
                  <a:pt x="10989" y="3490"/>
                  <a:pt x="11055" y="3556"/>
                </a:cubicBezTo>
                <a:cubicBezTo>
                  <a:pt x="11122" y="3622"/>
                  <a:pt x="11230" y="3622"/>
                  <a:pt x="11296" y="3556"/>
                </a:cubicBezTo>
                <a:cubicBezTo>
                  <a:pt x="11363" y="3490"/>
                  <a:pt x="11363" y="3383"/>
                  <a:pt x="11296" y="3318"/>
                </a:cubicBezTo>
                <a:cubicBezTo>
                  <a:pt x="11263" y="3285"/>
                  <a:pt x="11219" y="3268"/>
                  <a:pt x="11176" y="3268"/>
                </a:cubicBezTo>
                <a:close/>
                <a:moveTo>
                  <a:pt x="11962" y="3268"/>
                </a:moveTo>
                <a:cubicBezTo>
                  <a:pt x="11919" y="3268"/>
                  <a:pt x="11875" y="3285"/>
                  <a:pt x="11842" y="3318"/>
                </a:cubicBezTo>
                <a:cubicBezTo>
                  <a:pt x="11775" y="3383"/>
                  <a:pt x="11775" y="3490"/>
                  <a:pt x="11842" y="3556"/>
                </a:cubicBezTo>
                <a:cubicBezTo>
                  <a:pt x="11908" y="3622"/>
                  <a:pt x="12016" y="3622"/>
                  <a:pt x="12083" y="3556"/>
                </a:cubicBezTo>
                <a:cubicBezTo>
                  <a:pt x="12149" y="3490"/>
                  <a:pt x="12149" y="3383"/>
                  <a:pt x="12083" y="3318"/>
                </a:cubicBezTo>
                <a:cubicBezTo>
                  <a:pt x="12049" y="3285"/>
                  <a:pt x="12006" y="3268"/>
                  <a:pt x="11962" y="3268"/>
                </a:cubicBezTo>
                <a:close/>
                <a:moveTo>
                  <a:pt x="12748" y="3268"/>
                </a:moveTo>
                <a:cubicBezTo>
                  <a:pt x="12705" y="3268"/>
                  <a:pt x="12661" y="3285"/>
                  <a:pt x="12628" y="3318"/>
                </a:cubicBezTo>
                <a:cubicBezTo>
                  <a:pt x="12562" y="3383"/>
                  <a:pt x="12562" y="3490"/>
                  <a:pt x="12628" y="3556"/>
                </a:cubicBezTo>
                <a:cubicBezTo>
                  <a:pt x="12694" y="3622"/>
                  <a:pt x="12802" y="3622"/>
                  <a:pt x="12868" y="3556"/>
                </a:cubicBezTo>
                <a:cubicBezTo>
                  <a:pt x="12935" y="3490"/>
                  <a:pt x="12935" y="3383"/>
                  <a:pt x="12868" y="3318"/>
                </a:cubicBezTo>
                <a:cubicBezTo>
                  <a:pt x="12835" y="3285"/>
                  <a:pt x="12792" y="3268"/>
                  <a:pt x="12748" y="3268"/>
                </a:cubicBezTo>
                <a:close/>
                <a:moveTo>
                  <a:pt x="13535" y="3268"/>
                </a:moveTo>
                <a:cubicBezTo>
                  <a:pt x="13491" y="3268"/>
                  <a:pt x="13447" y="3285"/>
                  <a:pt x="13414" y="3318"/>
                </a:cubicBezTo>
                <a:cubicBezTo>
                  <a:pt x="13348" y="3383"/>
                  <a:pt x="13348" y="3490"/>
                  <a:pt x="13414" y="3556"/>
                </a:cubicBezTo>
                <a:cubicBezTo>
                  <a:pt x="13481" y="3622"/>
                  <a:pt x="13588" y="3622"/>
                  <a:pt x="13654" y="3556"/>
                </a:cubicBezTo>
                <a:cubicBezTo>
                  <a:pt x="13721" y="3490"/>
                  <a:pt x="13721" y="3383"/>
                  <a:pt x="13654" y="3318"/>
                </a:cubicBezTo>
                <a:cubicBezTo>
                  <a:pt x="13621" y="3285"/>
                  <a:pt x="13578" y="3268"/>
                  <a:pt x="13535" y="3268"/>
                </a:cubicBezTo>
                <a:close/>
                <a:moveTo>
                  <a:pt x="14320" y="3268"/>
                </a:moveTo>
                <a:cubicBezTo>
                  <a:pt x="14277" y="3268"/>
                  <a:pt x="14234" y="3285"/>
                  <a:pt x="14201" y="3318"/>
                </a:cubicBezTo>
                <a:cubicBezTo>
                  <a:pt x="14134" y="3383"/>
                  <a:pt x="14134" y="3490"/>
                  <a:pt x="14201" y="3556"/>
                </a:cubicBezTo>
                <a:cubicBezTo>
                  <a:pt x="14267" y="3622"/>
                  <a:pt x="14374" y="3622"/>
                  <a:pt x="14441" y="3556"/>
                </a:cubicBezTo>
                <a:cubicBezTo>
                  <a:pt x="14507" y="3490"/>
                  <a:pt x="14507" y="3383"/>
                  <a:pt x="14441" y="3318"/>
                </a:cubicBezTo>
                <a:cubicBezTo>
                  <a:pt x="14408" y="3285"/>
                  <a:pt x="14364" y="3268"/>
                  <a:pt x="14320" y="3268"/>
                </a:cubicBezTo>
                <a:close/>
                <a:moveTo>
                  <a:pt x="15107" y="3268"/>
                </a:moveTo>
                <a:cubicBezTo>
                  <a:pt x="15063" y="3268"/>
                  <a:pt x="15019" y="3285"/>
                  <a:pt x="14986" y="3318"/>
                </a:cubicBezTo>
                <a:cubicBezTo>
                  <a:pt x="14920" y="3383"/>
                  <a:pt x="14920" y="3490"/>
                  <a:pt x="14986" y="3556"/>
                </a:cubicBezTo>
                <a:cubicBezTo>
                  <a:pt x="15053" y="3622"/>
                  <a:pt x="15161" y="3622"/>
                  <a:pt x="15227" y="3556"/>
                </a:cubicBezTo>
                <a:cubicBezTo>
                  <a:pt x="15293" y="3490"/>
                  <a:pt x="15293" y="3383"/>
                  <a:pt x="15227" y="3318"/>
                </a:cubicBezTo>
                <a:cubicBezTo>
                  <a:pt x="15194" y="3285"/>
                  <a:pt x="15150" y="3268"/>
                  <a:pt x="15107" y="3268"/>
                </a:cubicBezTo>
                <a:close/>
                <a:moveTo>
                  <a:pt x="15893" y="3268"/>
                </a:moveTo>
                <a:cubicBezTo>
                  <a:pt x="15849" y="3268"/>
                  <a:pt x="15806" y="3285"/>
                  <a:pt x="15772" y="3318"/>
                </a:cubicBezTo>
                <a:cubicBezTo>
                  <a:pt x="15706" y="3383"/>
                  <a:pt x="15706" y="3490"/>
                  <a:pt x="15772" y="3556"/>
                </a:cubicBezTo>
                <a:cubicBezTo>
                  <a:pt x="15839" y="3622"/>
                  <a:pt x="15947" y="3622"/>
                  <a:pt x="16013" y="3556"/>
                </a:cubicBezTo>
                <a:cubicBezTo>
                  <a:pt x="16080" y="3490"/>
                  <a:pt x="16080" y="3383"/>
                  <a:pt x="16013" y="3318"/>
                </a:cubicBezTo>
                <a:cubicBezTo>
                  <a:pt x="15980" y="3285"/>
                  <a:pt x="15936" y="3268"/>
                  <a:pt x="15893" y="3268"/>
                </a:cubicBezTo>
                <a:close/>
                <a:moveTo>
                  <a:pt x="16679" y="3268"/>
                </a:moveTo>
                <a:cubicBezTo>
                  <a:pt x="16636" y="3268"/>
                  <a:pt x="16592" y="3285"/>
                  <a:pt x="16559" y="3318"/>
                </a:cubicBezTo>
                <a:cubicBezTo>
                  <a:pt x="16492" y="3383"/>
                  <a:pt x="16492" y="3490"/>
                  <a:pt x="16559" y="3556"/>
                </a:cubicBezTo>
                <a:cubicBezTo>
                  <a:pt x="16625" y="3622"/>
                  <a:pt x="16733" y="3622"/>
                  <a:pt x="16800" y="3556"/>
                </a:cubicBezTo>
                <a:cubicBezTo>
                  <a:pt x="16866" y="3490"/>
                  <a:pt x="16866" y="3383"/>
                  <a:pt x="16800" y="3318"/>
                </a:cubicBezTo>
                <a:cubicBezTo>
                  <a:pt x="16766" y="3285"/>
                  <a:pt x="16723" y="3268"/>
                  <a:pt x="16679" y="3268"/>
                </a:cubicBezTo>
                <a:close/>
                <a:moveTo>
                  <a:pt x="17465" y="3268"/>
                </a:moveTo>
                <a:cubicBezTo>
                  <a:pt x="17422" y="3268"/>
                  <a:pt x="17378" y="3285"/>
                  <a:pt x="17345" y="3318"/>
                </a:cubicBezTo>
                <a:cubicBezTo>
                  <a:pt x="17279" y="3383"/>
                  <a:pt x="17279" y="3490"/>
                  <a:pt x="17345" y="3556"/>
                </a:cubicBezTo>
                <a:cubicBezTo>
                  <a:pt x="17411" y="3622"/>
                  <a:pt x="17519" y="3622"/>
                  <a:pt x="17585" y="3556"/>
                </a:cubicBezTo>
                <a:cubicBezTo>
                  <a:pt x="17652" y="3490"/>
                  <a:pt x="17652" y="3383"/>
                  <a:pt x="17585" y="3318"/>
                </a:cubicBezTo>
                <a:cubicBezTo>
                  <a:pt x="17552" y="3285"/>
                  <a:pt x="17509" y="3268"/>
                  <a:pt x="17465" y="3268"/>
                </a:cubicBezTo>
                <a:close/>
                <a:moveTo>
                  <a:pt x="18252" y="3268"/>
                </a:moveTo>
                <a:cubicBezTo>
                  <a:pt x="18208" y="3268"/>
                  <a:pt x="18165" y="3285"/>
                  <a:pt x="18131" y="3318"/>
                </a:cubicBezTo>
                <a:cubicBezTo>
                  <a:pt x="18065" y="3383"/>
                  <a:pt x="18065" y="3490"/>
                  <a:pt x="18131" y="3556"/>
                </a:cubicBezTo>
                <a:cubicBezTo>
                  <a:pt x="18198" y="3622"/>
                  <a:pt x="18305" y="3622"/>
                  <a:pt x="18371" y="3556"/>
                </a:cubicBezTo>
                <a:cubicBezTo>
                  <a:pt x="18438" y="3490"/>
                  <a:pt x="18438" y="3383"/>
                  <a:pt x="18371" y="3318"/>
                </a:cubicBezTo>
                <a:cubicBezTo>
                  <a:pt x="18338" y="3285"/>
                  <a:pt x="18295" y="3268"/>
                  <a:pt x="18252" y="3268"/>
                </a:cubicBezTo>
                <a:close/>
                <a:moveTo>
                  <a:pt x="19037" y="3268"/>
                </a:moveTo>
                <a:cubicBezTo>
                  <a:pt x="18994" y="3268"/>
                  <a:pt x="18951" y="3285"/>
                  <a:pt x="18918" y="3318"/>
                </a:cubicBezTo>
                <a:cubicBezTo>
                  <a:pt x="18851" y="3383"/>
                  <a:pt x="18851" y="3490"/>
                  <a:pt x="18918" y="3556"/>
                </a:cubicBezTo>
                <a:cubicBezTo>
                  <a:pt x="18984" y="3622"/>
                  <a:pt x="19091" y="3622"/>
                  <a:pt x="19158" y="3556"/>
                </a:cubicBezTo>
                <a:cubicBezTo>
                  <a:pt x="19224" y="3490"/>
                  <a:pt x="19224" y="3383"/>
                  <a:pt x="19158" y="3318"/>
                </a:cubicBezTo>
                <a:cubicBezTo>
                  <a:pt x="19125" y="3285"/>
                  <a:pt x="19081" y="3268"/>
                  <a:pt x="19037" y="3268"/>
                </a:cubicBezTo>
                <a:close/>
                <a:moveTo>
                  <a:pt x="19824" y="3268"/>
                </a:moveTo>
                <a:cubicBezTo>
                  <a:pt x="19780" y="3268"/>
                  <a:pt x="19736" y="3285"/>
                  <a:pt x="19703" y="3318"/>
                </a:cubicBezTo>
                <a:cubicBezTo>
                  <a:pt x="19637" y="3383"/>
                  <a:pt x="19637" y="3490"/>
                  <a:pt x="19703" y="3556"/>
                </a:cubicBezTo>
                <a:cubicBezTo>
                  <a:pt x="19770" y="3622"/>
                  <a:pt x="19878" y="3622"/>
                  <a:pt x="19944" y="3556"/>
                </a:cubicBezTo>
                <a:cubicBezTo>
                  <a:pt x="20010" y="3490"/>
                  <a:pt x="20010" y="3383"/>
                  <a:pt x="19944" y="3318"/>
                </a:cubicBezTo>
                <a:cubicBezTo>
                  <a:pt x="19911" y="3285"/>
                  <a:pt x="19867" y="3268"/>
                  <a:pt x="19824" y="3268"/>
                </a:cubicBezTo>
                <a:close/>
                <a:moveTo>
                  <a:pt x="20610" y="3268"/>
                </a:moveTo>
                <a:cubicBezTo>
                  <a:pt x="20566" y="3268"/>
                  <a:pt x="20523" y="3285"/>
                  <a:pt x="20490" y="3318"/>
                </a:cubicBezTo>
                <a:cubicBezTo>
                  <a:pt x="20423" y="3383"/>
                  <a:pt x="20423" y="3490"/>
                  <a:pt x="20490" y="3556"/>
                </a:cubicBezTo>
                <a:cubicBezTo>
                  <a:pt x="20556" y="3622"/>
                  <a:pt x="20664" y="3622"/>
                  <a:pt x="20730" y="3556"/>
                </a:cubicBezTo>
                <a:cubicBezTo>
                  <a:pt x="20797" y="3490"/>
                  <a:pt x="20797" y="3383"/>
                  <a:pt x="20730" y="3318"/>
                </a:cubicBezTo>
                <a:cubicBezTo>
                  <a:pt x="20697" y="3285"/>
                  <a:pt x="20653" y="3268"/>
                  <a:pt x="20610" y="3268"/>
                </a:cubicBezTo>
                <a:close/>
                <a:moveTo>
                  <a:pt x="21396" y="3268"/>
                </a:moveTo>
                <a:cubicBezTo>
                  <a:pt x="21353" y="3268"/>
                  <a:pt x="21309" y="3285"/>
                  <a:pt x="21276" y="3318"/>
                </a:cubicBezTo>
                <a:cubicBezTo>
                  <a:pt x="21209" y="3383"/>
                  <a:pt x="21209" y="3490"/>
                  <a:pt x="21276" y="3556"/>
                </a:cubicBezTo>
                <a:cubicBezTo>
                  <a:pt x="21342" y="3622"/>
                  <a:pt x="21450" y="3622"/>
                  <a:pt x="21517" y="3556"/>
                </a:cubicBezTo>
                <a:cubicBezTo>
                  <a:pt x="21583" y="3490"/>
                  <a:pt x="21583" y="3383"/>
                  <a:pt x="21517" y="3318"/>
                </a:cubicBezTo>
                <a:cubicBezTo>
                  <a:pt x="21483" y="3285"/>
                  <a:pt x="21440" y="3268"/>
                  <a:pt x="21396" y="3268"/>
                </a:cubicBezTo>
                <a:close/>
                <a:moveTo>
                  <a:pt x="169" y="4086"/>
                </a:moveTo>
                <a:cubicBezTo>
                  <a:pt x="126" y="4086"/>
                  <a:pt x="83" y="4102"/>
                  <a:pt x="49" y="4135"/>
                </a:cubicBezTo>
                <a:cubicBezTo>
                  <a:pt x="-17" y="4200"/>
                  <a:pt x="-17" y="4307"/>
                  <a:pt x="49" y="4373"/>
                </a:cubicBezTo>
                <a:cubicBezTo>
                  <a:pt x="116" y="4439"/>
                  <a:pt x="223" y="4439"/>
                  <a:pt x="290" y="4373"/>
                </a:cubicBezTo>
                <a:cubicBezTo>
                  <a:pt x="356" y="4307"/>
                  <a:pt x="356" y="4200"/>
                  <a:pt x="290" y="4135"/>
                </a:cubicBezTo>
                <a:cubicBezTo>
                  <a:pt x="256" y="4102"/>
                  <a:pt x="213" y="4086"/>
                  <a:pt x="169" y="4086"/>
                </a:cubicBezTo>
                <a:close/>
                <a:moveTo>
                  <a:pt x="955" y="4086"/>
                </a:moveTo>
                <a:cubicBezTo>
                  <a:pt x="912" y="4086"/>
                  <a:pt x="869" y="4102"/>
                  <a:pt x="836" y="4135"/>
                </a:cubicBezTo>
                <a:cubicBezTo>
                  <a:pt x="769" y="4200"/>
                  <a:pt x="769" y="4307"/>
                  <a:pt x="836" y="4373"/>
                </a:cubicBezTo>
                <a:cubicBezTo>
                  <a:pt x="902" y="4439"/>
                  <a:pt x="1009" y="4439"/>
                  <a:pt x="1076" y="4373"/>
                </a:cubicBezTo>
                <a:cubicBezTo>
                  <a:pt x="1142" y="4307"/>
                  <a:pt x="1142" y="4200"/>
                  <a:pt x="1076" y="4135"/>
                </a:cubicBezTo>
                <a:cubicBezTo>
                  <a:pt x="1043" y="4102"/>
                  <a:pt x="999" y="4086"/>
                  <a:pt x="955" y="4086"/>
                </a:cubicBezTo>
                <a:close/>
                <a:moveTo>
                  <a:pt x="1742" y="4086"/>
                </a:moveTo>
                <a:cubicBezTo>
                  <a:pt x="1698" y="4086"/>
                  <a:pt x="1654" y="4102"/>
                  <a:pt x="1621" y="4135"/>
                </a:cubicBezTo>
                <a:cubicBezTo>
                  <a:pt x="1555" y="4200"/>
                  <a:pt x="1555" y="4307"/>
                  <a:pt x="1621" y="4373"/>
                </a:cubicBezTo>
                <a:cubicBezTo>
                  <a:pt x="1688" y="4439"/>
                  <a:pt x="1796" y="4439"/>
                  <a:pt x="1862" y="4373"/>
                </a:cubicBezTo>
                <a:cubicBezTo>
                  <a:pt x="1928" y="4307"/>
                  <a:pt x="1928" y="4200"/>
                  <a:pt x="1862" y="4135"/>
                </a:cubicBezTo>
                <a:cubicBezTo>
                  <a:pt x="1829" y="4102"/>
                  <a:pt x="1785" y="4086"/>
                  <a:pt x="1742" y="4086"/>
                </a:cubicBezTo>
                <a:close/>
                <a:moveTo>
                  <a:pt x="2528" y="4086"/>
                </a:moveTo>
                <a:cubicBezTo>
                  <a:pt x="2484" y="4086"/>
                  <a:pt x="2441" y="4102"/>
                  <a:pt x="2408" y="4135"/>
                </a:cubicBezTo>
                <a:cubicBezTo>
                  <a:pt x="2341" y="4200"/>
                  <a:pt x="2341" y="4307"/>
                  <a:pt x="2408" y="4373"/>
                </a:cubicBezTo>
                <a:cubicBezTo>
                  <a:pt x="2474" y="4439"/>
                  <a:pt x="2582" y="4439"/>
                  <a:pt x="2648" y="4373"/>
                </a:cubicBezTo>
                <a:cubicBezTo>
                  <a:pt x="2715" y="4307"/>
                  <a:pt x="2715" y="4200"/>
                  <a:pt x="2648" y="4135"/>
                </a:cubicBezTo>
                <a:cubicBezTo>
                  <a:pt x="2615" y="4102"/>
                  <a:pt x="2571" y="4086"/>
                  <a:pt x="2528" y="4086"/>
                </a:cubicBezTo>
                <a:close/>
                <a:moveTo>
                  <a:pt x="3314" y="4086"/>
                </a:moveTo>
                <a:cubicBezTo>
                  <a:pt x="3271" y="4086"/>
                  <a:pt x="3227" y="4102"/>
                  <a:pt x="3194" y="4135"/>
                </a:cubicBezTo>
                <a:cubicBezTo>
                  <a:pt x="3127" y="4200"/>
                  <a:pt x="3127" y="4307"/>
                  <a:pt x="3194" y="4373"/>
                </a:cubicBezTo>
                <a:cubicBezTo>
                  <a:pt x="3260" y="4439"/>
                  <a:pt x="3368" y="4439"/>
                  <a:pt x="3434" y="4373"/>
                </a:cubicBezTo>
                <a:cubicBezTo>
                  <a:pt x="3500" y="4307"/>
                  <a:pt x="3500" y="4200"/>
                  <a:pt x="3434" y="4135"/>
                </a:cubicBezTo>
                <a:cubicBezTo>
                  <a:pt x="3401" y="4102"/>
                  <a:pt x="3358" y="4086"/>
                  <a:pt x="3314" y="4086"/>
                </a:cubicBezTo>
                <a:close/>
                <a:moveTo>
                  <a:pt x="4101" y="4086"/>
                </a:moveTo>
                <a:cubicBezTo>
                  <a:pt x="4057" y="4086"/>
                  <a:pt x="4013" y="4102"/>
                  <a:pt x="3980" y="4135"/>
                </a:cubicBezTo>
                <a:cubicBezTo>
                  <a:pt x="3914" y="4200"/>
                  <a:pt x="3914" y="4307"/>
                  <a:pt x="3980" y="4373"/>
                </a:cubicBezTo>
                <a:cubicBezTo>
                  <a:pt x="4047" y="4439"/>
                  <a:pt x="4154" y="4439"/>
                  <a:pt x="4220" y="4373"/>
                </a:cubicBezTo>
                <a:cubicBezTo>
                  <a:pt x="4287" y="4307"/>
                  <a:pt x="4287" y="4200"/>
                  <a:pt x="4220" y="4135"/>
                </a:cubicBezTo>
                <a:cubicBezTo>
                  <a:pt x="4187" y="4102"/>
                  <a:pt x="4144" y="4086"/>
                  <a:pt x="4101" y="4086"/>
                </a:cubicBezTo>
                <a:close/>
                <a:moveTo>
                  <a:pt x="4886" y="4086"/>
                </a:moveTo>
                <a:cubicBezTo>
                  <a:pt x="4843" y="4086"/>
                  <a:pt x="4800" y="4102"/>
                  <a:pt x="4766" y="4135"/>
                </a:cubicBezTo>
                <a:cubicBezTo>
                  <a:pt x="4700" y="4200"/>
                  <a:pt x="4700" y="4307"/>
                  <a:pt x="4766" y="4373"/>
                </a:cubicBezTo>
                <a:cubicBezTo>
                  <a:pt x="4833" y="4439"/>
                  <a:pt x="4940" y="4439"/>
                  <a:pt x="5007" y="4373"/>
                </a:cubicBezTo>
                <a:cubicBezTo>
                  <a:pt x="5073" y="4307"/>
                  <a:pt x="5073" y="4200"/>
                  <a:pt x="5007" y="4135"/>
                </a:cubicBezTo>
                <a:cubicBezTo>
                  <a:pt x="4973" y="4102"/>
                  <a:pt x="4930" y="4086"/>
                  <a:pt x="4886" y="4086"/>
                </a:cubicBezTo>
                <a:close/>
                <a:moveTo>
                  <a:pt x="5672" y="4086"/>
                </a:moveTo>
                <a:cubicBezTo>
                  <a:pt x="5629" y="4086"/>
                  <a:pt x="5586" y="4102"/>
                  <a:pt x="5553" y="4135"/>
                </a:cubicBezTo>
                <a:cubicBezTo>
                  <a:pt x="5486" y="4200"/>
                  <a:pt x="5486" y="4307"/>
                  <a:pt x="5553" y="4373"/>
                </a:cubicBezTo>
                <a:cubicBezTo>
                  <a:pt x="5619" y="4439"/>
                  <a:pt x="5726" y="4439"/>
                  <a:pt x="5793" y="4373"/>
                </a:cubicBezTo>
                <a:cubicBezTo>
                  <a:pt x="5859" y="4307"/>
                  <a:pt x="5859" y="4200"/>
                  <a:pt x="5793" y="4135"/>
                </a:cubicBezTo>
                <a:cubicBezTo>
                  <a:pt x="5760" y="4102"/>
                  <a:pt x="5716" y="4086"/>
                  <a:pt x="5672" y="4086"/>
                </a:cubicBezTo>
                <a:close/>
                <a:moveTo>
                  <a:pt x="6459" y="4086"/>
                </a:moveTo>
                <a:cubicBezTo>
                  <a:pt x="6415" y="4086"/>
                  <a:pt x="6372" y="4102"/>
                  <a:pt x="6338" y="4135"/>
                </a:cubicBezTo>
                <a:cubicBezTo>
                  <a:pt x="6272" y="4200"/>
                  <a:pt x="6272" y="4307"/>
                  <a:pt x="6338" y="4373"/>
                </a:cubicBezTo>
                <a:cubicBezTo>
                  <a:pt x="6405" y="4439"/>
                  <a:pt x="6513" y="4439"/>
                  <a:pt x="6579" y="4373"/>
                </a:cubicBezTo>
                <a:cubicBezTo>
                  <a:pt x="6646" y="4307"/>
                  <a:pt x="6646" y="4200"/>
                  <a:pt x="6579" y="4135"/>
                </a:cubicBezTo>
                <a:cubicBezTo>
                  <a:pt x="6546" y="4102"/>
                  <a:pt x="6502" y="4086"/>
                  <a:pt x="6459" y="4086"/>
                </a:cubicBezTo>
                <a:close/>
                <a:moveTo>
                  <a:pt x="7245" y="4086"/>
                </a:moveTo>
                <a:cubicBezTo>
                  <a:pt x="7202" y="4086"/>
                  <a:pt x="7158" y="4102"/>
                  <a:pt x="7125" y="4135"/>
                </a:cubicBezTo>
                <a:cubicBezTo>
                  <a:pt x="7058" y="4200"/>
                  <a:pt x="7058" y="4307"/>
                  <a:pt x="7125" y="4373"/>
                </a:cubicBezTo>
                <a:cubicBezTo>
                  <a:pt x="7191" y="4439"/>
                  <a:pt x="7299" y="4439"/>
                  <a:pt x="7365" y="4373"/>
                </a:cubicBezTo>
                <a:cubicBezTo>
                  <a:pt x="7432" y="4307"/>
                  <a:pt x="7432" y="4200"/>
                  <a:pt x="7365" y="4135"/>
                </a:cubicBezTo>
                <a:cubicBezTo>
                  <a:pt x="7332" y="4102"/>
                  <a:pt x="7289" y="4086"/>
                  <a:pt x="7245" y="4086"/>
                </a:cubicBezTo>
                <a:close/>
                <a:moveTo>
                  <a:pt x="8031" y="4086"/>
                </a:moveTo>
                <a:cubicBezTo>
                  <a:pt x="7988" y="4086"/>
                  <a:pt x="7944" y="4102"/>
                  <a:pt x="7911" y="4135"/>
                </a:cubicBezTo>
                <a:cubicBezTo>
                  <a:pt x="7845" y="4200"/>
                  <a:pt x="7845" y="4307"/>
                  <a:pt x="7911" y="4373"/>
                </a:cubicBezTo>
                <a:cubicBezTo>
                  <a:pt x="7977" y="4439"/>
                  <a:pt x="8085" y="4439"/>
                  <a:pt x="8151" y="4373"/>
                </a:cubicBezTo>
                <a:cubicBezTo>
                  <a:pt x="8217" y="4307"/>
                  <a:pt x="8217" y="4200"/>
                  <a:pt x="8151" y="4135"/>
                </a:cubicBezTo>
                <a:cubicBezTo>
                  <a:pt x="8118" y="4102"/>
                  <a:pt x="8075" y="4086"/>
                  <a:pt x="8031" y="4086"/>
                </a:cubicBezTo>
                <a:close/>
                <a:moveTo>
                  <a:pt x="8818" y="4086"/>
                </a:moveTo>
                <a:cubicBezTo>
                  <a:pt x="8774" y="4086"/>
                  <a:pt x="8730" y="4102"/>
                  <a:pt x="8697" y="4135"/>
                </a:cubicBezTo>
                <a:cubicBezTo>
                  <a:pt x="8631" y="4200"/>
                  <a:pt x="8631" y="4307"/>
                  <a:pt x="8697" y="4373"/>
                </a:cubicBezTo>
                <a:cubicBezTo>
                  <a:pt x="8764" y="4439"/>
                  <a:pt x="8871" y="4439"/>
                  <a:pt x="8937" y="4373"/>
                </a:cubicBezTo>
                <a:cubicBezTo>
                  <a:pt x="9004" y="4307"/>
                  <a:pt x="9004" y="4200"/>
                  <a:pt x="8937" y="4135"/>
                </a:cubicBezTo>
                <a:cubicBezTo>
                  <a:pt x="8904" y="4102"/>
                  <a:pt x="8861" y="4086"/>
                  <a:pt x="8818" y="4086"/>
                </a:cubicBezTo>
                <a:close/>
                <a:moveTo>
                  <a:pt x="9603" y="4086"/>
                </a:moveTo>
                <a:cubicBezTo>
                  <a:pt x="9560" y="4086"/>
                  <a:pt x="9517" y="4102"/>
                  <a:pt x="9483" y="4135"/>
                </a:cubicBezTo>
                <a:cubicBezTo>
                  <a:pt x="9417" y="4200"/>
                  <a:pt x="9417" y="4307"/>
                  <a:pt x="9483" y="4373"/>
                </a:cubicBezTo>
                <a:cubicBezTo>
                  <a:pt x="9550" y="4439"/>
                  <a:pt x="9657" y="4439"/>
                  <a:pt x="9724" y="4373"/>
                </a:cubicBezTo>
                <a:cubicBezTo>
                  <a:pt x="9790" y="4307"/>
                  <a:pt x="9790" y="4200"/>
                  <a:pt x="9724" y="4135"/>
                </a:cubicBezTo>
                <a:cubicBezTo>
                  <a:pt x="9690" y="4102"/>
                  <a:pt x="9647" y="4086"/>
                  <a:pt x="9603" y="4086"/>
                </a:cubicBezTo>
                <a:close/>
                <a:moveTo>
                  <a:pt x="10390" y="4086"/>
                </a:moveTo>
                <a:cubicBezTo>
                  <a:pt x="10346" y="4086"/>
                  <a:pt x="10303" y="4102"/>
                  <a:pt x="10270" y="4135"/>
                </a:cubicBezTo>
                <a:cubicBezTo>
                  <a:pt x="10203" y="4200"/>
                  <a:pt x="10203" y="4307"/>
                  <a:pt x="10270" y="4373"/>
                </a:cubicBezTo>
                <a:cubicBezTo>
                  <a:pt x="10336" y="4439"/>
                  <a:pt x="10444" y="4439"/>
                  <a:pt x="10510" y="4373"/>
                </a:cubicBezTo>
                <a:cubicBezTo>
                  <a:pt x="10576" y="4307"/>
                  <a:pt x="10576" y="4200"/>
                  <a:pt x="10510" y="4135"/>
                </a:cubicBezTo>
                <a:cubicBezTo>
                  <a:pt x="10477" y="4102"/>
                  <a:pt x="10433" y="4086"/>
                  <a:pt x="10390" y="4086"/>
                </a:cubicBezTo>
                <a:close/>
                <a:moveTo>
                  <a:pt x="11176" y="4086"/>
                </a:moveTo>
                <a:cubicBezTo>
                  <a:pt x="11132" y="4086"/>
                  <a:pt x="11089" y="4102"/>
                  <a:pt x="11055" y="4135"/>
                </a:cubicBezTo>
                <a:cubicBezTo>
                  <a:pt x="10989" y="4200"/>
                  <a:pt x="10989" y="4307"/>
                  <a:pt x="11055" y="4373"/>
                </a:cubicBezTo>
                <a:cubicBezTo>
                  <a:pt x="11122" y="4439"/>
                  <a:pt x="11230" y="4439"/>
                  <a:pt x="11296" y="4373"/>
                </a:cubicBezTo>
                <a:cubicBezTo>
                  <a:pt x="11363" y="4307"/>
                  <a:pt x="11363" y="4200"/>
                  <a:pt x="11296" y="4135"/>
                </a:cubicBezTo>
                <a:cubicBezTo>
                  <a:pt x="11263" y="4102"/>
                  <a:pt x="11219" y="4086"/>
                  <a:pt x="11176" y="4086"/>
                </a:cubicBezTo>
                <a:close/>
                <a:moveTo>
                  <a:pt x="11962" y="4086"/>
                </a:moveTo>
                <a:cubicBezTo>
                  <a:pt x="11919" y="4086"/>
                  <a:pt x="11875" y="4102"/>
                  <a:pt x="11842" y="4135"/>
                </a:cubicBezTo>
                <a:cubicBezTo>
                  <a:pt x="11775" y="4200"/>
                  <a:pt x="11775" y="4307"/>
                  <a:pt x="11842" y="4373"/>
                </a:cubicBezTo>
                <a:cubicBezTo>
                  <a:pt x="11908" y="4439"/>
                  <a:pt x="12016" y="4439"/>
                  <a:pt x="12083" y="4373"/>
                </a:cubicBezTo>
                <a:cubicBezTo>
                  <a:pt x="12149" y="4307"/>
                  <a:pt x="12149" y="4200"/>
                  <a:pt x="12083" y="4135"/>
                </a:cubicBezTo>
                <a:cubicBezTo>
                  <a:pt x="12049" y="4102"/>
                  <a:pt x="12006" y="4086"/>
                  <a:pt x="11962" y="4086"/>
                </a:cubicBezTo>
                <a:close/>
                <a:moveTo>
                  <a:pt x="12748" y="4086"/>
                </a:moveTo>
                <a:cubicBezTo>
                  <a:pt x="12705" y="4086"/>
                  <a:pt x="12661" y="4102"/>
                  <a:pt x="12628" y="4135"/>
                </a:cubicBezTo>
                <a:cubicBezTo>
                  <a:pt x="12562" y="4200"/>
                  <a:pt x="12562" y="4307"/>
                  <a:pt x="12628" y="4373"/>
                </a:cubicBezTo>
                <a:cubicBezTo>
                  <a:pt x="12694" y="4439"/>
                  <a:pt x="12802" y="4439"/>
                  <a:pt x="12868" y="4373"/>
                </a:cubicBezTo>
                <a:cubicBezTo>
                  <a:pt x="12935" y="4307"/>
                  <a:pt x="12935" y="4200"/>
                  <a:pt x="12868" y="4135"/>
                </a:cubicBezTo>
                <a:cubicBezTo>
                  <a:pt x="12835" y="4102"/>
                  <a:pt x="12792" y="4086"/>
                  <a:pt x="12748" y="4086"/>
                </a:cubicBezTo>
                <a:close/>
                <a:moveTo>
                  <a:pt x="13535" y="4086"/>
                </a:moveTo>
                <a:cubicBezTo>
                  <a:pt x="13491" y="4086"/>
                  <a:pt x="13447" y="4102"/>
                  <a:pt x="13414" y="4135"/>
                </a:cubicBezTo>
                <a:cubicBezTo>
                  <a:pt x="13348" y="4200"/>
                  <a:pt x="13348" y="4307"/>
                  <a:pt x="13414" y="4373"/>
                </a:cubicBezTo>
                <a:cubicBezTo>
                  <a:pt x="13481" y="4439"/>
                  <a:pt x="13588" y="4439"/>
                  <a:pt x="13654" y="4373"/>
                </a:cubicBezTo>
                <a:cubicBezTo>
                  <a:pt x="13721" y="4307"/>
                  <a:pt x="13721" y="4200"/>
                  <a:pt x="13654" y="4135"/>
                </a:cubicBezTo>
                <a:cubicBezTo>
                  <a:pt x="13621" y="4102"/>
                  <a:pt x="13578" y="4086"/>
                  <a:pt x="13535" y="4086"/>
                </a:cubicBezTo>
                <a:close/>
                <a:moveTo>
                  <a:pt x="14320" y="4086"/>
                </a:moveTo>
                <a:cubicBezTo>
                  <a:pt x="14277" y="4086"/>
                  <a:pt x="14234" y="4102"/>
                  <a:pt x="14201" y="4135"/>
                </a:cubicBezTo>
                <a:cubicBezTo>
                  <a:pt x="14134" y="4200"/>
                  <a:pt x="14134" y="4307"/>
                  <a:pt x="14201" y="4373"/>
                </a:cubicBezTo>
                <a:cubicBezTo>
                  <a:pt x="14267" y="4439"/>
                  <a:pt x="14374" y="4439"/>
                  <a:pt x="14441" y="4373"/>
                </a:cubicBezTo>
                <a:cubicBezTo>
                  <a:pt x="14507" y="4307"/>
                  <a:pt x="14507" y="4200"/>
                  <a:pt x="14441" y="4135"/>
                </a:cubicBezTo>
                <a:cubicBezTo>
                  <a:pt x="14408" y="4102"/>
                  <a:pt x="14364" y="4086"/>
                  <a:pt x="14320" y="4086"/>
                </a:cubicBezTo>
                <a:close/>
                <a:moveTo>
                  <a:pt x="15107" y="4086"/>
                </a:moveTo>
                <a:cubicBezTo>
                  <a:pt x="15063" y="4086"/>
                  <a:pt x="15019" y="4102"/>
                  <a:pt x="14986" y="4135"/>
                </a:cubicBezTo>
                <a:cubicBezTo>
                  <a:pt x="14920" y="4200"/>
                  <a:pt x="14920" y="4307"/>
                  <a:pt x="14986" y="4373"/>
                </a:cubicBezTo>
                <a:cubicBezTo>
                  <a:pt x="15053" y="4439"/>
                  <a:pt x="15161" y="4439"/>
                  <a:pt x="15227" y="4373"/>
                </a:cubicBezTo>
                <a:cubicBezTo>
                  <a:pt x="15293" y="4307"/>
                  <a:pt x="15293" y="4200"/>
                  <a:pt x="15227" y="4135"/>
                </a:cubicBezTo>
                <a:cubicBezTo>
                  <a:pt x="15194" y="4102"/>
                  <a:pt x="15150" y="4086"/>
                  <a:pt x="15107" y="4086"/>
                </a:cubicBezTo>
                <a:close/>
                <a:moveTo>
                  <a:pt x="15893" y="4086"/>
                </a:moveTo>
                <a:cubicBezTo>
                  <a:pt x="15849" y="4086"/>
                  <a:pt x="15806" y="4102"/>
                  <a:pt x="15772" y="4135"/>
                </a:cubicBezTo>
                <a:cubicBezTo>
                  <a:pt x="15706" y="4200"/>
                  <a:pt x="15706" y="4307"/>
                  <a:pt x="15772" y="4373"/>
                </a:cubicBezTo>
                <a:cubicBezTo>
                  <a:pt x="15839" y="4439"/>
                  <a:pt x="15947" y="4439"/>
                  <a:pt x="16013" y="4373"/>
                </a:cubicBezTo>
                <a:cubicBezTo>
                  <a:pt x="16080" y="4307"/>
                  <a:pt x="16080" y="4200"/>
                  <a:pt x="16013" y="4135"/>
                </a:cubicBezTo>
                <a:cubicBezTo>
                  <a:pt x="15980" y="4102"/>
                  <a:pt x="15936" y="4086"/>
                  <a:pt x="15893" y="4086"/>
                </a:cubicBezTo>
                <a:close/>
                <a:moveTo>
                  <a:pt x="16679" y="4086"/>
                </a:moveTo>
                <a:cubicBezTo>
                  <a:pt x="16636" y="4086"/>
                  <a:pt x="16592" y="4102"/>
                  <a:pt x="16559" y="4135"/>
                </a:cubicBezTo>
                <a:cubicBezTo>
                  <a:pt x="16492" y="4200"/>
                  <a:pt x="16492" y="4307"/>
                  <a:pt x="16559" y="4373"/>
                </a:cubicBezTo>
                <a:cubicBezTo>
                  <a:pt x="16625" y="4439"/>
                  <a:pt x="16733" y="4439"/>
                  <a:pt x="16800" y="4373"/>
                </a:cubicBezTo>
                <a:cubicBezTo>
                  <a:pt x="16866" y="4307"/>
                  <a:pt x="16866" y="4200"/>
                  <a:pt x="16800" y="4135"/>
                </a:cubicBezTo>
                <a:cubicBezTo>
                  <a:pt x="16766" y="4102"/>
                  <a:pt x="16723" y="4086"/>
                  <a:pt x="16679" y="4086"/>
                </a:cubicBezTo>
                <a:close/>
                <a:moveTo>
                  <a:pt x="17465" y="4086"/>
                </a:moveTo>
                <a:cubicBezTo>
                  <a:pt x="17422" y="4086"/>
                  <a:pt x="17378" y="4102"/>
                  <a:pt x="17345" y="4135"/>
                </a:cubicBezTo>
                <a:cubicBezTo>
                  <a:pt x="17279" y="4200"/>
                  <a:pt x="17279" y="4307"/>
                  <a:pt x="17345" y="4373"/>
                </a:cubicBezTo>
                <a:cubicBezTo>
                  <a:pt x="17411" y="4439"/>
                  <a:pt x="17519" y="4439"/>
                  <a:pt x="17585" y="4373"/>
                </a:cubicBezTo>
                <a:cubicBezTo>
                  <a:pt x="17652" y="4307"/>
                  <a:pt x="17652" y="4200"/>
                  <a:pt x="17585" y="4135"/>
                </a:cubicBezTo>
                <a:cubicBezTo>
                  <a:pt x="17552" y="4102"/>
                  <a:pt x="17509" y="4086"/>
                  <a:pt x="17465" y="4086"/>
                </a:cubicBezTo>
                <a:close/>
                <a:moveTo>
                  <a:pt x="18252" y="4086"/>
                </a:moveTo>
                <a:cubicBezTo>
                  <a:pt x="18208" y="4086"/>
                  <a:pt x="18165" y="4102"/>
                  <a:pt x="18131" y="4135"/>
                </a:cubicBezTo>
                <a:cubicBezTo>
                  <a:pt x="18065" y="4200"/>
                  <a:pt x="18065" y="4307"/>
                  <a:pt x="18131" y="4373"/>
                </a:cubicBezTo>
                <a:cubicBezTo>
                  <a:pt x="18198" y="4439"/>
                  <a:pt x="18305" y="4439"/>
                  <a:pt x="18371" y="4373"/>
                </a:cubicBezTo>
                <a:cubicBezTo>
                  <a:pt x="18438" y="4307"/>
                  <a:pt x="18438" y="4200"/>
                  <a:pt x="18371" y="4135"/>
                </a:cubicBezTo>
                <a:cubicBezTo>
                  <a:pt x="18338" y="4102"/>
                  <a:pt x="18295" y="4086"/>
                  <a:pt x="18252" y="4086"/>
                </a:cubicBezTo>
                <a:close/>
                <a:moveTo>
                  <a:pt x="19037" y="4086"/>
                </a:moveTo>
                <a:cubicBezTo>
                  <a:pt x="18994" y="4086"/>
                  <a:pt x="18951" y="4102"/>
                  <a:pt x="18918" y="4135"/>
                </a:cubicBezTo>
                <a:cubicBezTo>
                  <a:pt x="18851" y="4200"/>
                  <a:pt x="18851" y="4307"/>
                  <a:pt x="18918" y="4373"/>
                </a:cubicBezTo>
                <a:cubicBezTo>
                  <a:pt x="18984" y="4439"/>
                  <a:pt x="19091" y="4439"/>
                  <a:pt x="19158" y="4373"/>
                </a:cubicBezTo>
                <a:cubicBezTo>
                  <a:pt x="19224" y="4307"/>
                  <a:pt x="19224" y="4200"/>
                  <a:pt x="19158" y="4135"/>
                </a:cubicBezTo>
                <a:cubicBezTo>
                  <a:pt x="19125" y="4102"/>
                  <a:pt x="19081" y="4086"/>
                  <a:pt x="19037" y="4086"/>
                </a:cubicBezTo>
                <a:close/>
                <a:moveTo>
                  <a:pt x="19824" y="4086"/>
                </a:moveTo>
                <a:cubicBezTo>
                  <a:pt x="19780" y="4086"/>
                  <a:pt x="19736" y="4102"/>
                  <a:pt x="19703" y="4135"/>
                </a:cubicBezTo>
                <a:cubicBezTo>
                  <a:pt x="19637" y="4200"/>
                  <a:pt x="19637" y="4307"/>
                  <a:pt x="19703" y="4373"/>
                </a:cubicBezTo>
                <a:cubicBezTo>
                  <a:pt x="19770" y="4439"/>
                  <a:pt x="19878" y="4439"/>
                  <a:pt x="19944" y="4373"/>
                </a:cubicBezTo>
                <a:cubicBezTo>
                  <a:pt x="20010" y="4307"/>
                  <a:pt x="20010" y="4200"/>
                  <a:pt x="19944" y="4135"/>
                </a:cubicBezTo>
                <a:cubicBezTo>
                  <a:pt x="19911" y="4102"/>
                  <a:pt x="19867" y="4086"/>
                  <a:pt x="19824" y="4086"/>
                </a:cubicBezTo>
                <a:close/>
                <a:moveTo>
                  <a:pt x="20610" y="4086"/>
                </a:moveTo>
                <a:cubicBezTo>
                  <a:pt x="20566" y="4086"/>
                  <a:pt x="20523" y="4102"/>
                  <a:pt x="20490" y="4135"/>
                </a:cubicBezTo>
                <a:cubicBezTo>
                  <a:pt x="20423" y="4200"/>
                  <a:pt x="20423" y="4307"/>
                  <a:pt x="20490" y="4373"/>
                </a:cubicBezTo>
                <a:cubicBezTo>
                  <a:pt x="20556" y="4439"/>
                  <a:pt x="20664" y="4439"/>
                  <a:pt x="20730" y="4373"/>
                </a:cubicBezTo>
                <a:cubicBezTo>
                  <a:pt x="20797" y="4307"/>
                  <a:pt x="20797" y="4200"/>
                  <a:pt x="20730" y="4135"/>
                </a:cubicBezTo>
                <a:cubicBezTo>
                  <a:pt x="20697" y="4102"/>
                  <a:pt x="20653" y="4086"/>
                  <a:pt x="20610" y="4086"/>
                </a:cubicBezTo>
                <a:close/>
                <a:moveTo>
                  <a:pt x="21396" y="4086"/>
                </a:moveTo>
                <a:cubicBezTo>
                  <a:pt x="21353" y="4086"/>
                  <a:pt x="21309" y="4102"/>
                  <a:pt x="21276" y="4135"/>
                </a:cubicBezTo>
                <a:cubicBezTo>
                  <a:pt x="21209" y="4200"/>
                  <a:pt x="21209" y="4307"/>
                  <a:pt x="21276" y="4373"/>
                </a:cubicBezTo>
                <a:cubicBezTo>
                  <a:pt x="21342" y="4439"/>
                  <a:pt x="21450" y="4439"/>
                  <a:pt x="21517" y="4373"/>
                </a:cubicBezTo>
                <a:cubicBezTo>
                  <a:pt x="21583" y="4307"/>
                  <a:pt x="21583" y="4200"/>
                  <a:pt x="21517" y="4135"/>
                </a:cubicBezTo>
                <a:cubicBezTo>
                  <a:pt x="21483" y="4102"/>
                  <a:pt x="21440" y="4086"/>
                  <a:pt x="21396" y="4086"/>
                </a:cubicBezTo>
                <a:close/>
                <a:moveTo>
                  <a:pt x="169" y="4903"/>
                </a:moveTo>
                <a:cubicBezTo>
                  <a:pt x="126" y="4903"/>
                  <a:pt x="83" y="4920"/>
                  <a:pt x="49" y="4952"/>
                </a:cubicBezTo>
                <a:cubicBezTo>
                  <a:pt x="-17" y="5018"/>
                  <a:pt x="-17" y="5124"/>
                  <a:pt x="49" y="5190"/>
                </a:cubicBezTo>
                <a:cubicBezTo>
                  <a:pt x="116" y="5256"/>
                  <a:pt x="223" y="5256"/>
                  <a:pt x="290" y="5190"/>
                </a:cubicBezTo>
                <a:cubicBezTo>
                  <a:pt x="356" y="5124"/>
                  <a:pt x="356" y="5018"/>
                  <a:pt x="290" y="4952"/>
                </a:cubicBezTo>
                <a:cubicBezTo>
                  <a:pt x="256" y="4920"/>
                  <a:pt x="213" y="4903"/>
                  <a:pt x="169" y="4903"/>
                </a:cubicBezTo>
                <a:close/>
                <a:moveTo>
                  <a:pt x="955" y="4903"/>
                </a:moveTo>
                <a:cubicBezTo>
                  <a:pt x="912" y="4903"/>
                  <a:pt x="869" y="4920"/>
                  <a:pt x="836" y="4952"/>
                </a:cubicBezTo>
                <a:cubicBezTo>
                  <a:pt x="769" y="5018"/>
                  <a:pt x="769" y="5124"/>
                  <a:pt x="836" y="5190"/>
                </a:cubicBezTo>
                <a:cubicBezTo>
                  <a:pt x="902" y="5256"/>
                  <a:pt x="1009" y="5256"/>
                  <a:pt x="1076" y="5190"/>
                </a:cubicBezTo>
                <a:cubicBezTo>
                  <a:pt x="1142" y="5124"/>
                  <a:pt x="1142" y="5018"/>
                  <a:pt x="1076" y="4952"/>
                </a:cubicBezTo>
                <a:cubicBezTo>
                  <a:pt x="1043" y="4920"/>
                  <a:pt x="999" y="4903"/>
                  <a:pt x="955" y="4903"/>
                </a:cubicBezTo>
                <a:close/>
                <a:moveTo>
                  <a:pt x="1742" y="4903"/>
                </a:moveTo>
                <a:cubicBezTo>
                  <a:pt x="1698" y="4903"/>
                  <a:pt x="1654" y="4920"/>
                  <a:pt x="1621" y="4952"/>
                </a:cubicBezTo>
                <a:cubicBezTo>
                  <a:pt x="1555" y="5018"/>
                  <a:pt x="1555" y="5124"/>
                  <a:pt x="1621" y="5190"/>
                </a:cubicBezTo>
                <a:cubicBezTo>
                  <a:pt x="1688" y="5256"/>
                  <a:pt x="1796" y="5256"/>
                  <a:pt x="1862" y="5190"/>
                </a:cubicBezTo>
                <a:cubicBezTo>
                  <a:pt x="1928" y="5124"/>
                  <a:pt x="1928" y="5018"/>
                  <a:pt x="1862" y="4952"/>
                </a:cubicBezTo>
                <a:cubicBezTo>
                  <a:pt x="1829" y="4920"/>
                  <a:pt x="1785" y="4903"/>
                  <a:pt x="1742" y="4903"/>
                </a:cubicBezTo>
                <a:close/>
                <a:moveTo>
                  <a:pt x="2528" y="4903"/>
                </a:moveTo>
                <a:cubicBezTo>
                  <a:pt x="2484" y="4903"/>
                  <a:pt x="2441" y="4920"/>
                  <a:pt x="2408" y="4952"/>
                </a:cubicBezTo>
                <a:cubicBezTo>
                  <a:pt x="2341" y="5018"/>
                  <a:pt x="2341" y="5124"/>
                  <a:pt x="2408" y="5190"/>
                </a:cubicBezTo>
                <a:cubicBezTo>
                  <a:pt x="2474" y="5256"/>
                  <a:pt x="2582" y="5256"/>
                  <a:pt x="2648" y="5190"/>
                </a:cubicBezTo>
                <a:cubicBezTo>
                  <a:pt x="2715" y="5124"/>
                  <a:pt x="2715" y="5018"/>
                  <a:pt x="2648" y="4952"/>
                </a:cubicBezTo>
                <a:cubicBezTo>
                  <a:pt x="2615" y="4920"/>
                  <a:pt x="2571" y="4903"/>
                  <a:pt x="2528" y="4903"/>
                </a:cubicBezTo>
                <a:close/>
                <a:moveTo>
                  <a:pt x="3314" y="4903"/>
                </a:moveTo>
                <a:cubicBezTo>
                  <a:pt x="3271" y="4903"/>
                  <a:pt x="3227" y="4920"/>
                  <a:pt x="3194" y="4952"/>
                </a:cubicBezTo>
                <a:cubicBezTo>
                  <a:pt x="3127" y="5018"/>
                  <a:pt x="3127" y="5124"/>
                  <a:pt x="3194" y="5190"/>
                </a:cubicBezTo>
                <a:cubicBezTo>
                  <a:pt x="3260" y="5256"/>
                  <a:pt x="3368" y="5256"/>
                  <a:pt x="3434" y="5190"/>
                </a:cubicBezTo>
                <a:cubicBezTo>
                  <a:pt x="3500" y="5124"/>
                  <a:pt x="3500" y="5018"/>
                  <a:pt x="3434" y="4952"/>
                </a:cubicBezTo>
                <a:cubicBezTo>
                  <a:pt x="3401" y="4920"/>
                  <a:pt x="3358" y="4903"/>
                  <a:pt x="3314" y="4903"/>
                </a:cubicBezTo>
                <a:close/>
                <a:moveTo>
                  <a:pt x="4101" y="4903"/>
                </a:moveTo>
                <a:cubicBezTo>
                  <a:pt x="4057" y="4903"/>
                  <a:pt x="4013" y="4920"/>
                  <a:pt x="3980" y="4952"/>
                </a:cubicBezTo>
                <a:cubicBezTo>
                  <a:pt x="3914" y="5018"/>
                  <a:pt x="3914" y="5124"/>
                  <a:pt x="3980" y="5190"/>
                </a:cubicBezTo>
                <a:cubicBezTo>
                  <a:pt x="4047" y="5256"/>
                  <a:pt x="4154" y="5256"/>
                  <a:pt x="4220" y="5190"/>
                </a:cubicBezTo>
                <a:cubicBezTo>
                  <a:pt x="4287" y="5124"/>
                  <a:pt x="4287" y="5018"/>
                  <a:pt x="4220" y="4952"/>
                </a:cubicBezTo>
                <a:cubicBezTo>
                  <a:pt x="4187" y="4920"/>
                  <a:pt x="4144" y="4903"/>
                  <a:pt x="4101" y="4903"/>
                </a:cubicBezTo>
                <a:close/>
                <a:moveTo>
                  <a:pt x="4886" y="4903"/>
                </a:moveTo>
                <a:cubicBezTo>
                  <a:pt x="4843" y="4903"/>
                  <a:pt x="4800" y="4920"/>
                  <a:pt x="4766" y="4952"/>
                </a:cubicBezTo>
                <a:cubicBezTo>
                  <a:pt x="4700" y="5018"/>
                  <a:pt x="4700" y="5124"/>
                  <a:pt x="4766" y="5190"/>
                </a:cubicBezTo>
                <a:cubicBezTo>
                  <a:pt x="4833" y="5256"/>
                  <a:pt x="4940" y="5256"/>
                  <a:pt x="5007" y="5190"/>
                </a:cubicBezTo>
                <a:cubicBezTo>
                  <a:pt x="5073" y="5124"/>
                  <a:pt x="5073" y="5018"/>
                  <a:pt x="5007" y="4952"/>
                </a:cubicBezTo>
                <a:cubicBezTo>
                  <a:pt x="4973" y="4920"/>
                  <a:pt x="4930" y="4903"/>
                  <a:pt x="4886" y="4903"/>
                </a:cubicBezTo>
                <a:close/>
                <a:moveTo>
                  <a:pt x="5672" y="4903"/>
                </a:moveTo>
                <a:cubicBezTo>
                  <a:pt x="5629" y="4903"/>
                  <a:pt x="5586" y="4920"/>
                  <a:pt x="5553" y="4952"/>
                </a:cubicBezTo>
                <a:cubicBezTo>
                  <a:pt x="5486" y="5018"/>
                  <a:pt x="5486" y="5124"/>
                  <a:pt x="5553" y="5190"/>
                </a:cubicBezTo>
                <a:cubicBezTo>
                  <a:pt x="5619" y="5256"/>
                  <a:pt x="5726" y="5256"/>
                  <a:pt x="5793" y="5190"/>
                </a:cubicBezTo>
                <a:cubicBezTo>
                  <a:pt x="5859" y="5124"/>
                  <a:pt x="5859" y="5018"/>
                  <a:pt x="5793" y="4952"/>
                </a:cubicBezTo>
                <a:cubicBezTo>
                  <a:pt x="5760" y="4920"/>
                  <a:pt x="5716" y="4903"/>
                  <a:pt x="5672" y="4903"/>
                </a:cubicBezTo>
                <a:close/>
                <a:moveTo>
                  <a:pt x="6459" y="4903"/>
                </a:moveTo>
                <a:cubicBezTo>
                  <a:pt x="6415" y="4903"/>
                  <a:pt x="6372" y="4920"/>
                  <a:pt x="6338" y="4952"/>
                </a:cubicBezTo>
                <a:cubicBezTo>
                  <a:pt x="6272" y="5018"/>
                  <a:pt x="6272" y="5124"/>
                  <a:pt x="6338" y="5190"/>
                </a:cubicBezTo>
                <a:cubicBezTo>
                  <a:pt x="6405" y="5256"/>
                  <a:pt x="6513" y="5256"/>
                  <a:pt x="6579" y="5190"/>
                </a:cubicBezTo>
                <a:cubicBezTo>
                  <a:pt x="6646" y="5124"/>
                  <a:pt x="6646" y="5018"/>
                  <a:pt x="6579" y="4952"/>
                </a:cubicBezTo>
                <a:cubicBezTo>
                  <a:pt x="6546" y="4920"/>
                  <a:pt x="6502" y="4903"/>
                  <a:pt x="6459" y="4903"/>
                </a:cubicBezTo>
                <a:close/>
                <a:moveTo>
                  <a:pt x="7245" y="4903"/>
                </a:moveTo>
                <a:cubicBezTo>
                  <a:pt x="7202" y="4903"/>
                  <a:pt x="7158" y="4920"/>
                  <a:pt x="7125" y="4952"/>
                </a:cubicBezTo>
                <a:cubicBezTo>
                  <a:pt x="7058" y="5018"/>
                  <a:pt x="7058" y="5124"/>
                  <a:pt x="7125" y="5190"/>
                </a:cubicBezTo>
                <a:cubicBezTo>
                  <a:pt x="7191" y="5256"/>
                  <a:pt x="7299" y="5256"/>
                  <a:pt x="7365" y="5190"/>
                </a:cubicBezTo>
                <a:cubicBezTo>
                  <a:pt x="7432" y="5124"/>
                  <a:pt x="7432" y="5018"/>
                  <a:pt x="7365" y="4952"/>
                </a:cubicBezTo>
                <a:cubicBezTo>
                  <a:pt x="7332" y="4920"/>
                  <a:pt x="7289" y="4903"/>
                  <a:pt x="7245" y="4903"/>
                </a:cubicBezTo>
                <a:close/>
                <a:moveTo>
                  <a:pt x="8031" y="4903"/>
                </a:moveTo>
                <a:cubicBezTo>
                  <a:pt x="7988" y="4903"/>
                  <a:pt x="7944" y="4920"/>
                  <a:pt x="7911" y="4952"/>
                </a:cubicBezTo>
                <a:cubicBezTo>
                  <a:pt x="7845" y="5018"/>
                  <a:pt x="7845" y="5124"/>
                  <a:pt x="7911" y="5190"/>
                </a:cubicBezTo>
                <a:cubicBezTo>
                  <a:pt x="7977" y="5256"/>
                  <a:pt x="8085" y="5256"/>
                  <a:pt x="8151" y="5190"/>
                </a:cubicBezTo>
                <a:cubicBezTo>
                  <a:pt x="8217" y="5124"/>
                  <a:pt x="8217" y="5018"/>
                  <a:pt x="8151" y="4952"/>
                </a:cubicBezTo>
                <a:cubicBezTo>
                  <a:pt x="8118" y="4920"/>
                  <a:pt x="8075" y="4903"/>
                  <a:pt x="8031" y="4903"/>
                </a:cubicBezTo>
                <a:close/>
                <a:moveTo>
                  <a:pt x="8818" y="4903"/>
                </a:moveTo>
                <a:cubicBezTo>
                  <a:pt x="8774" y="4903"/>
                  <a:pt x="8730" y="4920"/>
                  <a:pt x="8697" y="4952"/>
                </a:cubicBezTo>
                <a:cubicBezTo>
                  <a:pt x="8631" y="5018"/>
                  <a:pt x="8631" y="5124"/>
                  <a:pt x="8697" y="5190"/>
                </a:cubicBezTo>
                <a:cubicBezTo>
                  <a:pt x="8764" y="5256"/>
                  <a:pt x="8871" y="5256"/>
                  <a:pt x="8937" y="5190"/>
                </a:cubicBezTo>
                <a:cubicBezTo>
                  <a:pt x="9004" y="5124"/>
                  <a:pt x="9004" y="5018"/>
                  <a:pt x="8937" y="4952"/>
                </a:cubicBezTo>
                <a:cubicBezTo>
                  <a:pt x="8904" y="4920"/>
                  <a:pt x="8861" y="4903"/>
                  <a:pt x="8818" y="4903"/>
                </a:cubicBezTo>
                <a:close/>
                <a:moveTo>
                  <a:pt x="9603" y="4903"/>
                </a:moveTo>
                <a:cubicBezTo>
                  <a:pt x="9560" y="4903"/>
                  <a:pt x="9517" y="4920"/>
                  <a:pt x="9483" y="4952"/>
                </a:cubicBezTo>
                <a:cubicBezTo>
                  <a:pt x="9417" y="5018"/>
                  <a:pt x="9417" y="5124"/>
                  <a:pt x="9483" y="5190"/>
                </a:cubicBezTo>
                <a:cubicBezTo>
                  <a:pt x="9550" y="5256"/>
                  <a:pt x="9657" y="5256"/>
                  <a:pt x="9724" y="5190"/>
                </a:cubicBezTo>
                <a:cubicBezTo>
                  <a:pt x="9790" y="5124"/>
                  <a:pt x="9790" y="5018"/>
                  <a:pt x="9724" y="4952"/>
                </a:cubicBezTo>
                <a:cubicBezTo>
                  <a:pt x="9690" y="4920"/>
                  <a:pt x="9647" y="4903"/>
                  <a:pt x="9603" y="4903"/>
                </a:cubicBezTo>
                <a:close/>
                <a:moveTo>
                  <a:pt x="10390" y="4903"/>
                </a:moveTo>
                <a:cubicBezTo>
                  <a:pt x="10346" y="4903"/>
                  <a:pt x="10303" y="4920"/>
                  <a:pt x="10270" y="4952"/>
                </a:cubicBezTo>
                <a:cubicBezTo>
                  <a:pt x="10203" y="5018"/>
                  <a:pt x="10203" y="5124"/>
                  <a:pt x="10270" y="5190"/>
                </a:cubicBezTo>
                <a:cubicBezTo>
                  <a:pt x="10336" y="5256"/>
                  <a:pt x="10444" y="5256"/>
                  <a:pt x="10510" y="5190"/>
                </a:cubicBezTo>
                <a:cubicBezTo>
                  <a:pt x="10576" y="5124"/>
                  <a:pt x="10576" y="5018"/>
                  <a:pt x="10510" y="4952"/>
                </a:cubicBezTo>
                <a:cubicBezTo>
                  <a:pt x="10477" y="4920"/>
                  <a:pt x="10433" y="4903"/>
                  <a:pt x="10390" y="4903"/>
                </a:cubicBezTo>
                <a:close/>
                <a:moveTo>
                  <a:pt x="11176" y="4903"/>
                </a:moveTo>
                <a:cubicBezTo>
                  <a:pt x="11132" y="4903"/>
                  <a:pt x="11089" y="4920"/>
                  <a:pt x="11055" y="4952"/>
                </a:cubicBezTo>
                <a:cubicBezTo>
                  <a:pt x="10989" y="5018"/>
                  <a:pt x="10989" y="5124"/>
                  <a:pt x="11055" y="5190"/>
                </a:cubicBezTo>
                <a:cubicBezTo>
                  <a:pt x="11122" y="5256"/>
                  <a:pt x="11230" y="5256"/>
                  <a:pt x="11296" y="5190"/>
                </a:cubicBezTo>
                <a:cubicBezTo>
                  <a:pt x="11363" y="5124"/>
                  <a:pt x="11363" y="5018"/>
                  <a:pt x="11296" y="4952"/>
                </a:cubicBezTo>
                <a:cubicBezTo>
                  <a:pt x="11263" y="4920"/>
                  <a:pt x="11219" y="4903"/>
                  <a:pt x="11176" y="4903"/>
                </a:cubicBezTo>
                <a:close/>
                <a:moveTo>
                  <a:pt x="11962" y="4903"/>
                </a:moveTo>
                <a:cubicBezTo>
                  <a:pt x="11919" y="4903"/>
                  <a:pt x="11875" y="4920"/>
                  <a:pt x="11842" y="4952"/>
                </a:cubicBezTo>
                <a:cubicBezTo>
                  <a:pt x="11775" y="5018"/>
                  <a:pt x="11775" y="5124"/>
                  <a:pt x="11842" y="5190"/>
                </a:cubicBezTo>
                <a:cubicBezTo>
                  <a:pt x="11908" y="5256"/>
                  <a:pt x="12016" y="5256"/>
                  <a:pt x="12083" y="5190"/>
                </a:cubicBezTo>
                <a:cubicBezTo>
                  <a:pt x="12149" y="5124"/>
                  <a:pt x="12149" y="5018"/>
                  <a:pt x="12083" y="4952"/>
                </a:cubicBezTo>
                <a:cubicBezTo>
                  <a:pt x="12049" y="4920"/>
                  <a:pt x="12006" y="4903"/>
                  <a:pt x="11962" y="4903"/>
                </a:cubicBezTo>
                <a:close/>
                <a:moveTo>
                  <a:pt x="12748" y="4903"/>
                </a:moveTo>
                <a:cubicBezTo>
                  <a:pt x="12705" y="4903"/>
                  <a:pt x="12661" y="4920"/>
                  <a:pt x="12628" y="4952"/>
                </a:cubicBezTo>
                <a:cubicBezTo>
                  <a:pt x="12562" y="5018"/>
                  <a:pt x="12562" y="5124"/>
                  <a:pt x="12628" y="5190"/>
                </a:cubicBezTo>
                <a:cubicBezTo>
                  <a:pt x="12694" y="5256"/>
                  <a:pt x="12802" y="5256"/>
                  <a:pt x="12868" y="5190"/>
                </a:cubicBezTo>
                <a:cubicBezTo>
                  <a:pt x="12935" y="5124"/>
                  <a:pt x="12935" y="5018"/>
                  <a:pt x="12868" y="4952"/>
                </a:cubicBezTo>
                <a:cubicBezTo>
                  <a:pt x="12835" y="4920"/>
                  <a:pt x="12792" y="4903"/>
                  <a:pt x="12748" y="4903"/>
                </a:cubicBezTo>
                <a:close/>
                <a:moveTo>
                  <a:pt x="13535" y="4903"/>
                </a:moveTo>
                <a:cubicBezTo>
                  <a:pt x="13491" y="4903"/>
                  <a:pt x="13447" y="4920"/>
                  <a:pt x="13414" y="4952"/>
                </a:cubicBezTo>
                <a:cubicBezTo>
                  <a:pt x="13348" y="5018"/>
                  <a:pt x="13348" y="5124"/>
                  <a:pt x="13414" y="5190"/>
                </a:cubicBezTo>
                <a:cubicBezTo>
                  <a:pt x="13481" y="5256"/>
                  <a:pt x="13588" y="5256"/>
                  <a:pt x="13654" y="5190"/>
                </a:cubicBezTo>
                <a:cubicBezTo>
                  <a:pt x="13721" y="5124"/>
                  <a:pt x="13721" y="5018"/>
                  <a:pt x="13654" y="4952"/>
                </a:cubicBezTo>
                <a:cubicBezTo>
                  <a:pt x="13621" y="4920"/>
                  <a:pt x="13578" y="4903"/>
                  <a:pt x="13535" y="4903"/>
                </a:cubicBezTo>
                <a:close/>
                <a:moveTo>
                  <a:pt x="14320" y="4903"/>
                </a:moveTo>
                <a:cubicBezTo>
                  <a:pt x="14277" y="4903"/>
                  <a:pt x="14234" y="4920"/>
                  <a:pt x="14201" y="4952"/>
                </a:cubicBezTo>
                <a:cubicBezTo>
                  <a:pt x="14134" y="5018"/>
                  <a:pt x="14134" y="5124"/>
                  <a:pt x="14201" y="5190"/>
                </a:cubicBezTo>
                <a:cubicBezTo>
                  <a:pt x="14267" y="5256"/>
                  <a:pt x="14374" y="5256"/>
                  <a:pt x="14441" y="5190"/>
                </a:cubicBezTo>
                <a:cubicBezTo>
                  <a:pt x="14507" y="5124"/>
                  <a:pt x="14507" y="5018"/>
                  <a:pt x="14441" y="4952"/>
                </a:cubicBezTo>
                <a:cubicBezTo>
                  <a:pt x="14408" y="4920"/>
                  <a:pt x="14364" y="4903"/>
                  <a:pt x="14320" y="4903"/>
                </a:cubicBezTo>
                <a:close/>
                <a:moveTo>
                  <a:pt x="15107" y="4903"/>
                </a:moveTo>
                <a:cubicBezTo>
                  <a:pt x="15063" y="4903"/>
                  <a:pt x="15019" y="4920"/>
                  <a:pt x="14986" y="4952"/>
                </a:cubicBezTo>
                <a:cubicBezTo>
                  <a:pt x="14920" y="5018"/>
                  <a:pt x="14920" y="5124"/>
                  <a:pt x="14986" y="5190"/>
                </a:cubicBezTo>
                <a:cubicBezTo>
                  <a:pt x="15053" y="5256"/>
                  <a:pt x="15161" y="5256"/>
                  <a:pt x="15227" y="5190"/>
                </a:cubicBezTo>
                <a:cubicBezTo>
                  <a:pt x="15293" y="5124"/>
                  <a:pt x="15293" y="5018"/>
                  <a:pt x="15227" y="4952"/>
                </a:cubicBezTo>
                <a:cubicBezTo>
                  <a:pt x="15194" y="4920"/>
                  <a:pt x="15150" y="4903"/>
                  <a:pt x="15107" y="4903"/>
                </a:cubicBezTo>
                <a:close/>
                <a:moveTo>
                  <a:pt x="15893" y="4903"/>
                </a:moveTo>
                <a:cubicBezTo>
                  <a:pt x="15849" y="4903"/>
                  <a:pt x="15806" y="4920"/>
                  <a:pt x="15772" y="4952"/>
                </a:cubicBezTo>
                <a:cubicBezTo>
                  <a:pt x="15706" y="5018"/>
                  <a:pt x="15706" y="5124"/>
                  <a:pt x="15772" y="5190"/>
                </a:cubicBezTo>
                <a:cubicBezTo>
                  <a:pt x="15839" y="5256"/>
                  <a:pt x="15947" y="5256"/>
                  <a:pt x="16013" y="5190"/>
                </a:cubicBezTo>
                <a:cubicBezTo>
                  <a:pt x="16080" y="5124"/>
                  <a:pt x="16080" y="5018"/>
                  <a:pt x="16013" y="4952"/>
                </a:cubicBezTo>
                <a:cubicBezTo>
                  <a:pt x="15980" y="4920"/>
                  <a:pt x="15936" y="4903"/>
                  <a:pt x="15893" y="4903"/>
                </a:cubicBezTo>
                <a:close/>
                <a:moveTo>
                  <a:pt x="16679" y="4903"/>
                </a:moveTo>
                <a:cubicBezTo>
                  <a:pt x="16636" y="4903"/>
                  <a:pt x="16592" y="4920"/>
                  <a:pt x="16559" y="4952"/>
                </a:cubicBezTo>
                <a:cubicBezTo>
                  <a:pt x="16492" y="5018"/>
                  <a:pt x="16492" y="5124"/>
                  <a:pt x="16559" y="5190"/>
                </a:cubicBezTo>
                <a:cubicBezTo>
                  <a:pt x="16625" y="5256"/>
                  <a:pt x="16733" y="5256"/>
                  <a:pt x="16800" y="5190"/>
                </a:cubicBezTo>
                <a:cubicBezTo>
                  <a:pt x="16866" y="5124"/>
                  <a:pt x="16866" y="5018"/>
                  <a:pt x="16800" y="4952"/>
                </a:cubicBezTo>
                <a:cubicBezTo>
                  <a:pt x="16766" y="4920"/>
                  <a:pt x="16723" y="4903"/>
                  <a:pt x="16679" y="4903"/>
                </a:cubicBezTo>
                <a:close/>
                <a:moveTo>
                  <a:pt x="17465" y="4903"/>
                </a:moveTo>
                <a:cubicBezTo>
                  <a:pt x="17422" y="4903"/>
                  <a:pt x="17378" y="4920"/>
                  <a:pt x="17345" y="4952"/>
                </a:cubicBezTo>
                <a:cubicBezTo>
                  <a:pt x="17279" y="5018"/>
                  <a:pt x="17279" y="5124"/>
                  <a:pt x="17345" y="5190"/>
                </a:cubicBezTo>
                <a:cubicBezTo>
                  <a:pt x="17411" y="5256"/>
                  <a:pt x="17519" y="5256"/>
                  <a:pt x="17585" y="5190"/>
                </a:cubicBezTo>
                <a:cubicBezTo>
                  <a:pt x="17652" y="5124"/>
                  <a:pt x="17652" y="5018"/>
                  <a:pt x="17585" y="4952"/>
                </a:cubicBezTo>
                <a:cubicBezTo>
                  <a:pt x="17552" y="4920"/>
                  <a:pt x="17509" y="4903"/>
                  <a:pt x="17465" y="4903"/>
                </a:cubicBezTo>
                <a:close/>
                <a:moveTo>
                  <a:pt x="18252" y="4903"/>
                </a:moveTo>
                <a:cubicBezTo>
                  <a:pt x="18208" y="4903"/>
                  <a:pt x="18165" y="4920"/>
                  <a:pt x="18131" y="4952"/>
                </a:cubicBezTo>
                <a:cubicBezTo>
                  <a:pt x="18065" y="5018"/>
                  <a:pt x="18065" y="5124"/>
                  <a:pt x="18131" y="5190"/>
                </a:cubicBezTo>
                <a:cubicBezTo>
                  <a:pt x="18198" y="5256"/>
                  <a:pt x="18305" y="5256"/>
                  <a:pt x="18371" y="5190"/>
                </a:cubicBezTo>
                <a:cubicBezTo>
                  <a:pt x="18438" y="5124"/>
                  <a:pt x="18438" y="5018"/>
                  <a:pt x="18371" y="4952"/>
                </a:cubicBezTo>
                <a:cubicBezTo>
                  <a:pt x="18338" y="4920"/>
                  <a:pt x="18295" y="4903"/>
                  <a:pt x="18252" y="4903"/>
                </a:cubicBezTo>
                <a:close/>
                <a:moveTo>
                  <a:pt x="19037" y="4903"/>
                </a:moveTo>
                <a:cubicBezTo>
                  <a:pt x="18994" y="4903"/>
                  <a:pt x="18951" y="4920"/>
                  <a:pt x="18918" y="4952"/>
                </a:cubicBezTo>
                <a:cubicBezTo>
                  <a:pt x="18851" y="5018"/>
                  <a:pt x="18851" y="5124"/>
                  <a:pt x="18918" y="5190"/>
                </a:cubicBezTo>
                <a:cubicBezTo>
                  <a:pt x="18984" y="5256"/>
                  <a:pt x="19091" y="5256"/>
                  <a:pt x="19158" y="5190"/>
                </a:cubicBezTo>
                <a:cubicBezTo>
                  <a:pt x="19224" y="5124"/>
                  <a:pt x="19224" y="5018"/>
                  <a:pt x="19158" y="4952"/>
                </a:cubicBezTo>
                <a:cubicBezTo>
                  <a:pt x="19125" y="4920"/>
                  <a:pt x="19081" y="4903"/>
                  <a:pt x="19037" y="4903"/>
                </a:cubicBezTo>
                <a:close/>
                <a:moveTo>
                  <a:pt x="19824" y="4903"/>
                </a:moveTo>
                <a:cubicBezTo>
                  <a:pt x="19780" y="4903"/>
                  <a:pt x="19736" y="4920"/>
                  <a:pt x="19703" y="4952"/>
                </a:cubicBezTo>
                <a:cubicBezTo>
                  <a:pt x="19637" y="5018"/>
                  <a:pt x="19637" y="5124"/>
                  <a:pt x="19703" y="5190"/>
                </a:cubicBezTo>
                <a:cubicBezTo>
                  <a:pt x="19770" y="5256"/>
                  <a:pt x="19878" y="5256"/>
                  <a:pt x="19944" y="5190"/>
                </a:cubicBezTo>
                <a:cubicBezTo>
                  <a:pt x="20010" y="5124"/>
                  <a:pt x="20010" y="5018"/>
                  <a:pt x="19944" y="4952"/>
                </a:cubicBezTo>
                <a:cubicBezTo>
                  <a:pt x="19911" y="4920"/>
                  <a:pt x="19867" y="4903"/>
                  <a:pt x="19824" y="4903"/>
                </a:cubicBezTo>
                <a:close/>
                <a:moveTo>
                  <a:pt x="20610" y="4903"/>
                </a:moveTo>
                <a:cubicBezTo>
                  <a:pt x="20566" y="4903"/>
                  <a:pt x="20523" y="4920"/>
                  <a:pt x="20490" y="4952"/>
                </a:cubicBezTo>
                <a:cubicBezTo>
                  <a:pt x="20423" y="5018"/>
                  <a:pt x="20423" y="5124"/>
                  <a:pt x="20490" y="5190"/>
                </a:cubicBezTo>
                <a:cubicBezTo>
                  <a:pt x="20556" y="5256"/>
                  <a:pt x="20664" y="5256"/>
                  <a:pt x="20730" y="5190"/>
                </a:cubicBezTo>
                <a:cubicBezTo>
                  <a:pt x="20797" y="5124"/>
                  <a:pt x="20797" y="5018"/>
                  <a:pt x="20730" y="4952"/>
                </a:cubicBezTo>
                <a:cubicBezTo>
                  <a:pt x="20697" y="4920"/>
                  <a:pt x="20653" y="4903"/>
                  <a:pt x="20610" y="4903"/>
                </a:cubicBezTo>
                <a:close/>
                <a:moveTo>
                  <a:pt x="21396" y="4903"/>
                </a:moveTo>
                <a:cubicBezTo>
                  <a:pt x="21353" y="4903"/>
                  <a:pt x="21309" y="4920"/>
                  <a:pt x="21276" y="4952"/>
                </a:cubicBezTo>
                <a:cubicBezTo>
                  <a:pt x="21209" y="5018"/>
                  <a:pt x="21209" y="5124"/>
                  <a:pt x="21276" y="5190"/>
                </a:cubicBezTo>
                <a:cubicBezTo>
                  <a:pt x="21342" y="5256"/>
                  <a:pt x="21450" y="5256"/>
                  <a:pt x="21517" y="5190"/>
                </a:cubicBezTo>
                <a:cubicBezTo>
                  <a:pt x="21583" y="5124"/>
                  <a:pt x="21583" y="5018"/>
                  <a:pt x="21517" y="4952"/>
                </a:cubicBezTo>
                <a:cubicBezTo>
                  <a:pt x="21483" y="4920"/>
                  <a:pt x="21440" y="4903"/>
                  <a:pt x="21396" y="4903"/>
                </a:cubicBezTo>
                <a:close/>
                <a:moveTo>
                  <a:pt x="169" y="5720"/>
                </a:moveTo>
                <a:cubicBezTo>
                  <a:pt x="126" y="5720"/>
                  <a:pt x="83" y="5737"/>
                  <a:pt x="49" y="5770"/>
                </a:cubicBezTo>
                <a:cubicBezTo>
                  <a:pt x="-17" y="5835"/>
                  <a:pt x="-17" y="5942"/>
                  <a:pt x="49" y="6007"/>
                </a:cubicBezTo>
                <a:cubicBezTo>
                  <a:pt x="116" y="6073"/>
                  <a:pt x="223" y="6073"/>
                  <a:pt x="290" y="6007"/>
                </a:cubicBezTo>
                <a:cubicBezTo>
                  <a:pt x="356" y="5942"/>
                  <a:pt x="356" y="5835"/>
                  <a:pt x="290" y="5770"/>
                </a:cubicBezTo>
                <a:cubicBezTo>
                  <a:pt x="256" y="5737"/>
                  <a:pt x="213" y="5720"/>
                  <a:pt x="169" y="5720"/>
                </a:cubicBezTo>
                <a:close/>
                <a:moveTo>
                  <a:pt x="955" y="5720"/>
                </a:moveTo>
                <a:cubicBezTo>
                  <a:pt x="912" y="5720"/>
                  <a:pt x="869" y="5737"/>
                  <a:pt x="836" y="5770"/>
                </a:cubicBezTo>
                <a:cubicBezTo>
                  <a:pt x="769" y="5835"/>
                  <a:pt x="769" y="5942"/>
                  <a:pt x="836" y="6007"/>
                </a:cubicBezTo>
                <a:cubicBezTo>
                  <a:pt x="902" y="6073"/>
                  <a:pt x="1009" y="6073"/>
                  <a:pt x="1076" y="6007"/>
                </a:cubicBezTo>
                <a:cubicBezTo>
                  <a:pt x="1142" y="5942"/>
                  <a:pt x="1142" y="5835"/>
                  <a:pt x="1076" y="5770"/>
                </a:cubicBezTo>
                <a:cubicBezTo>
                  <a:pt x="1043" y="5737"/>
                  <a:pt x="999" y="5720"/>
                  <a:pt x="955" y="5720"/>
                </a:cubicBezTo>
                <a:close/>
                <a:moveTo>
                  <a:pt x="1742" y="5720"/>
                </a:moveTo>
                <a:cubicBezTo>
                  <a:pt x="1698" y="5720"/>
                  <a:pt x="1654" y="5737"/>
                  <a:pt x="1621" y="5770"/>
                </a:cubicBezTo>
                <a:cubicBezTo>
                  <a:pt x="1555" y="5835"/>
                  <a:pt x="1555" y="5942"/>
                  <a:pt x="1621" y="6007"/>
                </a:cubicBezTo>
                <a:cubicBezTo>
                  <a:pt x="1688" y="6073"/>
                  <a:pt x="1796" y="6073"/>
                  <a:pt x="1862" y="6007"/>
                </a:cubicBezTo>
                <a:cubicBezTo>
                  <a:pt x="1928" y="5942"/>
                  <a:pt x="1928" y="5835"/>
                  <a:pt x="1862" y="5770"/>
                </a:cubicBezTo>
                <a:cubicBezTo>
                  <a:pt x="1829" y="5737"/>
                  <a:pt x="1785" y="5720"/>
                  <a:pt x="1742" y="5720"/>
                </a:cubicBezTo>
                <a:close/>
                <a:moveTo>
                  <a:pt x="2528" y="5720"/>
                </a:moveTo>
                <a:cubicBezTo>
                  <a:pt x="2484" y="5720"/>
                  <a:pt x="2441" y="5737"/>
                  <a:pt x="2408" y="5770"/>
                </a:cubicBezTo>
                <a:cubicBezTo>
                  <a:pt x="2341" y="5835"/>
                  <a:pt x="2341" y="5942"/>
                  <a:pt x="2408" y="6007"/>
                </a:cubicBezTo>
                <a:cubicBezTo>
                  <a:pt x="2474" y="6073"/>
                  <a:pt x="2582" y="6073"/>
                  <a:pt x="2648" y="6007"/>
                </a:cubicBezTo>
                <a:cubicBezTo>
                  <a:pt x="2715" y="5942"/>
                  <a:pt x="2715" y="5835"/>
                  <a:pt x="2648" y="5770"/>
                </a:cubicBezTo>
                <a:cubicBezTo>
                  <a:pt x="2615" y="5737"/>
                  <a:pt x="2571" y="5720"/>
                  <a:pt x="2528" y="5720"/>
                </a:cubicBezTo>
                <a:close/>
                <a:moveTo>
                  <a:pt x="3314" y="5720"/>
                </a:moveTo>
                <a:cubicBezTo>
                  <a:pt x="3271" y="5720"/>
                  <a:pt x="3227" y="5737"/>
                  <a:pt x="3194" y="5770"/>
                </a:cubicBezTo>
                <a:cubicBezTo>
                  <a:pt x="3127" y="5835"/>
                  <a:pt x="3127" y="5942"/>
                  <a:pt x="3194" y="6007"/>
                </a:cubicBezTo>
                <a:cubicBezTo>
                  <a:pt x="3260" y="6073"/>
                  <a:pt x="3368" y="6073"/>
                  <a:pt x="3434" y="6007"/>
                </a:cubicBezTo>
                <a:cubicBezTo>
                  <a:pt x="3500" y="5942"/>
                  <a:pt x="3500" y="5835"/>
                  <a:pt x="3434" y="5770"/>
                </a:cubicBezTo>
                <a:cubicBezTo>
                  <a:pt x="3401" y="5737"/>
                  <a:pt x="3358" y="5720"/>
                  <a:pt x="3314" y="5720"/>
                </a:cubicBezTo>
                <a:close/>
                <a:moveTo>
                  <a:pt x="4101" y="5720"/>
                </a:moveTo>
                <a:cubicBezTo>
                  <a:pt x="4057" y="5720"/>
                  <a:pt x="4013" y="5737"/>
                  <a:pt x="3980" y="5770"/>
                </a:cubicBezTo>
                <a:cubicBezTo>
                  <a:pt x="3914" y="5835"/>
                  <a:pt x="3914" y="5942"/>
                  <a:pt x="3980" y="6007"/>
                </a:cubicBezTo>
                <a:cubicBezTo>
                  <a:pt x="4047" y="6073"/>
                  <a:pt x="4154" y="6073"/>
                  <a:pt x="4220" y="6007"/>
                </a:cubicBezTo>
                <a:cubicBezTo>
                  <a:pt x="4287" y="5942"/>
                  <a:pt x="4287" y="5835"/>
                  <a:pt x="4220" y="5770"/>
                </a:cubicBezTo>
                <a:cubicBezTo>
                  <a:pt x="4187" y="5737"/>
                  <a:pt x="4144" y="5720"/>
                  <a:pt x="4101" y="5720"/>
                </a:cubicBezTo>
                <a:close/>
                <a:moveTo>
                  <a:pt x="4886" y="5720"/>
                </a:moveTo>
                <a:cubicBezTo>
                  <a:pt x="4843" y="5720"/>
                  <a:pt x="4800" y="5737"/>
                  <a:pt x="4766" y="5770"/>
                </a:cubicBezTo>
                <a:cubicBezTo>
                  <a:pt x="4700" y="5835"/>
                  <a:pt x="4700" y="5942"/>
                  <a:pt x="4766" y="6007"/>
                </a:cubicBezTo>
                <a:cubicBezTo>
                  <a:pt x="4833" y="6073"/>
                  <a:pt x="4940" y="6073"/>
                  <a:pt x="5007" y="6007"/>
                </a:cubicBezTo>
                <a:cubicBezTo>
                  <a:pt x="5073" y="5942"/>
                  <a:pt x="5073" y="5835"/>
                  <a:pt x="5007" y="5770"/>
                </a:cubicBezTo>
                <a:cubicBezTo>
                  <a:pt x="4973" y="5737"/>
                  <a:pt x="4930" y="5720"/>
                  <a:pt x="4886" y="5720"/>
                </a:cubicBezTo>
                <a:close/>
                <a:moveTo>
                  <a:pt x="5672" y="5720"/>
                </a:moveTo>
                <a:cubicBezTo>
                  <a:pt x="5629" y="5720"/>
                  <a:pt x="5586" y="5737"/>
                  <a:pt x="5553" y="5770"/>
                </a:cubicBezTo>
                <a:cubicBezTo>
                  <a:pt x="5486" y="5835"/>
                  <a:pt x="5486" y="5942"/>
                  <a:pt x="5553" y="6007"/>
                </a:cubicBezTo>
                <a:cubicBezTo>
                  <a:pt x="5619" y="6073"/>
                  <a:pt x="5726" y="6073"/>
                  <a:pt x="5793" y="6007"/>
                </a:cubicBezTo>
                <a:cubicBezTo>
                  <a:pt x="5859" y="5942"/>
                  <a:pt x="5859" y="5835"/>
                  <a:pt x="5793" y="5770"/>
                </a:cubicBezTo>
                <a:cubicBezTo>
                  <a:pt x="5760" y="5737"/>
                  <a:pt x="5716" y="5720"/>
                  <a:pt x="5672" y="5720"/>
                </a:cubicBezTo>
                <a:close/>
                <a:moveTo>
                  <a:pt x="6459" y="5720"/>
                </a:moveTo>
                <a:cubicBezTo>
                  <a:pt x="6415" y="5720"/>
                  <a:pt x="6372" y="5737"/>
                  <a:pt x="6338" y="5770"/>
                </a:cubicBezTo>
                <a:cubicBezTo>
                  <a:pt x="6272" y="5835"/>
                  <a:pt x="6272" y="5942"/>
                  <a:pt x="6338" y="6007"/>
                </a:cubicBezTo>
                <a:cubicBezTo>
                  <a:pt x="6405" y="6073"/>
                  <a:pt x="6513" y="6073"/>
                  <a:pt x="6579" y="6007"/>
                </a:cubicBezTo>
                <a:cubicBezTo>
                  <a:pt x="6646" y="5942"/>
                  <a:pt x="6646" y="5835"/>
                  <a:pt x="6579" y="5770"/>
                </a:cubicBezTo>
                <a:cubicBezTo>
                  <a:pt x="6546" y="5737"/>
                  <a:pt x="6502" y="5720"/>
                  <a:pt x="6459" y="5720"/>
                </a:cubicBezTo>
                <a:close/>
                <a:moveTo>
                  <a:pt x="7245" y="5720"/>
                </a:moveTo>
                <a:cubicBezTo>
                  <a:pt x="7202" y="5720"/>
                  <a:pt x="7158" y="5737"/>
                  <a:pt x="7125" y="5770"/>
                </a:cubicBezTo>
                <a:cubicBezTo>
                  <a:pt x="7058" y="5835"/>
                  <a:pt x="7058" y="5942"/>
                  <a:pt x="7125" y="6007"/>
                </a:cubicBezTo>
                <a:cubicBezTo>
                  <a:pt x="7191" y="6073"/>
                  <a:pt x="7299" y="6073"/>
                  <a:pt x="7365" y="6007"/>
                </a:cubicBezTo>
                <a:cubicBezTo>
                  <a:pt x="7432" y="5942"/>
                  <a:pt x="7432" y="5835"/>
                  <a:pt x="7365" y="5770"/>
                </a:cubicBezTo>
                <a:cubicBezTo>
                  <a:pt x="7332" y="5737"/>
                  <a:pt x="7289" y="5720"/>
                  <a:pt x="7245" y="5720"/>
                </a:cubicBezTo>
                <a:close/>
                <a:moveTo>
                  <a:pt x="8031" y="5720"/>
                </a:moveTo>
                <a:cubicBezTo>
                  <a:pt x="7988" y="5720"/>
                  <a:pt x="7944" y="5737"/>
                  <a:pt x="7911" y="5770"/>
                </a:cubicBezTo>
                <a:cubicBezTo>
                  <a:pt x="7845" y="5835"/>
                  <a:pt x="7845" y="5942"/>
                  <a:pt x="7911" y="6007"/>
                </a:cubicBezTo>
                <a:cubicBezTo>
                  <a:pt x="7977" y="6073"/>
                  <a:pt x="8085" y="6073"/>
                  <a:pt x="8151" y="6007"/>
                </a:cubicBezTo>
                <a:cubicBezTo>
                  <a:pt x="8217" y="5942"/>
                  <a:pt x="8217" y="5835"/>
                  <a:pt x="8151" y="5770"/>
                </a:cubicBezTo>
                <a:cubicBezTo>
                  <a:pt x="8118" y="5737"/>
                  <a:pt x="8075" y="5720"/>
                  <a:pt x="8031" y="5720"/>
                </a:cubicBezTo>
                <a:close/>
                <a:moveTo>
                  <a:pt x="8818" y="5720"/>
                </a:moveTo>
                <a:cubicBezTo>
                  <a:pt x="8774" y="5720"/>
                  <a:pt x="8730" y="5737"/>
                  <a:pt x="8697" y="5770"/>
                </a:cubicBezTo>
                <a:cubicBezTo>
                  <a:pt x="8631" y="5835"/>
                  <a:pt x="8631" y="5942"/>
                  <a:pt x="8697" y="6007"/>
                </a:cubicBezTo>
                <a:cubicBezTo>
                  <a:pt x="8764" y="6073"/>
                  <a:pt x="8871" y="6073"/>
                  <a:pt x="8937" y="6007"/>
                </a:cubicBezTo>
                <a:cubicBezTo>
                  <a:pt x="9004" y="5942"/>
                  <a:pt x="9004" y="5835"/>
                  <a:pt x="8937" y="5770"/>
                </a:cubicBezTo>
                <a:cubicBezTo>
                  <a:pt x="8904" y="5737"/>
                  <a:pt x="8861" y="5720"/>
                  <a:pt x="8818" y="5720"/>
                </a:cubicBezTo>
                <a:close/>
                <a:moveTo>
                  <a:pt x="9603" y="5720"/>
                </a:moveTo>
                <a:cubicBezTo>
                  <a:pt x="9560" y="5720"/>
                  <a:pt x="9517" y="5737"/>
                  <a:pt x="9483" y="5770"/>
                </a:cubicBezTo>
                <a:cubicBezTo>
                  <a:pt x="9417" y="5835"/>
                  <a:pt x="9417" y="5942"/>
                  <a:pt x="9483" y="6007"/>
                </a:cubicBezTo>
                <a:cubicBezTo>
                  <a:pt x="9550" y="6073"/>
                  <a:pt x="9657" y="6073"/>
                  <a:pt x="9724" y="6007"/>
                </a:cubicBezTo>
                <a:cubicBezTo>
                  <a:pt x="9790" y="5942"/>
                  <a:pt x="9790" y="5835"/>
                  <a:pt x="9724" y="5770"/>
                </a:cubicBezTo>
                <a:cubicBezTo>
                  <a:pt x="9690" y="5737"/>
                  <a:pt x="9647" y="5720"/>
                  <a:pt x="9603" y="5720"/>
                </a:cubicBezTo>
                <a:close/>
                <a:moveTo>
                  <a:pt x="10390" y="5720"/>
                </a:moveTo>
                <a:cubicBezTo>
                  <a:pt x="10346" y="5720"/>
                  <a:pt x="10303" y="5737"/>
                  <a:pt x="10270" y="5770"/>
                </a:cubicBezTo>
                <a:cubicBezTo>
                  <a:pt x="10203" y="5835"/>
                  <a:pt x="10203" y="5942"/>
                  <a:pt x="10270" y="6007"/>
                </a:cubicBezTo>
                <a:cubicBezTo>
                  <a:pt x="10336" y="6073"/>
                  <a:pt x="10444" y="6073"/>
                  <a:pt x="10510" y="6007"/>
                </a:cubicBezTo>
                <a:cubicBezTo>
                  <a:pt x="10576" y="5942"/>
                  <a:pt x="10576" y="5835"/>
                  <a:pt x="10510" y="5770"/>
                </a:cubicBezTo>
                <a:cubicBezTo>
                  <a:pt x="10477" y="5737"/>
                  <a:pt x="10433" y="5720"/>
                  <a:pt x="10390" y="5720"/>
                </a:cubicBezTo>
                <a:close/>
                <a:moveTo>
                  <a:pt x="11176" y="5720"/>
                </a:moveTo>
                <a:cubicBezTo>
                  <a:pt x="11132" y="5720"/>
                  <a:pt x="11089" y="5737"/>
                  <a:pt x="11055" y="5770"/>
                </a:cubicBezTo>
                <a:cubicBezTo>
                  <a:pt x="10989" y="5835"/>
                  <a:pt x="10989" y="5942"/>
                  <a:pt x="11055" y="6007"/>
                </a:cubicBezTo>
                <a:cubicBezTo>
                  <a:pt x="11122" y="6073"/>
                  <a:pt x="11230" y="6073"/>
                  <a:pt x="11296" y="6007"/>
                </a:cubicBezTo>
                <a:cubicBezTo>
                  <a:pt x="11363" y="5942"/>
                  <a:pt x="11363" y="5835"/>
                  <a:pt x="11296" y="5770"/>
                </a:cubicBezTo>
                <a:cubicBezTo>
                  <a:pt x="11263" y="5737"/>
                  <a:pt x="11219" y="5720"/>
                  <a:pt x="11176" y="5720"/>
                </a:cubicBezTo>
                <a:close/>
                <a:moveTo>
                  <a:pt x="11962" y="5720"/>
                </a:moveTo>
                <a:cubicBezTo>
                  <a:pt x="11919" y="5720"/>
                  <a:pt x="11875" y="5737"/>
                  <a:pt x="11842" y="5770"/>
                </a:cubicBezTo>
                <a:cubicBezTo>
                  <a:pt x="11775" y="5835"/>
                  <a:pt x="11775" y="5942"/>
                  <a:pt x="11842" y="6007"/>
                </a:cubicBezTo>
                <a:cubicBezTo>
                  <a:pt x="11908" y="6073"/>
                  <a:pt x="12016" y="6073"/>
                  <a:pt x="12083" y="6007"/>
                </a:cubicBezTo>
                <a:cubicBezTo>
                  <a:pt x="12149" y="5942"/>
                  <a:pt x="12149" y="5835"/>
                  <a:pt x="12083" y="5770"/>
                </a:cubicBezTo>
                <a:cubicBezTo>
                  <a:pt x="12049" y="5737"/>
                  <a:pt x="12006" y="5720"/>
                  <a:pt x="11962" y="5720"/>
                </a:cubicBezTo>
                <a:close/>
                <a:moveTo>
                  <a:pt x="12748" y="5720"/>
                </a:moveTo>
                <a:cubicBezTo>
                  <a:pt x="12705" y="5720"/>
                  <a:pt x="12661" y="5737"/>
                  <a:pt x="12628" y="5770"/>
                </a:cubicBezTo>
                <a:cubicBezTo>
                  <a:pt x="12562" y="5835"/>
                  <a:pt x="12562" y="5942"/>
                  <a:pt x="12628" y="6007"/>
                </a:cubicBezTo>
                <a:cubicBezTo>
                  <a:pt x="12694" y="6073"/>
                  <a:pt x="12802" y="6073"/>
                  <a:pt x="12868" y="6007"/>
                </a:cubicBezTo>
                <a:cubicBezTo>
                  <a:pt x="12935" y="5942"/>
                  <a:pt x="12935" y="5835"/>
                  <a:pt x="12868" y="5770"/>
                </a:cubicBezTo>
                <a:cubicBezTo>
                  <a:pt x="12835" y="5737"/>
                  <a:pt x="12792" y="5720"/>
                  <a:pt x="12748" y="5720"/>
                </a:cubicBezTo>
                <a:close/>
                <a:moveTo>
                  <a:pt x="13535" y="5720"/>
                </a:moveTo>
                <a:cubicBezTo>
                  <a:pt x="13491" y="5720"/>
                  <a:pt x="13447" y="5737"/>
                  <a:pt x="13414" y="5770"/>
                </a:cubicBezTo>
                <a:cubicBezTo>
                  <a:pt x="13348" y="5835"/>
                  <a:pt x="13348" y="5942"/>
                  <a:pt x="13414" y="6007"/>
                </a:cubicBezTo>
                <a:cubicBezTo>
                  <a:pt x="13481" y="6073"/>
                  <a:pt x="13588" y="6073"/>
                  <a:pt x="13654" y="6007"/>
                </a:cubicBezTo>
                <a:cubicBezTo>
                  <a:pt x="13721" y="5942"/>
                  <a:pt x="13721" y="5835"/>
                  <a:pt x="13654" y="5770"/>
                </a:cubicBezTo>
                <a:cubicBezTo>
                  <a:pt x="13621" y="5737"/>
                  <a:pt x="13578" y="5720"/>
                  <a:pt x="13535" y="5720"/>
                </a:cubicBezTo>
                <a:close/>
                <a:moveTo>
                  <a:pt x="14320" y="5720"/>
                </a:moveTo>
                <a:cubicBezTo>
                  <a:pt x="14277" y="5720"/>
                  <a:pt x="14234" y="5737"/>
                  <a:pt x="14201" y="5770"/>
                </a:cubicBezTo>
                <a:cubicBezTo>
                  <a:pt x="14134" y="5835"/>
                  <a:pt x="14134" y="5942"/>
                  <a:pt x="14201" y="6007"/>
                </a:cubicBezTo>
                <a:cubicBezTo>
                  <a:pt x="14267" y="6073"/>
                  <a:pt x="14374" y="6073"/>
                  <a:pt x="14441" y="6007"/>
                </a:cubicBezTo>
                <a:cubicBezTo>
                  <a:pt x="14507" y="5942"/>
                  <a:pt x="14507" y="5835"/>
                  <a:pt x="14441" y="5770"/>
                </a:cubicBezTo>
                <a:cubicBezTo>
                  <a:pt x="14408" y="5737"/>
                  <a:pt x="14364" y="5720"/>
                  <a:pt x="14320" y="5720"/>
                </a:cubicBezTo>
                <a:close/>
                <a:moveTo>
                  <a:pt x="15107" y="5720"/>
                </a:moveTo>
                <a:cubicBezTo>
                  <a:pt x="15063" y="5720"/>
                  <a:pt x="15019" y="5737"/>
                  <a:pt x="14986" y="5770"/>
                </a:cubicBezTo>
                <a:cubicBezTo>
                  <a:pt x="14920" y="5835"/>
                  <a:pt x="14920" y="5942"/>
                  <a:pt x="14986" y="6007"/>
                </a:cubicBezTo>
                <a:cubicBezTo>
                  <a:pt x="15053" y="6073"/>
                  <a:pt x="15161" y="6073"/>
                  <a:pt x="15227" y="6007"/>
                </a:cubicBezTo>
                <a:cubicBezTo>
                  <a:pt x="15293" y="5942"/>
                  <a:pt x="15293" y="5835"/>
                  <a:pt x="15227" y="5770"/>
                </a:cubicBezTo>
                <a:cubicBezTo>
                  <a:pt x="15194" y="5737"/>
                  <a:pt x="15150" y="5720"/>
                  <a:pt x="15107" y="5720"/>
                </a:cubicBezTo>
                <a:close/>
                <a:moveTo>
                  <a:pt x="15893" y="5720"/>
                </a:moveTo>
                <a:cubicBezTo>
                  <a:pt x="15849" y="5720"/>
                  <a:pt x="15806" y="5737"/>
                  <a:pt x="15772" y="5770"/>
                </a:cubicBezTo>
                <a:cubicBezTo>
                  <a:pt x="15706" y="5835"/>
                  <a:pt x="15706" y="5942"/>
                  <a:pt x="15772" y="6007"/>
                </a:cubicBezTo>
                <a:cubicBezTo>
                  <a:pt x="15839" y="6073"/>
                  <a:pt x="15947" y="6073"/>
                  <a:pt x="16013" y="6007"/>
                </a:cubicBezTo>
                <a:cubicBezTo>
                  <a:pt x="16080" y="5942"/>
                  <a:pt x="16080" y="5835"/>
                  <a:pt x="16013" y="5770"/>
                </a:cubicBezTo>
                <a:cubicBezTo>
                  <a:pt x="15980" y="5737"/>
                  <a:pt x="15936" y="5720"/>
                  <a:pt x="15893" y="5720"/>
                </a:cubicBezTo>
                <a:close/>
                <a:moveTo>
                  <a:pt x="16679" y="5720"/>
                </a:moveTo>
                <a:cubicBezTo>
                  <a:pt x="16636" y="5720"/>
                  <a:pt x="16592" y="5737"/>
                  <a:pt x="16559" y="5770"/>
                </a:cubicBezTo>
                <a:cubicBezTo>
                  <a:pt x="16492" y="5835"/>
                  <a:pt x="16492" y="5942"/>
                  <a:pt x="16559" y="6007"/>
                </a:cubicBezTo>
                <a:cubicBezTo>
                  <a:pt x="16625" y="6073"/>
                  <a:pt x="16733" y="6073"/>
                  <a:pt x="16800" y="6007"/>
                </a:cubicBezTo>
                <a:cubicBezTo>
                  <a:pt x="16866" y="5942"/>
                  <a:pt x="16866" y="5835"/>
                  <a:pt x="16800" y="5770"/>
                </a:cubicBezTo>
                <a:cubicBezTo>
                  <a:pt x="16766" y="5737"/>
                  <a:pt x="16723" y="5720"/>
                  <a:pt x="16679" y="5720"/>
                </a:cubicBezTo>
                <a:close/>
                <a:moveTo>
                  <a:pt x="17465" y="5720"/>
                </a:moveTo>
                <a:cubicBezTo>
                  <a:pt x="17422" y="5720"/>
                  <a:pt x="17378" y="5737"/>
                  <a:pt x="17345" y="5770"/>
                </a:cubicBezTo>
                <a:cubicBezTo>
                  <a:pt x="17279" y="5835"/>
                  <a:pt x="17279" y="5942"/>
                  <a:pt x="17345" y="6007"/>
                </a:cubicBezTo>
                <a:cubicBezTo>
                  <a:pt x="17411" y="6073"/>
                  <a:pt x="17519" y="6073"/>
                  <a:pt x="17585" y="6007"/>
                </a:cubicBezTo>
                <a:cubicBezTo>
                  <a:pt x="17652" y="5942"/>
                  <a:pt x="17652" y="5835"/>
                  <a:pt x="17585" y="5770"/>
                </a:cubicBezTo>
                <a:cubicBezTo>
                  <a:pt x="17552" y="5737"/>
                  <a:pt x="17509" y="5720"/>
                  <a:pt x="17465" y="5720"/>
                </a:cubicBezTo>
                <a:close/>
                <a:moveTo>
                  <a:pt x="18252" y="5720"/>
                </a:moveTo>
                <a:cubicBezTo>
                  <a:pt x="18208" y="5720"/>
                  <a:pt x="18165" y="5737"/>
                  <a:pt x="18131" y="5770"/>
                </a:cubicBezTo>
                <a:cubicBezTo>
                  <a:pt x="18065" y="5835"/>
                  <a:pt x="18065" y="5942"/>
                  <a:pt x="18131" y="6007"/>
                </a:cubicBezTo>
                <a:cubicBezTo>
                  <a:pt x="18198" y="6073"/>
                  <a:pt x="18305" y="6073"/>
                  <a:pt x="18371" y="6007"/>
                </a:cubicBezTo>
                <a:cubicBezTo>
                  <a:pt x="18438" y="5942"/>
                  <a:pt x="18438" y="5835"/>
                  <a:pt x="18371" y="5770"/>
                </a:cubicBezTo>
                <a:cubicBezTo>
                  <a:pt x="18338" y="5737"/>
                  <a:pt x="18295" y="5720"/>
                  <a:pt x="18252" y="5720"/>
                </a:cubicBezTo>
                <a:close/>
                <a:moveTo>
                  <a:pt x="19037" y="5720"/>
                </a:moveTo>
                <a:cubicBezTo>
                  <a:pt x="18994" y="5720"/>
                  <a:pt x="18951" y="5737"/>
                  <a:pt x="18918" y="5770"/>
                </a:cubicBezTo>
                <a:cubicBezTo>
                  <a:pt x="18851" y="5835"/>
                  <a:pt x="18851" y="5942"/>
                  <a:pt x="18918" y="6007"/>
                </a:cubicBezTo>
                <a:cubicBezTo>
                  <a:pt x="18984" y="6073"/>
                  <a:pt x="19091" y="6073"/>
                  <a:pt x="19158" y="6007"/>
                </a:cubicBezTo>
                <a:cubicBezTo>
                  <a:pt x="19224" y="5942"/>
                  <a:pt x="19224" y="5835"/>
                  <a:pt x="19158" y="5770"/>
                </a:cubicBezTo>
                <a:cubicBezTo>
                  <a:pt x="19125" y="5737"/>
                  <a:pt x="19081" y="5720"/>
                  <a:pt x="19037" y="5720"/>
                </a:cubicBezTo>
                <a:close/>
                <a:moveTo>
                  <a:pt x="19824" y="5720"/>
                </a:moveTo>
                <a:cubicBezTo>
                  <a:pt x="19780" y="5720"/>
                  <a:pt x="19736" y="5737"/>
                  <a:pt x="19703" y="5770"/>
                </a:cubicBezTo>
                <a:cubicBezTo>
                  <a:pt x="19637" y="5835"/>
                  <a:pt x="19637" y="5942"/>
                  <a:pt x="19703" y="6007"/>
                </a:cubicBezTo>
                <a:cubicBezTo>
                  <a:pt x="19770" y="6073"/>
                  <a:pt x="19878" y="6073"/>
                  <a:pt x="19944" y="6007"/>
                </a:cubicBezTo>
                <a:cubicBezTo>
                  <a:pt x="20010" y="5942"/>
                  <a:pt x="20010" y="5835"/>
                  <a:pt x="19944" y="5770"/>
                </a:cubicBezTo>
                <a:cubicBezTo>
                  <a:pt x="19911" y="5737"/>
                  <a:pt x="19867" y="5720"/>
                  <a:pt x="19824" y="5720"/>
                </a:cubicBezTo>
                <a:close/>
                <a:moveTo>
                  <a:pt x="20610" y="5720"/>
                </a:moveTo>
                <a:cubicBezTo>
                  <a:pt x="20566" y="5720"/>
                  <a:pt x="20523" y="5737"/>
                  <a:pt x="20490" y="5770"/>
                </a:cubicBezTo>
                <a:cubicBezTo>
                  <a:pt x="20423" y="5835"/>
                  <a:pt x="20423" y="5942"/>
                  <a:pt x="20490" y="6007"/>
                </a:cubicBezTo>
                <a:cubicBezTo>
                  <a:pt x="20556" y="6073"/>
                  <a:pt x="20664" y="6073"/>
                  <a:pt x="20730" y="6007"/>
                </a:cubicBezTo>
                <a:cubicBezTo>
                  <a:pt x="20797" y="5942"/>
                  <a:pt x="20797" y="5835"/>
                  <a:pt x="20730" y="5770"/>
                </a:cubicBezTo>
                <a:cubicBezTo>
                  <a:pt x="20697" y="5737"/>
                  <a:pt x="20653" y="5720"/>
                  <a:pt x="20610" y="5720"/>
                </a:cubicBezTo>
                <a:close/>
                <a:moveTo>
                  <a:pt x="21396" y="5720"/>
                </a:moveTo>
                <a:cubicBezTo>
                  <a:pt x="21353" y="5720"/>
                  <a:pt x="21309" y="5737"/>
                  <a:pt x="21276" y="5770"/>
                </a:cubicBezTo>
                <a:cubicBezTo>
                  <a:pt x="21209" y="5835"/>
                  <a:pt x="21209" y="5942"/>
                  <a:pt x="21276" y="6007"/>
                </a:cubicBezTo>
                <a:cubicBezTo>
                  <a:pt x="21342" y="6073"/>
                  <a:pt x="21450" y="6073"/>
                  <a:pt x="21517" y="6007"/>
                </a:cubicBezTo>
                <a:cubicBezTo>
                  <a:pt x="21583" y="5942"/>
                  <a:pt x="21583" y="5835"/>
                  <a:pt x="21517" y="5770"/>
                </a:cubicBezTo>
                <a:cubicBezTo>
                  <a:pt x="21483" y="5737"/>
                  <a:pt x="21440" y="5720"/>
                  <a:pt x="21396" y="5720"/>
                </a:cubicBezTo>
                <a:close/>
                <a:moveTo>
                  <a:pt x="169" y="6537"/>
                </a:moveTo>
                <a:cubicBezTo>
                  <a:pt x="126" y="6537"/>
                  <a:pt x="83" y="6554"/>
                  <a:pt x="49" y="6587"/>
                </a:cubicBezTo>
                <a:cubicBezTo>
                  <a:pt x="-17" y="6652"/>
                  <a:pt x="-17" y="6759"/>
                  <a:pt x="49" y="6824"/>
                </a:cubicBezTo>
                <a:cubicBezTo>
                  <a:pt x="116" y="6890"/>
                  <a:pt x="223" y="6890"/>
                  <a:pt x="290" y="6824"/>
                </a:cubicBezTo>
                <a:cubicBezTo>
                  <a:pt x="356" y="6759"/>
                  <a:pt x="356" y="6652"/>
                  <a:pt x="290" y="6587"/>
                </a:cubicBezTo>
                <a:cubicBezTo>
                  <a:pt x="256" y="6554"/>
                  <a:pt x="213" y="6537"/>
                  <a:pt x="169" y="6537"/>
                </a:cubicBezTo>
                <a:close/>
                <a:moveTo>
                  <a:pt x="955" y="6537"/>
                </a:moveTo>
                <a:cubicBezTo>
                  <a:pt x="912" y="6537"/>
                  <a:pt x="869" y="6554"/>
                  <a:pt x="836" y="6587"/>
                </a:cubicBezTo>
                <a:cubicBezTo>
                  <a:pt x="769" y="6652"/>
                  <a:pt x="769" y="6759"/>
                  <a:pt x="836" y="6824"/>
                </a:cubicBezTo>
                <a:cubicBezTo>
                  <a:pt x="902" y="6890"/>
                  <a:pt x="1009" y="6890"/>
                  <a:pt x="1076" y="6824"/>
                </a:cubicBezTo>
                <a:cubicBezTo>
                  <a:pt x="1142" y="6759"/>
                  <a:pt x="1142" y="6652"/>
                  <a:pt x="1076" y="6587"/>
                </a:cubicBezTo>
                <a:cubicBezTo>
                  <a:pt x="1043" y="6554"/>
                  <a:pt x="999" y="6537"/>
                  <a:pt x="955" y="6537"/>
                </a:cubicBezTo>
                <a:close/>
                <a:moveTo>
                  <a:pt x="1742" y="6537"/>
                </a:moveTo>
                <a:cubicBezTo>
                  <a:pt x="1698" y="6537"/>
                  <a:pt x="1654" y="6554"/>
                  <a:pt x="1621" y="6587"/>
                </a:cubicBezTo>
                <a:cubicBezTo>
                  <a:pt x="1555" y="6652"/>
                  <a:pt x="1555" y="6759"/>
                  <a:pt x="1621" y="6824"/>
                </a:cubicBezTo>
                <a:cubicBezTo>
                  <a:pt x="1688" y="6890"/>
                  <a:pt x="1796" y="6890"/>
                  <a:pt x="1862" y="6824"/>
                </a:cubicBezTo>
                <a:cubicBezTo>
                  <a:pt x="1928" y="6759"/>
                  <a:pt x="1928" y="6652"/>
                  <a:pt x="1862" y="6587"/>
                </a:cubicBezTo>
                <a:cubicBezTo>
                  <a:pt x="1829" y="6554"/>
                  <a:pt x="1785" y="6537"/>
                  <a:pt x="1742" y="6537"/>
                </a:cubicBezTo>
                <a:close/>
                <a:moveTo>
                  <a:pt x="2528" y="6537"/>
                </a:moveTo>
                <a:cubicBezTo>
                  <a:pt x="2484" y="6537"/>
                  <a:pt x="2441" y="6554"/>
                  <a:pt x="2408" y="6587"/>
                </a:cubicBezTo>
                <a:cubicBezTo>
                  <a:pt x="2341" y="6652"/>
                  <a:pt x="2341" y="6759"/>
                  <a:pt x="2408" y="6824"/>
                </a:cubicBezTo>
                <a:cubicBezTo>
                  <a:pt x="2474" y="6890"/>
                  <a:pt x="2582" y="6890"/>
                  <a:pt x="2648" y="6824"/>
                </a:cubicBezTo>
                <a:cubicBezTo>
                  <a:pt x="2715" y="6759"/>
                  <a:pt x="2715" y="6652"/>
                  <a:pt x="2648" y="6587"/>
                </a:cubicBezTo>
                <a:cubicBezTo>
                  <a:pt x="2615" y="6554"/>
                  <a:pt x="2571" y="6537"/>
                  <a:pt x="2528" y="6537"/>
                </a:cubicBezTo>
                <a:close/>
                <a:moveTo>
                  <a:pt x="3314" y="6537"/>
                </a:moveTo>
                <a:cubicBezTo>
                  <a:pt x="3271" y="6537"/>
                  <a:pt x="3227" y="6554"/>
                  <a:pt x="3194" y="6587"/>
                </a:cubicBezTo>
                <a:cubicBezTo>
                  <a:pt x="3127" y="6652"/>
                  <a:pt x="3127" y="6759"/>
                  <a:pt x="3194" y="6824"/>
                </a:cubicBezTo>
                <a:cubicBezTo>
                  <a:pt x="3260" y="6890"/>
                  <a:pt x="3368" y="6890"/>
                  <a:pt x="3434" y="6824"/>
                </a:cubicBezTo>
                <a:cubicBezTo>
                  <a:pt x="3500" y="6759"/>
                  <a:pt x="3500" y="6652"/>
                  <a:pt x="3434" y="6587"/>
                </a:cubicBezTo>
                <a:cubicBezTo>
                  <a:pt x="3401" y="6554"/>
                  <a:pt x="3358" y="6537"/>
                  <a:pt x="3314" y="6537"/>
                </a:cubicBezTo>
                <a:close/>
                <a:moveTo>
                  <a:pt x="4101" y="6537"/>
                </a:moveTo>
                <a:cubicBezTo>
                  <a:pt x="4057" y="6537"/>
                  <a:pt x="4013" y="6554"/>
                  <a:pt x="3980" y="6587"/>
                </a:cubicBezTo>
                <a:cubicBezTo>
                  <a:pt x="3914" y="6652"/>
                  <a:pt x="3914" y="6759"/>
                  <a:pt x="3980" y="6824"/>
                </a:cubicBezTo>
                <a:cubicBezTo>
                  <a:pt x="4047" y="6890"/>
                  <a:pt x="4154" y="6890"/>
                  <a:pt x="4220" y="6824"/>
                </a:cubicBezTo>
                <a:cubicBezTo>
                  <a:pt x="4287" y="6759"/>
                  <a:pt x="4287" y="6652"/>
                  <a:pt x="4220" y="6587"/>
                </a:cubicBezTo>
                <a:cubicBezTo>
                  <a:pt x="4187" y="6554"/>
                  <a:pt x="4144" y="6537"/>
                  <a:pt x="4101" y="6537"/>
                </a:cubicBezTo>
                <a:close/>
                <a:moveTo>
                  <a:pt x="4886" y="6537"/>
                </a:moveTo>
                <a:cubicBezTo>
                  <a:pt x="4843" y="6537"/>
                  <a:pt x="4800" y="6554"/>
                  <a:pt x="4766" y="6587"/>
                </a:cubicBezTo>
                <a:cubicBezTo>
                  <a:pt x="4700" y="6652"/>
                  <a:pt x="4700" y="6759"/>
                  <a:pt x="4766" y="6824"/>
                </a:cubicBezTo>
                <a:cubicBezTo>
                  <a:pt x="4833" y="6890"/>
                  <a:pt x="4940" y="6890"/>
                  <a:pt x="5007" y="6824"/>
                </a:cubicBezTo>
                <a:cubicBezTo>
                  <a:pt x="5073" y="6759"/>
                  <a:pt x="5073" y="6652"/>
                  <a:pt x="5007" y="6587"/>
                </a:cubicBezTo>
                <a:cubicBezTo>
                  <a:pt x="4973" y="6554"/>
                  <a:pt x="4930" y="6537"/>
                  <a:pt x="4886" y="6537"/>
                </a:cubicBezTo>
                <a:close/>
                <a:moveTo>
                  <a:pt x="5672" y="6537"/>
                </a:moveTo>
                <a:cubicBezTo>
                  <a:pt x="5629" y="6537"/>
                  <a:pt x="5586" y="6554"/>
                  <a:pt x="5553" y="6587"/>
                </a:cubicBezTo>
                <a:cubicBezTo>
                  <a:pt x="5486" y="6652"/>
                  <a:pt x="5486" y="6759"/>
                  <a:pt x="5553" y="6824"/>
                </a:cubicBezTo>
                <a:cubicBezTo>
                  <a:pt x="5619" y="6890"/>
                  <a:pt x="5726" y="6890"/>
                  <a:pt x="5793" y="6824"/>
                </a:cubicBezTo>
                <a:cubicBezTo>
                  <a:pt x="5859" y="6759"/>
                  <a:pt x="5859" y="6652"/>
                  <a:pt x="5793" y="6587"/>
                </a:cubicBezTo>
                <a:cubicBezTo>
                  <a:pt x="5760" y="6554"/>
                  <a:pt x="5716" y="6537"/>
                  <a:pt x="5672" y="6537"/>
                </a:cubicBezTo>
                <a:close/>
                <a:moveTo>
                  <a:pt x="6459" y="6537"/>
                </a:moveTo>
                <a:cubicBezTo>
                  <a:pt x="6415" y="6537"/>
                  <a:pt x="6372" y="6554"/>
                  <a:pt x="6338" y="6587"/>
                </a:cubicBezTo>
                <a:cubicBezTo>
                  <a:pt x="6272" y="6652"/>
                  <a:pt x="6272" y="6759"/>
                  <a:pt x="6338" y="6824"/>
                </a:cubicBezTo>
                <a:cubicBezTo>
                  <a:pt x="6405" y="6890"/>
                  <a:pt x="6513" y="6890"/>
                  <a:pt x="6579" y="6824"/>
                </a:cubicBezTo>
                <a:cubicBezTo>
                  <a:pt x="6646" y="6759"/>
                  <a:pt x="6646" y="6652"/>
                  <a:pt x="6579" y="6587"/>
                </a:cubicBezTo>
                <a:cubicBezTo>
                  <a:pt x="6546" y="6554"/>
                  <a:pt x="6502" y="6537"/>
                  <a:pt x="6459" y="6537"/>
                </a:cubicBezTo>
                <a:close/>
                <a:moveTo>
                  <a:pt x="7245" y="6537"/>
                </a:moveTo>
                <a:cubicBezTo>
                  <a:pt x="7202" y="6537"/>
                  <a:pt x="7158" y="6554"/>
                  <a:pt x="7125" y="6587"/>
                </a:cubicBezTo>
                <a:cubicBezTo>
                  <a:pt x="7058" y="6652"/>
                  <a:pt x="7058" y="6759"/>
                  <a:pt x="7125" y="6824"/>
                </a:cubicBezTo>
                <a:cubicBezTo>
                  <a:pt x="7191" y="6890"/>
                  <a:pt x="7299" y="6890"/>
                  <a:pt x="7365" y="6824"/>
                </a:cubicBezTo>
                <a:cubicBezTo>
                  <a:pt x="7432" y="6759"/>
                  <a:pt x="7432" y="6652"/>
                  <a:pt x="7365" y="6587"/>
                </a:cubicBezTo>
                <a:cubicBezTo>
                  <a:pt x="7332" y="6554"/>
                  <a:pt x="7289" y="6537"/>
                  <a:pt x="7245" y="6537"/>
                </a:cubicBezTo>
                <a:close/>
                <a:moveTo>
                  <a:pt x="8031" y="6537"/>
                </a:moveTo>
                <a:cubicBezTo>
                  <a:pt x="7988" y="6537"/>
                  <a:pt x="7944" y="6554"/>
                  <a:pt x="7911" y="6587"/>
                </a:cubicBezTo>
                <a:cubicBezTo>
                  <a:pt x="7845" y="6652"/>
                  <a:pt x="7845" y="6759"/>
                  <a:pt x="7911" y="6824"/>
                </a:cubicBezTo>
                <a:cubicBezTo>
                  <a:pt x="7977" y="6890"/>
                  <a:pt x="8085" y="6890"/>
                  <a:pt x="8151" y="6824"/>
                </a:cubicBezTo>
                <a:cubicBezTo>
                  <a:pt x="8217" y="6759"/>
                  <a:pt x="8217" y="6652"/>
                  <a:pt x="8151" y="6587"/>
                </a:cubicBezTo>
                <a:cubicBezTo>
                  <a:pt x="8118" y="6554"/>
                  <a:pt x="8075" y="6537"/>
                  <a:pt x="8031" y="6537"/>
                </a:cubicBezTo>
                <a:close/>
                <a:moveTo>
                  <a:pt x="8818" y="6537"/>
                </a:moveTo>
                <a:cubicBezTo>
                  <a:pt x="8774" y="6537"/>
                  <a:pt x="8730" y="6554"/>
                  <a:pt x="8697" y="6587"/>
                </a:cubicBezTo>
                <a:cubicBezTo>
                  <a:pt x="8631" y="6652"/>
                  <a:pt x="8631" y="6759"/>
                  <a:pt x="8697" y="6824"/>
                </a:cubicBezTo>
                <a:cubicBezTo>
                  <a:pt x="8764" y="6890"/>
                  <a:pt x="8871" y="6890"/>
                  <a:pt x="8937" y="6824"/>
                </a:cubicBezTo>
                <a:cubicBezTo>
                  <a:pt x="9004" y="6759"/>
                  <a:pt x="9004" y="6652"/>
                  <a:pt x="8937" y="6587"/>
                </a:cubicBezTo>
                <a:cubicBezTo>
                  <a:pt x="8904" y="6554"/>
                  <a:pt x="8861" y="6537"/>
                  <a:pt x="8818" y="6537"/>
                </a:cubicBezTo>
                <a:close/>
                <a:moveTo>
                  <a:pt x="9603" y="6537"/>
                </a:moveTo>
                <a:cubicBezTo>
                  <a:pt x="9560" y="6537"/>
                  <a:pt x="9517" y="6554"/>
                  <a:pt x="9483" y="6587"/>
                </a:cubicBezTo>
                <a:cubicBezTo>
                  <a:pt x="9417" y="6652"/>
                  <a:pt x="9417" y="6759"/>
                  <a:pt x="9483" y="6824"/>
                </a:cubicBezTo>
                <a:cubicBezTo>
                  <a:pt x="9550" y="6890"/>
                  <a:pt x="9657" y="6890"/>
                  <a:pt x="9724" y="6824"/>
                </a:cubicBezTo>
                <a:cubicBezTo>
                  <a:pt x="9790" y="6759"/>
                  <a:pt x="9790" y="6652"/>
                  <a:pt x="9724" y="6587"/>
                </a:cubicBezTo>
                <a:cubicBezTo>
                  <a:pt x="9690" y="6554"/>
                  <a:pt x="9647" y="6537"/>
                  <a:pt x="9603" y="6537"/>
                </a:cubicBezTo>
                <a:close/>
                <a:moveTo>
                  <a:pt x="10390" y="6537"/>
                </a:moveTo>
                <a:cubicBezTo>
                  <a:pt x="10346" y="6537"/>
                  <a:pt x="10303" y="6554"/>
                  <a:pt x="10270" y="6587"/>
                </a:cubicBezTo>
                <a:cubicBezTo>
                  <a:pt x="10203" y="6652"/>
                  <a:pt x="10203" y="6759"/>
                  <a:pt x="10270" y="6824"/>
                </a:cubicBezTo>
                <a:cubicBezTo>
                  <a:pt x="10336" y="6890"/>
                  <a:pt x="10444" y="6890"/>
                  <a:pt x="10510" y="6824"/>
                </a:cubicBezTo>
                <a:cubicBezTo>
                  <a:pt x="10576" y="6759"/>
                  <a:pt x="10576" y="6652"/>
                  <a:pt x="10510" y="6587"/>
                </a:cubicBezTo>
                <a:cubicBezTo>
                  <a:pt x="10477" y="6554"/>
                  <a:pt x="10433" y="6537"/>
                  <a:pt x="10390" y="6537"/>
                </a:cubicBezTo>
                <a:close/>
                <a:moveTo>
                  <a:pt x="11176" y="6537"/>
                </a:moveTo>
                <a:cubicBezTo>
                  <a:pt x="11132" y="6537"/>
                  <a:pt x="11089" y="6554"/>
                  <a:pt x="11055" y="6587"/>
                </a:cubicBezTo>
                <a:cubicBezTo>
                  <a:pt x="10989" y="6652"/>
                  <a:pt x="10989" y="6759"/>
                  <a:pt x="11055" y="6824"/>
                </a:cubicBezTo>
                <a:cubicBezTo>
                  <a:pt x="11122" y="6890"/>
                  <a:pt x="11230" y="6890"/>
                  <a:pt x="11296" y="6824"/>
                </a:cubicBezTo>
                <a:cubicBezTo>
                  <a:pt x="11363" y="6759"/>
                  <a:pt x="11363" y="6652"/>
                  <a:pt x="11296" y="6587"/>
                </a:cubicBezTo>
                <a:cubicBezTo>
                  <a:pt x="11263" y="6554"/>
                  <a:pt x="11219" y="6537"/>
                  <a:pt x="11176" y="6537"/>
                </a:cubicBezTo>
                <a:close/>
                <a:moveTo>
                  <a:pt x="11962" y="6537"/>
                </a:moveTo>
                <a:cubicBezTo>
                  <a:pt x="11919" y="6537"/>
                  <a:pt x="11875" y="6554"/>
                  <a:pt x="11842" y="6587"/>
                </a:cubicBezTo>
                <a:cubicBezTo>
                  <a:pt x="11775" y="6652"/>
                  <a:pt x="11775" y="6759"/>
                  <a:pt x="11842" y="6824"/>
                </a:cubicBezTo>
                <a:cubicBezTo>
                  <a:pt x="11908" y="6890"/>
                  <a:pt x="12016" y="6890"/>
                  <a:pt x="12083" y="6824"/>
                </a:cubicBezTo>
                <a:cubicBezTo>
                  <a:pt x="12149" y="6759"/>
                  <a:pt x="12149" y="6652"/>
                  <a:pt x="12083" y="6587"/>
                </a:cubicBezTo>
                <a:cubicBezTo>
                  <a:pt x="12049" y="6554"/>
                  <a:pt x="12006" y="6537"/>
                  <a:pt x="11962" y="6537"/>
                </a:cubicBezTo>
                <a:close/>
                <a:moveTo>
                  <a:pt x="12748" y="6537"/>
                </a:moveTo>
                <a:cubicBezTo>
                  <a:pt x="12705" y="6537"/>
                  <a:pt x="12661" y="6554"/>
                  <a:pt x="12628" y="6587"/>
                </a:cubicBezTo>
                <a:cubicBezTo>
                  <a:pt x="12562" y="6652"/>
                  <a:pt x="12562" y="6759"/>
                  <a:pt x="12628" y="6824"/>
                </a:cubicBezTo>
                <a:cubicBezTo>
                  <a:pt x="12694" y="6890"/>
                  <a:pt x="12802" y="6890"/>
                  <a:pt x="12868" y="6824"/>
                </a:cubicBezTo>
                <a:cubicBezTo>
                  <a:pt x="12935" y="6759"/>
                  <a:pt x="12935" y="6652"/>
                  <a:pt x="12868" y="6587"/>
                </a:cubicBezTo>
                <a:cubicBezTo>
                  <a:pt x="12835" y="6554"/>
                  <a:pt x="12792" y="6537"/>
                  <a:pt x="12748" y="6537"/>
                </a:cubicBezTo>
                <a:close/>
                <a:moveTo>
                  <a:pt x="13535" y="6537"/>
                </a:moveTo>
                <a:cubicBezTo>
                  <a:pt x="13491" y="6537"/>
                  <a:pt x="13447" y="6554"/>
                  <a:pt x="13414" y="6587"/>
                </a:cubicBezTo>
                <a:cubicBezTo>
                  <a:pt x="13348" y="6652"/>
                  <a:pt x="13348" y="6759"/>
                  <a:pt x="13414" y="6824"/>
                </a:cubicBezTo>
                <a:cubicBezTo>
                  <a:pt x="13481" y="6890"/>
                  <a:pt x="13588" y="6890"/>
                  <a:pt x="13654" y="6824"/>
                </a:cubicBezTo>
                <a:cubicBezTo>
                  <a:pt x="13721" y="6759"/>
                  <a:pt x="13721" y="6652"/>
                  <a:pt x="13654" y="6587"/>
                </a:cubicBezTo>
                <a:cubicBezTo>
                  <a:pt x="13621" y="6554"/>
                  <a:pt x="13578" y="6537"/>
                  <a:pt x="13535" y="6537"/>
                </a:cubicBezTo>
                <a:close/>
                <a:moveTo>
                  <a:pt x="14320" y="6537"/>
                </a:moveTo>
                <a:cubicBezTo>
                  <a:pt x="14277" y="6537"/>
                  <a:pt x="14234" y="6554"/>
                  <a:pt x="14201" y="6587"/>
                </a:cubicBezTo>
                <a:cubicBezTo>
                  <a:pt x="14134" y="6652"/>
                  <a:pt x="14134" y="6759"/>
                  <a:pt x="14201" y="6824"/>
                </a:cubicBezTo>
                <a:cubicBezTo>
                  <a:pt x="14267" y="6890"/>
                  <a:pt x="14374" y="6890"/>
                  <a:pt x="14441" y="6824"/>
                </a:cubicBezTo>
                <a:cubicBezTo>
                  <a:pt x="14507" y="6759"/>
                  <a:pt x="14507" y="6652"/>
                  <a:pt x="14441" y="6587"/>
                </a:cubicBezTo>
                <a:cubicBezTo>
                  <a:pt x="14408" y="6554"/>
                  <a:pt x="14364" y="6537"/>
                  <a:pt x="14320" y="6537"/>
                </a:cubicBezTo>
                <a:close/>
                <a:moveTo>
                  <a:pt x="15107" y="6537"/>
                </a:moveTo>
                <a:cubicBezTo>
                  <a:pt x="15063" y="6537"/>
                  <a:pt x="15019" y="6554"/>
                  <a:pt x="14986" y="6587"/>
                </a:cubicBezTo>
                <a:cubicBezTo>
                  <a:pt x="14920" y="6652"/>
                  <a:pt x="14920" y="6759"/>
                  <a:pt x="14986" y="6824"/>
                </a:cubicBezTo>
                <a:cubicBezTo>
                  <a:pt x="15053" y="6890"/>
                  <a:pt x="15161" y="6890"/>
                  <a:pt x="15227" y="6824"/>
                </a:cubicBezTo>
                <a:cubicBezTo>
                  <a:pt x="15293" y="6759"/>
                  <a:pt x="15293" y="6652"/>
                  <a:pt x="15227" y="6587"/>
                </a:cubicBezTo>
                <a:cubicBezTo>
                  <a:pt x="15194" y="6554"/>
                  <a:pt x="15150" y="6537"/>
                  <a:pt x="15107" y="6537"/>
                </a:cubicBezTo>
                <a:close/>
                <a:moveTo>
                  <a:pt x="15893" y="6537"/>
                </a:moveTo>
                <a:cubicBezTo>
                  <a:pt x="15849" y="6537"/>
                  <a:pt x="15806" y="6554"/>
                  <a:pt x="15772" y="6587"/>
                </a:cubicBezTo>
                <a:cubicBezTo>
                  <a:pt x="15706" y="6652"/>
                  <a:pt x="15706" y="6759"/>
                  <a:pt x="15772" y="6824"/>
                </a:cubicBezTo>
                <a:cubicBezTo>
                  <a:pt x="15839" y="6890"/>
                  <a:pt x="15947" y="6890"/>
                  <a:pt x="16013" y="6824"/>
                </a:cubicBezTo>
                <a:cubicBezTo>
                  <a:pt x="16080" y="6759"/>
                  <a:pt x="16080" y="6652"/>
                  <a:pt x="16013" y="6587"/>
                </a:cubicBezTo>
                <a:cubicBezTo>
                  <a:pt x="15980" y="6554"/>
                  <a:pt x="15936" y="6537"/>
                  <a:pt x="15893" y="6537"/>
                </a:cubicBezTo>
                <a:close/>
                <a:moveTo>
                  <a:pt x="16679" y="6537"/>
                </a:moveTo>
                <a:cubicBezTo>
                  <a:pt x="16636" y="6537"/>
                  <a:pt x="16592" y="6554"/>
                  <a:pt x="16559" y="6587"/>
                </a:cubicBezTo>
                <a:cubicBezTo>
                  <a:pt x="16492" y="6652"/>
                  <a:pt x="16492" y="6759"/>
                  <a:pt x="16559" y="6824"/>
                </a:cubicBezTo>
                <a:cubicBezTo>
                  <a:pt x="16625" y="6890"/>
                  <a:pt x="16733" y="6890"/>
                  <a:pt x="16800" y="6824"/>
                </a:cubicBezTo>
                <a:cubicBezTo>
                  <a:pt x="16866" y="6759"/>
                  <a:pt x="16866" y="6652"/>
                  <a:pt x="16800" y="6587"/>
                </a:cubicBezTo>
                <a:cubicBezTo>
                  <a:pt x="16766" y="6554"/>
                  <a:pt x="16723" y="6537"/>
                  <a:pt x="16679" y="6537"/>
                </a:cubicBezTo>
                <a:close/>
                <a:moveTo>
                  <a:pt x="17465" y="6537"/>
                </a:moveTo>
                <a:cubicBezTo>
                  <a:pt x="17422" y="6537"/>
                  <a:pt x="17378" y="6554"/>
                  <a:pt x="17345" y="6587"/>
                </a:cubicBezTo>
                <a:cubicBezTo>
                  <a:pt x="17279" y="6652"/>
                  <a:pt x="17279" y="6759"/>
                  <a:pt x="17345" y="6824"/>
                </a:cubicBezTo>
                <a:cubicBezTo>
                  <a:pt x="17411" y="6890"/>
                  <a:pt x="17519" y="6890"/>
                  <a:pt x="17585" y="6824"/>
                </a:cubicBezTo>
                <a:cubicBezTo>
                  <a:pt x="17652" y="6759"/>
                  <a:pt x="17652" y="6652"/>
                  <a:pt x="17585" y="6587"/>
                </a:cubicBezTo>
                <a:cubicBezTo>
                  <a:pt x="17552" y="6554"/>
                  <a:pt x="17509" y="6537"/>
                  <a:pt x="17465" y="6537"/>
                </a:cubicBezTo>
                <a:close/>
                <a:moveTo>
                  <a:pt x="18252" y="6537"/>
                </a:moveTo>
                <a:cubicBezTo>
                  <a:pt x="18208" y="6537"/>
                  <a:pt x="18165" y="6554"/>
                  <a:pt x="18131" y="6587"/>
                </a:cubicBezTo>
                <a:cubicBezTo>
                  <a:pt x="18065" y="6652"/>
                  <a:pt x="18065" y="6759"/>
                  <a:pt x="18131" y="6824"/>
                </a:cubicBezTo>
                <a:cubicBezTo>
                  <a:pt x="18198" y="6890"/>
                  <a:pt x="18305" y="6890"/>
                  <a:pt x="18371" y="6824"/>
                </a:cubicBezTo>
                <a:cubicBezTo>
                  <a:pt x="18438" y="6759"/>
                  <a:pt x="18438" y="6652"/>
                  <a:pt x="18371" y="6587"/>
                </a:cubicBezTo>
                <a:cubicBezTo>
                  <a:pt x="18338" y="6554"/>
                  <a:pt x="18295" y="6537"/>
                  <a:pt x="18252" y="6537"/>
                </a:cubicBezTo>
                <a:close/>
                <a:moveTo>
                  <a:pt x="19037" y="6537"/>
                </a:moveTo>
                <a:cubicBezTo>
                  <a:pt x="18994" y="6537"/>
                  <a:pt x="18951" y="6554"/>
                  <a:pt x="18918" y="6587"/>
                </a:cubicBezTo>
                <a:cubicBezTo>
                  <a:pt x="18851" y="6652"/>
                  <a:pt x="18851" y="6759"/>
                  <a:pt x="18918" y="6824"/>
                </a:cubicBezTo>
                <a:cubicBezTo>
                  <a:pt x="18984" y="6890"/>
                  <a:pt x="19091" y="6890"/>
                  <a:pt x="19158" y="6824"/>
                </a:cubicBezTo>
                <a:cubicBezTo>
                  <a:pt x="19224" y="6759"/>
                  <a:pt x="19224" y="6652"/>
                  <a:pt x="19158" y="6587"/>
                </a:cubicBezTo>
                <a:cubicBezTo>
                  <a:pt x="19125" y="6554"/>
                  <a:pt x="19081" y="6537"/>
                  <a:pt x="19037" y="6537"/>
                </a:cubicBezTo>
                <a:close/>
                <a:moveTo>
                  <a:pt x="19824" y="6537"/>
                </a:moveTo>
                <a:cubicBezTo>
                  <a:pt x="19780" y="6537"/>
                  <a:pt x="19736" y="6554"/>
                  <a:pt x="19703" y="6587"/>
                </a:cubicBezTo>
                <a:cubicBezTo>
                  <a:pt x="19637" y="6652"/>
                  <a:pt x="19637" y="6759"/>
                  <a:pt x="19703" y="6824"/>
                </a:cubicBezTo>
                <a:cubicBezTo>
                  <a:pt x="19770" y="6890"/>
                  <a:pt x="19878" y="6890"/>
                  <a:pt x="19944" y="6824"/>
                </a:cubicBezTo>
                <a:cubicBezTo>
                  <a:pt x="20010" y="6759"/>
                  <a:pt x="20010" y="6652"/>
                  <a:pt x="19944" y="6587"/>
                </a:cubicBezTo>
                <a:cubicBezTo>
                  <a:pt x="19911" y="6554"/>
                  <a:pt x="19867" y="6537"/>
                  <a:pt x="19824" y="6537"/>
                </a:cubicBezTo>
                <a:close/>
                <a:moveTo>
                  <a:pt x="20610" y="6537"/>
                </a:moveTo>
                <a:cubicBezTo>
                  <a:pt x="20566" y="6537"/>
                  <a:pt x="20523" y="6554"/>
                  <a:pt x="20490" y="6587"/>
                </a:cubicBezTo>
                <a:cubicBezTo>
                  <a:pt x="20423" y="6652"/>
                  <a:pt x="20423" y="6759"/>
                  <a:pt x="20490" y="6824"/>
                </a:cubicBezTo>
                <a:cubicBezTo>
                  <a:pt x="20556" y="6890"/>
                  <a:pt x="20664" y="6890"/>
                  <a:pt x="20730" y="6824"/>
                </a:cubicBezTo>
                <a:cubicBezTo>
                  <a:pt x="20797" y="6759"/>
                  <a:pt x="20797" y="6652"/>
                  <a:pt x="20730" y="6587"/>
                </a:cubicBezTo>
                <a:cubicBezTo>
                  <a:pt x="20697" y="6554"/>
                  <a:pt x="20653" y="6537"/>
                  <a:pt x="20610" y="6537"/>
                </a:cubicBezTo>
                <a:close/>
                <a:moveTo>
                  <a:pt x="21396" y="6537"/>
                </a:moveTo>
                <a:cubicBezTo>
                  <a:pt x="21353" y="6537"/>
                  <a:pt x="21309" y="6554"/>
                  <a:pt x="21276" y="6587"/>
                </a:cubicBezTo>
                <a:cubicBezTo>
                  <a:pt x="21209" y="6652"/>
                  <a:pt x="21209" y="6759"/>
                  <a:pt x="21276" y="6824"/>
                </a:cubicBezTo>
                <a:cubicBezTo>
                  <a:pt x="21342" y="6890"/>
                  <a:pt x="21450" y="6890"/>
                  <a:pt x="21517" y="6824"/>
                </a:cubicBezTo>
                <a:cubicBezTo>
                  <a:pt x="21583" y="6759"/>
                  <a:pt x="21583" y="6652"/>
                  <a:pt x="21517" y="6587"/>
                </a:cubicBezTo>
                <a:cubicBezTo>
                  <a:pt x="21483" y="6554"/>
                  <a:pt x="21440" y="6537"/>
                  <a:pt x="21396" y="6537"/>
                </a:cubicBezTo>
                <a:close/>
                <a:moveTo>
                  <a:pt x="169" y="7354"/>
                </a:moveTo>
                <a:cubicBezTo>
                  <a:pt x="126" y="7354"/>
                  <a:pt x="83" y="7371"/>
                  <a:pt x="49" y="7404"/>
                </a:cubicBezTo>
                <a:cubicBezTo>
                  <a:pt x="-17" y="7469"/>
                  <a:pt x="-17" y="7576"/>
                  <a:pt x="49" y="7642"/>
                </a:cubicBezTo>
                <a:cubicBezTo>
                  <a:pt x="116" y="7708"/>
                  <a:pt x="223" y="7708"/>
                  <a:pt x="290" y="7642"/>
                </a:cubicBezTo>
                <a:cubicBezTo>
                  <a:pt x="356" y="7576"/>
                  <a:pt x="356" y="7469"/>
                  <a:pt x="290" y="7404"/>
                </a:cubicBezTo>
                <a:cubicBezTo>
                  <a:pt x="256" y="7371"/>
                  <a:pt x="213" y="7354"/>
                  <a:pt x="169" y="7354"/>
                </a:cubicBezTo>
                <a:close/>
                <a:moveTo>
                  <a:pt x="955" y="7354"/>
                </a:moveTo>
                <a:cubicBezTo>
                  <a:pt x="912" y="7354"/>
                  <a:pt x="869" y="7371"/>
                  <a:pt x="836" y="7404"/>
                </a:cubicBezTo>
                <a:cubicBezTo>
                  <a:pt x="769" y="7469"/>
                  <a:pt x="769" y="7576"/>
                  <a:pt x="836" y="7642"/>
                </a:cubicBezTo>
                <a:cubicBezTo>
                  <a:pt x="902" y="7708"/>
                  <a:pt x="1009" y="7708"/>
                  <a:pt x="1076" y="7642"/>
                </a:cubicBezTo>
                <a:cubicBezTo>
                  <a:pt x="1142" y="7576"/>
                  <a:pt x="1142" y="7469"/>
                  <a:pt x="1076" y="7404"/>
                </a:cubicBezTo>
                <a:cubicBezTo>
                  <a:pt x="1043" y="7371"/>
                  <a:pt x="999" y="7354"/>
                  <a:pt x="955" y="7354"/>
                </a:cubicBezTo>
                <a:close/>
                <a:moveTo>
                  <a:pt x="1742" y="7354"/>
                </a:moveTo>
                <a:cubicBezTo>
                  <a:pt x="1698" y="7354"/>
                  <a:pt x="1654" y="7371"/>
                  <a:pt x="1621" y="7404"/>
                </a:cubicBezTo>
                <a:cubicBezTo>
                  <a:pt x="1555" y="7469"/>
                  <a:pt x="1555" y="7576"/>
                  <a:pt x="1621" y="7642"/>
                </a:cubicBezTo>
                <a:cubicBezTo>
                  <a:pt x="1688" y="7708"/>
                  <a:pt x="1796" y="7708"/>
                  <a:pt x="1862" y="7642"/>
                </a:cubicBezTo>
                <a:cubicBezTo>
                  <a:pt x="1928" y="7576"/>
                  <a:pt x="1928" y="7469"/>
                  <a:pt x="1862" y="7404"/>
                </a:cubicBezTo>
                <a:cubicBezTo>
                  <a:pt x="1829" y="7371"/>
                  <a:pt x="1785" y="7354"/>
                  <a:pt x="1742" y="7354"/>
                </a:cubicBezTo>
                <a:close/>
                <a:moveTo>
                  <a:pt x="2528" y="7354"/>
                </a:moveTo>
                <a:cubicBezTo>
                  <a:pt x="2484" y="7354"/>
                  <a:pt x="2441" y="7371"/>
                  <a:pt x="2408" y="7404"/>
                </a:cubicBezTo>
                <a:cubicBezTo>
                  <a:pt x="2341" y="7469"/>
                  <a:pt x="2341" y="7576"/>
                  <a:pt x="2408" y="7642"/>
                </a:cubicBezTo>
                <a:cubicBezTo>
                  <a:pt x="2474" y="7708"/>
                  <a:pt x="2582" y="7708"/>
                  <a:pt x="2648" y="7642"/>
                </a:cubicBezTo>
                <a:cubicBezTo>
                  <a:pt x="2715" y="7576"/>
                  <a:pt x="2715" y="7469"/>
                  <a:pt x="2648" y="7404"/>
                </a:cubicBezTo>
                <a:cubicBezTo>
                  <a:pt x="2615" y="7371"/>
                  <a:pt x="2571" y="7354"/>
                  <a:pt x="2528" y="7354"/>
                </a:cubicBezTo>
                <a:close/>
                <a:moveTo>
                  <a:pt x="3314" y="7354"/>
                </a:moveTo>
                <a:cubicBezTo>
                  <a:pt x="3271" y="7354"/>
                  <a:pt x="3227" y="7371"/>
                  <a:pt x="3194" y="7404"/>
                </a:cubicBezTo>
                <a:cubicBezTo>
                  <a:pt x="3127" y="7469"/>
                  <a:pt x="3127" y="7576"/>
                  <a:pt x="3194" y="7642"/>
                </a:cubicBezTo>
                <a:cubicBezTo>
                  <a:pt x="3260" y="7708"/>
                  <a:pt x="3368" y="7708"/>
                  <a:pt x="3434" y="7642"/>
                </a:cubicBezTo>
                <a:cubicBezTo>
                  <a:pt x="3500" y="7576"/>
                  <a:pt x="3500" y="7469"/>
                  <a:pt x="3434" y="7404"/>
                </a:cubicBezTo>
                <a:cubicBezTo>
                  <a:pt x="3401" y="7371"/>
                  <a:pt x="3358" y="7354"/>
                  <a:pt x="3314" y="7354"/>
                </a:cubicBezTo>
                <a:close/>
                <a:moveTo>
                  <a:pt x="4101" y="7354"/>
                </a:moveTo>
                <a:cubicBezTo>
                  <a:pt x="4057" y="7354"/>
                  <a:pt x="4013" y="7371"/>
                  <a:pt x="3980" y="7404"/>
                </a:cubicBezTo>
                <a:cubicBezTo>
                  <a:pt x="3914" y="7469"/>
                  <a:pt x="3914" y="7576"/>
                  <a:pt x="3980" y="7642"/>
                </a:cubicBezTo>
                <a:cubicBezTo>
                  <a:pt x="4047" y="7708"/>
                  <a:pt x="4154" y="7708"/>
                  <a:pt x="4220" y="7642"/>
                </a:cubicBezTo>
                <a:cubicBezTo>
                  <a:pt x="4287" y="7576"/>
                  <a:pt x="4287" y="7469"/>
                  <a:pt x="4220" y="7404"/>
                </a:cubicBezTo>
                <a:cubicBezTo>
                  <a:pt x="4187" y="7371"/>
                  <a:pt x="4144" y="7354"/>
                  <a:pt x="4101" y="7354"/>
                </a:cubicBezTo>
                <a:close/>
                <a:moveTo>
                  <a:pt x="4886" y="7354"/>
                </a:moveTo>
                <a:cubicBezTo>
                  <a:pt x="4843" y="7354"/>
                  <a:pt x="4800" y="7371"/>
                  <a:pt x="4766" y="7404"/>
                </a:cubicBezTo>
                <a:cubicBezTo>
                  <a:pt x="4700" y="7469"/>
                  <a:pt x="4700" y="7576"/>
                  <a:pt x="4766" y="7642"/>
                </a:cubicBezTo>
                <a:cubicBezTo>
                  <a:pt x="4833" y="7708"/>
                  <a:pt x="4940" y="7708"/>
                  <a:pt x="5007" y="7642"/>
                </a:cubicBezTo>
                <a:cubicBezTo>
                  <a:pt x="5073" y="7576"/>
                  <a:pt x="5073" y="7469"/>
                  <a:pt x="5007" y="7404"/>
                </a:cubicBezTo>
                <a:cubicBezTo>
                  <a:pt x="4973" y="7371"/>
                  <a:pt x="4930" y="7354"/>
                  <a:pt x="4886" y="7354"/>
                </a:cubicBezTo>
                <a:close/>
                <a:moveTo>
                  <a:pt x="5672" y="7354"/>
                </a:moveTo>
                <a:cubicBezTo>
                  <a:pt x="5629" y="7354"/>
                  <a:pt x="5586" y="7371"/>
                  <a:pt x="5553" y="7404"/>
                </a:cubicBezTo>
                <a:cubicBezTo>
                  <a:pt x="5486" y="7469"/>
                  <a:pt x="5486" y="7576"/>
                  <a:pt x="5553" y="7642"/>
                </a:cubicBezTo>
                <a:cubicBezTo>
                  <a:pt x="5619" y="7708"/>
                  <a:pt x="5726" y="7708"/>
                  <a:pt x="5793" y="7642"/>
                </a:cubicBezTo>
                <a:cubicBezTo>
                  <a:pt x="5859" y="7576"/>
                  <a:pt x="5859" y="7469"/>
                  <a:pt x="5793" y="7404"/>
                </a:cubicBezTo>
                <a:cubicBezTo>
                  <a:pt x="5760" y="7371"/>
                  <a:pt x="5716" y="7354"/>
                  <a:pt x="5672" y="7354"/>
                </a:cubicBezTo>
                <a:close/>
                <a:moveTo>
                  <a:pt x="6459" y="7354"/>
                </a:moveTo>
                <a:cubicBezTo>
                  <a:pt x="6415" y="7354"/>
                  <a:pt x="6372" y="7371"/>
                  <a:pt x="6338" y="7404"/>
                </a:cubicBezTo>
                <a:cubicBezTo>
                  <a:pt x="6272" y="7469"/>
                  <a:pt x="6272" y="7576"/>
                  <a:pt x="6338" y="7642"/>
                </a:cubicBezTo>
                <a:cubicBezTo>
                  <a:pt x="6405" y="7708"/>
                  <a:pt x="6513" y="7708"/>
                  <a:pt x="6579" y="7642"/>
                </a:cubicBezTo>
                <a:cubicBezTo>
                  <a:pt x="6646" y="7576"/>
                  <a:pt x="6646" y="7469"/>
                  <a:pt x="6579" y="7404"/>
                </a:cubicBezTo>
                <a:cubicBezTo>
                  <a:pt x="6546" y="7371"/>
                  <a:pt x="6502" y="7354"/>
                  <a:pt x="6459" y="7354"/>
                </a:cubicBezTo>
                <a:close/>
                <a:moveTo>
                  <a:pt x="7245" y="7354"/>
                </a:moveTo>
                <a:cubicBezTo>
                  <a:pt x="7202" y="7354"/>
                  <a:pt x="7158" y="7371"/>
                  <a:pt x="7125" y="7404"/>
                </a:cubicBezTo>
                <a:cubicBezTo>
                  <a:pt x="7058" y="7469"/>
                  <a:pt x="7058" y="7576"/>
                  <a:pt x="7125" y="7642"/>
                </a:cubicBezTo>
                <a:cubicBezTo>
                  <a:pt x="7191" y="7708"/>
                  <a:pt x="7299" y="7708"/>
                  <a:pt x="7365" y="7642"/>
                </a:cubicBezTo>
                <a:cubicBezTo>
                  <a:pt x="7432" y="7576"/>
                  <a:pt x="7432" y="7469"/>
                  <a:pt x="7365" y="7404"/>
                </a:cubicBezTo>
                <a:cubicBezTo>
                  <a:pt x="7332" y="7371"/>
                  <a:pt x="7289" y="7354"/>
                  <a:pt x="7245" y="7354"/>
                </a:cubicBezTo>
                <a:close/>
                <a:moveTo>
                  <a:pt x="8031" y="7354"/>
                </a:moveTo>
                <a:cubicBezTo>
                  <a:pt x="7988" y="7354"/>
                  <a:pt x="7944" y="7371"/>
                  <a:pt x="7911" y="7404"/>
                </a:cubicBezTo>
                <a:cubicBezTo>
                  <a:pt x="7845" y="7469"/>
                  <a:pt x="7845" y="7576"/>
                  <a:pt x="7911" y="7642"/>
                </a:cubicBezTo>
                <a:cubicBezTo>
                  <a:pt x="7977" y="7708"/>
                  <a:pt x="8085" y="7708"/>
                  <a:pt x="8151" y="7642"/>
                </a:cubicBezTo>
                <a:cubicBezTo>
                  <a:pt x="8217" y="7576"/>
                  <a:pt x="8217" y="7469"/>
                  <a:pt x="8151" y="7404"/>
                </a:cubicBezTo>
                <a:cubicBezTo>
                  <a:pt x="8118" y="7371"/>
                  <a:pt x="8075" y="7354"/>
                  <a:pt x="8031" y="7354"/>
                </a:cubicBezTo>
                <a:close/>
                <a:moveTo>
                  <a:pt x="8818" y="7354"/>
                </a:moveTo>
                <a:cubicBezTo>
                  <a:pt x="8774" y="7354"/>
                  <a:pt x="8730" y="7371"/>
                  <a:pt x="8697" y="7404"/>
                </a:cubicBezTo>
                <a:cubicBezTo>
                  <a:pt x="8631" y="7469"/>
                  <a:pt x="8631" y="7576"/>
                  <a:pt x="8697" y="7642"/>
                </a:cubicBezTo>
                <a:cubicBezTo>
                  <a:pt x="8764" y="7708"/>
                  <a:pt x="8871" y="7708"/>
                  <a:pt x="8937" y="7642"/>
                </a:cubicBezTo>
                <a:cubicBezTo>
                  <a:pt x="9004" y="7576"/>
                  <a:pt x="9004" y="7469"/>
                  <a:pt x="8937" y="7404"/>
                </a:cubicBezTo>
                <a:cubicBezTo>
                  <a:pt x="8904" y="7371"/>
                  <a:pt x="8861" y="7354"/>
                  <a:pt x="8818" y="7354"/>
                </a:cubicBezTo>
                <a:close/>
                <a:moveTo>
                  <a:pt x="9603" y="7354"/>
                </a:moveTo>
                <a:cubicBezTo>
                  <a:pt x="9560" y="7354"/>
                  <a:pt x="9517" y="7371"/>
                  <a:pt x="9483" y="7404"/>
                </a:cubicBezTo>
                <a:cubicBezTo>
                  <a:pt x="9417" y="7469"/>
                  <a:pt x="9417" y="7576"/>
                  <a:pt x="9483" y="7642"/>
                </a:cubicBezTo>
                <a:cubicBezTo>
                  <a:pt x="9550" y="7708"/>
                  <a:pt x="9657" y="7708"/>
                  <a:pt x="9724" y="7642"/>
                </a:cubicBezTo>
                <a:cubicBezTo>
                  <a:pt x="9790" y="7576"/>
                  <a:pt x="9790" y="7469"/>
                  <a:pt x="9724" y="7404"/>
                </a:cubicBezTo>
                <a:cubicBezTo>
                  <a:pt x="9690" y="7371"/>
                  <a:pt x="9647" y="7354"/>
                  <a:pt x="9603" y="7354"/>
                </a:cubicBezTo>
                <a:close/>
                <a:moveTo>
                  <a:pt x="10390" y="7354"/>
                </a:moveTo>
                <a:cubicBezTo>
                  <a:pt x="10346" y="7354"/>
                  <a:pt x="10303" y="7371"/>
                  <a:pt x="10270" y="7404"/>
                </a:cubicBezTo>
                <a:cubicBezTo>
                  <a:pt x="10203" y="7469"/>
                  <a:pt x="10203" y="7576"/>
                  <a:pt x="10270" y="7642"/>
                </a:cubicBezTo>
                <a:cubicBezTo>
                  <a:pt x="10336" y="7708"/>
                  <a:pt x="10444" y="7708"/>
                  <a:pt x="10510" y="7642"/>
                </a:cubicBezTo>
                <a:cubicBezTo>
                  <a:pt x="10576" y="7576"/>
                  <a:pt x="10576" y="7469"/>
                  <a:pt x="10510" y="7404"/>
                </a:cubicBezTo>
                <a:cubicBezTo>
                  <a:pt x="10477" y="7371"/>
                  <a:pt x="10433" y="7354"/>
                  <a:pt x="10390" y="7354"/>
                </a:cubicBezTo>
                <a:close/>
                <a:moveTo>
                  <a:pt x="11176" y="7354"/>
                </a:moveTo>
                <a:cubicBezTo>
                  <a:pt x="11132" y="7354"/>
                  <a:pt x="11089" y="7371"/>
                  <a:pt x="11055" y="7404"/>
                </a:cubicBezTo>
                <a:cubicBezTo>
                  <a:pt x="10989" y="7469"/>
                  <a:pt x="10989" y="7576"/>
                  <a:pt x="11055" y="7642"/>
                </a:cubicBezTo>
                <a:cubicBezTo>
                  <a:pt x="11122" y="7708"/>
                  <a:pt x="11230" y="7708"/>
                  <a:pt x="11296" y="7642"/>
                </a:cubicBezTo>
                <a:cubicBezTo>
                  <a:pt x="11363" y="7576"/>
                  <a:pt x="11363" y="7469"/>
                  <a:pt x="11296" y="7404"/>
                </a:cubicBezTo>
                <a:cubicBezTo>
                  <a:pt x="11263" y="7371"/>
                  <a:pt x="11219" y="7354"/>
                  <a:pt x="11176" y="7354"/>
                </a:cubicBezTo>
                <a:close/>
                <a:moveTo>
                  <a:pt x="11962" y="7354"/>
                </a:moveTo>
                <a:cubicBezTo>
                  <a:pt x="11919" y="7354"/>
                  <a:pt x="11875" y="7371"/>
                  <a:pt x="11842" y="7404"/>
                </a:cubicBezTo>
                <a:cubicBezTo>
                  <a:pt x="11775" y="7469"/>
                  <a:pt x="11775" y="7576"/>
                  <a:pt x="11842" y="7642"/>
                </a:cubicBezTo>
                <a:cubicBezTo>
                  <a:pt x="11908" y="7708"/>
                  <a:pt x="12016" y="7708"/>
                  <a:pt x="12083" y="7642"/>
                </a:cubicBezTo>
                <a:cubicBezTo>
                  <a:pt x="12149" y="7576"/>
                  <a:pt x="12149" y="7469"/>
                  <a:pt x="12083" y="7404"/>
                </a:cubicBezTo>
                <a:cubicBezTo>
                  <a:pt x="12049" y="7371"/>
                  <a:pt x="12006" y="7354"/>
                  <a:pt x="11962" y="7354"/>
                </a:cubicBezTo>
                <a:close/>
                <a:moveTo>
                  <a:pt x="12748" y="7354"/>
                </a:moveTo>
                <a:cubicBezTo>
                  <a:pt x="12705" y="7354"/>
                  <a:pt x="12661" y="7371"/>
                  <a:pt x="12628" y="7404"/>
                </a:cubicBezTo>
                <a:cubicBezTo>
                  <a:pt x="12562" y="7469"/>
                  <a:pt x="12562" y="7576"/>
                  <a:pt x="12628" y="7642"/>
                </a:cubicBezTo>
                <a:cubicBezTo>
                  <a:pt x="12694" y="7708"/>
                  <a:pt x="12802" y="7708"/>
                  <a:pt x="12868" y="7642"/>
                </a:cubicBezTo>
                <a:cubicBezTo>
                  <a:pt x="12935" y="7576"/>
                  <a:pt x="12935" y="7469"/>
                  <a:pt x="12868" y="7404"/>
                </a:cubicBezTo>
                <a:cubicBezTo>
                  <a:pt x="12835" y="7371"/>
                  <a:pt x="12792" y="7354"/>
                  <a:pt x="12748" y="7354"/>
                </a:cubicBezTo>
                <a:close/>
                <a:moveTo>
                  <a:pt x="13535" y="7354"/>
                </a:moveTo>
                <a:cubicBezTo>
                  <a:pt x="13491" y="7354"/>
                  <a:pt x="13447" y="7371"/>
                  <a:pt x="13414" y="7404"/>
                </a:cubicBezTo>
                <a:cubicBezTo>
                  <a:pt x="13348" y="7469"/>
                  <a:pt x="13348" y="7576"/>
                  <a:pt x="13414" y="7642"/>
                </a:cubicBezTo>
                <a:cubicBezTo>
                  <a:pt x="13481" y="7708"/>
                  <a:pt x="13588" y="7708"/>
                  <a:pt x="13654" y="7642"/>
                </a:cubicBezTo>
                <a:cubicBezTo>
                  <a:pt x="13721" y="7576"/>
                  <a:pt x="13721" y="7469"/>
                  <a:pt x="13654" y="7404"/>
                </a:cubicBezTo>
                <a:cubicBezTo>
                  <a:pt x="13621" y="7371"/>
                  <a:pt x="13578" y="7354"/>
                  <a:pt x="13535" y="7354"/>
                </a:cubicBezTo>
                <a:close/>
                <a:moveTo>
                  <a:pt x="14320" y="7354"/>
                </a:moveTo>
                <a:cubicBezTo>
                  <a:pt x="14277" y="7354"/>
                  <a:pt x="14234" y="7371"/>
                  <a:pt x="14201" y="7404"/>
                </a:cubicBezTo>
                <a:cubicBezTo>
                  <a:pt x="14134" y="7469"/>
                  <a:pt x="14134" y="7576"/>
                  <a:pt x="14201" y="7642"/>
                </a:cubicBezTo>
                <a:cubicBezTo>
                  <a:pt x="14267" y="7708"/>
                  <a:pt x="14374" y="7708"/>
                  <a:pt x="14441" y="7642"/>
                </a:cubicBezTo>
                <a:cubicBezTo>
                  <a:pt x="14507" y="7576"/>
                  <a:pt x="14507" y="7469"/>
                  <a:pt x="14441" y="7404"/>
                </a:cubicBezTo>
                <a:cubicBezTo>
                  <a:pt x="14408" y="7371"/>
                  <a:pt x="14364" y="7354"/>
                  <a:pt x="14320" y="7354"/>
                </a:cubicBezTo>
                <a:close/>
                <a:moveTo>
                  <a:pt x="15107" y="7354"/>
                </a:moveTo>
                <a:cubicBezTo>
                  <a:pt x="15063" y="7354"/>
                  <a:pt x="15019" y="7371"/>
                  <a:pt x="14986" y="7404"/>
                </a:cubicBezTo>
                <a:cubicBezTo>
                  <a:pt x="14920" y="7469"/>
                  <a:pt x="14920" y="7576"/>
                  <a:pt x="14986" y="7642"/>
                </a:cubicBezTo>
                <a:cubicBezTo>
                  <a:pt x="15053" y="7708"/>
                  <a:pt x="15161" y="7708"/>
                  <a:pt x="15227" y="7642"/>
                </a:cubicBezTo>
                <a:cubicBezTo>
                  <a:pt x="15293" y="7576"/>
                  <a:pt x="15293" y="7469"/>
                  <a:pt x="15227" y="7404"/>
                </a:cubicBezTo>
                <a:cubicBezTo>
                  <a:pt x="15194" y="7371"/>
                  <a:pt x="15150" y="7354"/>
                  <a:pt x="15107" y="7354"/>
                </a:cubicBezTo>
                <a:close/>
                <a:moveTo>
                  <a:pt x="15893" y="7354"/>
                </a:moveTo>
                <a:cubicBezTo>
                  <a:pt x="15849" y="7354"/>
                  <a:pt x="15806" y="7371"/>
                  <a:pt x="15772" y="7404"/>
                </a:cubicBezTo>
                <a:cubicBezTo>
                  <a:pt x="15706" y="7469"/>
                  <a:pt x="15706" y="7576"/>
                  <a:pt x="15772" y="7642"/>
                </a:cubicBezTo>
                <a:cubicBezTo>
                  <a:pt x="15839" y="7708"/>
                  <a:pt x="15947" y="7708"/>
                  <a:pt x="16013" y="7642"/>
                </a:cubicBezTo>
                <a:cubicBezTo>
                  <a:pt x="16080" y="7576"/>
                  <a:pt x="16080" y="7469"/>
                  <a:pt x="16013" y="7404"/>
                </a:cubicBezTo>
                <a:cubicBezTo>
                  <a:pt x="15980" y="7371"/>
                  <a:pt x="15936" y="7354"/>
                  <a:pt x="15893" y="7354"/>
                </a:cubicBezTo>
                <a:close/>
                <a:moveTo>
                  <a:pt x="16679" y="7354"/>
                </a:moveTo>
                <a:cubicBezTo>
                  <a:pt x="16636" y="7354"/>
                  <a:pt x="16592" y="7371"/>
                  <a:pt x="16559" y="7404"/>
                </a:cubicBezTo>
                <a:cubicBezTo>
                  <a:pt x="16492" y="7469"/>
                  <a:pt x="16492" y="7576"/>
                  <a:pt x="16559" y="7642"/>
                </a:cubicBezTo>
                <a:cubicBezTo>
                  <a:pt x="16625" y="7708"/>
                  <a:pt x="16733" y="7708"/>
                  <a:pt x="16800" y="7642"/>
                </a:cubicBezTo>
                <a:cubicBezTo>
                  <a:pt x="16866" y="7576"/>
                  <a:pt x="16866" y="7469"/>
                  <a:pt x="16800" y="7404"/>
                </a:cubicBezTo>
                <a:cubicBezTo>
                  <a:pt x="16766" y="7371"/>
                  <a:pt x="16723" y="7354"/>
                  <a:pt x="16679" y="7354"/>
                </a:cubicBezTo>
                <a:close/>
                <a:moveTo>
                  <a:pt x="17465" y="7354"/>
                </a:moveTo>
                <a:cubicBezTo>
                  <a:pt x="17422" y="7354"/>
                  <a:pt x="17378" y="7371"/>
                  <a:pt x="17345" y="7404"/>
                </a:cubicBezTo>
                <a:cubicBezTo>
                  <a:pt x="17279" y="7469"/>
                  <a:pt x="17279" y="7576"/>
                  <a:pt x="17345" y="7642"/>
                </a:cubicBezTo>
                <a:cubicBezTo>
                  <a:pt x="17411" y="7708"/>
                  <a:pt x="17519" y="7708"/>
                  <a:pt x="17585" y="7642"/>
                </a:cubicBezTo>
                <a:cubicBezTo>
                  <a:pt x="17652" y="7576"/>
                  <a:pt x="17652" y="7469"/>
                  <a:pt x="17585" y="7404"/>
                </a:cubicBezTo>
                <a:cubicBezTo>
                  <a:pt x="17552" y="7371"/>
                  <a:pt x="17509" y="7354"/>
                  <a:pt x="17465" y="7354"/>
                </a:cubicBezTo>
                <a:close/>
                <a:moveTo>
                  <a:pt x="18252" y="7354"/>
                </a:moveTo>
                <a:cubicBezTo>
                  <a:pt x="18208" y="7354"/>
                  <a:pt x="18165" y="7371"/>
                  <a:pt x="18131" y="7404"/>
                </a:cubicBezTo>
                <a:cubicBezTo>
                  <a:pt x="18065" y="7469"/>
                  <a:pt x="18065" y="7576"/>
                  <a:pt x="18131" y="7642"/>
                </a:cubicBezTo>
                <a:cubicBezTo>
                  <a:pt x="18198" y="7708"/>
                  <a:pt x="18305" y="7708"/>
                  <a:pt x="18371" y="7642"/>
                </a:cubicBezTo>
                <a:cubicBezTo>
                  <a:pt x="18438" y="7576"/>
                  <a:pt x="18438" y="7469"/>
                  <a:pt x="18371" y="7404"/>
                </a:cubicBezTo>
                <a:cubicBezTo>
                  <a:pt x="18338" y="7371"/>
                  <a:pt x="18295" y="7354"/>
                  <a:pt x="18252" y="7354"/>
                </a:cubicBezTo>
                <a:close/>
                <a:moveTo>
                  <a:pt x="19037" y="7354"/>
                </a:moveTo>
                <a:cubicBezTo>
                  <a:pt x="18994" y="7354"/>
                  <a:pt x="18951" y="7371"/>
                  <a:pt x="18918" y="7404"/>
                </a:cubicBezTo>
                <a:cubicBezTo>
                  <a:pt x="18851" y="7469"/>
                  <a:pt x="18851" y="7576"/>
                  <a:pt x="18918" y="7642"/>
                </a:cubicBezTo>
                <a:cubicBezTo>
                  <a:pt x="18984" y="7708"/>
                  <a:pt x="19091" y="7708"/>
                  <a:pt x="19158" y="7642"/>
                </a:cubicBezTo>
                <a:cubicBezTo>
                  <a:pt x="19224" y="7576"/>
                  <a:pt x="19224" y="7469"/>
                  <a:pt x="19158" y="7404"/>
                </a:cubicBezTo>
                <a:cubicBezTo>
                  <a:pt x="19125" y="7371"/>
                  <a:pt x="19081" y="7354"/>
                  <a:pt x="19037" y="7354"/>
                </a:cubicBezTo>
                <a:close/>
                <a:moveTo>
                  <a:pt x="19824" y="7354"/>
                </a:moveTo>
                <a:cubicBezTo>
                  <a:pt x="19780" y="7354"/>
                  <a:pt x="19736" y="7371"/>
                  <a:pt x="19703" y="7404"/>
                </a:cubicBezTo>
                <a:cubicBezTo>
                  <a:pt x="19637" y="7469"/>
                  <a:pt x="19637" y="7576"/>
                  <a:pt x="19703" y="7642"/>
                </a:cubicBezTo>
                <a:cubicBezTo>
                  <a:pt x="19770" y="7708"/>
                  <a:pt x="19878" y="7708"/>
                  <a:pt x="19944" y="7642"/>
                </a:cubicBezTo>
                <a:cubicBezTo>
                  <a:pt x="20010" y="7576"/>
                  <a:pt x="20010" y="7469"/>
                  <a:pt x="19944" y="7404"/>
                </a:cubicBezTo>
                <a:cubicBezTo>
                  <a:pt x="19911" y="7371"/>
                  <a:pt x="19867" y="7354"/>
                  <a:pt x="19824" y="7354"/>
                </a:cubicBezTo>
                <a:close/>
                <a:moveTo>
                  <a:pt x="20610" y="7354"/>
                </a:moveTo>
                <a:cubicBezTo>
                  <a:pt x="20566" y="7354"/>
                  <a:pt x="20523" y="7371"/>
                  <a:pt x="20490" y="7404"/>
                </a:cubicBezTo>
                <a:cubicBezTo>
                  <a:pt x="20423" y="7469"/>
                  <a:pt x="20423" y="7576"/>
                  <a:pt x="20490" y="7642"/>
                </a:cubicBezTo>
                <a:cubicBezTo>
                  <a:pt x="20556" y="7708"/>
                  <a:pt x="20664" y="7708"/>
                  <a:pt x="20730" y="7642"/>
                </a:cubicBezTo>
                <a:cubicBezTo>
                  <a:pt x="20797" y="7576"/>
                  <a:pt x="20797" y="7469"/>
                  <a:pt x="20730" y="7404"/>
                </a:cubicBezTo>
                <a:cubicBezTo>
                  <a:pt x="20697" y="7371"/>
                  <a:pt x="20653" y="7354"/>
                  <a:pt x="20610" y="7354"/>
                </a:cubicBezTo>
                <a:close/>
                <a:moveTo>
                  <a:pt x="21396" y="7354"/>
                </a:moveTo>
                <a:cubicBezTo>
                  <a:pt x="21353" y="7354"/>
                  <a:pt x="21309" y="7371"/>
                  <a:pt x="21276" y="7404"/>
                </a:cubicBezTo>
                <a:cubicBezTo>
                  <a:pt x="21209" y="7469"/>
                  <a:pt x="21209" y="7576"/>
                  <a:pt x="21276" y="7642"/>
                </a:cubicBezTo>
                <a:cubicBezTo>
                  <a:pt x="21342" y="7708"/>
                  <a:pt x="21450" y="7708"/>
                  <a:pt x="21517" y="7642"/>
                </a:cubicBezTo>
                <a:cubicBezTo>
                  <a:pt x="21583" y="7576"/>
                  <a:pt x="21583" y="7469"/>
                  <a:pt x="21517" y="7404"/>
                </a:cubicBezTo>
                <a:cubicBezTo>
                  <a:pt x="21483" y="7371"/>
                  <a:pt x="21440" y="7354"/>
                  <a:pt x="21396" y="7354"/>
                </a:cubicBezTo>
                <a:close/>
                <a:moveTo>
                  <a:pt x="169" y="8172"/>
                </a:moveTo>
                <a:cubicBezTo>
                  <a:pt x="126" y="8172"/>
                  <a:pt x="83" y="8189"/>
                  <a:pt x="49" y="8221"/>
                </a:cubicBezTo>
                <a:cubicBezTo>
                  <a:pt x="-17" y="8287"/>
                  <a:pt x="-17" y="8393"/>
                  <a:pt x="49" y="8459"/>
                </a:cubicBezTo>
                <a:cubicBezTo>
                  <a:pt x="116" y="8525"/>
                  <a:pt x="223" y="8525"/>
                  <a:pt x="290" y="8459"/>
                </a:cubicBezTo>
                <a:cubicBezTo>
                  <a:pt x="356" y="8393"/>
                  <a:pt x="356" y="8287"/>
                  <a:pt x="290" y="8221"/>
                </a:cubicBezTo>
                <a:cubicBezTo>
                  <a:pt x="256" y="8189"/>
                  <a:pt x="213" y="8172"/>
                  <a:pt x="169" y="8172"/>
                </a:cubicBezTo>
                <a:close/>
                <a:moveTo>
                  <a:pt x="955" y="8172"/>
                </a:moveTo>
                <a:cubicBezTo>
                  <a:pt x="912" y="8172"/>
                  <a:pt x="869" y="8189"/>
                  <a:pt x="836" y="8221"/>
                </a:cubicBezTo>
                <a:cubicBezTo>
                  <a:pt x="769" y="8287"/>
                  <a:pt x="769" y="8393"/>
                  <a:pt x="836" y="8459"/>
                </a:cubicBezTo>
                <a:cubicBezTo>
                  <a:pt x="902" y="8525"/>
                  <a:pt x="1009" y="8525"/>
                  <a:pt x="1076" y="8459"/>
                </a:cubicBezTo>
                <a:cubicBezTo>
                  <a:pt x="1142" y="8393"/>
                  <a:pt x="1142" y="8287"/>
                  <a:pt x="1076" y="8221"/>
                </a:cubicBezTo>
                <a:cubicBezTo>
                  <a:pt x="1043" y="8189"/>
                  <a:pt x="999" y="8172"/>
                  <a:pt x="955" y="8172"/>
                </a:cubicBezTo>
                <a:close/>
                <a:moveTo>
                  <a:pt x="1742" y="8172"/>
                </a:moveTo>
                <a:cubicBezTo>
                  <a:pt x="1698" y="8172"/>
                  <a:pt x="1654" y="8189"/>
                  <a:pt x="1621" y="8221"/>
                </a:cubicBezTo>
                <a:cubicBezTo>
                  <a:pt x="1555" y="8287"/>
                  <a:pt x="1555" y="8393"/>
                  <a:pt x="1621" y="8459"/>
                </a:cubicBezTo>
                <a:cubicBezTo>
                  <a:pt x="1688" y="8525"/>
                  <a:pt x="1796" y="8525"/>
                  <a:pt x="1862" y="8459"/>
                </a:cubicBezTo>
                <a:cubicBezTo>
                  <a:pt x="1928" y="8393"/>
                  <a:pt x="1928" y="8287"/>
                  <a:pt x="1862" y="8221"/>
                </a:cubicBezTo>
                <a:cubicBezTo>
                  <a:pt x="1829" y="8189"/>
                  <a:pt x="1785" y="8172"/>
                  <a:pt x="1742" y="8172"/>
                </a:cubicBezTo>
                <a:close/>
                <a:moveTo>
                  <a:pt x="2528" y="8172"/>
                </a:moveTo>
                <a:cubicBezTo>
                  <a:pt x="2484" y="8172"/>
                  <a:pt x="2441" y="8189"/>
                  <a:pt x="2408" y="8221"/>
                </a:cubicBezTo>
                <a:cubicBezTo>
                  <a:pt x="2341" y="8287"/>
                  <a:pt x="2341" y="8393"/>
                  <a:pt x="2408" y="8459"/>
                </a:cubicBezTo>
                <a:cubicBezTo>
                  <a:pt x="2474" y="8525"/>
                  <a:pt x="2582" y="8525"/>
                  <a:pt x="2648" y="8459"/>
                </a:cubicBezTo>
                <a:cubicBezTo>
                  <a:pt x="2715" y="8393"/>
                  <a:pt x="2715" y="8287"/>
                  <a:pt x="2648" y="8221"/>
                </a:cubicBezTo>
                <a:cubicBezTo>
                  <a:pt x="2615" y="8189"/>
                  <a:pt x="2571" y="8172"/>
                  <a:pt x="2528" y="8172"/>
                </a:cubicBezTo>
                <a:close/>
                <a:moveTo>
                  <a:pt x="3314" y="8172"/>
                </a:moveTo>
                <a:cubicBezTo>
                  <a:pt x="3271" y="8172"/>
                  <a:pt x="3227" y="8189"/>
                  <a:pt x="3194" y="8221"/>
                </a:cubicBezTo>
                <a:cubicBezTo>
                  <a:pt x="3127" y="8287"/>
                  <a:pt x="3127" y="8393"/>
                  <a:pt x="3194" y="8459"/>
                </a:cubicBezTo>
                <a:cubicBezTo>
                  <a:pt x="3260" y="8525"/>
                  <a:pt x="3368" y="8525"/>
                  <a:pt x="3434" y="8459"/>
                </a:cubicBezTo>
                <a:cubicBezTo>
                  <a:pt x="3500" y="8393"/>
                  <a:pt x="3500" y="8287"/>
                  <a:pt x="3434" y="8221"/>
                </a:cubicBezTo>
                <a:cubicBezTo>
                  <a:pt x="3401" y="8189"/>
                  <a:pt x="3358" y="8172"/>
                  <a:pt x="3314" y="8172"/>
                </a:cubicBezTo>
                <a:close/>
                <a:moveTo>
                  <a:pt x="4101" y="8172"/>
                </a:moveTo>
                <a:cubicBezTo>
                  <a:pt x="4057" y="8172"/>
                  <a:pt x="4013" y="8189"/>
                  <a:pt x="3980" y="8221"/>
                </a:cubicBezTo>
                <a:cubicBezTo>
                  <a:pt x="3914" y="8287"/>
                  <a:pt x="3914" y="8393"/>
                  <a:pt x="3980" y="8459"/>
                </a:cubicBezTo>
                <a:cubicBezTo>
                  <a:pt x="4047" y="8525"/>
                  <a:pt x="4154" y="8525"/>
                  <a:pt x="4220" y="8459"/>
                </a:cubicBezTo>
                <a:cubicBezTo>
                  <a:pt x="4287" y="8393"/>
                  <a:pt x="4287" y="8287"/>
                  <a:pt x="4220" y="8221"/>
                </a:cubicBezTo>
                <a:cubicBezTo>
                  <a:pt x="4187" y="8189"/>
                  <a:pt x="4144" y="8172"/>
                  <a:pt x="4101" y="8172"/>
                </a:cubicBezTo>
                <a:close/>
                <a:moveTo>
                  <a:pt x="4886" y="8172"/>
                </a:moveTo>
                <a:cubicBezTo>
                  <a:pt x="4843" y="8172"/>
                  <a:pt x="4800" y="8189"/>
                  <a:pt x="4766" y="8221"/>
                </a:cubicBezTo>
                <a:cubicBezTo>
                  <a:pt x="4700" y="8287"/>
                  <a:pt x="4700" y="8393"/>
                  <a:pt x="4766" y="8459"/>
                </a:cubicBezTo>
                <a:cubicBezTo>
                  <a:pt x="4833" y="8525"/>
                  <a:pt x="4940" y="8525"/>
                  <a:pt x="5007" y="8459"/>
                </a:cubicBezTo>
                <a:cubicBezTo>
                  <a:pt x="5073" y="8393"/>
                  <a:pt x="5073" y="8287"/>
                  <a:pt x="5007" y="8221"/>
                </a:cubicBezTo>
                <a:cubicBezTo>
                  <a:pt x="4973" y="8189"/>
                  <a:pt x="4930" y="8172"/>
                  <a:pt x="4886" y="8172"/>
                </a:cubicBezTo>
                <a:close/>
                <a:moveTo>
                  <a:pt x="5672" y="8172"/>
                </a:moveTo>
                <a:cubicBezTo>
                  <a:pt x="5629" y="8172"/>
                  <a:pt x="5586" y="8189"/>
                  <a:pt x="5553" y="8221"/>
                </a:cubicBezTo>
                <a:cubicBezTo>
                  <a:pt x="5486" y="8287"/>
                  <a:pt x="5486" y="8393"/>
                  <a:pt x="5553" y="8459"/>
                </a:cubicBezTo>
                <a:cubicBezTo>
                  <a:pt x="5619" y="8525"/>
                  <a:pt x="5726" y="8525"/>
                  <a:pt x="5793" y="8459"/>
                </a:cubicBezTo>
                <a:cubicBezTo>
                  <a:pt x="5859" y="8393"/>
                  <a:pt x="5859" y="8287"/>
                  <a:pt x="5793" y="8221"/>
                </a:cubicBezTo>
                <a:cubicBezTo>
                  <a:pt x="5760" y="8189"/>
                  <a:pt x="5716" y="8172"/>
                  <a:pt x="5672" y="8172"/>
                </a:cubicBezTo>
                <a:close/>
                <a:moveTo>
                  <a:pt x="6459" y="8172"/>
                </a:moveTo>
                <a:cubicBezTo>
                  <a:pt x="6415" y="8172"/>
                  <a:pt x="6372" y="8189"/>
                  <a:pt x="6338" y="8221"/>
                </a:cubicBezTo>
                <a:cubicBezTo>
                  <a:pt x="6272" y="8287"/>
                  <a:pt x="6272" y="8393"/>
                  <a:pt x="6338" y="8459"/>
                </a:cubicBezTo>
                <a:cubicBezTo>
                  <a:pt x="6405" y="8525"/>
                  <a:pt x="6513" y="8525"/>
                  <a:pt x="6579" y="8459"/>
                </a:cubicBezTo>
                <a:cubicBezTo>
                  <a:pt x="6646" y="8393"/>
                  <a:pt x="6646" y="8287"/>
                  <a:pt x="6579" y="8221"/>
                </a:cubicBezTo>
                <a:cubicBezTo>
                  <a:pt x="6546" y="8189"/>
                  <a:pt x="6502" y="8172"/>
                  <a:pt x="6459" y="8172"/>
                </a:cubicBezTo>
                <a:close/>
                <a:moveTo>
                  <a:pt x="7245" y="8172"/>
                </a:moveTo>
                <a:cubicBezTo>
                  <a:pt x="7202" y="8172"/>
                  <a:pt x="7158" y="8189"/>
                  <a:pt x="7125" y="8221"/>
                </a:cubicBezTo>
                <a:cubicBezTo>
                  <a:pt x="7058" y="8287"/>
                  <a:pt x="7058" y="8393"/>
                  <a:pt x="7125" y="8459"/>
                </a:cubicBezTo>
                <a:cubicBezTo>
                  <a:pt x="7191" y="8525"/>
                  <a:pt x="7299" y="8525"/>
                  <a:pt x="7365" y="8459"/>
                </a:cubicBezTo>
                <a:cubicBezTo>
                  <a:pt x="7432" y="8393"/>
                  <a:pt x="7432" y="8287"/>
                  <a:pt x="7365" y="8221"/>
                </a:cubicBezTo>
                <a:cubicBezTo>
                  <a:pt x="7332" y="8189"/>
                  <a:pt x="7289" y="8172"/>
                  <a:pt x="7245" y="8172"/>
                </a:cubicBezTo>
                <a:close/>
                <a:moveTo>
                  <a:pt x="8031" y="8172"/>
                </a:moveTo>
                <a:cubicBezTo>
                  <a:pt x="7988" y="8172"/>
                  <a:pt x="7944" y="8189"/>
                  <a:pt x="7911" y="8221"/>
                </a:cubicBezTo>
                <a:cubicBezTo>
                  <a:pt x="7845" y="8287"/>
                  <a:pt x="7845" y="8393"/>
                  <a:pt x="7911" y="8459"/>
                </a:cubicBezTo>
                <a:cubicBezTo>
                  <a:pt x="7977" y="8525"/>
                  <a:pt x="8085" y="8525"/>
                  <a:pt x="8151" y="8459"/>
                </a:cubicBezTo>
                <a:cubicBezTo>
                  <a:pt x="8217" y="8393"/>
                  <a:pt x="8217" y="8287"/>
                  <a:pt x="8151" y="8221"/>
                </a:cubicBezTo>
                <a:cubicBezTo>
                  <a:pt x="8118" y="8189"/>
                  <a:pt x="8075" y="8172"/>
                  <a:pt x="8031" y="8172"/>
                </a:cubicBezTo>
                <a:close/>
                <a:moveTo>
                  <a:pt x="8818" y="8172"/>
                </a:moveTo>
                <a:cubicBezTo>
                  <a:pt x="8774" y="8172"/>
                  <a:pt x="8730" y="8189"/>
                  <a:pt x="8697" y="8221"/>
                </a:cubicBezTo>
                <a:cubicBezTo>
                  <a:pt x="8631" y="8287"/>
                  <a:pt x="8631" y="8393"/>
                  <a:pt x="8697" y="8459"/>
                </a:cubicBezTo>
                <a:cubicBezTo>
                  <a:pt x="8764" y="8525"/>
                  <a:pt x="8871" y="8525"/>
                  <a:pt x="8937" y="8459"/>
                </a:cubicBezTo>
                <a:cubicBezTo>
                  <a:pt x="9004" y="8393"/>
                  <a:pt x="9004" y="8287"/>
                  <a:pt x="8937" y="8221"/>
                </a:cubicBezTo>
                <a:cubicBezTo>
                  <a:pt x="8904" y="8189"/>
                  <a:pt x="8861" y="8172"/>
                  <a:pt x="8818" y="8172"/>
                </a:cubicBezTo>
                <a:close/>
                <a:moveTo>
                  <a:pt x="9603" y="8172"/>
                </a:moveTo>
                <a:cubicBezTo>
                  <a:pt x="9560" y="8172"/>
                  <a:pt x="9517" y="8189"/>
                  <a:pt x="9483" y="8221"/>
                </a:cubicBezTo>
                <a:cubicBezTo>
                  <a:pt x="9417" y="8287"/>
                  <a:pt x="9417" y="8393"/>
                  <a:pt x="9483" y="8459"/>
                </a:cubicBezTo>
                <a:cubicBezTo>
                  <a:pt x="9550" y="8525"/>
                  <a:pt x="9657" y="8525"/>
                  <a:pt x="9724" y="8459"/>
                </a:cubicBezTo>
                <a:cubicBezTo>
                  <a:pt x="9790" y="8393"/>
                  <a:pt x="9790" y="8287"/>
                  <a:pt x="9724" y="8221"/>
                </a:cubicBezTo>
                <a:cubicBezTo>
                  <a:pt x="9690" y="8189"/>
                  <a:pt x="9647" y="8172"/>
                  <a:pt x="9603" y="8172"/>
                </a:cubicBezTo>
                <a:close/>
                <a:moveTo>
                  <a:pt x="10390" y="8172"/>
                </a:moveTo>
                <a:cubicBezTo>
                  <a:pt x="10346" y="8172"/>
                  <a:pt x="10303" y="8189"/>
                  <a:pt x="10270" y="8221"/>
                </a:cubicBezTo>
                <a:cubicBezTo>
                  <a:pt x="10203" y="8287"/>
                  <a:pt x="10203" y="8393"/>
                  <a:pt x="10270" y="8459"/>
                </a:cubicBezTo>
                <a:cubicBezTo>
                  <a:pt x="10336" y="8525"/>
                  <a:pt x="10444" y="8525"/>
                  <a:pt x="10510" y="8459"/>
                </a:cubicBezTo>
                <a:cubicBezTo>
                  <a:pt x="10576" y="8393"/>
                  <a:pt x="10576" y="8287"/>
                  <a:pt x="10510" y="8221"/>
                </a:cubicBezTo>
                <a:cubicBezTo>
                  <a:pt x="10477" y="8189"/>
                  <a:pt x="10433" y="8172"/>
                  <a:pt x="10390" y="8172"/>
                </a:cubicBezTo>
                <a:close/>
                <a:moveTo>
                  <a:pt x="11176" y="8172"/>
                </a:moveTo>
                <a:cubicBezTo>
                  <a:pt x="11132" y="8172"/>
                  <a:pt x="11089" y="8189"/>
                  <a:pt x="11055" y="8221"/>
                </a:cubicBezTo>
                <a:cubicBezTo>
                  <a:pt x="10989" y="8287"/>
                  <a:pt x="10989" y="8393"/>
                  <a:pt x="11055" y="8459"/>
                </a:cubicBezTo>
                <a:cubicBezTo>
                  <a:pt x="11122" y="8525"/>
                  <a:pt x="11230" y="8525"/>
                  <a:pt x="11296" y="8459"/>
                </a:cubicBezTo>
                <a:cubicBezTo>
                  <a:pt x="11363" y="8393"/>
                  <a:pt x="11363" y="8287"/>
                  <a:pt x="11296" y="8221"/>
                </a:cubicBezTo>
                <a:cubicBezTo>
                  <a:pt x="11263" y="8189"/>
                  <a:pt x="11219" y="8172"/>
                  <a:pt x="11176" y="8172"/>
                </a:cubicBezTo>
                <a:close/>
                <a:moveTo>
                  <a:pt x="11962" y="8172"/>
                </a:moveTo>
                <a:cubicBezTo>
                  <a:pt x="11919" y="8172"/>
                  <a:pt x="11875" y="8189"/>
                  <a:pt x="11842" y="8221"/>
                </a:cubicBezTo>
                <a:cubicBezTo>
                  <a:pt x="11775" y="8287"/>
                  <a:pt x="11775" y="8393"/>
                  <a:pt x="11842" y="8459"/>
                </a:cubicBezTo>
                <a:cubicBezTo>
                  <a:pt x="11908" y="8525"/>
                  <a:pt x="12016" y="8525"/>
                  <a:pt x="12083" y="8459"/>
                </a:cubicBezTo>
                <a:cubicBezTo>
                  <a:pt x="12149" y="8393"/>
                  <a:pt x="12149" y="8287"/>
                  <a:pt x="12083" y="8221"/>
                </a:cubicBezTo>
                <a:cubicBezTo>
                  <a:pt x="12049" y="8189"/>
                  <a:pt x="12006" y="8172"/>
                  <a:pt x="11962" y="8172"/>
                </a:cubicBezTo>
                <a:close/>
                <a:moveTo>
                  <a:pt x="12748" y="8172"/>
                </a:moveTo>
                <a:cubicBezTo>
                  <a:pt x="12705" y="8172"/>
                  <a:pt x="12661" y="8189"/>
                  <a:pt x="12628" y="8221"/>
                </a:cubicBezTo>
                <a:cubicBezTo>
                  <a:pt x="12562" y="8287"/>
                  <a:pt x="12562" y="8393"/>
                  <a:pt x="12628" y="8459"/>
                </a:cubicBezTo>
                <a:cubicBezTo>
                  <a:pt x="12694" y="8525"/>
                  <a:pt x="12802" y="8525"/>
                  <a:pt x="12868" y="8459"/>
                </a:cubicBezTo>
                <a:cubicBezTo>
                  <a:pt x="12935" y="8393"/>
                  <a:pt x="12935" y="8287"/>
                  <a:pt x="12868" y="8221"/>
                </a:cubicBezTo>
                <a:cubicBezTo>
                  <a:pt x="12835" y="8189"/>
                  <a:pt x="12792" y="8172"/>
                  <a:pt x="12748" y="8172"/>
                </a:cubicBezTo>
                <a:close/>
                <a:moveTo>
                  <a:pt x="13535" y="8172"/>
                </a:moveTo>
                <a:cubicBezTo>
                  <a:pt x="13491" y="8172"/>
                  <a:pt x="13447" y="8189"/>
                  <a:pt x="13414" y="8221"/>
                </a:cubicBezTo>
                <a:cubicBezTo>
                  <a:pt x="13348" y="8287"/>
                  <a:pt x="13348" y="8393"/>
                  <a:pt x="13414" y="8459"/>
                </a:cubicBezTo>
                <a:cubicBezTo>
                  <a:pt x="13481" y="8525"/>
                  <a:pt x="13588" y="8525"/>
                  <a:pt x="13654" y="8459"/>
                </a:cubicBezTo>
                <a:cubicBezTo>
                  <a:pt x="13721" y="8393"/>
                  <a:pt x="13721" y="8287"/>
                  <a:pt x="13654" y="8221"/>
                </a:cubicBezTo>
                <a:cubicBezTo>
                  <a:pt x="13621" y="8189"/>
                  <a:pt x="13578" y="8172"/>
                  <a:pt x="13535" y="8172"/>
                </a:cubicBezTo>
                <a:close/>
                <a:moveTo>
                  <a:pt x="14320" y="8172"/>
                </a:moveTo>
                <a:cubicBezTo>
                  <a:pt x="14277" y="8172"/>
                  <a:pt x="14234" y="8189"/>
                  <a:pt x="14201" y="8221"/>
                </a:cubicBezTo>
                <a:cubicBezTo>
                  <a:pt x="14134" y="8287"/>
                  <a:pt x="14134" y="8393"/>
                  <a:pt x="14201" y="8459"/>
                </a:cubicBezTo>
                <a:cubicBezTo>
                  <a:pt x="14267" y="8525"/>
                  <a:pt x="14374" y="8525"/>
                  <a:pt x="14441" y="8459"/>
                </a:cubicBezTo>
                <a:cubicBezTo>
                  <a:pt x="14507" y="8393"/>
                  <a:pt x="14507" y="8287"/>
                  <a:pt x="14441" y="8221"/>
                </a:cubicBezTo>
                <a:cubicBezTo>
                  <a:pt x="14408" y="8189"/>
                  <a:pt x="14364" y="8172"/>
                  <a:pt x="14320" y="8172"/>
                </a:cubicBezTo>
                <a:close/>
                <a:moveTo>
                  <a:pt x="15107" y="8172"/>
                </a:moveTo>
                <a:cubicBezTo>
                  <a:pt x="15063" y="8172"/>
                  <a:pt x="15019" y="8189"/>
                  <a:pt x="14986" y="8221"/>
                </a:cubicBezTo>
                <a:cubicBezTo>
                  <a:pt x="14920" y="8287"/>
                  <a:pt x="14920" y="8393"/>
                  <a:pt x="14986" y="8459"/>
                </a:cubicBezTo>
                <a:cubicBezTo>
                  <a:pt x="15053" y="8525"/>
                  <a:pt x="15161" y="8525"/>
                  <a:pt x="15227" y="8459"/>
                </a:cubicBezTo>
                <a:cubicBezTo>
                  <a:pt x="15293" y="8393"/>
                  <a:pt x="15293" y="8287"/>
                  <a:pt x="15227" y="8221"/>
                </a:cubicBezTo>
                <a:cubicBezTo>
                  <a:pt x="15194" y="8189"/>
                  <a:pt x="15150" y="8172"/>
                  <a:pt x="15107" y="8172"/>
                </a:cubicBezTo>
                <a:close/>
                <a:moveTo>
                  <a:pt x="15893" y="8172"/>
                </a:moveTo>
                <a:cubicBezTo>
                  <a:pt x="15849" y="8172"/>
                  <a:pt x="15806" y="8189"/>
                  <a:pt x="15772" y="8221"/>
                </a:cubicBezTo>
                <a:cubicBezTo>
                  <a:pt x="15706" y="8287"/>
                  <a:pt x="15706" y="8393"/>
                  <a:pt x="15772" y="8459"/>
                </a:cubicBezTo>
                <a:cubicBezTo>
                  <a:pt x="15839" y="8525"/>
                  <a:pt x="15947" y="8525"/>
                  <a:pt x="16013" y="8459"/>
                </a:cubicBezTo>
                <a:cubicBezTo>
                  <a:pt x="16080" y="8393"/>
                  <a:pt x="16080" y="8287"/>
                  <a:pt x="16013" y="8221"/>
                </a:cubicBezTo>
                <a:cubicBezTo>
                  <a:pt x="15980" y="8189"/>
                  <a:pt x="15936" y="8172"/>
                  <a:pt x="15893" y="8172"/>
                </a:cubicBezTo>
                <a:close/>
                <a:moveTo>
                  <a:pt x="16679" y="8172"/>
                </a:moveTo>
                <a:cubicBezTo>
                  <a:pt x="16636" y="8172"/>
                  <a:pt x="16592" y="8189"/>
                  <a:pt x="16559" y="8221"/>
                </a:cubicBezTo>
                <a:cubicBezTo>
                  <a:pt x="16492" y="8287"/>
                  <a:pt x="16492" y="8393"/>
                  <a:pt x="16559" y="8459"/>
                </a:cubicBezTo>
                <a:cubicBezTo>
                  <a:pt x="16625" y="8525"/>
                  <a:pt x="16733" y="8525"/>
                  <a:pt x="16800" y="8459"/>
                </a:cubicBezTo>
                <a:cubicBezTo>
                  <a:pt x="16866" y="8393"/>
                  <a:pt x="16866" y="8287"/>
                  <a:pt x="16800" y="8221"/>
                </a:cubicBezTo>
                <a:cubicBezTo>
                  <a:pt x="16766" y="8189"/>
                  <a:pt x="16723" y="8172"/>
                  <a:pt x="16679" y="8172"/>
                </a:cubicBezTo>
                <a:close/>
                <a:moveTo>
                  <a:pt x="17465" y="8172"/>
                </a:moveTo>
                <a:cubicBezTo>
                  <a:pt x="17422" y="8172"/>
                  <a:pt x="17378" y="8189"/>
                  <a:pt x="17345" y="8221"/>
                </a:cubicBezTo>
                <a:cubicBezTo>
                  <a:pt x="17279" y="8287"/>
                  <a:pt x="17279" y="8393"/>
                  <a:pt x="17345" y="8459"/>
                </a:cubicBezTo>
                <a:cubicBezTo>
                  <a:pt x="17411" y="8525"/>
                  <a:pt x="17519" y="8525"/>
                  <a:pt x="17585" y="8459"/>
                </a:cubicBezTo>
                <a:cubicBezTo>
                  <a:pt x="17652" y="8393"/>
                  <a:pt x="17652" y="8287"/>
                  <a:pt x="17585" y="8221"/>
                </a:cubicBezTo>
                <a:cubicBezTo>
                  <a:pt x="17552" y="8189"/>
                  <a:pt x="17509" y="8172"/>
                  <a:pt x="17465" y="8172"/>
                </a:cubicBezTo>
                <a:close/>
                <a:moveTo>
                  <a:pt x="18252" y="8172"/>
                </a:moveTo>
                <a:cubicBezTo>
                  <a:pt x="18208" y="8172"/>
                  <a:pt x="18165" y="8189"/>
                  <a:pt x="18131" y="8221"/>
                </a:cubicBezTo>
                <a:cubicBezTo>
                  <a:pt x="18065" y="8287"/>
                  <a:pt x="18065" y="8393"/>
                  <a:pt x="18131" y="8459"/>
                </a:cubicBezTo>
                <a:cubicBezTo>
                  <a:pt x="18198" y="8525"/>
                  <a:pt x="18305" y="8525"/>
                  <a:pt x="18371" y="8459"/>
                </a:cubicBezTo>
                <a:cubicBezTo>
                  <a:pt x="18438" y="8393"/>
                  <a:pt x="18438" y="8287"/>
                  <a:pt x="18371" y="8221"/>
                </a:cubicBezTo>
                <a:cubicBezTo>
                  <a:pt x="18338" y="8189"/>
                  <a:pt x="18295" y="8172"/>
                  <a:pt x="18252" y="8172"/>
                </a:cubicBezTo>
                <a:close/>
                <a:moveTo>
                  <a:pt x="19037" y="8172"/>
                </a:moveTo>
                <a:cubicBezTo>
                  <a:pt x="18994" y="8172"/>
                  <a:pt x="18951" y="8189"/>
                  <a:pt x="18918" y="8221"/>
                </a:cubicBezTo>
                <a:cubicBezTo>
                  <a:pt x="18851" y="8287"/>
                  <a:pt x="18851" y="8393"/>
                  <a:pt x="18918" y="8459"/>
                </a:cubicBezTo>
                <a:cubicBezTo>
                  <a:pt x="18984" y="8525"/>
                  <a:pt x="19091" y="8525"/>
                  <a:pt x="19158" y="8459"/>
                </a:cubicBezTo>
                <a:cubicBezTo>
                  <a:pt x="19224" y="8393"/>
                  <a:pt x="19224" y="8287"/>
                  <a:pt x="19158" y="8221"/>
                </a:cubicBezTo>
                <a:cubicBezTo>
                  <a:pt x="19125" y="8189"/>
                  <a:pt x="19081" y="8172"/>
                  <a:pt x="19037" y="8172"/>
                </a:cubicBezTo>
                <a:close/>
                <a:moveTo>
                  <a:pt x="19824" y="8172"/>
                </a:moveTo>
                <a:cubicBezTo>
                  <a:pt x="19780" y="8172"/>
                  <a:pt x="19736" y="8189"/>
                  <a:pt x="19703" y="8221"/>
                </a:cubicBezTo>
                <a:cubicBezTo>
                  <a:pt x="19637" y="8287"/>
                  <a:pt x="19637" y="8393"/>
                  <a:pt x="19703" y="8459"/>
                </a:cubicBezTo>
                <a:cubicBezTo>
                  <a:pt x="19770" y="8525"/>
                  <a:pt x="19878" y="8525"/>
                  <a:pt x="19944" y="8459"/>
                </a:cubicBezTo>
                <a:cubicBezTo>
                  <a:pt x="20010" y="8393"/>
                  <a:pt x="20010" y="8287"/>
                  <a:pt x="19944" y="8221"/>
                </a:cubicBezTo>
                <a:cubicBezTo>
                  <a:pt x="19911" y="8189"/>
                  <a:pt x="19867" y="8172"/>
                  <a:pt x="19824" y="8172"/>
                </a:cubicBezTo>
                <a:close/>
                <a:moveTo>
                  <a:pt x="20610" y="8172"/>
                </a:moveTo>
                <a:cubicBezTo>
                  <a:pt x="20566" y="8172"/>
                  <a:pt x="20523" y="8189"/>
                  <a:pt x="20490" y="8221"/>
                </a:cubicBezTo>
                <a:cubicBezTo>
                  <a:pt x="20423" y="8287"/>
                  <a:pt x="20423" y="8393"/>
                  <a:pt x="20490" y="8459"/>
                </a:cubicBezTo>
                <a:cubicBezTo>
                  <a:pt x="20556" y="8525"/>
                  <a:pt x="20664" y="8525"/>
                  <a:pt x="20730" y="8459"/>
                </a:cubicBezTo>
                <a:cubicBezTo>
                  <a:pt x="20797" y="8393"/>
                  <a:pt x="20797" y="8287"/>
                  <a:pt x="20730" y="8221"/>
                </a:cubicBezTo>
                <a:cubicBezTo>
                  <a:pt x="20697" y="8189"/>
                  <a:pt x="20653" y="8172"/>
                  <a:pt x="20610" y="8172"/>
                </a:cubicBezTo>
                <a:close/>
                <a:moveTo>
                  <a:pt x="21396" y="8172"/>
                </a:moveTo>
                <a:cubicBezTo>
                  <a:pt x="21353" y="8172"/>
                  <a:pt x="21309" y="8189"/>
                  <a:pt x="21276" y="8221"/>
                </a:cubicBezTo>
                <a:cubicBezTo>
                  <a:pt x="21209" y="8287"/>
                  <a:pt x="21209" y="8393"/>
                  <a:pt x="21276" y="8459"/>
                </a:cubicBezTo>
                <a:cubicBezTo>
                  <a:pt x="21342" y="8525"/>
                  <a:pt x="21450" y="8525"/>
                  <a:pt x="21517" y="8459"/>
                </a:cubicBezTo>
                <a:cubicBezTo>
                  <a:pt x="21583" y="8393"/>
                  <a:pt x="21583" y="8287"/>
                  <a:pt x="21517" y="8221"/>
                </a:cubicBezTo>
                <a:cubicBezTo>
                  <a:pt x="21483" y="8189"/>
                  <a:pt x="21440" y="8172"/>
                  <a:pt x="21396" y="8172"/>
                </a:cubicBezTo>
                <a:close/>
                <a:moveTo>
                  <a:pt x="169" y="8989"/>
                </a:moveTo>
                <a:cubicBezTo>
                  <a:pt x="126" y="8989"/>
                  <a:pt x="83" y="9006"/>
                  <a:pt x="49" y="9039"/>
                </a:cubicBezTo>
                <a:cubicBezTo>
                  <a:pt x="-17" y="9104"/>
                  <a:pt x="-17" y="9211"/>
                  <a:pt x="49" y="9276"/>
                </a:cubicBezTo>
                <a:cubicBezTo>
                  <a:pt x="116" y="9342"/>
                  <a:pt x="223" y="9342"/>
                  <a:pt x="290" y="9276"/>
                </a:cubicBezTo>
                <a:cubicBezTo>
                  <a:pt x="356" y="9211"/>
                  <a:pt x="356" y="9104"/>
                  <a:pt x="290" y="9039"/>
                </a:cubicBezTo>
                <a:cubicBezTo>
                  <a:pt x="256" y="9006"/>
                  <a:pt x="213" y="8989"/>
                  <a:pt x="169" y="8989"/>
                </a:cubicBezTo>
                <a:close/>
                <a:moveTo>
                  <a:pt x="955" y="8989"/>
                </a:moveTo>
                <a:cubicBezTo>
                  <a:pt x="912" y="8989"/>
                  <a:pt x="869" y="9006"/>
                  <a:pt x="836" y="9039"/>
                </a:cubicBezTo>
                <a:cubicBezTo>
                  <a:pt x="769" y="9104"/>
                  <a:pt x="769" y="9211"/>
                  <a:pt x="836" y="9276"/>
                </a:cubicBezTo>
                <a:cubicBezTo>
                  <a:pt x="902" y="9342"/>
                  <a:pt x="1009" y="9342"/>
                  <a:pt x="1076" y="9276"/>
                </a:cubicBezTo>
                <a:cubicBezTo>
                  <a:pt x="1142" y="9211"/>
                  <a:pt x="1142" y="9104"/>
                  <a:pt x="1076" y="9039"/>
                </a:cubicBezTo>
                <a:cubicBezTo>
                  <a:pt x="1043" y="9006"/>
                  <a:pt x="999" y="8989"/>
                  <a:pt x="955" y="8989"/>
                </a:cubicBezTo>
                <a:close/>
                <a:moveTo>
                  <a:pt x="1742" y="8989"/>
                </a:moveTo>
                <a:cubicBezTo>
                  <a:pt x="1698" y="8989"/>
                  <a:pt x="1654" y="9006"/>
                  <a:pt x="1621" y="9039"/>
                </a:cubicBezTo>
                <a:cubicBezTo>
                  <a:pt x="1555" y="9104"/>
                  <a:pt x="1555" y="9211"/>
                  <a:pt x="1621" y="9276"/>
                </a:cubicBezTo>
                <a:cubicBezTo>
                  <a:pt x="1688" y="9342"/>
                  <a:pt x="1796" y="9342"/>
                  <a:pt x="1862" y="9276"/>
                </a:cubicBezTo>
                <a:cubicBezTo>
                  <a:pt x="1928" y="9211"/>
                  <a:pt x="1928" y="9104"/>
                  <a:pt x="1862" y="9039"/>
                </a:cubicBezTo>
                <a:cubicBezTo>
                  <a:pt x="1829" y="9006"/>
                  <a:pt x="1785" y="8989"/>
                  <a:pt x="1742" y="8989"/>
                </a:cubicBezTo>
                <a:close/>
                <a:moveTo>
                  <a:pt x="2528" y="8989"/>
                </a:moveTo>
                <a:cubicBezTo>
                  <a:pt x="2484" y="8989"/>
                  <a:pt x="2441" y="9006"/>
                  <a:pt x="2408" y="9039"/>
                </a:cubicBezTo>
                <a:cubicBezTo>
                  <a:pt x="2341" y="9104"/>
                  <a:pt x="2341" y="9211"/>
                  <a:pt x="2408" y="9276"/>
                </a:cubicBezTo>
                <a:cubicBezTo>
                  <a:pt x="2474" y="9342"/>
                  <a:pt x="2582" y="9342"/>
                  <a:pt x="2648" y="9276"/>
                </a:cubicBezTo>
                <a:cubicBezTo>
                  <a:pt x="2715" y="9211"/>
                  <a:pt x="2715" y="9104"/>
                  <a:pt x="2648" y="9039"/>
                </a:cubicBezTo>
                <a:cubicBezTo>
                  <a:pt x="2615" y="9006"/>
                  <a:pt x="2571" y="8989"/>
                  <a:pt x="2528" y="8989"/>
                </a:cubicBezTo>
                <a:close/>
                <a:moveTo>
                  <a:pt x="3314" y="8989"/>
                </a:moveTo>
                <a:cubicBezTo>
                  <a:pt x="3271" y="8989"/>
                  <a:pt x="3227" y="9006"/>
                  <a:pt x="3194" y="9039"/>
                </a:cubicBezTo>
                <a:cubicBezTo>
                  <a:pt x="3127" y="9104"/>
                  <a:pt x="3127" y="9211"/>
                  <a:pt x="3194" y="9276"/>
                </a:cubicBezTo>
                <a:cubicBezTo>
                  <a:pt x="3260" y="9342"/>
                  <a:pt x="3368" y="9342"/>
                  <a:pt x="3434" y="9276"/>
                </a:cubicBezTo>
                <a:cubicBezTo>
                  <a:pt x="3500" y="9211"/>
                  <a:pt x="3500" y="9104"/>
                  <a:pt x="3434" y="9039"/>
                </a:cubicBezTo>
                <a:cubicBezTo>
                  <a:pt x="3401" y="9006"/>
                  <a:pt x="3358" y="8989"/>
                  <a:pt x="3314" y="8989"/>
                </a:cubicBezTo>
                <a:close/>
                <a:moveTo>
                  <a:pt x="4101" y="8989"/>
                </a:moveTo>
                <a:cubicBezTo>
                  <a:pt x="4057" y="8989"/>
                  <a:pt x="4013" y="9006"/>
                  <a:pt x="3980" y="9039"/>
                </a:cubicBezTo>
                <a:cubicBezTo>
                  <a:pt x="3914" y="9104"/>
                  <a:pt x="3914" y="9211"/>
                  <a:pt x="3980" y="9276"/>
                </a:cubicBezTo>
                <a:cubicBezTo>
                  <a:pt x="4047" y="9342"/>
                  <a:pt x="4154" y="9342"/>
                  <a:pt x="4220" y="9276"/>
                </a:cubicBezTo>
                <a:cubicBezTo>
                  <a:pt x="4287" y="9211"/>
                  <a:pt x="4287" y="9104"/>
                  <a:pt x="4220" y="9039"/>
                </a:cubicBezTo>
                <a:cubicBezTo>
                  <a:pt x="4187" y="9006"/>
                  <a:pt x="4144" y="8989"/>
                  <a:pt x="4101" y="8989"/>
                </a:cubicBezTo>
                <a:close/>
                <a:moveTo>
                  <a:pt x="4886" y="8989"/>
                </a:moveTo>
                <a:cubicBezTo>
                  <a:pt x="4843" y="8989"/>
                  <a:pt x="4800" y="9006"/>
                  <a:pt x="4766" y="9039"/>
                </a:cubicBezTo>
                <a:cubicBezTo>
                  <a:pt x="4700" y="9104"/>
                  <a:pt x="4700" y="9211"/>
                  <a:pt x="4766" y="9276"/>
                </a:cubicBezTo>
                <a:cubicBezTo>
                  <a:pt x="4833" y="9342"/>
                  <a:pt x="4940" y="9342"/>
                  <a:pt x="5007" y="9276"/>
                </a:cubicBezTo>
                <a:cubicBezTo>
                  <a:pt x="5073" y="9211"/>
                  <a:pt x="5073" y="9104"/>
                  <a:pt x="5007" y="9039"/>
                </a:cubicBezTo>
                <a:cubicBezTo>
                  <a:pt x="4973" y="9006"/>
                  <a:pt x="4930" y="8989"/>
                  <a:pt x="4886" y="8989"/>
                </a:cubicBezTo>
                <a:close/>
                <a:moveTo>
                  <a:pt x="5672" y="8989"/>
                </a:moveTo>
                <a:cubicBezTo>
                  <a:pt x="5629" y="8989"/>
                  <a:pt x="5586" y="9006"/>
                  <a:pt x="5553" y="9039"/>
                </a:cubicBezTo>
                <a:cubicBezTo>
                  <a:pt x="5486" y="9104"/>
                  <a:pt x="5486" y="9211"/>
                  <a:pt x="5553" y="9276"/>
                </a:cubicBezTo>
                <a:cubicBezTo>
                  <a:pt x="5619" y="9342"/>
                  <a:pt x="5726" y="9342"/>
                  <a:pt x="5793" y="9276"/>
                </a:cubicBezTo>
                <a:cubicBezTo>
                  <a:pt x="5859" y="9211"/>
                  <a:pt x="5859" y="9104"/>
                  <a:pt x="5793" y="9039"/>
                </a:cubicBezTo>
                <a:cubicBezTo>
                  <a:pt x="5760" y="9006"/>
                  <a:pt x="5716" y="8989"/>
                  <a:pt x="5672" y="8989"/>
                </a:cubicBezTo>
                <a:close/>
                <a:moveTo>
                  <a:pt x="6459" y="8989"/>
                </a:moveTo>
                <a:cubicBezTo>
                  <a:pt x="6415" y="8989"/>
                  <a:pt x="6372" y="9006"/>
                  <a:pt x="6338" y="9039"/>
                </a:cubicBezTo>
                <a:cubicBezTo>
                  <a:pt x="6272" y="9104"/>
                  <a:pt x="6272" y="9211"/>
                  <a:pt x="6338" y="9276"/>
                </a:cubicBezTo>
                <a:cubicBezTo>
                  <a:pt x="6405" y="9342"/>
                  <a:pt x="6513" y="9342"/>
                  <a:pt x="6579" y="9276"/>
                </a:cubicBezTo>
                <a:cubicBezTo>
                  <a:pt x="6646" y="9211"/>
                  <a:pt x="6646" y="9104"/>
                  <a:pt x="6579" y="9039"/>
                </a:cubicBezTo>
                <a:cubicBezTo>
                  <a:pt x="6546" y="9006"/>
                  <a:pt x="6502" y="8989"/>
                  <a:pt x="6459" y="8989"/>
                </a:cubicBezTo>
                <a:close/>
                <a:moveTo>
                  <a:pt x="7245" y="8989"/>
                </a:moveTo>
                <a:cubicBezTo>
                  <a:pt x="7202" y="8989"/>
                  <a:pt x="7158" y="9006"/>
                  <a:pt x="7125" y="9039"/>
                </a:cubicBezTo>
                <a:cubicBezTo>
                  <a:pt x="7058" y="9104"/>
                  <a:pt x="7058" y="9211"/>
                  <a:pt x="7125" y="9276"/>
                </a:cubicBezTo>
                <a:cubicBezTo>
                  <a:pt x="7191" y="9342"/>
                  <a:pt x="7299" y="9342"/>
                  <a:pt x="7365" y="9276"/>
                </a:cubicBezTo>
                <a:cubicBezTo>
                  <a:pt x="7432" y="9211"/>
                  <a:pt x="7432" y="9104"/>
                  <a:pt x="7365" y="9039"/>
                </a:cubicBezTo>
                <a:cubicBezTo>
                  <a:pt x="7332" y="9006"/>
                  <a:pt x="7289" y="8989"/>
                  <a:pt x="7245" y="8989"/>
                </a:cubicBezTo>
                <a:close/>
                <a:moveTo>
                  <a:pt x="8031" y="8989"/>
                </a:moveTo>
                <a:cubicBezTo>
                  <a:pt x="7988" y="8989"/>
                  <a:pt x="7944" y="9006"/>
                  <a:pt x="7911" y="9039"/>
                </a:cubicBezTo>
                <a:cubicBezTo>
                  <a:pt x="7845" y="9104"/>
                  <a:pt x="7845" y="9211"/>
                  <a:pt x="7911" y="9276"/>
                </a:cubicBezTo>
                <a:cubicBezTo>
                  <a:pt x="7977" y="9342"/>
                  <a:pt x="8085" y="9342"/>
                  <a:pt x="8151" y="9276"/>
                </a:cubicBezTo>
                <a:cubicBezTo>
                  <a:pt x="8217" y="9211"/>
                  <a:pt x="8217" y="9104"/>
                  <a:pt x="8151" y="9039"/>
                </a:cubicBezTo>
                <a:cubicBezTo>
                  <a:pt x="8118" y="9006"/>
                  <a:pt x="8075" y="8989"/>
                  <a:pt x="8031" y="8989"/>
                </a:cubicBezTo>
                <a:close/>
                <a:moveTo>
                  <a:pt x="8818" y="8989"/>
                </a:moveTo>
                <a:cubicBezTo>
                  <a:pt x="8774" y="8989"/>
                  <a:pt x="8730" y="9006"/>
                  <a:pt x="8697" y="9039"/>
                </a:cubicBezTo>
                <a:cubicBezTo>
                  <a:pt x="8631" y="9104"/>
                  <a:pt x="8631" y="9211"/>
                  <a:pt x="8697" y="9276"/>
                </a:cubicBezTo>
                <a:cubicBezTo>
                  <a:pt x="8764" y="9342"/>
                  <a:pt x="8871" y="9342"/>
                  <a:pt x="8937" y="9276"/>
                </a:cubicBezTo>
                <a:cubicBezTo>
                  <a:pt x="9004" y="9211"/>
                  <a:pt x="9004" y="9104"/>
                  <a:pt x="8937" y="9039"/>
                </a:cubicBezTo>
                <a:cubicBezTo>
                  <a:pt x="8904" y="9006"/>
                  <a:pt x="8861" y="8989"/>
                  <a:pt x="8818" y="8989"/>
                </a:cubicBezTo>
                <a:close/>
                <a:moveTo>
                  <a:pt x="9603" y="8989"/>
                </a:moveTo>
                <a:cubicBezTo>
                  <a:pt x="9560" y="8989"/>
                  <a:pt x="9517" y="9006"/>
                  <a:pt x="9483" y="9039"/>
                </a:cubicBezTo>
                <a:cubicBezTo>
                  <a:pt x="9417" y="9104"/>
                  <a:pt x="9417" y="9211"/>
                  <a:pt x="9483" y="9276"/>
                </a:cubicBezTo>
                <a:cubicBezTo>
                  <a:pt x="9550" y="9342"/>
                  <a:pt x="9657" y="9342"/>
                  <a:pt x="9724" y="9276"/>
                </a:cubicBezTo>
                <a:cubicBezTo>
                  <a:pt x="9790" y="9211"/>
                  <a:pt x="9790" y="9104"/>
                  <a:pt x="9724" y="9039"/>
                </a:cubicBezTo>
                <a:cubicBezTo>
                  <a:pt x="9690" y="9006"/>
                  <a:pt x="9647" y="8989"/>
                  <a:pt x="9603" y="8989"/>
                </a:cubicBezTo>
                <a:close/>
                <a:moveTo>
                  <a:pt x="10390" y="8989"/>
                </a:moveTo>
                <a:cubicBezTo>
                  <a:pt x="10346" y="8989"/>
                  <a:pt x="10303" y="9006"/>
                  <a:pt x="10270" y="9039"/>
                </a:cubicBezTo>
                <a:cubicBezTo>
                  <a:pt x="10203" y="9104"/>
                  <a:pt x="10203" y="9211"/>
                  <a:pt x="10270" y="9276"/>
                </a:cubicBezTo>
                <a:cubicBezTo>
                  <a:pt x="10336" y="9342"/>
                  <a:pt x="10444" y="9342"/>
                  <a:pt x="10510" y="9276"/>
                </a:cubicBezTo>
                <a:cubicBezTo>
                  <a:pt x="10576" y="9211"/>
                  <a:pt x="10576" y="9104"/>
                  <a:pt x="10510" y="9039"/>
                </a:cubicBezTo>
                <a:cubicBezTo>
                  <a:pt x="10477" y="9006"/>
                  <a:pt x="10433" y="8989"/>
                  <a:pt x="10390" y="8989"/>
                </a:cubicBezTo>
                <a:close/>
                <a:moveTo>
                  <a:pt x="11176" y="8989"/>
                </a:moveTo>
                <a:cubicBezTo>
                  <a:pt x="11132" y="8989"/>
                  <a:pt x="11089" y="9006"/>
                  <a:pt x="11055" y="9039"/>
                </a:cubicBezTo>
                <a:cubicBezTo>
                  <a:pt x="10989" y="9104"/>
                  <a:pt x="10989" y="9211"/>
                  <a:pt x="11055" y="9276"/>
                </a:cubicBezTo>
                <a:cubicBezTo>
                  <a:pt x="11122" y="9342"/>
                  <a:pt x="11230" y="9342"/>
                  <a:pt x="11296" y="9276"/>
                </a:cubicBezTo>
                <a:cubicBezTo>
                  <a:pt x="11363" y="9211"/>
                  <a:pt x="11363" y="9104"/>
                  <a:pt x="11296" y="9039"/>
                </a:cubicBezTo>
                <a:cubicBezTo>
                  <a:pt x="11263" y="9006"/>
                  <a:pt x="11219" y="8989"/>
                  <a:pt x="11176" y="8989"/>
                </a:cubicBezTo>
                <a:close/>
                <a:moveTo>
                  <a:pt x="11962" y="8989"/>
                </a:moveTo>
                <a:cubicBezTo>
                  <a:pt x="11919" y="8989"/>
                  <a:pt x="11875" y="9006"/>
                  <a:pt x="11842" y="9039"/>
                </a:cubicBezTo>
                <a:cubicBezTo>
                  <a:pt x="11775" y="9104"/>
                  <a:pt x="11775" y="9211"/>
                  <a:pt x="11842" y="9276"/>
                </a:cubicBezTo>
                <a:cubicBezTo>
                  <a:pt x="11908" y="9342"/>
                  <a:pt x="12016" y="9342"/>
                  <a:pt x="12083" y="9276"/>
                </a:cubicBezTo>
                <a:cubicBezTo>
                  <a:pt x="12149" y="9211"/>
                  <a:pt x="12149" y="9104"/>
                  <a:pt x="12083" y="9039"/>
                </a:cubicBezTo>
                <a:cubicBezTo>
                  <a:pt x="12049" y="9006"/>
                  <a:pt x="12006" y="8989"/>
                  <a:pt x="11962" y="8989"/>
                </a:cubicBezTo>
                <a:close/>
                <a:moveTo>
                  <a:pt x="12748" y="8989"/>
                </a:moveTo>
                <a:cubicBezTo>
                  <a:pt x="12705" y="8989"/>
                  <a:pt x="12661" y="9006"/>
                  <a:pt x="12628" y="9039"/>
                </a:cubicBezTo>
                <a:cubicBezTo>
                  <a:pt x="12562" y="9104"/>
                  <a:pt x="12562" y="9211"/>
                  <a:pt x="12628" y="9276"/>
                </a:cubicBezTo>
                <a:cubicBezTo>
                  <a:pt x="12694" y="9342"/>
                  <a:pt x="12802" y="9342"/>
                  <a:pt x="12868" y="9276"/>
                </a:cubicBezTo>
                <a:cubicBezTo>
                  <a:pt x="12935" y="9211"/>
                  <a:pt x="12935" y="9104"/>
                  <a:pt x="12868" y="9039"/>
                </a:cubicBezTo>
                <a:cubicBezTo>
                  <a:pt x="12835" y="9006"/>
                  <a:pt x="12792" y="8989"/>
                  <a:pt x="12748" y="8989"/>
                </a:cubicBezTo>
                <a:close/>
                <a:moveTo>
                  <a:pt x="13535" y="8989"/>
                </a:moveTo>
                <a:cubicBezTo>
                  <a:pt x="13491" y="8989"/>
                  <a:pt x="13447" y="9006"/>
                  <a:pt x="13414" y="9039"/>
                </a:cubicBezTo>
                <a:cubicBezTo>
                  <a:pt x="13348" y="9104"/>
                  <a:pt x="13348" y="9211"/>
                  <a:pt x="13414" y="9276"/>
                </a:cubicBezTo>
                <a:cubicBezTo>
                  <a:pt x="13481" y="9342"/>
                  <a:pt x="13588" y="9342"/>
                  <a:pt x="13654" y="9276"/>
                </a:cubicBezTo>
                <a:cubicBezTo>
                  <a:pt x="13721" y="9211"/>
                  <a:pt x="13721" y="9104"/>
                  <a:pt x="13654" y="9039"/>
                </a:cubicBezTo>
                <a:cubicBezTo>
                  <a:pt x="13621" y="9006"/>
                  <a:pt x="13578" y="8989"/>
                  <a:pt x="13535" y="8989"/>
                </a:cubicBezTo>
                <a:close/>
                <a:moveTo>
                  <a:pt x="14320" y="8989"/>
                </a:moveTo>
                <a:cubicBezTo>
                  <a:pt x="14277" y="8989"/>
                  <a:pt x="14234" y="9006"/>
                  <a:pt x="14201" y="9039"/>
                </a:cubicBezTo>
                <a:cubicBezTo>
                  <a:pt x="14134" y="9104"/>
                  <a:pt x="14134" y="9211"/>
                  <a:pt x="14201" y="9276"/>
                </a:cubicBezTo>
                <a:cubicBezTo>
                  <a:pt x="14267" y="9342"/>
                  <a:pt x="14374" y="9342"/>
                  <a:pt x="14441" y="9276"/>
                </a:cubicBezTo>
                <a:cubicBezTo>
                  <a:pt x="14507" y="9211"/>
                  <a:pt x="14507" y="9104"/>
                  <a:pt x="14441" y="9039"/>
                </a:cubicBezTo>
                <a:cubicBezTo>
                  <a:pt x="14408" y="9006"/>
                  <a:pt x="14364" y="8989"/>
                  <a:pt x="14320" y="8989"/>
                </a:cubicBezTo>
                <a:close/>
                <a:moveTo>
                  <a:pt x="15107" y="8989"/>
                </a:moveTo>
                <a:cubicBezTo>
                  <a:pt x="15063" y="8989"/>
                  <a:pt x="15019" y="9006"/>
                  <a:pt x="14986" y="9039"/>
                </a:cubicBezTo>
                <a:cubicBezTo>
                  <a:pt x="14920" y="9104"/>
                  <a:pt x="14920" y="9211"/>
                  <a:pt x="14986" y="9276"/>
                </a:cubicBezTo>
                <a:cubicBezTo>
                  <a:pt x="15053" y="9342"/>
                  <a:pt x="15161" y="9342"/>
                  <a:pt x="15227" y="9276"/>
                </a:cubicBezTo>
                <a:cubicBezTo>
                  <a:pt x="15293" y="9211"/>
                  <a:pt x="15293" y="9104"/>
                  <a:pt x="15227" y="9039"/>
                </a:cubicBezTo>
                <a:cubicBezTo>
                  <a:pt x="15194" y="9006"/>
                  <a:pt x="15150" y="8989"/>
                  <a:pt x="15107" y="8989"/>
                </a:cubicBezTo>
                <a:close/>
                <a:moveTo>
                  <a:pt x="15893" y="8989"/>
                </a:moveTo>
                <a:cubicBezTo>
                  <a:pt x="15849" y="8989"/>
                  <a:pt x="15806" y="9006"/>
                  <a:pt x="15772" y="9039"/>
                </a:cubicBezTo>
                <a:cubicBezTo>
                  <a:pt x="15706" y="9104"/>
                  <a:pt x="15706" y="9211"/>
                  <a:pt x="15772" y="9276"/>
                </a:cubicBezTo>
                <a:cubicBezTo>
                  <a:pt x="15839" y="9342"/>
                  <a:pt x="15947" y="9342"/>
                  <a:pt x="16013" y="9276"/>
                </a:cubicBezTo>
                <a:cubicBezTo>
                  <a:pt x="16080" y="9211"/>
                  <a:pt x="16080" y="9104"/>
                  <a:pt x="16013" y="9039"/>
                </a:cubicBezTo>
                <a:cubicBezTo>
                  <a:pt x="15980" y="9006"/>
                  <a:pt x="15936" y="8989"/>
                  <a:pt x="15893" y="8989"/>
                </a:cubicBezTo>
                <a:close/>
                <a:moveTo>
                  <a:pt x="16679" y="8989"/>
                </a:moveTo>
                <a:cubicBezTo>
                  <a:pt x="16636" y="8989"/>
                  <a:pt x="16592" y="9006"/>
                  <a:pt x="16559" y="9039"/>
                </a:cubicBezTo>
                <a:cubicBezTo>
                  <a:pt x="16492" y="9104"/>
                  <a:pt x="16492" y="9211"/>
                  <a:pt x="16559" y="9276"/>
                </a:cubicBezTo>
                <a:cubicBezTo>
                  <a:pt x="16625" y="9342"/>
                  <a:pt x="16733" y="9342"/>
                  <a:pt x="16800" y="9276"/>
                </a:cubicBezTo>
                <a:cubicBezTo>
                  <a:pt x="16866" y="9211"/>
                  <a:pt x="16866" y="9104"/>
                  <a:pt x="16800" y="9039"/>
                </a:cubicBezTo>
                <a:cubicBezTo>
                  <a:pt x="16766" y="9006"/>
                  <a:pt x="16723" y="8989"/>
                  <a:pt x="16679" y="8989"/>
                </a:cubicBezTo>
                <a:close/>
                <a:moveTo>
                  <a:pt x="17465" y="8989"/>
                </a:moveTo>
                <a:cubicBezTo>
                  <a:pt x="17422" y="8989"/>
                  <a:pt x="17378" y="9006"/>
                  <a:pt x="17345" y="9039"/>
                </a:cubicBezTo>
                <a:cubicBezTo>
                  <a:pt x="17279" y="9104"/>
                  <a:pt x="17279" y="9211"/>
                  <a:pt x="17345" y="9276"/>
                </a:cubicBezTo>
                <a:cubicBezTo>
                  <a:pt x="17411" y="9342"/>
                  <a:pt x="17519" y="9342"/>
                  <a:pt x="17585" y="9276"/>
                </a:cubicBezTo>
                <a:cubicBezTo>
                  <a:pt x="17652" y="9211"/>
                  <a:pt x="17652" y="9104"/>
                  <a:pt x="17585" y="9039"/>
                </a:cubicBezTo>
                <a:cubicBezTo>
                  <a:pt x="17552" y="9006"/>
                  <a:pt x="17509" y="8989"/>
                  <a:pt x="17465" y="8989"/>
                </a:cubicBezTo>
                <a:close/>
                <a:moveTo>
                  <a:pt x="18252" y="8989"/>
                </a:moveTo>
                <a:cubicBezTo>
                  <a:pt x="18208" y="8989"/>
                  <a:pt x="18165" y="9006"/>
                  <a:pt x="18131" y="9039"/>
                </a:cubicBezTo>
                <a:cubicBezTo>
                  <a:pt x="18065" y="9104"/>
                  <a:pt x="18065" y="9211"/>
                  <a:pt x="18131" y="9276"/>
                </a:cubicBezTo>
                <a:cubicBezTo>
                  <a:pt x="18198" y="9342"/>
                  <a:pt x="18305" y="9342"/>
                  <a:pt x="18371" y="9276"/>
                </a:cubicBezTo>
                <a:cubicBezTo>
                  <a:pt x="18438" y="9211"/>
                  <a:pt x="18438" y="9104"/>
                  <a:pt x="18371" y="9039"/>
                </a:cubicBezTo>
                <a:cubicBezTo>
                  <a:pt x="18338" y="9006"/>
                  <a:pt x="18295" y="8989"/>
                  <a:pt x="18252" y="8989"/>
                </a:cubicBezTo>
                <a:close/>
                <a:moveTo>
                  <a:pt x="19037" y="8989"/>
                </a:moveTo>
                <a:cubicBezTo>
                  <a:pt x="18994" y="8989"/>
                  <a:pt x="18951" y="9006"/>
                  <a:pt x="18918" y="9039"/>
                </a:cubicBezTo>
                <a:cubicBezTo>
                  <a:pt x="18851" y="9104"/>
                  <a:pt x="18851" y="9211"/>
                  <a:pt x="18918" y="9276"/>
                </a:cubicBezTo>
                <a:cubicBezTo>
                  <a:pt x="18984" y="9342"/>
                  <a:pt x="19091" y="9342"/>
                  <a:pt x="19158" y="9276"/>
                </a:cubicBezTo>
                <a:cubicBezTo>
                  <a:pt x="19224" y="9211"/>
                  <a:pt x="19224" y="9104"/>
                  <a:pt x="19158" y="9039"/>
                </a:cubicBezTo>
                <a:cubicBezTo>
                  <a:pt x="19125" y="9006"/>
                  <a:pt x="19081" y="8989"/>
                  <a:pt x="19037" y="8989"/>
                </a:cubicBezTo>
                <a:close/>
                <a:moveTo>
                  <a:pt x="19824" y="8989"/>
                </a:moveTo>
                <a:cubicBezTo>
                  <a:pt x="19780" y="8989"/>
                  <a:pt x="19736" y="9006"/>
                  <a:pt x="19703" y="9039"/>
                </a:cubicBezTo>
                <a:cubicBezTo>
                  <a:pt x="19637" y="9104"/>
                  <a:pt x="19637" y="9211"/>
                  <a:pt x="19703" y="9276"/>
                </a:cubicBezTo>
                <a:cubicBezTo>
                  <a:pt x="19770" y="9342"/>
                  <a:pt x="19878" y="9342"/>
                  <a:pt x="19944" y="9276"/>
                </a:cubicBezTo>
                <a:cubicBezTo>
                  <a:pt x="20010" y="9211"/>
                  <a:pt x="20010" y="9104"/>
                  <a:pt x="19944" y="9039"/>
                </a:cubicBezTo>
                <a:cubicBezTo>
                  <a:pt x="19911" y="9006"/>
                  <a:pt x="19867" y="8989"/>
                  <a:pt x="19824" y="8989"/>
                </a:cubicBezTo>
                <a:close/>
                <a:moveTo>
                  <a:pt x="20610" y="8989"/>
                </a:moveTo>
                <a:cubicBezTo>
                  <a:pt x="20566" y="8989"/>
                  <a:pt x="20523" y="9006"/>
                  <a:pt x="20490" y="9039"/>
                </a:cubicBezTo>
                <a:cubicBezTo>
                  <a:pt x="20423" y="9104"/>
                  <a:pt x="20423" y="9211"/>
                  <a:pt x="20490" y="9276"/>
                </a:cubicBezTo>
                <a:cubicBezTo>
                  <a:pt x="20556" y="9342"/>
                  <a:pt x="20664" y="9342"/>
                  <a:pt x="20730" y="9276"/>
                </a:cubicBezTo>
                <a:cubicBezTo>
                  <a:pt x="20797" y="9211"/>
                  <a:pt x="20797" y="9104"/>
                  <a:pt x="20730" y="9039"/>
                </a:cubicBezTo>
                <a:cubicBezTo>
                  <a:pt x="20697" y="9006"/>
                  <a:pt x="20653" y="8989"/>
                  <a:pt x="20610" y="8989"/>
                </a:cubicBezTo>
                <a:close/>
                <a:moveTo>
                  <a:pt x="21396" y="8989"/>
                </a:moveTo>
                <a:cubicBezTo>
                  <a:pt x="21353" y="8989"/>
                  <a:pt x="21309" y="9006"/>
                  <a:pt x="21276" y="9039"/>
                </a:cubicBezTo>
                <a:cubicBezTo>
                  <a:pt x="21209" y="9104"/>
                  <a:pt x="21209" y="9211"/>
                  <a:pt x="21276" y="9276"/>
                </a:cubicBezTo>
                <a:cubicBezTo>
                  <a:pt x="21342" y="9342"/>
                  <a:pt x="21450" y="9342"/>
                  <a:pt x="21517" y="9276"/>
                </a:cubicBezTo>
                <a:cubicBezTo>
                  <a:pt x="21583" y="9211"/>
                  <a:pt x="21583" y="9104"/>
                  <a:pt x="21517" y="9039"/>
                </a:cubicBezTo>
                <a:cubicBezTo>
                  <a:pt x="21483" y="9006"/>
                  <a:pt x="21440" y="8989"/>
                  <a:pt x="21396" y="8989"/>
                </a:cubicBezTo>
                <a:close/>
                <a:moveTo>
                  <a:pt x="169" y="9806"/>
                </a:moveTo>
                <a:cubicBezTo>
                  <a:pt x="126" y="9806"/>
                  <a:pt x="83" y="9823"/>
                  <a:pt x="49" y="9856"/>
                </a:cubicBezTo>
                <a:cubicBezTo>
                  <a:pt x="-17" y="9921"/>
                  <a:pt x="-17" y="10028"/>
                  <a:pt x="49" y="10093"/>
                </a:cubicBezTo>
                <a:cubicBezTo>
                  <a:pt x="116" y="10159"/>
                  <a:pt x="223" y="10159"/>
                  <a:pt x="290" y="10093"/>
                </a:cubicBezTo>
                <a:cubicBezTo>
                  <a:pt x="356" y="10028"/>
                  <a:pt x="356" y="9921"/>
                  <a:pt x="290" y="9856"/>
                </a:cubicBezTo>
                <a:cubicBezTo>
                  <a:pt x="256" y="9823"/>
                  <a:pt x="213" y="9806"/>
                  <a:pt x="169" y="9806"/>
                </a:cubicBezTo>
                <a:close/>
                <a:moveTo>
                  <a:pt x="955" y="9806"/>
                </a:moveTo>
                <a:cubicBezTo>
                  <a:pt x="912" y="9806"/>
                  <a:pt x="869" y="9823"/>
                  <a:pt x="836" y="9856"/>
                </a:cubicBezTo>
                <a:cubicBezTo>
                  <a:pt x="769" y="9921"/>
                  <a:pt x="769" y="10028"/>
                  <a:pt x="836" y="10093"/>
                </a:cubicBezTo>
                <a:cubicBezTo>
                  <a:pt x="902" y="10159"/>
                  <a:pt x="1009" y="10159"/>
                  <a:pt x="1076" y="10093"/>
                </a:cubicBezTo>
                <a:cubicBezTo>
                  <a:pt x="1142" y="10028"/>
                  <a:pt x="1142" y="9921"/>
                  <a:pt x="1076" y="9856"/>
                </a:cubicBezTo>
                <a:cubicBezTo>
                  <a:pt x="1043" y="9823"/>
                  <a:pt x="999" y="9806"/>
                  <a:pt x="955" y="9806"/>
                </a:cubicBezTo>
                <a:close/>
                <a:moveTo>
                  <a:pt x="1742" y="9806"/>
                </a:moveTo>
                <a:cubicBezTo>
                  <a:pt x="1698" y="9806"/>
                  <a:pt x="1654" y="9823"/>
                  <a:pt x="1621" y="9856"/>
                </a:cubicBezTo>
                <a:cubicBezTo>
                  <a:pt x="1555" y="9921"/>
                  <a:pt x="1555" y="10028"/>
                  <a:pt x="1621" y="10093"/>
                </a:cubicBezTo>
                <a:cubicBezTo>
                  <a:pt x="1688" y="10159"/>
                  <a:pt x="1796" y="10159"/>
                  <a:pt x="1862" y="10093"/>
                </a:cubicBezTo>
                <a:cubicBezTo>
                  <a:pt x="1928" y="10028"/>
                  <a:pt x="1928" y="9921"/>
                  <a:pt x="1862" y="9856"/>
                </a:cubicBezTo>
                <a:cubicBezTo>
                  <a:pt x="1829" y="9823"/>
                  <a:pt x="1785" y="9806"/>
                  <a:pt x="1742" y="9806"/>
                </a:cubicBezTo>
                <a:close/>
                <a:moveTo>
                  <a:pt x="2528" y="9806"/>
                </a:moveTo>
                <a:cubicBezTo>
                  <a:pt x="2484" y="9806"/>
                  <a:pt x="2441" y="9823"/>
                  <a:pt x="2408" y="9856"/>
                </a:cubicBezTo>
                <a:cubicBezTo>
                  <a:pt x="2341" y="9921"/>
                  <a:pt x="2341" y="10028"/>
                  <a:pt x="2408" y="10093"/>
                </a:cubicBezTo>
                <a:cubicBezTo>
                  <a:pt x="2474" y="10159"/>
                  <a:pt x="2582" y="10159"/>
                  <a:pt x="2648" y="10093"/>
                </a:cubicBezTo>
                <a:cubicBezTo>
                  <a:pt x="2715" y="10028"/>
                  <a:pt x="2715" y="9921"/>
                  <a:pt x="2648" y="9856"/>
                </a:cubicBezTo>
                <a:cubicBezTo>
                  <a:pt x="2615" y="9823"/>
                  <a:pt x="2571" y="9806"/>
                  <a:pt x="2528" y="9806"/>
                </a:cubicBezTo>
                <a:close/>
                <a:moveTo>
                  <a:pt x="3314" y="9806"/>
                </a:moveTo>
                <a:cubicBezTo>
                  <a:pt x="3271" y="9806"/>
                  <a:pt x="3227" y="9823"/>
                  <a:pt x="3194" y="9856"/>
                </a:cubicBezTo>
                <a:cubicBezTo>
                  <a:pt x="3127" y="9921"/>
                  <a:pt x="3127" y="10028"/>
                  <a:pt x="3194" y="10093"/>
                </a:cubicBezTo>
                <a:cubicBezTo>
                  <a:pt x="3260" y="10159"/>
                  <a:pt x="3368" y="10159"/>
                  <a:pt x="3434" y="10093"/>
                </a:cubicBezTo>
                <a:cubicBezTo>
                  <a:pt x="3500" y="10028"/>
                  <a:pt x="3500" y="9921"/>
                  <a:pt x="3434" y="9856"/>
                </a:cubicBezTo>
                <a:cubicBezTo>
                  <a:pt x="3401" y="9823"/>
                  <a:pt x="3358" y="9806"/>
                  <a:pt x="3314" y="9806"/>
                </a:cubicBezTo>
                <a:close/>
                <a:moveTo>
                  <a:pt x="4101" y="9806"/>
                </a:moveTo>
                <a:cubicBezTo>
                  <a:pt x="4057" y="9806"/>
                  <a:pt x="4013" y="9823"/>
                  <a:pt x="3980" y="9856"/>
                </a:cubicBezTo>
                <a:cubicBezTo>
                  <a:pt x="3914" y="9921"/>
                  <a:pt x="3914" y="10028"/>
                  <a:pt x="3980" y="10093"/>
                </a:cubicBezTo>
                <a:cubicBezTo>
                  <a:pt x="4047" y="10159"/>
                  <a:pt x="4154" y="10159"/>
                  <a:pt x="4220" y="10093"/>
                </a:cubicBezTo>
                <a:cubicBezTo>
                  <a:pt x="4287" y="10028"/>
                  <a:pt x="4287" y="9921"/>
                  <a:pt x="4220" y="9856"/>
                </a:cubicBezTo>
                <a:cubicBezTo>
                  <a:pt x="4187" y="9823"/>
                  <a:pt x="4144" y="9806"/>
                  <a:pt x="4101" y="9806"/>
                </a:cubicBezTo>
                <a:close/>
                <a:moveTo>
                  <a:pt x="4886" y="9806"/>
                </a:moveTo>
                <a:cubicBezTo>
                  <a:pt x="4843" y="9806"/>
                  <a:pt x="4800" y="9823"/>
                  <a:pt x="4766" y="9856"/>
                </a:cubicBezTo>
                <a:cubicBezTo>
                  <a:pt x="4700" y="9921"/>
                  <a:pt x="4700" y="10028"/>
                  <a:pt x="4766" y="10093"/>
                </a:cubicBezTo>
                <a:cubicBezTo>
                  <a:pt x="4833" y="10159"/>
                  <a:pt x="4940" y="10159"/>
                  <a:pt x="5007" y="10093"/>
                </a:cubicBezTo>
                <a:cubicBezTo>
                  <a:pt x="5073" y="10028"/>
                  <a:pt x="5073" y="9921"/>
                  <a:pt x="5007" y="9856"/>
                </a:cubicBezTo>
                <a:cubicBezTo>
                  <a:pt x="4973" y="9823"/>
                  <a:pt x="4930" y="9806"/>
                  <a:pt x="4886" y="9806"/>
                </a:cubicBezTo>
                <a:close/>
                <a:moveTo>
                  <a:pt x="5672" y="9806"/>
                </a:moveTo>
                <a:cubicBezTo>
                  <a:pt x="5629" y="9806"/>
                  <a:pt x="5586" y="9823"/>
                  <a:pt x="5553" y="9856"/>
                </a:cubicBezTo>
                <a:cubicBezTo>
                  <a:pt x="5486" y="9921"/>
                  <a:pt x="5486" y="10028"/>
                  <a:pt x="5553" y="10093"/>
                </a:cubicBezTo>
                <a:cubicBezTo>
                  <a:pt x="5619" y="10159"/>
                  <a:pt x="5726" y="10159"/>
                  <a:pt x="5793" y="10093"/>
                </a:cubicBezTo>
                <a:cubicBezTo>
                  <a:pt x="5859" y="10028"/>
                  <a:pt x="5859" y="9921"/>
                  <a:pt x="5793" y="9856"/>
                </a:cubicBezTo>
                <a:cubicBezTo>
                  <a:pt x="5760" y="9823"/>
                  <a:pt x="5716" y="9806"/>
                  <a:pt x="5672" y="9806"/>
                </a:cubicBezTo>
                <a:close/>
                <a:moveTo>
                  <a:pt x="6459" y="9806"/>
                </a:moveTo>
                <a:cubicBezTo>
                  <a:pt x="6415" y="9806"/>
                  <a:pt x="6372" y="9823"/>
                  <a:pt x="6338" y="9856"/>
                </a:cubicBezTo>
                <a:cubicBezTo>
                  <a:pt x="6272" y="9921"/>
                  <a:pt x="6272" y="10028"/>
                  <a:pt x="6338" y="10093"/>
                </a:cubicBezTo>
                <a:cubicBezTo>
                  <a:pt x="6405" y="10159"/>
                  <a:pt x="6513" y="10159"/>
                  <a:pt x="6579" y="10093"/>
                </a:cubicBezTo>
                <a:cubicBezTo>
                  <a:pt x="6646" y="10028"/>
                  <a:pt x="6646" y="9921"/>
                  <a:pt x="6579" y="9856"/>
                </a:cubicBezTo>
                <a:cubicBezTo>
                  <a:pt x="6546" y="9823"/>
                  <a:pt x="6502" y="9806"/>
                  <a:pt x="6459" y="9806"/>
                </a:cubicBezTo>
                <a:close/>
                <a:moveTo>
                  <a:pt x="7245" y="9806"/>
                </a:moveTo>
                <a:cubicBezTo>
                  <a:pt x="7202" y="9806"/>
                  <a:pt x="7158" y="9823"/>
                  <a:pt x="7125" y="9856"/>
                </a:cubicBezTo>
                <a:cubicBezTo>
                  <a:pt x="7058" y="9921"/>
                  <a:pt x="7058" y="10028"/>
                  <a:pt x="7125" y="10093"/>
                </a:cubicBezTo>
                <a:cubicBezTo>
                  <a:pt x="7191" y="10159"/>
                  <a:pt x="7299" y="10159"/>
                  <a:pt x="7365" y="10093"/>
                </a:cubicBezTo>
                <a:cubicBezTo>
                  <a:pt x="7432" y="10028"/>
                  <a:pt x="7432" y="9921"/>
                  <a:pt x="7365" y="9856"/>
                </a:cubicBezTo>
                <a:cubicBezTo>
                  <a:pt x="7332" y="9823"/>
                  <a:pt x="7289" y="9806"/>
                  <a:pt x="7245" y="9806"/>
                </a:cubicBezTo>
                <a:close/>
                <a:moveTo>
                  <a:pt x="8031" y="9806"/>
                </a:moveTo>
                <a:cubicBezTo>
                  <a:pt x="7988" y="9806"/>
                  <a:pt x="7944" y="9823"/>
                  <a:pt x="7911" y="9856"/>
                </a:cubicBezTo>
                <a:cubicBezTo>
                  <a:pt x="7845" y="9921"/>
                  <a:pt x="7845" y="10028"/>
                  <a:pt x="7911" y="10093"/>
                </a:cubicBezTo>
                <a:cubicBezTo>
                  <a:pt x="7977" y="10159"/>
                  <a:pt x="8085" y="10159"/>
                  <a:pt x="8151" y="10093"/>
                </a:cubicBezTo>
                <a:cubicBezTo>
                  <a:pt x="8217" y="10028"/>
                  <a:pt x="8217" y="9921"/>
                  <a:pt x="8151" y="9856"/>
                </a:cubicBezTo>
                <a:cubicBezTo>
                  <a:pt x="8118" y="9823"/>
                  <a:pt x="8075" y="9806"/>
                  <a:pt x="8031" y="9806"/>
                </a:cubicBezTo>
                <a:close/>
                <a:moveTo>
                  <a:pt x="8818" y="9806"/>
                </a:moveTo>
                <a:cubicBezTo>
                  <a:pt x="8774" y="9806"/>
                  <a:pt x="8730" y="9823"/>
                  <a:pt x="8697" y="9856"/>
                </a:cubicBezTo>
                <a:cubicBezTo>
                  <a:pt x="8631" y="9921"/>
                  <a:pt x="8631" y="10028"/>
                  <a:pt x="8697" y="10093"/>
                </a:cubicBezTo>
                <a:cubicBezTo>
                  <a:pt x="8764" y="10159"/>
                  <a:pt x="8871" y="10159"/>
                  <a:pt x="8937" y="10093"/>
                </a:cubicBezTo>
                <a:cubicBezTo>
                  <a:pt x="9004" y="10028"/>
                  <a:pt x="9004" y="9921"/>
                  <a:pt x="8937" y="9856"/>
                </a:cubicBezTo>
                <a:cubicBezTo>
                  <a:pt x="8904" y="9823"/>
                  <a:pt x="8861" y="9806"/>
                  <a:pt x="8818" y="9806"/>
                </a:cubicBezTo>
                <a:close/>
                <a:moveTo>
                  <a:pt x="9603" y="9806"/>
                </a:moveTo>
                <a:cubicBezTo>
                  <a:pt x="9560" y="9806"/>
                  <a:pt x="9517" y="9823"/>
                  <a:pt x="9483" y="9856"/>
                </a:cubicBezTo>
                <a:cubicBezTo>
                  <a:pt x="9417" y="9921"/>
                  <a:pt x="9417" y="10028"/>
                  <a:pt x="9483" y="10093"/>
                </a:cubicBezTo>
                <a:cubicBezTo>
                  <a:pt x="9550" y="10159"/>
                  <a:pt x="9657" y="10159"/>
                  <a:pt x="9724" y="10093"/>
                </a:cubicBezTo>
                <a:cubicBezTo>
                  <a:pt x="9790" y="10028"/>
                  <a:pt x="9790" y="9921"/>
                  <a:pt x="9724" y="9856"/>
                </a:cubicBezTo>
                <a:cubicBezTo>
                  <a:pt x="9690" y="9823"/>
                  <a:pt x="9647" y="9806"/>
                  <a:pt x="9603" y="9806"/>
                </a:cubicBezTo>
                <a:close/>
                <a:moveTo>
                  <a:pt x="10390" y="9806"/>
                </a:moveTo>
                <a:cubicBezTo>
                  <a:pt x="10346" y="9806"/>
                  <a:pt x="10303" y="9823"/>
                  <a:pt x="10270" y="9856"/>
                </a:cubicBezTo>
                <a:cubicBezTo>
                  <a:pt x="10203" y="9921"/>
                  <a:pt x="10203" y="10028"/>
                  <a:pt x="10270" y="10093"/>
                </a:cubicBezTo>
                <a:cubicBezTo>
                  <a:pt x="10336" y="10159"/>
                  <a:pt x="10444" y="10159"/>
                  <a:pt x="10510" y="10093"/>
                </a:cubicBezTo>
                <a:cubicBezTo>
                  <a:pt x="10576" y="10028"/>
                  <a:pt x="10576" y="9921"/>
                  <a:pt x="10510" y="9856"/>
                </a:cubicBezTo>
                <a:cubicBezTo>
                  <a:pt x="10477" y="9823"/>
                  <a:pt x="10433" y="9806"/>
                  <a:pt x="10390" y="9806"/>
                </a:cubicBezTo>
                <a:close/>
                <a:moveTo>
                  <a:pt x="11176" y="9806"/>
                </a:moveTo>
                <a:cubicBezTo>
                  <a:pt x="11132" y="9806"/>
                  <a:pt x="11089" y="9823"/>
                  <a:pt x="11055" y="9856"/>
                </a:cubicBezTo>
                <a:cubicBezTo>
                  <a:pt x="10989" y="9921"/>
                  <a:pt x="10989" y="10028"/>
                  <a:pt x="11055" y="10093"/>
                </a:cubicBezTo>
                <a:cubicBezTo>
                  <a:pt x="11122" y="10159"/>
                  <a:pt x="11230" y="10159"/>
                  <a:pt x="11296" y="10093"/>
                </a:cubicBezTo>
                <a:cubicBezTo>
                  <a:pt x="11363" y="10028"/>
                  <a:pt x="11363" y="9921"/>
                  <a:pt x="11296" y="9856"/>
                </a:cubicBezTo>
                <a:cubicBezTo>
                  <a:pt x="11263" y="9823"/>
                  <a:pt x="11219" y="9806"/>
                  <a:pt x="11176" y="9806"/>
                </a:cubicBezTo>
                <a:close/>
                <a:moveTo>
                  <a:pt x="11962" y="9806"/>
                </a:moveTo>
                <a:cubicBezTo>
                  <a:pt x="11919" y="9806"/>
                  <a:pt x="11875" y="9823"/>
                  <a:pt x="11842" y="9856"/>
                </a:cubicBezTo>
                <a:cubicBezTo>
                  <a:pt x="11775" y="9921"/>
                  <a:pt x="11775" y="10028"/>
                  <a:pt x="11842" y="10093"/>
                </a:cubicBezTo>
                <a:cubicBezTo>
                  <a:pt x="11908" y="10159"/>
                  <a:pt x="12016" y="10159"/>
                  <a:pt x="12083" y="10093"/>
                </a:cubicBezTo>
                <a:cubicBezTo>
                  <a:pt x="12149" y="10028"/>
                  <a:pt x="12149" y="9921"/>
                  <a:pt x="12083" y="9856"/>
                </a:cubicBezTo>
                <a:cubicBezTo>
                  <a:pt x="12049" y="9823"/>
                  <a:pt x="12006" y="9806"/>
                  <a:pt x="11962" y="9806"/>
                </a:cubicBezTo>
                <a:close/>
                <a:moveTo>
                  <a:pt x="12748" y="9806"/>
                </a:moveTo>
                <a:cubicBezTo>
                  <a:pt x="12705" y="9806"/>
                  <a:pt x="12661" y="9823"/>
                  <a:pt x="12628" y="9856"/>
                </a:cubicBezTo>
                <a:cubicBezTo>
                  <a:pt x="12562" y="9921"/>
                  <a:pt x="12562" y="10028"/>
                  <a:pt x="12628" y="10093"/>
                </a:cubicBezTo>
                <a:cubicBezTo>
                  <a:pt x="12694" y="10159"/>
                  <a:pt x="12802" y="10159"/>
                  <a:pt x="12868" y="10093"/>
                </a:cubicBezTo>
                <a:cubicBezTo>
                  <a:pt x="12935" y="10028"/>
                  <a:pt x="12935" y="9921"/>
                  <a:pt x="12868" y="9856"/>
                </a:cubicBezTo>
                <a:cubicBezTo>
                  <a:pt x="12835" y="9823"/>
                  <a:pt x="12792" y="9806"/>
                  <a:pt x="12748" y="9806"/>
                </a:cubicBezTo>
                <a:close/>
                <a:moveTo>
                  <a:pt x="13535" y="9806"/>
                </a:moveTo>
                <a:cubicBezTo>
                  <a:pt x="13491" y="9806"/>
                  <a:pt x="13447" y="9823"/>
                  <a:pt x="13414" y="9856"/>
                </a:cubicBezTo>
                <a:cubicBezTo>
                  <a:pt x="13348" y="9921"/>
                  <a:pt x="13348" y="10028"/>
                  <a:pt x="13414" y="10093"/>
                </a:cubicBezTo>
                <a:cubicBezTo>
                  <a:pt x="13481" y="10159"/>
                  <a:pt x="13588" y="10159"/>
                  <a:pt x="13654" y="10093"/>
                </a:cubicBezTo>
                <a:cubicBezTo>
                  <a:pt x="13721" y="10028"/>
                  <a:pt x="13721" y="9921"/>
                  <a:pt x="13654" y="9856"/>
                </a:cubicBezTo>
                <a:cubicBezTo>
                  <a:pt x="13621" y="9823"/>
                  <a:pt x="13578" y="9806"/>
                  <a:pt x="13535" y="9806"/>
                </a:cubicBezTo>
                <a:close/>
                <a:moveTo>
                  <a:pt x="14320" y="9806"/>
                </a:moveTo>
                <a:cubicBezTo>
                  <a:pt x="14277" y="9806"/>
                  <a:pt x="14234" y="9823"/>
                  <a:pt x="14201" y="9856"/>
                </a:cubicBezTo>
                <a:cubicBezTo>
                  <a:pt x="14134" y="9921"/>
                  <a:pt x="14134" y="10028"/>
                  <a:pt x="14201" y="10093"/>
                </a:cubicBezTo>
                <a:cubicBezTo>
                  <a:pt x="14267" y="10159"/>
                  <a:pt x="14374" y="10159"/>
                  <a:pt x="14441" y="10093"/>
                </a:cubicBezTo>
                <a:cubicBezTo>
                  <a:pt x="14507" y="10028"/>
                  <a:pt x="14507" y="9921"/>
                  <a:pt x="14441" y="9856"/>
                </a:cubicBezTo>
                <a:cubicBezTo>
                  <a:pt x="14408" y="9823"/>
                  <a:pt x="14364" y="9806"/>
                  <a:pt x="14320" y="9806"/>
                </a:cubicBezTo>
                <a:close/>
                <a:moveTo>
                  <a:pt x="15107" y="9806"/>
                </a:moveTo>
                <a:cubicBezTo>
                  <a:pt x="15063" y="9806"/>
                  <a:pt x="15019" y="9823"/>
                  <a:pt x="14986" y="9856"/>
                </a:cubicBezTo>
                <a:cubicBezTo>
                  <a:pt x="14920" y="9921"/>
                  <a:pt x="14920" y="10028"/>
                  <a:pt x="14986" y="10093"/>
                </a:cubicBezTo>
                <a:cubicBezTo>
                  <a:pt x="15053" y="10159"/>
                  <a:pt x="15161" y="10159"/>
                  <a:pt x="15227" y="10093"/>
                </a:cubicBezTo>
                <a:cubicBezTo>
                  <a:pt x="15293" y="10028"/>
                  <a:pt x="15293" y="9921"/>
                  <a:pt x="15227" y="9856"/>
                </a:cubicBezTo>
                <a:cubicBezTo>
                  <a:pt x="15194" y="9823"/>
                  <a:pt x="15150" y="9806"/>
                  <a:pt x="15107" y="9806"/>
                </a:cubicBezTo>
                <a:close/>
                <a:moveTo>
                  <a:pt x="15893" y="9806"/>
                </a:moveTo>
                <a:cubicBezTo>
                  <a:pt x="15849" y="9806"/>
                  <a:pt x="15806" y="9823"/>
                  <a:pt x="15772" y="9856"/>
                </a:cubicBezTo>
                <a:cubicBezTo>
                  <a:pt x="15706" y="9921"/>
                  <a:pt x="15706" y="10028"/>
                  <a:pt x="15772" y="10093"/>
                </a:cubicBezTo>
                <a:cubicBezTo>
                  <a:pt x="15839" y="10159"/>
                  <a:pt x="15947" y="10159"/>
                  <a:pt x="16013" y="10093"/>
                </a:cubicBezTo>
                <a:cubicBezTo>
                  <a:pt x="16080" y="10028"/>
                  <a:pt x="16080" y="9921"/>
                  <a:pt x="16013" y="9856"/>
                </a:cubicBezTo>
                <a:cubicBezTo>
                  <a:pt x="15980" y="9823"/>
                  <a:pt x="15936" y="9806"/>
                  <a:pt x="15893" y="9806"/>
                </a:cubicBezTo>
                <a:close/>
                <a:moveTo>
                  <a:pt x="16679" y="9806"/>
                </a:moveTo>
                <a:cubicBezTo>
                  <a:pt x="16636" y="9806"/>
                  <a:pt x="16592" y="9823"/>
                  <a:pt x="16559" y="9856"/>
                </a:cubicBezTo>
                <a:cubicBezTo>
                  <a:pt x="16492" y="9921"/>
                  <a:pt x="16492" y="10028"/>
                  <a:pt x="16559" y="10093"/>
                </a:cubicBezTo>
                <a:cubicBezTo>
                  <a:pt x="16625" y="10159"/>
                  <a:pt x="16733" y="10159"/>
                  <a:pt x="16800" y="10093"/>
                </a:cubicBezTo>
                <a:cubicBezTo>
                  <a:pt x="16866" y="10028"/>
                  <a:pt x="16866" y="9921"/>
                  <a:pt x="16800" y="9856"/>
                </a:cubicBezTo>
                <a:cubicBezTo>
                  <a:pt x="16766" y="9823"/>
                  <a:pt x="16723" y="9806"/>
                  <a:pt x="16679" y="9806"/>
                </a:cubicBezTo>
                <a:close/>
                <a:moveTo>
                  <a:pt x="17465" y="9806"/>
                </a:moveTo>
                <a:cubicBezTo>
                  <a:pt x="17422" y="9806"/>
                  <a:pt x="17378" y="9823"/>
                  <a:pt x="17345" y="9856"/>
                </a:cubicBezTo>
                <a:cubicBezTo>
                  <a:pt x="17279" y="9921"/>
                  <a:pt x="17279" y="10028"/>
                  <a:pt x="17345" y="10093"/>
                </a:cubicBezTo>
                <a:cubicBezTo>
                  <a:pt x="17411" y="10159"/>
                  <a:pt x="17519" y="10159"/>
                  <a:pt x="17585" y="10093"/>
                </a:cubicBezTo>
                <a:cubicBezTo>
                  <a:pt x="17652" y="10028"/>
                  <a:pt x="17652" y="9921"/>
                  <a:pt x="17585" y="9856"/>
                </a:cubicBezTo>
                <a:cubicBezTo>
                  <a:pt x="17552" y="9823"/>
                  <a:pt x="17509" y="9806"/>
                  <a:pt x="17465" y="9806"/>
                </a:cubicBezTo>
                <a:close/>
                <a:moveTo>
                  <a:pt x="18252" y="9806"/>
                </a:moveTo>
                <a:cubicBezTo>
                  <a:pt x="18208" y="9806"/>
                  <a:pt x="18165" y="9823"/>
                  <a:pt x="18131" y="9856"/>
                </a:cubicBezTo>
                <a:cubicBezTo>
                  <a:pt x="18065" y="9921"/>
                  <a:pt x="18065" y="10028"/>
                  <a:pt x="18131" y="10093"/>
                </a:cubicBezTo>
                <a:cubicBezTo>
                  <a:pt x="18198" y="10159"/>
                  <a:pt x="18305" y="10159"/>
                  <a:pt x="18371" y="10093"/>
                </a:cubicBezTo>
                <a:cubicBezTo>
                  <a:pt x="18438" y="10028"/>
                  <a:pt x="18438" y="9921"/>
                  <a:pt x="18371" y="9856"/>
                </a:cubicBezTo>
                <a:cubicBezTo>
                  <a:pt x="18338" y="9823"/>
                  <a:pt x="18295" y="9806"/>
                  <a:pt x="18252" y="9806"/>
                </a:cubicBezTo>
                <a:close/>
                <a:moveTo>
                  <a:pt x="19037" y="9806"/>
                </a:moveTo>
                <a:cubicBezTo>
                  <a:pt x="18994" y="9806"/>
                  <a:pt x="18951" y="9823"/>
                  <a:pt x="18918" y="9856"/>
                </a:cubicBezTo>
                <a:cubicBezTo>
                  <a:pt x="18851" y="9921"/>
                  <a:pt x="18851" y="10028"/>
                  <a:pt x="18918" y="10093"/>
                </a:cubicBezTo>
                <a:cubicBezTo>
                  <a:pt x="18984" y="10159"/>
                  <a:pt x="19091" y="10159"/>
                  <a:pt x="19158" y="10093"/>
                </a:cubicBezTo>
                <a:cubicBezTo>
                  <a:pt x="19224" y="10028"/>
                  <a:pt x="19224" y="9921"/>
                  <a:pt x="19158" y="9856"/>
                </a:cubicBezTo>
                <a:cubicBezTo>
                  <a:pt x="19125" y="9823"/>
                  <a:pt x="19081" y="9806"/>
                  <a:pt x="19037" y="9806"/>
                </a:cubicBezTo>
                <a:close/>
                <a:moveTo>
                  <a:pt x="19824" y="9806"/>
                </a:moveTo>
                <a:cubicBezTo>
                  <a:pt x="19780" y="9806"/>
                  <a:pt x="19736" y="9823"/>
                  <a:pt x="19703" y="9856"/>
                </a:cubicBezTo>
                <a:cubicBezTo>
                  <a:pt x="19637" y="9921"/>
                  <a:pt x="19637" y="10028"/>
                  <a:pt x="19703" y="10093"/>
                </a:cubicBezTo>
                <a:cubicBezTo>
                  <a:pt x="19770" y="10159"/>
                  <a:pt x="19878" y="10159"/>
                  <a:pt x="19944" y="10093"/>
                </a:cubicBezTo>
                <a:cubicBezTo>
                  <a:pt x="20010" y="10028"/>
                  <a:pt x="20010" y="9921"/>
                  <a:pt x="19944" y="9856"/>
                </a:cubicBezTo>
                <a:cubicBezTo>
                  <a:pt x="19911" y="9823"/>
                  <a:pt x="19867" y="9806"/>
                  <a:pt x="19824" y="9806"/>
                </a:cubicBezTo>
                <a:close/>
                <a:moveTo>
                  <a:pt x="20610" y="9806"/>
                </a:moveTo>
                <a:cubicBezTo>
                  <a:pt x="20566" y="9806"/>
                  <a:pt x="20523" y="9823"/>
                  <a:pt x="20490" y="9856"/>
                </a:cubicBezTo>
                <a:cubicBezTo>
                  <a:pt x="20423" y="9921"/>
                  <a:pt x="20423" y="10028"/>
                  <a:pt x="20490" y="10093"/>
                </a:cubicBezTo>
                <a:cubicBezTo>
                  <a:pt x="20556" y="10159"/>
                  <a:pt x="20664" y="10159"/>
                  <a:pt x="20730" y="10093"/>
                </a:cubicBezTo>
                <a:cubicBezTo>
                  <a:pt x="20797" y="10028"/>
                  <a:pt x="20797" y="9921"/>
                  <a:pt x="20730" y="9856"/>
                </a:cubicBezTo>
                <a:cubicBezTo>
                  <a:pt x="20697" y="9823"/>
                  <a:pt x="20653" y="9806"/>
                  <a:pt x="20610" y="9806"/>
                </a:cubicBezTo>
                <a:close/>
                <a:moveTo>
                  <a:pt x="21396" y="9806"/>
                </a:moveTo>
                <a:cubicBezTo>
                  <a:pt x="21353" y="9806"/>
                  <a:pt x="21309" y="9823"/>
                  <a:pt x="21276" y="9856"/>
                </a:cubicBezTo>
                <a:cubicBezTo>
                  <a:pt x="21209" y="9921"/>
                  <a:pt x="21209" y="10028"/>
                  <a:pt x="21276" y="10093"/>
                </a:cubicBezTo>
                <a:cubicBezTo>
                  <a:pt x="21342" y="10159"/>
                  <a:pt x="21450" y="10159"/>
                  <a:pt x="21517" y="10093"/>
                </a:cubicBezTo>
                <a:cubicBezTo>
                  <a:pt x="21583" y="10028"/>
                  <a:pt x="21583" y="9921"/>
                  <a:pt x="21517" y="9856"/>
                </a:cubicBezTo>
                <a:cubicBezTo>
                  <a:pt x="21483" y="9823"/>
                  <a:pt x="21440" y="9806"/>
                  <a:pt x="21396" y="9806"/>
                </a:cubicBezTo>
                <a:close/>
                <a:moveTo>
                  <a:pt x="169" y="10623"/>
                </a:moveTo>
                <a:cubicBezTo>
                  <a:pt x="126" y="10623"/>
                  <a:pt x="83" y="10640"/>
                  <a:pt x="49" y="10673"/>
                </a:cubicBezTo>
                <a:cubicBezTo>
                  <a:pt x="-17" y="10738"/>
                  <a:pt x="-17" y="10845"/>
                  <a:pt x="49" y="10911"/>
                </a:cubicBezTo>
                <a:cubicBezTo>
                  <a:pt x="116" y="10977"/>
                  <a:pt x="223" y="10977"/>
                  <a:pt x="290" y="10911"/>
                </a:cubicBezTo>
                <a:cubicBezTo>
                  <a:pt x="356" y="10845"/>
                  <a:pt x="356" y="10738"/>
                  <a:pt x="290" y="10673"/>
                </a:cubicBezTo>
                <a:cubicBezTo>
                  <a:pt x="256" y="10640"/>
                  <a:pt x="213" y="10623"/>
                  <a:pt x="169" y="10623"/>
                </a:cubicBezTo>
                <a:close/>
                <a:moveTo>
                  <a:pt x="955" y="10623"/>
                </a:moveTo>
                <a:cubicBezTo>
                  <a:pt x="912" y="10623"/>
                  <a:pt x="869" y="10640"/>
                  <a:pt x="836" y="10673"/>
                </a:cubicBezTo>
                <a:cubicBezTo>
                  <a:pt x="769" y="10738"/>
                  <a:pt x="769" y="10845"/>
                  <a:pt x="836" y="10911"/>
                </a:cubicBezTo>
                <a:cubicBezTo>
                  <a:pt x="902" y="10977"/>
                  <a:pt x="1009" y="10977"/>
                  <a:pt x="1076" y="10911"/>
                </a:cubicBezTo>
                <a:cubicBezTo>
                  <a:pt x="1142" y="10845"/>
                  <a:pt x="1142" y="10738"/>
                  <a:pt x="1076" y="10673"/>
                </a:cubicBezTo>
                <a:cubicBezTo>
                  <a:pt x="1043" y="10640"/>
                  <a:pt x="999" y="10623"/>
                  <a:pt x="955" y="10623"/>
                </a:cubicBezTo>
                <a:close/>
                <a:moveTo>
                  <a:pt x="1742" y="10623"/>
                </a:moveTo>
                <a:cubicBezTo>
                  <a:pt x="1698" y="10623"/>
                  <a:pt x="1654" y="10640"/>
                  <a:pt x="1621" y="10673"/>
                </a:cubicBezTo>
                <a:cubicBezTo>
                  <a:pt x="1555" y="10738"/>
                  <a:pt x="1555" y="10845"/>
                  <a:pt x="1621" y="10911"/>
                </a:cubicBezTo>
                <a:cubicBezTo>
                  <a:pt x="1688" y="10977"/>
                  <a:pt x="1796" y="10977"/>
                  <a:pt x="1862" y="10911"/>
                </a:cubicBezTo>
                <a:cubicBezTo>
                  <a:pt x="1928" y="10845"/>
                  <a:pt x="1928" y="10738"/>
                  <a:pt x="1862" y="10673"/>
                </a:cubicBezTo>
                <a:cubicBezTo>
                  <a:pt x="1829" y="10640"/>
                  <a:pt x="1785" y="10623"/>
                  <a:pt x="1742" y="10623"/>
                </a:cubicBezTo>
                <a:close/>
                <a:moveTo>
                  <a:pt x="2528" y="10623"/>
                </a:moveTo>
                <a:cubicBezTo>
                  <a:pt x="2484" y="10623"/>
                  <a:pt x="2441" y="10640"/>
                  <a:pt x="2408" y="10673"/>
                </a:cubicBezTo>
                <a:cubicBezTo>
                  <a:pt x="2341" y="10738"/>
                  <a:pt x="2341" y="10845"/>
                  <a:pt x="2408" y="10911"/>
                </a:cubicBezTo>
                <a:cubicBezTo>
                  <a:pt x="2474" y="10977"/>
                  <a:pt x="2582" y="10977"/>
                  <a:pt x="2648" y="10911"/>
                </a:cubicBezTo>
                <a:cubicBezTo>
                  <a:pt x="2715" y="10845"/>
                  <a:pt x="2715" y="10738"/>
                  <a:pt x="2648" y="10673"/>
                </a:cubicBezTo>
                <a:cubicBezTo>
                  <a:pt x="2615" y="10640"/>
                  <a:pt x="2571" y="10623"/>
                  <a:pt x="2528" y="10623"/>
                </a:cubicBezTo>
                <a:close/>
                <a:moveTo>
                  <a:pt x="3314" y="10623"/>
                </a:moveTo>
                <a:cubicBezTo>
                  <a:pt x="3271" y="10623"/>
                  <a:pt x="3227" y="10640"/>
                  <a:pt x="3194" y="10673"/>
                </a:cubicBezTo>
                <a:cubicBezTo>
                  <a:pt x="3127" y="10738"/>
                  <a:pt x="3127" y="10845"/>
                  <a:pt x="3194" y="10911"/>
                </a:cubicBezTo>
                <a:cubicBezTo>
                  <a:pt x="3260" y="10977"/>
                  <a:pt x="3368" y="10977"/>
                  <a:pt x="3434" y="10911"/>
                </a:cubicBezTo>
                <a:cubicBezTo>
                  <a:pt x="3500" y="10845"/>
                  <a:pt x="3500" y="10738"/>
                  <a:pt x="3434" y="10673"/>
                </a:cubicBezTo>
                <a:cubicBezTo>
                  <a:pt x="3401" y="10640"/>
                  <a:pt x="3358" y="10623"/>
                  <a:pt x="3314" y="10623"/>
                </a:cubicBezTo>
                <a:close/>
                <a:moveTo>
                  <a:pt x="4101" y="10623"/>
                </a:moveTo>
                <a:cubicBezTo>
                  <a:pt x="4057" y="10623"/>
                  <a:pt x="4013" y="10640"/>
                  <a:pt x="3980" y="10673"/>
                </a:cubicBezTo>
                <a:cubicBezTo>
                  <a:pt x="3914" y="10738"/>
                  <a:pt x="3914" y="10845"/>
                  <a:pt x="3980" y="10911"/>
                </a:cubicBezTo>
                <a:cubicBezTo>
                  <a:pt x="4047" y="10977"/>
                  <a:pt x="4154" y="10977"/>
                  <a:pt x="4220" y="10911"/>
                </a:cubicBezTo>
                <a:cubicBezTo>
                  <a:pt x="4287" y="10845"/>
                  <a:pt x="4287" y="10738"/>
                  <a:pt x="4220" y="10673"/>
                </a:cubicBezTo>
                <a:cubicBezTo>
                  <a:pt x="4187" y="10640"/>
                  <a:pt x="4144" y="10623"/>
                  <a:pt x="4101" y="10623"/>
                </a:cubicBezTo>
                <a:close/>
                <a:moveTo>
                  <a:pt x="4886" y="10623"/>
                </a:moveTo>
                <a:cubicBezTo>
                  <a:pt x="4843" y="10623"/>
                  <a:pt x="4800" y="10640"/>
                  <a:pt x="4766" y="10673"/>
                </a:cubicBezTo>
                <a:cubicBezTo>
                  <a:pt x="4700" y="10738"/>
                  <a:pt x="4700" y="10845"/>
                  <a:pt x="4766" y="10911"/>
                </a:cubicBezTo>
                <a:cubicBezTo>
                  <a:pt x="4833" y="10977"/>
                  <a:pt x="4940" y="10977"/>
                  <a:pt x="5007" y="10911"/>
                </a:cubicBezTo>
                <a:cubicBezTo>
                  <a:pt x="5073" y="10845"/>
                  <a:pt x="5073" y="10738"/>
                  <a:pt x="5007" y="10673"/>
                </a:cubicBezTo>
                <a:cubicBezTo>
                  <a:pt x="4973" y="10640"/>
                  <a:pt x="4930" y="10623"/>
                  <a:pt x="4886" y="10623"/>
                </a:cubicBezTo>
                <a:close/>
                <a:moveTo>
                  <a:pt x="5672" y="10623"/>
                </a:moveTo>
                <a:cubicBezTo>
                  <a:pt x="5629" y="10623"/>
                  <a:pt x="5586" y="10640"/>
                  <a:pt x="5553" y="10673"/>
                </a:cubicBezTo>
                <a:cubicBezTo>
                  <a:pt x="5486" y="10738"/>
                  <a:pt x="5486" y="10845"/>
                  <a:pt x="5553" y="10911"/>
                </a:cubicBezTo>
                <a:cubicBezTo>
                  <a:pt x="5619" y="10977"/>
                  <a:pt x="5726" y="10977"/>
                  <a:pt x="5793" y="10911"/>
                </a:cubicBezTo>
                <a:cubicBezTo>
                  <a:pt x="5859" y="10845"/>
                  <a:pt x="5859" y="10738"/>
                  <a:pt x="5793" y="10673"/>
                </a:cubicBezTo>
                <a:cubicBezTo>
                  <a:pt x="5760" y="10640"/>
                  <a:pt x="5716" y="10623"/>
                  <a:pt x="5672" y="10623"/>
                </a:cubicBezTo>
                <a:close/>
                <a:moveTo>
                  <a:pt x="6459" y="10623"/>
                </a:moveTo>
                <a:cubicBezTo>
                  <a:pt x="6415" y="10623"/>
                  <a:pt x="6372" y="10640"/>
                  <a:pt x="6338" y="10673"/>
                </a:cubicBezTo>
                <a:cubicBezTo>
                  <a:pt x="6272" y="10738"/>
                  <a:pt x="6272" y="10845"/>
                  <a:pt x="6338" y="10911"/>
                </a:cubicBezTo>
                <a:cubicBezTo>
                  <a:pt x="6405" y="10977"/>
                  <a:pt x="6513" y="10977"/>
                  <a:pt x="6579" y="10911"/>
                </a:cubicBezTo>
                <a:cubicBezTo>
                  <a:pt x="6646" y="10845"/>
                  <a:pt x="6646" y="10738"/>
                  <a:pt x="6579" y="10673"/>
                </a:cubicBezTo>
                <a:cubicBezTo>
                  <a:pt x="6546" y="10640"/>
                  <a:pt x="6502" y="10623"/>
                  <a:pt x="6459" y="10623"/>
                </a:cubicBezTo>
                <a:close/>
                <a:moveTo>
                  <a:pt x="7245" y="10623"/>
                </a:moveTo>
                <a:cubicBezTo>
                  <a:pt x="7202" y="10623"/>
                  <a:pt x="7158" y="10640"/>
                  <a:pt x="7125" y="10673"/>
                </a:cubicBezTo>
                <a:cubicBezTo>
                  <a:pt x="7058" y="10738"/>
                  <a:pt x="7058" y="10845"/>
                  <a:pt x="7125" y="10911"/>
                </a:cubicBezTo>
                <a:cubicBezTo>
                  <a:pt x="7191" y="10977"/>
                  <a:pt x="7299" y="10977"/>
                  <a:pt x="7365" y="10911"/>
                </a:cubicBezTo>
                <a:cubicBezTo>
                  <a:pt x="7432" y="10845"/>
                  <a:pt x="7432" y="10738"/>
                  <a:pt x="7365" y="10673"/>
                </a:cubicBezTo>
                <a:cubicBezTo>
                  <a:pt x="7332" y="10640"/>
                  <a:pt x="7289" y="10623"/>
                  <a:pt x="7245" y="10623"/>
                </a:cubicBezTo>
                <a:close/>
                <a:moveTo>
                  <a:pt x="8031" y="10623"/>
                </a:moveTo>
                <a:cubicBezTo>
                  <a:pt x="7988" y="10623"/>
                  <a:pt x="7944" y="10640"/>
                  <a:pt x="7911" y="10673"/>
                </a:cubicBezTo>
                <a:cubicBezTo>
                  <a:pt x="7845" y="10738"/>
                  <a:pt x="7845" y="10845"/>
                  <a:pt x="7911" y="10911"/>
                </a:cubicBezTo>
                <a:cubicBezTo>
                  <a:pt x="7977" y="10977"/>
                  <a:pt x="8085" y="10977"/>
                  <a:pt x="8151" y="10911"/>
                </a:cubicBezTo>
                <a:cubicBezTo>
                  <a:pt x="8217" y="10845"/>
                  <a:pt x="8217" y="10738"/>
                  <a:pt x="8151" y="10673"/>
                </a:cubicBezTo>
                <a:cubicBezTo>
                  <a:pt x="8118" y="10640"/>
                  <a:pt x="8075" y="10623"/>
                  <a:pt x="8031" y="10623"/>
                </a:cubicBezTo>
                <a:close/>
                <a:moveTo>
                  <a:pt x="8818" y="10623"/>
                </a:moveTo>
                <a:cubicBezTo>
                  <a:pt x="8774" y="10623"/>
                  <a:pt x="8730" y="10640"/>
                  <a:pt x="8697" y="10673"/>
                </a:cubicBezTo>
                <a:cubicBezTo>
                  <a:pt x="8631" y="10738"/>
                  <a:pt x="8631" y="10845"/>
                  <a:pt x="8697" y="10911"/>
                </a:cubicBezTo>
                <a:cubicBezTo>
                  <a:pt x="8764" y="10977"/>
                  <a:pt x="8871" y="10977"/>
                  <a:pt x="8937" y="10911"/>
                </a:cubicBezTo>
                <a:cubicBezTo>
                  <a:pt x="9004" y="10845"/>
                  <a:pt x="9004" y="10738"/>
                  <a:pt x="8937" y="10673"/>
                </a:cubicBezTo>
                <a:cubicBezTo>
                  <a:pt x="8904" y="10640"/>
                  <a:pt x="8861" y="10623"/>
                  <a:pt x="8818" y="10623"/>
                </a:cubicBezTo>
                <a:close/>
                <a:moveTo>
                  <a:pt x="9603" y="10623"/>
                </a:moveTo>
                <a:cubicBezTo>
                  <a:pt x="9560" y="10623"/>
                  <a:pt x="9517" y="10640"/>
                  <a:pt x="9483" y="10673"/>
                </a:cubicBezTo>
                <a:cubicBezTo>
                  <a:pt x="9417" y="10738"/>
                  <a:pt x="9417" y="10845"/>
                  <a:pt x="9483" y="10911"/>
                </a:cubicBezTo>
                <a:cubicBezTo>
                  <a:pt x="9550" y="10977"/>
                  <a:pt x="9657" y="10977"/>
                  <a:pt x="9724" y="10911"/>
                </a:cubicBezTo>
                <a:cubicBezTo>
                  <a:pt x="9790" y="10845"/>
                  <a:pt x="9790" y="10738"/>
                  <a:pt x="9724" y="10673"/>
                </a:cubicBezTo>
                <a:cubicBezTo>
                  <a:pt x="9690" y="10640"/>
                  <a:pt x="9647" y="10623"/>
                  <a:pt x="9603" y="10623"/>
                </a:cubicBezTo>
                <a:close/>
                <a:moveTo>
                  <a:pt x="10390" y="10623"/>
                </a:moveTo>
                <a:cubicBezTo>
                  <a:pt x="10346" y="10623"/>
                  <a:pt x="10303" y="10640"/>
                  <a:pt x="10270" y="10673"/>
                </a:cubicBezTo>
                <a:cubicBezTo>
                  <a:pt x="10203" y="10738"/>
                  <a:pt x="10203" y="10845"/>
                  <a:pt x="10270" y="10911"/>
                </a:cubicBezTo>
                <a:cubicBezTo>
                  <a:pt x="10336" y="10977"/>
                  <a:pt x="10444" y="10977"/>
                  <a:pt x="10510" y="10911"/>
                </a:cubicBezTo>
                <a:cubicBezTo>
                  <a:pt x="10576" y="10845"/>
                  <a:pt x="10576" y="10738"/>
                  <a:pt x="10510" y="10673"/>
                </a:cubicBezTo>
                <a:cubicBezTo>
                  <a:pt x="10477" y="10640"/>
                  <a:pt x="10433" y="10623"/>
                  <a:pt x="10390" y="10623"/>
                </a:cubicBezTo>
                <a:close/>
                <a:moveTo>
                  <a:pt x="11176" y="10623"/>
                </a:moveTo>
                <a:cubicBezTo>
                  <a:pt x="11132" y="10623"/>
                  <a:pt x="11089" y="10640"/>
                  <a:pt x="11055" y="10673"/>
                </a:cubicBezTo>
                <a:cubicBezTo>
                  <a:pt x="10989" y="10738"/>
                  <a:pt x="10989" y="10845"/>
                  <a:pt x="11055" y="10911"/>
                </a:cubicBezTo>
                <a:cubicBezTo>
                  <a:pt x="11122" y="10977"/>
                  <a:pt x="11230" y="10977"/>
                  <a:pt x="11296" y="10911"/>
                </a:cubicBezTo>
                <a:cubicBezTo>
                  <a:pt x="11363" y="10845"/>
                  <a:pt x="11363" y="10738"/>
                  <a:pt x="11296" y="10673"/>
                </a:cubicBezTo>
                <a:cubicBezTo>
                  <a:pt x="11263" y="10640"/>
                  <a:pt x="11219" y="10623"/>
                  <a:pt x="11176" y="10623"/>
                </a:cubicBezTo>
                <a:close/>
                <a:moveTo>
                  <a:pt x="11962" y="10623"/>
                </a:moveTo>
                <a:cubicBezTo>
                  <a:pt x="11919" y="10623"/>
                  <a:pt x="11875" y="10640"/>
                  <a:pt x="11842" y="10673"/>
                </a:cubicBezTo>
                <a:cubicBezTo>
                  <a:pt x="11775" y="10738"/>
                  <a:pt x="11775" y="10845"/>
                  <a:pt x="11842" y="10911"/>
                </a:cubicBezTo>
                <a:cubicBezTo>
                  <a:pt x="11908" y="10977"/>
                  <a:pt x="12016" y="10977"/>
                  <a:pt x="12083" y="10911"/>
                </a:cubicBezTo>
                <a:cubicBezTo>
                  <a:pt x="12149" y="10845"/>
                  <a:pt x="12149" y="10738"/>
                  <a:pt x="12083" y="10673"/>
                </a:cubicBezTo>
                <a:cubicBezTo>
                  <a:pt x="12049" y="10640"/>
                  <a:pt x="12006" y="10623"/>
                  <a:pt x="11962" y="10623"/>
                </a:cubicBezTo>
                <a:close/>
                <a:moveTo>
                  <a:pt x="12748" y="10623"/>
                </a:moveTo>
                <a:cubicBezTo>
                  <a:pt x="12705" y="10623"/>
                  <a:pt x="12661" y="10640"/>
                  <a:pt x="12628" y="10673"/>
                </a:cubicBezTo>
                <a:cubicBezTo>
                  <a:pt x="12562" y="10738"/>
                  <a:pt x="12562" y="10845"/>
                  <a:pt x="12628" y="10911"/>
                </a:cubicBezTo>
                <a:cubicBezTo>
                  <a:pt x="12694" y="10977"/>
                  <a:pt x="12802" y="10977"/>
                  <a:pt x="12868" y="10911"/>
                </a:cubicBezTo>
                <a:cubicBezTo>
                  <a:pt x="12935" y="10845"/>
                  <a:pt x="12935" y="10738"/>
                  <a:pt x="12868" y="10673"/>
                </a:cubicBezTo>
                <a:cubicBezTo>
                  <a:pt x="12835" y="10640"/>
                  <a:pt x="12792" y="10623"/>
                  <a:pt x="12748" y="10623"/>
                </a:cubicBezTo>
                <a:close/>
                <a:moveTo>
                  <a:pt x="13535" y="10623"/>
                </a:moveTo>
                <a:cubicBezTo>
                  <a:pt x="13491" y="10623"/>
                  <a:pt x="13447" y="10640"/>
                  <a:pt x="13414" y="10673"/>
                </a:cubicBezTo>
                <a:cubicBezTo>
                  <a:pt x="13348" y="10738"/>
                  <a:pt x="13348" y="10845"/>
                  <a:pt x="13414" y="10911"/>
                </a:cubicBezTo>
                <a:cubicBezTo>
                  <a:pt x="13481" y="10977"/>
                  <a:pt x="13588" y="10977"/>
                  <a:pt x="13654" y="10911"/>
                </a:cubicBezTo>
                <a:cubicBezTo>
                  <a:pt x="13721" y="10845"/>
                  <a:pt x="13721" y="10738"/>
                  <a:pt x="13654" y="10673"/>
                </a:cubicBezTo>
                <a:cubicBezTo>
                  <a:pt x="13621" y="10640"/>
                  <a:pt x="13578" y="10623"/>
                  <a:pt x="13535" y="10623"/>
                </a:cubicBezTo>
                <a:close/>
                <a:moveTo>
                  <a:pt x="14320" y="10623"/>
                </a:moveTo>
                <a:cubicBezTo>
                  <a:pt x="14277" y="10623"/>
                  <a:pt x="14234" y="10640"/>
                  <a:pt x="14201" y="10673"/>
                </a:cubicBezTo>
                <a:cubicBezTo>
                  <a:pt x="14134" y="10738"/>
                  <a:pt x="14134" y="10845"/>
                  <a:pt x="14201" y="10911"/>
                </a:cubicBezTo>
                <a:cubicBezTo>
                  <a:pt x="14267" y="10977"/>
                  <a:pt x="14374" y="10977"/>
                  <a:pt x="14441" y="10911"/>
                </a:cubicBezTo>
                <a:cubicBezTo>
                  <a:pt x="14507" y="10845"/>
                  <a:pt x="14507" y="10738"/>
                  <a:pt x="14441" y="10673"/>
                </a:cubicBezTo>
                <a:cubicBezTo>
                  <a:pt x="14408" y="10640"/>
                  <a:pt x="14364" y="10623"/>
                  <a:pt x="14320" y="10623"/>
                </a:cubicBezTo>
                <a:close/>
                <a:moveTo>
                  <a:pt x="15107" y="10623"/>
                </a:moveTo>
                <a:cubicBezTo>
                  <a:pt x="15063" y="10623"/>
                  <a:pt x="15019" y="10640"/>
                  <a:pt x="14986" y="10673"/>
                </a:cubicBezTo>
                <a:cubicBezTo>
                  <a:pt x="14920" y="10738"/>
                  <a:pt x="14920" y="10845"/>
                  <a:pt x="14986" y="10911"/>
                </a:cubicBezTo>
                <a:cubicBezTo>
                  <a:pt x="15053" y="10977"/>
                  <a:pt x="15161" y="10977"/>
                  <a:pt x="15227" y="10911"/>
                </a:cubicBezTo>
                <a:cubicBezTo>
                  <a:pt x="15293" y="10845"/>
                  <a:pt x="15293" y="10738"/>
                  <a:pt x="15227" y="10673"/>
                </a:cubicBezTo>
                <a:cubicBezTo>
                  <a:pt x="15194" y="10640"/>
                  <a:pt x="15150" y="10623"/>
                  <a:pt x="15107" y="10623"/>
                </a:cubicBezTo>
                <a:close/>
                <a:moveTo>
                  <a:pt x="15893" y="10623"/>
                </a:moveTo>
                <a:cubicBezTo>
                  <a:pt x="15849" y="10623"/>
                  <a:pt x="15806" y="10640"/>
                  <a:pt x="15772" y="10673"/>
                </a:cubicBezTo>
                <a:cubicBezTo>
                  <a:pt x="15706" y="10738"/>
                  <a:pt x="15706" y="10845"/>
                  <a:pt x="15772" y="10911"/>
                </a:cubicBezTo>
                <a:cubicBezTo>
                  <a:pt x="15839" y="10977"/>
                  <a:pt x="15947" y="10977"/>
                  <a:pt x="16013" y="10911"/>
                </a:cubicBezTo>
                <a:cubicBezTo>
                  <a:pt x="16080" y="10845"/>
                  <a:pt x="16080" y="10738"/>
                  <a:pt x="16013" y="10673"/>
                </a:cubicBezTo>
                <a:cubicBezTo>
                  <a:pt x="15980" y="10640"/>
                  <a:pt x="15936" y="10623"/>
                  <a:pt x="15893" y="10623"/>
                </a:cubicBezTo>
                <a:close/>
                <a:moveTo>
                  <a:pt x="16679" y="10623"/>
                </a:moveTo>
                <a:cubicBezTo>
                  <a:pt x="16636" y="10623"/>
                  <a:pt x="16592" y="10640"/>
                  <a:pt x="16559" y="10673"/>
                </a:cubicBezTo>
                <a:cubicBezTo>
                  <a:pt x="16492" y="10738"/>
                  <a:pt x="16492" y="10845"/>
                  <a:pt x="16559" y="10911"/>
                </a:cubicBezTo>
                <a:cubicBezTo>
                  <a:pt x="16625" y="10977"/>
                  <a:pt x="16733" y="10977"/>
                  <a:pt x="16800" y="10911"/>
                </a:cubicBezTo>
                <a:cubicBezTo>
                  <a:pt x="16866" y="10845"/>
                  <a:pt x="16866" y="10738"/>
                  <a:pt x="16800" y="10673"/>
                </a:cubicBezTo>
                <a:cubicBezTo>
                  <a:pt x="16766" y="10640"/>
                  <a:pt x="16723" y="10623"/>
                  <a:pt x="16679" y="10623"/>
                </a:cubicBezTo>
                <a:close/>
                <a:moveTo>
                  <a:pt x="17465" y="10623"/>
                </a:moveTo>
                <a:cubicBezTo>
                  <a:pt x="17422" y="10623"/>
                  <a:pt x="17378" y="10640"/>
                  <a:pt x="17345" y="10673"/>
                </a:cubicBezTo>
                <a:cubicBezTo>
                  <a:pt x="17279" y="10738"/>
                  <a:pt x="17279" y="10845"/>
                  <a:pt x="17345" y="10911"/>
                </a:cubicBezTo>
                <a:cubicBezTo>
                  <a:pt x="17411" y="10977"/>
                  <a:pt x="17519" y="10977"/>
                  <a:pt x="17585" y="10911"/>
                </a:cubicBezTo>
                <a:cubicBezTo>
                  <a:pt x="17652" y="10845"/>
                  <a:pt x="17652" y="10738"/>
                  <a:pt x="17585" y="10673"/>
                </a:cubicBezTo>
                <a:cubicBezTo>
                  <a:pt x="17552" y="10640"/>
                  <a:pt x="17509" y="10623"/>
                  <a:pt x="17465" y="10623"/>
                </a:cubicBezTo>
                <a:close/>
                <a:moveTo>
                  <a:pt x="18252" y="10623"/>
                </a:moveTo>
                <a:cubicBezTo>
                  <a:pt x="18208" y="10623"/>
                  <a:pt x="18165" y="10640"/>
                  <a:pt x="18131" y="10673"/>
                </a:cubicBezTo>
                <a:cubicBezTo>
                  <a:pt x="18065" y="10738"/>
                  <a:pt x="18065" y="10845"/>
                  <a:pt x="18131" y="10911"/>
                </a:cubicBezTo>
                <a:cubicBezTo>
                  <a:pt x="18198" y="10977"/>
                  <a:pt x="18305" y="10977"/>
                  <a:pt x="18371" y="10911"/>
                </a:cubicBezTo>
                <a:cubicBezTo>
                  <a:pt x="18438" y="10845"/>
                  <a:pt x="18438" y="10738"/>
                  <a:pt x="18371" y="10673"/>
                </a:cubicBezTo>
                <a:cubicBezTo>
                  <a:pt x="18338" y="10640"/>
                  <a:pt x="18295" y="10623"/>
                  <a:pt x="18252" y="10623"/>
                </a:cubicBezTo>
                <a:close/>
                <a:moveTo>
                  <a:pt x="19037" y="10623"/>
                </a:moveTo>
                <a:cubicBezTo>
                  <a:pt x="18994" y="10623"/>
                  <a:pt x="18951" y="10640"/>
                  <a:pt x="18918" y="10673"/>
                </a:cubicBezTo>
                <a:cubicBezTo>
                  <a:pt x="18851" y="10738"/>
                  <a:pt x="18851" y="10845"/>
                  <a:pt x="18918" y="10911"/>
                </a:cubicBezTo>
                <a:cubicBezTo>
                  <a:pt x="18984" y="10977"/>
                  <a:pt x="19091" y="10977"/>
                  <a:pt x="19158" y="10911"/>
                </a:cubicBezTo>
                <a:cubicBezTo>
                  <a:pt x="19224" y="10845"/>
                  <a:pt x="19224" y="10738"/>
                  <a:pt x="19158" y="10673"/>
                </a:cubicBezTo>
                <a:cubicBezTo>
                  <a:pt x="19125" y="10640"/>
                  <a:pt x="19081" y="10623"/>
                  <a:pt x="19037" y="10623"/>
                </a:cubicBezTo>
                <a:close/>
                <a:moveTo>
                  <a:pt x="19824" y="10623"/>
                </a:moveTo>
                <a:cubicBezTo>
                  <a:pt x="19780" y="10623"/>
                  <a:pt x="19736" y="10640"/>
                  <a:pt x="19703" y="10673"/>
                </a:cubicBezTo>
                <a:cubicBezTo>
                  <a:pt x="19637" y="10738"/>
                  <a:pt x="19637" y="10845"/>
                  <a:pt x="19703" y="10911"/>
                </a:cubicBezTo>
                <a:cubicBezTo>
                  <a:pt x="19770" y="10977"/>
                  <a:pt x="19878" y="10977"/>
                  <a:pt x="19944" y="10911"/>
                </a:cubicBezTo>
                <a:cubicBezTo>
                  <a:pt x="20010" y="10845"/>
                  <a:pt x="20010" y="10738"/>
                  <a:pt x="19944" y="10673"/>
                </a:cubicBezTo>
                <a:cubicBezTo>
                  <a:pt x="19911" y="10640"/>
                  <a:pt x="19867" y="10623"/>
                  <a:pt x="19824" y="10623"/>
                </a:cubicBezTo>
                <a:close/>
                <a:moveTo>
                  <a:pt x="20610" y="10623"/>
                </a:moveTo>
                <a:cubicBezTo>
                  <a:pt x="20566" y="10623"/>
                  <a:pt x="20523" y="10640"/>
                  <a:pt x="20490" y="10673"/>
                </a:cubicBezTo>
                <a:cubicBezTo>
                  <a:pt x="20423" y="10738"/>
                  <a:pt x="20423" y="10845"/>
                  <a:pt x="20490" y="10911"/>
                </a:cubicBezTo>
                <a:cubicBezTo>
                  <a:pt x="20556" y="10977"/>
                  <a:pt x="20664" y="10977"/>
                  <a:pt x="20730" y="10911"/>
                </a:cubicBezTo>
                <a:cubicBezTo>
                  <a:pt x="20797" y="10845"/>
                  <a:pt x="20797" y="10738"/>
                  <a:pt x="20730" y="10673"/>
                </a:cubicBezTo>
                <a:cubicBezTo>
                  <a:pt x="20697" y="10640"/>
                  <a:pt x="20653" y="10623"/>
                  <a:pt x="20610" y="10623"/>
                </a:cubicBezTo>
                <a:close/>
                <a:moveTo>
                  <a:pt x="21396" y="10623"/>
                </a:moveTo>
                <a:cubicBezTo>
                  <a:pt x="21353" y="10623"/>
                  <a:pt x="21309" y="10640"/>
                  <a:pt x="21276" y="10673"/>
                </a:cubicBezTo>
                <a:cubicBezTo>
                  <a:pt x="21209" y="10738"/>
                  <a:pt x="21209" y="10845"/>
                  <a:pt x="21276" y="10911"/>
                </a:cubicBezTo>
                <a:cubicBezTo>
                  <a:pt x="21342" y="10977"/>
                  <a:pt x="21450" y="10977"/>
                  <a:pt x="21517" y="10911"/>
                </a:cubicBezTo>
                <a:cubicBezTo>
                  <a:pt x="21583" y="10845"/>
                  <a:pt x="21583" y="10738"/>
                  <a:pt x="21517" y="10673"/>
                </a:cubicBezTo>
                <a:cubicBezTo>
                  <a:pt x="21483" y="10640"/>
                  <a:pt x="21440" y="10623"/>
                  <a:pt x="21396" y="10623"/>
                </a:cubicBezTo>
                <a:close/>
                <a:moveTo>
                  <a:pt x="169" y="11441"/>
                </a:moveTo>
                <a:cubicBezTo>
                  <a:pt x="126" y="11441"/>
                  <a:pt x="83" y="11457"/>
                  <a:pt x="49" y="11490"/>
                </a:cubicBezTo>
                <a:cubicBezTo>
                  <a:pt x="-17" y="11555"/>
                  <a:pt x="-17" y="11662"/>
                  <a:pt x="49" y="11728"/>
                </a:cubicBezTo>
                <a:cubicBezTo>
                  <a:pt x="116" y="11794"/>
                  <a:pt x="223" y="11794"/>
                  <a:pt x="290" y="11728"/>
                </a:cubicBezTo>
                <a:cubicBezTo>
                  <a:pt x="356" y="11662"/>
                  <a:pt x="356" y="11555"/>
                  <a:pt x="290" y="11490"/>
                </a:cubicBezTo>
                <a:cubicBezTo>
                  <a:pt x="256" y="11457"/>
                  <a:pt x="213" y="11441"/>
                  <a:pt x="169" y="11441"/>
                </a:cubicBezTo>
                <a:close/>
                <a:moveTo>
                  <a:pt x="955" y="11441"/>
                </a:moveTo>
                <a:cubicBezTo>
                  <a:pt x="912" y="11441"/>
                  <a:pt x="869" y="11457"/>
                  <a:pt x="836" y="11490"/>
                </a:cubicBezTo>
                <a:cubicBezTo>
                  <a:pt x="769" y="11555"/>
                  <a:pt x="769" y="11662"/>
                  <a:pt x="836" y="11728"/>
                </a:cubicBezTo>
                <a:cubicBezTo>
                  <a:pt x="902" y="11794"/>
                  <a:pt x="1009" y="11794"/>
                  <a:pt x="1076" y="11728"/>
                </a:cubicBezTo>
                <a:cubicBezTo>
                  <a:pt x="1142" y="11662"/>
                  <a:pt x="1142" y="11555"/>
                  <a:pt x="1076" y="11490"/>
                </a:cubicBezTo>
                <a:cubicBezTo>
                  <a:pt x="1043" y="11457"/>
                  <a:pt x="999" y="11441"/>
                  <a:pt x="955" y="11441"/>
                </a:cubicBezTo>
                <a:close/>
                <a:moveTo>
                  <a:pt x="1742" y="11441"/>
                </a:moveTo>
                <a:cubicBezTo>
                  <a:pt x="1698" y="11441"/>
                  <a:pt x="1654" y="11457"/>
                  <a:pt x="1621" y="11490"/>
                </a:cubicBezTo>
                <a:cubicBezTo>
                  <a:pt x="1555" y="11555"/>
                  <a:pt x="1555" y="11662"/>
                  <a:pt x="1621" y="11728"/>
                </a:cubicBezTo>
                <a:cubicBezTo>
                  <a:pt x="1688" y="11794"/>
                  <a:pt x="1796" y="11794"/>
                  <a:pt x="1862" y="11728"/>
                </a:cubicBezTo>
                <a:cubicBezTo>
                  <a:pt x="1928" y="11662"/>
                  <a:pt x="1928" y="11555"/>
                  <a:pt x="1862" y="11490"/>
                </a:cubicBezTo>
                <a:cubicBezTo>
                  <a:pt x="1829" y="11457"/>
                  <a:pt x="1785" y="11441"/>
                  <a:pt x="1742" y="11441"/>
                </a:cubicBezTo>
                <a:close/>
                <a:moveTo>
                  <a:pt x="2528" y="11441"/>
                </a:moveTo>
                <a:cubicBezTo>
                  <a:pt x="2484" y="11441"/>
                  <a:pt x="2441" y="11457"/>
                  <a:pt x="2408" y="11490"/>
                </a:cubicBezTo>
                <a:cubicBezTo>
                  <a:pt x="2341" y="11555"/>
                  <a:pt x="2341" y="11662"/>
                  <a:pt x="2408" y="11728"/>
                </a:cubicBezTo>
                <a:cubicBezTo>
                  <a:pt x="2474" y="11794"/>
                  <a:pt x="2582" y="11794"/>
                  <a:pt x="2648" y="11728"/>
                </a:cubicBezTo>
                <a:cubicBezTo>
                  <a:pt x="2715" y="11662"/>
                  <a:pt x="2715" y="11555"/>
                  <a:pt x="2648" y="11490"/>
                </a:cubicBezTo>
                <a:cubicBezTo>
                  <a:pt x="2615" y="11457"/>
                  <a:pt x="2571" y="11441"/>
                  <a:pt x="2528" y="11441"/>
                </a:cubicBezTo>
                <a:close/>
                <a:moveTo>
                  <a:pt x="3314" y="11441"/>
                </a:moveTo>
                <a:cubicBezTo>
                  <a:pt x="3271" y="11441"/>
                  <a:pt x="3227" y="11457"/>
                  <a:pt x="3194" y="11490"/>
                </a:cubicBezTo>
                <a:cubicBezTo>
                  <a:pt x="3127" y="11555"/>
                  <a:pt x="3127" y="11662"/>
                  <a:pt x="3194" y="11728"/>
                </a:cubicBezTo>
                <a:cubicBezTo>
                  <a:pt x="3260" y="11794"/>
                  <a:pt x="3368" y="11794"/>
                  <a:pt x="3434" y="11728"/>
                </a:cubicBezTo>
                <a:cubicBezTo>
                  <a:pt x="3500" y="11662"/>
                  <a:pt x="3500" y="11555"/>
                  <a:pt x="3434" y="11490"/>
                </a:cubicBezTo>
                <a:cubicBezTo>
                  <a:pt x="3401" y="11457"/>
                  <a:pt x="3358" y="11441"/>
                  <a:pt x="3314" y="11441"/>
                </a:cubicBezTo>
                <a:close/>
                <a:moveTo>
                  <a:pt x="4101" y="11441"/>
                </a:moveTo>
                <a:cubicBezTo>
                  <a:pt x="4057" y="11441"/>
                  <a:pt x="4013" y="11457"/>
                  <a:pt x="3980" y="11490"/>
                </a:cubicBezTo>
                <a:cubicBezTo>
                  <a:pt x="3914" y="11555"/>
                  <a:pt x="3914" y="11662"/>
                  <a:pt x="3980" y="11728"/>
                </a:cubicBezTo>
                <a:cubicBezTo>
                  <a:pt x="4047" y="11794"/>
                  <a:pt x="4154" y="11794"/>
                  <a:pt x="4220" y="11728"/>
                </a:cubicBezTo>
                <a:cubicBezTo>
                  <a:pt x="4287" y="11662"/>
                  <a:pt x="4287" y="11555"/>
                  <a:pt x="4220" y="11490"/>
                </a:cubicBezTo>
                <a:cubicBezTo>
                  <a:pt x="4187" y="11457"/>
                  <a:pt x="4144" y="11441"/>
                  <a:pt x="4101" y="11441"/>
                </a:cubicBezTo>
                <a:close/>
                <a:moveTo>
                  <a:pt x="4886" y="11441"/>
                </a:moveTo>
                <a:cubicBezTo>
                  <a:pt x="4843" y="11441"/>
                  <a:pt x="4800" y="11457"/>
                  <a:pt x="4766" y="11490"/>
                </a:cubicBezTo>
                <a:cubicBezTo>
                  <a:pt x="4700" y="11555"/>
                  <a:pt x="4700" y="11662"/>
                  <a:pt x="4766" y="11728"/>
                </a:cubicBezTo>
                <a:cubicBezTo>
                  <a:pt x="4833" y="11794"/>
                  <a:pt x="4940" y="11794"/>
                  <a:pt x="5007" y="11728"/>
                </a:cubicBezTo>
                <a:cubicBezTo>
                  <a:pt x="5073" y="11662"/>
                  <a:pt x="5073" y="11555"/>
                  <a:pt x="5007" y="11490"/>
                </a:cubicBezTo>
                <a:cubicBezTo>
                  <a:pt x="4973" y="11457"/>
                  <a:pt x="4930" y="11441"/>
                  <a:pt x="4886" y="11441"/>
                </a:cubicBezTo>
                <a:close/>
                <a:moveTo>
                  <a:pt x="5672" y="11441"/>
                </a:moveTo>
                <a:cubicBezTo>
                  <a:pt x="5629" y="11441"/>
                  <a:pt x="5586" y="11457"/>
                  <a:pt x="5553" y="11490"/>
                </a:cubicBezTo>
                <a:cubicBezTo>
                  <a:pt x="5486" y="11555"/>
                  <a:pt x="5486" y="11662"/>
                  <a:pt x="5553" y="11728"/>
                </a:cubicBezTo>
                <a:cubicBezTo>
                  <a:pt x="5619" y="11794"/>
                  <a:pt x="5726" y="11794"/>
                  <a:pt x="5793" y="11728"/>
                </a:cubicBezTo>
                <a:cubicBezTo>
                  <a:pt x="5859" y="11662"/>
                  <a:pt x="5859" y="11555"/>
                  <a:pt x="5793" y="11490"/>
                </a:cubicBezTo>
                <a:cubicBezTo>
                  <a:pt x="5760" y="11457"/>
                  <a:pt x="5716" y="11441"/>
                  <a:pt x="5672" y="11441"/>
                </a:cubicBezTo>
                <a:close/>
                <a:moveTo>
                  <a:pt x="6459" y="11441"/>
                </a:moveTo>
                <a:cubicBezTo>
                  <a:pt x="6415" y="11441"/>
                  <a:pt x="6372" y="11457"/>
                  <a:pt x="6338" y="11490"/>
                </a:cubicBezTo>
                <a:cubicBezTo>
                  <a:pt x="6272" y="11555"/>
                  <a:pt x="6272" y="11662"/>
                  <a:pt x="6338" y="11728"/>
                </a:cubicBezTo>
                <a:cubicBezTo>
                  <a:pt x="6405" y="11794"/>
                  <a:pt x="6513" y="11794"/>
                  <a:pt x="6579" y="11728"/>
                </a:cubicBezTo>
                <a:cubicBezTo>
                  <a:pt x="6646" y="11662"/>
                  <a:pt x="6646" y="11555"/>
                  <a:pt x="6579" y="11490"/>
                </a:cubicBezTo>
                <a:cubicBezTo>
                  <a:pt x="6546" y="11457"/>
                  <a:pt x="6502" y="11441"/>
                  <a:pt x="6459" y="11441"/>
                </a:cubicBezTo>
                <a:close/>
                <a:moveTo>
                  <a:pt x="7245" y="11441"/>
                </a:moveTo>
                <a:cubicBezTo>
                  <a:pt x="7202" y="11441"/>
                  <a:pt x="7158" y="11457"/>
                  <a:pt x="7125" y="11490"/>
                </a:cubicBezTo>
                <a:cubicBezTo>
                  <a:pt x="7058" y="11555"/>
                  <a:pt x="7058" y="11662"/>
                  <a:pt x="7125" y="11728"/>
                </a:cubicBezTo>
                <a:cubicBezTo>
                  <a:pt x="7191" y="11794"/>
                  <a:pt x="7299" y="11794"/>
                  <a:pt x="7365" y="11728"/>
                </a:cubicBezTo>
                <a:cubicBezTo>
                  <a:pt x="7432" y="11662"/>
                  <a:pt x="7432" y="11555"/>
                  <a:pt x="7365" y="11490"/>
                </a:cubicBezTo>
                <a:cubicBezTo>
                  <a:pt x="7332" y="11457"/>
                  <a:pt x="7289" y="11441"/>
                  <a:pt x="7245" y="11441"/>
                </a:cubicBezTo>
                <a:close/>
                <a:moveTo>
                  <a:pt x="8031" y="11441"/>
                </a:moveTo>
                <a:cubicBezTo>
                  <a:pt x="7988" y="11441"/>
                  <a:pt x="7944" y="11457"/>
                  <a:pt x="7911" y="11490"/>
                </a:cubicBezTo>
                <a:cubicBezTo>
                  <a:pt x="7845" y="11555"/>
                  <a:pt x="7845" y="11662"/>
                  <a:pt x="7911" y="11728"/>
                </a:cubicBezTo>
                <a:cubicBezTo>
                  <a:pt x="7977" y="11794"/>
                  <a:pt x="8085" y="11794"/>
                  <a:pt x="8151" y="11728"/>
                </a:cubicBezTo>
                <a:cubicBezTo>
                  <a:pt x="8217" y="11662"/>
                  <a:pt x="8217" y="11555"/>
                  <a:pt x="8151" y="11490"/>
                </a:cubicBezTo>
                <a:cubicBezTo>
                  <a:pt x="8118" y="11457"/>
                  <a:pt x="8075" y="11441"/>
                  <a:pt x="8031" y="11441"/>
                </a:cubicBezTo>
                <a:close/>
                <a:moveTo>
                  <a:pt x="8818" y="11441"/>
                </a:moveTo>
                <a:cubicBezTo>
                  <a:pt x="8774" y="11441"/>
                  <a:pt x="8730" y="11457"/>
                  <a:pt x="8697" y="11490"/>
                </a:cubicBezTo>
                <a:cubicBezTo>
                  <a:pt x="8631" y="11555"/>
                  <a:pt x="8631" y="11662"/>
                  <a:pt x="8697" y="11728"/>
                </a:cubicBezTo>
                <a:cubicBezTo>
                  <a:pt x="8764" y="11794"/>
                  <a:pt x="8871" y="11794"/>
                  <a:pt x="8937" y="11728"/>
                </a:cubicBezTo>
                <a:cubicBezTo>
                  <a:pt x="9004" y="11662"/>
                  <a:pt x="9004" y="11555"/>
                  <a:pt x="8937" y="11490"/>
                </a:cubicBezTo>
                <a:cubicBezTo>
                  <a:pt x="8904" y="11457"/>
                  <a:pt x="8861" y="11441"/>
                  <a:pt x="8818" y="11441"/>
                </a:cubicBezTo>
                <a:close/>
                <a:moveTo>
                  <a:pt x="9603" y="11441"/>
                </a:moveTo>
                <a:cubicBezTo>
                  <a:pt x="9560" y="11441"/>
                  <a:pt x="9517" y="11457"/>
                  <a:pt x="9483" y="11490"/>
                </a:cubicBezTo>
                <a:cubicBezTo>
                  <a:pt x="9417" y="11555"/>
                  <a:pt x="9417" y="11662"/>
                  <a:pt x="9483" y="11728"/>
                </a:cubicBezTo>
                <a:cubicBezTo>
                  <a:pt x="9550" y="11794"/>
                  <a:pt x="9657" y="11794"/>
                  <a:pt x="9724" y="11728"/>
                </a:cubicBezTo>
                <a:cubicBezTo>
                  <a:pt x="9790" y="11662"/>
                  <a:pt x="9790" y="11555"/>
                  <a:pt x="9724" y="11490"/>
                </a:cubicBezTo>
                <a:cubicBezTo>
                  <a:pt x="9690" y="11457"/>
                  <a:pt x="9647" y="11441"/>
                  <a:pt x="9603" y="11441"/>
                </a:cubicBezTo>
                <a:close/>
                <a:moveTo>
                  <a:pt x="10390" y="11441"/>
                </a:moveTo>
                <a:cubicBezTo>
                  <a:pt x="10346" y="11441"/>
                  <a:pt x="10303" y="11457"/>
                  <a:pt x="10270" y="11490"/>
                </a:cubicBezTo>
                <a:cubicBezTo>
                  <a:pt x="10203" y="11555"/>
                  <a:pt x="10203" y="11662"/>
                  <a:pt x="10270" y="11728"/>
                </a:cubicBezTo>
                <a:cubicBezTo>
                  <a:pt x="10336" y="11794"/>
                  <a:pt x="10444" y="11794"/>
                  <a:pt x="10510" y="11728"/>
                </a:cubicBezTo>
                <a:cubicBezTo>
                  <a:pt x="10576" y="11662"/>
                  <a:pt x="10576" y="11555"/>
                  <a:pt x="10510" y="11490"/>
                </a:cubicBezTo>
                <a:cubicBezTo>
                  <a:pt x="10477" y="11457"/>
                  <a:pt x="10433" y="11441"/>
                  <a:pt x="10390" y="11441"/>
                </a:cubicBezTo>
                <a:close/>
                <a:moveTo>
                  <a:pt x="11176" y="11441"/>
                </a:moveTo>
                <a:cubicBezTo>
                  <a:pt x="11132" y="11441"/>
                  <a:pt x="11089" y="11457"/>
                  <a:pt x="11055" y="11490"/>
                </a:cubicBezTo>
                <a:cubicBezTo>
                  <a:pt x="10989" y="11555"/>
                  <a:pt x="10989" y="11662"/>
                  <a:pt x="11055" y="11728"/>
                </a:cubicBezTo>
                <a:cubicBezTo>
                  <a:pt x="11122" y="11794"/>
                  <a:pt x="11230" y="11794"/>
                  <a:pt x="11296" y="11728"/>
                </a:cubicBezTo>
                <a:cubicBezTo>
                  <a:pt x="11363" y="11662"/>
                  <a:pt x="11363" y="11555"/>
                  <a:pt x="11296" y="11490"/>
                </a:cubicBezTo>
                <a:cubicBezTo>
                  <a:pt x="11263" y="11457"/>
                  <a:pt x="11219" y="11441"/>
                  <a:pt x="11176" y="11441"/>
                </a:cubicBezTo>
                <a:close/>
                <a:moveTo>
                  <a:pt x="11962" y="11441"/>
                </a:moveTo>
                <a:cubicBezTo>
                  <a:pt x="11919" y="11441"/>
                  <a:pt x="11875" y="11457"/>
                  <a:pt x="11842" y="11490"/>
                </a:cubicBezTo>
                <a:cubicBezTo>
                  <a:pt x="11775" y="11555"/>
                  <a:pt x="11775" y="11662"/>
                  <a:pt x="11842" y="11728"/>
                </a:cubicBezTo>
                <a:cubicBezTo>
                  <a:pt x="11908" y="11794"/>
                  <a:pt x="12016" y="11794"/>
                  <a:pt x="12083" y="11728"/>
                </a:cubicBezTo>
                <a:cubicBezTo>
                  <a:pt x="12149" y="11662"/>
                  <a:pt x="12149" y="11555"/>
                  <a:pt x="12083" y="11490"/>
                </a:cubicBezTo>
                <a:cubicBezTo>
                  <a:pt x="12049" y="11457"/>
                  <a:pt x="12006" y="11441"/>
                  <a:pt x="11962" y="11441"/>
                </a:cubicBezTo>
                <a:close/>
                <a:moveTo>
                  <a:pt x="12748" y="11441"/>
                </a:moveTo>
                <a:cubicBezTo>
                  <a:pt x="12705" y="11441"/>
                  <a:pt x="12661" y="11457"/>
                  <a:pt x="12628" y="11490"/>
                </a:cubicBezTo>
                <a:cubicBezTo>
                  <a:pt x="12562" y="11555"/>
                  <a:pt x="12562" y="11662"/>
                  <a:pt x="12628" y="11728"/>
                </a:cubicBezTo>
                <a:cubicBezTo>
                  <a:pt x="12694" y="11794"/>
                  <a:pt x="12802" y="11794"/>
                  <a:pt x="12868" y="11728"/>
                </a:cubicBezTo>
                <a:cubicBezTo>
                  <a:pt x="12935" y="11662"/>
                  <a:pt x="12935" y="11555"/>
                  <a:pt x="12868" y="11490"/>
                </a:cubicBezTo>
                <a:cubicBezTo>
                  <a:pt x="12835" y="11457"/>
                  <a:pt x="12792" y="11441"/>
                  <a:pt x="12748" y="11441"/>
                </a:cubicBezTo>
                <a:close/>
                <a:moveTo>
                  <a:pt x="13535" y="11441"/>
                </a:moveTo>
                <a:cubicBezTo>
                  <a:pt x="13491" y="11441"/>
                  <a:pt x="13447" y="11457"/>
                  <a:pt x="13414" y="11490"/>
                </a:cubicBezTo>
                <a:cubicBezTo>
                  <a:pt x="13348" y="11555"/>
                  <a:pt x="13348" y="11662"/>
                  <a:pt x="13414" y="11728"/>
                </a:cubicBezTo>
                <a:cubicBezTo>
                  <a:pt x="13481" y="11794"/>
                  <a:pt x="13588" y="11794"/>
                  <a:pt x="13654" y="11728"/>
                </a:cubicBezTo>
                <a:cubicBezTo>
                  <a:pt x="13721" y="11662"/>
                  <a:pt x="13721" y="11555"/>
                  <a:pt x="13654" y="11490"/>
                </a:cubicBezTo>
                <a:cubicBezTo>
                  <a:pt x="13621" y="11457"/>
                  <a:pt x="13578" y="11441"/>
                  <a:pt x="13535" y="11441"/>
                </a:cubicBezTo>
                <a:close/>
                <a:moveTo>
                  <a:pt x="14320" y="11441"/>
                </a:moveTo>
                <a:cubicBezTo>
                  <a:pt x="14277" y="11441"/>
                  <a:pt x="14234" y="11457"/>
                  <a:pt x="14201" y="11490"/>
                </a:cubicBezTo>
                <a:cubicBezTo>
                  <a:pt x="14134" y="11555"/>
                  <a:pt x="14134" y="11662"/>
                  <a:pt x="14201" y="11728"/>
                </a:cubicBezTo>
                <a:cubicBezTo>
                  <a:pt x="14267" y="11794"/>
                  <a:pt x="14374" y="11794"/>
                  <a:pt x="14441" y="11728"/>
                </a:cubicBezTo>
                <a:cubicBezTo>
                  <a:pt x="14507" y="11662"/>
                  <a:pt x="14507" y="11555"/>
                  <a:pt x="14441" y="11490"/>
                </a:cubicBezTo>
                <a:cubicBezTo>
                  <a:pt x="14408" y="11457"/>
                  <a:pt x="14364" y="11441"/>
                  <a:pt x="14320" y="11441"/>
                </a:cubicBezTo>
                <a:close/>
                <a:moveTo>
                  <a:pt x="15107" y="11441"/>
                </a:moveTo>
                <a:cubicBezTo>
                  <a:pt x="15063" y="11441"/>
                  <a:pt x="15019" y="11457"/>
                  <a:pt x="14986" y="11490"/>
                </a:cubicBezTo>
                <a:cubicBezTo>
                  <a:pt x="14920" y="11555"/>
                  <a:pt x="14920" y="11662"/>
                  <a:pt x="14986" y="11728"/>
                </a:cubicBezTo>
                <a:cubicBezTo>
                  <a:pt x="15053" y="11794"/>
                  <a:pt x="15161" y="11794"/>
                  <a:pt x="15227" y="11728"/>
                </a:cubicBezTo>
                <a:cubicBezTo>
                  <a:pt x="15293" y="11662"/>
                  <a:pt x="15293" y="11555"/>
                  <a:pt x="15227" y="11490"/>
                </a:cubicBezTo>
                <a:cubicBezTo>
                  <a:pt x="15194" y="11457"/>
                  <a:pt x="15150" y="11441"/>
                  <a:pt x="15107" y="11441"/>
                </a:cubicBezTo>
                <a:close/>
                <a:moveTo>
                  <a:pt x="15893" y="11441"/>
                </a:moveTo>
                <a:cubicBezTo>
                  <a:pt x="15849" y="11441"/>
                  <a:pt x="15806" y="11457"/>
                  <a:pt x="15772" y="11490"/>
                </a:cubicBezTo>
                <a:cubicBezTo>
                  <a:pt x="15706" y="11555"/>
                  <a:pt x="15706" y="11662"/>
                  <a:pt x="15772" y="11728"/>
                </a:cubicBezTo>
                <a:cubicBezTo>
                  <a:pt x="15839" y="11794"/>
                  <a:pt x="15947" y="11794"/>
                  <a:pt x="16013" y="11728"/>
                </a:cubicBezTo>
                <a:cubicBezTo>
                  <a:pt x="16080" y="11662"/>
                  <a:pt x="16080" y="11555"/>
                  <a:pt x="16013" y="11490"/>
                </a:cubicBezTo>
                <a:cubicBezTo>
                  <a:pt x="15980" y="11457"/>
                  <a:pt x="15936" y="11441"/>
                  <a:pt x="15893" y="11441"/>
                </a:cubicBezTo>
                <a:close/>
                <a:moveTo>
                  <a:pt x="16679" y="11441"/>
                </a:moveTo>
                <a:cubicBezTo>
                  <a:pt x="16636" y="11441"/>
                  <a:pt x="16592" y="11457"/>
                  <a:pt x="16559" y="11490"/>
                </a:cubicBezTo>
                <a:cubicBezTo>
                  <a:pt x="16492" y="11555"/>
                  <a:pt x="16492" y="11662"/>
                  <a:pt x="16559" y="11728"/>
                </a:cubicBezTo>
                <a:cubicBezTo>
                  <a:pt x="16625" y="11794"/>
                  <a:pt x="16733" y="11794"/>
                  <a:pt x="16800" y="11728"/>
                </a:cubicBezTo>
                <a:cubicBezTo>
                  <a:pt x="16866" y="11662"/>
                  <a:pt x="16866" y="11555"/>
                  <a:pt x="16800" y="11490"/>
                </a:cubicBezTo>
                <a:cubicBezTo>
                  <a:pt x="16766" y="11457"/>
                  <a:pt x="16723" y="11441"/>
                  <a:pt x="16679" y="11441"/>
                </a:cubicBezTo>
                <a:close/>
                <a:moveTo>
                  <a:pt x="17465" y="11441"/>
                </a:moveTo>
                <a:cubicBezTo>
                  <a:pt x="17422" y="11441"/>
                  <a:pt x="17378" y="11457"/>
                  <a:pt x="17345" y="11490"/>
                </a:cubicBezTo>
                <a:cubicBezTo>
                  <a:pt x="17279" y="11555"/>
                  <a:pt x="17279" y="11662"/>
                  <a:pt x="17345" y="11728"/>
                </a:cubicBezTo>
                <a:cubicBezTo>
                  <a:pt x="17411" y="11794"/>
                  <a:pt x="17519" y="11794"/>
                  <a:pt x="17585" y="11728"/>
                </a:cubicBezTo>
                <a:cubicBezTo>
                  <a:pt x="17652" y="11662"/>
                  <a:pt x="17652" y="11555"/>
                  <a:pt x="17585" y="11490"/>
                </a:cubicBezTo>
                <a:cubicBezTo>
                  <a:pt x="17552" y="11457"/>
                  <a:pt x="17509" y="11441"/>
                  <a:pt x="17465" y="11441"/>
                </a:cubicBezTo>
                <a:close/>
                <a:moveTo>
                  <a:pt x="18252" y="11441"/>
                </a:moveTo>
                <a:cubicBezTo>
                  <a:pt x="18208" y="11441"/>
                  <a:pt x="18165" y="11457"/>
                  <a:pt x="18131" y="11490"/>
                </a:cubicBezTo>
                <a:cubicBezTo>
                  <a:pt x="18065" y="11555"/>
                  <a:pt x="18065" y="11662"/>
                  <a:pt x="18131" y="11728"/>
                </a:cubicBezTo>
                <a:cubicBezTo>
                  <a:pt x="18198" y="11794"/>
                  <a:pt x="18305" y="11794"/>
                  <a:pt x="18371" y="11728"/>
                </a:cubicBezTo>
                <a:cubicBezTo>
                  <a:pt x="18438" y="11662"/>
                  <a:pt x="18438" y="11555"/>
                  <a:pt x="18371" y="11490"/>
                </a:cubicBezTo>
                <a:cubicBezTo>
                  <a:pt x="18338" y="11457"/>
                  <a:pt x="18295" y="11441"/>
                  <a:pt x="18252" y="11441"/>
                </a:cubicBezTo>
                <a:close/>
                <a:moveTo>
                  <a:pt x="19037" y="11441"/>
                </a:moveTo>
                <a:cubicBezTo>
                  <a:pt x="18994" y="11441"/>
                  <a:pt x="18951" y="11457"/>
                  <a:pt x="18918" y="11490"/>
                </a:cubicBezTo>
                <a:cubicBezTo>
                  <a:pt x="18851" y="11555"/>
                  <a:pt x="18851" y="11662"/>
                  <a:pt x="18918" y="11728"/>
                </a:cubicBezTo>
                <a:cubicBezTo>
                  <a:pt x="18984" y="11794"/>
                  <a:pt x="19091" y="11794"/>
                  <a:pt x="19158" y="11728"/>
                </a:cubicBezTo>
                <a:cubicBezTo>
                  <a:pt x="19224" y="11662"/>
                  <a:pt x="19224" y="11555"/>
                  <a:pt x="19158" y="11490"/>
                </a:cubicBezTo>
                <a:cubicBezTo>
                  <a:pt x="19125" y="11457"/>
                  <a:pt x="19081" y="11441"/>
                  <a:pt x="19037" y="11441"/>
                </a:cubicBezTo>
                <a:close/>
                <a:moveTo>
                  <a:pt x="19824" y="11441"/>
                </a:moveTo>
                <a:cubicBezTo>
                  <a:pt x="19780" y="11441"/>
                  <a:pt x="19736" y="11457"/>
                  <a:pt x="19703" y="11490"/>
                </a:cubicBezTo>
                <a:cubicBezTo>
                  <a:pt x="19637" y="11555"/>
                  <a:pt x="19637" y="11662"/>
                  <a:pt x="19703" y="11728"/>
                </a:cubicBezTo>
                <a:cubicBezTo>
                  <a:pt x="19770" y="11794"/>
                  <a:pt x="19878" y="11794"/>
                  <a:pt x="19944" y="11728"/>
                </a:cubicBezTo>
                <a:cubicBezTo>
                  <a:pt x="20010" y="11662"/>
                  <a:pt x="20010" y="11555"/>
                  <a:pt x="19944" y="11490"/>
                </a:cubicBezTo>
                <a:cubicBezTo>
                  <a:pt x="19911" y="11457"/>
                  <a:pt x="19867" y="11441"/>
                  <a:pt x="19824" y="11441"/>
                </a:cubicBezTo>
                <a:close/>
                <a:moveTo>
                  <a:pt x="20610" y="11441"/>
                </a:moveTo>
                <a:cubicBezTo>
                  <a:pt x="20566" y="11441"/>
                  <a:pt x="20523" y="11457"/>
                  <a:pt x="20490" y="11490"/>
                </a:cubicBezTo>
                <a:cubicBezTo>
                  <a:pt x="20423" y="11555"/>
                  <a:pt x="20423" y="11662"/>
                  <a:pt x="20490" y="11728"/>
                </a:cubicBezTo>
                <a:cubicBezTo>
                  <a:pt x="20556" y="11794"/>
                  <a:pt x="20664" y="11794"/>
                  <a:pt x="20730" y="11728"/>
                </a:cubicBezTo>
                <a:cubicBezTo>
                  <a:pt x="20797" y="11662"/>
                  <a:pt x="20797" y="11555"/>
                  <a:pt x="20730" y="11490"/>
                </a:cubicBezTo>
                <a:cubicBezTo>
                  <a:pt x="20697" y="11457"/>
                  <a:pt x="20653" y="11441"/>
                  <a:pt x="20610" y="11441"/>
                </a:cubicBezTo>
                <a:close/>
                <a:moveTo>
                  <a:pt x="21396" y="11441"/>
                </a:moveTo>
                <a:cubicBezTo>
                  <a:pt x="21353" y="11441"/>
                  <a:pt x="21309" y="11457"/>
                  <a:pt x="21276" y="11490"/>
                </a:cubicBezTo>
                <a:cubicBezTo>
                  <a:pt x="21209" y="11555"/>
                  <a:pt x="21209" y="11662"/>
                  <a:pt x="21276" y="11728"/>
                </a:cubicBezTo>
                <a:cubicBezTo>
                  <a:pt x="21342" y="11794"/>
                  <a:pt x="21450" y="11794"/>
                  <a:pt x="21517" y="11728"/>
                </a:cubicBezTo>
                <a:cubicBezTo>
                  <a:pt x="21583" y="11662"/>
                  <a:pt x="21583" y="11555"/>
                  <a:pt x="21517" y="11490"/>
                </a:cubicBezTo>
                <a:cubicBezTo>
                  <a:pt x="21483" y="11457"/>
                  <a:pt x="21440" y="11441"/>
                  <a:pt x="21396" y="11441"/>
                </a:cubicBezTo>
                <a:close/>
                <a:moveTo>
                  <a:pt x="169" y="12258"/>
                </a:moveTo>
                <a:cubicBezTo>
                  <a:pt x="126" y="12258"/>
                  <a:pt x="83" y="12275"/>
                  <a:pt x="49" y="12307"/>
                </a:cubicBezTo>
                <a:cubicBezTo>
                  <a:pt x="-17" y="12373"/>
                  <a:pt x="-17" y="12479"/>
                  <a:pt x="49" y="12545"/>
                </a:cubicBezTo>
                <a:cubicBezTo>
                  <a:pt x="116" y="12611"/>
                  <a:pt x="223" y="12611"/>
                  <a:pt x="290" y="12545"/>
                </a:cubicBezTo>
                <a:cubicBezTo>
                  <a:pt x="356" y="12479"/>
                  <a:pt x="356" y="12373"/>
                  <a:pt x="290" y="12307"/>
                </a:cubicBezTo>
                <a:cubicBezTo>
                  <a:pt x="256" y="12275"/>
                  <a:pt x="213" y="12258"/>
                  <a:pt x="169" y="12258"/>
                </a:cubicBezTo>
                <a:close/>
                <a:moveTo>
                  <a:pt x="955" y="12258"/>
                </a:moveTo>
                <a:cubicBezTo>
                  <a:pt x="912" y="12258"/>
                  <a:pt x="869" y="12275"/>
                  <a:pt x="836" y="12307"/>
                </a:cubicBezTo>
                <a:cubicBezTo>
                  <a:pt x="769" y="12373"/>
                  <a:pt x="769" y="12479"/>
                  <a:pt x="836" y="12545"/>
                </a:cubicBezTo>
                <a:cubicBezTo>
                  <a:pt x="902" y="12611"/>
                  <a:pt x="1009" y="12611"/>
                  <a:pt x="1076" y="12545"/>
                </a:cubicBezTo>
                <a:cubicBezTo>
                  <a:pt x="1142" y="12479"/>
                  <a:pt x="1142" y="12373"/>
                  <a:pt x="1076" y="12307"/>
                </a:cubicBezTo>
                <a:cubicBezTo>
                  <a:pt x="1043" y="12275"/>
                  <a:pt x="999" y="12258"/>
                  <a:pt x="955" y="12258"/>
                </a:cubicBezTo>
                <a:close/>
                <a:moveTo>
                  <a:pt x="1742" y="12258"/>
                </a:moveTo>
                <a:cubicBezTo>
                  <a:pt x="1698" y="12258"/>
                  <a:pt x="1654" y="12275"/>
                  <a:pt x="1621" y="12307"/>
                </a:cubicBezTo>
                <a:cubicBezTo>
                  <a:pt x="1555" y="12373"/>
                  <a:pt x="1555" y="12479"/>
                  <a:pt x="1621" y="12545"/>
                </a:cubicBezTo>
                <a:cubicBezTo>
                  <a:pt x="1688" y="12611"/>
                  <a:pt x="1796" y="12611"/>
                  <a:pt x="1862" y="12545"/>
                </a:cubicBezTo>
                <a:cubicBezTo>
                  <a:pt x="1928" y="12479"/>
                  <a:pt x="1928" y="12373"/>
                  <a:pt x="1862" y="12307"/>
                </a:cubicBezTo>
                <a:cubicBezTo>
                  <a:pt x="1829" y="12275"/>
                  <a:pt x="1785" y="12258"/>
                  <a:pt x="1742" y="12258"/>
                </a:cubicBezTo>
                <a:close/>
                <a:moveTo>
                  <a:pt x="2528" y="12258"/>
                </a:moveTo>
                <a:cubicBezTo>
                  <a:pt x="2484" y="12258"/>
                  <a:pt x="2441" y="12275"/>
                  <a:pt x="2408" y="12307"/>
                </a:cubicBezTo>
                <a:cubicBezTo>
                  <a:pt x="2341" y="12373"/>
                  <a:pt x="2341" y="12479"/>
                  <a:pt x="2408" y="12545"/>
                </a:cubicBezTo>
                <a:cubicBezTo>
                  <a:pt x="2474" y="12611"/>
                  <a:pt x="2582" y="12611"/>
                  <a:pt x="2648" y="12545"/>
                </a:cubicBezTo>
                <a:cubicBezTo>
                  <a:pt x="2715" y="12479"/>
                  <a:pt x="2715" y="12373"/>
                  <a:pt x="2648" y="12307"/>
                </a:cubicBezTo>
                <a:cubicBezTo>
                  <a:pt x="2615" y="12275"/>
                  <a:pt x="2571" y="12258"/>
                  <a:pt x="2528" y="12258"/>
                </a:cubicBezTo>
                <a:close/>
                <a:moveTo>
                  <a:pt x="3314" y="12258"/>
                </a:moveTo>
                <a:cubicBezTo>
                  <a:pt x="3271" y="12258"/>
                  <a:pt x="3227" y="12275"/>
                  <a:pt x="3194" y="12307"/>
                </a:cubicBezTo>
                <a:cubicBezTo>
                  <a:pt x="3127" y="12373"/>
                  <a:pt x="3127" y="12479"/>
                  <a:pt x="3194" y="12545"/>
                </a:cubicBezTo>
                <a:cubicBezTo>
                  <a:pt x="3260" y="12611"/>
                  <a:pt x="3368" y="12611"/>
                  <a:pt x="3434" y="12545"/>
                </a:cubicBezTo>
                <a:cubicBezTo>
                  <a:pt x="3500" y="12479"/>
                  <a:pt x="3500" y="12373"/>
                  <a:pt x="3434" y="12307"/>
                </a:cubicBezTo>
                <a:cubicBezTo>
                  <a:pt x="3401" y="12275"/>
                  <a:pt x="3358" y="12258"/>
                  <a:pt x="3314" y="12258"/>
                </a:cubicBezTo>
                <a:close/>
                <a:moveTo>
                  <a:pt x="4101" y="12258"/>
                </a:moveTo>
                <a:cubicBezTo>
                  <a:pt x="4057" y="12258"/>
                  <a:pt x="4013" y="12275"/>
                  <a:pt x="3980" y="12307"/>
                </a:cubicBezTo>
                <a:cubicBezTo>
                  <a:pt x="3914" y="12373"/>
                  <a:pt x="3914" y="12479"/>
                  <a:pt x="3980" y="12545"/>
                </a:cubicBezTo>
                <a:cubicBezTo>
                  <a:pt x="4047" y="12611"/>
                  <a:pt x="4154" y="12611"/>
                  <a:pt x="4220" y="12545"/>
                </a:cubicBezTo>
                <a:cubicBezTo>
                  <a:pt x="4287" y="12479"/>
                  <a:pt x="4287" y="12373"/>
                  <a:pt x="4220" y="12307"/>
                </a:cubicBezTo>
                <a:cubicBezTo>
                  <a:pt x="4187" y="12275"/>
                  <a:pt x="4144" y="12258"/>
                  <a:pt x="4101" y="12258"/>
                </a:cubicBezTo>
                <a:close/>
                <a:moveTo>
                  <a:pt x="4886" y="12258"/>
                </a:moveTo>
                <a:cubicBezTo>
                  <a:pt x="4843" y="12258"/>
                  <a:pt x="4800" y="12275"/>
                  <a:pt x="4766" y="12307"/>
                </a:cubicBezTo>
                <a:cubicBezTo>
                  <a:pt x="4700" y="12373"/>
                  <a:pt x="4700" y="12479"/>
                  <a:pt x="4766" y="12545"/>
                </a:cubicBezTo>
                <a:cubicBezTo>
                  <a:pt x="4833" y="12611"/>
                  <a:pt x="4940" y="12611"/>
                  <a:pt x="5007" y="12545"/>
                </a:cubicBezTo>
                <a:cubicBezTo>
                  <a:pt x="5073" y="12479"/>
                  <a:pt x="5073" y="12373"/>
                  <a:pt x="5007" y="12307"/>
                </a:cubicBezTo>
                <a:cubicBezTo>
                  <a:pt x="4973" y="12275"/>
                  <a:pt x="4930" y="12258"/>
                  <a:pt x="4886" y="12258"/>
                </a:cubicBezTo>
                <a:close/>
                <a:moveTo>
                  <a:pt x="5672" y="12258"/>
                </a:moveTo>
                <a:cubicBezTo>
                  <a:pt x="5629" y="12258"/>
                  <a:pt x="5586" y="12275"/>
                  <a:pt x="5553" y="12307"/>
                </a:cubicBezTo>
                <a:cubicBezTo>
                  <a:pt x="5486" y="12373"/>
                  <a:pt x="5486" y="12479"/>
                  <a:pt x="5553" y="12545"/>
                </a:cubicBezTo>
                <a:cubicBezTo>
                  <a:pt x="5619" y="12611"/>
                  <a:pt x="5726" y="12611"/>
                  <a:pt x="5793" y="12545"/>
                </a:cubicBezTo>
                <a:cubicBezTo>
                  <a:pt x="5859" y="12479"/>
                  <a:pt x="5859" y="12373"/>
                  <a:pt x="5793" y="12307"/>
                </a:cubicBezTo>
                <a:cubicBezTo>
                  <a:pt x="5760" y="12275"/>
                  <a:pt x="5716" y="12258"/>
                  <a:pt x="5672" y="12258"/>
                </a:cubicBezTo>
                <a:close/>
                <a:moveTo>
                  <a:pt x="6459" y="12258"/>
                </a:moveTo>
                <a:cubicBezTo>
                  <a:pt x="6415" y="12258"/>
                  <a:pt x="6372" y="12275"/>
                  <a:pt x="6338" y="12307"/>
                </a:cubicBezTo>
                <a:cubicBezTo>
                  <a:pt x="6272" y="12373"/>
                  <a:pt x="6272" y="12479"/>
                  <a:pt x="6338" y="12545"/>
                </a:cubicBezTo>
                <a:cubicBezTo>
                  <a:pt x="6405" y="12611"/>
                  <a:pt x="6513" y="12611"/>
                  <a:pt x="6579" y="12545"/>
                </a:cubicBezTo>
                <a:cubicBezTo>
                  <a:pt x="6646" y="12479"/>
                  <a:pt x="6646" y="12373"/>
                  <a:pt x="6579" y="12307"/>
                </a:cubicBezTo>
                <a:cubicBezTo>
                  <a:pt x="6546" y="12275"/>
                  <a:pt x="6502" y="12258"/>
                  <a:pt x="6459" y="12258"/>
                </a:cubicBezTo>
                <a:close/>
                <a:moveTo>
                  <a:pt x="7245" y="12258"/>
                </a:moveTo>
                <a:cubicBezTo>
                  <a:pt x="7202" y="12258"/>
                  <a:pt x="7158" y="12275"/>
                  <a:pt x="7125" y="12307"/>
                </a:cubicBezTo>
                <a:cubicBezTo>
                  <a:pt x="7058" y="12373"/>
                  <a:pt x="7058" y="12479"/>
                  <a:pt x="7125" y="12545"/>
                </a:cubicBezTo>
                <a:cubicBezTo>
                  <a:pt x="7191" y="12611"/>
                  <a:pt x="7299" y="12611"/>
                  <a:pt x="7365" y="12545"/>
                </a:cubicBezTo>
                <a:cubicBezTo>
                  <a:pt x="7432" y="12479"/>
                  <a:pt x="7432" y="12373"/>
                  <a:pt x="7365" y="12307"/>
                </a:cubicBezTo>
                <a:cubicBezTo>
                  <a:pt x="7332" y="12275"/>
                  <a:pt x="7289" y="12258"/>
                  <a:pt x="7245" y="12258"/>
                </a:cubicBezTo>
                <a:close/>
                <a:moveTo>
                  <a:pt x="8031" y="12258"/>
                </a:moveTo>
                <a:cubicBezTo>
                  <a:pt x="7988" y="12258"/>
                  <a:pt x="7944" y="12275"/>
                  <a:pt x="7911" y="12307"/>
                </a:cubicBezTo>
                <a:cubicBezTo>
                  <a:pt x="7845" y="12373"/>
                  <a:pt x="7845" y="12479"/>
                  <a:pt x="7911" y="12545"/>
                </a:cubicBezTo>
                <a:cubicBezTo>
                  <a:pt x="7977" y="12611"/>
                  <a:pt x="8085" y="12611"/>
                  <a:pt x="8151" y="12545"/>
                </a:cubicBezTo>
                <a:cubicBezTo>
                  <a:pt x="8217" y="12479"/>
                  <a:pt x="8217" y="12373"/>
                  <a:pt x="8151" y="12307"/>
                </a:cubicBezTo>
                <a:cubicBezTo>
                  <a:pt x="8118" y="12275"/>
                  <a:pt x="8075" y="12258"/>
                  <a:pt x="8031" y="12258"/>
                </a:cubicBezTo>
                <a:close/>
                <a:moveTo>
                  <a:pt x="8818" y="12258"/>
                </a:moveTo>
                <a:cubicBezTo>
                  <a:pt x="8774" y="12258"/>
                  <a:pt x="8730" y="12275"/>
                  <a:pt x="8697" y="12307"/>
                </a:cubicBezTo>
                <a:cubicBezTo>
                  <a:pt x="8631" y="12373"/>
                  <a:pt x="8631" y="12479"/>
                  <a:pt x="8697" y="12545"/>
                </a:cubicBezTo>
                <a:cubicBezTo>
                  <a:pt x="8764" y="12611"/>
                  <a:pt x="8871" y="12611"/>
                  <a:pt x="8937" y="12545"/>
                </a:cubicBezTo>
                <a:cubicBezTo>
                  <a:pt x="9004" y="12479"/>
                  <a:pt x="9004" y="12373"/>
                  <a:pt x="8937" y="12307"/>
                </a:cubicBezTo>
                <a:cubicBezTo>
                  <a:pt x="8904" y="12275"/>
                  <a:pt x="8861" y="12258"/>
                  <a:pt x="8818" y="12258"/>
                </a:cubicBezTo>
                <a:close/>
                <a:moveTo>
                  <a:pt x="9603" y="12258"/>
                </a:moveTo>
                <a:cubicBezTo>
                  <a:pt x="9560" y="12258"/>
                  <a:pt x="9517" y="12275"/>
                  <a:pt x="9483" y="12307"/>
                </a:cubicBezTo>
                <a:cubicBezTo>
                  <a:pt x="9417" y="12373"/>
                  <a:pt x="9417" y="12479"/>
                  <a:pt x="9483" y="12545"/>
                </a:cubicBezTo>
                <a:cubicBezTo>
                  <a:pt x="9550" y="12611"/>
                  <a:pt x="9657" y="12611"/>
                  <a:pt x="9724" y="12545"/>
                </a:cubicBezTo>
                <a:cubicBezTo>
                  <a:pt x="9790" y="12479"/>
                  <a:pt x="9790" y="12373"/>
                  <a:pt x="9724" y="12307"/>
                </a:cubicBezTo>
                <a:cubicBezTo>
                  <a:pt x="9690" y="12275"/>
                  <a:pt x="9647" y="12258"/>
                  <a:pt x="9603" y="12258"/>
                </a:cubicBezTo>
                <a:close/>
                <a:moveTo>
                  <a:pt x="10390" y="12258"/>
                </a:moveTo>
                <a:cubicBezTo>
                  <a:pt x="10346" y="12258"/>
                  <a:pt x="10303" y="12275"/>
                  <a:pt x="10270" y="12307"/>
                </a:cubicBezTo>
                <a:cubicBezTo>
                  <a:pt x="10203" y="12373"/>
                  <a:pt x="10203" y="12479"/>
                  <a:pt x="10270" y="12545"/>
                </a:cubicBezTo>
                <a:cubicBezTo>
                  <a:pt x="10336" y="12611"/>
                  <a:pt x="10444" y="12611"/>
                  <a:pt x="10510" y="12545"/>
                </a:cubicBezTo>
                <a:cubicBezTo>
                  <a:pt x="10576" y="12479"/>
                  <a:pt x="10576" y="12373"/>
                  <a:pt x="10510" y="12307"/>
                </a:cubicBezTo>
                <a:cubicBezTo>
                  <a:pt x="10477" y="12275"/>
                  <a:pt x="10433" y="12258"/>
                  <a:pt x="10390" y="12258"/>
                </a:cubicBezTo>
                <a:close/>
                <a:moveTo>
                  <a:pt x="11176" y="12258"/>
                </a:moveTo>
                <a:cubicBezTo>
                  <a:pt x="11132" y="12258"/>
                  <a:pt x="11089" y="12275"/>
                  <a:pt x="11055" y="12307"/>
                </a:cubicBezTo>
                <a:cubicBezTo>
                  <a:pt x="10989" y="12373"/>
                  <a:pt x="10989" y="12479"/>
                  <a:pt x="11055" y="12545"/>
                </a:cubicBezTo>
                <a:cubicBezTo>
                  <a:pt x="11122" y="12611"/>
                  <a:pt x="11230" y="12611"/>
                  <a:pt x="11296" y="12545"/>
                </a:cubicBezTo>
                <a:cubicBezTo>
                  <a:pt x="11363" y="12479"/>
                  <a:pt x="11363" y="12373"/>
                  <a:pt x="11296" y="12307"/>
                </a:cubicBezTo>
                <a:cubicBezTo>
                  <a:pt x="11263" y="12275"/>
                  <a:pt x="11219" y="12258"/>
                  <a:pt x="11176" y="12258"/>
                </a:cubicBezTo>
                <a:close/>
                <a:moveTo>
                  <a:pt x="11962" y="12258"/>
                </a:moveTo>
                <a:cubicBezTo>
                  <a:pt x="11919" y="12258"/>
                  <a:pt x="11875" y="12275"/>
                  <a:pt x="11842" y="12307"/>
                </a:cubicBezTo>
                <a:cubicBezTo>
                  <a:pt x="11775" y="12373"/>
                  <a:pt x="11775" y="12479"/>
                  <a:pt x="11842" y="12545"/>
                </a:cubicBezTo>
                <a:cubicBezTo>
                  <a:pt x="11908" y="12611"/>
                  <a:pt x="12016" y="12611"/>
                  <a:pt x="12083" y="12545"/>
                </a:cubicBezTo>
                <a:cubicBezTo>
                  <a:pt x="12149" y="12479"/>
                  <a:pt x="12149" y="12373"/>
                  <a:pt x="12083" y="12307"/>
                </a:cubicBezTo>
                <a:cubicBezTo>
                  <a:pt x="12049" y="12275"/>
                  <a:pt x="12006" y="12258"/>
                  <a:pt x="11962" y="12258"/>
                </a:cubicBezTo>
                <a:close/>
                <a:moveTo>
                  <a:pt x="12748" y="12258"/>
                </a:moveTo>
                <a:cubicBezTo>
                  <a:pt x="12705" y="12258"/>
                  <a:pt x="12661" y="12275"/>
                  <a:pt x="12628" y="12307"/>
                </a:cubicBezTo>
                <a:cubicBezTo>
                  <a:pt x="12562" y="12373"/>
                  <a:pt x="12562" y="12479"/>
                  <a:pt x="12628" y="12545"/>
                </a:cubicBezTo>
                <a:cubicBezTo>
                  <a:pt x="12694" y="12611"/>
                  <a:pt x="12802" y="12611"/>
                  <a:pt x="12868" y="12545"/>
                </a:cubicBezTo>
                <a:cubicBezTo>
                  <a:pt x="12935" y="12479"/>
                  <a:pt x="12935" y="12373"/>
                  <a:pt x="12868" y="12307"/>
                </a:cubicBezTo>
                <a:cubicBezTo>
                  <a:pt x="12835" y="12275"/>
                  <a:pt x="12792" y="12258"/>
                  <a:pt x="12748" y="12258"/>
                </a:cubicBezTo>
                <a:close/>
                <a:moveTo>
                  <a:pt x="13535" y="12258"/>
                </a:moveTo>
                <a:cubicBezTo>
                  <a:pt x="13491" y="12258"/>
                  <a:pt x="13447" y="12275"/>
                  <a:pt x="13414" y="12307"/>
                </a:cubicBezTo>
                <a:cubicBezTo>
                  <a:pt x="13348" y="12373"/>
                  <a:pt x="13348" y="12479"/>
                  <a:pt x="13414" y="12545"/>
                </a:cubicBezTo>
                <a:cubicBezTo>
                  <a:pt x="13481" y="12611"/>
                  <a:pt x="13588" y="12611"/>
                  <a:pt x="13654" y="12545"/>
                </a:cubicBezTo>
                <a:cubicBezTo>
                  <a:pt x="13721" y="12479"/>
                  <a:pt x="13721" y="12373"/>
                  <a:pt x="13654" y="12307"/>
                </a:cubicBezTo>
                <a:cubicBezTo>
                  <a:pt x="13621" y="12275"/>
                  <a:pt x="13578" y="12258"/>
                  <a:pt x="13535" y="12258"/>
                </a:cubicBezTo>
                <a:close/>
                <a:moveTo>
                  <a:pt x="14320" y="12258"/>
                </a:moveTo>
                <a:cubicBezTo>
                  <a:pt x="14277" y="12258"/>
                  <a:pt x="14234" y="12275"/>
                  <a:pt x="14201" y="12307"/>
                </a:cubicBezTo>
                <a:cubicBezTo>
                  <a:pt x="14134" y="12373"/>
                  <a:pt x="14134" y="12479"/>
                  <a:pt x="14201" y="12545"/>
                </a:cubicBezTo>
                <a:cubicBezTo>
                  <a:pt x="14267" y="12611"/>
                  <a:pt x="14374" y="12611"/>
                  <a:pt x="14441" y="12545"/>
                </a:cubicBezTo>
                <a:cubicBezTo>
                  <a:pt x="14507" y="12479"/>
                  <a:pt x="14507" y="12373"/>
                  <a:pt x="14441" y="12307"/>
                </a:cubicBezTo>
                <a:cubicBezTo>
                  <a:pt x="14408" y="12275"/>
                  <a:pt x="14364" y="12258"/>
                  <a:pt x="14320" y="12258"/>
                </a:cubicBezTo>
                <a:close/>
                <a:moveTo>
                  <a:pt x="15107" y="12258"/>
                </a:moveTo>
                <a:cubicBezTo>
                  <a:pt x="15063" y="12258"/>
                  <a:pt x="15019" y="12275"/>
                  <a:pt x="14986" y="12307"/>
                </a:cubicBezTo>
                <a:cubicBezTo>
                  <a:pt x="14920" y="12373"/>
                  <a:pt x="14920" y="12479"/>
                  <a:pt x="14986" y="12545"/>
                </a:cubicBezTo>
                <a:cubicBezTo>
                  <a:pt x="15053" y="12611"/>
                  <a:pt x="15161" y="12611"/>
                  <a:pt x="15227" y="12545"/>
                </a:cubicBezTo>
                <a:cubicBezTo>
                  <a:pt x="15293" y="12479"/>
                  <a:pt x="15293" y="12373"/>
                  <a:pt x="15227" y="12307"/>
                </a:cubicBezTo>
                <a:cubicBezTo>
                  <a:pt x="15194" y="12275"/>
                  <a:pt x="15150" y="12258"/>
                  <a:pt x="15107" y="12258"/>
                </a:cubicBezTo>
                <a:close/>
                <a:moveTo>
                  <a:pt x="15893" y="12258"/>
                </a:moveTo>
                <a:cubicBezTo>
                  <a:pt x="15849" y="12258"/>
                  <a:pt x="15806" y="12275"/>
                  <a:pt x="15772" y="12307"/>
                </a:cubicBezTo>
                <a:cubicBezTo>
                  <a:pt x="15706" y="12373"/>
                  <a:pt x="15706" y="12479"/>
                  <a:pt x="15772" y="12545"/>
                </a:cubicBezTo>
                <a:cubicBezTo>
                  <a:pt x="15839" y="12611"/>
                  <a:pt x="15947" y="12611"/>
                  <a:pt x="16013" y="12545"/>
                </a:cubicBezTo>
                <a:cubicBezTo>
                  <a:pt x="16080" y="12479"/>
                  <a:pt x="16080" y="12373"/>
                  <a:pt x="16013" y="12307"/>
                </a:cubicBezTo>
                <a:cubicBezTo>
                  <a:pt x="15980" y="12275"/>
                  <a:pt x="15936" y="12258"/>
                  <a:pt x="15893" y="12258"/>
                </a:cubicBezTo>
                <a:close/>
                <a:moveTo>
                  <a:pt x="16679" y="12258"/>
                </a:moveTo>
                <a:cubicBezTo>
                  <a:pt x="16636" y="12258"/>
                  <a:pt x="16592" y="12275"/>
                  <a:pt x="16559" y="12307"/>
                </a:cubicBezTo>
                <a:cubicBezTo>
                  <a:pt x="16492" y="12373"/>
                  <a:pt x="16492" y="12479"/>
                  <a:pt x="16559" y="12545"/>
                </a:cubicBezTo>
                <a:cubicBezTo>
                  <a:pt x="16625" y="12611"/>
                  <a:pt x="16733" y="12611"/>
                  <a:pt x="16800" y="12545"/>
                </a:cubicBezTo>
                <a:cubicBezTo>
                  <a:pt x="16866" y="12479"/>
                  <a:pt x="16866" y="12373"/>
                  <a:pt x="16800" y="12307"/>
                </a:cubicBezTo>
                <a:cubicBezTo>
                  <a:pt x="16766" y="12275"/>
                  <a:pt x="16723" y="12258"/>
                  <a:pt x="16679" y="12258"/>
                </a:cubicBezTo>
                <a:close/>
                <a:moveTo>
                  <a:pt x="17465" y="12258"/>
                </a:moveTo>
                <a:cubicBezTo>
                  <a:pt x="17422" y="12258"/>
                  <a:pt x="17378" y="12275"/>
                  <a:pt x="17345" y="12307"/>
                </a:cubicBezTo>
                <a:cubicBezTo>
                  <a:pt x="17279" y="12373"/>
                  <a:pt x="17279" y="12479"/>
                  <a:pt x="17345" y="12545"/>
                </a:cubicBezTo>
                <a:cubicBezTo>
                  <a:pt x="17411" y="12611"/>
                  <a:pt x="17519" y="12611"/>
                  <a:pt x="17585" y="12545"/>
                </a:cubicBezTo>
                <a:cubicBezTo>
                  <a:pt x="17652" y="12479"/>
                  <a:pt x="17652" y="12373"/>
                  <a:pt x="17585" y="12307"/>
                </a:cubicBezTo>
                <a:cubicBezTo>
                  <a:pt x="17552" y="12275"/>
                  <a:pt x="17509" y="12258"/>
                  <a:pt x="17465" y="12258"/>
                </a:cubicBezTo>
                <a:close/>
                <a:moveTo>
                  <a:pt x="18252" y="12258"/>
                </a:moveTo>
                <a:cubicBezTo>
                  <a:pt x="18208" y="12258"/>
                  <a:pt x="18165" y="12275"/>
                  <a:pt x="18131" y="12307"/>
                </a:cubicBezTo>
                <a:cubicBezTo>
                  <a:pt x="18065" y="12373"/>
                  <a:pt x="18065" y="12479"/>
                  <a:pt x="18131" y="12545"/>
                </a:cubicBezTo>
                <a:cubicBezTo>
                  <a:pt x="18198" y="12611"/>
                  <a:pt x="18305" y="12611"/>
                  <a:pt x="18371" y="12545"/>
                </a:cubicBezTo>
                <a:cubicBezTo>
                  <a:pt x="18438" y="12479"/>
                  <a:pt x="18438" y="12373"/>
                  <a:pt x="18371" y="12307"/>
                </a:cubicBezTo>
                <a:cubicBezTo>
                  <a:pt x="18338" y="12275"/>
                  <a:pt x="18295" y="12258"/>
                  <a:pt x="18252" y="12258"/>
                </a:cubicBezTo>
                <a:close/>
                <a:moveTo>
                  <a:pt x="19037" y="12258"/>
                </a:moveTo>
                <a:cubicBezTo>
                  <a:pt x="18994" y="12258"/>
                  <a:pt x="18951" y="12275"/>
                  <a:pt x="18918" y="12307"/>
                </a:cubicBezTo>
                <a:cubicBezTo>
                  <a:pt x="18851" y="12373"/>
                  <a:pt x="18851" y="12479"/>
                  <a:pt x="18918" y="12545"/>
                </a:cubicBezTo>
                <a:cubicBezTo>
                  <a:pt x="18984" y="12611"/>
                  <a:pt x="19091" y="12611"/>
                  <a:pt x="19158" y="12545"/>
                </a:cubicBezTo>
                <a:cubicBezTo>
                  <a:pt x="19224" y="12479"/>
                  <a:pt x="19224" y="12373"/>
                  <a:pt x="19158" y="12307"/>
                </a:cubicBezTo>
                <a:cubicBezTo>
                  <a:pt x="19125" y="12275"/>
                  <a:pt x="19081" y="12258"/>
                  <a:pt x="19037" y="12258"/>
                </a:cubicBezTo>
                <a:close/>
                <a:moveTo>
                  <a:pt x="19824" y="12258"/>
                </a:moveTo>
                <a:cubicBezTo>
                  <a:pt x="19780" y="12258"/>
                  <a:pt x="19736" y="12275"/>
                  <a:pt x="19703" y="12307"/>
                </a:cubicBezTo>
                <a:cubicBezTo>
                  <a:pt x="19637" y="12373"/>
                  <a:pt x="19637" y="12479"/>
                  <a:pt x="19703" y="12545"/>
                </a:cubicBezTo>
                <a:cubicBezTo>
                  <a:pt x="19770" y="12611"/>
                  <a:pt x="19878" y="12611"/>
                  <a:pt x="19944" y="12545"/>
                </a:cubicBezTo>
                <a:cubicBezTo>
                  <a:pt x="20010" y="12479"/>
                  <a:pt x="20010" y="12373"/>
                  <a:pt x="19944" y="12307"/>
                </a:cubicBezTo>
                <a:cubicBezTo>
                  <a:pt x="19911" y="12275"/>
                  <a:pt x="19867" y="12258"/>
                  <a:pt x="19824" y="12258"/>
                </a:cubicBezTo>
                <a:close/>
                <a:moveTo>
                  <a:pt x="20610" y="12258"/>
                </a:moveTo>
                <a:cubicBezTo>
                  <a:pt x="20566" y="12258"/>
                  <a:pt x="20523" y="12275"/>
                  <a:pt x="20490" y="12307"/>
                </a:cubicBezTo>
                <a:cubicBezTo>
                  <a:pt x="20423" y="12373"/>
                  <a:pt x="20423" y="12479"/>
                  <a:pt x="20490" y="12545"/>
                </a:cubicBezTo>
                <a:cubicBezTo>
                  <a:pt x="20556" y="12611"/>
                  <a:pt x="20664" y="12611"/>
                  <a:pt x="20730" y="12545"/>
                </a:cubicBezTo>
                <a:cubicBezTo>
                  <a:pt x="20797" y="12479"/>
                  <a:pt x="20797" y="12373"/>
                  <a:pt x="20730" y="12307"/>
                </a:cubicBezTo>
                <a:cubicBezTo>
                  <a:pt x="20697" y="12275"/>
                  <a:pt x="20653" y="12258"/>
                  <a:pt x="20610" y="12258"/>
                </a:cubicBezTo>
                <a:close/>
                <a:moveTo>
                  <a:pt x="21396" y="12258"/>
                </a:moveTo>
                <a:cubicBezTo>
                  <a:pt x="21353" y="12258"/>
                  <a:pt x="21309" y="12275"/>
                  <a:pt x="21276" y="12307"/>
                </a:cubicBezTo>
                <a:cubicBezTo>
                  <a:pt x="21209" y="12373"/>
                  <a:pt x="21209" y="12479"/>
                  <a:pt x="21276" y="12545"/>
                </a:cubicBezTo>
                <a:cubicBezTo>
                  <a:pt x="21342" y="12611"/>
                  <a:pt x="21450" y="12611"/>
                  <a:pt x="21517" y="12545"/>
                </a:cubicBezTo>
                <a:cubicBezTo>
                  <a:pt x="21583" y="12479"/>
                  <a:pt x="21583" y="12373"/>
                  <a:pt x="21517" y="12307"/>
                </a:cubicBezTo>
                <a:cubicBezTo>
                  <a:pt x="21483" y="12275"/>
                  <a:pt x="21440" y="12258"/>
                  <a:pt x="21396" y="12258"/>
                </a:cubicBezTo>
                <a:close/>
                <a:moveTo>
                  <a:pt x="169" y="13075"/>
                </a:moveTo>
                <a:cubicBezTo>
                  <a:pt x="126" y="13075"/>
                  <a:pt x="83" y="13092"/>
                  <a:pt x="49" y="13125"/>
                </a:cubicBezTo>
                <a:cubicBezTo>
                  <a:pt x="-17" y="13190"/>
                  <a:pt x="-17" y="13297"/>
                  <a:pt x="49" y="13362"/>
                </a:cubicBezTo>
                <a:cubicBezTo>
                  <a:pt x="116" y="13428"/>
                  <a:pt x="223" y="13428"/>
                  <a:pt x="290" y="13362"/>
                </a:cubicBezTo>
                <a:cubicBezTo>
                  <a:pt x="356" y="13297"/>
                  <a:pt x="356" y="13190"/>
                  <a:pt x="290" y="13125"/>
                </a:cubicBezTo>
                <a:cubicBezTo>
                  <a:pt x="256" y="13092"/>
                  <a:pt x="213" y="13075"/>
                  <a:pt x="169" y="13075"/>
                </a:cubicBezTo>
                <a:close/>
                <a:moveTo>
                  <a:pt x="955" y="13075"/>
                </a:moveTo>
                <a:cubicBezTo>
                  <a:pt x="912" y="13075"/>
                  <a:pt x="869" y="13092"/>
                  <a:pt x="836" y="13125"/>
                </a:cubicBezTo>
                <a:cubicBezTo>
                  <a:pt x="769" y="13190"/>
                  <a:pt x="769" y="13297"/>
                  <a:pt x="836" y="13362"/>
                </a:cubicBezTo>
                <a:cubicBezTo>
                  <a:pt x="902" y="13428"/>
                  <a:pt x="1009" y="13428"/>
                  <a:pt x="1076" y="13362"/>
                </a:cubicBezTo>
                <a:cubicBezTo>
                  <a:pt x="1142" y="13297"/>
                  <a:pt x="1142" y="13190"/>
                  <a:pt x="1076" y="13125"/>
                </a:cubicBezTo>
                <a:cubicBezTo>
                  <a:pt x="1043" y="13092"/>
                  <a:pt x="999" y="13075"/>
                  <a:pt x="955" y="13075"/>
                </a:cubicBezTo>
                <a:close/>
                <a:moveTo>
                  <a:pt x="1742" y="13075"/>
                </a:moveTo>
                <a:cubicBezTo>
                  <a:pt x="1698" y="13075"/>
                  <a:pt x="1654" y="13092"/>
                  <a:pt x="1621" y="13125"/>
                </a:cubicBezTo>
                <a:cubicBezTo>
                  <a:pt x="1555" y="13190"/>
                  <a:pt x="1555" y="13297"/>
                  <a:pt x="1621" y="13362"/>
                </a:cubicBezTo>
                <a:cubicBezTo>
                  <a:pt x="1688" y="13428"/>
                  <a:pt x="1796" y="13428"/>
                  <a:pt x="1862" y="13362"/>
                </a:cubicBezTo>
                <a:cubicBezTo>
                  <a:pt x="1928" y="13297"/>
                  <a:pt x="1928" y="13190"/>
                  <a:pt x="1862" y="13125"/>
                </a:cubicBezTo>
                <a:cubicBezTo>
                  <a:pt x="1829" y="13092"/>
                  <a:pt x="1785" y="13075"/>
                  <a:pt x="1742" y="13075"/>
                </a:cubicBezTo>
                <a:close/>
                <a:moveTo>
                  <a:pt x="2528" y="13075"/>
                </a:moveTo>
                <a:cubicBezTo>
                  <a:pt x="2484" y="13075"/>
                  <a:pt x="2441" y="13092"/>
                  <a:pt x="2408" y="13125"/>
                </a:cubicBezTo>
                <a:cubicBezTo>
                  <a:pt x="2341" y="13190"/>
                  <a:pt x="2341" y="13297"/>
                  <a:pt x="2408" y="13362"/>
                </a:cubicBezTo>
                <a:cubicBezTo>
                  <a:pt x="2474" y="13428"/>
                  <a:pt x="2582" y="13428"/>
                  <a:pt x="2648" y="13362"/>
                </a:cubicBezTo>
                <a:cubicBezTo>
                  <a:pt x="2715" y="13297"/>
                  <a:pt x="2715" y="13190"/>
                  <a:pt x="2648" y="13125"/>
                </a:cubicBezTo>
                <a:cubicBezTo>
                  <a:pt x="2615" y="13092"/>
                  <a:pt x="2571" y="13075"/>
                  <a:pt x="2528" y="13075"/>
                </a:cubicBezTo>
                <a:close/>
                <a:moveTo>
                  <a:pt x="3314" y="13075"/>
                </a:moveTo>
                <a:cubicBezTo>
                  <a:pt x="3271" y="13075"/>
                  <a:pt x="3227" y="13092"/>
                  <a:pt x="3194" y="13125"/>
                </a:cubicBezTo>
                <a:cubicBezTo>
                  <a:pt x="3127" y="13190"/>
                  <a:pt x="3127" y="13297"/>
                  <a:pt x="3194" y="13362"/>
                </a:cubicBezTo>
                <a:cubicBezTo>
                  <a:pt x="3260" y="13428"/>
                  <a:pt x="3368" y="13428"/>
                  <a:pt x="3434" y="13362"/>
                </a:cubicBezTo>
                <a:cubicBezTo>
                  <a:pt x="3500" y="13297"/>
                  <a:pt x="3500" y="13190"/>
                  <a:pt x="3434" y="13125"/>
                </a:cubicBezTo>
                <a:cubicBezTo>
                  <a:pt x="3401" y="13092"/>
                  <a:pt x="3358" y="13075"/>
                  <a:pt x="3314" y="13075"/>
                </a:cubicBezTo>
                <a:close/>
                <a:moveTo>
                  <a:pt x="4101" y="13075"/>
                </a:moveTo>
                <a:cubicBezTo>
                  <a:pt x="4057" y="13075"/>
                  <a:pt x="4013" y="13092"/>
                  <a:pt x="3980" y="13125"/>
                </a:cubicBezTo>
                <a:cubicBezTo>
                  <a:pt x="3914" y="13190"/>
                  <a:pt x="3914" y="13297"/>
                  <a:pt x="3980" y="13362"/>
                </a:cubicBezTo>
                <a:cubicBezTo>
                  <a:pt x="4047" y="13428"/>
                  <a:pt x="4154" y="13428"/>
                  <a:pt x="4220" y="13362"/>
                </a:cubicBezTo>
                <a:cubicBezTo>
                  <a:pt x="4287" y="13297"/>
                  <a:pt x="4287" y="13190"/>
                  <a:pt x="4220" y="13125"/>
                </a:cubicBezTo>
                <a:cubicBezTo>
                  <a:pt x="4187" y="13092"/>
                  <a:pt x="4144" y="13075"/>
                  <a:pt x="4101" y="13075"/>
                </a:cubicBezTo>
                <a:close/>
                <a:moveTo>
                  <a:pt x="4886" y="13075"/>
                </a:moveTo>
                <a:cubicBezTo>
                  <a:pt x="4843" y="13075"/>
                  <a:pt x="4800" y="13092"/>
                  <a:pt x="4766" y="13125"/>
                </a:cubicBezTo>
                <a:cubicBezTo>
                  <a:pt x="4700" y="13190"/>
                  <a:pt x="4700" y="13297"/>
                  <a:pt x="4766" y="13362"/>
                </a:cubicBezTo>
                <a:cubicBezTo>
                  <a:pt x="4833" y="13428"/>
                  <a:pt x="4940" y="13428"/>
                  <a:pt x="5007" y="13362"/>
                </a:cubicBezTo>
                <a:cubicBezTo>
                  <a:pt x="5073" y="13297"/>
                  <a:pt x="5073" y="13190"/>
                  <a:pt x="5007" y="13125"/>
                </a:cubicBezTo>
                <a:cubicBezTo>
                  <a:pt x="4973" y="13092"/>
                  <a:pt x="4930" y="13075"/>
                  <a:pt x="4886" y="13075"/>
                </a:cubicBezTo>
                <a:close/>
                <a:moveTo>
                  <a:pt x="5672" y="13075"/>
                </a:moveTo>
                <a:cubicBezTo>
                  <a:pt x="5629" y="13075"/>
                  <a:pt x="5586" y="13092"/>
                  <a:pt x="5553" y="13125"/>
                </a:cubicBezTo>
                <a:cubicBezTo>
                  <a:pt x="5486" y="13190"/>
                  <a:pt x="5486" y="13297"/>
                  <a:pt x="5553" y="13362"/>
                </a:cubicBezTo>
                <a:cubicBezTo>
                  <a:pt x="5619" y="13428"/>
                  <a:pt x="5726" y="13428"/>
                  <a:pt x="5793" y="13362"/>
                </a:cubicBezTo>
                <a:cubicBezTo>
                  <a:pt x="5859" y="13297"/>
                  <a:pt x="5859" y="13190"/>
                  <a:pt x="5793" y="13125"/>
                </a:cubicBezTo>
                <a:cubicBezTo>
                  <a:pt x="5760" y="13092"/>
                  <a:pt x="5716" y="13075"/>
                  <a:pt x="5672" y="13075"/>
                </a:cubicBezTo>
                <a:close/>
                <a:moveTo>
                  <a:pt x="6459" y="13075"/>
                </a:moveTo>
                <a:cubicBezTo>
                  <a:pt x="6415" y="13075"/>
                  <a:pt x="6372" y="13092"/>
                  <a:pt x="6338" y="13125"/>
                </a:cubicBezTo>
                <a:cubicBezTo>
                  <a:pt x="6272" y="13190"/>
                  <a:pt x="6272" y="13297"/>
                  <a:pt x="6338" y="13362"/>
                </a:cubicBezTo>
                <a:cubicBezTo>
                  <a:pt x="6405" y="13428"/>
                  <a:pt x="6513" y="13428"/>
                  <a:pt x="6579" y="13362"/>
                </a:cubicBezTo>
                <a:cubicBezTo>
                  <a:pt x="6646" y="13297"/>
                  <a:pt x="6646" y="13190"/>
                  <a:pt x="6579" y="13125"/>
                </a:cubicBezTo>
                <a:cubicBezTo>
                  <a:pt x="6546" y="13092"/>
                  <a:pt x="6502" y="13075"/>
                  <a:pt x="6459" y="13075"/>
                </a:cubicBezTo>
                <a:close/>
                <a:moveTo>
                  <a:pt x="7245" y="13075"/>
                </a:moveTo>
                <a:cubicBezTo>
                  <a:pt x="7202" y="13075"/>
                  <a:pt x="7158" y="13092"/>
                  <a:pt x="7125" y="13125"/>
                </a:cubicBezTo>
                <a:cubicBezTo>
                  <a:pt x="7058" y="13190"/>
                  <a:pt x="7058" y="13297"/>
                  <a:pt x="7125" y="13362"/>
                </a:cubicBezTo>
                <a:cubicBezTo>
                  <a:pt x="7191" y="13428"/>
                  <a:pt x="7299" y="13428"/>
                  <a:pt x="7365" y="13362"/>
                </a:cubicBezTo>
                <a:cubicBezTo>
                  <a:pt x="7432" y="13297"/>
                  <a:pt x="7432" y="13190"/>
                  <a:pt x="7365" y="13125"/>
                </a:cubicBezTo>
                <a:cubicBezTo>
                  <a:pt x="7332" y="13092"/>
                  <a:pt x="7289" y="13075"/>
                  <a:pt x="7245" y="13075"/>
                </a:cubicBezTo>
                <a:close/>
                <a:moveTo>
                  <a:pt x="8031" y="13075"/>
                </a:moveTo>
                <a:cubicBezTo>
                  <a:pt x="7988" y="13075"/>
                  <a:pt x="7944" y="13092"/>
                  <a:pt x="7911" y="13125"/>
                </a:cubicBezTo>
                <a:cubicBezTo>
                  <a:pt x="7845" y="13190"/>
                  <a:pt x="7845" y="13297"/>
                  <a:pt x="7911" y="13362"/>
                </a:cubicBezTo>
                <a:cubicBezTo>
                  <a:pt x="7977" y="13428"/>
                  <a:pt x="8085" y="13428"/>
                  <a:pt x="8151" y="13362"/>
                </a:cubicBezTo>
                <a:cubicBezTo>
                  <a:pt x="8217" y="13297"/>
                  <a:pt x="8217" y="13190"/>
                  <a:pt x="8151" y="13125"/>
                </a:cubicBezTo>
                <a:cubicBezTo>
                  <a:pt x="8118" y="13092"/>
                  <a:pt x="8075" y="13075"/>
                  <a:pt x="8031" y="13075"/>
                </a:cubicBezTo>
                <a:close/>
                <a:moveTo>
                  <a:pt x="8818" y="13075"/>
                </a:moveTo>
                <a:cubicBezTo>
                  <a:pt x="8774" y="13075"/>
                  <a:pt x="8730" y="13092"/>
                  <a:pt x="8697" y="13125"/>
                </a:cubicBezTo>
                <a:cubicBezTo>
                  <a:pt x="8631" y="13190"/>
                  <a:pt x="8631" y="13297"/>
                  <a:pt x="8697" y="13362"/>
                </a:cubicBezTo>
                <a:cubicBezTo>
                  <a:pt x="8764" y="13428"/>
                  <a:pt x="8871" y="13428"/>
                  <a:pt x="8937" y="13362"/>
                </a:cubicBezTo>
                <a:cubicBezTo>
                  <a:pt x="9004" y="13297"/>
                  <a:pt x="9004" y="13190"/>
                  <a:pt x="8937" y="13125"/>
                </a:cubicBezTo>
                <a:cubicBezTo>
                  <a:pt x="8904" y="13092"/>
                  <a:pt x="8861" y="13075"/>
                  <a:pt x="8818" y="13075"/>
                </a:cubicBezTo>
                <a:close/>
                <a:moveTo>
                  <a:pt x="9603" y="13075"/>
                </a:moveTo>
                <a:cubicBezTo>
                  <a:pt x="9560" y="13075"/>
                  <a:pt x="9517" y="13092"/>
                  <a:pt x="9483" y="13125"/>
                </a:cubicBezTo>
                <a:cubicBezTo>
                  <a:pt x="9417" y="13190"/>
                  <a:pt x="9417" y="13297"/>
                  <a:pt x="9483" y="13362"/>
                </a:cubicBezTo>
                <a:cubicBezTo>
                  <a:pt x="9550" y="13428"/>
                  <a:pt x="9657" y="13428"/>
                  <a:pt x="9724" y="13362"/>
                </a:cubicBezTo>
                <a:cubicBezTo>
                  <a:pt x="9790" y="13297"/>
                  <a:pt x="9790" y="13190"/>
                  <a:pt x="9724" y="13125"/>
                </a:cubicBezTo>
                <a:cubicBezTo>
                  <a:pt x="9690" y="13092"/>
                  <a:pt x="9647" y="13075"/>
                  <a:pt x="9603" y="13075"/>
                </a:cubicBezTo>
                <a:close/>
                <a:moveTo>
                  <a:pt x="10390" y="13075"/>
                </a:moveTo>
                <a:cubicBezTo>
                  <a:pt x="10346" y="13075"/>
                  <a:pt x="10303" y="13092"/>
                  <a:pt x="10270" y="13125"/>
                </a:cubicBezTo>
                <a:cubicBezTo>
                  <a:pt x="10203" y="13190"/>
                  <a:pt x="10203" y="13297"/>
                  <a:pt x="10270" y="13362"/>
                </a:cubicBezTo>
                <a:cubicBezTo>
                  <a:pt x="10336" y="13428"/>
                  <a:pt x="10444" y="13428"/>
                  <a:pt x="10510" y="13362"/>
                </a:cubicBezTo>
                <a:cubicBezTo>
                  <a:pt x="10576" y="13297"/>
                  <a:pt x="10576" y="13190"/>
                  <a:pt x="10510" y="13125"/>
                </a:cubicBezTo>
                <a:cubicBezTo>
                  <a:pt x="10477" y="13092"/>
                  <a:pt x="10433" y="13075"/>
                  <a:pt x="10390" y="13075"/>
                </a:cubicBezTo>
                <a:close/>
                <a:moveTo>
                  <a:pt x="11176" y="13075"/>
                </a:moveTo>
                <a:cubicBezTo>
                  <a:pt x="11132" y="13075"/>
                  <a:pt x="11089" y="13092"/>
                  <a:pt x="11055" y="13125"/>
                </a:cubicBezTo>
                <a:cubicBezTo>
                  <a:pt x="10989" y="13190"/>
                  <a:pt x="10989" y="13297"/>
                  <a:pt x="11055" y="13362"/>
                </a:cubicBezTo>
                <a:cubicBezTo>
                  <a:pt x="11122" y="13428"/>
                  <a:pt x="11230" y="13428"/>
                  <a:pt x="11296" y="13362"/>
                </a:cubicBezTo>
                <a:cubicBezTo>
                  <a:pt x="11363" y="13297"/>
                  <a:pt x="11363" y="13190"/>
                  <a:pt x="11296" y="13125"/>
                </a:cubicBezTo>
                <a:cubicBezTo>
                  <a:pt x="11263" y="13092"/>
                  <a:pt x="11219" y="13075"/>
                  <a:pt x="11176" y="13075"/>
                </a:cubicBezTo>
                <a:close/>
                <a:moveTo>
                  <a:pt x="11962" y="13075"/>
                </a:moveTo>
                <a:cubicBezTo>
                  <a:pt x="11919" y="13075"/>
                  <a:pt x="11875" y="13092"/>
                  <a:pt x="11842" y="13125"/>
                </a:cubicBezTo>
                <a:cubicBezTo>
                  <a:pt x="11775" y="13190"/>
                  <a:pt x="11775" y="13297"/>
                  <a:pt x="11842" y="13362"/>
                </a:cubicBezTo>
                <a:cubicBezTo>
                  <a:pt x="11908" y="13428"/>
                  <a:pt x="12016" y="13428"/>
                  <a:pt x="12083" y="13362"/>
                </a:cubicBezTo>
                <a:cubicBezTo>
                  <a:pt x="12149" y="13297"/>
                  <a:pt x="12149" y="13190"/>
                  <a:pt x="12083" y="13125"/>
                </a:cubicBezTo>
                <a:cubicBezTo>
                  <a:pt x="12049" y="13092"/>
                  <a:pt x="12006" y="13075"/>
                  <a:pt x="11962" y="13075"/>
                </a:cubicBezTo>
                <a:close/>
                <a:moveTo>
                  <a:pt x="12748" y="13075"/>
                </a:moveTo>
                <a:cubicBezTo>
                  <a:pt x="12705" y="13075"/>
                  <a:pt x="12661" y="13092"/>
                  <a:pt x="12628" y="13125"/>
                </a:cubicBezTo>
                <a:cubicBezTo>
                  <a:pt x="12562" y="13190"/>
                  <a:pt x="12562" y="13297"/>
                  <a:pt x="12628" y="13362"/>
                </a:cubicBezTo>
                <a:cubicBezTo>
                  <a:pt x="12694" y="13428"/>
                  <a:pt x="12802" y="13428"/>
                  <a:pt x="12868" y="13362"/>
                </a:cubicBezTo>
                <a:cubicBezTo>
                  <a:pt x="12935" y="13297"/>
                  <a:pt x="12935" y="13190"/>
                  <a:pt x="12868" y="13125"/>
                </a:cubicBezTo>
                <a:cubicBezTo>
                  <a:pt x="12835" y="13092"/>
                  <a:pt x="12792" y="13075"/>
                  <a:pt x="12748" y="13075"/>
                </a:cubicBezTo>
                <a:close/>
                <a:moveTo>
                  <a:pt x="13535" y="13075"/>
                </a:moveTo>
                <a:cubicBezTo>
                  <a:pt x="13491" y="13075"/>
                  <a:pt x="13447" y="13092"/>
                  <a:pt x="13414" y="13125"/>
                </a:cubicBezTo>
                <a:cubicBezTo>
                  <a:pt x="13348" y="13190"/>
                  <a:pt x="13348" y="13297"/>
                  <a:pt x="13414" y="13362"/>
                </a:cubicBezTo>
                <a:cubicBezTo>
                  <a:pt x="13481" y="13428"/>
                  <a:pt x="13588" y="13428"/>
                  <a:pt x="13654" y="13362"/>
                </a:cubicBezTo>
                <a:cubicBezTo>
                  <a:pt x="13721" y="13297"/>
                  <a:pt x="13721" y="13190"/>
                  <a:pt x="13654" y="13125"/>
                </a:cubicBezTo>
                <a:cubicBezTo>
                  <a:pt x="13621" y="13092"/>
                  <a:pt x="13578" y="13075"/>
                  <a:pt x="13535" y="13075"/>
                </a:cubicBezTo>
                <a:close/>
                <a:moveTo>
                  <a:pt x="14320" y="13075"/>
                </a:moveTo>
                <a:cubicBezTo>
                  <a:pt x="14277" y="13075"/>
                  <a:pt x="14234" y="13092"/>
                  <a:pt x="14201" y="13125"/>
                </a:cubicBezTo>
                <a:cubicBezTo>
                  <a:pt x="14134" y="13190"/>
                  <a:pt x="14134" y="13297"/>
                  <a:pt x="14201" y="13362"/>
                </a:cubicBezTo>
                <a:cubicBezTo>
                  <a:pt x="14267" y="13428"/>
                  <a:pt x="14374" y="13428"/>
                  <a:pt x="14441" y="13362"/>
                </a:cubicBezTo>
                <a:cubicBezTo>
                  <a:pt x="14507" y="13297"/>
                  <a:pt x="14507" y="13190"/>
                  <a:pt x="14441" y="13125"/>
                </a:cubicBezTo>
                <a:cubicBezTo>
                  <a:pt x="14408" y="13092"/>
                  <a:pt x="14364" y="13075"/>
                  <a:pt x="14320" y="13075"/>
                </a:cubicBezTo>
                <a:close/>
                <a:moveTo>
                  <a:pt x="15107" y="13075"/>
                </a:moveTo>
                <a:cubicBezTo>
                  <a:pt x="15063" y="13075"/>
                  <a:pt x="15019" y="13092"/>
                  <a:pt x="14986" y="13125"/>
                </a:cubicBezTo>
                <a:cubicBezTo>
                  <a:pt x="14920" y="13190"/>
                  <a:pt x="14920" y="13297"/>
                  <a:pt x="14986" y="13362"/>
                </a:cubicBezTo>
                <a:cubicBezTo>
                  <a:pt x="15053" y="13428"/>
                  <a:pt x="15161" y="13428"/>
                  <a:pt x="15227" y="13362"/>
                </a:cubicBezTo>
                <a:cubicBezTo>
                  <a:pt x="15293" y="13297"/>
                  <a:pt x="15293" y="13190"/>
                  <a:pt x="15227" y="13125"/>
                </a:cubicBezTo>
                <a:cubicBezTo>
                  <a:pt x="15194" y="13092"/>
                  <a:pt x="15150" y="13075"/>
                  <a:pt x="15107" y="13075"/>
                </a:cubicBezTo>
                <a:close/>
                <a:moveTo>
                  <a:pt x="15893" y="13075"/>
                </a:moveTo>
                <a:cubicBezTo>
                  <a:pt x="15849" y="13075"/>
                  <a:pt x="15806" y="13092"/>
                  <a:pt x="15772" y="13125"/>
                </a:cubicBezTo>
                <a:cubicBezTo>
                  <a:pt x="15706" y="13190"/>
                  <a:pt x="15706" y="13297"/>
                  <a:pt x="15772" y="13362"/>
                </a:cubicBezTo>
                <a:cubicBezTo>
                  <a:pt x="15839" y="13428"/>
                  <a:pt x="15947" y="13428"/>
                  <a:pt x="16013" y="13362"/>
                </a:cubicBezTo>
                <a:cubicBezTo>
                  <a:pt x="16080" y="13297"/>
                  <a:pt x="16080" y="13190"/>
                  <a:pt x="16013" y="13125"/>
                </a:cubicBezTo>
                <a:cubicBezTo>
                  <a:pt x="15980" y="13092"/>
                  <a:pt x="15936" y="13075"/>
                  <a:pt x="15893" y="13075"/>
                </a:cubicBezTo>
                <a:close/>
                <a:moveTo>
                  <a:pt x="16679" y="13075"/>
                </a:moveTo>
                <a:cubicBezTo>
                  <a:pt x="16636" y="13075"/>
                  <a:pt x="16592" y="13092"/>
                  <a:pt x="16559" y="13125"/>
                </a:cubicBezTo>
                <a:cubicBezTo>
                  <a:pt x="16492" y="13190"/>
                  <a:pt x="16492" y="13297"/>
                  <a:pt x="16559" y="13362"/>
                </a:cubicBezTo>
                <a:cubicBezTo>
                  <a:pt x="16625" y="13428"/>
                  <a:pt x="16733" y="13428"/>
                  <a:pt x="16800" y="13362"/>
                </a:cubicBezTo>
                <a:cubicBezTo>
                  <a:pt x="16866" y="13297"/>
                  <a:pt x="16866" y="13190"/>
                  <a:pt x="16800" y="13125"/>
                </a:cubicBezTo>
                <a:cubicBezTo>
                  <a:pt x="16766" y="13092"/>
                  <a:pt x="16723" y="13075"/>
                  <a:pt x="16679" y="13075"/>
                </a:cubicBezTo>
                <a:close/>
                <a:moveTo>
                  <a:pt x="17465" y="13075"/>
                </a:moveTo>
                <a:cubicBezTo>
                  <a:pt x="17422" y="13075"/>
                  <a:pt x="17378" y="13092"/>
                  <a:pt x="17345" y="13125"/>
                </a:cubicBezTo>
                <a:cubicBezTo>
                  <a:pt x="17279" y="13190"/>
                  <a:pt x="17279" y="13297"/>
                  <a:pt x="17345" y="13362"/>
                </a:cubicBezTo>
                <a:cubicBezTo>
                  <a:pt x="17411" y="13428"/>
                  <a:pt x="17519" y="13428"/>
                  <a:pt x="17585" y="13362"/>
                </a:cubicBezTo>
                <a:cubicBezTo>
                  <a:pt x="17652" y="13297"/>
                  <a:pt x="17652" y="13190"/>
                  <a:pt x="17585" y="13125"/>
                </a:cubicBezTo>
                <a:cubicBezTo>
                  <a:pt x="17552" y="13092"/>
                  <a:pt x="17509" y="13075"/>
                  <a:pt x="17465" y="13075"/>
                </a:cubicBezTo>
                <a:close/>
                <a:moveTo>
                  <a:pt x="18252" y="13075"/>
                </a:moveTo>
                <a:cubicBezTo>
                  <a:pt x="18208" y="13075"/>
                  <a:pt x="18165" y="13092"/>
                  <a:pt x="18131" y="13125"/>
                </a:cubicBezTo>
                <a:cubicBezTo>
                  <a:pt x="18065" y="13190"/>
                  <a:pt x="18065" y="13297"/>
                  <a:pt x="18131" y="13362"/>
                </a:cubicBezTo>
                <a:cubicBezTo>
                  <a:pt x="18198" y="13428"/>
                  <a:pt x="18305" y="13428"/>
                  <a:pt x="18371" y="13362"/>
                </a:cubicBezTo>
                <a:cubicBezTo>
                  <a:pt x="18438" y="13297"/>
                  <a:pt x="18438" y="13190"/>
                  <a:pt x="18371" y="13125"/>
                </a:cubicBezTo>
                <a:cubicBezTo>
                  <a:pt x="18338" y="13092"/>
                  <a:pt x="18295" y="13075"/>
                  <a:pt x="18252" y="13075"/>
                </a:cubicBezTo>
                <a:close/>
                <a:moveTo>
                  <a:pt x="19037" y="13075"/>
                </a:moveTo>
                <a:cubicBezTo>
                  <a:pt x="18994" y="13075"/>
                  <a:pt x="18951" y="13092"/>
                  <a:pt x="18918" y="13125"/>
                </a:cubicBezTo>
                <a:cubicBezTo>
                  <a:pt x="18851" y="13190"/>
                  <a:pt x="18851" y="13297"/>
                  <a:pt x="18918" y="13362"/>
                </a:cubicBezTo>
                <a:cubicBezTo>
                  <a:pt x="18984" y="13428"/>
                  <a:pt x="19091" y="13428"/>
                  <a:pt x="19158" y="13362"/>
                </a:cubicBezTo>
                <a:cubicBezTo>
                  <a:pt x="19224" y="13297"/>
                  <a:pt x="19224" y="13190"/>
                  <a:pt x="19158" y="13125"/>
                </a:cubicBezTo>
                <a:cubicBezTo>
                  <a:pt x="19125" y="13092"/>
                  <a:pt x="19081" y="13075"/>
                  <a:pt x="19037" y="13075"/>
                </a:cubicBezTo>
                <a:close/>
                <a:moveTo>
                  <a:pt x="19824" y="13075"/>
                </a:moveTo>
                <a:cubicBezTo>
                  <a:pt x="19780" y="13075"/>
                  <a:pt x="19736" y="13092"/>
                  <a:pt x="19703" y="13125"/>
                </a:cubicBezTo>
                <a:cubicBezTo>
                  <a:pt x="19637" y="13190"/>
                  <a:pt x="19637" y="13297"/>
                  <a:pt x="19703" y="13362"/>
                </a:cubicBezTo>
                <a:cubicBezTo>
                  <a:pt x="19770" y="13428"/>
                  <a:pt x="19878" y="13428"/>
                  <a:pt x="19944" y="13362"/>
                </a:cubicBezTo>
                <a:cubicBezTo>
                  <a:pt x="20010" y="13297"/>
                  <a:pt x="20010" y="13190"/>
                  <a:pt x="19944" y="13125"/>
                </a:cubicBezTo>
                <a:cubicBezTo>
                  <a:pt x="19911" y="13092"/>
                  <a:pt x="19867" y="13075"/>
                  <a:pt x="19824" y="13075"/>
                </a:cubicBezTo>
                <a:close/>
                <a:moveTo>
                  <a:pt x="20610" y="13075"/>
                </a:moveTo>
                <a:cubicBezTo>
                  <a:pt x="20566" y="13075"/>
                  <a:pt x="20523" y="13092"/>
                  <a:pt x="20490" y="13125"/>
                </a:cubicBezTo>
                <a:cubicBezTo>
                  <a:pt x="20423" y="13190"/>
                  <a:pt x="20423" y="13297"/>
                  <a:pt x="20490" y="13362"/>
                </a:cubicBezTo>
                <a:cubicBezTo>
                  <a:pt x="20556" y="13428"/>
                  <a:pt x="20664" y="13428"/>
                  <a:pt x="20730" y="13362"/>
                </a:cubicBezTo>
                <a:cubicBezTo>
                  <a:pt x="20797" y="13297"/>
                  <a:pt x="20797" y="13190"/>
                  <a:pt x="20730" y="13125"/>
                </a:cubicBezTo>
                <a:cubicBezTo>
                  <a:pt x="20697" y="13092"/>
                  <a:pt x="20653" y="13075"/>
                  <a:pt x="20610" y="13075"/>
                </a:cubicBezTo>
                <a:close/>
                <a:moveTo>
                  <a:pt x="21396" y="13075"/>
                </a:moveTo>
                <a:cubicBezTo>
                  <a:pt x="21353" y="13075"/>
                  <a:pt x="21309" y="13092"/>
                  <a:pt x="21276" y="13125"/>
                </a:cubicBezTo>
                <a:cubicBezTo>
                  <a:pt x="21209" y="13190"/>
                  <a:pt x="21209" y="13297"/>
                  <a:pt x="21276" y="13362"/>
                </a:cubicBezTo>
                <a:cubicBezTo>
                  <a:pt x="21342" y="13428"/>
                  <a:pt x="21450" y="13428"/>
                  <a:pt x="21517" y="13362"/>
                </a:cubicBezTo>
                <a:cubicBezTo>
                  <a:pt x="21583" y="13297"/>
                  <a:pt x="21583" y="13190"/>
                  <a:pt x="21517" y="13125"/>
                </a:cubicBezTo>
                <a:cubicBezTo>
                  <a:pt x="21483" y="13092"/>
                  <a:pt x="21440" y="13075"/>
                  <a:pt x="21396" y="13075"/>
                </a:cubicBezTo>
                <a:close/>
                <a:moveTo>
                  <a:pt x="169" y="13892"/>
                </a:moveTo>
                <a:cubicBezTo>
                  <a:pt x="126" y="13892"/>
                  <a:pt x="83" y="13909"/>
                  <a:pt x="49" y="13942"/>
                </a:cubicBezTo>
                <a:cubicBezTo>
                  <a:pt x="-17" y="14007"/>
                  <a:pt x="-17" y="14114"/>
                  <a:pt x="49" y="14179"/>
                </a:cubicBezTo>
                <a:cubicBezTo>
                  <a:pt x="116" y="14245"/>
                  <a:pt x="223" y="14245"/>
                  <a:pt x="290" y="14179"/>
                </a:cubicBezTo>
                <a:cubicBezTo>
                  <a:pt x="356" y="14114"/>
                  <a:pt x="356" y="14007"/>
                  <a:pt x="290" y="13942"/>
                </a:cubicBezTo>
                <a:cubicBezTo>
                  <a:pt x="256" y="13909"/>
                  <a:pt x="213" y="13892"/>
                  <a:pt x="169" y="13892"/>
                </a:cubicBezTo>
                <a:close/>
                <a:moveTo>
                  <a:pt x="955" y="13892"/>
                </a:moveTo>
                <a:cubicBezTo>
                  <a:pt x="912" y="13892"/>
                  <a:pt x="869" y="13909"/>
                  <a:pt x="836" y="13942"/>
                </a:cubicBezTo>
                <a:cubicBezTo>
                  <a:pt x="769" y="14007"/>
                  <a:pt x="769" y="14114"/>
                  <a:pt x="836" y="14179"/>
                </a:cubicBezTo>
                <a:cubicBezTo>
                  <a:pt x="902" y="14245"/>
                  <a:pt x="1009" y="14245"/>
                  <a:pt x="1076" y="14179"/>
                </a:cubicBezTo>
                <a:cubicBezTo>
                  <a:pt x="1142" y="14114"/>
                  <a:pt x="1142" y="14007"/>
                  <a:pt x="1076" y="13942"/>
                </a:cubicBezTo>
                <a:cubicBezTo>
                  <a:pt x="1043" y="13909"/>
                  <a:pt x="999" y="13892"/>
                  <a:pt x="955" y="13892"/>
                </a:cubicBezTo>
                <a:close/>
                <a:moveTo>
                  <a:pt x="1742" y="13892"/>
                </a:moveTo>
                <a:cubicBezTo>
                  <a:pt x="1698" y="13892"/>
                  <a:pt x="1654" y="13909"/>
                  <a:pt x="1621" y="13942"/>
                </a:cubicBezTo>
                <a:cubicBezTo>
                  <a:pt x="1555" y="14007"/>
                  <a:pt x="1555" y="14114"/>
                  <a:pt x="1621" y="14179"/>
                </a:cubicBezTo>
                <a:cubicBezTo>
                  <a:pt x="1688" y="14245"/>
                  <a:pt x="1796" y="14245"/>
                  <a:pt x="1862" y="14179"/>
                </a:cubicBezTo>
                <a:cubicBezTo>
                  <a:pt x="1928" y="14114"/>
                  <a:pt x="1928" y="14007"/>
                  <a:pt x="1862" y="13942"/>
                </a:cubicBezTo>
                <a:cubicBezTo>
                  <a:pt x="1829" y="13909"/>
                  <a:pt x="1785" y="13892"/>
                  <a:pt x="1742" y="13892"/>
                </a:cubicBezTo>
                <a:close/>
                <a:moveTo>
                  <a:pt x="2528" y="13892"/>
                </a:moveTo>
                <a:cubicBezTo>
                  <a:pt x="2484" y="13892"/>
                  <a:pt x="2441" y="13909"/>
                  <a:pt x="2408" y="13942"/>
                </a:cubicBezTo>
                <a:cubicBezTo>
                  <a:pt x="2341" y="14007"/>
                  <a:pt x="2341" y="14114"/>
                  <a:pt x="2408" y="14179"/>
                </a:cubicBezTo>
                <a:cubicBezTo>
                  <a:pt x="2474" y="14245"/>
                  <a:pt x="2582" y="14245"/>
                  <a:pt x="2648" y="14179"/>
                </a:cubicBezTo>
                <a:cubicBezTo>
                  <a:pt x="2715" y="14114"/>
                  <a:pt x="2715" y="14007"/>
                  <a:pt x="2648" y="13942"/>
                </a:cubicBezTo>
                <a:cubicBezTo>
                  <a:pt x="2615" y="13909"/>
                  <a:pt x="2571" y="13892"/>
                  <a:pt x="2528" y="13892"/>
                </a:cubicBezTo>
                <a:close/>
                <a:moveTo>
                  <a:pt x="3314" y="13892"/>
                </a:moveTo>
                <a:cubicBezTo>
                  <a:pt x="3271" y="13892"/>
                  <a:pt x="3227" y="13909"/>
                  <a:pt x="3194" y="13942"/>
                </a:cubicBezTo>
                <a:cubicBezTo>
                  <a:pt x="3127" y="14007"/>
                  <a:pt x="3127" y="14114"/>
                  <a:pt x="3194" y="14179"/>
                </a:cubicBezTo>
                <a:cubicBezTo>
                  <a:pt x="3260" y="14245"/>
                  <a:pt x="3368" y="14245"/>
                  <a:pt x="3434" y="14179"/>
                </a:cubicBezTo>
                <a:cubicBezTo>
                  <a:pt x="3500" y="14114"/>
                  <a:pt x="3500" y="14007"/>
                  <a:pt x="3434" y="13942"/>
                </a:cubicBezTo>
                <a:cubicBezTo>
                  <a:pt x="3401" y="13909"/>
                  <a:pt x="3358" y="13892"/>
                  <a:pt x="3314" y="13892"/>
                </a:cubicBezTo>
                <a:close/>
                <a:moveTo>
                  <a:pt x="4101" y="13892"/>
                </a:moveTo>
                <a:cubicBezTo>
                  <a:pt x="4057" y="13892"/>
                  <a:pt x="4013" y="13909"/>
                  <a:pt x="3980" y="13942"/>
                </a:cubicBezTo>
                <a:cubicBezTo>
                  <a:pt x="3914" y="14007"/>
                  <a:pt x="3914" y="14114"/>
                  <a:pt x="3980" y="14179"/>
                </a:cubicBezTo>
                <a:cubicBezTo>
                  <a:pt x="4047" y="14245"/>
                  <a:pt x="4154" y="14245"/>
                  <a:pt x="4220" y="14179"/>
                </a:cubicBezTo>
                <a:cubicBezTo>
                  <a:pt x="4287" y="14114"/>
                  <a:pt x="4287" y="14007"/>
                  <a:pt x="4220" y="13942"/>
                </a:cubicBezTo>
                <a:cubicBezTo>
                  <a:pt x="4187" y="13909"/>
                  <a:pt x="4144" y="13892"/>
                  <a:pt x="4101" y="13892"/>
                </a:cubicBezTo>
                <a:close/>
                <a:moveTo>
                  <a:pt x="4886" y="13892"/>
                </a:moveTo>
                <a:cubicBezTo>
                  <a:pt x="4843" y="13892"/>
                  <a:pt x="4800" y="13909"/>
                  <a:pt x="4766" y="13942"/>
                </a:cubicBezTo>
                <a:cubicBezTo>
                  <a:pt x="4700" y="14007"/>
                  <a:pt x="4700" y="14114"/>
                  <a:pt x="4766" y="14179"/>
                </a:cubicBezTo>
                <a:cubicBezTo>
                  <a:pt x="4833" y="14245"/>
                  <a:pt x="4940" y="14245"/>
                  <a:pt x="5007" y="14179"/>
                </a:cubicBezTo>
                <a:cubicBezTo>
                  <a:pt x="5073" y="14114"/>
                  <a:pt x="5073" y="14007"/>
                  <a:pt x="5007" y="13942"/>
                </a:cubicBezTo>
                <a:cubicBezTo>
                  <a:pt x="4973" y="13909"/>
                  <a:pt x="4930" y="13892"/>
                  <a:pt x="4886" y="13892"/>
                </a:cubicBezTo>
                <a:close/>
                <a:moveTo>
                  <a:pt x="5672" y="13892"/>
                </a:moveTo>
                <a:cubicBezTo>
                  <a:pt x="5629" y="13892"/>
                  <a:pt x="5586" y="13909"/>
                  <a:pt x="5553" y="13942"/>
                </a:cubicBezTo>
                <a:cubicBezTo>
                  <a:pt x="5486" y="14007"/>
                  <a:pt x="5486" y="14114"/>
                  <a:pt x="5553" y="14179"/>
                </a:cubicBezTo>
                <a:cubicBezTo>
                  <a:pt x="5619" y="14245"/>
                  <a:pt x="5726" y="14245"/>
                  <a:pt x="5793" y="14179"/>
                </a:cubicBezTo>
                <a:cubicBezTo>
                  <a:pt x="5859" y="14114"/>
                  <a:pt x="5859" y="14007"/>
                  <a:pt x="5793" y="13942"/>
                </a:cubicBezTo>
                <a:cubicBezTo>
                  <a:pt x="5760" y="13909"/>
                  <a:pt x="5716" y="13892"/>
                  <a:pt x="5672" y="13892"/>
                </a:cubicBezTo>
                <a:close/>
                <a:moveTo>
                  <a:pt x="6459" y="13892"/>
                </a:moveTo>
                <a:cubicBezTo>
                  <a:pt x="6415" y="13892"/>
                  <a:pt x="6372" y="13909"/>
                  <a:pt x="6338" y="13942"/>
                </a:cubicBezTo>
                <a:cubicBezTo>
                  <a:pt x="6272" y="14007"/>
                  <a:pt x="6272" y="14114"/>
                  <a:pt x="6338" y="14179"/>
                </a:cubicBezTo>
                <a:cubicBezTo>
                  <a:pt x="6405" y="14245"/>
                  <a:pt x="6513" y="14245"/>
                  <a:pt x="6579" y="14179"/>
                </a:cubicBezTo>
                <a:cubicBezTo>
                  <a:pt x="6646" y="14114"/>
                  <a:pt x="6646" y="14007"/>
                  <a:pt x="6579" y="13942"/>
                </a:cubicBezTo>
                <a:cubicBezTo>
                  <a:pt x="6546" y="13909"/>
                  <a:pt x="6502" y="13892"/>
                  <a:pt x="6459" y="13892"/>
                </a:cubicBezTo>
                <a:close/>
                <a:moveTo>
                  <a:pt x="7245" y="13892"/>
                </a:moveTo>
                <a:cubicBezTo>
                  <a:pt x="7202" y="13892"/>
                  <a:pt x="7158" y="13909"/>
                  <a:pt x="7125" y="13942"/>
                </a:cubicBezTo>
                <a:cubicBezTo>
                  <a:pt x="7058" y="14007"/>
                  <a:pt x="7058" y="14114"/>
                  <a:pt x="7125" y="14179"/>
                </a:cubicBezTo>
                <a:cubicBezTo>
                  <a:pt x="7191" y="14245"/>
                  <a:pt x="7299" y="14245"/>
                  <a:pt x="7365" y="14179"/>
                </a:cubicBezTo>
                <a:cubicBezTo>
                  <a:pt x="7432" y="14114"/>
                  <a:pt x="7432" y="14007"/>
                  <a:pt x="7365" y="13942"/>
                </a:cubicBezTo>
                <a:cubicBezTo>
                  <a:pt x="7332" y="13909"/>
                  <a:pt x="7289" y="13892"/>
                  <a:pt x="7245" y="13892"/>
                </a:cubicBezTo>
                <a:close/>
                <a:moveTo>
                  <a:pt x="8031" y="13892"/>
                </a:moveTo>
                <a:cubicBezTo>
                  <a:pt x="7988" y="13892"/>
                  <a:pt x="7944" y="13909"/>
                  <a:pt x="7911" y="13942"/>
                </a:cubicBezTo>
                <a:cubicBezTo>
                  <a:pt x="7845" y="14007"/>
                  <a:pt x="7845" y="14114"/>
                  <a:pt x="7911" y="14179"/>
                </a:cubicBezTo>
                <a:cubicBezTo>
                  <a:pt x="7977" y="14245"/>
                  <a:pt x="8085" y="14245"/>
                  <a:pt x="8151" y="14179"/>
                </a:cubicBezTo>
                <a:cubicBezTo>
                  <a:pt x="8217" y="14114"/>
                  <a:pt x="8217" y="14007"/>
                  <a:pt x="8151" y="13942"/>
                </a:cubicBezTo>
                <a:cubicBezTo>
                  <a:pt x="8118" y="13909"/>
                  <a:pt x="8075" y="13892"/>
                  <a:pt x="8031" y="13892"/>
                </a:cubicBezTo>
                <a:close/>
                <a:moveTo>
                  <a:pt x="8818" y="13892"/>
                </a:moveTo>
                <a:cubicBezTo>
                  <a:pt x="8774" y="13892"/>
                  <a:pt x="8730" y="13909"/>
                  <a:pt x="8697" y="13942"/>
                </a:cubicBezTo>
                <a:cubicBezTo>
                  <a:pt x="8631" y="14007"/>
                  <a:pt x="8631" y="14114"/>
                  <a:pt x="8697" y="14179"/>
                </a:cubicBezTo>
                <a:cubicBezTo>
                  <a:pt x="8764" y="14245"/>
                  <a:pt x="8871" y="14245"/>
                  <a:pt x="8937" y="14179"/>
                </a:cubicBezTo>
                <a:cubicBezTo>
                  <a:pt x="9004" y="14114"/>
                  <a:pt x="9004" y="14007"/>
                  <a:pt x="8937" y="13942"/>
                </a:cubicBezTo>
                <a:cubicBezTo>
                  <a:pt x="8904" y="13909"/>
                  <a:pt x="8861" y="13892"/>
                  <a:pt x="8818" y="13892"/>
                </a:cubicBezTo>
                <a:close/>
                <a:moveTo>
                  <a:pt x="9603" y="13892"/>
                </a:moveTo>
                <a:cubicBezTo>
                  <a:pt x="9560" y="13892"/>
                  <a:pt x="9517" y="13909"/>
                  <a:pt x="9483" y="13942"/>
                </a:cubicBezTo>
                <a:cubicBezTo>
                  <a:pt x="9417" y="14007"/>
                  <a:pt x="9417" y="14114"/>
                  <a:pt x="9483" y="14179"/>
                </a:cubicBezTo>
                <a:cubicBezTo>
                  <a:pt x="9550" y="14245"/>
                  <a:pt x="9657" y="14245"/>
                  <a:pt x="9724" y="14179"/>
                </a:cubicBezTo>
                <a:cubicBezTo>
                  <a:pt x="9790" y="14114"/>
                  <a:pt x="9790" y="14007"/>
                  <a:pt x="9724" y="13942"/>
                </a:cubicBezTo>
                <a:cubicBezTo>
                  <a:pt x="9690" y="13909"/>
                  <a:pt x="9647" y="13892"/>
                  <a:pt x="9603" y="13892"/>
                </a:cubicBezTo>
                <a:close/>
                <a:moveTo>
                  <a:pt x="10390" y="13892"/>
                </a:moveTo>
                <a:cubicBezTo>
                  <a:pt x="10346" y="13892"/>
                  <a:pt x="10303" y="13909"/>
                  <a:pt x="10270" y="13942"/>
                </a:cubicBezTo>
                <a:cubicBezTo>
                  <a:pt x="10203" y="14007"/>
                  <a:pt x="10203" y="14114"/>
                  <a:pt x="10270" y="14179"/>
                </a:cubicBezTo>
                <a:cubicBezTo>
                  <a:pt x="10336" y="14245"/>
                  <a:pt x="10444" y="14245"/>
                  <a:pt x="10510" y="14179"/>
                </a:cubicBezTo>
                <a:cubicBezTo>
                  <a:pt x="10576" y="14114"/>
                  <a:pt x="10576" y="14007"/>
                  <a:pt x="10510" y="13942"/>
                </a:cubicBezTo>
                <a:cubicBezTo>
                  <a:pt x="10477" y="13909"/>
                  <a:pt x="10433" y="13892"/>
                  <a:pt x="10390" y="13892"/>
                </a:cubicBezTo>
                <a:close/>
                <a:moveTo>
                  <a:pt x="11176" y="13892"/>
                </a:moveTo>
                <a:cubicBezTo>
                  <a:pt x="11132" y="13892"/>
                  <a:pt x="11089" y="13909"/>
                  <a:pt x="11055" y="13942"/>
                </a:cubicBezTo>
                <a:cubicBezTo>
                  <a:pt x="10989" y="14007"/>
                  <a:pt x="10989" y="14114"/>
                  <a:pt x="11055" y="14179"/>
                </a:cubicBezTo>
                <a:cubicBezTo>
                  <a:pt x="11122" y="14245"/>
                  <a:pt x="11230" y="14245"/>
                  <a:pt x="11296" y="14179"/>
                </a:cubicBezTo>
                <a:cubicBezTo>
                  <a:pt x="11363" y="14114"/>
                  <a:pt x="11363" y="14007"/>
                  <a:pt x="11296" y="13942"/>
                </a:cubicBezTo>
                <a:cubicBezTo>
                  <a:pt x="11263" y="13909"/>
                  <a:pt x="11219" y="13892"/>
                  <a:pt x="11176" y="13892"/>
                </a:cubicBezTo>
                <a:close/>
                <a:moveTo>
                  <a:pt x="11962" y="13892"/>
                </a:moveTo>
                <a:cubicBezTo>
                  <a:pt x="11919" y="13892"/>
                  <a:pt x="11875" y="13909"/>
                  <a:pt x="11842" y="13942"/>
                </a:cubicBezTo>
                <a:cubicBezTo>
                  <a:pt x="11775" y="14007"/>
                  <a:pt x="11775" y="14114"/>
                  <a:pt x="11842" y="14179"/>
                </a:cubicBezTo>
                <a:cubicBezTo>
                  <a:pt x="11908" y="14245"/>
                  <a:pt x="12016" y="14245"/>
                  <a:pt x="12083" y="14179"/>
                </a:cubicBezTo>
                <a:cubicBezTo>
                  <a:pt x="12149" y="14114"/>
                  <a:pt x="12149" y="14007"/>
                  <a:pt x="12083" y="13942"/>
                </a:cubicBezTo>
                <a:cubicBezTo>
                  <a:pt x="12049" y="13909"/>
                  <a:pt x="12006" y="13892"/>
                  <a:pt x="11962" y="13892"/>
                </a:cubicBezTo>
                <a:close/>
                <a:moveTo>
                  <a:pt x="12748" y="13892"/>
                </a:moveTo>
                <a:cubicBezTo>
                  <a:pt x="12705" y="13892"/>
                  <a:pt x="12661" y="13909"/>
                  <a:pt x="12628" y="13942"/>
                </a:cubicBezTo>
                <a:cubicBezTo>
                  <a:pt x="12562" y="14007"/>
                  <a:pt x="12562" y="14114"/>
                  <a:pt x="12628" y="14179"/>
                </a:cubicBezTo>
                <a:cubicBezTo>
                  <a:pt x="12694" y="14245"/>
                  <a:pt x="12802" y="14245"/>
                  <a:pt x="12868" y="14179"/>
                </a:cubicBezTo>
                <a:cubicBezTo>
                  <a:pt x="12935" y="14114"/>
                  <a:pt x="12935" y="14007"/>
                  <a:pt x="12868" y="13942"/>
                </a:cubicBezTo>
                <a:cubicBezTo>
                  <a:pt x="12835" y="13909"/>
                  <a:pt x="12792" y="13892"/>
                  <a:pt x="12748" y="13892"/>
                </a:cubicBezTo>
                <a:close/>
                <a:moveTo>
                  <a:pt x="13535" y="13892"/>
                </a:moveTo>
                <a:cubicBezTo>
                  <a:pt x="13491" y="13892"/>
                  <a:pt x="13447" y="13909"/>
                  <a:pt x="13414" y="13942"/>
                </a:cubicBezTo>
                <a:cubicBezTo>
                  <a:pt x="13348" y="14007"/>
                  <a:pt x="13348" y="14114"/>
                  <a:pt x="13414" y="14179"/>
                </a:cubicBezTo>
                <a:cubicBezTo>
                  <a:pt x="13481" y="14245"/>
                  <a:pt x="13588" y="14245"/>
                  <a:pt x="13654" y="14179"/>
                </a:cubicBezTo>
                <a:cubicBezTo>
                  <a:pt x="13721" y="14114"/>
                  <a:pt x="13721" y="14007"/>
                  <a:pt x="13654" y="13942"/>
                </a:cubicBezTo>
                <a:cubicBezTo>
                  <a:pt x="13621" y="13909"/>
                  <a:pt x="13578" y="13892"/>
                  <a:pt x="13535" y="13892"/>
                </a:cubicBezTo>
                <a:close/>
                <a:moveTo>
                  <a:pt x="14320" y="13892"/>
                </a:moveTo>
                <a:cubicBezTo>
                  <a:pt x="14277" y="13892"/>
                  <a:pt x="14234" y="13909"/>
                  <a:pt x="14201" y="13942"/>
                </a:cubicBezTo>
                <a:cubicBezTo>
                  <a:pt x="14134" y="14007"/>
                  <a:pt x="14134" y="14114"/>
                  <a:pt x="14201" y="14179"/>
                </a:cubicBezTo>
                <a:cubicBezTo>
                  <a:pt x="14267" y="14245"/>
                  <a:pt x="14374" y="14245"/>
                  <a:pt x="14441" y="14179"/>
                </a:cubicBezTo>
                <a:cubicBezTo>
                  <a:pt x="14507" y="14114"/>
                  <a:pt x="14507" y="14007"/>
                  <a:pt x="14441" y="13942"/>
                </a:cubicBezTo>
                <a:cubicBezTo>
                  <a:pt x="14408" y="13909"/>
                  <a:pt x="14364" y="13892"/>
                  <a:pt x="14320" y="13892"/>
                </a:cubicBezTo>
                <a:close/>
                <a:moveTo>
                  <a:pt x="15107" y="13892"/>
                </a:moveTo>
                <a:cubicBezTo>
                  <a:pt x="15063" y="13892"/>
                  <a:pt x="15019" y="13909"/>
                  <a:pt x="14986" y="13942"/>
                </a:cubicBezTo>
                <a:cubicBezTo>
                  <a:pt x="14920" y="14007"/>
                  <a:pt x="14920" y="14114"/>
                  <a:pt x="14986" y="14179"/>
                </a:cubicBezTo>
                <a:cubicBezTo>
                  <a:pt x="15053" y="14245"/>
                  <a:pt x="15161" y="14245"/>
                  <a:pt x="15227" y="14179"/>
                </a:cubicBezTo>
                <a:cubicBezTo>
                  <a:pt x="15293" y="14114"/>
                  <a:pt x="15293" y="14007"/>
                  <a:pt x="15227" y="13942"/>
                </a:cubicBezTo>
                <a:cubicBezTo>
                  <a:pt x="15194" y="13909"/>
                  <a:pt x="15150" y="13892"/>
                  <a:pt x="15107" y="13892"/>
                </a:cubicBezTo>
                <a:close/>
                <a:moveTo>
                  <a:pt x="15893" y="13892"/>
                </a:moveTo>
                <a:cubicBezTo>
                  <a:pt x="15849" y="13892"/>
                  <a:pt x="15806" y="13909"/>
                  <a:pt x="15772" y="13942"/>
                </a:cubicBezTo>
                <a:cubicBezTo>
                  <a:pt x="15706" y="14007"/>
                  <a:pt x="15706" y="14114"/>
                  <a:pt x="15772" y="14179"/>
                </a:cubicBezTo>
                <a:cubicBezTo>
                  <a:pt x="15839" y="14245"/>
                  <a:pt x="15947" y="14245"/>
                  <a:pt x="16013" y="14179"/>
                </a:cubicBezTo>
                <a:cubicBezTo>
                  <a:pt x="16080" y="14114"/>
                  <a:pt x="16080" y="14007"/>
                  <a:pt x="16013" y="13942"/>
                </a:cubicBezTo>
                <a:cubicBezTo>
                  <a:pt x="15980" y="13909"/>
                  <a:pt x="15936" y="13892"/>
                  <a:pt x="15893" y="13892"/>
                </a:cubicBezTo>
                <a:close/>
                <a:moveTo>
                  <a:pt x="16679" y="13892"/>
                </a:moveTo>
                <a:cubicBezTo>
                  <a:pt x="16636" y="13892"/>
                  <a:pt x="16592" y="13909"/>
                  <a:pt x="16559" y="13942"/>
                </a:cubicBezTo>
                <a:cubicBezTo>
                  <a:pt x="16492" y="14007"/>
                  <a:pt x="16492" y="14114"/>
                  <a:pt x="16559" y="14179"/>
                </a:cubicBezTo>
                <a:cubicBezTo>
                  <a:pt x="16625" y="14245"/>
                  <a:pt x="16733" y="14245"/>
                  <a:pt x="16800" y="14179"/>
                </a:cubicBezTo>
                <a:cubicBezTo>
                  <a:pt x="16866" y="14114"/>
                  <a:pt x="16866" y="14007"/>
                  <a:pt x="16800" y="13942"/>
                </a:cubicBezTo>
                <a:cubicBezTo>
                  <a:pt x="16766" y="13909"/>
                  <a:pt x="16723" y="13892"/>
                  <a:pt x="16679" y="13892"/>
                </a:cubicBezTo>
                <a:close/>
                <a:moveTo>
                  <a:pt x="17465" y="13892"/>
                </a:moveTo>
                <a:cubicBezTo>
                  <a:pt x="17422" y="13892"/>
                  <a:pt x="17378" y="13909"/>
                  <a:pt x="17345" y="13942"/>
                </a:cubicBezTo>
                <a:cubicBezTo>
                  <a:pt x="17279" y="14007"/>
                  <a:pt x="17279" y="14114"/>
                  <a:pt x="17345" y="14179"/>
                </a:cubicBezTo>
                <a:cubicBezTo>
                  <a:pt x="17411" y="14245"/>
                  <a:pt x="17519" y="14245"/>
                  <a:pt x="17585" y="14179"/>
                </a:cubicBezTo>
                <a:cubicBezTo>
                  <a:pt x="17652" y="14114"/>
                  <a:pt x="17652" y="14007"/>
                  <a:pt x="17585" y="13942"/>
                </a:cubicBezTo>
                <a:cubicBezTo>
                  <a:pt x="17552" y="13909"/>
                  <a:pt x="17509" y="13892"/>
                  <a:pt x="17465" y="13892"/>
                </a:cubicBezTo>
                <a:close/>
                <a:moveTo>
                  <a:pt x="18252" y="13892"/>
                </a:moveTo>
                <a:cubicBezTo>
                  <a:pt x="18208" y="13892"/>
                  <a:pt x="18165" y="13909"/>
                  <a:pt x="18131" y="13942"/>
                </a:cubicBezTo>
                <a:cubicBezTo>
                  <a:pt x="18065" y="14007"/>
                  <a:pt x="18065" y="14114"/>
                  <a:pt x="18131" y="14179"/>
                </a:cubicBezTo>
                <a:cubicBezTo>
                  <a:pt x="18198" y="14245"/>
                  <a:pt x="18305" y="14245"/>
                  <a:pt x="18371" y="14179"/>
                </a:cubicBezTo>
                <a:cubicBezTo>
                  <a:pt x="18438" y="14114"/>
                  <a:pt x="18438" y="14007"/>
                  <a:pt x="18371" y="13942"/>
                </a:cubicBezTo>
                <a:cubicBezTo>
                  <a:pt x="18338" y="13909"/>
                  <a:pt x="18295" y="13892"/>
                  <a:pt x="18252" y="13892"/>
                </a:cubicBezTo>
                <a:close/>
                <a:moveTo>
                  <a:pt x="19037" y="13892"/>
                </a:moveTo>
                <a:cubicBezTo>
                  <a:pt x="18994" y="13892"/>
                  <a:pt x="18951" y="13909"/>
                  <a:pt x="18918" y="13942"/>
                </a:cubicBezTo>
                <a:cubicBezTo>
                  <a:pt x="18851" y="14007"/>
                  <a:pt x="18851" y="14114"/>
                  <a:pt x="18918" y="14179"/>
                </a:cubicBezTo>
                <a:cubicBezTo>
                  <a:pt x="18984" y="14245"/>
                  <a:pt x="19091" y="14245"/>
                  <a:pt x="19158" y="14179"/>
                </a:cubicBezTo>
                <a:cubicBezTo>
                  <a:pt x="19224" y="14114"/>
                  <a:pt x="19224" y="14007"/>
                  <a:pt x="19158" y="13942"/>
                </a:cubicBezTo>
                <a:cubicBezTo>
                  <a:pt x="19125" y="13909"/>
                  <a:pt x="19081" y="13892"/>
                  <a:pt x="19037" y="13892"/>
                </a:cubicBezTo>
                <a:close/>
                <a:moveTo>
                  <a:pt x="19824" y="13892"/>
                </a:moveTo>
                <a:cubicBezTo>
                  <a:pt x="19780" y="13892"/>
                  <a:pt x="19736" y="13909"/>
                  <a:pt x="19703" y="13942"/>
                </a:cubicBezTo>
                <a:cubicBezTo>
                  <a:pt x="19637" y="14007"/>
                  <a:pt x="19637" y="14114"/>
                  <a:pt x="19703" y="14179"/>
                </a:cubicBezTo>
                <a:cubicBezTo>
                  <a:pt x="19770" y="14245"/>
                  <a:pt x="19878" y="14245"/>
                  <a:pt x="19944" y="14179"/>
                </a:cubicBezTo>
                <a:cubicBezTo>
                  <a:pt x="20010" y="14114"/>
                  <a:pt x="20010" y="14007"/>
                  <a:pt x="19944" y="13942"/>
                </a:cubicBezTo>
                <a:cubicBezTo>
                  <a:pt x="19911" y="13909"/>
                  <a:pt x="19867" y="13892"/>
                  <a:pt x="19824" y="13892"/>
                </a:cubicBezTo>
                <a:close/>
                <a:moveTo>
                  <a:pt x="20610" y="13892"/>
                </a:moveTo>
                <a:cubicBezTo>
                  <a:pt x="20566" y="13892"/>
                  <a:pt x="20523" y="13909"/>
                  <a:pt x="20490" y="13942"/>
                </a:cubicBezTo>
                <a:cubicBezTo>
                  <a:pt x="20423" y="14007"/>
                  <a:pt x="20423" y="14114"/>
                  <a:pt x="20490" y="14179"/>
                </a:cubicBezTo>
                <a:cubicBezTo>
                  <a:pt x="20556" y="14245"/>
                  <a:pt x="20664" y="14245"/>
                  <a:pt x="20730" y="14179"/>
                </a:cubicBezTo>
                <a:cubicBezTo>
                  <a:pt x="20797" y="14114"/>
                  <a:pt x="20797" y="14007"/>
                  <a:pt x="20730" y="13942"/>
                </a:cubicBezTo>
                <a:cubicBezTo>
                  <a:pt x="20697" y="13909"/>
                  <a:pt x="20653" y="13892"/>
                  <a:pt x="20610" y="13892"/>
                </a:cubicBezTo>
                <a:close/>
                <a:moveTo>
                  <a:pt x="21396" y="13892"/>
                </a:moveTo>
                <a:cubicBezTo>
                  <a:pt x="21353" y="13892"/>
                  <a:pt x="21309" y="13909"/>
                  <a:pt x="21276" y="13942"/>
                </a:cubicBezTo>
                <a:cubicBezTo>
                  <a:pt x="21209" y="14007"/>
                  <a:pt x="21209" y="14114"/>
                  <a:pt x="21276" y="14179"/>
                </a:cubicBezTo>
                <a:cubicBezTo>
                  <a:pt x="21342" y="14245"/>
                  <a:pt x="21450" y="14245"/>
                  <a:pt x="21517" y="14179"/>
                </a:cubicBezTo>
                <a:cubicBezTo>
                  <a:pt x="21583" y="14114"/>
                  <a:pt x="21583" y="14007"/>
                  <a:pt x="21517" y="13942"/>
                </a:cubicBezTo>
                <a:cubicBezTo>
                  <a:pt x="21483" y="13909"/>
                  <a:pt x="21440" y="13892"/>
                  <a:pt x="21396" y="13892"/>
                </a:cubicBezTo>
                <a:close/>
                <a:moveTo>
                  <a:pt x="169" y="14709"/>
                </a:moveTo>
                <a:cubicBezTo>
                  <a:pt x="126" y="14709"/>
                  <a:pt x="83" y="14726"/>
                  <a:pt x="49" y="14759"/>
                </a:cubicBezTo>
                <a:cubicBezTo>
                  <a:pt x="-17" y="14824"/>
                  <a:pt x="-17" y="14931"/>
                  <a:pt x="49" y="14997"/>
                </a:cubicBezTo>
                <a:cubicBezTo>
                  <a:pt x="116" y="15063"/>
                  <a:pt x="223" y="15063"/>
                  <a:pt x="290" y="14997"/>
                </a:cubicBezTo>
                <a:cubicBezTo>
                  <a:pt x="356" y="14931"/>
                  <a:pt x="356" y="14824"/>
                  <a:pt x="290" y="14759"/>
                </a:cubicBezTo>
                <a:cubicBezTo>
                  <a:pt x="256" y="14726"/>
                  <a:pt x="213" y="14709"/>
                  <a:pt x="169" y="14709"/>
                </a:cubicBezTo>
                <a:close/>
                <a:moveTo>
                  <a:pt x="955" y="14709"/>
                </a:moveTo>
                <a:cubicBezTo>
                  <a:pt x="912" y="14709"/>
                  <a:pt x="869" y="14726"/>
                  <a:pt x="836" y="14759"/>
                </a:cubicBezTo>
                <a:cubicBezTo>
                  <a:pt x="769" y="14824"/>
                  <a:pt x="769" y="14931"/>
                  <a:pt x="836" y="14997"/>
                </a:cubicBezTo>
                <a:cubicBezTo>
                  <a:pt x="902" y="15063"/>
                  <a:pt x="1009" y="15063"/>
                  <a:pt x="1076" y="14997"/>
                </a:cubicBezTo>
                <a:cubicBezTo>
                  <a:pt x="1142" y="14931"/>
                  <a:pt x="1142" y="14824"/>
                  <a:pt x="1076" y="14759"/>
                </a:cubicBezTo>
                <a:cubicBezTo>
                  <a:pt x="1043" y="14726"/>
                  <a:pt x="999" y="14709"/>
                  <a:pt x="955" y="14709"/>
                </a:cubicBezTo>
                <a:close/>
                <a:moveTo>
                  <a:pt x="1742" y="14709"/>
                </a:moveTo>
                <a:cubicBezTo>
                  <a:pt x="1698" y="14709"/>
                  <a:pt x="1654" y="14726"/>
                  <a:pt x="1621" y="14759"/>
                </a:cubicBezTo>
                <a:cubicBezTo>
                  <a:pt x="1555" y="14824"/>
                  <a:pt x="1555" y="14931"/>
                  <a:pt x="1621" y="14997"/>
                </a:cubicBezTo>
                <a:cubicBezTo>
                  <a:pt x="1688" y="15063"/>
                  <a:pt x="1796" y="15063"/>
                  <a:pt x="1862" y="14997"/>
                </a:cubicBezTo>
                <a:cubicBezTo>
                  <a:pt x="1928" y="14931"/>
                  <a:pt x="1928" y="14824"/>
                  <a:pt x="1862" y="14759"/>
                </a:cubicBezTo>
                <a:cubicBezTo>
                  <a:pt x="1829" y="14726"/>
                  <a:pt x="1785" y="14709"/>
                  <a:pt x="1742" y="14709"/>
                </a:cubicBezTo>
                <a:close/>
                <a:moveTo>
                  <a:pt x="2528" y="14709"/>
                </a:moveTo>
                <a:cubicBezTo>
                  <a:pt x="2484" y="14709"/>
                  <a:pt x="2441" y="14726"/>
                  <a:pt x="2408" y="14759"/>
                </a:cubicBezTo>
                <a:cubicBezTo>
                  <a:pt x="2341" y="14824"/>
                  <a:pt x="2341" y="14931"/>
                  <a:pt x="2408" y="14997"/>
                </a:cubicBezTo>
                <a:cubicBezTo>
                  <a:pt x="2474" y="15063"/>
                  <a:pt x="2582" y="15063"/>
                  <a:pt x="2648" y="14997"/>
                </a:cubicBezTo>
                <a:cubicBezTo>
                  <a:pt x="2715" y="14931"/>
                  <a:pt x="2715" y="14824"/>
                  <a:pt x="2648" y="14759"/>
                </a:cubicBezTo>
                <a:cubicBezTo>
                  <a:pt x="2615" y="14726"/>
                  <a:pt x="2571" y="14709"/>
                  <a:pt x="2528" y="14709"/>
                </a:cubicBezTo>
                <a:close/>
                <a:moveTo>
                  <a:pt x="3314" y="14709"/>
                </a:moveTo>
                <a:cubicBezTo>
                  <a:pt x="3271" y="14709"/>
                  <a:pt x="3227" y="14726"/>
                  <a:pt x="3194" y="14759"/>
                </a:cubicBezTo>
                <a:cubicBezTo>
                  <a:pt x="3127" y="14824"/>
                  <a:pt x="3127" y="14931"/>
                  <a:pt x="3194" y="14997"/>
                </a:cubicBezTo>
                <a:cubicBezTo>
                  <a:pt x="3260" y="15063"/>
                  <a:pt x="3368" y="15063"/>
                  <a:pt x="3434" y="14997"/>
                </a:cubicBezTo>
                <a:cubicBezTo>
                  <a:pt x="3500" y="14931"/>
                  <a:pt x="3500" y="14824"/>
                  <a:pt x="3434" y="14759"/>
                </a:cubicBezTo>
                <a:cubicBezTo>
                  <a:pt x="3401" y="14726"/>
                  <a:pt x="3358" y="14709"/>
                  <a:pt x="3314" y="14709"/>
                </a:cubicBezTo>
                <a:close/>
                <a:moveTo>
                  <a:pt x="4101" y="14709"/>
                </a:moveTo>
                <a:cubicBezTo>
                  <a:pt x="4057" y="14709"/>
                  <a:pt x="4013" y="14726"/>
                  <a:pt x="3980" y="14759"/>
                </a:cubicBezTo>
                <a:cubicBezTo>
                  <a:pt x="3914" y="14824"/>
                  <a:pt x="3914" y="14931"/>
                  <a:pt x="3980" y="14997"/>
                </a:cubicBezTo>
                <a:cubicBezTo>
                  <a:pt x="4047" y="15063"/>
                  <a:pt x="4154" y="15063"/>
                  <a:pt x="4220" y="14997"/>
                </a:cubicBezTo>
                <a:cubicBezTo>
                  <a:pt x="4287" y="14931"/>
                  <a:pt x="4287" y="14824"/>
                  <a:pt x="4220" y="14759"/>
                </a:cubicBezTo>
                <a:cubicBezTo>
                  <a:pt x="4187" y="14726"/>
                  <a:pt x="4144" y="14709"/>
                  <a:pt x="4101" y="14709"/>
                </a:cubicBezTo>
                <a:close/>
                <a:moveTo>
                  <a:pt x="4886" y="14709"/>
                </a:moveTo>
                <a:cubicBezTo>
                  <a:pt x="4843" y="14709"/>
                  <a:pt x="4800" y="14726"/>
                  <a:pt x="4766" y="14759"/>
                </a:cubicBezTo>
                <a:cubicBezTo>
                  <a:pt x="4700" y="14824"/>
                  <a:pt x="4700" y="14931"/>
                  <a:pt x="4766" y="14997"/>
                </a:cubicBezTo>
                <a:cubicBezTo>
                  <a:pt x="4833" y="15063"/>
                  <a:pt x="4940" y="15063"/>
                  <a:pt x="5007" y="14997"/>
                </a:cubicBezTo>
                <a:cubicBezTo>
                  <a:pt x="5073" y="14931"/>
                  <a:pt x="5073" y="14824"/>
                  <a:pt x="5007" y="14759"/>
                </a:cubicBezTo>
                <a:cubicBezTo>
                  <a:pt x="4973" y="14726"/>
                  <a:pt x="4930" y="14709"/>
                  <a:pt x="4886" y="14709"/>
                </a:cubicBezTo>
                <a:close/>
                <a:moveTo>
                  <a:pt x="5672" y="14709"/>
                </a:moveTo>
                <a:cubicBezTo>
                  <a:pt x="5629" y="14709"/>
                  <a:pt x="5586" y="14726"/>
                  <a:pt x="5553" y="14759"/>
                </a:cubicBezTo>
                <a:cubicBezTo>
                  <a:pt x="5486" y="14824"/>
                  <a:pt x="5486" y="14931"/>
                  <a:pt x="5553" y="14997"/>
                </a:cubicBezTo>
                <a:cubicBezTo>
                  <a:pt x="5619" y="15063"/>
                  <a:pt x="5726" y="15063"/>
                  <a:pt x="5793" y="14997"/>
                </a:cubicBezTo>
                <a:cubicBezTo>
                  <a:pt x="5859" y="14931"/>
                  <a:pt x="5859" y="14824"/>
                  <a:pt x="5793" y="14759"/>
                </a:cubicBezTo>
                <a:cubicBezTo>
                  <a:pt x="5760" y="14726"/>
                  <a:pt x="5716" y="14709"/>
                  <a:pt x="5672" y="14709"/>
                </a:cubicBezTo>
                <a:close/>
                <a:moveTo>
                  <a:pt x="6459" y="14709"/>
                </a:moveTo>
                <a:cubicBezTo>
                  <a:pt x="6415" y="14709"/>
                  <a:pt x="6372" y="14726"/>
                  <a:pt x="6338" y="14759"/>
                </a:cubicBezTo>
                <a:cubicBezTo>
                  <a:pt x="6272" y="14824"/>
                  <a:pt x="6272" y="14931"/>
                  <a:pt x="6338" y="14997"/>
                </a:cubicBezTo>
                <a:cubicBezTo>
                  <a:pt x="6405" y="15063"/>
                  <a:pt x="6513" y="15063"/>
                  <a:pt x="6579" y="14997"/>
                </a:cubicBezTo>
                <a:cubicBezTo>
                  <a:pt x="6646" y="14931"/>
                  <a:pt x="6646" y="14824"/>
                  <a:pt x="6579" y="14759"/>
                </a:cubicBezTo>
                <a:cubicBezTo>
                  <a:pt x="6546" y="14726"/>
                  <a:pt x="6502" y="14709"/>
                  <a:pt x="6459" y="14709"/>
                </a:cubicBezTo>
                <a:close/>
                <a:moveTo>
                  <a:pt x="7245" y="14709"/>
                </a:moveTo>
                <a:cubicBezTo>
                  <a:pt x="7202" y="14709"/>
                  <a:pt x="7158" y="14726"/>
                  <a:pt x="7125" y="14759"/>
                </a:cubicBezTo>
                <a:cubicBezTo>
                  <a:pt x="7058" y="14824"/>
                  <a:pt x="7058" y="14931"/>
                  <a:pt x="7125" y="14997"/>
                </a:cubicBezTo>
                <a:cubicBezTo>
                  <a:pt x="7191" y="15063"/>
                  <a:pt x="7299" y="15063"/>
                  <a:pt x="7365" y="14997"/>
                </a:cubicBezTo>
                <a:cubicBezTo>
                  <a:pt x="7432" y="14931"/>
                  <a:pt x="7432" y="14824"/>
                  <a:pt x="7365" y="14759"/>
                </a:cubicBezTo>
                <a:cubicBezTo>
                  <a:pt x="7332" y="14726"/>
                  <a:pt x="7289" y="14709"/>
                  <a:pt x="7245" y="14709"/>
                </a:cubicBezTo>
                <a:close/>
                <a:moveTo>
                  <a:pt x="8031" y="14709"/>
                </a:moveTo>
                <a:cubicBezTo>
                  <a:pt x="7988" y="14709"/>
                  <a:pt x="7944" y="14726"/>
                  <a:pt x="7911" y="14759"/>
                </a:cubicBezTo>
                <a:cubicBezTo>
                  <a:pt x="7845" y="14824"/>
                  <a:pt x="7845" y="14931"/>
                  <a:pt x="7911" y="14997"/>
                </a:cubicBezTo>
                <a:cubicBezTo>
                  <a:pt x="7977" y="15063"/>
                  <a:pt x="8085" y="15063"/>
                  <a:pt x="8151" y="14997"/>
                </a:cubicBezTo>
                <a:cubicBezTo>
                  <a:pt x="8217" y="14931"/>
                  <a:pt x="8217" y="14824"/>
                  <a:pt x="8151" y="14759"/>
                </a:cubicBezTo>
                <a:cubicBezTo>
                  <a:pt x="8118" y="14726"/>
                  <a:pt x="8075" y="14709"/>
                  <a:pt x="8031" y="14709"/>
                </a:cubicBezTo>
                <a:close/>
                <a:moveTo>
                  <a:pt x="8818" y="14709"/>
                </a:moveTo>
                <a:cubicBezTo>
                  <a:pt x="8774" y="14709"/>
                  <a:pt x="8730" y="14726"/>
                  <a:pt x="8697" y="14759"/>
                </a:cubicBezTo>
                <a:cubicBezTo>
                  <a:pt x="8631" y="14824"/>
                  <a:pt x="8631" y="14931"/>
                  <a:pt x="8697" y="14997"/>
                </a:cubicBezTo>
                <a:cubicBezTo>
                  <a:pt x="8764" y="15063"/>
                  <a:pt x="8871" y="15063"/>
                  <a:pt x="8937" y="14997"/>
                </a:cubicBezTo>
                <a:cubicBezTo>
                  <a:pt x="9004" y="14931"/>
                  <a:pt x="9004" y="14824"/>
                  <a:pt x="8937" y="14759"/>
                </a:cubicBezTo>
                <a:cubicBezTo>
                  <a:pt x="8904" y="14726"/>
                  <a:pt x="8861" y="14709"/>
                  <a:pt x="8818" y="14709"/>
                </a:cubicBezTo>
                <a:close/>
                <a:moveTo>
                  <a:pt x="9603" y="14709"/>
                </a:moveTo>
                <a:cubicBezTo>
                  <a:pt x="9560" y="14709"/>
                  <a:pt x="9517" y="14726"/>
                  <a:pt x="9483" y="14759"/>
                </a:cubicBezTo>
                <a:cubicBezTo>
                  <a:pt x="9417" y="14824"/>
                  <a:pt x="9417" y="14931"/>
                  <a:pt x="9483" y="14997"/>
                </a:cubicBezTo>
                <a:cubicBezTo>
                  <a:pt x="9550" y="15063"/>
                  <a:pt x="9657" y="15063"/>
                  <a:pt x="9724" y="14997"/>
                </a:cubicBezTo>
                <a:cubicBezTo>
                  <a:pt x="9790" y="14931"/>
                  <a:pt x="9790" y="14824"/>
                  <a:pt x="9724" y="14759"/>
                </a:cubicBezTo>
                <a:cubicBezTo>
                  <a:pt x="9690" y="14726"/>
                  <a:pt x="9647" y="14709"/>
                  <a:pt x="9603" y="14709"/>
                </a:cubicBezTo>
                <a:close/>
                <a:moveTo>
                  <a:pt x="10390" y="14709"/>
                </a:moveTo>
                <a:cubicBezTo>
                  <a:pt x="10346" y="14709"/>
                  <a:pt x="10303" y="14726"/>
                  <a:pt x="10270" y="14759"/>
                </a:cubicBezTo>
                <a:cubicBezTo>
                  <a:pt x="10203" y="14824"/>
                  <a:pt x="10203" y="14931"/>
                  <a:pt x="10270" y="14997"/>
                </a:cubicBezTo>
                <a:cubicBezTo>
                  <a:pt x="10336" y="15063"/>
                  <a:pt x="10444" y="15063"/>
                  <a:pt x="10510" y="14997"/>
                </a:cubicBezTo>
                <a:cubicBezTo>
                  <a:pt x="10576" y="14931"/>
                  <a:pt x="10576" y="14824"/>
                  <a:pt x="10510" y="14759"/>
                </a:cubicBezTo>
                <a:cubicBezTo>
                  <a:pt x="10477" y="14726"/>
                  <a:pt x="10433" y="14709"/>
                  <a:pt x="10390" y="14709"/>
                </a:cubicBezTo>
                <a:close/>
                <a:moveTo>
                  <a:pt x="11176" y="14709"/>
                </a:moveTo>
                <a:cubicBezTo>
                  <a:pt x="11132" y="14709"/>
                  <a:pt x="11089" y="14726"/>
                  <a:pt x="11055" y="14759"/>
                </a:cubicBezTo>
                <a:cubicBezTo>
                  <a:pt x="10989" y="14824"/>
                  <a:pt x="10989" y="14931"/>
                  <a:pt x="11055" y="14997"/>
                </a:cubicBezTo>
                <a:cubicBezTo>
                  <a:pt x="11122" y="15063"/>
                  <a:pt x="11230" y="15063"/>
                  <a:pt x="11296" y="14997"/>
                </a:cubicBezTo>
                <a:cubicBezTo>
                  <a:pt x="11363" y="14931"/>
                  <a:pt x="11363" y="14824"/>
                  <a:pt x="11296" y="14759"/>
                </a:cubicBezTo>
                <a:cubicBezTo>
                  <a:pt x="11263" y="14726"/>
                  <a:pt x="11219" y="14709"/>
                  <a:pt x="11176" y="14709"/>
                </a:cubicBezTo>
                <a:close/>
                <a:moveTo>
                  <a:pt x="11962" y="14709"/>
                </a:moveTo>
                <a:cubicBezTo>
                  <a:pt x="11919" y="14709"/>
                  <a:pt x="11875" y="14726"/>
                  <a:pt x="11842" y="14759"/>
                </a:cubicBezTo>
                <a:cubicBezTo>
                  <a:pt x="11775" y="14824"/>
                  <a:pt x="11775" y="14931"/>
                  <a:pt x="11842" y="14997"/>
                </a:cubicBezTo>
                <a:cubicBezTo>
                  <a:pt x="11908" y="15063"/>
                  <a:pt x="12016" y="15063"/>
                  <a:pt x="12083" y="14997"/>
                </a:cubicBezTo>
                <a:cubicBezTo>
                  <a:pt x="12149" y="14931"/>
                  <a:pt x="12149" y="14824"/>
                  <a:pt x="12083" y="14759"/>
                </a:cubicBezTo>
                <a:cubicBezTo>
                  <a:pt x="12049" y="14726"/>
                  <a:pt x="12006" y="14709"/>
                  <a:pt x="11962" y="14709"/>
                </a:cubicBezTo>
                <a:close/>
                <a:moveTo>
                  <a:pt x="12748" y="14709"/>
                </a:moveTo>
                <a:cubicBezTo>
                  <a:pt x="12705" y="14709"/>
                  <a:pt x="12661" y="14726"/>
                  <a:pt x="12628" y="14759"/>
                </a:cubicBezTo>
                <a:cubicBezTo>
                  <a:pt x="12562" y="14824"/>
                  <a:pt x="12562" y="14931"/>
                  <a:pt x="12628" y="14997"/>
                </a:cubicBezTo>
                <a:cubicBezTo>
                  <a:pt x="12694" y="15063"/>
                  <a:pt x="12802" y="15063"/>
                  <a:pt x="12868" y="14997"/>
                </a:cubicBezTo>
                <a:cubicBezTo>
                  <a:pt x="12935" y="14931"/>
                  <a:pt x="12935" y="14824"/>
                  <a:pt x="12868" y="14759"/>
                </a:cubicBezTo>
                <a:cubicBezTo>
                  <a:pt x="12835" y="14726"/>
                  <a:pt x="12792" y="14709"/>
                  <a:pt x="12748" y="14709"/>
                </a:cubicBezTo>
                <a:close/>
                <a:moveTo>
                  <a:pt x="13535" y="14709"/>
                </a:moveTo>
                <a:cubicBezTo>
                  <a:pt x="13491" y="14709"/>
                  <a:pt x="13447" y="14726"/>
                  <a:pt x="13414" y="14759"/>
                </a:cubicBezTo>
                <a:cubicBezTo>
                  <a:pt x="13348" y="14824"/>
                  <a:pt x="13348" y="14931"/>
                  <a:pt x="13414" y="14997"/>
                </a:cubicBezTo>
                <a:cubicBezTo>
                  <a:pt x="13481" y="15063"/>
                  <a:pt x="13588" y="15063"/>
                  <a:pt x="13654" y="14997"/>
                </a:cubicBezTo>
                <a:cubicBezTo>
                  <a:pt x="13721" y="14931"/>
                  <a:pt x="13721" y="14824"/>
                  <a:pt x="13654" y="14759"/>
                </a:cubicBezTo>
                <a:cubicBezTo>
                  <a:pt x="13621" y="14726"/>
                  <a:pt x="13578" y="14709"/>
                  <a:pt x="13535" y="14709"/>
                </a:cubicBezTo>
                <a:close/>
                <a:moveTo>
                  <a:pt x="14320" y="14709"/>
                </a:moveTo>
                <a:cubicBezTo>
                  <a:pt x="14277" y="14709"/>
                  <a:pt x="14234" y="14726"/>
                  <a:pt x="14201" y="14759"/>
                </a:cubicBezTo>
                <a:cubicBezTo>
                  <a:pt x="14134" y="14824"/>
                  <a:pt x="14134" y="14931"/>
                  <a:pt x="14201" y="14997"/>
                </a:cubicBezTo>
                <a:cubicBezTo>
                  <a:pt x="14267" y="15063"/>
                  <a:pt x="14374" y="15063"/>
                  <a:pt x="14441" y="14997"/>
                </a:cubicBezTo>
                <a:cubicBezTo>
                  <a:pt x="14507" y="14931"/>
                  <a:pt x="14507" y="14824"/>
                  <a:pt x="14441" y="14759"/>
                </a:cubicBezTo>
                <a:cubicBezTo>
                  <a:pt x="14408" y="14726"/>
                  <a:pt x="14364" y="14709"/>
                  <a:pt x="14320" y="14709"/>
                </a:cubicBezTo>
                <a:close/>
                <a:moveTo>
                  <a:pt x="15107" y="14709"/>
                </a:moveTo>
                <a:cubicBezTo>
                  <a:pt x="15063" y="14709"/>
                  <a:pt x="15019" y="14726"/>
                  <a:pt x="14986" y="14759"/>
                </a:cubicBezTo>
                <a:cubicBezTo>
                  <a:pt x="14920" y="14824"/>
                  <a:pt x="14920" y="14931"/>
                  <a:pt x="14986" y="14997"/>
                </a:cubicBezTo>
                <a:cubicBezTo>
                  <a:pt x="15053" y="15063"/>
                  <a:pt x="15161" y="15063"/>
                  <a:pt x="15227" y="14997"/>
                </a:cubicBezTo>
                <a:cubicBezTo>
                  <a:pt x="15293" y="14931"/>
                  <a:pt x="15293" y="14824"/>
                  <a:pt x="15227" y="14759"/>
                </a:cubicBezTo>
                <a:cubicBezTo>
                  <a:pt x="15194" y="14726"/>
                  <a:pt x="15150" y="14709"/>
                  <a:pt x="15107" y="14709"/>
                </a:cubicBezTo>
                <a:close/>
                <a:moveTo>
                  <a:pt x="15893" y="14709"/>
                </a:moveTo>
                <a:cubicBezTo>
                  <a:pt x="15849" y="14709"/>
                  <a:pt x="15806" y="14726"/>
                  <a:pt x="15772" y="14759"/>
                </a:cubicBezTo>
                <a:cubicBezTo>
                  <a:pt x="15706" y="14824"/>
                  <a:pt x="15706" y="14931"/>
                  <a:pt x="15772" y="14997"/>
                </a:cubicBezTo>
                <a:cubicBezTo>
                  <a:pt x="15839" y="15063"/>
                  <a:pt x="15947" y="15063"/>
                  <a:pt x="16013" y="14997"/>
                </a:cubicBezTo>
                <a:cubicBezTo>
                  <a:pt x="16080" y="14931"/>
                  <a:pt x="16080" y="14824"/>
                  <a:pt x="16013" y="14759"/>
                </a:cubicBezTo>
                <a:cubicBezTo>
                  <a:pt x="15980" y="14726"/>
                  <a:pt x="15936" y="14709"/>
                  <a:pt x="15893" y="14709"/>
                </a:cubicBezTo>
                <a:close/>
                <a:moveTo>
                  <a:pt x="16679" y="14709"/>
                </a:moveTo>
                <a:cubicBezTo>
                  <a:pt x="16636" y="14709"/>
                  <a:pt x="16592" y="14726"/>
                  <a:pt x="16559" y="14759"/>
                </a:cubicBezTo>
                <a:cubicBezTo>
                  <a:pt x="16492" y="14824"/>
                  <a:pt x="16492" y="14931"/>
                  <a:pt x="16559" y="14997"/>
                </a:cubicBezTo>
                <a:cubicBezTo>
                  <a:pt x="16625" y="15063"/>
                  <a:pt x="16733" y="15063"/>
                  <a:pt x="16800" y="14997"/>
                </a:cubicBezTo>
                <a:cubicBezTo>
                  <a:pt x="16866" y="14931"/>
                  <a:pt x="16866" y="14824"/>
                  <a:pt x="16800" y="14759"/>
                </a:cubicBezTo>
                <a:cubicBezTo>
                  <a:pt x="16766" y="14726"/>
                  <a:pt x="16723" y="14709"/>
                  <a:pt x="16679" y="14709"/>
                </a:cubicBezTo>
                <a:close/>
                <a:moveTo>
                  <a:pt x="17465" y="14709"/>
                </a:moveTo>
                <a:cubicBezTo>
                  <a:pt x="17422" y="14709"/>
                  <a:pt x="17378" y="14726"/>
                  <a:pt x="17345" y="14759"/>
                </a:cubicBezTo>
                <a:cubicBezTo>
                  <a:pt x="17279" y="14824"/>
                  <a:pt x="17279" y="14931"/>
                  <a:pt x="17345" y="14997"/>
                </a:cubicBezTo>
                <a:cubicBezTo>
                  <a:pt x="17411" y="15063"/>
                  <a:pt x="17519" y="15063"/>
                  <a:pt x="17585" y="14997"/>
                </a:cubicBezTo>
                <a:cubicBezTo>
                  <a:pt x="17652" y="14931"/>
                  <a:pt x="17652" y="14824"/>
                  <a:pt x="17585" y="14759"/>
                </a:cubicBezTo>
                <a:cubicBezTo>
                  <a:pt x="17552" y="14726"/>
                  <a:pt x="17509" y="14709"/>
                  <a:pt x="17465" y="14709"/>
                </a:cubicBezTo>
                <a:close/>
                <a:moveTo>
                  <a:pt x="18252" y="14709"/>
                </a:moveTo>
                <a:cubicBezTo>
                  <a:pt x="18208" y="14709"/>
                  <a:pt x="18165" y="14726"/>
                  <a:pt x="18131" y="14759"/>
                </a:cubicBezTo>
                <a:cubicBezTo>
                  <a:pt x="18065" y="14824"/>
                  <a:pt x="18065" y="14931"/>
                  <a:pt x="18131" y="14997"/>
                </a:cubicBezTo>
                <a:cubicBezTo>
                  <a:pt x="18198" y="15063"/>
                  <a:pt x="18305" y="15063"/>
                  <a:pt x="18371" y="14997"/>
                </a:cubicBezTo>
                <a:cubicBezTo>
                  <a:pt x="18438" y="14931"/>
                  <a:pt x="18438" y="14824"/>
                  <a:pt x="18371" y="14759"/>
                </a:cubicBezTo>
                <a:cubicBezTo>
                  <a:pt x="18338" y="14726"/>
                  <a:pt x="18295" y="14709"/>
                  <a:pt x="18252" y="14709"/>
                </a:cubicBezTo>
                <a:close/>
                <a:moveTo>
                  <a:pt x="19037" y="14709"/>
                </a:moveTo>
                <a:cubicBezTo>
                  <a:pt x="18994" y="14709"/>
                  <a:pt x="18951" y="14726"/>
                  <a:pt x="18918" y="14759"/>
                </a:cubicBezTo>
                <a:cubicBezTo>
                  <a:pt x="18851" y="14824"/>
                  <a:pt x="18851" y="14931"/>
                  <a:pt x="18918" y="14997"/>
                </a:cubicBezTo>
                <a:cubicBezTo>
                  <a:pt x="18984" y="15063"/>
                  <a:pt x="19091" y="15063"/>
                  <a:pt x="19158" y="14997"/>
                </a:cubicBezTo>
                <a:cubicBezTo>
                  <a:pt x="19224" y="14931"/>
                  <a:pt x="19224" y="14824"/>
                  <a:pt x="19158" y="14759"/>
                </a:cubicBezTo>
                <a:cubicBezTo>
                  <a:pt x="19125" y="14726"/>
                  <a:pt x="19081" y="14709"/>
                  <a:pt x="19037" y="14709"/>
                </a:cubicBezTo>
                <a:close/>
                <a:moveTo>
                  <a:pt x="19824" y="14709"/>
                </a:moveTo>
                <a:cubicBezTo>
                  <a:pt x="19780" y="14709"/>
                  <a:pt x="19736" y="14726"/>
                  <a:pt x="19703" y="14759"/>
                </a:cubicBezTo>
                <a:cubicBezTo>
                  <a:pt x="19637" y="14824"/>
                  <a:pt x="19637" y="14931"/>
                  <a:pt x="19703" y="14997"/>
                </a:cubicBezTo>
                <a:cubicBezTo>
                  <a:pt x="19770" y="15063"/>
                  <a:pt x="19878" y="15063"/>
                  <a:pt x="19944" y="14997"/>
                </a:cubicBezTo>
                <a:cubicBezTo>
                  <a:pt x="20010" y="14931"/>
                  <a:pt x="20010" y="14824"/>
                  <a:pt x="19944" y="14759"/>
                </a:cubicBezTo>
                <a:cubicBezTo>
                  <a:pt x="19911" y="14726"/>
                  <a:pt x="19867" y="14709"/>
                  <a:pt x="19824" y="14709"/>
                </a:cubicBezTo>
                <a:close/>
                <a:moveTo>
                  <a:pt x="20610" y="14709"/>
                </a:moveTo>
                <a:cubicBezTo>
                  <a:pt x="20566" y="14709"/>
                  <a:pt x="20523" y="14726"/>
                  <a:pt x="20490" y="14759"/>
                </a:cubicBezTo>
                <a:cubicBezTo>
                  <a:pt x="20423" y="14824"/>
                  <a:pt x="20423" y="14931"/>
                  <a:pt x="20490" y="14997"/>
                </a:cubicBezTo>
                <a:cubicBezTo>
                  <a:pt x="20556" y="15063"/>
                  <a:pt x="20664" y="15063"/>
                  <a:pt x="20730" y="14997"/>
                </a:cubicBezTo>
                <a:cubicBezTo>
                  <a:pt x="20797" y="14931"/>
                  <a:pt x="20797" y="14824"/>
                  <a:pt x="20730" y="14759"/>
                </a:cubicBezTo>
                <a:cubicBezTo>
                  <a:pt x="20697" y="14726"/>
                  <a:pt x="20653" y="14709"/>
                  <a:pt x="20610" y="14709"/>
                </a:cubicBezTo>
                <a:close/>
                <a:moveTo>
                  <a:pt x="21396" y="14709"/>
                </a:moveTo>
                <a:cubicBezTo>
                  <a:pt x="21353" y="14709"/>
                  <a:pt x="21309" y="14726"/>
                  <a:pt x="21276" y="14759"/>
                </a:cubicBezTo>
                <a:cubicBezTo>
                  <a:pt x="21209" y="14824"/>
                  <a:pt x="21209" y="14931"/>
                  <a:pt x="21276" y="14997"/>
                </a:cubicBezTo>
                <a:cubicBezTo>
                  <a:pt x="21342" y="15063"/>
                  <a:pt x="21450" y="15063"/>
                  <a:pt x="21517" y="14997"/>
                </a:cubicBezTo>
                <a:cubicBezTo>
                  <a:pt x="21583" y="14931"/>
                  <a:pt x="21583" y="14824"/>
                  <a:pt x="21517" y="14759"/>
                </a:cubicBezTo>
                <a:cubicBezTo>
                  <a:pt x="21483" y="14726"/>
                  <a:pt x="21440" y="14709"/>
                  <a:pt x="21396" y="14709"/>
                </a:cubicBezTo>
                <a:close/>
                <a:moveTo>
                  <a:pt x="169" y="15527"/>
                </a:moveTo>
                <a:cubicBezTo>
                  <a:pt x="126" y="15527"/>
                  <a:pt x="83" y="15543"/>
                  <a:pt x="49" y="15576"/>
                </a:cubicBezTo>
                <a:cubicBezTo>
                  <a:pt x="-17" y="15641"/>
                  <a:pt x="-17" y="15748"/>
                  <a:pt x="49" y="15814"/>
                </a:cubicBezTo>
                <a:cubicBezTo>
                  <a:pt x="116" y="15880"/>
                  <a:pt x="223" y="15880"/>
                  <a:pt x="290" y="15814"/>
                </a:cubicBezTo>
                <a:cubicBezTo>
                  <a:pt x="356" y="15748"/>
                  <a:pt x="356" y="15641"/>
                  <a:pt x="290" y="15576"/>
                </a:cubicBezTo>
                <a:cubicBezTo>
                  <a:pt x="256" y="15543"/>
                  <a:pt x="213" y="15527"/>
                  <a:pt x="169" y="15527"/>
                </a:cubicBezTo>
                <a:close/>
                <a:moveTo>
                  <a:pt x="955" y="15527"/>
                </a:moveTo>
                <a:cubicBezTo>
                  <a:pt x="912" y="15527"/>
                  <a:pt x="869" y="15543"/>
                  <a:pt x="836" y="15576"/>
                </a:cubicBezTo>
                <a:cubicBezTo>
                  <a:pt x="769" y="15641"/>
                  <a:pt x="769" y="15748"/>
                  <a:pt x="836" y="15814"/>
                </a:cubicBezTo>
                <a:cubicBezTo>
                  <a:pt x="902" y="15880"/>
                  <a:pt x="1009" y="15880"/>
                  <a:pt x="1076" y="15814"/>
                </a:cubicBezTo>
                <a:cubicBezTo>
                  <a:pt x="1142" y="15748"/>
                  <a:pt x="1142" y="15641"/>
                  <a:pt x="1076" y="15576"/>
                </a:cubicBezTo>
                <a:cubicBezTo>
                  <a:pt x="1043" y="15543"/>
                  <a:pt x="999" y="15527"/>
                  <a:pt x="955" y="15527"/>
                </a:cubicBezTo>
                <a:close/>
                <a:moveTo>
                  <a:pt x="1742" y="15527"/>
                </a:moveTo>
                <a:cubicBezTo>
                  <a:pt x="1698" y="15527"/>
                  <a:pt x="1654" y="15543"/>
                  <a:pt x="1621" y="15576"/>
                </a:cubicBezTo>
                <a:cubicBezTo>
                  <a:pt x="1555" y="15641"/>
                  <a:pt x="1555" y="15748"/>
                  <a:pt x="1621" y="15814"/>
                </a:cubicBezTo>
                <a:cubicBezTo>
                  <a:pt x="1688" y="15880"/>
                  <a:pt x="1796" y="15880"/>
                  <a:pt x="1862" y="15814"/>
                </a:cubicBezTo>
                <a:cubicBezTo>
                  <a:pt x="1928" y="15748"/>
                  <a:pt x="1928" y="15641"/>
                  <a:pt x="1862" y="15576"/>
                </a:cubicBezTo>
                <a:cubicBezTo>
                  <a:pt x="1829" y="15543"/>
                  <a:pt x="1785" y="15527"/>
                  <a:pt x="1742" y="15527"/>
                </a:cubicBezTo>
                <a:close/>
                <a:moveTo>
                  <a:pt x="2528" y="15527"/>
                </a:moveTo>
                <a:cubicBezTo>
                  <a:pt x="2484" y="15527"/>
                  <a:pt x="2441" y="15543"/>
                  <a:pt x="2408" y="15576"/>
                </a:cubicBezTo>
                <a:cubicBezTo>
                  <a:pt x="2341" y="15641"/>
                  <a:pt x="2341" y="15748"/>
                  <a:pt x="2408" y="15814"/>
                </a:cubicBezTo>
                <a:cubicBezTo>
                  <a:pt x="2474" y="15880"/>
                  <a:pt x="2582" y="15880"/>
                  <a:pt x="2648" y="15814"/>
                </a:cubicBezTo>
                <a:cubicBezTo>
                  <a:pt x="2715" y="15748"/>
                  <a:pt x="2715" y="15641"/>
                  <a:pt x="2648" y="15576"/>
                </a:cubicBezTo>
                <a:cubicBezTo>
                  <a:pt x="2615" y="15543"/>
                  <a:pt x="2571" y="15527"/>
                  <a:pt x="2528" y="15527"/>
                </a:cubicBezTo>
                <a:close/>
                <a:moveTo>
                  <a:pt x="3314" y="15527"/>
                </a:moveTo>
                <a:cubicBezTo>
                  <a:pt x="3271" y="15527"/>
                  <a:pt x="3227" y="15543"/>
                  <a:pt x="3194" y="15576"/>
                </a:cubicBezTo>
                <a:cubicBezTo>
                  <a:pt x="3127" y="15641"/>
                  <a:pt x="3127" y="15748"/>
                  <a:pt x="3194" y="15814"/>
                </a:cubicBezTo>
                <a:cubicBezTo>
                  <a:pt x="3260" y="15880"/>
                  <a:pt x="3368" y="15880"/>
                  <a:pt x="3434" y="15814"/>
                </a:cubicBezTo>
                <a:cubicBezTo>
                  <a:pt x="3500" y="15748"/>
                  <a:pt x="3500" y="15641"/>
                  <a:pt x="3434" y="15576"/>
                </a:cubicBezTo>
                <a:cubicBezTo>
                  <a:pt x="3401" y="15543"/>
                  <a:pt x="3358" y="15527"/>
                  <a:pt x="3314" y="15527"/>
                </a:cubicBezTo>
                <a:close/>
                <a:moveTo>
                  <a:pt x="4101" y="15527"/>
                </a:moveTo>
                <a:cubicBezTo>
                  <a:pt x="4057" y="15527"/>
                  <a:pt x="4013" y="15543"/>
                  <a:pt x="3980" y="15576"/>
                </a:cubicBezTo>
                <a:cubicBezTo>
                  <a:pt x="3914" y="15641"/>
                  <a:pt x="3914" y="15748"/>
                  <a:pt x="3980" y="15814"/>
                </a:cubicBezTo>
                <a:cubicBezTo>
                  <a:pt x="4047" y="15880"/>
                  <a:pt x="4154" y="15880"/>
                  <a:pt x="4220" y="15814"/>
                </a:cubicBezTo>
                <a:cubicBezTo>
                  <a:pt x="4287" y="15748"/>
                  <a:pt x="4287" y="15641"/>
                  <a:pt x="4220" y="15576"/>
                </a:cubicBezTo>
                <a:cubicBezTo>
                  <a:pt x="4187" y="15543"/>
                  <a:pt x="4144" y="15527"/>
                  <a:pt x="4101" y="15527"/>
                </a:cubicBezTo>
                <a:close/>
                <a:moveTo>
                  <a:pt x="4886" y="15527"/>
                </a:moveTo>
                <a:cubicBezTo>
                  <a:pt x="4843" y="15527"/>
                  <a:pt x="4800" y="15543"/>
                  <a:pt x="4766" y="15576"/>
                </a:cubicBezTo>
                <a:cubicBezTo>
                  <a:pt x="4700" y="15641"/>
                  <a:pt x="4700" y="15748"/>
                  <a:pt x="4766" y="15814"/>
                </a:cubicBezTo>
                <a:cubicBezTo>
                  <a:pt x="4833" y="15880"/>
                  <a:pt x="4940" y="15880"/>
                  <a:pt x="5007" y="15814"/>
                </a:cubicBezTo>
                <a:cubicBezTo>
                  <a:pt x="5073" y="15748"/>
                  <a:pt x="5073" y="15641"/>
                  <a:pt x="5007" y="15576"/>
                </a:cubicBezTo>
                <a:cubicBezTo>
                  <a:pt x="4973" y="15543"/>
                  <a:pt x="4930" y="15527"/>
                  <a:pt x="4886" y="15527"/>
                </a:cubicBezTo>
                <a:close/>
                <a:moveTo>
                  <a:pt x="5672" y="15527"/>
                </a:moveTo>
                <a:cubicBezTo>
                  <a:pt x="5629" y="15527"/>
                  <a:pt x="5586" y="15543"/>
                  <a:pt x="5553" y="15576"/>
                </a:cubicBezTo>
                <a:cubicBezTo>
                  <a:pt x="5486" y="15641"/>
                  <a:pt x="5486" y="15748"/>
                  <a:pt x="5553" y="15814"/>
                </a:cubicBezTo>
                <a:cubicBezTo>
                  <a:pt x="5619" y="15880"/>
                  <a:pt x="5726" y="15880"/>
                  <a:pt x="5793" y="15814"/>
                </a:cubicBezTo>
                <a:cubicBezTo>
                  <a:pt x="5859" y="15748"/>
                  <a:pt x="5859" y="15641"/>
                  <a:pt x="5793" y="15576"/>
                </a:cubicBezTo>
                <a:cubicBezTo>
                  <a:pt x="5760" y="15543"/>
                  <a:pt x="5716" y="15527"/>
                  <a:pt x="5672" y="15527"/>
                </a:cubicBezTo>
                <a:close/>
                <a:moveTo>
                  <a:pt x="6459" y="15527"/>
                </a:moveTo>
                <a:cubicBezTo>
                  <a:pt x="6415" y="15527"/>
                  <a:pt x="6372" y="15543"/>
                  <a:pt x="6338" y="15576"/>
                </a:cubicBezTo>
                <a:cubicBezTo>
                  <a:pt x="6272" y="15641"/>
                  <a:pt x="6272" y="15748"/>
                  <a:pt x="6338" y="15814"/>
                </a:cubicBezTo>
                <a:cubicBezTo>
                  <a:pt x="6405" y="15880"/>
                  <a:pt x="6513" y="15880"/>
                  <a:pt x="6579" y="15814"/>
                </a:cubicBezTo>
                <a:cubicBezTo>
                  <a:pt x="6646" y="15748"/>
                  <a:pt x="6646" y="15641"/>
                  <a:pt x="6579" y="15576"/>
                </a:cubicBezTo>
                <a:cubicBezTo>
                  <a:pt x="6546" y="15543"/>
                  <a:pt x="6502" y="15527"/>
                  <a:pt x="6459" y="15527"/>
                </a:cubicBezTo>
                <a:close/>
                <a:moveTo>
                  <a:pt x="7245" y="15527"/>
                </a:moveTo>
                <a:cubicBezTo>
                  <a:pt x="7202" y="15527"/>
                  <a:pt x="7158" y="15543"/>
                  <a:pt x="7125" y="15576"/>
                </a:cubicBezTo>
                <a:cubicBezTo>
                  <a:pt x="7058" y="15641"/>
                  <a:pt x="7058" y="15748"/>
                  <a:pt x="7125" y="15814"/>
                </a:cubicBezTo>
                <a:cubicBezTo>
                  <a:pt x="7191" y="15880"/>
                  <a:pt x="7299" y="15880"/>
                  <a:pt x="7365" y="15814"/>
                </a:cubicBezTo>
                <a:cubicBezTo>
                  <a:pt x="7432" y="15748"/>
                  <a:pt x="7432" y="15641"/>
                  <a:pt x="7365" y="15576"/>
                </a:cubicBezTo>
                <a:cubicBezTo>
                  <a:pt x="7332" y="15543"/>
                  <a:pt x="7289" y="15527"/>
                  <a:pt x="7245" y="15527"/>
                </a:cubicBezTo>
                <a:close/>
                <a:moveTo>
                  <a:pt x="8031" y="15527"/>
                </a:moveTo>
                <a:cubicBezTo>
                  <a:pt x="7988" y="15527"/>
                  <a:pt x="7944" y="15543"/>
                  <a:pt x="7911" y="15576"/>
                </a:cubicBezTo>
                <a:cubicBezTo>
                  <a:pt x="7845" y="15641"/>
                  <a:pt x="7845" y="15748"/>
                  <a:pt x="7911" y="15814"/>
                </a:cubicBezTo>
                <a:cubicBezTo>
                  <a:pt x="7977" y="15880"/>
                  <a:pt x="8085" y="15880"/>
                  <a:pt x="8151" y="15814"/>
                </a:cubicBezTo>
                <a:cubicBezTo>
                  <a:pt x="8217" y="15748"/>
                  <a:pt x="8217" y="15641"/>
                  <a:pt x="8151" y="15576"/>
                </a:cubicBezTo>
                <a:cubicBezTo>
                  <a:pt x="8118" y="15543"/>
                  <a:pt x="8075" y="15527"/>
                  <a:pt x="8031" y="15527"/>
                </a:cubicBezTo>
                <a:close/>
                <a:moveTo>
                  <a:pt x="8818" y="15527"/>
                </a:moveTo>
                <a:cubicBezTo>
                  <a:pt x="8774" y="15527"/>
                  <a:pt x="8730" y="15543"/>
                  <a:pt x="8697" y="15576"/>
                </a:cubicBezTo>
                <a:cubicBezTo>
                  <a:pt x="8631" y="15641"/>
                  <a:pt x="8631" y="15748"/>
                  <a:pt x="8697" y="15814"/>
                </a:cubicBezTo>
                <a:cubicBezTo>
                  <a:pt x="8764" y="15880"/>
                  <a:pt x="8871" y="15880"/>
                  <a:pt x="8937" y="15814"/>
                </a:cubicBezTo>
                <a:cubicBezTo>
                  <a:pt x="9004" y="15748"/>
                  <a:pt x="9004" y="15641"/>
                  <a:pt x="8937" y="15576"/>
                </a:cubicBezTo>
                <a:cubicBezTo>
                  <a:pt x="8904" y="15543"/>
                  <a:pt x="8861" y="15527"/>
                  <a:pt x="8818" y="15527"/>
                </a:cubicBezTo>
                <a:close/>
                <a:moveTo>
                  <a:pt x="9603" y="15527"/>
                </a:moveTo>
                <a:cubicBezTo>
                  <a:pt x="9560" y="15527"/>
                  <a:pt x="9517" y="15543"/>
                  <a:pt x="9483" y="15576"/>
                </a:cubicBezTo>
                <a:cubicBezTo>
                  <a:pt x="9417" y="15641"/>
                  <a:pt x="9417" y="15748"/>
                  <a:pt x="9483" y="15814"/>
                </a:cubicBezTo>
                <a:cubicBezTo>
                  <a:pt x="9550" y="15880"/>
                  <a:pt x="9657" y="15880"/>
                  <a:pt x="9724" y="15814"/>
                </a:cubicBezTo>
                <a:cubicBezTo>
                  <a:pt x="9790" y="15748"/>
                  <a:pt x="9790" y="15641"/>
                  <a:pt x="9724" y="15576"/>
                </a:cubicBezTo>
                <a:cubicBezTo>
                  <a:pt x="9690" y="15543"/>
                  <a:pt x="9647" y="15527"/>
                  <a:pt x="9603" y="15527"/>
                </a:cubicBezTo>
                <a:close/>
                <a:moveTo>
                  <a:pt x="10390" y="15527"/>
                </a:moveTo>
                <a:cubicBezTo>
                  <a:pt x="10346" y="15527"/>
                  <a:pt x="10303" y="15543"/>
                  <a:pt x="10270" y="15576"/>
                </a:cubicBezTo>
                <a:cubicBezTo>
                  <a:pt x="10203" y="15641"/>
                  <a:pt x="10203" y="15748"/>
                  <a:pt x="10270" y="15814"/>
                </a:cubicBezTo>
                <a:cubicBezTo>
                  <a:pt x="10336" y="15880"/>
                  <a:pt x="10444" y="15880"/>
                  <a:pt x="10510" y="15814"/>
                </a:cubicBezTo>
                <a:cubicBezTo>
                  <a:pt x="10576" y="15748"/>
                  <a:pt x="10576" y="15641"/>
                  <a:pt x="10510" y="15576"/>
                </a:cubicBezTo>
                <a:cubicBezTo>
                  <a:pt x="10477" y="15543"/>
                  <a:pt x="10433" y="15527"/>
                  <a:pt x="10390" y="15527"/>
                </a:cubicBezTo>
                <a:close/>
                <a:moveTo>
                  <a:pt x="11176" y="15527"/>
                </a:moveTo>
                <a:cubicBezTo>
                  <a:pt x="11132" y="15527"/>
                  <a:pt x="11089" y="15543"/>
                  <a:pt x="11055" y="15576"/>
                </a:cubicBezTo>
                <a:cubicBezTo>
                  <a:pt x="10989" y="15641"/>
                  <a:pt x="10989" y="15748"/>
                  <a:pt x="11055" y="15814"/>
                </a:cubicBezTo>
                <a:cubicBezTo>
                  <a:pt x="11122" y="15880"/>
                  <a:pt x="11230" y="15880"/>
                  <a:pt x="11296" y="15814"/>
                </a:cubicBezTo>
                <a:cubicBezTo>
                  <a:pt x="11363" y="15748"/>
                  <a:pt x="11363" y="15641"/>
                  <a:pt x="11296" y="15576"/>
                </a:cubicBezTo>
                <a:cubicBezTo>
                  <a:pt x="11263" y="15543"/>
                  <a:pt x="11219" y="15527"/>
                  <a:pt x="11176" y="15527"/>
                </a:cubicBezTo>
                <a:close/>
                <a:moveTo>
                  <a:pt x="11962" y="15527"/>
                </a:moveTo>
                <a:cubicBezTo>
                  <a:pt x="11919" y="15527"/>
                  <a:pt x="11875" y="15543"/>
                  <a:pt x="11842" y="15576"/>
                </a:cubicBezTo>
                <a:cubicBezTo>
                  <a:pt x="11775" y="15641"/>
                  <a:pt x="11775" y="15748"/>
                  <a:pt x="11842" y="15814"/>
                </a:cubicBezTo>
                <a:cubicBezTo>
                  <a:pt x="11908" y="15880"/>
                  <a:pt x="12016" y="15880"/>
                  <a:pt x="12083" y="15814"/>
                </a:cubicBezTo>
                <a:cubicBezTo>
                  <a:pt x="12149" y="15748"/>
                  <a:pt x="12149" y="15641"/>
                  <a:pt x="12083" y="15576"/>
                </a:cubicBezTo>
                <a:cubicBezTo>
                  <a:pt x="12049" y="15543"/>
                  <a:pt x="12006" y="15527"/>
                  <a:pt x="11962" y="15527"/>
                </a:cubicBezTo>
                <a:close/>
                <a:moveTo>
                  <a:pt x="12748" y="15527"/>
                </a:moveTo>
                <a:cubicBezTo>
                  <a:pt x="12705" y="15527"/>
                  <a:pt x="12661" y="15543"/>
                  <a:pt x="12628" y="15576"/>
                </a:cubicBezTo>
                <a:cubicBezTo>
                  <a:pt x="12562" y="15641"/>
                  <a:pt x="12562" y="15748"/>
                  <a:pt x="12628" y="15814"/>
                </a:cubicBezTo>
                <a:cubicBezTo>
                  <a:pt x="12694" y="15880"/>
                  <a:pt x="12802" y="15880"/>
                  <a:pt x="12868" y="15814"/>
                </a:cubicBezTo>
                <a:cubicBezTo>
                  <a:pt x="12935" y="15748"/>
                  <a:pt x="12935" y="15641"/>
                  <a:pt x="12868" y="15576"/>
                </a:cubicBezTo>
                <a:cubicBezTo>
                  <a:pt x="12835" y="15543"/>
                  <a:pt x="12792" y="15527"/>
                  <a:pt x="12748" y="15527"/>
                </a:cubicBezTo>
                <a:close/>
                <a:moveTo>
                  <a:pt x="13535" y="15527"/>
                </a:moveTo>
                <a:cubicBezTo>
                  <a:pt x="13491" y="15527"/>
                  <a:pt x="13447" y="15543"/>
                  <a:pt x="13414" y="15576"/>
                </a:cubicBezTo>
                <a:cubicBezTo>
                  <a:pt x="13348" y="15641"/>
                  <a:pt x="13348" y="15748"/>
                  <a:pt x="13414" y="15814"/>
                </a:cubicBezTo>
                <a:cubicBezTo>
                  <a:pt x="13481" y="15880"/>
                  <a:pt x="13588" y="15880"/>
                  <a:pt x="13654" y="15814"/>
                </a:cubicBezTo>
                <a:cubicBezTo>
                  <a:pt x="13721" y="15748"/>
                  <a:pt x="13721" y="15641"/>
                  <a:pt x="13654" y="15576"/>
                </a:cubicBezTo>
                <a:cubicBezTo>
                  <a:pt x="13621" y="15543"/>
                  <a:pt x="13578" y="15527"/>
                  <a:pt x="13535" y="15527"/>
                </a:cubicBezTo>
                <a:close/>
                <a:moveTo>
                  <a:pt x="14320" y="15527"/>
                </a:moveTo>
                <a:cubicBezTo>
                  <a:pt x="14277" y="15527"/>
                  <a:pt x="14234" y="15543"/>
                  <a:pt x="14201" y="15576"/>
                </a:cubicBezTo>
                <a:cubicBezTo>
                  <a:pt x="14134" y="15641"/>
                  <a:pt x="14134" y="15748"/>
                  <a:pt x="14201" y="15814"/>
                </a:cubicBezTo>
                <a:cubicBezTo>
                  <a:pt x="14267" y="15880"/>
                  <a:pt x="14374" y="15880"/>
                  <a:pt x="14441" y="15814"/>
                </a:cubicBezTo>
                <a:cubicBezTo>
                  <a:pt x="14507" y="15748"/>
                  <a:pt x="14507" y="15641"/>
                  <a:pt x="14441" y="15576"/>
                </a:cubicBezTo>
                <a:cubicBezTo>
                  <a:pt x="14408" y="15543"/>
                  <a:pt x="14364" y="15527"/>
                  <a:pt x="14320" y="15527"/>
                </a:cubicBezTo>
                <a:close/>
                <a:moveTo>
                  <a:pt x="15107" y="15527"/>
                </a:moveTo>
                <a:cubicBezTo>
                  <a:pt x="15063" y="15527"/>
                  <a:pt x="15019" y="15543"/>
                  <a:pt x="14986" y="15576"/>
                </a:cubicBezTo>
                <a:cubicBezTo>
                  <a:pt x="14920" y="15641"/>
                  <a:pt x="14920" y="15748"/>
                  <a:pt x="14986" y="15814"/>
                </a:cubicBezTo>
                <a:cubicBezTo>
                  <a:pt x="15053" y="15880"/>
                  <a:pt x="15161" y="15880"/>
                  <a:pt x="15227" y="15814"/>
                </a:cubicBezTo>
                <a:cubicBezTo>
                  <a:pt x="15293" y="15748"/>
                  <a:pt x="15293" y="15641"/>
                  <a:pt x="15227" y="15576"/>
                </a:cubicBezTo>
                <a:cubicBezTo>
                  <a:pt x="15194" y="15543"/>
                  <a:pt x="15150" y="15527"/>
                  <a:pt x="15107" y="15527"/>
                </a:cubicBezTo>
                <a:close/>
                <a:moveTo>
                  <a:pt x="15893" y="15527"/>
                </a:moveTo>
                <a:cubicBezTo>
                  <a:pt x="15849" y="15527"/>
                  <a:pt x="15806" y="15543"/>
                  <a:pt x="15772" y="15576"/>
                </a:cubicBezTo>
                <a:cubicBezTo>
                  <a:pt x="15706" y="15641"/>
                  <a:pt x="15706" y="15748"/>
                  <a:pt x="15772" y="15814"/>
                </a:cubicBezTo>
                <a:cubicBezTo>
                  <a:pt x="15839" y="15880"/>
                  <a:pt x="15947" y="15880"/>
                  <a:pt x="16013" y="15814"/>
                </a:cubicBezTo>
                <a:cubicBezTo>
                  <a:pt x="16080" y="15748"/>
                  <a:pt x="16080" y="15641"/>
                  <a:pt x="16013" y="15576"/>
                </a:cubicBezTo>
                <a:cubicBezTo>
                  <a:pt x="15980" y="15543"/>
                  <a:pt x="15936" y="15527"/>
                  <a:pt x="15893" y="15527"/>
                </a:cubicBezTo>
                <a:close/>
                <a:moveTo>
                  <a:pt x="16679" y="15527"/>
                </a:moveTo>
                <a:cubicBezTo>
                  <a:pt x="16636" y="15527"/>
                  <a:pt x="16592" y="15543"/>
                  <a:pt x="16559" y="15576"/>
                </a:cubicBezTo>
                <a:cubicBezTo>
                  <a:pt x="16492" y="15641"/>
                  <a:pt x="16492" y="15748"/>
                  <a:pt x="16559" y="15814"/>
                </a:cubicBezTo>
                <a:cubicBezTo>
                  <a:pt x="16625" y="15880"/>
                  <a:pt x="16733" y="15880"/>
                  <a:pt x="16800" y="15814"/>
                </a:cubicBezTo>
                <a:cubicBezTo>
                  <a:pt x="16866" y="15748"/>
                  <a:pt x="16866" y="15641"/>
                  <a:pt x="16800" y="15576"/>
                </a:cubicBezTo>
                <a:cubicBezTo>
                  <a:pt x="16766" y="15543"/>
                  <a:pt x="16723" y="15527"/>
                  <a:pt x="16679" y="15527"/>
                </a:cubicBezTo>
                <a:close/>
                <a:moveTo>
                  <a:pt x="17465" y="15527"/>
                </a:moveTo>
                <a:cubicBezTo>
                  <a:pt x="17422" y="15527"/>
                  <a:pt x="17378" y="15543"/>
                  <a:pt x="17345" y="15576"/>
                </a:cubicBezTo>
                <a:cubicBezTo>
                  <a:pt x="17279" y="15641"/>
                  <a:pt x="17279" y="15748"/>
                  <a:pt x="17345" y="15814"/>
                </a:cubicBezTo>
                <a:cubicBezTo>
                  <a:pt x="17411" y="15880"/>
                  <a:pt x="17519" y="15880"/>
                  <a:pt x="17585" y="15814"/>
                </a:cubicBezTo>
                <a:cubicBezTo>
                  <a:pt x="17652" y="15748"/>
                  <a:pt x="17652" y="15641"/>
                  <a:pt x="17585" y="15576"/>
                </a:cubicBezTo>
                <a:cubicBezTo>
                  <a:pt x="17552" y="15543"/>
                  <a:pt x="17509" y="15527"/>
                  <a:pt x="17465" y="15527"/>
                </a:cubicBezTo>
                <a:close/>
                <a:moveTo>
                  <a:pt x="18252" y="15527"/>
                </a:moveTo>
                <a:cubicBezTo>
                  <a:pt x="18208" y="15527"/>
                  <a:pt x="18165" y="15543"/>
                  <a:pt x="18131" y="15576"/>
                </a:cubicBezTo>
                <a:cubicBezTo>
                  <a:pt x="18065" y="15641"/>
                  <a:pt x="18065" y="15748"/>
                  <a:pt x="18131" y="15814"/>
                </a:cubicBezTo>
                <a:cubicBezTo>
                  <a:pt x="18198" y="15880"/>
                  <a:pt x="18305" y="15880"/>
                  <a:pt x="18371" y="15814"/>
                </a:cubicBezTo>
                <a:cubicBezTo>
                  <a:pt x="18438" y="15748"/>
                  <a:pt x="18438" y="15641"/>
                  <a:pt x="18371" y="15576"/>
                </a:cubicBezTo>
                <a:cubicBezTo>
                  <a:pt x="18338" y="15543"/>
                  <a:pt x="18295" y="15527"/>
                  <a:pt x="18252" y="15527"/>
                </a:cubicBezTo>
                <a:close/>
                <a:moveTo>
                  <a:pt x="19037" y="15527"/>
                </a:moveTo>
                <a:cubicBezTo>
                  <a:pt x="18994" y="15527"/>
                  <a:pt x="18951" y="15543"/>
                  <a:pt x="18918" y="15576"/>
                </a:cubicBezTo>
                <a:cubicBezTo>
                  <a:pt x="18851" y="15641"/>
                  <a:pt x="18851" y="15748"/>
                  <a:pt x="18918" y="15814"/>
                </a:cubicBezTo>
                <a:cubicBezTo>
                  <a:pt x="18984" y="15880"/>
                  <a:pt x="19091" y="15880"/>
                  <a:pt x="19158" y="15814"/>
                </a:cubicBezTo>
                <a:cubicBezTo>
                  <a:pt x="19224" y="15748"/>
                  <a:pt x="19224" y="15641"/>
                  <a:pt x="19158" y="15576"/>
                </a:cubicBezTo>
                <a:cubicBezTo>
                  <a:pt x="19125" y="15543"/>
                  <a:pt x="19081" y="15527"/>
                  <a:pt x="19037" y="15527"/>
                </a:cubicBezTo>
                <a:close/>
                <a:moveTo>
                  <a:pt x="19824" y="15527"/>
                </a:moveTo>
                <a:cubicBezTo>
                  <a:pt x="19780" y="15527"/>
                  <a:pt x="19736" y="15543"/>
                  <a:pt x="19703" y="15576"/>
                </a:cubicBezTo>
                <a:cubicBezTo>
                  <a:pt x="19637" y="15641"/>
                  <a:pt x="19637" y="15748"/>
                  <a:pt x="19703" y="15814"/>
                </a:cubicBezTo>
                <a:cubicBezTo>
                  <a:pt x="19770" y="15880"/>
                  <a:pt x="19878" y="15880"/>
                  <a:pt x="19944" y="15814"/>
                </a:cubicBezTo>
                <a:cubicBezTo>
                  <a:pt x="20010" y="15748"/>
                  <a:pt x="20010" y="15641"/>
                  <a:pt x="19944" y="15576"/>
                </a:cubicBezTo>
                <a:cubicBezTo>
                  <a:pt x="19911" y="15543"/>
                  <a:pt x="19867" y="15527"/>
                  <a:pt x="19824" y="15527"/>
                </a:cubicBezTo>
                <a:close/>
                <a:moveTo>
                  <a:pt x="20610" y="15527"/>
                </a:moveTo>
                <a:cubicBezTo>
                  <a:pt x="20566" y="15527"/>
                  <a:pt x="20523" y="15543"/>
                  <a:pt x="20490" y="15576"/>
                </a:cubicBezTo>
                <a:cubicBezTo>
                  <a:pt x="20423" y="15641"/>
                  <a:pt x="20423" y="15748"/>
                  <a:pt x="20490" y="15814"/>
                </a:cubicBezTo>
                <a:cubicBezTo>
                  <a:pt x="20556" y="15880"/>
                  <a:pt x="20664" y="15880"/>
                  <a:pt x="20730" y="15814"/>
                </a:cubicBezTo>
                <a:cubicBezTo>
                  <a:pt x="20797" y="15748"/>
                  <a:pt x="20797" y="15641"/>
                  <a:pt x="20730" y="15576"/>
                </a:cubicBezTo>
                <a:cubicBezTo>
                  <a:pt x="20697" y="15543"/>
                  <a:pt x="20653" y="15527"/>
                  <a:pt x="20610" y="15527"/>
                </a:cubicBezTo>
                <a:close/>
                <a:moveTo>
                  <a:pt x="21396" y="15527"/>
                </a:moveTo>
                <a:cubicBezTo>
                  <a:pt x="21353" y="15527"/>
                  <a:pt x="21309" y="15543"/>
                  <a:pt x="21276" y="15576"/>
                </a:cubicBezTo>
                <a:cubicBezTo>
                  <a:pt x="21209" y="15641"/>
                  <a:pt x="21209" y="15748"/>
                  <a:pt x="21276" y="15814"/>
                </a:cubicBezTo>
                <a:cubicBezTo>
                  <a:pt x="21342" y="15880"/>
                  <a:pt x="21450" y="15880"/>
                  <a:pt x="21517" y="15814"/>
                </a:cubicBezTo>
                <a:cubicBezTo>
                  <a:pt x="21583" y="15748"/>
                  <a:pt x="21583" y="15641"/>
                  <a:pt x="21517" y="15576"/>
                </a:cubicBezTo>
                <a:cubicBezTo>
                  <a:pt x="21483" y="15543"/>
                  <a:pt x="21440" y="15527"/>
                  <a:pt x="21396" y="15527"/>
                </a:cubicBezTo>
                <a:close/>
                <a:moveTo>
                  <a:pt x="169" y="16344"/>
                </a:moveTo>
                <a:cubicBezTo>
                  <a:pt x="126" y="16344"/>
                  <a:pt x="83" y="16361"/>
                  <a:pt x="49" y="16394"/>
                </a:cubicBezTo>
                <a:cubicBezTo>
                  <a:pt x="-17" y="16459"/>
                  <a:pt x="-17" y="16565"/>
                  <a:pt x="49" y="16631"/>
                </a:cubicBezTo>
                <a:cubicBezTo>
                  <a:pt x="116" y="16697"/>
                  <a:pt x="223" y="16697"/>
                  <a:pt x="290" y="16631"/>
                </a:cubicBezTo>
                <a:cubicBezTo>
                  <a:pt x="356" y="16565"/>
                  <a:pt x="356" y="16459"/>
                  <a:pt x="290" y="16394"/>
                </a:cubicBezTo>
                <a:cubicBezTo>
                  <a:pt x="256" y="16361"/>
                  <a:pt x="213" y="16344"/>
                  <a:pt x="169" y="16344"/>
                </a:cubicBezTo>
                <a:close/>
                <a:moveTo>
                  <a:pt x="955" y="16344"/>
                </a:moveTo>
                <a:cubicBezTo>
                  <a:pt x="912" y="16344"/>
                  <a:pt x="869" y="16361"/>
                  <a:pt x="836" y="16394"/>
                </a:cubicBezTo>
                <a:cubicBezTo>
                  <a:pt x="769" y="16459"/>
                  <a:pt x="769" y="16565"/>
                  <a:pt x="836" y="16631"/>
                </a:cubicBezTo>
                <a:cubicBezTo>
                  <a:pt x="902" y="16697"/>
                  <a:pt x="1009" y="16697"/>
                  <a:pt x="1076" y="16631"/>
                </a:cubicBezTo>
                <a:cubicBezTo>
                  <a:pt x="1142" y="16565"/>
                  <a:pt x="1142" y="16459"/>
                  <a:pt x="1076" y="16394"/>
                </a:cubicBezTo>
                <a:cubicBezTo>
                  <a:pt x="1043" y="16361"/>
                  <a:pt x="999" y="16344"/>
                  <a:pt x="955" y="16344"/>
                </a:cubicBezTo>
                <a:close/>
                <a:moveTo>
                  <a:pt x="1742" y="16344"/>
                </a:moveTo>
                <a:cubicBezTo>
                  <a:pt x="1698" y="16344"/>
                  <a:pt x="1654" y="16361"/>
                  <a:pt x="1621" y="16394"/>
                </a:cubicBezTo>
                <a:cubicBezTo>
                  <a:pt x="1555" y="16459"/>
                  <a:pt x="1555" y="16565"/>
                  <a:pt x="1621" y="16631"/>
                </a:cubicBezTo>
                <a:cubicBezTo>
                  <a:pt x="1688" y="16697"/>
                  <a:pt x="1796" y="16697"/>
                  <a:pt x="1862" y="16631"/>
                </a:cubicBezTo>
                <a:cubicBezTo>
                  <a:pt x="1928" y="16565"/>
                  <a:pt x="1928" y="16459"/>
                  <a:pt x="1862" y="16394"/>
                </a:cubicBezTo>
                <a:cubicBezTo>
                  <a:pt x="1829" y="16361"/>
                  <a:pt x="1785" y="16344"/>
                  <a:pt x="1742" y="16344"/>
                </a:cubicBezTo>
                <a:close/>
                <a:moveTo>
                  <a:pt x="2528" y="16344"/>
                </a:moveTo>
                <a:cubicBezTo>
                  <a:pt x="2484" y="16344"/>
                  <a:pt x="2441" y="16361"/>
                  <a:pt x="2408" y="16394"/>
                </a:cubicBezTo>
                <a:cubicBezTo>
                  <a:pt x="2341" y="16459"/>
                  <a:pt x="2341" y="16565"/>
                  <a:pt x="2408" y="16631"/>
                </a:cubicBezTo>
                <a:cubicBezTo>
                  <a:pt x="2474" y="16697"/>
                  <a:pt x="2582" y="16697"/>
                  <a:pt x="2648" y="16631"/>
                </a:cubicBezTo>
                <a:cubicBezTo>
                  <a:pt x="2715" y="16565"/>
                  <a:pt x="2715" y="16459"/>
                  <a:pt x="2648" y="16394"/>
                </a:cubicBezTo>
                <a:cubicBezTo>
                  <a:pt x="2615" y="16361"/>
                  <a:pt x="2571" y="16344"/>
                  <a:pt x="2528" y="16344"/>
                </a:cubicBezTo>
                <a:close/>
                <a:moveTo>
                  <a:pt x="3314" y="16344"/>
                </a:moveTo>
                <a:cubicBezTo>
                  <a:pt x="3271" y="16344"/>
                  <a:pt x="3227" y="16361"/>
                  <a:pt x="3194" y="16394"/>
                </a:cubicBezTo>
                <a:cubicBezTo>
                  <a:pt x="3127" y="16459"/>
                  <a:pt x="3127" y="16565"/>
                  <a:pt x="3194" y="16631"/>
                </a:cubicBezTo>
                <a:cubicBezTo>
                  <a:pt x="3260" y="16697"/>
                  <a:pt x="3368" y="16697"/>
                  <a:pt x="3434" y="16631"/>
                </a:cubicBezTo>
                <a:cubicBezTo>
                  <a:pt x="3500" y="16565"/>
                  <a:pt x="3500" y="16459"/>
                  <a:pt x="3434" y="16394"/>
                </a:cubicBezTo>
                <a:cubicBezTo>
                  <a:pt x="3401" y="16361"/>
                  <a:pt x="3358" y="16344"/>
                  <a:pt x="3314" y="16344"/>
                </a:cubicBezTo>
                <a:close/>
                <a:moveTo>
                  <a:pt x="4101" y="16344"/>
                </a:moveTo>
                <a:cubicBezTo>
                  <a:pt x="4057" y="16344"/>
                  <a:pt x="4013" y="16361"/>
                  <a:pt x="3980" y="16394"/>
                </a:cubicBezTo>
                <a:cubicBezTo>
                  <a:pt x="3914" y="16459"/>
                  <a:pt x="3914" y="16565"/>
                  <a:pt x="3980" y="16631"/>
                </a:cubicBezTo>
                <a:cubicBezTo>
                  <a:pt x="4047" y="16697"/>
                  <a:pt x="4154" y="16697"/>
                  <a:pt x="4220" y="16631"/>
                </a:cubicBezTo>
                <a:cubicBezTo>
                  <a:pt x="4287" y="16565"/>
                  <a:pt x="4287" y="16459"/>
                  <a:pt x="4220" y="16394"/>
                </a:cubicBezTo>
                <a:cubicBezTo>
                  <a:pt x="4187" y="16361"/>
                  <a:pt x="4144" y="16344"/>
                  <a:pt x="4101" y="16344"/>
                </a:cubicBezTo>
                <a:close/>
                <a:moveTo>
                  <a:pt x="4886" y="16344"/>
                </a:moveTo>
                <a:cubicBezTo>
                  <a:pt x="4843" y="16344"/>
                  <a:pt x="4800" y="16361"/>
                  <a:pt x="4766" y="16394"/>
                </a:cubicBezTo>
                <a:cubicBezTo>
                  <a:pt x="4700" y="16459"/>
                  <a:pt x="4700" y="16565"/>
                  <a:pt x="4766" y="16631"/>
                </a:cubicBezTo>
                <a:cubicBezTo>
                  <a:pt x="4833" y="16697"/>
                  <a:pt x="4940" y="16697"/>
                  <a:pt x="5007" y="16631"/>
                </a:cubicBezTo>
                <a:cubicBezTo>
                  <a:pt x="5073" y="16565"/>
                  <a:pt x="5073" y="16459"/>
                  <a:pt x="5007" y="16394"/>
                </a:cubicBezTo>
                <a:cubicBezTo>
                  <a:pt x="4973" y="16361"/>
                  <a:pt x="4930" y="16344"/>
                  <a:pt x="4886" y="16344"/>
                </a:cubicBezTo>
                <a:close/>
                <a:moveTo>
                  <a:pt x="5672" y="16344"/>
                </a:moveTo>
                <a:cubicBezTo>
                  <a:pt x="5629" y="16344"/>
                  <a:pt x="5586" y="16361"/>
                  <a:pt x="5553" y="16394"/>
                </a:cubicBezTo>
                <a:cubicBezTo>
                  <a:pt x="5486" y="16459"/>
                  <a:pt x="5486" y="16565"/>
                  <a:pt x="5553" y="16631"/>
                </a:cubicBezTo>
                <a:cubicBezTo>
                  <a:pt x="5619" y="16697"/>
                  <a:pt x="5726" y="16697"/>
                  <a:pt x="5793" y="16631"/>
                </a:cubicBezTo>
                <a:cubicBezTo>
                  <a:pt x="5859" y="16565"/>
                  <a:pt x="5859" y="16459"/>
                  <a:pt x="5793" y="16394"/>
                </a:cubicBezTo>
                <a:cubicBezTo>
                  <a:pt x="5760" y="16361"/>
                  <a:pt x="5716" y="16344"/>
                  <a:pt x="5672" y="16344"/>
                </a:cubicBezTo>
                <a:close/>
                <a:moveTo>
                  <a:pt x="6459" y="16344"/>
                </a:moveTo>
                <a:cubicBezTo>
                  <a:pt x="6415" y="16344"/>
                  <a:pt x="6372" y="16361"/>
                  <a:pt x="6338" y="16394"/>
                </a:cubicBezTo>
                <a:cubicBezTo>
                  <a:pt x="6272" y="16459"/>
                  <a:pt x="6272" y="16565"/>
                  <a:pt x="6338" y="16631"/>
                </a:cubicBezTo>
                <a:cubicBezTo>
                  <a:pt x="6405" y="16697"/>
                  <a:pt x="6513" y="16697"/>
                  <a:pt x="6579" y="16631"/>
                </a:cubicBezTo>
                <a:cubicBezTo>
                  <a:pt x="6646" y="16565"/>
                  <a:pt x="6646" y="16459"/>
                  <a:pt x="6579" y="16394"/>
                </a:cubicBezTo>
                <a:cubicBezTo>
                  <a:pt x="6546" y="16361"/>
                  <a:pt x="6502" y="16344"/>
                  <a:pt x="6459" y="16344"/>
                </a:cubicBezTo>
                <a:close/>
                <a:moveTo>
                  <a:pt x="7245" y="16344"/>
                </a:moveTo>
                <a:cubicBezTo>
                  <a:pt x="7202" y="16344"/>
                  <a:pt x="7158" y="16361"/>
                  <a:pt x="7125" y="16394"/>
                </a:cubicBezTo>
                <a:cubicBezTo>
                  <a:pt x="7058" y="16459"/>
                  <a:pt x="7058" y="16565"/>
                  <a:pt x="7125" y="16631"/>
                </a:cubicBezTo>
                <a:cubicBezTo>
                  <a:pt x="7191" y="16697"/>
                  <a:pt x="7299" y="16697"/>
                  <a:pt x="7365" y="16631"/>
                </a:cubicBezTo>
                <a:cubicBezTo>
                  <a:pt x="7432" y="16565"/>
                  <a:pt x="7432" y="16459"/>
                  <a:pt x="7365" y="16394"/>
                </a:cubicBezTo>
                <a:cubicBezTo>
                  <a:pt x="7332" y="16361"/>
                  <a:pt x="7289" y="16344"/>
                  <a:pt x="7245" y="16344"/>
                </a:cubicBezTo>
                <a:close/>
                <a:moveTo>
                  <a:pt x="8031" y="16344"/>
                </a:moveTo>
                <a:cubicBezTo>
                  <a:pt x="7988" y="16344"/>
                  <a:pt x="7944" y="16361"/>
                  <a:pt x="7911" y="16394"/>
                </a:cubicBezTo>
                <a:cubicBezTo>
                  <a:pt x="7845" y="16459"/>
                  <a:pt x="7845" y="16565"/>
                  <a:pt x="7911" y="16631"/>
                </a:cubicBezTo>
                <a:cubicBezTo>
                  <a:pt x="7977" y="16697"/>
                  <a:pt x="8085" y="16697"/>
                  <a:pt x="8151" y="16631"/>
                </a:cubicBezTo>
                <a:cubicBezTo>
                  <a:pt x="8217" y="16565"/>
                  <a:pt x="8217" y="16459"/>
                  <a:pt x="8151" y="16394"/>
                </a:cubicBezTo>
                <a:cubicBezTo>
                  <a:pt x="8118" y="16361"/>
                  <a:pt x="8075" y="16344"/>
                  <a:pt x="8031" y="16344"/>
                </a:cubicBezTo>
                <a:close/>
                <a:moveTo>
                  <a:pt x="8818" y="16344"/>
                </a:moveTo>
                <a:cubicBezTo>
                  <a:pt x="8774" y="16344"/>
                  <a:pt x="8730" y="16361"/>
                  <a:pt x="8697" y="16394"/>
                </a:cubicBezTo>
                <a:cubicBezTo>
                  <a:pt x="8631" y="16459"/>
                  <a:pt x="8631" y="16565"/>
                  <a:pt x="8697" y="16631"/>
                </a:cubicBezTo>
                <a:cubicBezTo>
                  <a:pt x="8764" y="16697"/>
                  <a:pt x="8871" y="16697"/>
                  <a:pt x="8937" y="16631"/>
                </a:cubicBezTo>
                <a:cubicBezTo>
                  <a:pt x="9004" y="16565"/>
                  <a:pt x="9004" y="16459"/>
                  <a:pt x="8937" y="16394"/>
                </a:cubicBezTo>
                <a:cubicBezTo>
                  <a:pt x="8904" y="16361"/>
                  <a:pt x="8861" y="16344"/>
                  <a:pt x="8818" y="16344"/>
                </a:cubicBezTo>
                <a:close/>
                <a:moveTo>
                  <a:pt x="9603" y="16344"/>
                </a:moveTo>
                <a:cubicBezTo>
                  <a:pt x="9560" y="16344"/>
                  <a:pt x="9517" y="16361"/>
                  <a:pt x="9483" y="16394"/>
                </a:cubicBezTo>
                <a:cubicBezTo>
                  <a:pt x="9417" y="16459"/>
                  <a:pt x="9417" y="16565"/>
                  <a:pt x="9483" y="16631"/>
                </a:cubicBezTo>
                <a:cubicBezTo>
                  <a:pt x="9550" y="16697"/>
                  <a:pt x="9657" y="16697"/>
                  <a:pt x="9724" y="16631"/>
                </a:cubicBezTo>
                <a:cubicBezTo>
                  <a:pt x="9790" y="16565"/>
                  <a:pt x="9790" y="16459"/>
                  <a:pt x="9724" y="16394"/>
                </a:cubicBezTo>
                <a:cubicBezTo>
                  <a:pt x="9690" y="16361"/>
                  <a:pt x="9647" y="16344"/>
                  <a:pt x="9603" y="16344"/>
                </a:cubicBezTo>
                <a:close/>
                <a:moveTo>
                  <a:pt x="10390" y="16344"/>
                </a:moveTo>
                <a:cubicBezTo>
                  <a:pt x="10346" y="16344"/>
                  <a:pt x="10303" y="16361"/>
                  <a:pt x="10270" y="16394"/>
                </a:cubicBezTo>
                <a:cubicBezTo>
                  <a:pt x="10203" y="16459"/>
                  <a:pt x="10203" y="16565"/>
                  <a:pt x="10270" y="16631"/>
                </a:cubicBezTo>
                <a:cubicBezTo>
                  <a:pt x="10336" y="16697"/>
                  <a:pt x="10444" y="16697"/>
                  <a:pt x="10510" y="16631"/>
                </a:cubicBezTo>
                <a:cubicBezTo>
                  <a:pt x="10576" y="16565"/>
                  <a:pt x="10576" y="16459"/>
                  <a:pt x="10510" y="16394"/>
                </a:cubicBezTo>
                <a:cubicBezTo>
                  <a:pt x="10477" y="16361"/>
                  <a:pt x="10433" y="16344"/>
                  <a:pt x="10390" y="16344"/>
                </a:cubicBezTo>
                <a:close/>
                <a:moveTo>
                  <a:pt x="11176" y="16344"/>
                </a:moveTo>
                <a:cubicBezTo>
                  <a:pt x="11132" y="16344"/>
                  <a:pt x="11089" y="16361"/>
                  <a:pt x="11055" y="16394"/>
                </a:cubicBezTo>
                <a:cubicBezTo>
                  <a:pt x="10989" y="16459"/>
                  <a:pt x="10989" y="16565"/>
                  <a:pt x="11055" y="16631"/>
                </a:cubicBezTo>
                <a:cubicBezTo>
                  <a:pt x="11122" y="16697"/>
                  <a:pt x="11230" y="16697"/>
                  <a:pt x="11296" y="16631"/>
                </a:cubicBezTo>
                <a:cubicBezTo>
                  <a:pt x="11363" y="16565"/>
                  <a:pt x="11363" y="16459"/>
                  <a:pt x="11296" y="16394"/>
                </a:cubicBezTo>
                <a:cubicBezTo>
                  <a:pt x="11263" y="16361"/>
                  <a:pt x="11219" y="16344"/>
                  <a:pt x="11176" y="16344"/>
                </a:cubicBezTo>
                <a:close/>
                <a:moveTo>
                  <a:pt x="11962" y="16344"/>
                </a:moveTo>
                <a:cubicBezTo>
                  <a:pt x="11919" y="16344"/>
                  <a:pt x="11875" y="16361"/>
                  <a:pt x="11842" y="16394"/>
                </a:cubicBezTo>
                <a:cubicBezTo>
                  <a:pt x="11775" y="16459"/>
                  <a:pt x="11775" y="16565"/>
                  <a:pt x="11842" y="16631"/>
                </a:cubicBezTo>
                <a:cubicBezTo>
                  <a:pt x="11908" y="16697"/>
                  <a:pt x="12016" y="16697"/>
                  <a:pt x="12083" y="16631"/>
                </a:cubicBezTo>
                <a:cubicBezTo>
                  <a:pt x="12149" y="16565"/>
                  <a:pt x="12149" y="16459"/>
                  <a:pt x="12083" y="16394"/>
                </a:cubicBezTo>
                <a:cubicBezTo>
                  <a:pt x="12049" y="16361"/>
                  <a:pt x="12006" y="16344"/>
                  <a:pt x="11962" y="16344"/>
                </a:cubicBezTo>
                <a:close/>
                <a:moveTo>
                  <a:pt x="12748" y="16344"/>
                </a:moveTo>
                <a:cubicBezTo>
                  <a:pt x="12705" y="16344"/>
                  <a:pt x="12661" y="16361"/>
                  <a:pt x="12628" y="16394"/>
                </a:cubicBezTo>
                <a:cubicBezTo>
                  <a:pt x="12562" y="16459"/>
                  <a:pt x="12562" y="16565"/>
                  <a:pt x="12628" y="16631"/>
                </a:cubicBezTo>
                <a:cubicBezTo>
                  <a:pt x="12694" y="16697"/>
                  <a:pt x="12802" y="16697"/>
                  <a:pt x="12868" y="16631"/>
                </a:cubicBezTo>
                <a:cubicBezTo>
                  <a:pt x="12935" y="16565"/>
                  <a:pt x="12935" y="16459"/>
                  <a:pt x="12868" y="16394"/>
                </a:cubicBezTo>
                <a:cubicBezTo>
                  <a:pt x="12835" y="16361"/>
                  <a:pt x="12792" y="16344"/>
                  <a:pt x="12748" y="16344"/>
                </a:cubicBezTo>
                <a:close/>
                <a:moveTo>
                  <a:pt x="13535" y="16344"/>
                </a:moveTo>
                <a:cubicBezTo>
                  <a:pt x="13491" y="16344"/>
                  <a:pt x="13447" y="16361"/>
                  <a:pt x="13414" y="16394"/>
                </a:cubicBezTo>
                <a:cubicBezTo>
                  <a:pt x="13348" y="16459"/>
                  <a:pt x="13348" y="16565"/>
                  <a:pt x="13414" y="16631"/>
                </a:cubicBezTo>
                <a:cubicBezTo>
                  <a:pt x="13481" y="16697"/>
                  <a:pt x="13588" y="16697"/>
                  <a:pt x="13654" y="16631"/>
                </a:cubicBezTo>
                <a:cubicBezTo>
                  <a:pt x="13721" y="16565"/>
                  <a:pt x="13721" y="16459"/>
                  <a:pt x="13654" y="16394"/>
                </a:cubicBezTo>
                <a:cubicBezTo>
                  <a:pt x="13621" y="16361"/>
                  <a:pt x="13578" y="16344"/>
                  <a:pt x="13535" y="16344"/>
                </a:cubicBezTo>
                <a:close/>
                <a:moveTo>
                  <a:pt x="14320" y="16344"/>
                </a:moveTo>
                <a:cubicBezTo>
                  <a:pt x="14277" y="16344"/>
                  <a:pt x="14234" y="16361"/>
                  <a:pt x="14201" y="16394"/>
                </a:cubicBezTo>
                <a:cubicBezTo>
                  <a:pt x="14134" y="16459"/>
                  <a:pt x="14134" y="16565"/>
                  <a:pt x="14201" y="16631"/>
                </a:cubicBezTo>
                <a:cubicBezTo>
                  <a:pt x="14267" y="16697"/>
                  <a:pt x="14374" y="16697"/>
                  <a:pt x="14441" y="16631"/>
                </a:cubicBezTo>
                <a:cubicBezTo>
                  <a:pt x="14507" y="16565"/>
                  <a:pt x="14507" y="16459"/>
                  <a:pt x="14441" y="16394"/>
                </a:cubicBezTo>
                <a:cubicBezTo>
                  <a:pt x="14408" y="16361"/>
                  <a:pt x="14364" y="16344"/>
                  <a:pt x="14320" y="16344"/>
                </a:cubicBezTo>
                <a:close/>
                <a:moveTo>
                  <a:pt x="15107" y="16344"/>
                </a:moveTo>
                <a:cubicBezTo>
                  <a:pt x="15063" y="16344"/>
                  <a:pt x="15019" y="16361"/>
                  <a:pt x="14986" y="16394"/>
                </a:cubicBezTo>
                <a:cubicBezTo>
                  <a:pt x="14920" y="16459"/>
                  <a:pt x="14920" y="16565"/>
                  <a:pt x="14986" y="16631"/>
                </a:cubicBezTo>
                <a:cubicBezTo>
                  <a:pt x="15053" y="16697"/>
                  <a:pt x="15161" y="16697"/>
                  <a:pt x="15227" y="16631"/>
                </a:cubicBezTo>
                <a:cubicBezTo>
                  <a:pt x="15293" y="16565"/>
                  <a:pt x="15293" y="16459"/>
                  <a:pt x="15227" y="16394"/>
                </a:cubicBezTo>
                <a:cubicBezTo>
                  <a:pt x="15194" y="16361"/>
                  <a:pt x="15150" y="16344"/>
                  <a:pt x="15107" y="16344"/>
                </a:cubicBezTo>
                <a:close/>
                <a:moveTo>
                  <a:pt x="15893" y="16344"/>
                </a:moveTo>
                <a:cubicBezTo>
                  <a:pt x="15849" y="16344"/>
                  <a:pt x="15806" y="16361"/>
                  <a:pt x="15772" y="16394"/>
                </a:cubicBezTo>
                <a:cubicBezTo>
                  <a:pt x="15706" y="16459"/>
                  <a:pt x="15706" y="16565"/>
                  <a:pt x="15772" y="16631"/>
                </a:cubicBezTo>
                <a:cubicBezTo>
                  <a:pt x="15839" y="16697"/>
                  <a:pt x="15947" y="16697"/>
                  <a:pt x="16013" y="16631"/>
                </a:cubicBezTo>
                <a:cubicBezTo>
                  <a:pt x="16080" y="16565"/>
                  <a:pt x="16080" y="16459"/>
                  <a:pt x="16013" y="16394"/>
                </a:cubicBezTo>
                <a:cubicBezTo>
                  <a:pt x="15980" y="16361"/>
                  <a:pt x="15936" y="16344"/>
                  <a:pt x="15893" y="16344"/>
                </a:cubicBezTo>
                <a:close/>
                <a:moveTo>
                  <a:pt x="16679" y="16344"/>
                </a:moveTo>
                <a:cubicBezTo>
                  <a:pt x="16636" y="16344"/>
                  <a:pt x="16592" y="16361"/>
                  <a:pt x="16559" y="16394"/>
                </a:cubicBezTo>
                <a:cubicBezTo>
                  <a:pt x="16492" y="16459"/>
                  <a:pt x="16492" y="16565"/>
                  <a:pt x="16559" y="16631"/>
                </a:cubicBezTo>
                <a:cubicBezTo>
                  <a:pt x="16625" y="16697"/>
                  <a:pt x="16733" y="16697"/>
                  <a:pt x="16800" y="16631"/>
                </a:cubicBezTo>
                <a:cubicBezTo>
                  <a:pt x="16866" y="16565"/>
                  <a:pt x="16866" y="16459"/>
                  <a:pt x="16800" y="16394"/>
                </a:cubicBezTo>
                <a:cubicBezTo>
                  <a:pt x="16766" y="16361"/>
                  <a:pt x="16723" y="16344"/>
                  <a:pt x="16679" y="16344"/>
                </a:cubicBezTo>
                <a:close/>
                <a:moveTo>
                  <a:pt x="17465" y="16344"/>
                </a:moveTo>
                <a:cubicBezTo>
                  <a:pt x="17422" y="16344"/>
                  <a:pt x="17378" y="16361"/>
                  <a:pt x="17345" y="16394"/>
                </a:cubicBezTo>
                <a:cubicBezTo>
                  <a:pt x="17279" y="16459"/>
                  <a:pt x="17279" y="16565"/>
                  <a:pt x="17345" y="16631"/>
                </a:cubicBezTo>
                <a:cubicBezTo>
                  <a:pt x="17411" y="16697"/>
                  <a:pt x="17519" y="16697"/>
                  <a:pt x="17585" y="16631"/>
                </a:cubicBezTo>
                <a:cubicBezTo>
                  <a:pt x="17652" y="16565"/>
                  <a:pt x="17652" y="16459"/>
                  <a:pt x="17585" y="16394"/>
                </a:cubicBezTo>
                <a:cubicBezTo>
                  <a:pt x="17552" y="16361"/>
                  <a:pt x="17509" y="16344"/>
                  <a:pt x="17465" y="16344"/>
                </a:cubicBezTo>
                <a:close/>
                <a:moveTo>
                  <a:pt x="18252" y="16344"/>
                </a:moveTo>
                <a:cubicBezTo>
                  <a:pt x="18208" y="16344"/>
                  <a:pt x="18165" y="16361"/>
                  <a:pt x="18131" y="16394"/>
                </a:cubicBezTo>
                <a:cubicBezTo>
                  <a:pt x="18065" y="16459"/>
                  <a:pt x="18065" y="16565"/>
                  <a:pt x="18131" y="16631"/>
                </a:cubicBezTo>
                <a:cubicBezTo>
                  <a:pt x="18198" y="16697"/>
                  <a:pt x="18305" y="16697"/>
                  <a:pt x="18371" y="16631"/>
                </a:cubicBezTo>
                <a:cubicBezTo>
                  <a:pt x="18438" y="16565"/>
                  <a:pt x="18438" y="16459"/>
                  <a:pt x="18371" y="16394"/>
                </a:cubicBezTo>
                <a:cubicBezTo>
                  <a:pt x="18338" y="16361"/>
                  <a:pt x="18295" y="16344"/>
                  <a:pt x="18252" y="16344"/>
                </a:cubicBezTo>
                <a:close/>
                <a:moveTo>
                  <a:pt x="19037" y="16344"/>
                </a:moveTo>
                <a:cubicBezTo>
                  <a:pt x="18994" y="16344"/>
                  <a:pt x="18951" y="16361"/>
                  <a:pt x="18918" y="16394"/>
                </a:cubicBezTo>
                <a:cubicBezTo>
                  <a:pt x="18851" y="16459"/>
                  <a:pt x="18851" y="16565"/>
                  <a:pt x="18918" y="16631"/>
                </a:cubicBezTo>
                <a:cubicBezTo>
                  <a:pt x="18984" y="16697"/>
                  <a:pt x="19091" y="16697"/>
                  <a:pt x="19158" y="16631"/>
                </a:cubicBezTo>
                <a:cubicBezTo>
                  <a:pt x="19224" y="16565"/>
                  <a:pt x="19224" y="16459"/>
                  <a:pt x="19158" y="16394"/>
                </a:cubicBezTo>
                <a:cubicBezTo>
                  <a:pt x="19125" y="16361"/>
                  <a:pt x="19081" y="16344"/>
                  <a:pt x="19037" y="16344"/>
                </a:cubicBezTo>
                <a:close/>
                <a:moveTo>
                  <a:pt x="19824" y="16344"/>
                </a:moveTo>
                <a:cubicBezTo>
                  <a:pt x="19780" y="16344"/>
                  <a:pt x="19736" y="16361"/>
                  <a:pt x="19703" y="16394"/>
                </a:cubicBezTo>
                <a:cubicBezTo>
                  <a:pt x="19637" y="16459"/>
                  <a:pt x="19637" y="16565"/>
                  <a:pt x="19703" y="16631"/>
                </a:cubicBezTo>
                <a:cubicBezTo>
                  <a:pt x="19770" y="16697"/>
                  <a:pt x="19878" y="16697"/>
                  <a:pt x="19944" y="16631"/>
                </a:cubicBezTo>
                <a:cubicBezTo>
                  <a:pt x="20010" y="16565"/>
                  <a:pt x="20010" y="16459"/>
                  <a:pt x="19944" y="16394"/>
                </a:cubicBezTo>
                <a:cubicBezTo>
                  <a:pt x="19911" y="16361"/>
                  <a:pt x="19867" y="16344"/>
                  <a:pt x="19824" y="16344"/>
                </a:cubicBezTo>
                <a:close/>
                <a:moveTo>
                  <a:pt x="20610" y="16344"/>
                </a:moveTo>
                <a:cubicBezTo>
                  <a:pt x="20566" y="16344"/>
                  <a:pt x="20523" y="16361"/>
                  <a:pt x="20490" y="16394"/>
                </a:cubicBezTo>
                <a:cubicBezTo>
                  <a:pt x="20423" y="16459"/>
                  <a:pt x="20423" y="16565"/>
                  <a:pt x="20490" y="16631"/>
                </a:cubicBezTo>
                <a:cubicBezTo>
                  <a:pt x="20556" y="16697"/>
                  <a:pt x="20664" y="16697"/>
                  <a:pt x="20730" y="16631"/>
                </a:cubicBezTo>
                <a:cubicBezTo>
                  <a:pt x="20797" y="16565"/>
                  <a:pt x="20797" y="16459"/>
                  <a:pt x="20730" y="16394"/>
                </a:cubicBezTo>
                <a:cubicBezTo>
                  <a:pt x="20697" y="16361"/>
                  <a:pt x="20653" y="16344"/>
                  <a:pt x="20610" y="16344"/>
                </a:cubicBezTo>
                <a:close/>
                <a:moveTo>
                  <a:pt x="21396" y="16344"/>
                </a:moveTo>
                <a:cubicBezTo>
                  <a:pt x="21353" y="16344"/>
                  <a:pt x="21309" y="16361"/>
                  <a:pt x="21276" y="16394"/>
                </a:cubicBezTo>
                <a:cubicBezTo>
                  <a:pt x="21209" y="16459"/>
                  <a:pt x="21209" y="16565"/>
                  <a:pt x="21276" y="16631"/>
                </a:cubicBezTo>
                <a:cubicBezTo>
                  <a:pt x="21342" y="16697"/>
                  <a:pt x="21450" y="16697"/>
                  <a:pt x="21517" y="16631"/>
                </a:cubicBezTo>
                <a:cubicBezTo>
                  <a:pt x="21583" y="16565"/>
                  <a:pt x="21583" y="16459"/>
                  <a:pt x="21517" y="16394"/>
                </a:cubicBezTo>
                <a:cubicBezTo>
                  <a:pt x="21483" y="16361"/>
                  <a:pt x="21440" y="16344"/>
                  <a:pt x="21396" y="16344"/>
                </a:cubicBezTo>
                <a:close/>
                <a:moveTo>
                  <a:pt x="169" y="17161"/>
                </a:moveTo>
                <a:cubicBezTo>
                  <a:pt x="126" y="17161"/>
                  <a:pt x="83" y="17178"/>
                  <a:pt x="49" y="17211"/>
                </a:cubicBezTo>
                <a:cubicBezTo>
                  <a:pt x="-17" y="17276"/>
                  <a:pt x="-17" y="17383"/>
                  <a:pt x="49" y="17448"/>
                </a:cubicBezTo>
                <a:cubicBezTo>
                  <a:pt x="116" y="17514"/>
                  <a:pt x="223" y="17514"/>
                  <a:pt x="290" y="17448"/>
                </a:cubicBezTo>
                <a:cubicBezTo>
                  <a:pt x="356" y="17383"/>
                  <a:pt x="356" y="17276"/>
                  <a:pt x="290" y="17211"/>
                </a:cubicBezTo>
                <a:cubicBezTo>
                  <a:pt x="256" y="17178"/>
                  <a:pt x="213" y="17161"/>
                  <a:pt x="169" y="17161"/>
                </a:cubicBezTo>
                <a:close/>
                <a:moveTo>
                  <a:pt x="955" y="17161"/>
                </a:moveTo>
                <a:cubicBezTo>
                  <a:pt x="912" y="17161"/>
                  <a:pt x="869" y="17178"/>
                  <a:pt x="836" y="17211"/>
                </a:cubicBezTo>
                <a:cubicBezTo>
                  <a:pt x="769" y="17276"/>
                  <a:pt x="769" y="17383"/>
                  <a:pt x="836" y="17448"/>
                </a:cubicBezTo>
                <a:cubicBezTo>
                  <a:pt x="902" y="17514"/>
                  <a:pt x="1009" y="17514"/>
                  <a:pt x="1076" y="17448"/>
                </a:cubicBezTo>
                <a:cubicBezTo>
                  <a:pt x="1142" y="17383"/>
                  <a:pt x="1142" y="17276"/>
                  <a:pt x="1076" y="17211"/>
                </a:cubicBezTo>
                <a:cubicBezTo>
                  <a:pt x="1043" y="17178"/>
                  <a:pt x="999" y="17161"/>
                  <a:pt x="955" y="17161"/>
                </a:cubicBezTo>
                <a:close/>
                <a:moveTo>
                  <a:pt x="1742" y="17161"/>
                </a:moveTo>
                <a:cubicBezTo>
                  <a:pt x="1698" y="17161"/>
                  <a:pt x="1654" y="17178"/>
                  <a:pt x="1621" y="17211"/>
                </a:cubicBezTo>
                <a:cubicBezTo>
                  <a:pt x="1555" y="17276"/>
                  <a:pt x="1555" y="17383"/>
                  <a:pt x="1621" y="17448"/>
                </a:cubicBezTo>
                <a:cubicBezTo>
                  <a:pt x="1688" y="17514"/>
                  <a:pt x="1796" y="17514"/>
                  <a:pt x="1862" y="17448"/>
                </a:cubicBezTo>
                <a:cubicBezTo>
                  <a:pt x="1928" y="17383"/>
                  <a:pt x="1928" y="17276"/>
                  <a:pt x="1862" y="17211"/>
                </a:cubicBezTo>
                <a:cubicBezTo>
                  <a:pt x="1829" y="17178"/>
                  <a:pt x="1785" y="17161"/>
                  <a:pt x="1742" y="17161"/>
                </a:cubicBezTo>
                <a:close/>
                <a:moveTo>
                  <a:pt x="2528" y="17161"/>
                </a:moveTo>
                <a:cubicBezTo>
                  <a:pt x="2484" y="17161"/>
                  <a:pt x="2441" y="17178"/>
                  <a:pt x="2408" y="17211"/>
                </a:cubicBezTo>
                <a:cubicBezTo>
                  <a:pt x="2341" y="17276"/>
                  <a:pt x="2341" y="17383"/>
                  <a:pt x="2408" y="17448"/>
                </a:cubicBezTo>
                <a:cubicBezTo>
                  <a:pt x="2474" y="17514"/>
                  <a:pt x="2582" y="17514"/>
                  <a:pt x="2648" y="17448"/>
                </a:cubicBezTo>
                <a:cubicBezTo>
                  <a:pt x="2715" y="17383"/>
                  <a:pt x="2715" y="17276"/>
                  <a:pt x="2648" y="17211"/>
                </a:cubicBezTo>
                <a:cubicBezTo>
                  <a:pt x="2615" y="17178"/>
                  <a:pt x="2571" y="17161"/>
                  <a:pt x="2528" y="17161"/>
                </a:cubicBezTo>
                <a:close/>
                <a:moveTo>
                  <a:pt x="3314" y="17161"/>
                </a:moveTo>
                <a:cubicBezTo>
                  <a:pt x="3271" y="17161"/>
                  <a:pt x="3227" y="17178"/>
                  <a:pt x="3194" y="17211"/>
                </a:cubicBezTo>
                <a:cubicBezTo>
                  <a:pt x="3127" y="17276"/>
                  <a:pt x="3127" y="17383"/>
                  <a:pt x="3194" y="17448"/>
                </a:cubicBezTo>
                <a:cubicBezTo>
                  <a:pt x="3260" y="17514"/>
                  <a:pt x="3368" y="17514"/>
                  <a:pt x="3434" y="17448"/>
                </a:cubicBezTo>
                <a:cubicBezTo>
                  <a:pt x="3500" y="17383"/>
                  <a:pt x="3500" y="17276"/>
                  <a:pt x="3434" y="17211"/>
                </a:cubicBezTo>
                <a:cubicBezTo>
                  <a:pt x="3401" y="17178"/>
                  <a:pt x="3358" y="17161"/>
                  <a:pt x="3314" y="17161"/>
                </a:cubicBezTo>
                <a:close/>
                <a:moveTo>
                  <a:pt x="4101" y="17161"/>
                </a:moveTo>
                <a:cubicBezTo>
                  <a:pt x="4057" y="17161"/>
                  <a:pt x="4013" y="17178"/>
                  <a:pt x="3980" y="17211"/>
                </a:cubicBezTo>
                <a:cubicBezTo>
                  <a:pt x="3914" y="17276"/>
                  <a:pt x="3914" y="17383"/>
                  <a:pt x="3980" y="17448"/>
                </a:cubicBezTo>
                <a:cubicBezTo>
                  <a:pt x="4047" y="17514"/>
                  <a:pt x="4154" y="17514"/>
                  <a:pt x="4220" y="17448"/>
                </a:cubicBezTo>
                <a:cubicBezTo>
                  <a:pt x="4287" y="17383"/>
                  <a:pt x="4287" y="17276"/>
                  <a:pt x="4220" y="17211"/>
                </a:cubicBezTo>
                <a:cubicBezTo>
                  <a:pt x="4187" y="17178"/>
                  <a:pt x="4144" y="17161"/>
                  <a:pt x="4101" y="17161"/>
                </a:cubicBezTo>
                <a:close/>
                <a:moveTo>
                  <a:pt x="4886" y="17161"/>
                </a:moveTo>
                <a:cubicBezTo>
                  <a:pt x="4843" y="17161"/>
                  <a:pt x="4800" y="17178"/>
                  <a:pt x="4766" y="17211"/>
                </a:cubicBezTo>
                <a:cubicBezTo>
                  <a:pt x="4700" y="17276"/>
                  <a:pt x="4700" y="17383"/>
                  <a:pt x="4766" y="17448"/>
                </a:cubicBezTo>
                <a:cubicBezTo>
                  <a:pt x="4833" y="17514"/>
                  <a:pt x="4940" y="17514"/>
                  <a:pt x="5007" y="17448"/>
                </a:cubicBezTo>
                <a:cubicBezTo>
                  <a:pt x="5073" y="17383"/>
                  <a:pt x="5073" y="17276"/>
                  <a:pt x="5007" y="17211"/>
                </a:cubicBezTo>
                <a:cubicBezTo>
                  <a:pt x="4973" y="17178"/>
                  <a:pt x="4930" y="17161"/>
                  <a:pt x="4886" y="17161"/>
                </a:cubicBezTo>
                <a:close/>
                <a:moveTo>
                  <a:pt x="5672" y="17161"/>
                </a:moveTo>
                <a:cubicBezTo>
                  <a:pt x="5629" y="17161"/>
                  <a:pt x="5586" y="17178"/>
                  <a:pt x="5553" y="17211"/>
                </a:cubicBezTo>
                <a:cubicBezTo>
                  <a:pt x="5486" y="17276"/>
                  <a:pt x="5486" y="17383"/>
                  <a:pt x="5553" y="17448"/>
                </a:cubicBezTo>
                <a:cubicBezTo>
                  <a:pt x="5619" y="17514"/>
                  <a:pt x="5726" y="17514"/>
                  <a:pt x="5793" y="17448"/>
                </a:cubicBezTo>
                <a:cubicBezTo>
                  <a:pt x="5859" y="17383"/>
                  <a:pt x="5859" y="17276"/>
                  <a:pt x="5793" y="17211"/>
                </a:cubicBezTo>
                <a:cubicBezTo>
                  <a:pt x="5760" y="17178"/>
                  <a:pt x="5716" y="17161"/>
                  <a:pt x="5672" y="17161"/>
                </a:cubicBezTo>
                <a:close/>
                <a:moveTo>
                  <a:pt x="6459" y="17161"/>
                </a:moveTo>
                <a:cubicBezTo>
                  <a:pt x="6415" y="17161"/>
                  <a:pt x="6372" y="17178"/>
                  <a:pt x="6338" y="17211"/>
                </a:cubicBezTo>
                <a:cubicBezTo>
                  <a:pt x="6272" y="17276"/>
                  <a:pt x="6272" y="17383"/>
                  <a:pt x="6338" y="17448"/>
                </a:cubicBezTo>
                <a:cubicBezTo>
                  <a:pt x="6405" y="17514"/>
                  <a:pt x="6513" y="17514"/>
                  <a:pt x="6579" y="17448"/>
                </a:cubicBezTo>
                <a:cubicBezTo>
                  <a:pt x="6646" y="17383"/>
                  <a:pt x="6646" y="17276"/>
                  <a:pt x="6579" y="17211"/>
                </a:cubicBezTo>
                <a:cubicBezTo>
                  <a:pt x="6546" y="17178"/>
                  <a:pt x="6502" y="17161"/>
                  <a:pt x="6459" y="17161"/>
                </a:cubicBezTo>
                <a:close/>
                <a:moveTo>
                  <a:pt x="7245" y="17161"/>
                </a:moveTo>
                <a:cubicBezTo>
                  <a:pt x="7202" y="17161"/>
                  <a:pt x="7158" y="17178"/>
                  <a:pt x="7125" y="17211"/>
                </a:cubicBezTo>
                <a:cubicBezTo>
                  <a:pt x="7058" y="17276"/>
                  <a:pt x="7058" y="17383"/>
                  <a:pt x="7125" y="17448"/>
                </a:cubicBezTo>
                <a:cubicBezTo>
                  <a:pt x="7191" y="17514"/>
                  <a:pt x="7299" y="17514"/>
                  <a:pt x="7365" y="17448"/>
                </a:cubicBezTo>
                <a:cubicBezTo>
                  <a:pt x="7432" y="17383"/>
                  <a:pt x="7432" y="17276"/>
                  <a:pt x="7365" y="17211"/>
                </a:cubicBezTo>
                <a:cubicBezTo>
                  <a:pt x="7332" y="17178"/>
                  <a:pt x="7289" y="17161"/>
                  <a:pt x="7245" y="17161"/>
                </a:cubicBezTo>
                <a:close/>
                <a:moveTo>
                  <a:pt x="8031" y="17161"/>
                </a:moveTo>
                <a:cubicBezTo>
                  <a:pt x="7988" y="17161"/>
                  <a:pt x="7944" y="17178"/>
                  <a:pt x="7911" y="17211"/>
                </a:cubicBezTo>
                <a:cubicBezTo>
                  <a:pt x="7845" y="17276"/>
                  <a:pt x="7845" y="17383"/>
                  <a:pt x="7911" y="17448"/>
                </a:cubicBezTo>
                <a:cubicBezTo>
                  <a:pt x="7977" y="17514"/>
                  <a:pt x="8085" y="17514"/>
                  <a:pt x="8151" y="17448"/>
                </a:cubicBezTo>
                <a:cubicBezTo>
                  <a:pt x="8217" y="17383"/>
                  <a:pt x="8217" y="17276"/>
                  <a:pt x="8151" y="17211"/>
                </a:cubicBezTo>
                <a:cubicBezTo>
                  <a:pt x="8118" y="17178"/>
                  <a:pt x="8075" y="17161"/>
                  <a:pt x="8031" y="17161"/>
                </a:cubicBezTo>
                <a:close/>
                <a:moveTo>
                  <a:pt x="8818" y="17161"/>
                </a:moveTo>
                <a:cubicBezTo>
                  <a:pt x="8774" y="17161"/>
                  <a:pt x="8730" y="17178"/>
                  <a:pt x="8697" y="17211"/>
                </a:cubicBezTo>
                <a:cubicBezTo>
                  <a:pt x="8631" y="17276"/>
                  <a:pt x="8631" y="17383"/>
                  <a:pt x="8697" y="17448"/>
                </a:cubicBezTo>
                <a:cubicBezTo>
                  <a:pt x="8764" y="17514"/>
                  <a:pt x="8871" y="17514"/>
                  <a:pt x="8937" y="17448"/>
                </a:cubicBezTo>
                <a:cubicBezTo>
                  <a:pt x="9004" y="17383"/>
                  <a:pt x="9004" y="17276"/>
                  <a:pt x="8937" y="17211"/>
                </a:cubicBezTo>
                <a:cubicBezTo>
                  <a:pt x="8904" y="17178"/>
                  <a:pt x="8861" y="17161"/>
                  <a:pt x="8818" y="17161"/>
                </a:cubicBezTo>
                <a:close/>
                <a:moveTo>
                  <a:pt x="9603" y="17161"/>
                </a:moveTo>
                <a:cubicBezTo>
                  <a:pt x="9560" y="17161"/>
                  <a:pt x="9517" y="17178"/>
                  <a:pt x="9483" y="17211"/>
                </a:cubicBezTo>
                <a:cubicBezTo>
                  <a:pt x="9417" y="17276"/>
                  <a:pt x="9417" y="17383"/>
                  <a:pt x="9483" y="17448"/>
                </a:cubicBezTo>
                <a:cubicBezTo>
                  <a:pt x="9550" y="17514"/>
                  <a:pt x="9657" y="17514"/>
                  <a:pt x="9724" y="17448"/>
                </a:cubicBezTo>
                <a:cubicBezTo>
                  <a:pt x="9790" y="17383"/>
                  <a:pt x="9790" y="17276"/>
                  <a:pt x="9724" y="17211"/>
                </a:cubicBezTo>
                <a:cubicBezTo>
                  <a:pt x="9690" y="17178"/>
                  <a:pt x="9647" y="17161"/>
                  <a:pt x="9603" y="17161"/>
                </a:cubicBezTo>
                <a:close/>
                <a:moveTo>
                  <a:pt x="10390" y="17161"/>
                </a:moveTo>
                <a:cubicBezTo>
                  <a:pt x="10346" y="17161"/>
                  <a:pt x="10303" y="17178"/>
                  <a:pt x="10270" y="17211"/>
                </a:cubicBezTo>
                <a:cubicBezTo>
                  <a:pt x="10203" y="17276"/>
                  <a:pt x="10203" y="17383"/>
                  <a:pt x="10270" y="17448"/>
                </a:cubicBezTo>
                <a:cubicBezTo>
                  <a:pt x="10336" y="17514"/>
                  <a:pt x="10444" y="17514"/>
                  <a:pt x="10510" y="17448"/>
                </a:cubicBezTo>
                <a:cubicBezTo>
                  <a:pt x="10576" y="17383"/>
                  <a:pt x="10576" y="17276"/>
                  <a:pt x="10510" y="17211"/>
                </a:cubicBezTo>
                <a:cubicBezTo>
                  <a:pt x="10477" y="17178"/>
                  <a:pt x="10433" y="17161"/>
                  <a:pt x="10390" y="17161"/>
                </a:cubicBezTo>
                <a:close/>
                <a:moveTo>
                  <a:pt x="11176" y="17161"/>
                </a:moveTo>
                <a:cubicBezTo>
                  <a:pt x="11132" y="17161"/>
                  <a:pt x="11089" y="17178"/>
                  <a:pt x="11055" y="17211"/>
                </a:cubicBezTo>
                <a:cubicBezTo>
                  <a:pt x="10989" y="17276"/>
                  <a:pt x="10989" y="17383"/>
                  <a:pt x="11055" y="17448"/>
                </a:cubicBezTo>
                <a:cubicBezTo>
                  <a:pt x="11122" y="17514"/>
                  <a:pt x="11230" y="17514"/>
                  <a:pt x="11296" y="17448"/>
                </a:cubicBezTo>
                <a:cubicBezTo>
                  <a:pt x="11363" y="17383"/>
                  <a:pt x="11363" y="17276"/>
                  <a:pt x="11296" y="17211"/>
                </a:cubicBezTo>
                <a:cubicBezTo>
                  <a:pt x="11263" y="17178"/>
                  <a:pt x="11219" y="17161"/>
                  <a:pt x="11176" y="17161"/>
                </a:cubicBezTo>
                <a:close/>
                <a:moveTo>
                  <a:pt x="11962" y="17161"/>
                </a:moveTo>
                <a:cubicBezTo>
                  <a:pt x="11919" y="17161"/>
                  <a:pt x="11875" y="17178"/>
                  <a:pt x="11842" y="17211"/>
                </a:cubicBezTo>
                <a:cubicBezTo>
                  <a:pt x="11775" y="17276"/>
                  <a:pt x="11775" y="17383"/>
                  <a:pt x="11842" y="17448"/>
                </a:cubicBezTo>
                <a:cubicBezTo>
                  <a:pt x="11908" y="17514"/>
                  <a:pt x="12016" y="17514"/>
                  <a:pt x="12083" y="17448"/>
                </a:cubicBezTo>
                <a:cubicBezTo>
                  <a:pt x="12149" y="17383"/>
                  <a:pt x="12149" y="17276"/>
                  <a:pt x="12083" y="17211"/>
                </a:cubicBezTo>
                <a:cubicBezTo>
                  <a:pt x="12049" y="17178"/>
                  <a:pt x="12006" y="17161"/>
                  <a:pt x="11962" y="17161"/>
                </a:cubicBezTo>
                <a:close/>
                <a:moveTo>
                  <a:pt x="12748" y="17161"/>
                </a:moveTo>
                <a:cubicBezTo>
                  <a:pt x="12705" y="17161"/>
                  <a:pt x="12661" y="17178"/>
                  <a:pt x="12628" y="17211"/>
                </a:cubicBezTo>
                <a:cubicBezTo>
                  <a:pt x="12562" y="17276"/>
                  <a:pt x="12562" y="17383"/>
                  <a:pt x="12628" y="17448"/>
                </a:cubicBezTo>
                <a:cubicBezTo>
                  <a:pt x="12694" y="17514"/>
                  <a:pt x="12802" y="17514"/>
                  <a:pt x="12868" y="17448"/>
                </a:cubicBezTo>
                <a:cubicBezTo>
                  <a:pt x="12935" y="17383"/>
                  <a:pt x="12935" y="17276"/>
                  <a:pt x="12868" y="17211"/>
                </a:cubicBezTo>
                <a:cubicBezTo>
                  <a:pt x="12835" y="17178"/>
                  <a:pt x="12792" y="17161"/>
                  <a:pt x="12748" y="17161"/>
                </a:cubicBezTo>
                <a:close/>
                <a:moveTo>
                  <a:pt x="13535" y="17161"/>
                </a:moveTo>
                <a:cubicBezTo>
                  <a:pt x="13491" y="17161"/>
                  <a:pt x="13447" y="17178"/>
                  <a:pt x="13414" y="17211"/>
                </a:cubicBezTo>
                <a:cubicBezTo>
                  <a:pt x="13348" y="17276"/>
                  <a:pt x="13348" y="17383"/>
                  <a:pt x="13414" y="17448"/>
                </a:cubicBezTo>
                <a:cubicBezTo>
                  <a:pt x="13481" y="17514"/>
                  <a:pt x="13588" y="17514"/>
                  <a:pt x="13654" y="17448"/>
                </a:cubicBezTo>
                <a:cubicBezTo>
                  <a:pt x="13721" y="17383"/>
                  <a:pt x="13721" y="17276"/>
                  <a:pt x="13654" y="17211"/>
                </a:cubicBezTo>
                <a:cubicBezTo>
                  <a:pt x="13621" y="17178"/>
                  <a:pt x="13578" y="17161"/>
                  <a:pt x="13535" y="17161"/>
                </a:cubicBezTo>
                <a:close/>
                <a:moveTo>
                  <a:pt x="14320" y="17161"/>
                </a:moveTo>
                <a:cubicBezTo>
                  <a:pt x="14277" y="17161"/>
                  <a:pt x="14234" y="17178"/>
                  <a:pt x="14201" y="17211"/>
                </a:cubicBezTo>
                <a:cubicBezTo>
                  <a:pt x="14134" y="17276"/>
                  <a:pt x="14134" y="17383"/>
                  <a:pt x="14201" y="17448"/>
                </a:cubicBezTo>
                <a:cubicBezTo>
                  <a:pt x="14267" y="17514"/>
                  <a:pt x="14374" y="17514"/>
                  <a:pt x="14441" y="17448"/>
                </a:cubicBezTo>
                <a:cubicBezTo>
                  <a:pt x="14507" y="17383"/>
                  <a:pt x="14507" y="17276"/>
                  <a:pt x="14441" y="17211"/>
                </a:cubicBezTo>
                <a:cubicBezTo>
                  <a:pt x="14408" y="17178"/>
                  <a:pt x="14364" y="17161"/>
                  <a:pt x="14320" y="17161"/>
                </a:cubicBezTo>
                <a:close/>
                <a:moveTo>
                  <a:pt x="15107" y="17161"/>
                </a:moveTo>
                <a:cubicBezTo>
                  <a:pt x="15063" y="17161"/>
                  <a:pt x="15019" y="17178"/>
                  <a:pt x="14986" y="17211"/>
                </a:cubicBezTo>
                <a:cubicBezTo>
                  <a:pt x="14920" y="17276"/>
                  <a:pt x="14920" y="17383"/>
                  <a:pt x="14986" y="17448"/>
                </a:cubicBezTo>
                <a:cubicBezTo>
                  <a:pt x="15053" y="17514"/>
                  <a:pt x="15161" y="17514"/>
                  <a:pt x="15227" y="17448"/>
                </a:cubicBezTo>
                <a:cubicBezTo>
                  <a:pt x="15293" y="17383"/>
                  <a:pt x="15293" y="17276"/>
                  <a:pt x="15227" y="17211"/>
                </a:cubicBezTo>
                <a:cubicBezTo>
                  <a:pt x="15194" y="17178"/>
                  <a:pt x="15150" y="17161"/>
                  <a:pt x="15107" y="17161"/>
                </a:cubicBezTo>
                <a:close/>
                <a:moveTo>
                  <a:pt x="15893" y="17161"/>
                </a:moveTo>
                <a:cubicBezTo>
                  <a:pt x="15849" y="17161"/>
                  <a:pt x="15806" y="17178"/>
                  <a:pt x="15772" y="17211"/>
                </a:cubicBezTo>
                <a:cubicBezTo>
                  <a:pt x="15706" y="17276"/>
                  <a:pt x="15706" y="17383"/>
                  <a:pt x="15772" y="17448"/>
                </a:cubicBezTo>
                <a:cubicBezTo>
                  <a:pt x="15839" y="17514"/>
                  <a:pt x="15947" y="17514"/>
                  <a:pt x="16013" y="17448"/>
                </a:cubicBezTo>
                <a:cubicBezTo>
                  <a:pt x="16080" y="17383"/>
                  <a:pt x="16080" y="17276"/>
                  <a:pt x="16013" y="17211"/>
                </a:cubicBezTo>
                <a:cubicBezTo>
                  <a:pt x="15980" y="17178"/>
                  <a:pt x="15936" y="17161"/>
                  <a:pt x="15893" y="17161"/>
                </a:cubicBezTo>
                <a:close/>
                <a:moveTo>
                  <a:pt x="16679" y="17161"/>
                </a:moveTo>
                <a:cubicBezTo>
                  <a:pt x="16636" y="17161"/>
                  <a:pt x="16592" y="17178"/>
                  <a:pt x="16559" y="17211"/>
                </a:cubicBezTo>
                <a:cubicBezTo>
                  <a:pt x="16492" y="17276"/>
                  <a:pt x="16492" y="17383"/>
                  <a:pt x="16559" y="17448"/>
                </a:cubicBezTo>
                <a:cubicBezTo>
                  <a:pt x="16625" y="17514"/>
                  <a:pt x="16733" y="17514"/>
                  <a:pt x="16800" y="17448"/>
                </a:cubicBezTo>
                <a:cubicBezTo>
                  <a:pt x="16866" y="17383"/>
                  <a:pt x="16866" y="17276"/>
                  <a:pt x="16800" y="17211"/>
                </a:cubicBezTo>
                <a:cubicBezTo>
                  <a:pt x="16766" y="17178"/>
                  <a:pt x="16723" y="17161"/>
                  <a:pt x="16679" y="17161"/>
                </a:cubicBezTo>
                <a:close/>
                <a:moveTo>
                  <a:pt x="17465" y="17161"/>
                </a:moveTo>
                <a:cubicBezTo>
                  <a:pt x="17422" y="17161"/>
                  <a:pt x="17378" y="17178"/>
                  <a:pt x="17345" y="17211"/>
                </a:cubicBezTo>
                <a:cubicBezTo>
                  <a:pt x="17279" y="17276"/>
                  <a:pt x="17279" y="17383"/>
                  <a:pt x="17345" y="17448"/>
                </a:cubicBezTo>
                <a:cubicBezTo>
                  <a:pt x="17411" y="17514"/>
                  <a:pt x="17519" y="17514"/>
                  <a:pt x="17585" y="17448"/>
                </a:cubicBezTo>
                <a:cubicBezTo>
                  <a:pt x="17652" y="17383"/>
                  <a:pt x="17652" y="17276"/>
                  <a:pt x="17585" y="17211"/>
                </a:cubicBezTo>
                <a:cubicBezTo>
                  <a:pt x="17552" y="17178"/>
                  <a:pt x="17509" y="17161"/>
                  <a:pt x="17465" y="17161"/>
                </a:cubicBezTo>
                <a:close/>
                <a:moveTo>
                  <a:pt x="18252" y="17161"/>
                </a:moveTo>
                <a:cubicBezTo>
                  <a:pt x="18208" y="17161"/>
                  <a:pt x="18165" y="17178"/>
                  <a:pt x="18131" y="17211"/>
                </a:cubicBezTo>
                <a:cubicBezTo>
                  <a:pt x="18065" y="17276"/>
                  <a:pt x="18065" y="17383"/>
                  <a:pt x="18131" y="17448"/>
                </a:cubicBezTo>
                <a:cubicBezTo>
                  <a:pt x="18198" y="17514"/>
                  <a:pt x="18305" y="17514"/>
                  <a:pt x="18371" y="17448"/>
                </a:cubicBezTo>
                <a:cubicBezTo>
                  <a:pt x="18438" y="17383"/>
                  <a:pt x="18438" y="17276"/>
                  <a:pt x="18371" y="17211"/>
                </a:cubicBezTo>
                <a:cubicBezTo>
                  <a:pt x="18338" y="17178"/>
                  <a:pt x="18295" y="17161"/>
                  <a:pt x="18252" y="17161"/>
                </a:cubicBezTo>
                <a:close/>
                <a:moveTo>
                  <a:pt x="19037" y="17161"/>
                </a:moveTo>
                <a:cubicBezTo>
                  <a:pt x="18994" y="17161"/>
                  <a:pt x="18951" y="17178"/>
                  <a:pt x="18918" y="17211"/>
                </a:cubicBezTo>
                <a:cubicBezTo>
                  <a:pt x="18851" y="17276"/>
                  <a:pt x="18851" y="17383"/>
                  <a:pt x="18918" y="17448"/>
                </a:cubicBezTo>
                <a:cubicBezTo>
                  <a:pt x="18984" y="17514"/>
                  <a:pt x="19091" y="17514"/>
                  <a:pt x="19158" y="17448"/>
                </a:cubicBezTo>
                <a:cubicBezTo>
                  <a:pt x="19224" y="17383"/>
                  <a:pt x="19224" y="17276"/>
                  <a:pt x="19158" y="17211"/>
                </a:cubicBezTo>
                <a:cubicBezTo>
                  <a:pt x="19125" y="17178"/>
                  <a:pt x="19081" y="17161"/>
                  <a:pt x="19037" y="17161"/>
                </a:cubicBezTo>
                <a:close/>
                <a:moveTo>
                  <a:pt x="19824" y="17161"/>
                </a:moveTo>
                <a:cubicBezTo>
                  <a:pt x="19780" y="17161"/>
                  <a:pt x="19736" y="17178"/>
                  <a:pt x="19703" y="17211"/>
                </a:cubicBezTo>
                <a:cubicBezTo>
                  <a:pt x="19637" y="17276"/>
                  <a:pt x="19637" y="17383"/>
                  <a:pt x="19703" y="17448"/>
                </a:cubicBezTo>
                <a:cubicBezTo>
                  <a:pt x="19770" y="17514"/>
                  <a:pt x="19878" y="17514"/>
                  <a:pt x="19944" y="17448"/>
                </a:cubicBezTo>
                <a:cubicBezTo>
                  <a:pt x="20010" y="17383"/>
                  <a:pt x="20010" y="17276"/>
                  <a:pt x="19944" y="17211"/>
                </a:cubicBezTo>
                <a:cubicBezTo>
                  <a:pt x="19911" y="17178"/>
                  <a:pt x="19867" y="17161"/>
                  <a:pt x="19824" y="17161"/>
                </a:cubicBezTo>
                <a:close/>
                <a:moveTo>
                  <a:pt x="20610" y="17161"/>
                </a:moveTo>
                <a:cubicBezTo>
                  <a:pt x="20566" y="17161"/>
                  <a:pt x="20523" y="17178"/>
                  <a:pt x="20490" y="17211"/>
                </a:cubicBezTo>
                <a:cubicBezTo>
                  <a:pt x="20423" y="17276"/>
                  <a:pt x="20423" y="17383"/>
                  <a:pt x="20490" y="17448"/>
                </a:cubicBezTo>
                <a:cubicBezTo>
                  <a:pt x="20556" y="17514"/>
                  <a:pt x="20664" y="17514"/>
                  <a:pt x="20730" y="17448"/>
                </a:cubicBezTo>
                <a:cubicBezTo>
                  <a:pt x="20797" y="17383"/>
                  <a:pt x="20797" y="17276"/>
                  <a:pt x="20730" y="17211"/>
                </a:cubicBezTo>
                <a:cubicBezTo>
                  <a:pt x="20697" y="17178"/>
                  <a:pt x="20653" y="17161"/>
                  <a:pt x="20610" y="17161"/>
                </a:cubicBezTo>
                <a:close/>
                <a:moveTo>
                  <a:pt x="21396" y="17161"/>
                </a:moveTo>
                <a:cubicBezTo>
                  <a:pt x="21353" y="17161"/>
                  <a:pt x="21309" y="17178"/>
                  <a:pt x="21276" y="17211"/>
                </a:cubicBezTo>
                <a:cubicBezTo>
                  <a:pt x="21209" y="17276"/>
                  <a:pt x="21209" y="17383"/>
                  <a:pt x="21276" y="17448"/>
                </a:cubicBezTo>
                <a:cubicBezTo>
                  <a:pt x="21342" y="17514"/>
                  <a:pt x="21450" y="17514"/>
                  <a:pt x="21517" y="17448"/>
                </a:cubicBezTo>
                <a:cubicBezTo>
                  <a:pt x="21583" y="17383"/>
                  <a:pt x="21583" y="17276"/>
                  <a:pt x="21517" y="17211"/>
                </a:cubicBezTo>
                <a:cubicBezTo>
                  <a:pt x="21483" y="17178"/>
                  <a:pt x="21440" y="17161"/>
                  <a:pt x="21396" y="17161"/>
                </a:cubicBezTo>
                <a:close/>
                <a:moveTo>
                  <a:pt x="169" y="17978"/>
                </a:moveTo>
                <a:cubicBezTo>
                  <a:pt x="126" y="17978"/>
                  <a:pt x="83" y="17995"/>
                  <a:pt x="49" y="18028"/>
                </a:cubicBezTo>
                <a:cubicBezTo>
                  <a:pt x="-17" y="18093"/>
                  <a:pt x="-17" y="18200"/>
                  <a:pt x="49" y="18265"/>
                </a:cubicBezTo>
                <a:cubicBezTo>
                  <a:pt x="116" y="18331"/>
                  <a:pt x="223" y="18331"/>
                  <a:pt x="290" y="18265"/>
                </a:cubicBezTo>
                <a:cubicBezTo>
                  <a:pt x="356" y="18200"/>
                  <a:pt x="356" y="18093"/>
                  <a:pt x="290" y="18028"/>
                </a:cubicBezTo>
                <a:cubicBezTo>
                  <a:pt x="256" y="17995"/>
                  <a:pt x="213" y="17978"/>
                  <a:pt x="169" y="17978"/>
                </a:cubicBezTo>
                <a:close/>
                <a:moveTo>
                  <a:pt x="955" y="17978"/>
                </a:moveTo>
                <a:cubicBezTo>
                  <a:pt x="912" y="17978"/>
                  <a:pt x="869" y="17995"/>
                  <a:pt x="836" y="18028"/>
                </a:cubicBezTo>
                <a:cubicBezTo>
                  <a:pt x="769" y="18093"/>
                  <a:pt x="769" y="18200"/>
                  <a:pt x="836" y="18265"/>
                </a:cubicBezTo>
                <a:cubicBezTo>
                  <a:pt x="902" y="18331"/>
                  <a:pt x="1009" y="18331"/>
                  <a:pt x="1076" y="18265"/>
                </a:cubicBezTo>
                <a:cubicBezTo>
                  <a:pt x="1142" y="18200"/>
                  <a:pt x="1142" y="18093"/>
                  <a:pt x="1076" y="18028"/>
                </a:cubicBezTo>
                <a:cubicBezTo>
                  <a:pt x="1043" y="17995"/>
                  <a:pt x="999" y="17978"/>
                  <a:pt x="955" y="17978"/>
                </a:cubicBezTo>
                <a:close/>
                <a:moveTo>
                  <a:pt x="1742" y="17978"/>
                </a:moveTo>
                <a:cubicBezTo>
                  <a:pt x="1698" y="17978"/>
                  <a:pt x="1654" y="17995"/>
                  <a:pt x="1621" y="18028"/>
                </a:cubicBezTo>
                <a:cubicBezTo>
                  <a:pt x="1555" y="18093"/>
                  <a:pt x="1555" y="18200"/>
                  <a:pt x="1621" y="18265"/>
                </a:cubicBezTo>
                <a:cubicBezTo>
                  <a:pt x="1688" y="18331"/>
                  <a:pt x="1796" y="18331"/>
                  <a:pt x="1862" y="18265"/>
                </a:cubicBezTo>
                <a:cubicBezTo>
                  <a:pt x="1928" y="18200"/>
                  <a:pt x="1928" y="18093"/>
                  <a:pt x="1862" y="18028"/>
                </a:cubicBezTo>
                <a:cubicBezTo>
                  <a:pt x="1829" y="17995"/>
                  <a:pt x="1785" y="17978"/>
                  <a:pt x="1742" y="17978"/>
                </a:cubicBezTo>
                <a:close/>
                <a:moveTo>
                  <a:pt x="2528" y="17978"/>
                </a:moveTo>
                <a:cubicBezTo>
                  <a:pt x="2484" y="17978"/>
                  <a:pt x="2441" y="17995"/>
                  <a:pt x="2408" y="18028"/>
                </a:cubicBezTo>
                <a:cubicBezTo>
                  <a:pt x="2341" y="18093"/>
                  <a:pt x="2341" y="18200"/>
                  <a:pt x="2408" y="18265"/>
                </a:cubicBezTo>
                <a:cubicBezTo>
                  <a:pt x="2474" y="18331"/>
                  <a:pt x="2582" y="18331"/>
                  <a:pt x="2648" y="18265"/>
                </a:cubicBezTo>
                <a:cubicBezTo>
                  <a:pt x="2715" y="18200"/>
                  <a:pt x="2715" y="18093"/>
                  <a:pt x="2648" y="18028"/>
                </a:cubicBezTo>
                <a:cubicBezTo>
                  <a:pt x="2615" y="17995"/>
                  <a:pt x="2571" y="17978"/>
                  <a:pt x="2528" y="17978"/>
                </a:cubicBezTo>
                <a:close/>
                <a:moveTo>
                  <a:pt x="3314" y="17978"/>
                </a:moveTo>
                <a:cubicBezTo>
                  <a:pt x="3271" y="17978"/>
                  <a:pt x="3227" y="17995"/>
                  <a:pt x="3194" y="18028"/>
                </a:cubicBezTo>
                <a:cubicBezTo>
                  <a:pt x="3127" y="18093"/>
                  <a:pt x="3127" y="18200"/>
                  <a:pt x="3194" y="18265"/>
                </a:cubicBezTo>
                <a:cubicBezTo>
                  <a:pt x="3260" y="18331"/>
                  <a:pt x="3368" y="18331"/>
                  <a:pt x="3434" y="18265"/>
                </a:cubicBezTo>
                <a:cubicBezTo>
                  <a:pt x="3500" y="18200"/>
                  <a:pt x="3500" y="18093"/>
                  <a:pt x="3434" y="18028"/>
                </a:cubicBezTo>
                <a:cubicBezTo>
                  <a:pt x="3401" y="17995"/>
                  <a:pt x="3358" y="17978"/>
                  <a:pt x="3314" y="17978"/>
                </a:cubicBezTo>
                <a:close/>
                <a:moveTo>
                  <a:pt x="4101" y="17978"/>
                </a:moveTo>
                <a:cubicBezTo>
                  <a:pt x="4057" y="17978"/>
                  <a:pt x="4013" y="17995"/>
                  <a:pt x="3980" y="18028"/>
                </a:cubicBezTo>
                <a:cubicBezTo>
                  <a:pt x="3914" y="18093"/>
                  <a:pt x="3914" y="18200"/>
                  <a:pt x="3980" y="18265"/>
                </a:cubicBezTo>
                <a:cubicBezTo>
                  <a:pt x="4047" y="18331"/>
                  <a:pt x="4154" y="18331"/>
                  <a:pt x="4220" y="18265"/>
                </a:cubicBezTo>
                <a:cubicBezTo>
                  <a:pt x="4287" y="18200"/>
                  <a:pt x="4287" y="18093"/>
                  <a:pt x="4220" y="18028"/>
                </a:cubicBezTo>
                <a:cubicBezTo>
                  <a:pt x="4187" y="17995"/>
                  <a:pt x="4144" y="17978"/>
                  <a:pt x="4101" y="17978"/>
                </a:cubicBezTo>
                <a:close/>
                <a:moveTo>
                  <a:pt x="4886" y="17978"/>
                </a:moveTo>
                <a:cubicBezTo>
                  <a:pt x="4843" y="17978"/>
                  <a:pt x="4800" y="17995"/>
                  <a:pt x="4766" y="18028"/>
                </a:cubicBezTo>
                <a:cubicBezTo>
                  <a:pt x="4700" y="18093"/>
                  <a:pt x="4700" y="18200"/>
                  <a:pt x="4766" y="18265"/>
                </a:cubicBezTo>
                <a:cubicBezTo>
                  <a:pt x="4833" y="18331"/>
                  <a:pt x="4940" y="18331"/>
                  <a:pt x="5007" y="18265"/>
                </a:cubicBezTo>
                <a:cubicBezTo>
                  <a:pt x="5073" y="18200"/>
                  <a:pt x="5073" y="18093"/>
                  <a:pt x="5007" y="18028"/>
                </a:cubicBezTo>
                <a:cubicBezTo>
                  <a:pt x="4973" y="17995"/>
                  <a:pt x="4930" y="17978"/>
                  <a:pt x="4886" y="17978"/>
                </a:cubicBezTo>
                <a:close/>
                <a:moveTo>
                  <a:pt x="5672" y="17978"/>
                </a:moveTo>
                <a:cubicBezTo>
                  <a:pt x="5629" y="17978"/>
                  <a:pt x="5586" y="17995"/>
                  <a:pt x="5553" y="18028"/>
                </a:cubicBezTo>
                <a:cubicBezTo>
                  <a:pt x="5486" y="18093"/>
                  <a:pt x="5486" y="18200"/>
                  <a:pt x="5553" y="18265"/>
                </a:cubicBezTo>
                <a:cubicBezTo>
                  <a:pt x="5619" y="18331"/>
                  <a:pt x="5726" y="18331"/>
                  <a:pt x="5793" y="18265"/>
                </a:cubicBezTo>
                <a:cubicBezTo>
                  <a:pt x="5859" y="18200"/>
                  <a:pt x="5859" y="18093"/>
                  <a:pt x="5793" y="18028"/>
                </a:cubicBezTo>
                <a:cubicBezTo>
                  <a:pt x="5760" y="17995"/>
                  <a:pt x="5716" y="17978"/>
                  <a:pt x="5672" y="17978"/>
                </a:cubicBezTo>
                <a:close/>
                <a:moveTo>
                  <a:pt x="6459" y="17978"/>
                </a:moveTo>
                <a:cubicBezTo>
                  <a:pt x="6415" y="17978"/>
                  <a:pt x="6372" y="17995"/>
                  <a:pt x="6338" y="18028"/>
                </a:cubicBezTo>
                <a:cubicBezTo>
                  <a:pt x="6272" y="18093"/>
                  <a:pt x="6272" y="18200"/>
                  <a:pt x="6338" y="18265"/>
                </a:cubicBezTo>
                <a:cubicBezTo>
                  <a:pt x="6405" y="18331"/>
                  <a:pt x="6513" y="18331"/>
                  <a:pt x="6579" y="18265"/>
                </a:cubicBezTo>
                <a:cubicBezTo>
                  <a:pt x="6646" y="18200"/>
                  <a:pt x="6646" y="18093"/>
                  <a:pt x="6579" y="18028"/>
                </a:cubicBezTo>
                <a:cubicBezTo>
                  <a:pt x="6546" y="17995"/>
                  <a:pt x="6502" y="17978"/>
                  <a:pt x="6459" y="17978"/>
                </a:cubicBezTo>
                <a:close/>
                <a:moveTo>
                  <a:pt x="7245" y="17978"/>
                </a:moveTo>
                <a:cubicBezTo>
                  <a:pt x="7202" y="17978"/>
                  <a:pt x="7158" y="17995"/>
                  <a:pt x="7125" y="18028"/>
                </a:cubicBezTo>
                <a:cubicBezTo>
                  <a:pt x="7058" y="18093"/>
                  <a:pt x="7058" y="18200"/>
                  <a:pt x="7125" y="18265"/>
                </a:cubicBezTo>
                <a:cubicBezTo>
                  <a:pt x="7191" y="18331"/>
                  <a:pt x="7299" y="18331"/>
                  <a:pt x="7365" y="18265"/>
                </a:cubicBezTo>
                <a:cubicBezTo>
                  <a:pt x="7432" y="18200"/>
                  <a:pt x="7432" y="18093"/>
                  <a:pt x="7365" y="18028"/>
                </a:cubicBezTo>
                <a:cubicBezTo>
                  <a:pt x="7332" y="17995"/>
                  <a:pt x="7289" y="17978"/>
                  <a:pt x="7245" y="17978"/>
                </a:cubicBezTo>
                <a:close/>
                <a:moveTo>
                  <a:pt x="8031" y="17978"/>
                </a:moveTo>
                <a:cubicBezTo>
                  <a:pt x="7988" y="17978"/>
                  <a:pt x="7944" y="17995"/>
                  <a:pt x="7911" y="18028"/>
                </a:cubicBezTo>
                <a:cubicBezTo>
                  <a:pt x="7845" y="18093"/>
                  <a:pt x="7845" y="18200"/>
                  <a:pt x="7911" y="18265"/>
                </a:cubicBezTo>
                <a:cubicBezTo>
                  <a:pt x="7977" y="18331"/>
                  <a:pt x="8085" y="18331"/>
                  <a:pt x="8151" y="18265"/>
                </a:cubicBezTo>
                <a:cubicBezTo>
                  <a:pt x="8217" y="18200"/>
                  <a:pt x="8217" y="18093"/>
                  <a:pt x="8151" y="18028"/>
                </a:cubicBezTo>
                <a:cubicBezTo>
                  <a:pt x="8118" y="17995"/>
                  <a:pt x="8075" y="17978"/>
                  <a:pt x="8031" y="17978"/>
                </a:cubicBezTo>
                <a:close/>
                <a:moveTo>
                  <a:pt x="8818" y="17978"/>
                </a:moveTo>
                <a:cubicBezTo>
                  <a:pt x="8774" y="17978"/>
                  <a:pt x="8730" y="17995"/>
                  <a:pt x="8697" y="18028"/>
                </a:cubicBezTo>
                <a:cubicBezTo>
                  <a:pt x="8631" y="18093"/>
                  <a:pt x="8631" y="18200"/>
                  <a:pt x="8697" y="18265"/>
                </a:cubicBezTo>
                <a:cubicBezTo>
                  <a:pt x="8764" y="18331"/>
                  <a:pt x="8871" y="18331"/>
                  <a:pt x="8937" y="18265"/>
                </a:cubicBezTo>
                <a:cubicBezTo>
                  <a:pt x="9004" y="18200"/>
                  <a:pt x="9004" y="18093"/>
                  <a:pt x="8937" y="18028"/>
                </a:cubicBezTo>
                <a:cubicBezTo>
                  <a:pt x="8904" y="17995"/>
                  <a:pt x="8861" y="17978"/>
                  <a:pt x="8818" y="17978"/>
                </a:cubicBezTo>
                <a:close/>
                <a:moveTo>
                  <a:pt x="9603" y="17978"/>
                </a:moveTo>
                <a:cubicBezTo>
                  <a:pt x="9560" y="17978"/>
                  <a:pt x="9517" y="17995"/>
                  <a:pt x="9483" y="18028"/>
                </a:cubicBezTo>
                <a:cubicBezTo>
                  <a:pt x="9417" y="18093"/>
                  <a:pt x="9417" y="18200"/>
                  <a:pt x="9483" y="18265"/>
                </a:cubicBezTo>
                <a:cubicBezTo>
                  <a:pt x="9550" y="18331"/>
                  <a:pt x="9657" y="18331"/>
                  <a:pt x="9724" y="18265"/>
                </a:cubicBezTo>
                <a:cubicBezTo>
                  <a:pt x="9790" y="18200"/>
                  <a:pt x="9790" y="18093"/>
                  <a:pt x="9724" y="18028"/>
                </a:cubicBezTo>
                <a:cubicBezTo>
                  <a:pt x="9690" y="17995"/>
                  <a:pt x="9647" y="17978"/>
                  <a:pt x="9603" y="17978"/>
                </a:cubicBezTo>
                <a:close/>
                <a:moveTo>
                  <a:pt x="10390" y="17978"/>
                </a:moveTo>
                <a:cubicBezTo>
                  <a:pt x="10346" y="17978"/>
                  <a:pt x="10303" y="17995"/>
                  <a:pt x="10270" y="18028"/>
                </a:cubicBezTo>
                <a:cubicBezTo>
                  <a:pt x="10203" y="18093"/>
                  <a:pt x="10203" y="18200"/>
                  <a:pt x="10270" y="18265"/>
                </a:cubicBezTo>
                <a:cubicBezTo>
                  <a:pt x="10336" y="18331"/>
                  <a:pt x="10444" y="18331"/>
                  <a:pt x="10510" y="18265"/>
                </a:cubicBezTo>
                <a:cubicBezTo>
                  <a:pt x="10576" y="18200"/>
                  <a:pt x="10576" y="18093"/>
                  <a:pt x="10510" y="18028"/>
                </a:cubicBezTo>
                <a:cubicBezTo>
                  <a:pt x="10477" y="17995"/>
                  <a:pt x="10433" y="17978"/>
                  <a:pt x="10390" y="17978"/>
                </a:cubicBezTo>
                <a:close/>
                <a:moveTo>
                  <a:pt x="11176" y="17978"/>
                </a:moveTo>
                <a:cubicBezTo>
                  <a:pt x="11132" y="17978"/>
                  <a:pt x="11089" y="17995"/>
                  <a:pt x="11055" y="18028"/>
                </a:cubicBezTo>
                <a:cubicBezTo>
                  <a:pt x="10989" y="18093"/>
                  <a:pt x="10989" y="18200"/>
                  <a:pt x="11055" y="18265"/>
                </a:cubicBezTo>
                <a:cubicBezTo>
                  <a:pt x="11122" y="18331"/>
                  <a:pt x="11230" y="18331"/>
                  <a:pt x="11296" y="18265"/>
                </a:cubicBezTo>
                <a:cubicBezTo>
                  <a:pt x="11363" y="18200"/>
                  <a:pt x="11363" y="18093"/>
                  <a:pt x="11296" y="18028"/>
                </a:cubicBezTo>
                <a:cubicBezTo>
                  <a:pt x="11263" y="17995"/>
                  <a:pt x="11219" y="17978"/>
                  <a:pt x="11176" y="17978"/>
                </a:cubicBezTo>
                <a:close/>
                <a:moveTo>
                  <a:pt x="11962" y="17978"/>
                </a:moveTo>
                <a:cubicBezTo>
                  <a:pt x="11919" y="17978"/>
                  <a:pt x="11875" y="17995"/>
                  <a:pt x="11842" y="18028"/>
                </a:cubicBezTo>
                <a:cubicBezTo>
                  <a:pt x="11775" y="18093"/>
                  <a:pt x="11775" y="18200"/>
                  <a:pt x="11842" y="18265"/>
                </a:cubicBezTo>
                <a:cubicBezTo>
                  <a:pt x="11908" y="18331"/>
                  <a:pt x="12016" y="18331"/>
                  <a:pt x="12083" y="18265"/>
                </a:cubicBezTo>
                <a:cubicBezTo>
                  <a:pt x="12149" y="18200"/>
                  <a:pt x="12149" y="18093"/>
                  <a:pt x="12083" y="18028"/>
                </a:cubicBezTo>
                <a:cubicBezTo>
                  <a:pt x="12049" y="17995"/>
                  <a:pt x="12006" y="17978"/>
                  <a:pt x="11962" y="17978"/>
                </a:cubicBezTo>
                <a:close/>
                <a:moveTo>
                  <a:pt x="12748" y="17978"/>
                </a:moveTo>
                <a:cubicBezTo>
                  <a:pt x="12705" y="17978"/>
                  <a:pt x="12661" y="17995"/>
                  <a:pt x="12628" y="18028"/>
                </a:cubicBezTo>
                <a:cubicBezTo>
                  <a:pt x="12562" y="18093"/>
                  <a:pt x="12562" y="18200"/>
                  <a:pt x="12628" y="18265"/>
                </a:cubicBezTo>
                <a:cubicBezTo>
                  <a:pt x="12694" y="18331"/>
                  <a:pt x="12802" y="18331"/>
                  <a:pt x="12868" y="18265"/>
                </a:cubicBezTo>
                <a:cubicBezTo>
                  <a:pt x="12935" y="18200"/>
                  <a:pt x="12935" y="18093"/>
                  <a:pt x="12868" y="18028"/>
                </a:cubicBezTo>
                <a:cubicBezTo>
                  <a:pt x="12835" y="17995"/>
                  <a:pt x="12792" y="17978"/>
                  <a:pt x="12748" y="17978"/>
                </a:cubicBezTo>
                <a:close/>
                <a:moveTo>
                  <a:pt x="13535" y="17978"/>
                </a:moveTo>
                <a:cubicBezTo>
                  <a:pt x="13491" y="17978"/>
                  <a:pt x="13447" y="17995"/>
                  <a:pt x="13414" y="18028"/>
                </a:cubicBezTo>
                <a:cubicBezTo>
                  <a:pt x="13348" y="18093"/>
                  <a:pt x="13348" y="18200"/>
                  <a:pt x="13414" y="18265"/>
                </a:cubicBezTo>
                <a:cubicBezTo>
                  <a:pt x="13481" y="18331"/>
                  <a:pt x="13588" y="18331"/>
                  <a:pt x="13654" y="18265"/>
                </a:cubicBezTo>
                <a:cubicBezTo>
                  <a:pt x="13721" y="18200"/>
                  <a:pt x="13721" y="18093"/>
                  <a:pt x="13654" y="18028"/>
                </a:cubicBezTo>
                <a:cubicBezTo>
                  <a:pt x="13621" y="17995"/>
                  <a:pt x="13578" y="17978"/>
                  <a:pt x="13535" y="17978"/>
                </a:cubicBezTo>
                <a:close/>
                <a:moveTo>
                  <a:pt x="14320" y="17978"/>
                </a:moveTo>
                <a:cubicBezTo>
                  <a:pt x="14277" y="17978"/>
                  <a:pt x="14234" y="17995"/>
                  <a:pt x="14201" y="18028"/>
                </a:cubicBezTo>
                <a:cubicBezTo>
                  <a:pt x="14134" y="18093"/>
                  <a:pt x="14134" y="18200"/>
                  <a:pt x="14201" y="18265"/>
                </a:cubicBezTo>
                <a:cubicBezTo>
                  <a:pt x="14267" y="18331"/>
                  <a:pt x="14374" y="18331"/>
                  <a:pt x="14441" y="18265"/>
                </a:cubicBezTo>
                <a:cubicBezTo>
                  <a:pt x="14507" y="18200"/>
                  <a:pt x="14507" y="18093"/>
                  <a:pt x="14441" y="18028"/>
                </a:cubicBezTo>
                <a:cubicBezTo>
                  <a:pt x="14408" y="17995"/>
                  <a:pt x="14364" y="17978"/>
                  <a:pt x="14320" y="17978"/>
                </a:cubicBezTo>
                <a:close/>
                <a:moveTo>
                  <a:pt x="15107" y="17978"/>
                </a:moveTo>
                <a:cubicBezTo>
                  <a:pt x="15063" y="17978"/>
                  <a:pt x="15019" y="17995"/>
                  <a:pt x="14986" y="18028"/>
                </a:cubicBezTo>
                <a:cubicBezTo>
                  <a:pt x="14920" y="18093"/>
                  <a:pt x="14920" y="18200"/>
                  <a:pt x="14986" y="18265"/>
                </a:cubicBezTo>
                <a:cubicBezTo>
                  <a:pt x="15053" y="18331"/>
                  <a:pt x="15161" y="18331"/>
                  <a:pt x="15227" y="18265"/>
                </a:cubicBezTo>
                <a:cubicBezTo>
                  <a:pt x="15293" y="18200"/>
                  <a:pt x="15293" y="18093"/>
                  <a:pt x="15227" y="18028"/>
                </a:cubicBezTo>
                <a:cubicBezTo>
                  <a:pt x="15194" y="17995"/>
                  <a:pt x="15150" y="17978"/>
                  <a:pt x="15107" y="17978"/>
                </a:cubicBezTo>
                <a:close/>
                <a:moveTo>
                  <a:pt x="15893" y="17978"/>
                </a:moveTo>
                <a:cubicBezTo>
                  <a:pt x="15849" y="17978"/>
                  <a:pt x="15806" y="17995"/>
                  <a:pt x="15772" y="18028"/>
                </a:cubicBezTo>
                <a:cubicBezTo>
                  <a:pt x="15706" y="18093"/>
                  <a:pt x="15706" y="18200"/>
                  <a:pt x="15772" y="18265"/>
                </a:cubicBezTo>
                <a:cubicBezTo>
                  <a:pt x="15839" y="18331"/>
                  <a:pt x="15947" y="18331"/>
                  <a:pt x="16013" y="18265"/>
                </a:cubicBezTo>
                <a:cubicBezTo>
                  <a:pt x="16080" y="18200"/>
                  <a:pt x="16080" y="18093"/>
                  <a:pt x="16013" y="18028"/>
                </a:cubicBezTo>
                <a:cubicBezTo>
                  <a:pt x="15980" y="17995"/>
                  <a:pt x="15936" y="17978"/>
                  <a:pt x="15893" y="17978"/>
                </a:cubicBezTo>
                <a:close/>
                <a:moveTo>
                  <a:pt x="16679" y="17978"/>
                </a:moveTo>
                <a:cubicBezTo>
                  <a:pt x="16636" y="17978"/>
                  <a:pt x="16592" y="17995"/>
                  <a:pt x="16559" y="18028"/>
                </a:cubicBezTo>
                <a:cubicBezTo>
                  <a:pt x="16492" y="18093"/>
                  <a:pt x="16492" y="18200"/>
                  <a:pt x="16559" y="18265"/>
                </a:cubicBezTo>
                <a:cubicBezTo>
                  <a:pt x="16625" y="18331"/>
                  <a:pt x="16733" y="18331"/>
                  <a:pt x="16800" y="18265"/>
                </a:cubicBezTo>
                <a:cubicBezTo>
                  <a:pt x="16866" y="18200"/>
                  <a:pt x="16866" y="18093"/>
                  <a:pt x="16800" y="18028"/>
                </a:cubicBezTo>
                <a:cubicBezTo>
                  <a:pt x="16766" y="17995"/>
                  <a:pt x="16723" y="17978"/>
                  <a:pt x="16679" y="17978"/>
                </a:cubicBezTo>
                <a:close/>
                <a:moveTo>
                  <a:pt x="17465" y="17978"/>
                </a:moveTo>
                <a:cubicBezTo>
                  <a:pt x="17422" y="17978"/>
                  <a:pt x="17378" y="17995"/>
                  <a:pt x="17345" y="18028"/>
                </a:cubicBezTo>
                <a:cubicBezTo>
                  <a:pt x="17279" y="18093"/>
                  <a:pt x="17279" y="18200"/>
                  <a:pt x="17345" y="18265"/>
                </a:cubicBezTo>
                <a:cubicBezTo>
                  <a:pt x="17411" y="18331"/>
                  <a:pt x="17519" y="18331"/>
                  <a:pt x="17585" y="18265"/>
                </a:cubicBezTo>
                <a:cubicBezTo>
                  <a:pt x="17652" y="18200"/>
                  <a:pt x="17652" y="18093"/>
                  <a:pt x="17585" y="18028"/>
                </a:cubicBezTo>
                <a:cubicBezTo>
                  <a:pt x="17552" y="17995"/>
                  <a:pt x="17509" y="17978"/>
                  <a:pt x="17465" y="17978"/>
                </a:cubicBezTo>
                <a:close/>
                <a:moveTo>
                  <a:pt x="18252" y="17978"/>
                </a:moveTo>
                <a:cubicBezTo>
                  <a:pt x="18208" y="17978"/>
                  <a:pt x="18165" y="17995"/>
                  <a:pt x="18131" y="18028"/>
                </a:cubicBezTo>
                <a:cubicBezTo>
                  <a:pt x="18065" y="18093"/>
                  <a:pt x="18065" y="18200"/>
                  <a:pt x="18131" y="18265"/>
                </a:cubicBezTo>
                <a:cubicBezTo>
                  <a:pt x="18198" y="18331"/>
                  <a:pt x="18305" y="18331"/>
                  <a:pt x="18371" y="18265"/>
                </a:cubicBezTo>
                <a:cubicBezTo>
                  <a:pt x="18438" y="18200"/>
                  <a:pt x="18438" y="18093"/>
                  <a:pt x="18371" y="18028"/>
                </a:cubicBezTo>
                <a:cubicBezTo>
                  <a:pt x="18338" y="17995"/>
                  <a:pt x="18295" y="17978"/>
                  <a:pt x="18252" y="17978"/>
                </a:cubicBezTo>
                <a:close/>
                <a:moveTo>
                  <a:pt x="19037" y="17978"/>
                </a:moveTo>
                <a:cubicBezTo>
                  <a:pt x="18994" y="17978"/>
                  <a:pt x="18951" y="17995"/>
                  <a:pt x="18918" y="18028"/>
                </a:cubicBezTo>
                <a:cubicBezTo>
                  <a:pt x="18851" y="18093"/>
                  <a:pt x="18851" y="18200"/>
                  <a:pt x="18918" y="18265"/>
                </a:cubicBezTo>
                <a:cubicBezTo>
                  <a:pt x="18984" y="18331"/>
                  <a:pt x="19091" y="18331"/>
                  <a:pt x="19158" y="18265"/>
                </a:cubicBezTo>
                <a:cubicBezTo>
                  <a:pt x="19224" y="18200"/>
                  <a:pt x="19224" y="18093"/>
                  <a:pt x="19158" y="18028"/>
                </a:cubicBezTo>
                <a:cubicBezTo>
                  <a:pt x="19125" y="17995"/>
                  <a:pt x="19081" y="17978"/>
                  <a:pt x="19037" y="17978"/>
                </a:cubicBezTo>
                <a:close/>
                <a:moveTo>
                  <a:pt x="19824" y="17978"/>
                </a:moveTo>
                <a:cubicBezTo>
                  <a:pt x="19780" y="17978"/>
                  <a:pt x="19736" y="17995"/>
                  <a:pt x="19703" y="18028"/>
                </a:cubicBezTo>
                <a:cubicBezTo>
                  <a:pt x="19637" y="18093"/>
                  <a:pt x="19637" y="18200"/>
                  <a:pt x="19703" y="18265"/>
                </a:cubicBezTo>
                <a:cubicBezTo>
                  <a:pt x="19770" y="18331"/>
                  <a:pt x="19878" y="18331"/>
                  <a:pt x="19944" y="18265"/>
                </a:cubicBezTo>
                <a:cubicBezTo>
                  <a:pt x="20010" y="18200"/>
                  <a:pt x="20010" y="18093"/>
                  <a:pt x="19944" y="18028"/>
                </a:cubicBezTo>
                <a:cubicBezTo>
                  <a:pt x="19911" y="17995"/>
                  <a:pt x="19867" y="17978"/>
                  <a:pt x="19824" y="17978"/>
                </a:cubicBezTo>
                <a:close/>
                <a:moveTo>
                  <a:pt x="20610" y="17978"/>
                </a:moveTo>
                <a:cubicBezTo>
                  <a:pt x="20566" y="17978"/>
                  <a:pt x="20523" y="17995"/>
                  <a:pt x="20490" y="18028"/>
                </a:cubicBezTo>
                <a:cubicBezTo>
                  <a:pt x="20423" y="18093"/>
                  <a:pt x="20423" y="18200"/>
                  <a:pt x="20490" y="18265"/>
                </a:cubicBezTo>
                <a:cubicBezTo>
                  <a:pt x="20556" y="18331"/>
                  <a:pt x="20664" y="18331"/>
                  <a:pt x="20730" y="18265"/>
                </a:cubicBezTo>
                <a:cubicBezTo>
                  <a:pt x="20797" y="18200"/>
                  <a:pt x="20797" y="18093"/>
                  <a:pt x="20730" y="18028"/>
                </a:cubicBezTo>
                <a:cubicBezTo>
                  <a:pt x="20697" y="17995"/>
                  <a:pt x="20653" y="17978"/>
                  <a:pt x="20610" y="17978"/>
                </a:cubicBezTo>
                <a:close/>
                <a:moveTo>
                  <a:pt x="21396" y="17978"/>
                </a:moveTo>
                <a:cubicBezTo>
                  <a:pt x="21353" y="17978"/>
                  <a:pt x="21309" y="17995"/>
                  <a:pt x="21276" y="18028"/>
                </a:cubicBezTo>
                <a:cubicBezTo>
                  <a:pt x="21209" y="18093"/>
                  <a:pt x="21209" y="18200"/>
                  <a:pt x="21276" y="18265"/>
                </a:cubicBezTo>
                <a:cubicBezTo>
                  <a:pt x="21342" y="18331"/>
                  <a:pt x="21450" y="18331"/>
                  <a:pt x="21517" y="18265"/>
                </a:cubicBezTo>
                <a:cubicBezTo>
                  <a:pt x="21583" y="18200"/>
                  <a:pt x="21583" y="18093"/>
                  <a:pt x="21517" y="18028"/>
                </a:cubicBezTo>
                <a:cubicBezTo>
                  <a:pt x="21483" y="17995"/>
                  <a:pt x="21440" y="17978"/>
                  <a:pt x="21396" y="17978"/>
                </a:cubicBezTo>
                <a:close/>
                <a:moveTo>
                  <a:pt x="169" y="18795"/>
                </a:moveTo>
                <a:cubicBezTo>
                  <a:pt x="126" y="18795"/>
                  <a:pt x="83" y="18812"/>
                  <a:pt x="49" y="18845"/>
                </a:cubicBezTo>
                <a:cubicBezTo>
                  <a:pt x="-17" y="18910"/>
                  <a:pt x="-17" y="19017"/>
                  <a:pt x="49" y="19083"/>
                </a:cubicBezTo>
                <a:cubicBezTo>
                  <a:pt x="116" y="19149"/>
                  <a:pt x="223" y="19149"/>
                  <a:pt x="290" y="19083"/>
                </a:cubicBezTo>
                <a:cubicBezTo>
                  <a:pt x="356" y="19017"/>
                  <a:pt x="356" y="18910"/>
                  <a:pt x="290" y="18845"/>
                </a:cubicBezTo>
                <a:cubicBezTo>
                  <a:pt x="256" y="18812"/>
                  <a:pt x="213" y="18795"/>
                  <a:pt x="169" y="18795"/>
                </a:cubicBezTo>
                <a:close/>
                <a:moveTo>
                  <a:pt x="955" y="18795"/>
                </a:moveTo>
                <a:cubicBezTo>
                  <a:pt x="912" y="18795"/>
                  <a:pt x="869" y="18812"/>
                  <a:pt x="836" y="18845"/>
                </a:cubicBezTo>
                <a:cubicBezTo>
                  <a:pt x="769" y="18910"/>
                  <a:pt x="769" y="19017"/>
                  <a:pt x="836" y="19083"/>
                </a:cubicBezTo>
                <a:cubicBezTo>
                  <a:pt x="902" y="19149"/>
                  <a:pt x="1009" y="19149"/>
                  <a:pt x="1076" y="19083"/>
                </a:cubicBezTo>
                <a:cubicBezTo>
                  <a:pt x="1142" y="19017"/>
                  <a:pt x="1142" y="18910"/>
                  <a:pt x="1076" y="18845"/>
                </a:cubicBezTo>
                <a:cubicBezTo>
                  <a:pt x="1043" y="18812"/>
                  <a:pt x="999" y="18795"/>
                  <a:pt x="955" y="18795"/>
                </a:cubicBezTo>
                <a:close/>
                <a:moveTo>
                  <a:pt x="1742" y="18795"/>
                </a:moveTo>
                <a:cubicBezTo>
                  <a:pt x="1698" y="18795"/>
                  <a:pt x="1654" y="18812"/>
                  <a:pt x="1621" y="18845"/>
                </a:cubicBezTo>
                <a:cubicBezTo>
                  <a:pt x="1555" y="18910"/>
                  <a:pt x="1555" y="19017"/>
                  <a:pt x="1621" y="19083"/>
                </a:cubicBezTo>
                <a:cubicBezTo>
                  <a:pt x="1688" y="19149"/>
                  <a:pt x="1796" y="19149"/>
                  <a:pt x="1862" y="19083"/>
                </a:cubicBezTo>
                <a:cubicBezTo>
                  <a:pt x="1928" y="19017"/>
                  <a:pt x="1928" y="18910"/>
                  <a:pt x="1862" y="18845"/>
                </a:cubicBezTo>
                <a:cubicBezTo>
                  <a:pt x="1829" y="18812"/>
                  <a:pt x="1785" y="18795"/>
                  <a:pt x="1742" y="18795"/>
                </a:cubicBezTo>
                <a:close/>
                <a:moveTo>
                  <a:pt x="2528" y="18795"/>
                </a:moveTo>
                <a:cubicBezTo>
                  <a:pt x="2484" y="18795"/>
                  <a:pt x="2441" y="18812"/>
                  <a:pt x="2408" y="18845"/>
                </a:cubicBezTo>
                <a:cubicBezTo>
                  <a:pt x="2341" y="18910"/>
                  <a:pt x="2341" y="19017"/>
                  <a:pt x="2408" y="19083"/>
                </a:cubicBezTo>
                <a:cubicBezTo>
                  <a:pt x="2474" y="19149"/>
                  <a:pt x="2582" y="19149"/>
                  <a:pt x="2648" y="19083"/>
                </a:cubicBezTo>
                <a:cubicBezTo>
                  <a:pt x="2715" y="19017"/>
                  <a:pt x="2715" y="18910"/>
                  <a:pt x="2648" y="18845"/>
                </a:cubicBezTo>
                <a:cubicBezTo>
                  <a:pt x="2615" y="18812"/>
                  <a:pt x="2571" y="18795"/>
                  <a:pt x="2528" y="18795"/>
                </a:cubicBezTo>
                <a:close/>
                <a:moveTo>
                  <a:pt x="3314" y="18795"/>
                </a:moveTo>
                <a:cubicBezTo>
                  <a:pt x="3271" y="18795"/>
                  <a:pt x="3227" y="18812"/>
                  <a:pt x="3194" y="18845"/>
                </a:cubicBezTo>
                <a:cubicBezTo>
                  <a:pt x="3127" y="18910"/>
                  <a:pt x="3127" y="19017"/>
                  <a:pt x="3194" y="19083"/>
                </a:cubicBezTo>
                <a:cubicBezTo>
                  <a:pt x="3260" y="19149"/>
                  <a:pt x="3368" y="19149"/>
                  <a:pt x="3434" y="19083"/>
                </a:cubicBezTo>
                <a:cubicBezTo>
                  <a:pt x="3500" y="19017"/>
                  <a:pt x="3500" y="18910"/>
                  <a:pt x="3434" y="18845"/>
                </a:cubicBezTo>
                <a:cubicBezTo>
                  <a:pt x="3401" y="18812"/>
                  <a:pt x="3358" y="18795"/>
                  <a:pt x="3314" y="18795"/>
                </a:cubicBezTo>
                <a:close/>
                <a:moveTo>
                  <a:pt x="4101" y="18795"/>
                </a:moveTo>
                <a:cubicBezTo>
                  <a:pt x="4057" y="18795"/>
                  <a:pt x="4013" y="18812"/>
                  <a:pt x="3980" y="18845"/>
                </a:cubicBezTo>
                <a:cubicBezTo>
                  <a:pt x="3914" y="18910"/>
                  <a:pt x="3914" y="19017"/>
                  <a:pt x="3980" y="19083"/>
                </a:cubicBezTo>
                <a:cubicBezTo>
                  <a:pt x="4047" y="19149"/>
                  <a:pt x="4154" y="19149"/>
                  <a:pt x="4220" y="19083"/>
                </a:cubicBezTo>
                <a:cubicBezTo>
                  <a:pt x="4287" y="19017"/>
                  <a:pt x="4287" y="18910"/>
                  <a:pt x="4220" y="18845"/>
                </a:cubicBezTo>
                <a:cubicBezTo>
                  <a:pt x="4187" y="18812"/>
                  <a:pt x="4144" y="18795"/>
                  <a:pt x="4101" y="18795"/>
                </a:cubicBezTo>
                <a:close/>
                <a:moveTo>
                  <a:pt x="4886" y="18795"/>
                </a:moveTo>
                <a:cubicBezTo>
                  <a:pt x="4843" y="18795"/>
                  <a:pt x="4800" y="18812"/>
                  <a:pt x="4766" y="18845"/>
                </a:cubicBezTo>
                <a:cubicBezTo>
                  <a:pt x="4700" y="18910"/>
                  <a:pt x="4700" y="19017"/>
                  <a:pt x="4766" y="19083"/>
                </a:cubicBezTo>
                <a:cubicBezTo>
                  <a:pt x="4833" y="19149"/>
                  <a:pt x="4940" y="19149"/>
                  <a:pt x="5007" y="19083"/>
                </a:cubicBezTo>
                <a:cubicBezTo>
                  <a:pt x="5073" y="19017"/>
                  <a:pt x="5073" y="18910"/>
                  <a:pt x="5007" y="18845"/>
                </a:cubicBezTo>
                <a:cubicBezTo>
                  <a:pt x="4973" y="18812"/>
                  <a:pt x="4930" y="18795"/>
                  <a:pt x="4886" y="18795"/>
                </a:cubicBezTo>
                <a:close/>
                <a:moveTo>
                  <a:pt x="5672" y="18795"/>
                </a:moveTo>
                <a:cubicBezTo>
                  <a:pt x="5629" y="18795"/>
                  <a:pt x="5586" y="18812"/>
                  <a:pt x="5553" y="18845"/>
                </a:cubicBezTo>
                <a:cubicBezTo>
                  <a:pt x="5486" y="18910"/>
                  <a:pt x="5486" y="19017"/>
                  <a:pt x="5553" y="19083"/>
                </a:cubicBezTo>
                <a:cubicBezTo>
                  <a:pt x="5619" y="19149"/>
                  <a:pt x="5726" y="19149"/>
                  <a:pt x="5793" y="19083"/>
                </a:cubicBezTo>
                <a:cubicBezTo>
                  <a:pt x="5859" y="19017"/>
                  <a:pt x="5859" y="18910"/>
                  <a:pt x="5793" y="18845"/>
                </a:cubicBezTo>
                <a:cubicBezTo>
                  <a:pt x="5760" y="18812"/>
                  <a:pt x="5716" y="18795"/>
                  <a:pt x="5672" y="18795"/>
                </a:cubicBezTo>
                <a:close/>
                <a:moveTo>
                  <a:pt x="6459" y="18795"/>
                </a:moveTo>
                <a:cubicBezTo>
                  <a:pt x="6415" y="18795"/>
                  <a:pt x="6372" y="18812"/>
                  <a:pt x="6338" y="18845"/>
                </a:cubicBezTo>
                <a:cubicBezTo>
                  <a:pt x="6272" y="18910"/>
                  <a:pt x="6272" y="19017"/>
                  <a:pt x="6338" y="19083"/>
                </a:cubicBezTo>
                <a:cubicBezTo>
                  <a:pt x="6405" y="19149"/>
                  <a:pt x="6513" y="19149"/>
                  <a:pt x="6579" y="19083"/>
                </a:cubicBezTo>
                <a:cubicBezTo>
                  <a:pt x="6646" y="19017"/>
                  <a:pt x="6646" y="18910"/>
                  <a:pt x="6579" y="18845"/>
                </a:cubicBezTo>
                <a:cubicBezTo>
                  <a:pt x="6546" y="18812"/>
                  <a:pt x="6502" y="18795"/>
                  <a:pt x="6459" y="18795"/>
                </a:cubicBezTo>
                <a:close/>
                <a:moveTo>
                  <a:pt x="7245" y="18795"/>
                </a:moveTo>
                <a:cubicBezTo>
                  <a:pt x="7202" y="18795"/>
                  <a:pt x="7158" y="18812"/>
                  <a:pt x="7125" y="18845"/>
                </a:cubicBezTo>
                <a:cubicBezTo>
                  <a:pt x="7058" y="18910"/>
                  <a:pt x="7058" y="19017"/>
                  <a:pt x="7125" y="19083"/>
                </a:cubicBezTo>
                <a:cubicBezTo>
                  <a:pt x="7191" y="19149"/>
                  <a:pt x="7299" y="19149"/>
                  <a:pt x="7365" y="19083"/>
                </a:cubicBezTo>
                <a:cubicBezTo>
                  <a:pt x="7432" y="19017"/>
                  <a:pt x="7432" y="18910"/>
                  <a:pt x="7365" y="18845"/>
                </a:cubicBezTo>
                <a:cubicBezTo>
                  <a:pt x="7332" y="18812"/>
                  <a:pt x="7289" y="18795"/>
                  <a:pt x="7245" y="18795"/>
                </a:cubicBezTo>
                <a:close/>
                <a:moveTo>
                  <a:pt x="8031" y="18795"/>
                </a:moveTo>
                <a:cubicBezTo>
                  <a:pt x="7988" y="18795"/>
                  <a:pt x="7944" y="18812"/>
                  <a:pt x="7911" y="18845"/>
                </a:cubicBezTo>
                <a:cubicBezTo>
                  <a:pt x="7845" y="18910"/>
                  <a:pt x="7845" y="19017"/>
                  <a:pt x="7911" y="19083"/>
                </a:cubicBezTo>
                <a:cubicBezTo>
                  <a:pt x="7977" y="19149"/>
                  <a:pt x="8085" y="19149"/>
                  <a:pt x="8151" y="19083"/>
                </a:cubicBezTo>
                <a:cubicBezTo>
                  <a:pt x="8217" y="19017"/>
                  <a:pt x="8217" y="18910"/>
                  <a:pt x="8151" y="18845"/>
                </a:cubicBezTo>
                <a:cubicBezTo>
                  <a:pt x="8118" y="18812"/>
                  <a:pt x="8075" y="18795"/>
                  <a:pt x="8031" y="18795"/>
                </a:cubicBezTo>
                <a:close/>
                <a:moveTo>
                  <a:pt x="8818" y="18795"/>
                </a:moveTo>
                <a:cubicBezTo>
                  <a:pt x="8774" y="18795"/>
                  <a:pt x="8730" y="18812"/>
                  <a:pt x="8697" y="18845"/>
                </a:cubicBezTo>
                <a:cubicBezTo>
                  <a:pt x="8631" y="18910"/>
                  <a:pt x="8631" y="19017"/>
                  <a:pt x="8697" y="19083"/>
                </a:cubicBezTo>
                <a:cubicBezTo>
                  <a:pt x="8764" y="19149"/>
                  <a:pt x="8871" y="19149"/>
                  <a:pt x="8937" y="19083"/>
                </a:cubicBezTo>
                <a:cubicBezTo>
                  <a:pt x="9004" y="19017"/>
                  <a:pt x="9004" y="18910"/>
                  <a:pt x="8937" y="18845"/>
                </a:cubicBezTo>
                <a:cubicBezTo>
                  <a:pt x="8904" y="18812"/>
                  <a:pt x="8861" y="18795"/>
                  <a:pt x="8818" y="18795"/>
                </a:cubicBezTo>
                <a:close/>
                <a:moveTo>
                  <a:pt x="9603" y="18795"/>
                </a:moveTo>
                <a:cubicBezTo>
                  <a:pt x="9560" y="18795"/>
                  <a:pt x="9517" y="18812"/>
                  <a:pt x="9483" y="18845"/>
                </a:cubicBezTo>
                <a:cubicBezTo>
                  <a:pt x="9417" y="18910"/>
                  <a:pt x="9417" y="19017"/>
                  <a:pt x="9483" y="19083"/>
                </a:cubicBezTo>
                <a:cubicBezTo>
                  <a:pt x="9550" y="19149"/>
                  <a:pt x="9657" y="19149"/>
                  <a:pt x="9724" y="19083"/>
                </a:cubicBezTo>
                <a:cubicBezTo>
                  <a:pt x="9790" y="19017"/>
                  <a:pt x="9790" y="18910"/>
                  <a:pt x="9724" y="18845"/>
                </a:cubicBezTo>
                <a:cubicBezTo>
                  <a:pt x="9690" y="18812"/>
                  <a:pt x="9647" y="18795"/>
                  <a:pt x="9603" y="18795"/>
                </a:cubicBezTo>
                <a:close/>
                <a:moveTo>
                  <a:pt x="10390" y="18795"/>
                </a:moveTo>
                <a:cubicBezTo>
                  <a:pt x="10346" y="18795"/>
                  <a:pt x="10303" y="18812"/>
                  <a:pt x="10270" y="18845"/>
                </a:cubicBezTo>
                <a:cubicBezTo>
                  <a:pt x="10203" y="18910"/>
                  <a:pt x="10203" y="19017"/>
                  <a:pt x="10270" y="19083"/>
                </a:cubicBezTo>
                <a:cubicBezTo>
                  <a:pt x="10336" y="19149"/>
                  <a:pt x="10444" y="19149"/>
                  <a:pt x="10510" y="19083"/>
                </a:cubicBezTo>
                <a:cubicBezTo>
                  <a:pt x="10576" y="19017"/>
                  <a:pt x="10576" y="18910"/>
                  <a:pt x="10510" y="18845"/>
                </a:cubicBezTo>
                <a:cubicBezTo>
                  <a:pt x="10477" y="18812"/>
                  <a:pt x="10433" y="18795"/>
                  <a:pt x="10390" y="18795"/>
                </a:cubicBezTo>
                <a:close/>
                <a:moveTo>
                  <a:pt x="11176" y="18795"/>
                </a:moveTo>
                <a:cubicBezTo>
                  <a:pt x="11132" y="18795"/>
                  <a:pt x="11089" y="18812"/>
                  <a:pt x="11055" y="18845"/>
                </a:cubicBezTo>
                <a:cubicBezTo>
                  <a:pt x="10989" y="18910"/>
                  <a:pt x="10989" y="19017"/>
                  <a:pt x="11055" y="19083"/>
                </a:cubicBezTo>
                <a:cubicBezTo>
                  <a:pt x="11122" y="19149"/>
                  <a:pt x="11230" y="19149"/>
                  <a:pt x="11296" y="19083"/>
                </a:cubicBezTo>
                <a:cubicBezTo>
                  <a:pt x="11363" y="19017"/>
                  <a:pt x="11363" y="18910"/>
                  <a:pt x="11296" y="18845"/>
                </a:cubicBezTo>
                <a:cubicBezTo>
                  <a:pt x="11263" y="18812"/>
                  <a:pt x="11219" y="18795"/>
                  <a:pt x="11176" y="18795"/>
                </a:cubicBezTo>
                <a:close/>
                <a:moveTo>
                  <a:pt x="11962" y="18795"/>
                </a:moveTo>
                <a:cubicBezTo>
                  <a:pt x="11919" y="18795"/>
                  <a:pt x="11875" y="18812"/>
                  <a:pt x="11842" y="18845"/>
                </a:cubicBezTo>
                <a:cubicBezTo>
                  <a:pt x="11775" y="18910"/>
                  <a:pt x="11775" y="19017"/>
                  <a:pt x="11842" y="19083"/>
                </a:cubicBezTo>
                <a:cubicBezTo>
                  <a:pt x="11908" y="19149"/>
                  <a:pt x="12016" y="19149"/>
                  <a:pt x="12083" y="19083"/>
                </a:cubicBezTo>
                <a:cubicBezTo>
                  <a:pt x="12149" y="19017"/>
                  <a:pt x="12149" y="18910"/>
                  <a:pt x="12083" y="18845"/>
                </a:cubicBezTo>
                <a:cubicBezTo>
                  <a:pt x="12049" y="18812"/>
                  <a:pt x="12006" y="18795"/>
                  <a:pt x="11962" y="18795"/>
                </a:cubicBezTo>
                <a:close/>
                <a:moveTo>
                  <a:pt x="12748" y="18795"/>
                </a:moveTo>
                <a:cubicBezTo>
                  <a:pt x="12705" y="18795"/>
                  <a:pt x="12661" y="18812"/>
                  <a:pt x="12628" y="18845"/>
                </a:cubicBezTo>
                <a:cubicBezTo>
                  <a:pt x="12562" y="18910"/>
                  <a:pt x="12562" y="19017"/>
                  <a:pt x="12628" y="19083"/>
                </a:cubicBezTo>
                <a:cubicBezTo>
                  <a:pt x="12694" y="19149"/>
                  <a:pt x="12802" y="19149"/>
                  <a:pt x="12868" y="19083"/>
                </a:cubicBezTo>
                <a:cubicBezTo>
                  <a:pt x="12935" y="19017"/>
                  <a:pt x="12935" y="18910"/>
                  <a:pt x="12868" y="18845"/>
                </a:cubicBezTo>
                <a:cubicBezTo>
                  <a:pt x="12835" y="18812"/>
                  <a:pt x="12792" y="18795"/>
                  <a:pt x="12748" y="18795"/>
                </a:cubicBezTo>
                <a:close/>
                <a:moveTo>
                  <a:pt x="13535" y="18795"/>
                </a:moveTo>
                <a:cubicBezTo>
                  <a:pt x="13491" y="18795"/>
                  <a:pt x="13447" y="18812"/>
                  <a:pt x="13414" y="18845"/>
                </a:cubicBezTo>
                <a:cubicBezTo>
                  <a:pt x="13348" y="18910"/>
                  <a:pt x="13348" y="19017"/>
                  <a:pt x="13414" y="19083"/>
                </a:cubicBezTo>
                <a:cubicBezTo>
                  <a:pt x="13481" y="19149"/>
                  <a:pt x="13588" y="19149"/>
                  <a:pt x="13654" y="19083"/>
                </a:cubicBezTo>
                <a:cubicBezTo>
                  <a:pt x="13721" y="19017"/>
                  <a:pt x="13721" y="18910"/>
                  <a:pt x="13654" y="18845"/>
                </a:cubicBezTo>
                <a:cubicBezTo>
                  <a:pt x="13621" y="18812"/>
                  <a:pt x="13578" y="18795"/>
                  <a:pt x="13535" y="18795"/>
                </a:cubicBezTo>
                <a:close/>
                <a:moveTo>
                  <a:pt x="14320" y="18795"/>
                </a:moveTo>
                <a:cubicBezTo>
                  <a:pt x="14277" y="18795"/>
                  <a:pt x="14234" y="18812"/>
                  <a:pt x="14201" y="18845"/>
                </a:cubicBezTo>
                <a:cubicBezTo>
                  <a:pt x="14134" y="18910"/>
                  <a:pt x="14134" y="19017"/>
                  <a:pt x="14201" y="19083"/>
                </a:cubicBezTo>
                <a:cubicBezTo>
                  <a:pt x="14267" y="19149"/>
                  <a:pt x="14374" y="19149"/>
                  <a:pt x="14441" y="19083"/>
                </a:cubicBezTo>
                <a:cubicBezTo>
                  <a:pt x="14507" y="19017"/>
                  <a:pt x="14507" y="18910"/>
                  <a:pt x="14441" y="18845"/>
                </a:cubicBezTo>
                <a:cubicBezTo>
                  <a:pt x="14408" y="18812"/>
                  <a:pt x="14364" y="18795"/>
                  <a:pt x="14320" y="18795"/>
                </a:cubicBezTo>
                <a:close/>
                <a:moveTo>
                  <a:pt x="15107" y="18795"/>
                </a:moveTo>
                <a:cubicBezTo>
                  <a:pt x="15063" y="18795"/>
                  <a:pt x="15019" y="18812"/>
                  <a:pt x="14986" y="18845"/>
                </a:cubicBezTo>
                <a:cubicBezTo>
                  <a:pt x="14920" y="18910"/>
                  <a:pt x="14920" y="19017"/>
                  <a:pt x="14986" y="19083"/>
                </a:cubicBezTo>
                <a:cubicBezTo>
                  <a:pt x="15053" y="19149"/>
                  <a:pt x="15161" y="19149"/>
                  <a:pt x="15227" y="19083"/>
                </a:cubicBezTo>
                <a:cubicBezTo>
                  <a:pt x="15293" y="19017"/>
                  <a:pt x="15293" y="18910"/>
                  <a:pt x="15227" y="18845"/>
                </a:cubicBezTo>
                <a:cubicBezTo>
                  <a:pt x="15194" y="18812"/>
                  <a:pt x="15150" y="18795"/>
                  <a:pt x="15107" y="18795"/>
                </a:cubicBezTo>
                <a:close/>
                <a:moveTo>
                  <a:pt x="15893" y="18795"/>
                </a:moveTo>
                <a:cubicBezTo>
                  <a:pt x="15849" y="18795"/>
                  <a:pt x="15806" y="18812"/>
                  <a:pt x="15772" y="18845"/>
                </a:cubicBezTo>
                <a:cubicBezTo>
                  <a:pt x="15706" y="18910"/>
                  <a:pt x="15706" y="19017"/>
                  <a:pt x="15772" y="19083"/>
                </a:cubicBezTo>
                <a:cubicBezTo>
                  <a:pt x="15839" y="19149"/>
                  <a:pt x="15947" y="19149"/>
                  <a:pt x="16013" y="19083"/>
                </a:cubicBezTo>
                <a:cubicBezTo>
                  <a:pt x="16080" y="19017"/>
                  <a:pt x="16080" y="18910"/>
                  <a:pt x="16013" y="18845"/>
                </a:cubicBezTo>
                <a:cubicBezTo>
                  <a:pt x="15980" y="18812"/>
                  <a:pt x="15936" y="18795"/>
                  <a:pt x="15893" y="18795"/>
                </a:cubicBezTo>
                <a:close/>
                <a:moveTo>
                  <a:pt x="16679" y="18795"/>
                </a:moveTo>
                <a:cubicBezTo>
                  <a:pt x="16636" y="18795"/>
                  <a:pt x="16592" y="18812"/>
                  <a:pt x="16559" y="18845"/>
                </a:cubicBezTo>
                <a:cubicBezTo>
                  <a:pt x="16492" y="18910"/>
                  <a:pt x="16492" y="19017"/>
                  <a:pt x="16559" y="19083"/>
                </a:cubicBezTo>
                <a:cubicBezTo>
                  <a:pt x="16625" y="19149"/>
                  <a:pt x="16733" y="19149"/>
                  <a:pt x="16800" y="19083"/>
                </a:cubicBezTo>
                <a:cubicBezTo>
                  <a:pt x="16866" y="19017"/>
                  <a:pt x="16866" y="18910"/>
                  <a:pt x="16800" y="18845"/>
                </a:cubicBezTo>
                <a:cubicBezTo>
                  <a:pt x="16766" y="18812"/>
                  <a:pt x="16723" y="18795"/>
                  <a:pt x="16679" y="18795"/>
                </a:cubicBezTo>
                <a:close/>
                <a:moveTo>
                  <a:pt x="17465" y="18795"/>
                </a:moveTo>
                <a:cubicBezTo>
                  <a:pt x="17422" y="18795"/>
                  <a:pt x="17378" y="18812"/>
                  <a:pt x="17345" y="18845"/>
                </a:cubicBezTo>
                <a:cubicBezTo>
                  <a:pt x="17279" y="18910"/>
                  <a:pt x="17279" y="19017"/>
                  <a:pt x="17345" y="19083"/>
                </a:cubicBezTo>
                <a:cubicBezTo>
                  <a:pt x="17411" y="19149"/>
                  <a:pt x="17519" y="19149"/>
                  <a:pt x="17585" y="19083"/>
                </a:cubicBezTo>
                <a:cubicBezTo>
                  <a:pt x="17652" y="19017"/>
                  <a:pt x="17652" y="18910"/>
                  <a:pt x="17585" y="18845"/>
                </a:cubicBezTo>
                <a:cubicBezTo>
                  <a:pt x="17552" y="18812"/>
                  <a:pt x="17509" y="18795"/>
                  <a:pt x="17465" y="18795"/>
                </a:cubicBezTo>
                <a:close/>
                <a:moveTo>
                  <a:pt x="18252" y="18795"/>
                </a:moveTo>
                <a:cubicBezTo>
                  <a:pt x="18208" y="18795"/>
                  <a:pt x="18165" y="18812"/>
                  <a:pt x="18131" y="18845"/>
                </a:cubicBezTo>
                <a:cubicBezTo>
                  <a:pt x="18065" y="18910"/>
                  <a:pt x="18065" y="19017"/>
                  <a:pt x="18131" y="19083"/>
                </a:cubicBezTo>
                <a:cubicBezTo>
                  <a:pt x="18198" y="19149"/>
                  <a:pt x="18305" y="19149"/>
                  <a:pt x="18371" y="19083"/>
                </a:cubicBezTo>
                <a:cubicBezTo>
                  <a:pt x="18438" y="19017"/>
                  <a:pt x="18438" y="18910"/>
                  <a:pt x="18371" y="18845"/>
                </a:cubicBezTo>
                <a:cubicBezTo>
                  <a:pt x="18338" y="18812"/>
                  <a:pt x="18295" y="18795"/>
                  <a:pt x="18252" y="18795"/>
                </a:cubicBezTo>
                <a:close/>
                <a:moveTo>
                  <a:pt x="19037" y="18795"/>
                </a:moveTo>
                <a:cubicBezTo>
                  <a:pt x="18994" y="18795"/>
                  <a:pt x="18951" y="18812"/>
                  <a:pt x="18918" y="18845"/>
                </a:cubicBezTo>
                <a:cubicBezTo>
                  <a:pt x="18851" y="18910"/>
                  <a:pt x="18851" y="19017"/>
                  <a:pt x="18918" y="19083"/>
                </a:cubicBezTo>
                <a:cubicBezTo>
                  <a:pt x="18984" y="19149"/>
                  <a:pt x="19091" y="19149"/>
                  <a:pt x="19158" y="19083"/>
                </a:cubicBezTo>
                <a:cubicBezTo>
                  <a:pt x="19224" y="19017"/>
                  <a:pt x="19224" y="18910"/>
                  <a:pt x="19158" y="18845"/>
                </a:cubicBezTo>
                <a:cubicBezTo>
                  <a:pt x="19125" y="18812"/>
                  <a:pt x="19081" y="18795"/>
                  <a:pt x="19037" y="18795"/>
                </a:cubicBezTo>
                <a:close/>
                <a:moveTo>
                  <a:pt x="19824" y="18795"/>
                </a:moveTo>
                <a:cubicBezTo>
                  <a:pt x="19780" y="18795"/>
                  <a:pt x="19736" y="18812"/>
                  <a:pt x="19703" y="18845"/>
                </a:cubicBezTo>
                <a:cubicBezTo>
                  <a:pt x="19637" y="18910"/>
                  <a:pt x="19637" y="19017"/>
                  <a:pt x="19703" y="19083"/>
                </a:cubicBezTo>
                <a:cubicBezTo>
                  <a:pt x="19770" y="19149"/>
                  <a:pt x="19878" y="19149"/>
                  <a:pt x="19944" y="19083"/>
                </a:cubicBezTo>
                <a:cubicBezTo>
                  <a:pt x="20010" y="19017"/>
                  <a:pt x="20010" y="18910"/>
                  <a:pt x="19944" y="18845"/>
                </a:cubicBezTo>
                <a:cubicBezTo>
                  <a:pt x="19911" y="18812"/>
                  <a:pt x="19867" y="18795"/>
                  <a:pt x="19824" y="18795"/>
                </a:cubicBezTo>
                <a:close/>
                <a:moveTo>
                  <a:pt x="20610" y="18795"/>
                </a:moveTo>
                <a:cubicBezTo>
                  <a:pt x="20566" y="18795"/>
                  <a:pt x="20523" y="18812"/>
                  <a:pt x="20490" y="18845"/>
                </a:cubicBezTo>
                <a:cubicBezTo>
                  <a:pt x="20423" y="18910"/>
                  <a:pt x="20423" y="19017"/>
                  <a:pt x="20490" y="19083"/>
                </a:cubicBezTo>
                <a:cubicBezTo>
                  <a:pt x="20556" y="19149"/>
                  <a:pt x="20664" y="19149"/>
                  <a:pt x="20730" y="19083"/>
                </a:cubicBezTo>
                <a:cubicBezTo>
                  <a:pt x="20797" y="19017"/>
                  <a:pt x="20797" y="18910"/>
                  <a:pt x="20730" y="18845"/>
                </a:cubicBezTo>
                <a:cubicBezTo>
                  <a:pt x="20697" y="18812"/>
                  <a:pt x="20653" y="18795"/>
                  <a:pt x="20610" y="18795"/>
                </a:cubicBezTo>
                <a:close/>
                <a:moveTo>
                  <a:pt x="21396" y="18795"/>
                </a:moveTo>
                <a:cubicBezTo>
                  <a:pt x="21353" y="18795"/>
                  <a:pt x="21309" y="18812"/>
                  <a:pt x="21276" y="18845"/>
                </a:cubicBezTo>
                <a:cubicBezTo>
                  <a:pt x="21209" y="18910"/>
                  <a:pt x="21209" y="19017"/>
                  <a:pt x="21276" y="19083"/>
                </a:cubicBezTo>
                <a:cubicBezTo>
                  <a:pt x="21342" y="19149"/>
                  <a:pt x="21450" y="19149"/>
                  <a:pt x="21517" y="19083"/>
                </a:cubicBezTo>
                <a:cubicBezTo>
                  <a:pt x="21583" y="19017"/>
                  <a:pt x="21583" y="18910"/>
                  <a:pt x="21517" y="18845"/>
                </a:cubicBezTo>
                <a:cubicBezTo>
                  <a:pt x="21483" y="18812"/>
                  <a:pt x="21440" y="18795"/>
                  <a:pt x="21396" y="18795"/>
                </a:cubicBezTo>
                <a:close/>
                <a:moveTo>
                  <a:pt x="169" y="19613"/>
                </a:moveTo>
                <a:cubicBezTo>
                  <a:pt x="126" y="19613"/>
                  <a:pt x="83" y="19630"/>
                  <a:pt x="49" y="19662"/>
                </a:cubicBezTo>
                <a:cubicBezTo>
                  <a:pt x="-17" y="19728"/>
                  <a:pt x="-17" y="19834"/>
                  <a:pt x="49" y="19900"/>
                </a:cubicBezTo>
                <a:cubicBezTo>
                  <a:pt x="116" y="19966"/>
                  <a:pt x="223" y="19966"/>
                  <a:pt x="290" y="19900"/>
                </a:cubicBezTo>
                <a:cubicBezTo>
                  <a:pt x="356" y="19834"/>
                  <a:pt x="356" y="19728"/>
                  <a:pt x="290" y="19662"/>
                </a:cubicBezTo>
                <a:cubicBezTo>
                  <a:pt x="256" y="19630"/>
                  <a:pt x="213" y="19613"/>
                  <a:pt x="169" y="19613"/>
                </a:cubicBezTo>
                <a:close/>
                <a:moveTo>
                  <a:pt x="955" y="19613"/>
                </a:moveTo>
                <a:cubicBezTo>
                  <a:pt x="912" y="19613"/>
                  <a:pt x="869" y="19630"/>
                  <a:pt x="836" y="19662"/>
                </a:cubicBezTo>
                <a:cubicBezTo>
                  <a:pt x="769" y="19728"/>
                  <a:pt x="769" y="19834"/>
                  <a:pt x="836" y="19900"/>
                </a:cubicBezTo>
                <a:cubicBezTo>
                  <a:pt x="902" y="19966"/>
                  <a:pt x="1009" y="19966"/>
                  <a:pt x="1076" y="19900"/>
                </a:cubicBezTo>
                <a:cubicBezTo>
                  <a:pt x="1142" y="19834"/>
                  <a:pt x="1142" y="19728"/>
                  <a:pt x="1076" y="19662"/>
                </a:cubicBezTo>
                <a:cubicBezTo>
                  <a:pt x="1043" y="19630"/>
                  <a:pt x="999" y="19613"/>
                  <a:pt x="955" y="19613"/>
                </a:cubicBezTo>
                <a:close/>
                <a:moveTo>
                  <a:pt x="1742" y="19613"/>
                </a:moveTo>
                <a:cubicBezTo>
                  <a:pt x="1698" y="19613"/>
                  <a:pt x="1654" y="19630"/>
                  <a:pt x="1621" y="19662"/>
                </a:cubicBezTo>
                <a:cubicBezTo>
                  <a:pt x="1555" y="19728"/>
                  <a:pt x="1555" y="19834"/>
                  <a:pt x="1621" y="19900"/>
                </a:cubicBezTo>
                <a:cubicBezTo>
                  <a:pt x="1688" y="19966"/>
                  <a:pt x="1796" y="19966"/>
                  <a:pt x="1862" y="19900"/>
                </a:cubicBezTo>
                <a:cubicBezTo>
                  <a:pt x="1928" y="19834"/>
                  <a:pt x="1928" y="19728"/>
                  <a:pt x="1862" y="19662"/>
                </a:cubicBezTo>
                <a:cubicBezTo>
                  <a:pt x="1829" y="19630"/>
                  <a:pt x="1785" y="19613"/>
                  <a:pt x="1742" y="19613"/>
                </a:cubicBezTo>
                <a:close/>
                <a:moveTo>
                  <a:pt x="2528" y="19613"/>
                </a:moveTo>
                <a:cubicBezTo>
                  <a:pt x="2484" y="19613"/>
                  <a:pt x="2441" y="19630"/>
                  <a:pt x="2408" y="19662"/>
                </a:cubicBezTo>
                <a:cubicBezTo>
                  <a:pt x="2341" y="19728"/>
                  <a:pt x="2341" y="19834"/>
                  <a:pt x="2408" y="19900"/>
                </a:cubicBezTo>
                <a:cubicBezTo>
                  <a:pt x="2474" y="19966"/>
                  <a:pt x="2582" y="19966"/>
                  <a:pt x="2648" y="19900"/>
                </a:cubicBezTo>
                <a:cubicBezTo>
                  <a:pt x="2715" y="19834"/>
                  <a:pt x="2715" y="19728"/>
                  <a:pt x="2648" y="19662"/>
                </a:cubicBezTo>
                <a:cubicBezTo>
                  <a:pt x="2615" y="19630"/>
                  <a:pt x="2571" y="19613"/>
                  <a:pt x="2528" y="19613"/>
                </a:cubicBezTo>
                <a:close/>
                <a:moveTo>
                  <a:pt x="3314" y="19613"/>
                </a:moveTo>
                <a:cubicBezTo>
                  <a:pt x="3271" y="19613"/>
                  <a:pt x="3227" y="19630"/>
                  <a:pt x="3194" y="19662"/>
                </a:cubicBezTo>
                <a:cubicBezTo>
                  <a:pt x="3127" y="19728"/>
                  <a:pt x="3127" y="19834"/>
                  <a:pt x="3194" y="19900"/>
                </a:cubicBezTo>
                <a:cubicBezTo>
                  <a:pt x="3260" y="19966"/>
                  <a:pt x="3368" y="19966"/>
                  <a:pt x="3434" y="19900"/>
                </a:cubicBezTo>
                <a:cubicBezTo>
                  <a:pt x="3500" y="19834"/>
                  <a:pt x="3500" y="19728"/>
                  <a:pt x="3434" y="19662"/>
                </a:cubicBezTo>
                <a:cubicBezTo>
                  <a:pt x="3401" y="19630"/>
                  <a:pt x="3358" y="19613"/>
                  <a:pt x="3314" y="19613"/>
                </a:cubicBezTo>
                <a:close/>
                <a:moveTo>
                  <a:pt x="4101" y="19613"/>
                </a:moveTo>
                <a:cubicBezTo>
                  <a:pt x="4057" y="19613"/>
                  <a:pt x="4013" y="19630"/>
                  <a:pt x="3980" y="19662"/>
                </a:cubicBezTo>
                <a:cubicBezTo>
                  <a:pt x="3914" y="19728"/>
                  <a:pt x="3914" y="19834"/>
                  <a:pt x="3980" y="19900"/>
                </a:cubicBezTo>
                <a:cubicBezTo>
                  <a:pt x="4047" y="19966"/>
                  <a:pt x="4154" y="19966"/>
                  <a:pt x="4220" y="19900"/>
                </a:cubicBezTo>
                <a:cubicBezTo>
                  <a:pt x="4287" y="19834"/>
                  <a:pt x="4287" y="19728"/>
                  <a:pt x="4220" y="19662"/>
                </a:cubicBezTo>
                <a:cubicBezTo>
                  <a:pt x="4187" y="19630"/>
                  <a:pt x="4144" y="19613"/>
                  <a:pt x="4101" y="19613"/>
                </a:cubicBezTo>
                <a:close/>
                <a:moveTo>
                  <a:pt x="4886" y="19613"/>
                </a:moveTo>
                <a:cubicBezTo>
                  <a:pt x="4843" y="19613"/>
                  <a:pt x="4800" y="19630"/>
                  <a:pt x="4766" y="19662"/>
                </a:cubicBezTo>
                <a:cubicBezTo>
                  <a:pt x="4700" y="19728"/>
                  <a:pt x="4700" y="19834"/>
                  <a:pt x="4766" y="19900"/>
                </a:cubicBezTo>
                <a:cubicBezTo>
                  <a:pt x="4833" y="19966"/>
                  <a:pt x="4940" y="19966"/>
                  <a:pt x="5007" y="19900"/>
                </a:cubicBezTo>
                <a:cubicBezTo>
                  <a:pt x="5073" y="19834"/>
                  <a:pt x="5073" y="19728"/>
                  <a:pt x="5007" y="19662"/>
                </a:cubicBezTo>
                <a:cubicBezTo>
                  <a:pt x="4973" y="19630"/>
                  <a:pt x="4930" y="19613"/>
                  <a:pt x="4886" y="19613"/>
                </a:cubicBezTo>
                <a:close/>
                <a:moveTo>
                  <a:pt x="5672" y="19613"/>
                </a:moveTo>
                <a:cubicBezTo>
                  <a:pt x="5629" y="19613"/>
                  <a:pt x="5586" y="19630"/>
                  <a:pt x="5553" y="19662"/>
                </a:cubicBezTo>
                <a:cubicBezTo>
                  <a:pt x="5486" y="19728"/>
                  <a:pt x="5486" y="19834"/>
                  <a:pt x="5553" y="19900"/>
                </a:cubicBezTo>
                <a:cubicBezTo>
                  <a:pt x="5619" y="19966"/>
                  <a:pt x="5726" y="19966"/>
                  <a:pt x="5793" y="19900"/>
                </a:cubicBezTo>
                <a:cubicBezTo>
                  <a:pt x="5859" y="19834"/>
                  <a:pt x="5859" y="19728"/>
                  <a:pt x="5793" y="19662"/>
                </a:cubicBezTo>
                <a:cubicBezTo>
                  <a:pt x="5760" y="19630"/>
                  <a:pt x="5716" y="19613"/>
                  <a:pt x="5672" y="19613"/>
                </a:cubicBezTo>
                <a:close/>
                <a:moveTo>
                  <a:pt x="6459" y="19613"/>
                </a:moveTo>
                <a:cubicBezTo>
                  <a:pt x="6415" y="19613"/>
                  <a:pt x="6372" y="19630"/>
                  <a:pt x="6338" y="19662"/>
                </a:cubicBezTo>
                <a:cubicBezTo>
                  <a:pt x="6272" y="19728"/>
                  <a:pt x="6272" y="19834"/>
                  <a:pt x="6338" y="19900"/>
                </a:cubicBezTo>
                <a:cubicBezTo>
                  <a:pt x="6405" y="19966"/>
                  <a:pt x="6513" y="19966"/>
                  <a:pt x="6579" y="19900"/>
                </a:cubicBezTo>
                <a:cubicBezTo>
                  <a:pt x="6646" y="19834"/>
                  <a:pt x="6646" y="19728"/>
                  <a:pt x="6579" y="19662"/>
                </a:cubicBezTo>
                <a:cubicBezTo>
                  <a:pt x="6546" y="19630"/>
                  <a:pt x="6502" y="19613"/>
                  <a:pt x="6459" y="19613"/>
                </a:cubicBezTo>
                <a:close/>
                <a:moveTo>
                  <a:pt x="7245" y="19613"/>
                </a:moveTo>
                <a:cubicBezTo>
                  <a:pt x="7202" y="19613"/>
                  <a:pt x="7158" y="19630"/>
                  <a:pt x="7125" y="19662"/>
                </a:cubicBezTo>
                <a:cubicBezTo>
                  <a:pt x="7058" y="19728"/>
                  <a:pt x="7058" y="19834"/>
                  <a:pt x="7125" y="19900"/>
                </a:cubicBezTo>
                <a:cubicBezTo>
                  <a:pt x="7191" y="19966"/>
                  <a:pt x="7299" y="19966"/>
                  <a:pt x="7365" y="19900"/>
                </a:cubicBezTo>
                <a:cubicBezTo>
                  <a:pt x="7432" y="19834"/>
                  <a:pt x="7432" y="19728"/>
                  <a:pt x="7365" y="19662"/>
                </a:cubicBezTo>
                <a:cubicBezTo>
                  <a:pt x="7332" y="19630"/>
                  <a:pt x="7289" y="19613"/>
                  <a:pt x="7245" y="19613"/>
                </a:cubicBezTo>
                <a:close/>
                <a:moveTo>
                  <a:pt x="8031" y="19613"/>
                </a:moveTo>
                <a:cubicBezTo>
                  <a:pt x="7988" y="19613"/>
                  <a:pt x="7944" y="19630"/>
                  <a:pt x="7911" y="19662"/>
                </a:cubicBezTo>
                <a:cubicBezTo>
                  <a:pt x="7845" y="19728"/>
                  <a:pt x="7845" y="19834"/>
                  <a:pt x="7911" y="19900"/>
                </a:cubicBezTo>
                <a:cubicBezTo>
                  <a:pt x="7977" y="19966"/>
                  <a:pt x="8085" y="19966"/>
                  <a:pt x="8151" y="19900"/>
                </a:cubicBezTo>
                <a:cubicBezTo>
                  <a:pt x="8217" y="19834"/>
                  <a:pt x="8217" y="19728"/>
                  <a:pt x="8151" y="19662"/>
                </a:cubicBezTo>
                <a:cubicBezTo>
                  <a:pt x="8118" y="19630"/>
                  <a:pt x="8075" y="19613"/>
                  <a:pt x="8031" y="19613"/>
                </a:cubicBezTo>
                <a:close/>
                <a:moveTo>
                  <a:pt x="8818" y="19613"/>
                </a:moveTo>
                <a:cubicBezTo>
                  <a:pt x="8774" y="19613"/>
                  <a:pt x="8730" y="19630"/>
                  <a:pt x="8697" y="19662"/>
                </a:cubicBezTo>
                <a:cubicBezTo>
                  <a:pt x="8631" y="19728"/>
                  <a:pt x="8631" y="19834"/>
                  <a:pt x="8697" y="19900"/>
                </a:cubicBezTo>
                <a:cubicBezTo>
                  <a:pt x="8764" y="19966"/>
                  <a:pt x="8871" y="19966"/>
                  <a:pt x="8937" y="19900"/>
                </a:cubicBezTo>
                <a:cubicBezTo>
                  <a:pt x="9004" y="19834"/>
                  <a:pt x="9004" y="19728"/>
                  <a:pt x="8937" y="19662"/>
                </a:cubicBezTo>
                <a:cubicBezTo>
                  <a:pt x="8904" y="19630"/>
                  <a:pt x="8861" y="19613"/>
                  <a:pt x="8818" y="19613"/>
                </a:cubicBezTo>
                <a:close/>
                <a:moveTo>
                  <a:pt x="9603" y="19613"/>
                </a:moveTo>
                <a:cubicBezTo>
                  <a:pt x="9560" y="19613"/>
                  <a:pt x="9517" y="19630"/>
                  <a:pt x="9483" y="19662"/>
                </a:cubicBezTo>
                <a:cubicBezTo>
                  <a:pt x="9417" y="19728"/>
                  <a:pt x="9417" y="19834"/>
                  <a:pt x="9483" y="19900"/>
                </a:cubicBezTo>
                <a:cubicBezTo>
                  <a:pt x="9550" y="19966"/>
                  <a:pt x="9657" y="19966"/>
                  <a:pt x="9724" y="19900"/>
                </a:cubicBezTo>
                <a:cubicBezTo>
                  <a:pt x="9790" y="19834"/>
                  <a:pt x="9790" y="19728"/>
                  <a:pt x="9724" y="19662"/>
                </a:cubicBezTo>
                <a:cubicBezTo>
                  <a:pt x="9690" y="19630"/>
                  <a:pt x="9647" y="19613"/>
                  <a:pt x="9603" y="19613"/>
                </a:cubicBezTo>
                <a:close/>
                <a:moveTo>
                  <a:pt x="10390" y="19613"/>
                </a:moveTo>
                <a:cubicBezTo>
                  <a:pt x="10346" y="19613"/>
                  <a:pt x="10303" y="19630"/>
                  <a:pt x="10270" y="19662"/>
                </a:cubicBezTo>
                <a:cubicBezTo>
                  <a:pt x="10203" y="19728"/>
                  <a:pt x="10203" y="19834"/>
                  <a:pt x="10270" y="19900"/>
                </a:cubicBezTo>
                <a:cubicBezTo>
                  <a:pt x="10336" y="19966"/>
                  <a:pt x="10444" y="19966"/>
                  <a:pt x="10510" y="19900"/>
                </a:cubicBezTo>
                <a:cubicBezTo>
                  <a:pt x="10576" y="19834"/>
                  <a:pt x="10576" y="19728"/>
                  <a:pt x="10510" y="19662"/>
                </a:cubicBezTo>
                <a:cubicBezTo>
                  <a:pt x="10477" y="19630"/>
                  <a:pt x="10433" y="19613"/>
                  <a:pt x="10390" y="19613"/>
                </a:cubicBezTo>
                <a:close/>
                <a:moveTo>
                  <a:pt x="11176" y="19613"/>
                </a:moveTo>
                <a:cubicBezTo>
                  <a:pt x="11132" y="19613"/>
                  <a:pt x="11089" y="19630"/>
                  <a:pt x="11055" y="19662"/>
                </a:cubicBezTo>
                <a:cubicBezTo>
                  <a:pt x="10989" y="19728"/>
                  <a:pt x="10989" y="19834"/>
                  <a:pt x="11055" y="19900"/>
                </a:cubicBezTo>
                <a:cubicBezTo>
                  <a:pt x="11122" y="19966"/>
                  <a:pt x="11230" y="19966"/>
                  <a:pt x="11296" y="19900"/>
                </a:cubicBezTo>
                <a:cubicBezTo>
                  <a:pt x="11363" y="19834"/>
                  <a:pt x="11363" y="19728"/>
                  <a:pt x="11296" y="19662"/>
                </a:cubicBezTo>
                <a:cubicBezTo>
                  <a:pt x="11263" y="19630"/>
                  <a:pt x="11219" y="19613"/>
                  <a:pt x="11176" y="19613"/>
                </a:cubicBezTo>
                <a:close/>
                <a:moveTo>
                  <a:pt x="11962" y="19613"/>
                </a:moveTo>
                <a:cubicBezTo>
                  <a:pt x="11919" y="19613"/>
                  <a:pt x="11875" y="19630"/>
                  <a:pt x="11842" y="19662"/>
                </a:cubicBezTo>
                <a:cubicBezTo>
                  <a:pt x="11775" y="19728"/>
                  <a:pt x="11775" y="19834"/>
                  <a:pt x="11842" y="19900"/>
                </a:cubicBezTo>
                <a:cubicBezTo>
                  <a:pt x="11908" y="19966"/>
                  <a:pt x="12016" y="19966"/>
                  <a:pt x="12083" y="19900"/>
                </a:cubicBezTo>
                <a:cubicBezTo>
                  <a:pt x="12149" y="19834"/>
                  <a:pt x="12149" y="19728"/>
                  <a:pt x="12083" y="19662"/>
                </a:cubicBezTo>
                <a:cubicBezTo>
                  <a:pt x="12049" y="19630"/>
                  <a:pt x="12006" y="19613"/>
                  <a:pt x="11962" y="19613"/>
                </a:cubicBezTo>
                <a:close/>
                <a:moveTo>
                  <a:pt x="12748" y="19613"/>
                </a:moveTo>
                <a:cubicBezTo>
                  <a:pt x="12705" y="19613"/>
                  <a:pt x="12661" y="19630"/>
                  <a:pt x="12628" y="19662"/>
                </a:cubicBezTo>
                <a:cubicBezTo>
                  <a:pt x="12562" y="19728"/>
                  <a:pt x="12562" y="19834"/>
                  <a:pt x="12628" y="19900"/>
                </a:cubicBezTo>
                <a:cubicBezTo>
                  <a:pt x="12694" y="19966"/>
                  <a:pt x="12802" y="19966"/>
                  <a:pt x="12868" y="19900"/>
                </a:cubicBezTo>
                <a:cubicBezTo>
                  <a:pt x="12935" y="19834"/>
                  <a:pt x="12935" y="19728"/>
                  <a:pt x="12868" y="19662"/>
                </a:cubicBezTo>
                <a:cubicBezTo>
                  <a:pt x="12835" y="19630"/>
                  <a:pt x="12792" y="19613"/>
                  <a:pt x="12748" y="19613"/>
                </a:cubicBezTo>
                <a:close/>
                <a:moveTo>
                  <a:pt x="13535" y="19613"/>
                </a:moveTo>
                <a:cubicBezTo>
                  <a:pt x="13491" y="19613"/>
                  <a:pt x="13447" y="19630"/>
                  <a:pt x="13414" y="19662"/>
                </a:cubicBezTo>
                <a:cubicBezTo>
                  <a:pt x="13348" y="19728"/>
                  <a:pt x="13348" y="19834"/>
                  <a:pt x="13414" y="19900"/>
                </a:cubicBezTo>
                <a:cubicBezTo>
                  <a:pt x="13481" y="19966"/>
                  <a:pt x="13588" y="19966"/>
                  <a:pt x="13654" y="19900"/>
                </a:cubicBezTo>
                <a:cubicBezTo>
                  <a:pt x="13721" y="19834"/>
                  <a:pt x="13721" y="19728"/>
                  <a:pt x="13654" y="19662"/>
                </a:cubicBezTo>
                <a:cubicBezTo>
                  <a:pt x="13621" y="19630"/>
                  <a:pt x="13578" y="19613"/>
                  <a:pt x="13535" y="19613"/>
                </a:cubicBezTo>
                <a:close/>
                <a:moveTo>
                  <a:pt x="14320" y="19613"/>
                </a:moveTo>
                <a:cubicBezTo>
                  <a:pt x="14277" y="19613"/>
                  <a:pt x="14234" y="19630"/>
                  <a:pt x="14201" y="19662"/>
                </a:cubicBezTo>
                <a:cubicBezTo>
                  <a:pt x="14134" y="19728"/>
                  <a:pt x="14134" y="19834"/>
                  <a:pt x="14201" y="19900"/>
                </a:cubicBezTo>
                <a:cubicBezTo>
                  <a:pt x="14267" y="19966"/>
                  <a:pt x="14374" y="19966"/>
                  <a:pt x="14441" y="19900"/>
                </a:cubicBezTo>
                <a:cubicBezTo>
                  <a:pt x="14507" y="19834"/>
                  <a:pt x="14507" y="19728"/>
                  <a:pt x="14441" y="19662"/>
                </a:cubicBezTo>
                <a:cubicBezTo>
                  <a:pt x="14408" y="19630"/>
                  <a:pt x="14364" y="19613"/>
                  <a:pt x="14320" y="19613"/>
                </a:cubicBezTo>
                <a:close/>
                <a:moveTo>
                  <a:pt x="15107" y="19613"/>
                </a:moveTo>
                <a:cubicBezTo>
                  <a:pt x="15063" y="19613"/>
                  <a:pt x="15019" y="19630"/>
                  <a:pt x="14986" y="19662"/>
                </a:cubicBezTo>
                <a:cubicBezTo>
                  <a:pt x="14920" y="19728"/>
                  <a:pt x="14920" y="19834"/>
                  <a:pt x="14986" y="19900"/>
                </a:cubicBezTo>
                <a:cubicBezTo>
                  <a:pt x="15053" y="19966"/>
                  <a:pt x="15161" y="19966"/>
                  <a:pt x="15227" y="19900"/>
                </a:cubicBezTo>
                <a:cubicBezTo>
                  <a:pt x="15293" y="19834"/>
                  <a:pt x="15293" y="19728"/>
                  <a:pt x="15227" y="19662"/>
                </a:cubicBezTo>
                <a:cubicBezTo>
                  <a:pt x="15194" y="19630"/>
                  <a:pt x="15150" y="19613"/>
                  <a:pt x="15107" y="19613"/>
                </a:cubicBezTo>
                <a:close/>
                <a:moveTo>
                  <a:pt x="15893" y="19613"/>
                </a:moveTo>
                <a:cubicBezTo>
                  <a:pt x="15849" y="19613"/>
                  <a:pt x="15806" y="19630"/>
                  <a:pt x="15772" y="19662"/>
                </a:cubicBezTo>
                <a:cubicBezTo>
                  <a:pt x="15706" y="19728"/>
                  <a:pt x="15706" y="19834"/>
                  <a:pt x="15772" y="19900"/>
                </a:cubicBezTo>
                <a:cubicBezTo>
                  <a:pt x="15839" y="19966"/>
                  <a:pt x="15947" y="19966"/>
                  <a:pt x="16013" y="19900"/>
                </a:cubicBezTo>
                <a:cubicBezTo>
                  <a:pt x="16080" y="19834"/>
                  <a:pt x="16080" y="19728"/>
                  <a:pt x="16013" y="19662"/>
                </a:cubicBezTo>
                <a:cubicBezTo>
                  <a:pt x="15980" y="19630"/>
                  <a:pt x="15936" y="19613"/>
                  <a:pt x="15893" y="19613"/>
                </a:cubicBezTo>
                <a:close/>
                <a:moveTo>
                  <a:pt x="16679" y="19613"/>
                </a:moveTo>
                <a:cubicBezTo>
                  <a:pt x="16636" y="19613"/>
                  <a:pt x="16592" y="19630"/>
                  <a:pt x="16559" y="19662"/>
                </a:cubicBezTo>
                <a:cubicBezTo>
                  <a:pt x="16492" y="19728"/>
                  <a:pt x="16492" y="19834"/>
                  <a:pt x="16559" y="19900"/>
                </a:cubicBezTo>
                <a:cubicBezTo>
                  <a:pt x="16625" y="19966"/>
                  <a:pt x="16733" y="19966"/>
                  <a:pt x="16800" y="19900"/>
                </a:cubicBezTo>
                <a:cubicBezTo>
                  <a:pt x="16866" y="19834"/>
                  <a:pt x="16866" y="19728"/>
                  <a:pt x="16800" y="19662"/>
                </a:cubicBezTo>
                <a:cubicBezTo>
                  <a:pt x="16766" y="19630"/>
                  <a:pt x="16723" y="19613"/>
                  <a:pt x="16679" y="19613"/>
                </a:cubicBezTo>
                <a:close/>
                <a:moveTo>
                  <a:pt x="17465" y="19613"/>
                </a:moveTo>
                <a:cubicBezTo>
                  <a:pt x="17422" y="19613"/>
                  <a:pt x="17378" y="19630"/>
                  <a:pt x="17345" y="19662"/>
                </a:cubicBezTo>
                <a:cubicBezTo>
                  <a:pt x="17279" y="19728"/>
                  <a:pt x="17279" y="19834"/>
                  <a:pt x="17345" y="19900"/>
                </a:cubicBezTo>
                <a:cubicBezTo>
                  <a:pt x="17411" y="19966"/>
                  <a:pt x="17519" y="19966"/>
                  <a:pt x="17585" y="19900"/>
                </a:cubicBezTo>
                <a:cubicBezTo>
                  <a:pt x="17652" y="19834"/>
                  <a:pt x="17652" y="19728"/>
                  <a:pt x="17585" y="19662"/>
                </a:cubicBezTo>
                <a:cubicBezTo>
                  <a:pt x="17552" y="19630"/>
                  <a:pt x="17509" y="19613"/>
                  <a:pt x="17465" y="19613"/>
                </a:cubicBezTo>
                <a:close/>
                <a:moveTo>
                  <a:pt x="18252" y="19613"/>
                </a:moveTo>
                <a:cubicBezTo>
                  <a:pt x="18208" y="19613"/>
                  <a:pt x="18165" y="19630"/>
                  <a:pt x="18131" y="19662"/>
                </a:cubicBezTo>
                <a:cubicBezTo>
                  <a:pt x="18065" y="19728"/>
                  <a:pt x="18065" y="19834"/>
                  <a:pt x="18131" y="19900"/>
                </a:cubicBezTo>
                <a:cubicBezTo>
                  <a:pt x="18198" y="19966"/>
                  <a:pt x="18305" y="19966"/>
                  <a:pt x="18371" y="19900"/>
                </a:cubicBezTo>
                <a:cubicBezTo>
                  <a:pt x="18438" y="19834"/>
                  <a:pt x="18438" y="19728"/>
                  <a:pt x="18371" y="19662"/>
                </a:cubicBezTo>
                <a:cubicBezTo>
                  <a:pt x="18338" y="19630"/>
                  <a:pt x="18295" y="19613"/>
                  <a:pt x="18252" y="19613"/>
                </a:cubicBezTo>
                <a:close/>
                <a:moveTo>
                  <a:pt x="19037" y="19613"/>
                </a:moveTo>
                <a:cubicBezTo>
                  <a:pt x="18994" y="19613"/>
                  <a:pt x="18951" y="19630"/>
                  <a:pt x="18918" y="19662"/>
                </a:cubicBezTo>
                <a:cubicBezTo>
                  <a:pt x="18851" y="19728"/>
                  <a:pt x="18851" y="19834"/>
                  <a:pt x="18918" y="19900"/>
                </a:cubicBezTo>
                <a:cubicBezTo>
                  <a:pt x="18984" y="19966"/>
                  <a:pt x="19091" y="19966"/>
                  <a:pt x="19158" y="19900"/>
                </a:cubicBezTo>
                <a:cubicBezTo>
                  <a:pt x="19224" y="19834"/>
                  <a:pt x="19224" y="19728"/>
                  <a:pt x="19158" y="19662"/>
                </a:cubicBezTo>
                <a:cubicBezTo>
                  <a:pt x="19125" y="19630"/>
                  <a:pt x="19081" y="19613"/>
                  <a:pt x="19037" y="19613"/>
                </a:cubicBezTo>
                <a:close/>
                <a:moveTo>
                  <a:pt x="19824" y="19613"/>
                </a:moveTo>
                <a:cubicBezTo>
                  <a:pt x="19780" y="19613"/>
                  <a:pt x="19736" y="19630"/>
                  <a:pt x="19703" y="19662"/>
                </a:cubicBezTo>
                <a:cubicBezTo>
                  <a:pt x="19637" y="19728"/>
                  <a:pt x="19637" y="19834"/>
                  <a:pt x="19703" y="19900"/>
                </a:cubicBezTo>
                <a:cubicBezTo>
                  <a:pt x="19770" y="19966"/>
                  <a:pt x="19878" y="19966"/>
                  <a:pt x="19944" y="19900"/>
                </a:cubicBezTo>
                <a:cubicBezTo>
                  <a:pt x="20010" y="19834"/>
                  <a:pt x="20010" y="19728"/>
                  <a:pt x="19944" y="19662"/>
                </a:cubicBezTo>
                <a:cubicBezTo>
                  <a:pt x="19911" y="19630"/>
                  <a:pt x="19867" y="19613"/>
                  <a:pt x="19824" y="19613"/>
                </a:cubicBezTo>
                <a:close/>
                <a:moveTo>
                  <a:pt x="20610" y="19613"/>
                </a:moveTo>
                <a:cubicBezTo>
                  <a:pt x="20566" y="19613"/>
                  <a:pt x="20523" y="19630"/>
                  <a:pt x="20490" y="19662"/>
                </a:cubicBezTo>
                <a:cubicBezTo>
                  <a:pt x="20423" y="19728"/>
                  <a:pt x="20423" y="19834"/>
                  <a:pt x="20490" y="19900"/>
                </a:cubicBezTo>
                <a:cubicBezTo>
                  <a:pt x="20556" y="19966"/>
                  <a:pt x="20664" y="19966"/>
                  <a:pt x="20730" y="19900"/>
                </a:cubicBezTo>
                <a:cubicBezTo>
                  <a:pt x="20797" y="19834"/>
                  <a:pt x="20797" y="19728"/>
                  <a:pt x="20730" y="19662"/>
                </a:cubicBezTo>
                <a:cubicBezTo>
                  <a:pt x="20697" y="19630"/>
                  <a:pt x="20653" y="19613"/>
                  <a:pt x="20610" y="19613"/>
                </a:cubicBezTo>
                <a:close/>
                <a:moveTo>
                  <a:pt x="21396" y="19613"/>
                </a:moveTo>
                <a:cubicBezTo>
                  <a:pt x="21353" y="19613"/>
                  <a:pt x="21309" y="19630"/>
                  <a:pt x="21276" y="19662"/>
                </a:cubicBezTo>
                <a:cubicBezTo>
                  <a:pt x="21209" y="19728"/>
                  <a:pt x="21209" y="19834"/>
                  <a:pt x="21276" y="19900"/>
                </a:cubicBezTo>
                <a:cubicBezTo>
                  <a:pt x="21342" y="19966"/>
                  <a:pt x="21450" y="19966"/>
                  <a:pt x="21517" y="19900"/>
                </a:cubicBezTo>
                <a:cubicBezTo>
                  <a:pt x="21583" y="19834"/>
                  <a:pt x="21583" y="19728"/>
                  <a:pt x="21517" y="19662"/>
                </a:cubicBezTo>
                <a:cubicBezTo>
                  <a:pt x="21483" y="19630"/>
                  <a:pt x="21440" y="19613"/>
                  <a:pt x="21396" y="19613"/>
                </a:cubicBezTo>
                <a:close/>
                <a:moveTo>
                  <a:pt x="169" y="20430"/>
                </a:moveTo>
                <a:cubicBezTo>
                  <a:pt x="126" y="20430"/>
                  <a:pt x="83" y="20447"/>
                  <a:pt x="49" y="20480"/>
                </a:cubicBezTo>
                <a:cubicBezTo>
                  <a:pt x="-17" y="20545"/>
                  <a:pt x="-17" y="20652"/>
                  <a:pt x="49" y="20717"/>
                </a:cubicBezTo>
                <a:cubicBezTo>
                  <a:pt x="116" y="20783"/>
                  <a:pt x="223" y="20783"/>
                  <a:pt x="290" y="20717"/>
                </a:cubicBezTo>
                <a:cubicBezTo>
                  <a:pt x="356" y="20652"/>
                  <a:pt x="356" y="20545"/>
                  <a:pt x="290" y="20480"/>
                </a:cubicBezTo>
                <a:cubicBezTo>
                  <a:pt x="256" y="20447"/>
                  <a:pt x="213" y="20430"/>
                  <a:pt x="169" y="20430"/>
                </a:cubicBezTo>
                <a:close/>
                <a:moveTo>
                  <a:pt x="955" y="20430"/>
                </a:moveTo>
                <a:cubicBezTo>
                  <a:pt x="912" y="20430"/>
                  <a:pt x="869" y="20447"/>
                  <a:pt x="836" y="20480"/>
                </a:cubicBezTo>
                <a:cubicBezTo>
                  <a:pt x="769" y="20545"/>
                  <a:pt x="769" y="20652"/>
                  <a:pt x="836" y="20717"/>
                </a:cubicBezTo>
                <a:cubicBezTo>
                  <a:pt x="902" y="20783"/>
                  <a:pt x="1009" y="20783"/>
                  <a:pt x="1076" y="20717"/>
                </a:cubicBezTo>
                <a:cubicBezTo>
                  <a:pt x="1142" y="20652"/>
                  <a:pt x="1142" y="20545"/>
                  <a:pt x="1076" y="20480"/>
                </a:cubicBezTo>
                <a:cubicBezTo>
                  <a:pt x="1043" y="20447"/>
                  <a:pt x="999" y="20430"/>
                  <a:pt x="955" y="20430"/>
                </a:cubicBezTo>
                <a:close/>
                <a:moveTo>
                  <a:pt x="1742" y="20430"/>
                </a:moveTo>
                <a:cubicBezTo>
                  <a:pt x="1698" y="20430"/>
                  <a:pt x="1654" y="20447"/>
                  <a:pt x="1621" y="20480"/>
                </a:cubicBezTo>
                <a:cubicBezTo>
                  <a:pt x="1555" y="20545"/>
                  <a:pt x="1555" y="20652"/>
                  <a:pt x="1621" y="20717"/>
                </a:cubicBezTo>
                <a:cubicBezTo>
                  <a:pt x="1688" y="20783"/>
                  <a:pt x="1796" y="20783"/>
                  <a:pt x="1862" y="20717"/>
                </a:cubicBezTo>
                <a:cubicBezTo>
                  <a:pt x="1928" y="20652"/>
                  <a:pt x="1928" y="20545"/>
                  <a:pt x="1862" y="20480"/>
                </a:cubicBezTo>
                <a:cubicBezTo>
                  <a:pt x="1829" y="20447"/>
                  <a:pt x="1785" y="20430"/>
                  <a:pt x="1742" y="20430"/>
                </a:cubicBezTo>
                <a:close/>
                <a:moveTo>
                  <a:pt x="2528" y="20430"/>
                </a:moveTo>
                <a:cubicBezTo>
                  <a:pt x="2484" y="20430"/>
                  <a:pt x="2441" y="20447"/>
                  <a:pt x="2408" y="20480"/>
                </a:cubicBezTo>
                <a:cubicBezTo>
                  <a:pt x="2341" y="20545"/>
                  <a:pt x="2341" y="20652"/>
                  <a:pt x="2408" y="20717"/>
                </a:cubicBezTo>
                <a:cubicBezTo>
                  <a:pt x="2474" y="20783"/>
                  <a:pt x="2582" y="20783"/>
                  <a:pt x="2648" y="20717"/>
                </a:cubicBezTo>
                <a:cubicBezTo>
                  <a:pt x="2715" y="20652"/>
                  <a:pt x="2715" y="20545"/>
                  <a:pt x="2648" y="20480"/>
                </a:cubicBezTo>
                <a:cubicBezTo>
                  <a:pt x="2615" y="20447"/>
                  <a:pt x="2571" y="20430"/>
                  <a:pt x="2528" y="20430"/>
                </a:cubicBezTo>
                <a:close/>
                <a:moveTo>
                  <a:pt x="3314" y="20430"/>
                </a:moveTo>
                <a:cubicBezTo>
                  <a:pt x="3271" y="20430"/>
                  <a:pt x="3227" y="20447"/>
                  <a:pt x="3194" y="20480"/>
                </a:cubicBezTo>
                <a:cubicBezTo>
                  <a:pt x="3127" y="20545"/>
                  <a:pt x="3127" y="20652"/>
                  <a:pt x="3194" y="20717"/>
                </a:cubicBezTo>
                <a:cubicBezTo>
                  <a:pt x="3260" y="20783"/>
                  <a:pt x="3368" y="20783"/>
                  <a:pt x="3434" y="20717"/>
                </a:cubicBezTo>
                <a:cubicBezTo>
                  <a:pt x="3500" y="20652"/>
                  <a:pt x="3500" y="20545"/>
                  <a:pt x="3434" y="20480"/>
                </a:cubicBezTo>
                <a:cubicBezTo>
                  <a:pt x="3401" y="20447"/>
                  <a:pt x="3358" y="20430"/>
                  <a:pt x="3314" y="20430"/>
                </a:cubicBezTo>
                <a:close/>
                <a:moveTo>
                  <a:pt x="4101" y="20430"/>
                </a:moveTo>
                <a:cubicBezTo>
                  <a:pt x="4057" y="20430"/>
                  <a:pt x="4013" y="20447"/>
                  <a:pt x="3980" y="20480"/>
                </a:cubicBezTo>
                <a:cubicBezTo>
                  <a:pt x="3914" y="20545"/>
                  <a:pt x="3914" y="20652"/>
                  <a:pt x="3980" y="20717"/>
                </a:cubicBezTo>
                <a:cubicBezTo>
                  <a:pt x="4047" y="20783"/>
                  <a:pt x="4154" y="20783"/>
                  <a:pt x="4220" y="20717"/>
                </a:cubicBezTo>
                <a:cubicBezTo>
                  <a:pt x="4287" y="20652"/>
                  <a:pt x="4287" y="20545"/>
                  <a:pt x="4220" y="20480"/>
                </a:cubicBezTo>
                <a:cubicBezTo>
                  <a:pt x="4187" y="20447"/>
                  <a:pt x="4144" y="20430"/>
                  <a:pt x="4101" y="20430"/>
                </a:cubicBezTo>
                <a:close/>
                <a:moveTo>
                  <a:pt x="4886" y="20430"/>
                </a:moveTo>
                <a:cubicBezTo>
                  <a:pt x="4843" y="20430"/>
                  <a:pt x="4800" y="20447"/>
                  <a:pt x="4766" y="20480"/>
                </a:cubicBezTo>
                <a:cubicBezTo>
                  <a:pt x="4700" y="20545"/>
                  <a:pt x="4700" y="20652"/>
                  <a:pt x="4766" y="20717"/>
                </a:cubicBezTo>
                <a:cubicBezTo>
                  <a:pt x="4833" y="20783"/>
                  <a:pt x="4940" y="20783"/>
                  <a:pt x="5007" y="20717"/>
                </a:cubicBezTo>
                <a:cubicBezTo>
                  <a:pt x="5073" y="20652"/>
                  <a:pt x="5073" y="20545"/>
                  <a:pt x="5007" y="20480"/>
                </a:cubicBezTo>
                <a:cubicBezTo>
                  <a:pt x="4973" y="20447"/>
                  <a:pt x="4930" y="20430"/>
                  <a:pt x="4886" y="20430"/>
                </a:cubicBezTo>
                <a:close/>
                <a:moveTo>
                  <a:pt x="5672" y="20430"/>
                </a:moveTo>
                <a:cubicBezTo>
                  <a:pt x="5629" y="20430"/>
                  <a:pt x="5586" y="20447"/>
                  <a:pt x="5553" y="20480"/>
                </a:cubicBezTo>
                <a:cubicBezTo>
                  <a:pt x="5486" y="20545"/>
                  <a:pt x="5486" y="20652"/>
                  <a:pt x="5553" y="20717"/>
                </a:cubicBezTo>
                <a:cubicBezTo>
                  <a:pt x="5619" y="20783"/>
                  <a:pt x="5726" y="20783"/>
                  <a:pt x="5793" y="20717"/>
                </a:cubicBezTo>
                <a:cubicBezTo>
                  <a:pt x="5859" y="20652"/>
                  <a:pt x="5859" y="20545"/>
                  <a:pt x="5793" y="20480"/>
                </a:cubicBezTo>
                <a:cubicBezTo>
                  <a:pt x="5760" y="20447"/>
                  <a:pt x="5716" y="20430"/>
                  <a:pt x="5672" y="20430"/>
                </a:cubicBezTo>
                <a:close/>
                <a:moveTo>
                  <a:pt x="6459" y="20430"/>
                </a:moveTo>
                <a:cubicBezTo>
                  <a:pt x="6415" y="20430"/>
                  <a:pt x="6372" y="20447"/>
                  <a:pt x="6338" y="20480"/>
                </a:cubicBezTo>
                <a:cubicBezTo>
                  <a:pt x="6272" y="20545"/>
                  <a:pt x="6272" y="20652"/>
                  <a:pt x="6338" y="20717"/>
                </a:cubicBezTo>
                <a:cubicBezTo>
                  <a:pt x="6405" y="20783"/>
                  <a:pt x="6513" y="20783"/>
                  <a:pt x="6579" y="20717"/>
                </a:cubicBezTo>
                <a:cubicBezTo>
                  <a:pt x="6646" y="20652"/>
                  <a:pt x="6646" y="20545"/>
                  <a:pt x="6579" y="20480"/>
                </a:cubicBezTo>
                <a:cubicBezTo>
                  <a:pt x="6546" y="20447"/>
                  <a:pt x="6502" y="20430"/>
                  <a:pt x="6459" y="20430"/>
                </a:cubicBezTo>
                <a:close/>
                <a:moveTo>
                  <a:pt x="7245" y="20430"/>
                </a:moveTo>
                <a:cubicBezTo>
                  <a:pt x="7202" y="20430"/>
                  <a:pt x="7158" y="20447"/>
                  <a:pt x="7125" y="20480"/>
                </a:cubicBezTo>
                <a:cubicBezTo>
                  <a:pt x="7058" y="20545"/>
                  <a:pt x="7058" y="20652"/>
                  <a:pt x="7125" y="20717"/>
                </a:cubicBezTo>
                <a:cubicBezTo>
                  <a:pt x="7191" y="20783"/>
                  <a:pt x="7299" y="20783"/>
                  <a:pt x="7365" y="20717"/>
                </a:cubicBezTo>
                <a:cubicBezTo>
                  <a:pt x="7432" y="20652"/>
                  <a:pt x="7432" y="20545"/>
                  <a:pt x="7365" y="20480"/>
                </a:cubicBezTo>
                <a:cubicBezTo>
                  <a:pt x="7332" y="20447"/>
                  <a:pt x="7289" y="20430"/>
                  <a:pt x="7245" y="20430"/>
                </a:cubicBezTo>
                <a:close/>
                <a:moveTo>
                  <a:pt x="8031" y="20430"/>
                </a:moveTo>
                <a:cubicBezTo>
                  <a:pt x="7988" y="20430"/>
                  <a:pt x="7944" y="20447"/>
                  <a:pt x="7911" y="20480"/>
                </a:cubicBezTo>
                <a:cubicBezTo>
                  <a:pt x="7845" y="20545"/>
                  <a:pt x="7845" y="20652"/>
                  <a:pt x="7911" y="20717"/>
                </a:cubicBezTo>
                <a:cubicBezTo>
                  <a:pt x="7977" y="20783"/>
                  <a:pt x="8085" y="20783"/>
                  <a:pt x="8151" y="20717"/>
                </a:cubicBezTo>
                <a:cubicBezTo>
                  <a:pt x="8217" y="20652"/>
                  <a:pt x="8217" y="20545"/>
                  <a:pt x="8151" y="20480"/>
                </a:cubicBezTo>
                <a:cubicBezTo>
                  <a:pt x="8118" y="20447"/>
                  <a:pt x="8075" y="20430"/>
                  <a:pt x="8031" y="20430"/>
                </a:cubicBezTo>
                <a:close/>
                <a:moveTo>
                  <a:pt x="8818" y="20430"/>
                </a:moveTo>
                <a:cubicBezTo>
                  <a:pt x="8774" y="20430"/>
                  <a:pt x="8730" y="20447"/>
                  <a:pt x="8697" y="20480"/>
                </a:cubicBezTo>
                <a:cubicBezTo>
                  <a:pt x="8631" y="20545"/>
                  <a:pt x="8631" y="20652"/>
                  <a:pt x="8697" y="20717"/>
                </a:cubicBezTo>
                <a:cubicBezTo>
                  <a:pt x="8764" y="20783"/>
                  <a:pt x="8871" y="20783"/>
                  <a:pt x="8937" y="20717"/>
                </a:cubicBezTo>
                <a:cubicBezTo>
                  <a:pt x="9004" y="20652"/>
                  <a:pt x="9004" y="20545"/>
                  <a:pt x="8937" y="20480"/>
                </a:cubicBezTo>
                <a:cubicBezTo>
                  <a:pt x="8904" y="20447"/>
                  <a:pt x="8861" y="20430"/>
                  <a:pt x="8818" y="20430"/>
                </a:cubicBezTo>
                <a:close/>
                <a:moveTo>
                  <a:pt x="9603" y="20430"/>
                </a:moveTo>
                <a:cubicBezTo>
                  <a:pt x="9560" y="20430"/>
                  <a:pt x="9517" y="20447"/>
                  <a:pt x="9483" y="20480"/>
                </a:cubicBezTo>
                <a:cubicBezTo>
                  <a:pt x="9417" y="20545"/>
                  <a:pt x="9417" y="20652"/>
                  <a:pt x="9483" y="20717"/>
                </a:cubicBezTo>
                <a:cubicBezTo>
                  <a:pt x="9550" y="20783"/>
                  <a:pt x="9657" y="20783"/>
                  <a:pt x="9724" y="20717"/>
                </a:cubicBezTo>
                <a:cubicBezTo>
                  <a:pt x="9790" y="20652"/>
                  <a:pt x="9790" y="20545"/>
                  <a:pt x="9724" y="20480"/>
                </a:cubicBezTo>
                <a:cubicBezTo>
                  <a:pt x="9690" y="20447"/>
                  <a:pt x="9647" y="20430"/>
                  <a:pt x="9603" y="20430"/>
                </a:cubicBezTo>
                <a:close/>
                <a:moveTo>
                  <a:pt x="10390" y="20430"/>
                </a:moveTo>
                <a:cubicBezTo>
                  <a:pt x="10346" y="20430"/>
                  <a:pt x="10303" y="20447"/>
                  <a:pt x="10270" y="20480"/>
                </a:cubicBezTo>
                <a:cubicBezTo>
                  <a:pt x="10203" y="20545"/>
                  <a:pt x="10203" y="20652"/>
                  <a:pt x="10270" y="20717"/>
                </a:cubicBezTo>
                <a:cubicBezTo>
                  <a:pt x="10336" y="20783"/>
                  <a:pt x="10444" y="20783"/>
                  <a:pt x="10510" y="20717"/>
                </a:cubicBezTo>
                <a:cubicBezTo>
                  <a:pt x="10576" y="20652"/>
                  <a:pt x="10576" y="20545"/>
                  <a:pt x="10510" y="20480"/>
                </a:cubicBezTo>
                <a:cubicBezTo>
                  <a:pt x="10477" y="20447"/>
                  <a:pt x="10433" y="20430"/>
                  <a:pt x="10390" y="20430"/>
                </a:cubicBezTo>
                <a:close/>
                <a:moveTo>
                  <a:pt x="11176" y="20430"/>
                </a:moveTo>
                <a:cubicBezTo>
                  <a:pt x="11132" y="20430"/>
                  <a:pt x="11089" y="20447"/>
                  <a:pt x="11055" y="20480"/>
                </a:cubicBezTo>
                <a:cubicBezTo>
                  <a:pt x="10989" y="20545"/>
                  <a:pt x="10989" y="20652"/>
                  <a:pt x="11055" y="20717"/>
                </a:cubicBezTo>
                <a:cubicBezTo>
                  <a:pt x="11122" y="20783"/>
                  <a:pt x="11230" y="20783"/>
                  <a:pt x="11296" y="20717"/>
                </a:cubicBezTo>
                <a:cubicBezTo>
                  <a:pt x="11363" y="20652"/>
                  <a:pt x="11363" y="20545"/>
                  <a:pt x="11296" y="20480"/>
                </a:cubicBezTo>
                <a:cubicBezTo>
                  <a:pt x="11263" y="20447"/>
                  <a:pt x="11219" y="20430"/>
                  <a:pt x="11176" y="20430"/>
                </a:cubicBezTo>
                <a:close/>
                <a:moveTo>
                  <a:pt x="11962" y="20430"/>
                </a:moveTo>
                <a:cubicBezTo>
                  <a:pt x="11919" y="20430"/>
                  <a:pt x="11875" y="20447"/>
                  <a:pt x="11842" y="20480"/>
                </a:cubicBezTo>
                <a:cubicBezTo>
                  <a:pt x="11775" y="20545"/>
                  <a:pt x="11775" y="20652"/>
                  <a:pt x="11842" y="20717"/>
                </a:cubicBezTo>
                <a:cubicBezTo>
                  <a:pt x="11908" y="20783"/>
                  <a:pt x="12016" y="20783"/>
                  <a:pt x="12083" y="20717"/>
                </a:cubicBezTo>
                <a:cubicBezTo>
                  <a:pt x="12149" y="20652"/>
                  <a:pt x="12149" y="20545"/>
                  <a:pt x="12083" y="20480"/>
                </a:cubicBezTo>
                <a:cubicBezTo>
                  <a:pt x="12049" y="20447"/>
                  <a:pt x="12006" y="20430"/>
                  <a:pt x="11962" y="20430"/>
                </a:cubicBezTo>
                <a:close/>
                <a:moveTo>
                  <a:pt x="12748" y="20430"/>
                </a:moveTo>
                <a:cubicBezTo>
                  <a:pt x="12705" y="20430"/>
                  <a:pt x="12661" y="20447"/>
                  <a:pt x="12628" y="20480"/>
                </a:cubicBezTo>
                <a:cubicBezTo>
                  <a:pt x="12562" y="20545"/>
                  <a:pt x="12562" y="20652"/>
                  <a:pt x="12628" y="20717"/>
                </a:cubicBezTo>
                <a:cubicBezTo>
                  <a:pt x="12694" y="20783"/>
                  <a:pt x="12802" y="20783"/>
                  <a:pt x="12868" y="20717"/>
                </a:cubicBezTo>
                <a:cubicBezTo>
                  <a:pt x="12935" y="20652"/>
                  <a:pt x="12935" y="20545"/>
                  <a:pt x="12868" y="20480"/>
                </a:cubicBezTo>
                <a:cubicBezTo>
                  <a:pt x="12835" y="20447"/>
                  <a:pt x="12792" y="20430"/>
                  <a:pt x="12748" y="20430"/>
                </a:cubicBezTo>
                <a:close/>
                <a:moveTo>
                  <a:pt x="13535" y="20430"/>
                </a:moveTo>
                <a:cubicBezTo>
                  <a:pt x="13491" y="20430"/>
                  <a:pt x="13447" y="20447"/>
                  <a:pt x="13414" y="20480"/>
                </a:cubicBezTo>
                <a:cubicBezTo>
                  <a:pt x="13348" y="20545"/>
                  <a:pt x="13348" y="20652"/>
                  <a:pt x="13414" y="20717"/>
                </a:cubicBezTo>
                <a:cubicBezTo>
                  <a:pt x="13481" y="20783"/>
                  <a:pt x="13588" y="20783"/>
                  <a:pt x="13654" y="20717"/>
                </a:cubicBezTo>
                <a:cubicBezTo>
                  <a:pt x="13721" y="20652"/>
                  <a:pt x="13721" y="20545"/>
                  <a:pt x="13654" y="20480"/>
                </a:cubicBezTo>
                <a:cubicBezTo>
                  <a:pt x="13621" y="20447"/>
                  <a:pt x="13578" y="20430"/>
                  <a:pt x="13535" y="20430"/>
                </a:cubicBezTo>
                <a:close/>
                <a:moveTo>
                  <a:pt x="14320" y="20430"/>
                </a:moveTo>
                <a:cubicBezTo>
                  <a:pt x="14277" y="20430"/>
                  <a:pt x="14234" y="20447"/>
                  <a:pt x="14201" y="20480"/>
                </a:cubicBezTo>
                <a:cubicBezTo>
                  <a:pt x="14134" y="20545"/>
                  <a:pt x="14134" y="20652"/>
                  <a:pt x="14201" y="20717"/>
                </a:cubicBezTo>
                <a:cubicBezTo>
                  <a:pt x="14267" y="20783"/>
                  <a:pt x="14374" y="20783"/>
                  <a:pt x="14441" y="20717"/>
                </a:cubicBezTo>
                <a:cubicBezTo>
                  <a:pt x="14507" y="20652"/>
                  <a:pt x="14507" y="20545"/>
                  <a:pt x="14441" y="20480"/>
                </a:cubicBezTo>
                <a:cubicBezTo>
                  <a:pt x="14408" y="20447"/>
                  <a:pt x="14364" y="20430"/>
                  <a:pt x="14320" y="20430"/>
                </a:cubicBezTo>
                <a:close/>
                <a:moveTo>
                  <a:pt x="15107" y="20430"/>
                </a:moveTo>
                <a:cubicBezTo>
                  <a:pt x="15063" y="20430"/>
                  <a:pt x="15019" y="20447"/>
                  <a:pt x="14986" y="20480"/>
                </a:cubicBezTo>
                <a:cubicBezTo>
                  <a:pt x="14920" y="20545"/>
                  <a:pt x="14920" y="20652"/>
                  <a:pt x="14986" y="20717"/>
                </a:cubicBezTo>
                <a:cubicBezTo>
                  <a:pt x="15053" y="20783"/>
                  <a:pt x="15161" y="20783"/>
                  <a:pt x="15227" y="20717"/>
                </a:cubicBezTo>
                <a:cubicBezTo>
                  <a:pt x="15293" y="20652"/>
                  <a:pt x="15293" y="20545"/>
                  <a:pt x="15227" y="20480"/>
                </a:cubicBezTo>
                <a:cubicBezTo>
                  <a:pt x="15194" y="20447"/>
                  <a:pt x="15150" y="20430"/>
                  <a:pt x="15107" y="20430"/>
                </a:cubicBezTo>
                <a:close/>
                <a:moveTo>
                  <a:pt x="15893" y="20430"/>
                </a:moveTo>
                <a:cubicBezTo>
                  <a:pt x="15849" y="20430"/>
                  <a:pt x="15806" y="20447"/>
                  <a:pt x="15772" y="20480"/>
                </a:cubicBezTo>
                <a:cubicBezTo>
                  <a:pt x="15706" y="20545"/>
                  <a:pt x="15706" y="20652"/>
                  <a:pt x="15772" y="20717"/>
                </a:cubicBezTo>
                <a:cubicBezTo>
                  <a:pt x="15839" y="20783"/>
                  <a:pt x="15947" y="20783"/>
                  <a:pt x="16013" y="20717"/>
                </a:cubicBezTo>
                <a:cubicBezTo>
                  <a:pt x="16080" y="20652"/>
                  <a:pt x="16080" y="20545"/>
                  <a:pt x="16013" y="20480"/>
                </a:cubicBezTo>
                <a:cubicBezTo>
                  <a:pt x="15980" y="20447"/>
                  <a:pt x="15936" y="20430"/>
                  <a:pt x="15893" y="20430"/>
                </a:cubicBezTo>
                <a:close/>
                <a:moveTo>
                  <a:pt x="16679" y="20430"/>
                </a:moveTo>
                <a:cubicBezTo>
                  <a:pt x="16636" y="20430"/>
                  <a:pt x="16592" y="20447"/>
                  <a:pt x="16559" y="20480"/>
                </a:cubicBezTo>
                <a:cubicBezTo>
                  <a:pt x="16492" y="20545"/>
                  <a:pt x="16492" y="20652"/>
                  <a:pt x="16559" y="20717"/>
                </a:cubicBezTo>
                <a:cubicBezTo>
                  <a:pt x="16625" y="20783"/>
                  <a:pt x="16733" y="20783"/>
                  <a:pt x="16800" y="20717"/>
                </a:cubicBezTo>
                <a:cubicBezTo>
                  <a:pt x="16866" y="20652"/>
                  <a:pt x="16866" y="20545"/>
                  <a:pt x="16800" y="20480"/>
                </a:cubicBezTo>
                <a:cubicBezTo>
                  <a:pt x="16766" y="20447"/>
                  <a:pt x="16723" y="20430"/>
                  <a:pt x="16679" y="20430"/>
                </a:cubicBezTo>
                <a:close/>
                <a:moveTo>
                  <a:pt x="17465" y="20430"/>
                </a:moveTo>
                <a:cubicBezTo>
                  <a:pt x="17422" y="20430"/>
                  <a:pt x="17378" y="20447"/>
                  <a:pt x="17345" y="20480"/>
                </a:cubicBezTo>
                <a:cubicBezTo>
                  <a:pt x="17279" y="20545"/>
                  <a:pt x="17279" y="20652"/>
                  <a:pt x="17345" y="20717"/>
                </a:cubicBezTo>
                <a:cubicBezTo>
                  <a:pt x="17411" y="20783"/>
                  <a:pt x="17519" y="20783"/>
                  <a:pt x="17585" y="20717"/>
                </a:cubicBezTo>
                <a:cubicBezTo>
                  <a:pt x="17652" y="20652"/>
                  <a:pt x="17652" y="20545"/>
                  <a:pt x="17585" y="20480"/>
                </a:cubicBezTo>
                <a:cubicBezTo>
                  <a:pt x="17552" y="20447"/>
                  <a:pt x="17509" y="20430"/>
                  <a:pt x="17465" y="20430"/>
                </a:cubicBezTo>
                <a:close/>
                <a:moveTo>
                  <a:pt x="18252" y="20430"/>
                </a:moveTo>
                <a:cubicBezTo>
                  <a:pt x="18208" y="20430"/>
                  <a:pt x="18165" y="20447"/>
                  <a:pt x="18131" y="20480"/>
                </a:cubicBezTo>
                <a:cubicBezTo>
                  <a:pt x="18065" y="20545"/>
                  <a:pt x="18065" y="20652"/>
                  <a:pt x="18131" y="20717"/>
                </a:cubicBezTo>
                <a:cubicBezTo>
                  <a:pt x="18198" y="20783"/>
                  <a:pt x="18305" y="20783"/>
                  <a:pt x="18371" y="20717"/>
                </a:cubicBezTo>
                <a:cubicBezTo>
                  <a:pt x="18438" y="20652"/>
                  <a:pt x="18438" y="20545"/>
                  <a:pt x="18371" y="20480"/>
                </a:cubicBezTo>
                <a:cubicBezTo>
                  <a:pt x="18338" y="20447"/>
                  <a:pt x="18295" y="20430"/>
                  <a:pt x="18252" y="20430"/>
                </a:cubicBezTo>
                <a:close/>
                <a:moveTo>
                  <a:pt x="19037" y="20430"/>
                </a:moveTo>
                <a:cubicBezTo>
                  <a:pt x="18994" y="20430"/>
                  <a:pt x="18951" y="20447"/>
                  <a:pt x="18918" y="20480"/>
                </a:cubicBezTo>
                <a:cubicBezTo>
                  <a:pt x="18851" y="20545"/>
                  <a:pt x="18851" y="20652"/>
                  <a:pt x="18918" y="20717"/>
                </a:cubicBezTo>
                <a:cubicBezTo>
                  <a:pt x="18984" y="20783"/>
                  <a:pt x="19091" y="20783"/>
                  <a:pt x="19158" y="20717"/>
                </a:cubicBezTo>
                <a:cubicBezTo>
                  <a:pt x="19224" y="20652"/>
                  <a:pt x="19224" y="20545"/>
                  <a:pt x="19158" y="20480"/>
                </a:cubicBezTo>
                <a:cubicBezTo>
                  <a:pt x="19125" y="20447"/>
                  <a:pt x="19081" y="20430"/>
                  <a:pt x="19037" y="20430"/>
                </a:cubicBezTo>
                <a:close/>
                <a:moveTo>
                  <a:pt x="19824" y="20430"/>
                </a:moveTo>
                <a:cubicBezTo>
                  <a:pt x="19780" y="20430"/>
                  <a:pt x="19736" y="20447"/>
                  <a:pt x="19703" y="20480"/>
                </a:cubicBezTo>
                <a:cubicBezTo>
                  <a:pt x="19637" y="20545"/>
                  <a:pt x="19637" y="20652"/>
                  <a:pt x="19703" y="20717"/>
                </a:cubicBezTo>
                <a:cubicBezTo>
                  <a:pt x="19770" y="20783"/>
                  <a:pt x="19878" y="20783"/>
                  <a:pt x="19944" y="20717"/>
                </a:cubicBezTo>
                <a:cubicBezTo>
                  <a:pt x="20010" y="20652"/>
                  <a:pt x="20010" y="20545"/>
                  <a:pt x="19944" y="20480"/>
                </a:cubicBezTo>
                <a:cubicBezTo>
                  <a:pt x="19911" y="20447"/>
                  <a:pt x="19867" y="20430"/>
                  <a:pt x="19824" y="20430"/>
                </a:cubicBezTo>
                <a:close/>
                <a:moveTo>
                  <a:pt x="20610" y="20430"/>
                </a:moveTo>
                <a:cubicBezTo>
                  <a:pt x="20566" y="20430"/>
                  <a:pt x="20523" y="20447"/>
                  <a:pt x="20490" y="20480"/>
                </a:cubicBezTo>
                <a:cubicBezTo>
                  <a:pt x="20423" y="20545"/>
                  <a:pt x="20423" y="20652"/>
                  <a:pt x="20490" y="20717"/>
                </a:cubicBezTo>
                <a:cubicBezTo>
                  <a:pt x="20556" y="20783"/>
                  <a:pt x="20664" y="20783"/>
                  <a:pt x="20730" y="20717"/>
                </a:cubicBezTo>
                <a:cubicBezTo>
                  <a:pt x="20797" y="20652"/>
                  <a:pt x="20797" y="20545"/>
                  <a:pt x="20730" y="20480"/>
                </a:cubicBezTo>
                <a:cubicBezTo>
                  <a:pt x="20697" y="20447"/>
                  <a:pt x="20653" y="20430"/>
                  <a:pt x="20610" y="20430"/>
                </a:cubicBezTo>
                <a:close/>
                <a:moveTo>
                  <a:pt x="21396" y="20430"/>
                </a:moveTo>
                <a:cubicBezTo>
                  <a:pt x="21353" y="20430"/>
                  <a:pt x="21309" y="20447"/>
                  <a:pt x="21276" y="20480"/>
                </a:cubicBezTo>
                <a:cubicBezTo>
                  <a:pt x="21209" y="20545"/>
                  <a:pt x="21209" y="20652"/>
                  <a:pt x="21276" y="20717"/>
                </a:cubicBezTo>
                <a:cubicBezTo>
                  <a:pt x="21342" y="20783"/>
                  <a:pt x="21450" y="20783"/>
                  <a:pt x="21517" y="20717"/>
                </a:cubicBezTo>
                <a:cubicBezTo>
                  <a:pt x="21583" y="20652"/>
                  <a:pt x="21583" y="20545"/>
                  <a:pt x="21517" y="20480"/>
                </a:cubicBezTo>
                <a:cubicBezTo>
                  <a:pt x="21483" y="20447"/>
                  <a:pt x="21440" y="20430"/>
                  <a:pt x="21396" y="20430"/>
                </a:cubicBezTo>
                <a:close/>
                <a:moveTo>
                  <a:pt x="169" y="21247"/>
                </a:moveTo>
                <a:cubicBezTo>
                  <a:pt x="126" y="21247"/>
                  <a:pt x="83" y="21264"/>
                  <a:pt x="49" y="21297"/>
                </a:cubicBezTo>
                <a:cubicBezTo>
                  <a:pt x="-17" y="21362"/>
                  <a:pt x="-17" y="21469"/>
                  <a:pt x="49" y="21534"/>
                </a:cubicBezTo>
                <a:cubicBezTo>
                  <a:pt x="116" y="21600"/>
                  <a:pt x="223" y="21600"/>
                  <a:pt x="290" y="21534"/>
                </a:cubicBezTo>
                <a:cubicBezTo>
                  <a:pt x="356" y="21469"/>
                  <a:pt x="356" y="21362"/>
                  <a:pt x="290" y="21297"/>
                </a:cubicBezTo>
                <a:cubicBezTo>
                  <a:pt x="256" y="21264"/>
                  <a:pt x="213" y="21247"/>
                  <a:pt x="169" y="21247"/>
                </a:cubicBezTo>
                <a:close/>
                <a:moveTo>
                  <a:pt x="955" y="21247"/>
                </a:moveTo>
                <a:cubicBezTo>
                  <a:pt x="912" y="21247"/>
                  <a:pt x="869" y="21264"/>
                  <a:pt x="836" y="21297"/>
                </a:cubicBezTo>
                <a:cubicBezTo>
                  <a:pt x="769" y="21362"/>
                  <a:pt x="769" y="21469"/>
                  <a:pt x="836" y="21534"/>
                </a:cubicBezTo>
                <a:cubicBezTo>
                  <a:pt x="902" y="21600"/>
                  <a:pt x="1009" y="21600"/>
                  <a:pt x="1076" y="21534"/>
                </a:cubicBezTo>
                <a:cubicBezTo>
                  <a:pt x="1142" y="21469"/>
                  <a:pt x="1142" y="21362"/>
                  <a:pt x="1076" y="21297"/>
                </a:cubicBezTo>
                <a:cubicBezTo>
                  <a:pt x="1043" y="21264"/>
                  <a:pt x="999" y="21247"/>
                  <a:pt x="955" y="21247"/>
                </a:cubicBezTo>
                <a:close/>
                <a:moveTo>
                  <a:pt x="1742" y="21247"/>
                </a:moveTo>
                <a:cubicBezTo>
                  <a:pt x="1698" y="21247"/>
                  <a:pt x="1654" y="21264"/>
                  <a:pt x="1621" y="21297"/>
                </a:cubicBezTo>
                <a:cubicBezTo>
                  <a:pt x="1555" y="21362"/>
                  <a:pt x="1555" y="21469"/>
                  <a:pt x="1621" y="21534"/>
                </a:cubicBezTo>
                <a:cubicBezTo>
                  <a:pt x="1688" y="21600"/>
                  <a:pt x="1796" y="21600"/>
                  <a:pt x="1862" y="21534"/>
                </a:cubicBezTo>
                <a:cubicBezTo>
                  <a:pt x="1928" y="21469"/>
                  <a:pt x="1928" y="21362"/>
                  <a:pt x="1862" y="21297"/>
                </a:cubicBezTo>
                <a:cubicBezTo>
                  <a:pt x="1829" y="21264"/>
                  <a:pt x="1785" y="21247"/>
                  <a:pt x="1742" y="21247"/>
                </a:cubicBezTo>
                <a:close/>
                <a:moveTo>
                  <a:pt x="2528" y="21247"/>
                </a:moveTo>
                <a:cubicBezTo>
                  <a:pt x="2484" y="21247"/>
                  <a:pt x="2441" y="21264"/>
                  <a:pt x="2408" y="21297"/>
                </a:cubicBezTo>
                <a:cubicBezTo>
                  <a:pt x="2341" y="21362"/>
                  <a:pt x="2341" y="21469"/>
                  <a:pt x="2408" y="21534"/>
                </a:cubicBezTo>
                <a:cubicBezTo>
                  <a:pt x="2474" y="21600"/>
                  <a:pt x="2582" y="21600"/>
                  <a:pt x="2648" y="21534"/>
                </a:cubicBezTo>
                <a:cubicBezTo>
                  <a:pt x="2715" y="21469"/>
                  <a:pt x="2715" y="21362"/>
                  <a:pt x="2648" y="21297"/>
                </a:cubicBezTo>
                <a:cubicBezTo>
                  <a:pt x="2615" y="21264"/>
                  <a:pt x="2571" y="21247"/>
                  <a:pt x="2528" y="21247"/>
                </a:cubicBezTo>
                <a:close/>
                <a:moveTo>
                  <a:pt x="3314" y="21247"/>
                </a:moveTo>
                <a:cubicBezTo>
                  <a:pt x="3271" y="21247"/>
                  <a:pt x="3227" y="21264"/>
                  <a:pt x="3194" y="21297"/>
                </a:cubicBezTo>
                <a:cubicBezTo>
                  <a:pt x="3127" y="21362"/>
                  <a:pt x="3127" y="21469"/>
                  <a:pt x="3194" y="21534"/>
                </a:cubicBezTo>
                <a:cubicBezTo>
                  <a:pt x="3260" y="21600"/>
                  <a:pt x="3368" y="21600"/>
                  <a:pt x="3434" y="21534"/>
                </a:cubicBezTo>
                <a:cubicBezTo>
                  <a:pt x="3500" y="21469"/>
                  <a:pt x="3500" y="21362"/>
                  <a:pt x="3434" y="21297"/>
                </a:cubicBezTo>
                <a:cubicBezTo>
                  <a:pt x="3401" y="21264"/>
                  <a:pt x="3358" y="21247"/>
                  <a:pt x="3314" y="21247"/>
                </a:cubicBezTo>
                <a:close/>
                <a:moveTo>
                  <a:pt x="4101" y="21247"/>
                </a:moveTo>
                <a:cubicBezTo>
                  <a:pt x="4057" y="21247"/>
                  <a:pt x="4013" y="21264"/>
                  <a:pt x="3980" y="21297"/>
                </a:cubicBezTo>
                <a:cubicBezTo>
                  <a:pt x="3914" y="21362"/>
                  <a:pt x="3914" y="21469"/>
                  <a:pt x="3980" y="21534"/>
                </a:cubicBezTo>
                <a:cubicBezTo>
                  <a:pt x="4047" y="21600"/>
                  <a:pt x="4154" y="21600"/>
                  <a:pt x="4220" y="21534"/>
                </a:cubicBezTo>
                <a:cubicBezTo>
                  <a:pt x="4287" y="21469"/>
                  <a:pt x="4287" y="21362"/>
                  <a:pt x="4220" y="21297"/>
                </a:cubicBezTo>
                <a:cubicBezTo>
                  <a:pt x="4187" y="21264"/>
                  <a:pt x="4144" y="21247"/>
                  <a:pt x="4101" y="21247"/>
                </a:cubicBezTo>
                <a:close/>
                <a:moveTo>
                  <a:pt x="4886" y="21247"/>
                </a:moveTo>
                <a:cubicBezTo>
                  <a:pt x="4843" y="21247"/>
                  <a:pt x="4800" y="21264"/>
                  <a:pt x="4766" y="21297"/>
                </a:cubicBezTo>
                <a:cubicBezTo>
                  <a:pt x="4700" y="21362"/>
                  <a:pt x="4700" y="21469"/>
                  <a:pt x="4766" y="21534"/>
                </a:cubicBezTo>
                <a:cubicBezTo>
                  <a:pt x="4833" y="21600"/>
                  <a:pt x="4940" y="21600"/>
                  <a:pt x="5007" y="21534"/>
                </a:cubicBezTo>
                <a:cubicBezTo>
                  <a:pt x="5073" y="21469"/>
                  <a:pt x="5073" y="21362"/>
                  <a:pt x="5007" y="21297"/>
                </a:cubicBezTo>
                <a:cubicBezTo>
                  <a:pt x="4973" y="21264"/>
                  <a:pt x="4930" y="21247"/>
                  <a:pt x="4886" y="21247"/>
                </a:cubicBezTo>
                <a:close/>
                <a:moveTo>
                  <a:pt x="5672" y="21247"/>
                </a:moveTo>
                <a:cubicBezTo>
                  <a:pt x="5629" y="21247"/>
                  <a:pt x="5586" y="21264"/>
                  <a:pt x="5553" y="21297"/>
                </a:cubicBezTo>
                <a:cubicBezTo>
                  <a:pt x="5486" y="21362"/>
                  <a:pt x="5486" y="21469"/>
                  <a:pt x="5553" y="21534"/>
                </a:cubicBezTo>
                <a:cubicBezTo>
                  <a:pt x="5619" y="21600"/>
                  <a:pt x="5726" y="21600"/>
                  <a:pt x="5793" y="21534"/>
                </a:cubicBezTo>
                <a:cubicBezTo>
                  <a:pt x="5859" y="21469"/>
                  <a:pt x="5859" y="21362"/>
                  <a:pt x="5793" y="21297"/>
                </a:cubicBezTo>
                <a:cubicBezTo>
                  <a:pt x="5760" y="21264"/>
                  <a:pt x="5716" y="21247"/>
                  <a:pt x="5672" y="21247"/>
                </a:cubicBezTo>
                <a:close/>
                <a:moveTo>
                  <a:pt x="6459" y="21247"/>
                </a:moveTo>
                <a:cubicBezTo>
                  <a:pt x="6415" y="21247"/>
                  <a:pt x="6372" y="21264"/>
                  <a:pt x="6338" y="21297"/>
                </a:cubicBezTo>
                <a:cubicBezTo>
                  <a:pt x="6272" y="21362"/>
                  <a:pt x="6272" y="21469"/>
                  <a:pt x="6338" y="21534"/>
                </a:cubicBezTo>
                <a:cubicBezTo>
                  <a:pt x="6405" y="21600"/>
                  <a:pt x="6513" y="21600"/>
                  <a:pt x="6579" y="21534"/>
                </a:cubicBezTo>
                <a:cubicBezTo>
                  <a:pt x="6646" y="21469"/>
                  <a:pt x="6646" y="21362"/>
                  <a:pt x="6579" y="21297"/>
                </a:cubicBezTo>
                <a:cubicBezTo>
                  <a:pt x="6546" y="21264"/>
                  <a:pt x="6502" y="21247"/>
                  <a:pt x="6459" y="21247"/>
                </a:cubicBezTo>
                <a:close/>
                <a:moveTo>
                  <a:pt x="7245" y="21247"/>
                </a:moveTo>
                <a:cubicBezTo>
                  <a:pt x="7202" y="21247"/>
                  <a:pt x="7158" y="21264"/>
                  <a:pt x="7125" y="21297"/>
                </a:cubicBezTo>
                <a:cubicBezTo>
                  <a:pt x="7058" y="21362"/>
                  <a:pt x="7058" y="21469"/>
                  <a:pt x="7125" y="21534"/>
                </a:cubicBezTo>
                <a:cubicBezTo>
                  <a:pt x="7191" y="21600"/>
                  <a:pt x="7299" y="21600"/>
                  <a:pt x="7365" y="21534"/>
                </a:cubicBezTo>
                <a:cubicBezTo>
                  <a:pt x="7432" y="21469"/>
                  <a:pt x="7432" y="21362"/>
                  <a:pt x="7365" y="21297"/>
                </a:cubicBezTo>
                <a:cubicBezTo>
                  <a:pt x="7332" y="21264"/>
                  <a:pt x="7289" y="21247"/>
                  <a:pt x="7245" y="21247"/>
                </a:cubicBezTo>
                <a:close/>
                <a:moveTo>
                  <a:pt x="8031" y="21247"/>
                </a:moveTo>
                <a:cubicBezTo>
                  <a:pt x="7988" y="21247"/>
                  <a:pt x="7944" y="21264"/>
                  <a:pt x="7911" y="21297"/>
                </a:cubicBezTo>
                <a:cubicBezTo>
                  <a:pt x="7845" y="21362"/>
                  <a:pt x="7845" y="21469"/>
                  <a:pt x="7911" y="21534"/>
                </a:cubicBezTo>
                <a:cubicBezTo>
                  <a:pt x="7977" y="21600"/>
                  <a:pt x="8085" y="21600"/>
                  <a:pt x="8151" y="21534"/>
                </a:cubicBezTo>
                <a:cubicBezTo>
                  <a:pt x="8217" y="21469"/>
                  <a:pt x="8217" y="21362"/>
                  <a:pt x="8151" y="21297"/>
                </a:cubicBezTo>
                <a:cubicBezTo>
                  <a:pt x="8118" y="21264"/>
                  <a:pt x="8075" y="21247"/>
                  <a:pt x="8031" y="21247"/>
                </a:cubicBezTo>
                <a:close/>
                <a:moveTo>
                  <a:pt x="8818" y="21247"/>
                </a:moveTo>
                <a:cubicBezTo>
                  <a:pt x="8774" y="21247"/>
                  <a:pt x="8730" y="21264"/>
                  <a:pt x="8697" y="21297"/>
                </a:cubicBezTo>
                <a:cubicBezTo>
                  <a:pt x="8631" y="21362"/>
                  <a:pt x="8631" y="21469"/>
                  <a:pt x="8697" y="21534"/>
                </a:cubicBezTo>
                <a:cubicBezTo>
                  <a:pt x="8764" y="21600"/>
                  <a:pt x="8871" y="21600"/>
                  <a:pt x="8937" y="21534"/>
                </a:cubicBezTo>
                <a:cubicBezTo>
                  <a:pt x="9004" y="21469"/>
                  <a:pt x="9004" y="21362"/>
                  <a:pt x="8937" y="21297"/>
                </a:cubicBezTo>
                <a:cubicBezTo>
                  <a:pt x="8904" y="21264"/>
                  <a:pt x="8861" y="21247"/>
                  <a:pt x="8818" y="21247"/>
                </a:cubicBezTo>
                <a:close/>
                <a:moveTo>
                  <a:pt x="9603" y="21247"/>
                </a:moveTo>
                <a:cubicBezTo>
                  <a:pt x="9560" y="21247"/>
                  <a:pt x="9517" y="21264"/>
                  <a:pt x="9483" y="21297"/>
                </a:cubicBezTo>
                <a:cubicBezTo>
                  <a:pt x="9417" y="21362"/>
                  <a:pt x="9417" y="21469"/>
                  <a:pt x="9483" y="21534"/>
                </a:cubicBezTo>
                <a:cubicBezTo>
                  <a:pt x="9550" y="21600"/>
                  <a:pt x="9657" y="21600"/>
                  <a:pt x="9724" y="21534"/>
                </a:cubicBezTo>
                <a:cubicBezTo>
                  <a:pt x="9790" y="21469"/>
                  <a:pt x="9790" y="21362"/>
                  <a:pt x="9724" y="21297"/>
                </a:cubicBezTo>
                <a:cubicBezTo>
                  <a:pt x="9690" y="21264"/>
                  <a:pt x="9647" y="21247"/>
                  <a:pt x="9603" y="21247"/>
                </a:cubicBezTo>
                <a:close/>
                <a:moveTo>
                  <a:pt x="10390" y="21247"/>
                </a:moveTo>
                <a:cubicBezTo>
                  <a:pt x="10346" y="21247"/>
                  <a:pt x="10303" y="21264"/>
                  <a:pt x="10270" y="21297"/>
                </a:cubicBezTo>
                <a:cubicBezTo>
                  <a:pt x="10203" y="21362"/>
                  <a:pt x="10203" y="21469"/>
                  <a:pt x="10270" y="21534"/>
                </a:cubicBezTo>
                <a:cubicBezTo>
                  <a:pt x="10336" y="21600"/>
                  <a:pt x="10444" y="21600"/>
                  <a:pt x="10510" y="21534"/>
                </a:cubicBezTo>
                <a:cubicBezTo>
                  <a:pt x="10576" y="21469"/>
                  <a:pt x="10576" y="21362"/>
                  <a:pt x="10510" y="21297"/>
                </a:cubicBezTo>
                <a:cubicBezTo>
                  <a:pt x="10477" y="21264"/>
                  <a:pt x="10433" y="21247"/>
                  <a:pt x="10390" y="21247"/>
                </a:cubicBezTo>
                <a:close/>
                <a:moveTo>
                  <a:pt x="11176" y="21247"/>
                </a:moveTo>
                <a:cubicBezTo>
                  <a:pt x="11132" y="21247"/>
                  <a:pt x="11089" y="21264"/>
                  <a:pt x="11055" y="21297"/>
                </a:cubicBezTo>
                <a:cubicBezTo>
                  <a:pt x="10989" y="21362"/>
                  <a:pt x="10989" y="21469"/>
                  <a:pt x="11055" y="21534"/>
                </a:cubicBezTo>
                <a:cubicBezTo>
                  <a:pt x="11122" y="21600"/>
                  <a:pt x="11230" y="21600"/>
                  <a:pt x="11296" y="21534"/>
                </a:cubicBezTo>
                <a:cubicBezTo>
                  <a:pt x="11363" y="21469"/>
                  <a:pt x="11363" y="21362"/>
                  <a:pt x="11296" y="21297"/>
                </a:cubicBezTo>
                <a:cubicBezTo>
                  <a:pt x="11263" y="21264"/>
                  <a:pt x="11219" y="21247"/>
                  <a:pt x="11176" y="21247"/>
                </a:cubicBezTo>
                <a:close/>
                <a:moveTo>
                  <a:pt x="11962" y="21247"/>
                </a:moveTo>
                <a:cubicBezTo>
                  <a:pt x="11919" y="21247"/>
                  <a:pt x="11875" y="21264"/>
                  <a:pt x="11842" y="21297"/>
                </a:cubicBezTo>
                <a:cubicBezTo>
                  <a:pt x="11775" y="21362"/>
                  <a:pt x="11775" y="21469"/>
                  <a:pt x="11842" y="21534"/>
                </a:cubicBezTo>
                <a:cubicBezTo>
                  <a:pt x="11908" y="21600"/>
                  <a:pt x="12016" y="21600"/>
                  <a:pt x="12083" y="21534"/>
                </a:cubicBezTo>
                <a:cubicBezTo>
                  <a:pt x="12149" y="21469"/>
                  <a:pt x="12149" y="21362"/>
                  <a:pt x="12083" y="21297"/>
                </a:cubicBezTo>
                <a:cubicBezTo>
                  <a:pt x="12049" y="21264"/>
                  <a:pt x="12006" y="21247"/>
                  <a:pt x="11962" y="21247"/>
                </a:cubicBezTo>
                <a:close/>
                <a:moveTo>
                  <a:pt x="12748" y="21247"/>
                </a:moveTo>
                <a:cubicBezTo>
                  <a:pt x="12705" y="21247"/>
                  <a:pt x="12661" y="21264"/>
                  <a:pt x="12628" y="21297"/>
                </a:cubicBezTo>
                <a:cubicBezTo>
                  <a:pt x="12562" y="21362"/>
                  <a:pt x="12562" y="21469"/>
                  <a:pt x="12628" y="21534"/>
                </a:cubicBezTo>
                <a:cubicBezTo>
                  <a:pt x="12694" y="21600"/>
                  <a:pt x="12802" y="21600"/>
                  <a:pt x="12868" y="21534"/>
                </a:cubicBezTo>
                <a:cubicBezTo>
                  <a:pt x="12935" y="21469"/>
                  <a:pt x="12935" y="21362"/>
                  <a:pt x="12868" y="21297"/>
                </a:cubicBezTo>
                <a:cubicBezTo>
                  <a:pt x="12835" y="21264"/>
                  <a:pt x="12792" y="21247"/>
                  <a:pt x="12748" y="21247"/>
                </a:cubicBezTo>
                <a:close/>
                <a:moveTo>
                  <a:pt x="13535" y="21247"/>
                </a:moveTo>
                <a:cubicBezTo>
                  <a:pt x="13491" y="21247"/>
                  <a:pt x="13447" y="21264"/>
                  <a:pt x="13414" y="21297"/>
                </a:cubicBezTo>
                <a:cubicBezTo>
                  <a:pt x="13348" y="21362"/>
                  <a:pt x="13348" y="21469"/>
                  <a:pt x="13414" y="21534"/>
                </a:cubicBezTo>
                <a:cubicBezTo>
                  <a:pt x="13481" y="21600"/>
                  <a:pt x="13588" y="21600"/>
                  <a:pt x="13654" y="21534"/>
                </a:cubicBezTo>
                <a:cubicBezTo>
                  <a:pt x="13721" y="21469"/>
                  <a:pt x="13721" y="21362"/>
                  <a:pt x="13654" y="21297"/>
                </a:cubicBezTo>
                <a:cubicBezTo>
                  <a:pt x="13621" y="21264"/>
                  <a:pt x="13578" y="21247"/>
                  <a:pt x="13535" y="21247"/>
                </a:cubicBezTo>
                <a:close/>
                <a:moveTo>
                  <a:pt x="14320" y="21247"/>
                </a:moveTo>
                <a:cubicBezTo>
                  <a:pt x="14277" y="21247"/>
                  <a:pt x="14234" y="21264"/>
                  <a:pt x="14201" y="21297"/>
                </a:cubicBezTo>
                <a:cubicBezTo>
                  <a:pt x="14134" y="21362"/>
                  <a:pt x="14134" y="21469"/>
                  <a:pt x="14201" y="21534"/>
                </a:cubicBezTo>
                <a:cubicBezTo>
                  <a:pt x="14267" y="21600"/>
                  <a:pt x="14374" y="21600"/>
                  <a:pt x="14441" y="21534"/>
                </a:cubicBezTo>
                <a:cubicBezTo>
                  <a:pt x="14507" y="21469"/>
                  <a:pt x="14507" y="21362"/>
                  <a:pt x="14441" y="21297"/>
                </a:cubicBezTo>
                <a:cubicBezTo>
                  <a:pt x="14408" y="21264"/>
                  <a:pt x="14364" y="21247"/>
                  <a:pt x="14320" y="21247"/>
                </a:cubicBezTo>
                <a:close/>
                <a:moveTo>
                  <a:pt x="15107" y="21247"/>
                </a:moveTo>
                <a:cubicBezTo>
                  <a:pt x="15063" y="21247"/>
                  <a:pt x="15019" y="21264"/>
                  <a:pt x="14986" y="21297"/>
                </a:cubicBezTo>
                <a:cubicBezTo>
                  <a:pt x="14920" y="21362"/>
                  <a:pt x="14920" y="21469"/>
                  <a:pt x="14986" y="21534"/>
                </a:cubicBezTo>
                <a:cubicBezTo>
                  <a:pt x="15053" y="21600"/>
                  <a:pt x="15161" y="21600"/>
                  <a:pt x="15227" y="21534"/>
                </a:cubicBezTo>
                <a:cubicBezTo>
                  <a:pt x="15293" y="21469"/>
                  <a:pt x="15293" y="21362"/>
                  <a:pt x="15227" y="21297"/>
                </a:cubicBezTo>
                <a:cubicBezTo>
                  <a:pt x="15194" y="21264"/>
                  <a:pt x="15150" y="21247"/>
                  <a:pt x="15107" y="21247"/>
                </a:cubicBezTo>
                <a:close/>
                <a:moveTo>
                  <a:pt x="15893" y="21247"/>
                </a:moveTo>
                <a:cubicBezTo>
                  <a:pt x="15849" y="21247"/>
                  <a:pt x="15806" y="21264"/>
                  <a:pt x="15772" y="21297"/>
                </a:cubicBezTo>
                <a:cubicBezTo>
                  <a:pt x="15706" y="21362"/>
                  <a:pt x="15706" y="21469"/>
                  <a:pt x="15772" y="21534"/>
                </a:cubicBezTo>
                <a:cubicBezTo>
                  <a:pt x="15839" y="21600"/>
                  <a:pt x="15947" y="21600"/>
                  <a:pt x="16013" y="21534"/>
                </a:cubicBezTo>
                <a:cubicBezTo>
                  <a:pt x="16080" y="21469"/>
                  <a:pt x="16080" y="21362"/>
                  <a:pt x="16013" y="21297"/>
                </a:cubicBezTo>
                <a:cubicBezTo>
                  <a:pt x="15980" y="21264"/>
                  <a:pt x="15936" y="21247"/>
                  <a:pt x="15893" y="21247"/>
                </a:cubicBezTo>
                <a:close/>
                <a:moveTo>
                  <a:pt x="16679" y="21247"/>
                </a:moveTo>
                <a:cubicBezTo>
                  <a:pt x="16636" y="21247"/>
                  <a:pt x="16592" y="21264"/>
                  <a:pt x="16559" y="21297"/>
                </a:cubicBezTo>
                <a:cubicBezTo>
                  <a:pt x="16492" y="21362"/>
                  <a:pt x="16492" y="21469"/>
                  <a:pt x="16559" y="21534"/>
                </a:cubicBezTo>
                <a:cubicBezTo>
                  <a:pt x="16625" y="21600"/>
                  <a:pt x="16733" y="21600"/>
                  <a:pt x="16800" y="21534"/>
                </a:cubicBezTo>
                <a:cubicBezTo>
                  <a:pt x="16866" y="21469"/>
                  <a:pt x="16866" y="21362"/>
                  <a:pt x="16800" y="21297"/>
                </a:cubicBezTo>
                <a:cubicBezTo>
                  <a:pt x="16766" y="21264"/>
                  <a:pt x="16723" y="21247"/>
                  <a:pt x="16679" y="21247"/>
                </a:cubicBezTo>
                <a:close/>
                <a:moveTo>
                  <a:pt x="17465" y="21247"/>
                </a:moveTo>
                <a:cubicBezTo>
                  <a:pt x="17422" y="21247"/>
                  <a:pt x="17378" y="21264"/>
                  <a:pt x="17345" y="21297"/>
                </a:cubicBezTo>
                <a:cubicBezTo>
                  <a:pt x="17279" y="21362"/>
                  <a:pt x="17279" y="21469"/>
                  <a:pt x="17345" y="21534"/>
                </a:cubicBezTo>
                <a:cubicBezTo>
                  <a:pt x="17411" y="21600"/>
                  <a:pt x="17519" y="21600"/>
                  <a:pt x="17585" y="21534"/>
                </a:cubicBezTo>
                <a:cubicBezTo>
                  <a:pt x="17652" y="21469"/>
                  <a:pt x="17652" y="21362"/>
                  <a:pt x="17585" y="21297"/>
                </a:cubicBezTo>
                <a:cubicBezTo>
                  <a:pt x="17552" y="21264"/>
                  <a:pt x="17509" y="21247"/>
                  <a:pt x="17465" y="21247"/>
                </a:cubicBezTo>
                <a:close/>
                <a:moveTo>
                  <a:pt x="18252" y="21247"/>
                </a:moveTo>
                <a:cubicBezTo>
                  <a:pt x="18208" y="21247"/>
                  <a:pt x="18165" y="21264"/>
                  <a:pt x="18131" y="21297"/>
                </a:cubicBezTo>
                <a:cubicBezTo>
                  <a:pt x="18065" y="21362"/>
                  <a:pt x="18065" y="21469"/>
                  <a:pt x="18131" y="21534"/>
                </a:cubicBezTo>
                <a:cubicBezTo>
                  <a:pt x="18198" y="21600"/>
                  <a:pt x="18305" y="21600"/>
                  <a:pt x="18371" y="21534"/>
                </a:cubicBezTo>
                <a:cubicBezTo>
                  <a:pt x="18438" y="21469"/>
                  <a:pt x="18438" y="21362"/>
                  <a:pt x="18371" y="21297"/>
                </a:cubicBezTo>
                <a:cubicBezTo>
                  <a:pt x="18338" y="21264"/>
                  <a:pt x="18295" y="21247"/>
                  <a:pt x="18252" y="21247"/>
                </a:cubicBezTo>
                <a:close/>
                <a:moveTo>
                  <a:pt x="19037" y="21247"/>
                </a:moveTo>
                <a:cubicBezTo>
                  <a:pt x="18994" y="21247"/>
                  <a:pt x="18951" y="21264"/>
                  <a:pt x="18918" y="21297"/>
                </a:cubicBezTo>
                <a:cubicBezTo>
                  <a:pt x="18851" y="21362"/>
                  <a:pt x="18851" y="21469"/>
                  <a:pt x="18918" y="21534"/>
                </a:cubicBezTo>
                <a:cubicBezTo>
                  <a:pt x="18984" y="21600"/>
                  <a:pt x="19091" y="21600"/>
                  <a:pt x="19158" y="21534"/>
                </a:cubicBezTo>
                <a:cubicBezTo>
                  <a:pt x="19224" y="21469"/>
                  <a:pt x="19224" y="21362"/>
                  <a:pt x="19158" y="21297"/>
                </a:cubicBezTo>
                <a:cubicBezTo>
                  <a:pt x="19125" y="21264"/>
                  <a:pt x="19081" y="21247"/>
                  <a:pt x="19037" y="21247"/>
                </a:cubicBezTo>
                <a:close/>
                <a:moveTo>
                  <a:pt x="19824" y="21247"/>
                </a:moveTo>
                <a:cubicBezTo>
                  <a:pt x="19780" y="21247"/>
                  <a:pt x="19736" y="21264"/>
                  <a:pt x="19703" y="21297"/>
                </a:cubicBezTo>
                <a:cubicBezTo>
                  <a:pt x="19637" y="21362"/>
                  <a:pt x="19637" y="21469"/>
                  <a:pt x="19703" y="21534"/>
                </a:cubicBezTo>
                <a:cubicBezTo>
                  <a:pt x="19770" y="21600"/>
                  <a:pt x="19878" y="21600"/>
                  <a:pt x="19944" y="21534"/>
                </a:cubicBezTo>
                <a:cubicBezTo>
                  <a:pt x="20010" y="21469"/>
                  <a:pt x="20010" y="21362"/>
                  <a:pt x="19944" y="21297"/>
                </a:cubicBezTo>
                <a:cubicBezTo>
                  <a:pt x="19911" y="21264"/>
                  <a:pt x="19867" y="21247"/>
                  <a:pt x="19824" y="21247"/>
                </a:cubicBezTo>
                <a:close/>
                <a:moveTo>
                  <a:pt x="20610" y="21247"/>
                </a:moveTo>
                <a:cubicBezTo>
                  <a:pt x="20566" y="21247"/>
                  <a:pt x="20523" y="21264"/>
                  <a:pt x="20490" y="21297"/>
                </a:cubicBezTo>
                <a:cubicBezTo>
                  <a:pt x="20423" y="21362"/>
                  <a:pt x="20423" y="21469"/>
                  <a:pt x="20490" y="21534"/>
                </a:cubicBezTo>
                <a:cubicBezTo>
                  <a:pt x="20556" y="21600"/>
                  <a:pt x="20664" y="21600"/>
                  <a:pt x="20730" y="21534"/>
                </a:cubicBezTo>
                <a:cubicBezTo>
                  <a:pt x="20797" y="21469"/>
                  <a:pt x="20797" y="21362"/>
                  <a:pt x="20730" y="21297"/>
                </a:cubicBezTo>
                <a:cubicBezTo>
                  <a:pt x="20697" y="21264"/>
                  <a:pt x="20653" y="21247"/>
                  <a:pt x="20610" y="21247"/>
                </a:cubicBezTo>
                <a:close/>
                <a:moveTo>
                  <a:pt x="21396" y="21247"/>
                </a:moveTo>
                <a:cubicBezTo>
                  <a:pt x="21353" y="21247"/>
                  <a:pt x="21309" y="21264"/>
                  <a:pt x="21276" y="21297"/>
                </a:cubicBezTo>
                <a:cubicBezTo>
                  <a:pt x="21209" y="21362"/>
                  <a:pt x="21209" y="21469"/>
                  <a:pt x="21276" y="21534"/>
                </a:cubicBezTo>
                <a:cubicBezTo>
                  <a:pt x="21342" y="21600"/>
                  <a:pt x="21450" y="21600"/>
                  <a:pt x="21517" y="21534"/>
                </a:cubicBezTo>
                <a:cubicBezTo>
                  <a:pt x="21583" y="21469"/>
                  <a:pt x="21583" y="21362"/>
                  <a:pt x="21517" y="21297"/>
                </a:cubicBezTo>
                <a:cubicBezTo>
                  <a:pt x="21483" y="21264"/>
                  <a:pt x="21440" y="21247"/>
                  <a:pt x="21396" y="21247"/>
                </a:cubicBezTo>
                <a:close/>
              </a:path>
            </a:pathLst>
          </a:custGeom>
          <a:solidFill>
            <a:schemeClr val="bg1">
              <a:lumMod val="95000"/>
              <a:alpha val="3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endParaRPr sz="320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636629-241B-3E2F-92EE-4FA71F85B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885" y="656838"/>
            <a:ext cx="7706801" cy="5544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516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285"/>
          <p:cNvSpPr/>
          <p:nvPr/>
        </p:nvSpPr>
        <p:spPr>
          <a:xfrm>
            <a:off x="0" y="19440"/>
            <a:ext cx="3759318" cy="38011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7" h="21584" extrusionOk="0">
                <a:moveTo>
                  <a:pt x="169" y="0"/>
                </a:moveTo>
                <a:cubicBezTo>
                  <a:pt x="126" y="0"/>
                  <a:pt x="83" y="16"/>
                  <a:pt x="49" y="49"/>
                </a:cubicBezTo>
                <a:cubicBezTo>
                  <a:pt x="-17" y="114"/>
                  <a:pt x="-17" y="221"/>
                  <a:pt x="49" y="287"/>
                </a:cubicBezTo>
                <a:cubicBezTo>
                  <a:pt x="116" y="353"/>
                  <a:pt x="223" y="353"/>
                  <a:pt x="290" y="287"/>
                </a:cubicBezTo>
                <a:cubicBezTo>
                  <a:pt x="356" y="221"/>
                  <a:pt x="356" y="114"/>
                  <a:pt x="290" y="49"/>
                </a:cubicBezTo>
                <a:cubicBezTo>
                  <a:pt x="256" y="16"/>
                  <a:pt x="213" y="0"/>
                  <a:pt x="169" y="0"/>
                </a:cubicBezTo>
                <a:close/>
                <a:moveTo>
                  <a:pt x="955" y="0"/>
                </a:moveTo>
                <a:cubicBezTo>
                  <a:pt x="912" y="0"/>
                  <a:pt x="869" y="16"/>
                  <a:pt x="836" y="49"/>
                </a:cubicBezTo>
                <a:cubicBezTo>
                  <a:pt x="769" y="114"/>
                  <a:pt x="769" y="221"/>
                  <a:pt x="836" y="287"/>
                </a:cubicBezTo>
                <a:cubicBezTo>
                  <a:pt x="902" y="353"/>
                  <a:pt x="1009" y="353"/>
                  <a:pt x="1076" y="287"/>
                </a:cubicBezTo>
                <a:cubicBezTo>
                  <a:pt x="1142" y="221"/>
                  <a:pt x="1142" y="114"/>
                  <a:pt x="1076" y="49"/>
                </a:cubicBezTo>
                <a:cubicBezTo>
                  <a:pt x="1043" y="16"/>
                  <a:pt x="999" y="0"/>
                  <a:pt x="955" y="0"/>
                </a:cubicBezTo>
                <a:close/>
                <a:moveTo>
                  <a:pt x="1742" y="0"/>
                </a:moveTo>
                <a:cubicBezTo>
                  <a:pt x="1698" y="0"/>
                  <a:pt x="1654" y="16"/>
                  <a:pt x="1621" y="49"/>
                </a:cubicBezTo>
                <a:cubicBezTo>
                  <a:pt x="1555" y="114"/>
                  <a:pt x="1555" y="221"/>
                  <a:pt x="1621" y="287"/>
                </a:cubicBezTo>
                <a:cubicBezTo>
                  <a:pt x="1688" y="353"/>
                  <a:pt x="1796" y="353"/>
                  <a:pt x="1862" y="287"/>
                </a:cubicBezTo>
                <a:cubicBezTo>
                  <a:pt x="1928" y="221"/>
                  <a:pt x="1928" y="114"/>
                  <a:pt x="1862" y="49"/>
                </a:cubicBezTo>
                <a:cubicBezTo>
                  <a:pt x="1829" y="16"/>
                  <a:pt x="1785" y="0"/>
                  <a:pt x="1742" y="0"/>
                </a:cubicBezTo>
                <a:close/>
                <a:moveTo>
                  <a:pt x="2528" y="0"/>
                </a:moveTo>
                <a:cubicBezTo>
                  <a:pt x="2484" y="0"/>
                  <a:pt x="2441" y="16"/>
                  <a:pt x="2408" y="49"/>
                </a:cubicBezTo>
                <a:cubicBezTo>
                  <a:pt x="2341" y="114"/>
                  <a:pt x="2341" y="221"/>
                  <a:pt x="2408" y="287"/>
                </a:cubicBezTo>
                <a:cubicBezTo>
                  <a:pt x="2474" y="353"/>
                  <a:pt x="2582" y="353"/>
                  <a:pt x="2648" y="287"/>
                </a:cubicBezTo>
                <a:cubicBezTo>
                  <a:pt x="2715" y="221"/>
                  <a:pt x="2715" y="114"/>
                  <a:pt x="2648" y="49"/>
                </a:cubicBezTo>
                <a:cubicBezTo>
                  <a:pt x="2615" y="16"/>
                  <a:pt x="2571" y="0"/>
                  <a:pt x="2528" y="0"/>
                </a:cubicBezTo>
                <a:close/>
                <a:moveTo>
                  <a:pt x="3314" y="0"/>
                </a:moveTo>
                <a:cubicBezTo>
                  <a:pt x="3271" y="0"/>
                  <a:pt x="3227" y="16"/>
                  <a:pt x="3194" y="49"/>
                </a:cubicBezTo>
                <a:cubicBezTo>
                  <a:pt x="3127" y="114"/>
                  <a:pt x="3127" y="221"/>
                  <a:pt x="3194" y="287"/>
                </a:cubicBezTo>
                <a:cubicBezTo>
                  <a:pt x="3260" y="353"/>
                  <a:pt x="3368" y="353"/>
                  <a:pt x="3434" y="287"/>
                </a:cubicBezTo>
                <a:cubicBezTo>
                  <a:pt x="3500" y="221"/>
                  <a:pt x="3500" y="114"/>
                  <a:pt x="3434" y="49"/>
                </a:cubicBezTo>
                <a:cubicBezTo>
                  <a:pt x="3401" y="16"/>
                  <a:pt x="3358" y="0"/>
                  <a:pt x="3314" y="0"/>
                </a:cubicBezTo>
                <a:close/>
                <a:moveTo>
                  <a:pt x="4101" y="0"/>
                </a:moveTo>
                <a:cubicBezTo>
                  <a:pt x="4057" y="0"/>
                  <a:pt x="4013" y="16"/>
                  <a:pt x="3980" y="49"/>
                </a:cubicBezTo>
                <a:cubicBezTo>
                  <a:pt x="3914" y="114"/>
                  <a:pt x="3914" y="221"/>
                  <a:pt x="3980" y="287"/>
                </a:cubicBezTo>
                <a:cubicBezTo>
                  <a:pt x="4047" y="353"/>
                  <a:pt x="4154" y="353"/>
                  <a:pt x="4220" y="287"/>
                </a:cubicBezTo>
                <a:cubicBezTo>
                  <a:pt x="4287" y="221"/>
                  <a:pt x="4287" y="114"/>
                  <a:pt x="4220" y="49"/>
                </a:cubicBezTo>
                <a:cubicBezTo>
                  <a:pt x="4187" y="16"/>
                  <a:pt x="4144" y="0"/>
                  <a:pt x="4101" y="0"/>
                </a:cubicBezTo>
                <a:close/>
                <a:moveTo>
                  <a:pt x="4886" y="0"/>
                </a:moveTo>
                <a:cubicBezTo>
                  <a:pt x="4843" y="0"/>
                  <a:pt x="4800" y="16"/>
                  <a:pt x="4766" y="49"/>
                </a:cubicBezTo>
                <a:cubicBezTo>
                  <a:pt x="4700" y="114"/>
                  <a:pt x="4700" y="221"/>
                  <a:pt x="4766" y="287"/>
                </a:cubicBezTo>
                <a:cubicBezTo>
                  <a:pt x="4833" y="353"/>
                  <a:pt x="4940" y="353"/>
                  <a:pt x="5007" y="287"/>
                </a:cubicBezTo>
                <a:cubicBezTo>
                  <a:pt x="5073" y="221"/>
                  <a:pt x="5073" y="114"/>
                  <a:pt x="5007" y="49"/>
                </a:cubicBezTo>
                <a:cubicBezTo>
                  <a:pt x="4973" y="16"/>
                  <a:pt x="4930" y="0"/>
                  <a:pt x="4886" y="0"/>
                </a:cubicBezTo>
                <a:close/>
                <a:moveTo>
                  <a:pt x="5672" y="0"/>
                </a:moveTo>
                <a:cubicBezTo>
                  <a:pt x="5629" y="0"/>
                  <a:pt x="5586" y="16"/>
                  <a:pt x="5553" y="49"/>
                </a:cubicBezTo>
                <a:cubicBezTo>
                  <a:pt x="5486" y="114"/>
                  <a:pt x="5486" y="221"/>
                  <a:pt x="5553" y="287"/>
                </a:cubicBezTo>
                <a:cubicBezTo>
                  <a:pt x="5619" y="353"/>
                  <a:pt x="5726" y="353"/>
                  <a:pt x="5793" y="287"/>
                </a:cubicBezTo>
                <a:cubicBezTo>
                  <a:pt x="5859" y="221"/>
                  <a:pt x="5859" y="114"/>
                  <a:pt x="5793" y="49"/>
                </a:cubicBezTo>
                <a:cubicBezTo>
                  <a:pt x="5760" y="16"/>
                  <a:pt x="5716" y="0"/>
                  <a:pt x="5672" y="0"/>
                </a:cubicBezTo>
                <a:close/>
                <a:moveTo>
                  <a:pt x="6459" y="0"/>
                </a:moveTo>
                <a:cubicBezTo>
                  <a:pt x="6415" y="0"/>
                  <a:pt x="6372" y="16"/>
                  <a:pt x="6338" y="49"/>
                </a:cubicBezTo>
                <a:cubicBezTo>
                  <a:pt x="6272" y="114"/>
                  <a:pt x="6272" y="221"/>
                  <a:pt x="6338" y="287"/>
                </a:cubicBezTo>
                <a:cubicBezTo>
                  <a:pt x="6405" y="353"/>
                  <a:pt x="6513" y="353"/>
                  <a:pt x="6579" y="287"/>
                </a:cubicBezTo>
                <a:cubicBezTo>
                  <a:pt x="6646" y="221"/>
                  <a:pt x="6646" y="114"/>
                  <a:pt x="6579" y="49"/>
                </a:cubicBezTo>
                <a:cubicBezTo>
                  <a:pt x="6546" y="16"/>
                  <a:pt x="6502" y="0"/>
                  <a:pt x="6459" y="0"/>
                </a:cubicBezTo>
                <a:close/>
                <a:moveTo>
                  <a:pt x="7245" y="0"/>
                </a:moveTo>
                <a:cubicBezTo>
                  <a:pt x="7202" y="0"/>
                  <a:pt x="7158" y="16"/>
                  <a:pt x="7125" y="49"/>
                </a:cubicBezTo>
                <a:cubicBezTo>
                  <a:pt x="7058" y="114"/>
                  <a:pt x="7058" y="221"/>
                  <a:pt x="7125" y="287"/>
                </a:cubicBezTo>
                <a:cubicBezTo>
                  <a:pt x="7191" y="353"/>
                  <a:pt x="7299" y="353"/>
                  <a:pt x="7365" y="287"/>
                </a:cubicBezTo>
                <a:cubicBezTo>
                  <a:pt x="7432" y="221"/>
                  <a:pt x="7432" y="114"/>
                  <a:pt x="7365" y="49"/>
                </a:cubicBezTo>
                <a:cubicBezTo>
                  <a:pt x="7332" y="16"/>
                  <a:pt x="7289" y="0"/>
                  <a:pt x="7245" y="0"/>
                </a:cubicBezTo>
                <a:close/>
                <a:moveTo>
                  <a:pt x="8031" y="0"/>
                </a:moveTo>
                <a:cubicBezTo>
                  <a:pt x="7988" y="0"/>
                  <a:pt x="7944" y="16"/>
                  <a:pt x="7911" y="49"/>
                </a:cubicBezTo>
                <a:cubicBezTo>
                  <a:pt x="7845" y="114"/>
                  <a:pt x="7845" y="221"/>
                  <a:pt x="7911" y="287"/>
                </a:cubicBezTo>
                <a:cubicBezTo>
                  <a:pt x="7977" y="353"/>
                  <a:pt x="8085" y="353"/>
                  <a:pt x="8151" y="287"/>
                </a:cubicBezTo>
                <a:cubicBezTo>
                  <a:pt x="8217" y="221"/>
                  <a:pt x="8217" y="114"/>
                  <a:pt x="8151" y="49"/>
                </a:cubicBezTo>
                <a:cubicBezTo>
                  <a:pt x="8118" y="16"/>
                  <a:pt x="8075" y="0"/>
                  <a:pt x="8031" y="0"/>
                </a:cubicBezTo>
                <a:close/>
                <a:moveTo>
                  <a:pt x="8818" y="0"/>
                </a:moveTo>
                <a:cubicBezTo>
                  <a:pt x="8774" y="0"/>
                  <a:pt x="8730" y="16"/>
                  <a:pt x="8697" y="49"/>
                </a:cubicBezTo>
                <a:cubicBezTo>
                  <a:pt x="8631" y="114"/>
                  <a:pt x="8631" y="221"/>
                  <a:pt x="8697" y="287"/>
                </a:cubicBezTo>
                <a:cubicBezTo>
                  <a:pt x="8764" y="353"/>
                  <a:pt x="8871" y="353"/>
                  <a:pt x="8937" y="287"/>
                </a:cubicBezTo>
                <a:cubicBezTo>
                  <a:pt x="9004" y="221"/>
                  <a:pt x="9004" y="114"/>
                  <a:pt x="8937" y="49"/>
                </a:cubicBezTo>
                <a:cubicBezTo>
                  <a:pt x="8904" y="16"/>
                  <a:pt x="8861" y="0"/>
                  <a:pt x="8818" y="0"/>
                </a:cubicBezTo>
                <a:close/>
                <a:moveTo>
                  <a:pt x="9603" y="0"/>
                </a:moveTo>
                <a:cubicBezTo>
                  <a:pt x="9560" y="0"/>
                  <a:pt x="9517" y="16"/>
                  <a:pt x="9483" y="49"/>
                </a:cubicBezTo>
                <a:cubicBezTo>
                  <a:pt x="9417" y="114"/>
                  <a:pt x="9417" y="221"/>
                  <a:pt x="9483" y="287"/>
                </a:cubicBezTo>
                <a:cubicBezTo>
                  <a:pt x="9550" y="353"/>
                  <a:pt x="9657" y="353"/>
                  <a:pt x="9724" y="287"/>
                </a:cubicBezTo>
                <a:cubicBezTo>
                  <a:pt x="9790" y="221"/>
                  <a:pt x="9790" y="114"/>
                  <a:pt x="9724" y="49"/>
                </a:cubicBezTo>
                <a:cubicBezTo>
                  <a:pt x="9690" y="16"/>
                  <a:pt x="9647" y="0"/>
                  <a:pt x="9603" y="0"/>
                </a:cubicBezTo>
                <a:close/>
                <a:moveTo>
                  <a:pt x="10390" y="0"/>
                </a:moveTo>
                <a:cubicBezTo>
                  <a:pt x="10346" y="0"/>
                  <a:pt x="10303" y="16"/>
                  <a:pt x="10270" y="49"/>
                </a:cubicBezTo>
                <a:cubicBezTo>
                  <a:pt x="10203" y="114"/>
                  <a:pt x="10203" y="221"/>
                  <a:pt x="10270" y="287"/>
                </a:cubicBezTo>
                <a:cubicBezTo>
                  <a:pt x="10336" y="353"/>
                  <a:pt x="10444" y="353"/>
                  <a:pt x="10510" y="287"/>
                </a:cubicBezTo>
                <a:cubicBezTo>
                  <a:pt x="10576" y="221"/>
                  <a:pt x="10576" y="114"/>
                  <a:pt x="10510" y="49"/>
                </a:cubicBezTo>
                <a:cubicBezTo>
                  <a:pt x="10477" y="16"/>
                  <a:pt x="10433" y="0"/>
                  <a:pt x="10390" y="0"/>
                </a:cubicBezTo>
                <a:close/>
                <a:moveTo>
                  <a:pt x="11176" y="0"/>
                </a:moveTo>
                <a:cubicBezTo>
                  <a:pt x="11132" y="0"/>
                  <a:pt x="11089" y="16"/>
                  <a:pt x="11055" y="49"/>
                </a:cubicBezTo>
                <a:cubicBezTo>
                  <a:pt x="10989" y="114"/>
                  <a:pt x="10989" y="221"/>
                  <a:pt x="11055" y="287"/>
                </a:cubicBezTo>
                <a:cubicBezTo>
                  <a:pt x="11122" y="353"/>
                  <a:pt x="11230" y="353"/>
                  <a:pt x="11296" y="287"/>
                </a:cubicBezTo>
                <a:cubicBezTo>
                  <a:pt x="11363" y="221"/>
                  <a:pt x="11363" y="114"/>
                  <a:pt x="11296" y="49"/>
                </a:cubicBezTo>
                <a:cubicBezTo>
                  <a:pt x="11263" y="16"/>
                  <a:pt x="11219" y="0"/>
                  <a:pt x="11176" y="0"/>
                </a:cubicBezTo>
                <a:close/>
                <a:moveTo>
                  <a:pt x="11962" y="0"/>
                </a:moveTo>
                <a:cubicBezTo>
                  <a:pt x="11919" y="0"/>
                  <a:pt x="11875" y="16"/>
                  <a:pt x="11842" y="49"/>
                </a:cubicBezTo>
                <a:cubicBezTo>
                  <a:pt x="11775" y="114"/>
                  <a:pt x="11775" y="221"/>
                  <a:pt x="11842" y="287"/>
                </a:cubicBezTo>
                <a:cubicBezTo>
                  <a:pt x="11908" y="353"/>
                  <a:pt x="12016" y="353"/>
                  <a:pt x="12083" y="287"/>
                </a:cubicBezTo>
                <a:cubicBezTo>
                  <a:pt x="12149" y="221"/>
                  <a:pt x="12149" y="114"/>
                  <a:pt x="12083" y="49"/>
                </a:cubicBezTo>
                <a:cubicBezTo>
                  <a:pt x="12049" y="16"/>
                  <a:pt x="12006" y="0"/>
                  <a:pt x="11962" y="0"/>
                </a:cubicBezTo>
                <a:close/>
                <a:moveTo>
                  <a:pt x="12748" y="0"/>
                </a:moveTo>
                <a:cubicBezTo>
                  <a:pt x="12705" y="0"/>
                  <a:pt x="12661" y="16"/>
                  <a:pt x="12628" y="49"/>
                </a:cubicBezTo>
                <a:cubicBezTo>
                  <a:pt x="12562" y="114"/>
                  <a:pt x="12562" y="221"/>
                  <a:pt x="12628" y="287"/>
                </a:cubicBezTo>
                <a:cubicBezTo>
                  <a:pt x="12694" y="353"/>
                  <a:pt x="12802" y="353"/>
                  <a:pt x="12868" y="287"/>
                </a:cubicBezTo>
                <a:cubicBezTo>
                  <a:pt x="12935" y="221"/>
                  <a:pt x="12935" y="114"/>
                  <a:pt x="12868" y="49"/>
                </a:cubicBezTo>
                <a:cubicBezTo>
                  <a:pt x="12835" y="16"/>
                  <a:pt x="12792" y="0"/>
                  <a:pt x="12748" y="0"/>
                </a:cubicBezTo>
                <a:close/>
                <a:moveTo>
                  <a:pt x="13535" y="0"/>
                </a:moveTo>
                <a:cubicBezTo>
                  <a:pt x="13491" y="0"/>
                  <a:pt x="13447" y="16"/>
                  <a:pt x="13414" y="49"/>
                </a:cubicBezTo>
                <a:cubicBezTo>
                  <a:pt x="13348" y="114"/>
                  <a:pt x="13348" y="221"/>
                  <a:pt x="13414" y="287"/>
                </a:cubicBezTo>
                <a:cubicBezTo>
                  <a:pt x="13481" y="353"/>
                  <a:pt x="13588" y="353"/>
                  <a:pt x="13654" y="287"/>
                </a:cubicBezTo>
                <a:cubicBezTo>
                  <a:pt x="13721" y="221"/>
                  <a:pt x="13721" y="114"/>
                  <a:pt x="13654" y="49"/>
                </a:cubicBezTo>
                <a:cubicBezTo>
                  <a:pt x="13621" y="16"/>
                  <a:pt x="13578" y="0"/>
                  <a:pt x="13535" y="0"/>
                </a:cubicBezTo>
                <a:close/>
                <a:moveTo>
                  <a:pt x="14320" y="0"/>
                </a:moveTo>
                <a:cubicBezTo>
                  <a:pt x="14277" y="0"/>
                  <a:pt x="14234" y="16"/>
                  <a:pt x="14201" y="49"/>
                </a:cubicBezTo>
                <a:cubicBezTo>
                  <a:pt x="14134" y="114"/>
                  <a:pt x="14134" y="221"/>
                  <a:pt x="14201" y="287"/>
                </a:cubicBezTo>
                <a:cubicBezTo>
                  <a:pt x="14267" y="353"/>
                  <a:pt x="14374" y="353"/>
                  <a:pt x="14441" y="287"/>
                </a:cubicBezTo>
                <a:cubicBezTo>
                  <a:pt x="14507" y="221"/>
                  <a:pt x="14507" y="114"/>
                  <a:pt x="14441" y="49"/>
                </a:cubicBezTo>
                <a:cubicBezTo>
                  <a:pt x="14408" y="16"/>
                  <a:pt x="14364" y="0"/>
                  <a:pt x="14320" y="0"/>
                </a:cubicBezTo>
                <a:close/>
                <a:moveTo>
                  <a:pt x="15107" y="0"/>
                </a:moveTo>
                <a:cubicBezTo>
                  <a:pt x="15063" y="0"/>
                  <a:pt x="15019" y="16"/>
                  <a:pt x="14986" y="49"/>
                </a:cubicBezTo>
                <a:cubicBezTo>
                  <a:pt x="14920" y="114"/>
                  <a:pt x="14920" y="221"/>
                  <a:pt x="14986" y="287"/>
                </a:cubicBezTo>
                <a:cubicBezTo>
                  <a:pt x="15053" y="353"/>
                  <a:pt x="15161" y="353"/>
                  <a:pt x="15227" y="287"/>
                </a:cubicBezTo>
                <a:cubicBezTo>
                  <a:pt x="15293" y="221"/>
                  <a:pt x="15293" y="114"/>
                  <a:pt x="15227" y="49"/>
                </a:cubicBezTo>
                <a:cubicBezTo>
                  <a:pt x="15194" y="16"/>
                  <a:pt x="15150" y="0"/>
                  <a:pt x="15107" y="0"/>
                </a:cubicBezTo>
                <a:close/>
                <a:moveTo>
                  <a:pt x="15893" y="0"/>
                </a:moveTo>
                <a:cubicBezTo>
                  <a:pt x="15849" y="0"/>
                  <a:pt x="15806" y="16"/>
                  <a:pt x="15772" y="49"/>
                </a:cubicBezTo>
                <a:cubicBezTo>
                  <a:pt x="15706" y="114"/>
                  <a:pt x="15706" y="221"/>
                  <a:pt x="15772" y="287"/>
                </a:cubicBezTo>
                <a:cubicBezTo>
                  <a:pt x="15839" y="353"/>
                  <a:pt x="15947" y="353"/>
                  <a:pt x="16013" y="287"/>
                </a:cubicBezTo>
                <a:cubicBezTo>
                  <a:pt x="16080" y="221"/>
                  <a:pt x="16080" y="114"/>
                  <a:pt x="16013" y="49"/>
                </a:cubicBezTo>
                <a:cubicBezTo>
                  <a:pt x="15980" y="16"/>
                  <a:pt x="15936" y="0"/>
                  <a:pt x="15893" y="0"/>
                </a:cubicBezTo>
                <a:close/>
                <a:moveTo>
                  <a:pt x="16679" y="0"/>
                </a:moveTo>
                <a:cubicBezTo>
                  <a:pt x="16636" y="0"/>
                  <a:pt x="16592" y="16"/>
                  <a:pt x="16559" y="49"/>
                </a:cubicBezTo>
                <a:cubicBezTo>
                  <a:pt x="16492" y="114"/>
                  <a:pt x="16492" y="221"/>
                  <a:pt x="16559" y="287"/>
                </a:cubicBezTo>
                <a:cubicBezTo>
                  <a:pt x="16625" y="353"/>
                  <a:pt x="16733" y="353"/>
                  <a:pt x="16800" y="287"/>
                </a:cubicBezTo>
                <a:cubicBezTo>
                  <a:pt x="16866" y="221"/>
                  <a:pt x="16866" y="114"/>
                  <a:pt x="16800" y="49"/>
                </a:cubicBezTo>
                <a:cubicBezTo>
                  <a:pt x="16766" y="16"/>
                  <a:pt x="16723" y="0"/>
                  <a:pt x="16679" y="0"/>
                </a:cubicBezTo>
                <a:close/>
                <a:moveTo>
                  <a:pt x="17465" y="0"/>
                </a:moveTo>
                <a:cubicBezTo>
                  <a:pt x="17422" y="0"/>
                  <a:pt x="17378" y="16"/>
                  <a:pt x="17345" y="49"/>
                </a:cubicBezTo>
                <a:cubicBezTo>
                  <a:pt x="17279" y="114"/>
                  <a:pt x="17279" y="221"/>
                  <a:pt x="17345" y="287"/>
                </a:cubicBezTo>
                <a:cubicBezTo>
                  <a:pt x="17411" y="353"/>
                  <a:pt x="17519" y="353"/>
                  <a:pt x="17585" y="287"/>
                </a:cubicBezTo>
                <a:cubicBezTo>
                  <a:pt x="17652" y="221"/>
                  <a:pt x="17652" y="114"/>
                  <a:pt x="17585" y="49"/>
                </a:cubicBezTo>
                <a:cubicBezTo>
                  <a:pt x="17552" y="16"/>
                  <a:pt x="17509" y="0"/>
                  <a:pt x="17465" y="0"/>
                </a:cubicBezTo>
                <a:close/>
                <a:moveTo>
                  <a:pt x="18252" y="0"/>
                </a:moveTo>
                <a:cubicBezTo>
                  <a:pt x="18208" y="0"/>
                  <a:pt x="18165" y="16"/>
                  <a:pt x="18131" y="49"/>
                </a:cubicBezTo>
                <a:cubicBezTo>
                  <a:pt x="18065" y="114"/>
                  <a:pt x="18065" y="221"/>
                  <a:pt x="18131" y="287"/>
                </a:cubicBezTo>
                <a:cubicBezTo>
                  <a:pt x="18198" y="353"/>
                  <a:pt x="18305" y="353"/>
                  <a:pt x="18371" y="287"/>
                </a:cubicBezTo>
                <a:cubicBezTo>
                  <a:pt x="18438" y="221"/>
                  <a:pt x="18438" y="114"/>
                  <a:pt x="18371" y="49"/>
                </a:cubicBezTo>
                <a:cubicBezTo>
                  <a:pt x="18338" y="16"/>
                  <a:pt x="18295" y="0"/>
                  <a:pt x="18252" y="0"/>
                </a:cubicBezTo>
                <a:close/>
                <a:moveTo>
                  <a:pt x="19037" y="0"/>
                </a:moveTo>
                <a:cubicBezTo>
                  <a:pt x="18994" y="0"/>
                  <a:pt x="18951" y="16"/>
                  <a:pt x="18918" y="49"/>
                </a:cubicBezTo>
                <a:cubicBezTo>
                  <a:pt x="18851" y="114"/>
                  <a:pt x="18851" y="221"/>
                  <a:pt x="18918" y="287"/>
                </a:cubicBezTo>
                <a:cubicBezTo>
                  <a:pt x="18984" y="353"/>
                  <a:pt x="19091" y="353"/>
                  <a:pt x="19158" y="287"/>
                </a:cubicBezTo>
                <a:cubicBezTo>
                  <a:pt x="19224" y="221"/>
                  <a:pt x="19224" y="114"/>
                  <a:pt x="19158" y="49"/>
                </a:cubicBezTo>
                <a:cubicBezTo>
                  <a:pt x="19125" y="16"/>
                  <a:pt x="19081" y="0"/>
                  <a:pt x="19037" y="0"/>
                </a:cubicBezTo>
                <a:close/>
                <a:moveTo>
                  <a:pt x="19824" y="0"/>
                </a:moveTo>
                <a:cubicBezTo>
                  <a:pt x="19780" y="0"/>
                  <a:pt x="19736" y="16"/>
                  <a:pt x="19703" y="49"/>
                </a:cubicBezTo>
                <a:cubicBezTo>
                  <a:pt x="19637" y="114"/>
                  <a:pt x="19637" y="221"/>
                  <a:pt x="19703" y="287"/>
                </a:cubicBezTo>
                <a:cubicBezTo>
                  <a:pt x="19770" y="353"/>
                  <a:pt x="19878" y="353"/>
                  <a:pt x="19944" y="287"/>
                </a:cubicBezTo>
                <a:cubicBezTo>
                  <a:pt x="20010" y="221"/>
                  <a:pt x="20010" y="114"/>
                  <a:pt x="19944" y="49"/>
                </a:cubicBezTo>
                <a:cubicBezTo>
                  <a:pt x="19911" y="16"/>
                  <a:pt x="19867" y="0"/>
                  <a:pt x="19824" y="0"/>
                </a:cubicBezTo>
                <a:close/>
                <a:moveTo>
                  <a:pt x="20610" y="0"/>
                </a:moveTo>
                <a:cubicBezTo>
                  <a:pt x="20566" y="0"/>
                  <a:pt x="20523" y="16"/>
                  <a:pt x="20490" y="49"/>
                </a:cubicBezTo>
                <a:cubicBezTo>
                  <a:pt x="20423" y="114"/>
                  <a:pt x="20423" y="221"/>
                  <a:pt x="20490" y="287"/>
                </a:cubicBezTo>
                <a:cubicBezTo>
                  <a:pt x="20556" y="353"/>
                  <a:pt x="20664" y="353"/>
                  <a:pt x="20730" y="287"/>
                </a:cubicBezTo>
                <a:cubicBezTo>
                  <a:pt x="20797" y="221"/>
                  <a:pt x="20797" y="114"/>
                  <a:pt x="20730" y="49"/>
                </a:cubicBezTo>
                <a:cubicBezTo>
                  <a:pt x="20697" y="16"/>
                  <a:pt x="20653" y="0"/>
                  <a:pt x="20610" y="0"/>
                </a:cubicBezTo>
                <a:close/>
                <a:moveTo>
                  <a:pt x="21396" y="0"/>
                </a:moveTo>
                <a:cubicBezTo>
                  <a:pt x="21353" y="0"/>
                  <a:pt x="21309" y="16"/>
                  <a:pt x="21276" y="49"/>
                </a:cubicBezTo>
                <a:cubicBezTo>
                  <a:pt x="21209" y="114"/>
                  <a:pt x="21209" y="221"/>
                  <a:pt x="21276" y="287"/>
                </a:cubicBezTo>
                <a:cubicBezTo>
                  <a:pt x="21342" y="353"/>
                  <a:pt x="21450" y="353"/>
                  <a:pt x="21517" y="287"/>
                </a:cubicBezTo>
                <a:cubicBezTo>
                  <a:pt x="21583" y="221"/>
                  <a:pt x="21583" y="114"/>
                  <a:pt x="21517" y="49"/>
                </a:cubicBezTo>
                <a:cubicBezTo>
                  <a:pt x="21483" y="16"/>
                  <a:pt x="21440" y="0"/>
                  <a:pt x="21396" y="0"/>
                </a:cubicBezTo>
                <a:close/>
                <a:moveTo>
                  <a:pt x="169" y="817"/>
                </a:moveTo>
                <a:cubicBezTo>
                  <a:pt x="126" y="817"/>
                  <a:pt x="83" y="834"/>
                  <a:pt x="49" y="866"/>
                </a:cubicBezTo>
                <a:cubicBezTo>
                  <a:pt x="-17" y="932"/>
                  <a:pt x="-17" y="1038"/>
                  <a:pt x="49" y="1104"/>
                </a:cubicBezTo>
                <a:cubicBezTo>
                  <a:pt x="116" y="1170"/>
                  <a:pt x="223" y="1170"/>
                  <a:pt x="290" y="1104"/>
                </a:cubicBezTo>
                <a:cubicBezTo>
                  <a:pt x="356" y="1038"/>
                  <a:pt x="356" y="932"/>
                  <a:pt x="290" y="866"/>
                </a:cubicBezTo>
                <a:cubicBezTo>
                  <a:pt x="256" y="834"/>
                  <a:pt x="213" y="817"/>
                  <a:pt x="169" y="817"/>
                </a:cubicBezTo>
                <a:close/>
                <a:moveTo>
                  <a:pt x="955" y="817"/>
                </a:moveTo>
                <a:cubicBezTo>
                  <a:pt x="912" y="817"/>
                  <a:pt x="869" y="834"/>
                  <a:pt x="836" y="866"/>
                </a:cubicBezTo>
                <a:cubicBezTo>
                  <a:pt x="769" y="932"/>
                  <a:pt x="769" y="1038"/>
                  <a:pt x="836" y="1104"/>
                </a:cubicBezTo>
                <a:cubicBezTo>
                  <a:pt x="902" y="1170"/>
                  <a:pt x="1009" y="1170"/>
                  <a:pt x="1076" y="1104"/>
                </a:cubicBezTo>
                <a:cubicBezTo>
                  <a:pt x="1142" y="1038"/>
                  <a:pt x="1142" y="932"/>
                  <a:pt x="1076" y="866"/>
                </a:cubicBezTo>
                <a:cubicBezTo>
                  <a:pt x="1043" y="834"/>
                  <a:pt x="999" y="817"/>
                  <a:pt x="955" y="817"/>
                </a:cubicBezTo>
                <a:close/>
                <a:moveTo>
                  <a:pt x="1742" y="817"/>
                </a:moveTo>
                <a:cubicBezTo>
                  <a:pt x="1698" y="817"/>
                  <a:pt x="1654" y="834"/>
                  <a:pt x="1621" y="866"/>
                </a:cubicBezTo>
                <a:cubicBezTo>
                  <a:pt x="1555" y="932"/>
                  <a:pt x="1555" y="1038"/>
                  <a:pt x="1621" y="1104"/>
                </a:cubicBezTo>
                <a:cubicBezTo>
                  <a:pt x="1688" y="1170"/>
                  <a:pt x="1796" y="1170"/>
                  <a:pt x="1862" y="1104"/>
                </a:cubicBezTo>
                <a:cubicBezTo>
                  <a:pt x="1928" y="1038"/>
                  <a:pt x="1928" y="932"/>
                  <a:pt x="1862" y="866"/>
                </a:cubicBezTo>
                <a:cubicBezTo>
                  <a:pt x="1829" y="834"/>
                  <a:pt x="1785" y="817"/>
                  <a:pt x="1742" y="817"/>
                </a:cubicBezTo>
                <a:close/>
                <a:moveTo>
                  <a:pt x="2528" y="817"/>
                </a:moveTo>
                <a:cubicBezTo>
                  <a:pt x="2484" y="817"/>
                  <a:pt x="2441" y="834"/>
                  <a:pt x="2408" y="866"/>
                </a:cubicBezTo>
                <a:cubicBezTo>
                  <a:pt x="2341" y="932"/>
                  <a:pt x="2341" y="1038"/>
                  <a:pt x="2408" y="1104"/>
                </a:cubicBezTo>
                <a:cubicBezTo>
                  <a:pt x="2474" y="1170"/>
                  <a:pt x="2582" y="1170"/>
                  <a:pt x="2648" y="1104"/>
                </a:cubicBezTo>
                <a:cubicBezTo>
                  <a:pt x="2715" y="1038"/>
                  <a:pt x="2715" y="932"/>
                  <a:pt x="2648" y="866"/>
                </a:cubicBezTo>
                <a:cubicBezTo>
                  <a:pt x="2615" y="834"/>
                  <a:pt x="2571" y="817"/>
                  <a:pt x="2528" y="817"/>
                </a:cubicBezTo>
                <a:close/>
                <a:moveTo>
                  <a:pt x="3314" y="817"/>
                </a:moveTo>
                <a:cubicBezTo>
                  <a:pt x="3271" y="817"/>
                  <a:pt x="3227" y="834"/>
                  <a:pt x="3194" y="866"/>
                </a:cubicBezTo>
                <a:cubicBezTo>
                  <a:pt x="3127" y="932"/>
                  <a:pt x="3127" y="1038"/>
                  <a:pt x="3194" y="1104"/>
                </a:cubicBezTo>
                <a:cubicBezTo>
                  <a:pt x="3260" y="1170"/>
                  <a:pt x="3368" y="1170"/>
                  <a:pt x="3434" y="1104"/>
                </a:cubicBezTo>
                <a:cubicBezTo>
                  <a:pt x="3500" y="1038"/>
                  <a:pt x="3500" y="932"/>
                  <a:pt x="3434" y="866"/>
                </a:cubicBezTo>
                <a:cubicBezTo>
                  <a:pt x="3401" y="834"/>
                  <a:pt x="3358" y="817"/>
                  <a:pt x="3314" y="817"/>
                </a:cubicBezTo>
                <a:close/>
                <a:moveTo>
                  <a:pt x="4101" y="817"/>
                </a:moveTo>
                <a:cubicBezTo>
                  <a:pt x="4057" y="817"/>
                  <a:pt x="4013" y="834"/>
                  <a:pt x="3980" y="866"/>
                </a:cubicBezTo>
                <a:cubicBezTo>
                  <a:pt x="3914" y="932"/>
                  <a:pt x="3914" y="1038"/>
                  <a:pt x="3980" y="1104"/>
                </a:cubicBezTo>
                <a:cubicBezTo>
                  <a:pt x="4047" y="1170"/>
                  <a:pt x="4154" y="1170"/>
                  <a:pt x="4220" y="1104"/>
                </a:cubicBezTo>
                <a:cubicBezTo>
                  <a:pt x="4287" y="1038"/>
                  <a:pt x="4287" y="932"/>
                  <a:pt x="4220" y="866"/>
                </a:cubicBezTo>
                <a:cubicBezTo>
                  <a:pt x="4187" y="834"/>
                  <a:pt x="4144" y="817"/>
                  <a:pt x="4101" y="817"/>
                </a:cubicBezTo>
                <a:close/>
                <a:moveTo>
                  <a:pt x="4886" y="817"/>
                </a:moveTo>
                <a:cubicBezTo>
                  <a:pt x="4843" y="817"/>
                  <a:pt x="4800" y="834"/>
                  <a:pt x="4766" y="866"/>
                </a:cubicBezTo>
                <a:cubicBezTo>
                  <a:pt x="4700" y="932"/>
                  <a:pt x="4700" y="1038"/>
                  <a:pt x="4766" y="1104"/>
                </a:cubicBezTo>
                <a:cubicBezTo>
                  <a:pt x="4833" y="1170"/>
                  <a:pt x="4940" y="1170"/>
                  <a:pt x="5007" y="1104"/>
                </a:cubicBezTo>
                <a:cubicBezTo>
                  <a:pt x="5073" y="1038"/>
                  <a:pt x="5073" y="932"/>
                  <a:pt x="5007" y="866"/>
                </a:cubicBezTo>
                <a:cubicBezTo>
                  <a:pt x="4973" y="834"/>
                  <a:pt x="4930" y="817"/>
                  <a:pt x="4886" y="817"/>
                </a:cubicBezTo>
                <a:close/>
                <a:moveTo>
                  <a:pt x="5672" y="817"/>
                </a:moveTo>
                <a:cubicBezTo>
                  <a:pt x="5629" y="817"/>
                  <a:pt x="5586" y="834"/>
                  <a:pt x="5553" y="866"/>
                </a:cubicBezTo>
                <a:cubicBezTo>
                  <a:pt x="5486" y="932"/>
                  <a:pt x="5486" y="1038"/>
                  <a:pt x="5553" y="1104"/>
                </a:cubicBezTo>
                <a:cubicBezTo>
                  <a:pt x="5619" y="1170"/>
                  <a:pt x="5726" y="1170"/>
                  <a:pt x="5793" y="1104"/>
                </a:cubicBezTo>
                <a:cubicBezTo>
                  <a:pt x="5859" y="1038"/>
                  <a:pt x="5859" y="932"/>
                  <a:pt x="5793" y="866"/>
                </a:cubicBezTo>
                <a:cubicBezTo>
                  <a:pt x="5760" y="834"/>
                  <a:pt x="5716" y="817"/>
                  <a:pt x="5672" y="817"/>
                </a:cubicBezTo>
                <a:close/>
                <a:moveTo>
                  <a:pt x="6459" y="817"/>
                </a:moveTo>
                <a:cubicBezTo>
                  <a:pt x="6415" y="817"/>
                  <a:pt x="6372" y="834"/>
                  <a:pt x="6338" y="866"/>
                </a:cubicBezTo>
                <a:cubicBezTo>
                  <a:pt x="6272" y="932"/>
                  <a:pt x="6272" y="1038"/>
                  <a:pt x="6338" y="1104"/>
                </a:cubicBezTo>
                <a:cubicBezTo>
                  <a:pt x="6405" y="1170"/>
                  <a:pt x="6513" y="1170"/>
                  <a:pt x="6579" y="1104"/>
                </a:cubicBezTo>
                <a:cubicBezTo>
                  <a:pt x="6646" y="1038"/>
                  <a:pt x="6646" y="932"/>
                  <a:pt x="6579" y="866"/>
                </a:cubicBezTo>
                <a:cubicBezTo>
                  <a:pt x="6546" y="834"/>
                  <a:pt x="6502" y="817"/>
                  <a:pt x="6459" y="817"/>
                </a:cubicBezTo>
                <a:close/>
                <a:moveTo>
                  <a:pt x="7245" y="817"/>
                </a:moveTo>
                <a:cubicBezTo>
                  <a:pt x="7202" y="817"/>
                  <a:pt x="7158" y="834"/>
                  <a:pt x="7125" y="866"/>
                </a:cubicBezTo>
                <a:cubicBezTo>
                  <a:pt x="7058" y="932"/>
                  <a:pt x="7058" y="1038"/>
                  <a:pt x="7125" y="1104"/>
                </a:cubicBezTo>
                <a:cubicBezTo>
                  <a:pt x="7191" y="1170"/>
                  <a:pt x="7299" y="1170"/>
                  <a:pt x="7365" y="1104"/>
                </a:cubicBezTo>
                <a:cubicBezTo>
                  <a:pt x="7432" y="1038"/>
                  <a:pt x="7432" y="932"/>
                  <a:pt x="7365" y="866"/>
                </a:cubicBezTo>
                <a:cubicBezTo>
                  <a:pt x="7332" y="834"/>
                  <a:pt x="7289" y="817"/>
                  <a:pt x="7245" y="817"/>
                </a:cubicBezTo>
                <a:close/>
                <a:moveTo>
                  <a:pt x="8031" y="817"/>
                </a:moveTo>
                <a:cubicBezTo>
                  <a:pt x="7988" y="817"/>
                  <a:pt x="7944" y="834"/>
                  <a:pt x="7911" y="866"/>
                </a:cubicBezTo>
                <a:cubicBezTo>
                  <a:pt x="7845" y="932"/>
                  <a:pt x="7845" y="1038"/>
                  <a:pt x="7911" y="1104"/>
                </a:cubicBezTo>
                <a:cubicBezTo>
                  <a:pt x="7977" y="1170"/>
                  <a:pt x="8085" y="1170"/>
                  <a:pt x="8151" y="1104"/>
                </a:cubicBezTo>
                <a:cubicBezTo>
                  <a:pt x="8217" y="1038"/>
                  <a:pt x="8217" y="932"/>
                  <a:pt x="8151" y="866"/>
                </a:cubicBezTo>
                <a:cubicBezTo>
                  <a:pt x="8118" y="834"/>
                  <a:pt x="8075" y="817"/>
                  <a:pt x="8031" y="817"/>
                </a:cubicBezTo>
                <a:close/>
                <a:moveTo>
                  <a:pt x="8818" y="817"/>
                </a:moveTo>
                <a:cubicBezTo>
                  <a:pt x="8774" y="817"/>
                  <a:pt x="8730" y="834"/>
                  <a:pt x="8697" y="866"/>
                </a:cubicBezTo>
                <a:cubicBezTo>
                  <a:pt x="8631" y="932"/>
                  <a:pt x="8631" y="1038"/>
                  <a:pt x="8697" y="1104"/>
                </a:cubicBezTo>
                <a:cubicBezTo>
                  <a:pt x="8764" y="1170"/>
                  <a:pt x="8871" y="1170"/>
                  <a:pt x="8937" y="1104"/>
                </a:cubicBezTo>
                <a:cubicBezTo>
                  <a:pt x="9004" y="1038"/>
                  <a:pt x="9004" y="932"/>
                  <a:pt x="8937" y="866"/>
                </a:cubicBezTo>
                <a:cubicBezTo>
                  <a:pt x="8904" y="834"/>
                  <a:pt x="8861" y="817"/>
                  <a:pt x="8818" y="817"/>
                </a:cubicBezTo>
                <a:close/>
                <a:moveTo>
                  <a:pt x="9603" y="817"/>
                </a:moveTo>
                <a:cubicBezTo>
                  <a:pt x="9560" y="817"/>
                  <a:pt x="9517" y="834"/>
                  <a:pt x="9483" y="866"/>
                </a:cubicBezTo>
                <a:cubicBezTo>
                  <a:pt x="9417" y="932"/>
                  <a:pt x="9417" y="1038"/>
                  <a:pt x="9483" y="1104"/>
                </a:cubicBezTo>
                <a:cubicBezTo>
                  <a:pt x="9550" y="1170"/>
                  <a:pt x="9657" y="1170"/>
                  <a:pt x="9724" y="1104"/>
                </a:cubicBezTo>
                <a:cubicBezTo>
                  <a:pt x="9790" y="1038"/>
                  <a:pt x="9790" y="932"/>
                  <a:pt x="9724" y="866"/>
                </a:cubicBezTo>
                <a:cubicBezTo>
                  <a:pt x="9690" y="834"/>
                  <a:pt x="9647" y="817"/>
                  <a:pt x="9603" y="817"/>
                </a:cubicBezTo>
                <a:close/>
                <a:moveTo>
                  <a:pt x="10390" y="817"/>
                </a:moveTo>
                <a:cubicBezTo>
                  <a:pt x="10346" y="817"/>
                  <a:pt x="10303" y="834"/>
                  <a:pt x="10270" y="866"/>
                </a:cubicBezTo>
                <a:cubicBezTo>
                  <a:pt x="10203" y="932"/>
                  <a:pt x="10203" y="1038"/>
                  <a:pt x="10270" y="1104"/>
                </a:cubicBezTo>
                <a:cubicBezTo>
                  <a:pt x="10336" y="1170"/>
                  <a:pt x="10444" y="1170"/>
                  <a:pt x="10510" y="1104"/>
                </a:cubicBezTo>
                <a:cubicBezTo>
                  <a:pt x="10576" y="1038"/>
                  <a:pt x="10576" y="932"/>
                  <a:pt x="10510" y="866"/>
                </a:cubicBezTo>
                <a:cubicBezTo>
                  <a:pt x="10477" y="834"/>
                  <a:pt x="10433" y="817"/>
                  <a:pt x="10390" y="817"/>
                </a:cubicBezTo>
                <a:close/>
                <a:moveTo>
                  <a:pt x="11176" y="817"/>
                </a:moveTo>
                <a:cubicBezTo>
                  <a:pt x="11132" y="817"/>
                  <a:pt x="11089" y="834"/>
                  <a:pt x="11055" y="866"/>
                </a:cubicBezTo>
                <a:cubicBezTo>
                  <a:pt x="10989" y="932"/>
                  <a:pt x="10989" y="1038"/>
                  <a:pt x="11055" y="1104"/>
                </a:cubicBezTo>
                <a:cubicBezTo>
                  <a:pt x="11122" y="1170"/>
                  <a:pt x="11230" y="1170"/>
                  <a:pt x="11296" y="1104"/>
                </a:cubicBezTo>
                <a:cubicBezTo>
                  <a:pt x="11363" y="1038"/>
                  <a:pt x="11363" y="932"/>
                  <a:pt x="11296" y="866"/>
                </a:cubicBezTo>
                <a:cubicBezTo>
                  <a:pt x="11263" y="834"/>
                  <a:pt x="11219" y="817"/>
                  <a:pt x="11176" y="817"/>
                </a:cubicBezTo>
                <a:close/>
                <a:moveTo>
                  <a:pt x="11962" y="817"/>
                </a:moveTo>
                <a:cubicBezTo>
                  <a:pt x="11919" y="817"/>
                  <a:pt x="11875" y="834"/>
                  <a:pt x="11842" y="866"/>
                </a:cubicBezTo>
                <a:cubicBezTo>
                  <a:pt x="11775" y="932"/>
                  <a:pt x="11775" y="1038"/>
                  <a:pt x="11842" y="1104"/>
                </a:cubicBezTo>
                <a:cubicBezTo>
                  <a:pt x="11908" y="1170"/>
                  <a:pt x="12016" y="1170"/>
                  <a:pt x="12083" y="1104"/>
                </a:cubicBezTo>
                <a:cubicBezTo>
                  <a:pt x="12149" y="1038"/>
                  <a:pt x="12149" y="932"/>
                  <a:pt x="12083" y="866"/>
                </a:cubicBezTo>
                <a:cubicBezTo>
                  <a:pt x="12049" y="834"/>
                  <a:pt x="12006" y="817"/>
                  <a:pt x="11962" y="817"/>
                </a:cubicBezTo>
                <a:close/>
                <a:moveTo>
                  <a:pt x="12748" y="817"/>
                </a:moveTo>
                <a:cubicBezTo>
                  <a:pt x="12705" y="817"/>
                  <a:pt x="12661" y="834"/>
                  <a:pt x="12628" y="866"/>
                </a:cubicBezTo>
                <a:cubicBezTo>
                  <a:pt x="12562" y="932"/>
                  <a:pt x="12562" y="1038"/>
                  <a:pt x="12628" y="1104"/>
                </a:cubicBezTo>
                <a:cubicBezTo>
                  <a:pt x="12694" y="1170"/>
                  <a:pt x="12802" y="1170"/>
                  <a:pt x="12868" y="1104"/>
                </a:cubicBezTo>
                <a:cubicBezTo>
                  <a:pt x="12935" y="1038"/>
                  <a:pt x="12935" y="932"/>
                  <a:pt x="12868" y="866"/>
                </a:cubicBezTo>
                <a:cubicBezTo>
                  <a:pt x="12835" y="834"/>
                  <a:pt x="12792" y="817"/>
                  <a:pt x="12748" y="817"/>
                </a:cubicBezTo>
                <a:close/>
                <a:moveTo>
                  <a:pt x="13535" y="817"/>
                </a:moveTo>
                <a:cubicBezTo>
                  <a:pt x="13491" y="817"/>
                  <a:pt x="13447" y="834"/>
                  <a:pt x="13414" y="866"/>
                </a:cubicBezTo>
                <a:cubicBezTo>
                  <a:pt x="13348" y="932"/>
                  <a:pt x="13348" y="1038"/>
                  <a:pt x="13414" y="1104"/>
                </a:cubicBezTo>
                <a:cubicBezTo>
                  <a:pt x="13481" y="1170"/>
                  <a:pt x="13588" y="1170"/>
                  <a:pt x="13654" y="1104"/>
                </a:cubicBezTo>
                <a:cubicBezTo>
                  <a:pt x="13721" y="1038"/>
                  <a:pt x="13721" y="932"/>
                  <a:pt x="13654" y="866"/>
                </a:cubicBezTo>
                <a:cubicBezTo>
                  <a:pt x="13621" y="834"/>
                  <a:pt x="13578" y="817"/>
                  <a:pt x="13535" y="817"/>
                </a:cubicBezTo>
                <a:close/>
                <a:moveTo>
                  <a:pt x="14320" y="817"/>
                </a:moveTo>
                <a:cubicBezTo>
                  <a:pt x="14277" y="817"/>
                  <a:pt x="14234" y="834"/>
                  <a:pt x="14201" y="866"/>
                </a:cubicBezTo>
                <a:cubicBezTo>
                  <a:pt x="14134" y="932"/>
                  <a:pt x="14134" y="1038"/>
                  <a:pt x="14201" y="1104"/>
                </a:cubicBezTo>
                <a:cubicBezTo>
                  <a:pt x="14267" y="1170"/>
                  <a:pt x="14374" y="1170"/>
                  <a:pt x="14441" y="1104"/>
                </a:cubicBezTo>
                <a:cubicBezTo>
                  <a:pt x="14507" y="1038"/>
                  <a:pt x="14507" y="932"/>
                  <a:pt x="14441" y="866"/>
                </a:cubicBezTo>
                <a:cubicBezTo>
                  <a:pt x="14408" y="834"/>
                  <a:pt x="14364" y="817"/>
                  <a:pt x="14320" y="817"/>
                </a:cubicBezTo>
                <a:close/>
                <a:moveTo>
                  <a:pt x="15107" y="817"/>
                </a:moveTo>
                <a:cubicBezTo>
                  <a:pt x="15063" y="817"/>
                  <a:pt x="15019" y="834"/>
                  <a:pt x="14986" y="866"/>
                </a:cubicBezTo>
                <a:cubicBezTo>
                  <a:pt x="14920" y="932"/>
                  <a:pt x="14920" y="1038"/>
                  <a:pt x="14986" y="1104"/>
                </a:cubicBezTo>
                <a:cubicBezTo>
                  <a:pt x="15053" y="1170"/>
                  <a:pt x="15161" y="1170"/>
                  <a:pt x="15227" y="1104"/>
                </a:cubicBezTo>
                <a:cubicBezTo>
                  <a:pt x="15293" y="1038"/>
                  <a:pt x="15293" y="932"/>
                  <a:pt x="15227" y="866"/>
                </a:cubicBezTo>
                <a:cubicBezTo>
                  <a:pt x="15194" y="834"/>
                  <a:pt x="15150" y="817"/>
                  <a:pt x="15107" y="817"/>
                </a:cubicBezTo>
                <a:close/>
                <a:moveTo>
                  <a:pt x="15893" y="817"/>
                </a:moveTo>
                <a:cubicBezTo>
                  <a:pt x="15849" y="817"/>
                  <a:pt x="15806" y="834"/>
                  <a:pt x="15772" y="866"/>
                </a:cubicBezTo>
                <a:cubicBezTo>
                  <a:pt x="15706" y="932"/>
                  <a:pt x="15706" y="1038"/>
                  <a:pt x="15772" y="1104"/>
                </a:cubicBezTo>
                <a:cubicBezTo>
                  <a:pt x="15839" y="1170"/>
                  <a:pt x="15947" y="1170"/>
                  <a:pt x="16013" y="1104"/>
                </a:cubicBezTo>
                <a:cubicBezTo>
                  <a:pt x="16080" y="1038"/>
                  <a:pt x="16080" y="932"/>
                  <a:pt x="16013" y="866"/>
                </a:cubicBezTo>
                <a:cubicBezTo>
                  <a:pt x="15980" y="834"/>
                  <a:pt x="15936" y="817"/>
                  <a:pt x="15893" y="817"/>
                </a:cubicBezTo>
                <a:close/>
                <a:moveTo>
                  <a:pt x="16679" y="817"/>
                </a:moveTo>
                <a:cubicBezTo>
                  <a:pt x="16636" y="817"/>
                  <a:pt x="16592" y="834"/>
                  <a:pt x="16559" y="866"/>
                </a:cubicBezTo>
                <a:cubicBezTo>
                  <a:pt x="16492" y="932"/>
                  <a:pt x="16492" y="1038"/>
                  <a:pt x="16559" y="1104"/>
                </a:cubicBezTo>
                <a:cubicBezTo>
                  <a:pt x="16625" y="1170"/>
                  <a:pt x="16733" y="1170"/>
                  <a:pt x="16800" y="1104"/>
                </a:cubicBezTo>
                <a:cubicBezTo>
                  <a:pt x="16866" y="1038"/>
                  <a:pt x="16866" y="932"/>
                  <a:pt x="16800" y="866"/>
                </a:cubicBezTo>
                <a:cubicBezTo>
                  <a:pt x="16766" y="834"/>
                  <a:pt x="16723" y="817"/>
                  <a:pt x="16679" y="817"/>
                </a:cubicBezTo>
                <a:close/>
                <a:moveTo>
                  <a:pt x="17465" y="817"/>
                </a:moveTo>
                <a:cubicBezTo>
                  <a:pt x="17422" y="817"/>
                  <a:pt x="17378" y="834"/>
                  <a:pt x="17345" y="866"/>
                </a:cubicBezTo>
                <a:cubicBezTo>
                  <a:pt x="17279" y="932"/>
                  <a:pt x="17279" y="1038"/>
                  <a:pt x="17345" y="1104"/>
                </a:cubicBezTo>
                <a:cubicBezTo>
                  <a:pt x="17411" y="1170"/>
                  <a:pt x="17519" y="1170"/>
                  <a:pt x="17585" y="1104"/>
                </a:cubicBezTo>
                <a:cubicBezTo>
                  <a:pt x="17652" y="1038"/>
                  <a:pt x="17652" y="932"/>
                  <a:pt x="17585" y="866"/>
                </a:cubicBezTo>
                <a:cubicBezTo>
                  <a:pt x="17552" y="834"/>
                  <a:pt x="17509" y="817"/>
                  <a:pt x="17465" y="817"/>
                </a:cubicBezTo>
                <a:close/>
                <a:moveTo>
                  <a:pt x="18252" y="817"/>
                </a:moveTo>
                <a:cubicBezTo>
                  <a:pt x="18208" y="817"/>
                  <a:pt x="18165" y="834"/>
                  <a:pt x="18131" y="866"/>
                </a:cubicBezTo>
                <a:cubicBezTo>
                  <a:pt x="18065" y="932"/>
                  <a:pt x="18065" y="1038"/>
                  <a:pt x="18131" y="1104"/>
                </a:cubicBezTo>
                <a:cubicBezTo>
                  <a:pt x="18198" y="1170"/>
                  <a:pt x="18305" y="1170"/>
                  <a:pt x="18371" y="1104"/>
                </a:cubicBezTo>
                <a:cubicBezTo>
                  <a:pt x="18438" y="1038"/>
                  <a:pt x="18438" y="932"/>
                  <a:pt x="18371" y="866"/>
                </a:cubicBezTo>
                <a:cubicBezTo>
                  <a:pt x="18338" y="834"/>
                  <a:pt x="18295" y="817"/>
                  <a:pt x="18252" y="817"/>
                </a:cubicBezTo>
                <a:close/>
                <a:moveTo>
                  <a:pt x="19037" y="817"/>
                </a:moveTo>
                <a:cubicBezTo>
                  <a:pt x="18994" y="817"/>
                  <a:pt x="18951" y="834"/>
                  <a:pt x="18918" y="866"/>
                </a:cubicBezTo>
                <a:cubicBezTo>
                  <a:pt x="18851" y="932"/>
                  <a:pt x="18851" y="1038"/>
                  <a:pt x="18918" y="1104"/>
                </a:cubicBezTo>
                <a:cubicBezTo>
                  <a:pt x="18984" y="1170"/>
                  <a:pt x="19091" y="1170"/>
                  <a:pt x="19158" y="1104"/>
                </a:cubicBezTo>
                <a:cubicBezTo>
                  <a:pt x="19224" y="1038"/>
                  <a:pt x="19224" y="932"/>
                  <a:pt x="19158" y="866"/>
                </a:cubicBezTo>
                <a:cubicBezTo>
                  <a:pt x="19125" y="834"/>
                  <a:pt x="19081" y="817"/>
                  <a:pt x="19037" y="817"/>
                </a:cubicBezTo>
                <a:close/>
                <a:moveTo>
                  <a:pt x="19824" y="817"/>
                </a:moveTo>
                <a:cubicBezTo>
                  <a:pt x="19780" y="817"/>
                  <a:pt x="19736" y="834"/>
                  <a:pt x="19703" y="866"/>
                </a:cubicBezTo>
                <a:cubicBezTo>
                  <a:pt x="19637" y="932"/>
                  <a:pt x="19637" y="1038"/>
                  <a:pt x="19703" y="1104"/>
                </a:cubicBezTo>
                <a:cubicBezTo>
                  <a:pt x="19770" y="1170"/>
                  <a:pt x="19878" y="1170"/>
                  <a:pt x="19944" y="1104"/>
                </a:cubicBezTo>
                <a:cubicBezTo>
                  <a:pt x="20010" y="1038"/>
                  <a:pt x="20010" y="932"/>
                  <a:pt x="19944" y="866"/>
                </a:cubicBezTo>
                <a:cubicBezTo>
                  <a:pt x="19911" y="834"/>
                  <a:pt x="19867" y="817"/>
                  <a:pt x="19824" y="817"/>
                </a:cubicBezTo>
                <a:close/>
                <a:moveTo>
                  <a:pt x="20610" y="817"/>
                </a:moveTo>
                <a:cubicBezTo>
                  <a:pt x="20566" y="817"/>
                  <a:pt x="20523" y="834"/>
                  <a:pt x="20490" y="866"/>
                </a:cubicBezTo>
                <a:cubicBezTo>
                  <a:pt x="20423" y="932"/>
                  <a:pt x="20423" y="1038"/>
                  <a:pt x="20490" y="1104"/>
                </a:cubicBezTo>
                <a:cubicBezTo>
                  <a:pt x="20556" y="1170"/>
                  <a:pt x="20664" y="1170"/>
                  <a:pt x="20730" y="1104"/>
                </a:cubicBezTo>
                <a:cubicBezTo>
                  <a:pt x="20797" y="1038"/>
                  <a:pt x="20797" y="932"/>
                  <a:pt x="20730" y="866"/>
                </a:cubicBezTo>
                <a:cubicBezTo>
                  <a:pt x="20697" y="834"/>
                  <a:pt x="20653" y="817"/>
                  <a:pt x="20610" y="817"/>
                </a:cubicBezTo>
                <a:close/>
                <a:moveTo>
                  <a:pt x="21396" y="817"/>
                </a:moveTo>
                <a:cubicBezTo>
                  <a:pt x="21353" y="817"/>
                  <a:pt x="21309" y="834"/>
                  <a:pt x="21276" y="866"/>
                </a:cubicBezTo>
                <a:cubicBezTo>
                  <a:pt x="21209" y="932"/>
                  <a:pt x="21209" y="1038"/>
                  <a:pt x="21276" y="1104"/>
                </a:cubicBezTo>
                <a:cubicBezTo>
                  <a:pt x="21342" y="1170"/>
                  <a:pt x="21450" y="1170"/>
                  <a:pt x="21517" y="1104"/>
                </a:cubicBezTo>
                <a:cubicBezTo>
                  <a:pt x="21583" y="1038"/>
                  <a:pt x="21583" y="932"/>
                  <a:pt x="21517" y="866"/>
                </a:cubicBezTo>
                <a:cubicBezTo>
                  <a:pt x="21483" y="834"/>
                  <a:pt x="21440" y="817"/>
                  <a:pt x="21396" y="817"/>
                </a:cubicBezTo>
                <a:close/>
                <a:moveTo>
                  <a:pt x="169" y="1634"/>
                </a:moveTo>
                <a:cubicBezTo>
                  <a:pt x="126" y="1634"/>
                  <a:pt x="83" y="1651"/>
                  <a:pt x="49" y="1684"/>
                </a:cubicBezTo>
                <a:cubicBezTo>
                  <a:pt x="-17" y="1749"/>
                  <a:pt x="-17" y="1856"/>
                  <a:pt x="49" y="1921"/>
                </a:cubicBezTo>
                <a:cubicBezTo>
                  <a:pt x="116" y="1987"/>
                  <a:pt x="223" y="1987"/>
                  <a:pt x="290" y="1921"/>
                </a:cubicBezTo>
                <a:cubicBezTo>
                  <a:pt x="356" y="1856"/>
                  <a:pt x="356" y="1749"/>
                  <a:pt x="290" y="1684"/>
                </a:cubicBezTo>
                <a:cubicBezTo>
                  <a:pt x="256" y="1651"/>
                  <a:pt x="213" y="1634"/>
                  <a:pt x="169" y="1634"/>
                </a:cubicBezTo>
                <a:close/>
                <a:moveTo>
                  <a:pt x="955" y="1634"/>
                </a:moveTo>
                <a:cubicBezTo>
                  <a:pt x="912" y="1634"/>
                  <a:pt x="869" y="1651"/>
                  <a:pt x="836" y="1684"/>
                </a:cubicBezTo>
                <a:cubicBezTo>
                  <a:pt x="769" y="1749"/>
                  <a:pt x="769" y="1856"/>
                  <a:pt x="836" y="1921"/>
                </a:cubicBezTo>
                <a:cubicBezTo>
                  <a:pt x="902" y="1987"/>
                  <a:pt x="1009" y="1987"/>
                  <a:pt x="1076" y="1921"/>
                </a:cubicBezTo>
                <a:cubicBezTo>
                  <a:pt x="1142" y="1856"/>
                  <a:pt x="1142" y="1749"/>
                  <a:pt x="1076" y="1684"/>
                </a:cubicBezTo>
                <a:cubicBezTo>
                  <a:pt x="1043" y="1651"/>
                  <a:pt x="999" y="1634"/>
                  <a:pt x="955" y="1634"/>
                </a:cubicBezTo>
                <a:close/>
                <a:moveTo>
                  <a:pt x="1742" y="1634"/>
                </a:moveTo>
                <a:cubicBezTo>
                  <a:pt x="1698" y="1634"/>
                  <a:pt x="1654" y="1651"/>
                  <a:pt x="1621" y="1684"/>
                </a:cubicBezTo>
                <a:cubicBezTo>
                  <a:pt x="1555" y="1749"/>
                  <a:pt x="1555" y="1856"/>
                  <a:pt x="1621" y="1921"/>
                </a:cubicBezTo>
                <a:cubicBezTo>
                  <a:pt x="1688" y="1987"/>
                  <a:pt x="1796" y="1987"/>
                  <a:pt x="1862" y="1921"/>
                </a:cubicBezTo>
                <a:cubicBezTo>
                  <a:pt x="1928" y="1856"/>
                  <a:pt x="1928" y="1749"/>
                  <a:pt x="1862" y="1684"/>
                </a:cubicBezTo>
                <a:cubicBezTo>
                  <a:pt x="1829" y="1651"/>
                  <a:pt x="1785" y="1634"/>
                  <a:pt x="1742" y="1634"/>
                </a:cubicBezTo>
                <a:close/>
                <a:moveTo>
                  <a:pt x="2528" y="1634"/>
                </a:moveTo>
                <a:cubicBezTo>
                  <a:pt x="2484" y="1634"/>
                  <a:pt x="2441" y="1651"/>
                  <a:pt x="2408" y="1684"/>
                </a:cubicBezTo>
                <a:cubicBezTo>
                  <a:pt x="2341" y="1749"/>
                  <a:pt x="2341" y="1856"/>
                  <a:pt x="2408" y="1921"/>
                </a:cubicBezTo>
                <a:cubicBezTo>
                  <a:pt x="2474" y="1987"/>
                  <a:pt x="2582" y="1987"/>
                  <a:pt x="2648" y="1921"/>
                </a:cubicBezTo>
                <a:cubicBezTo>
                  <a:pt x="2715" y="1856"/>
                  <a:pt x="2715" y="1749"/>
                  <a:pt x="2648" y="1684"/>
                </a:cubicBezTo>
                <a:cubicBezTo>
                  <a:pt x="2615" y="1651"/>
                  <a:pt x="2571" y="1634"/>
                  <a:pt x="2528" y="1634"/>
                </a:cubicBezTo>
                <a:close/>
                <a:moveTo>
                  <a:pt x="3314" y="1634"/>
                </a:moveTo>
                <a:cubicBezTo>
                  <a:pt x="3271" y="1634"/>
                  <a:pt x="3227" y="1651"/>
                  <a:pt x="3194" y="1684"/>
                </a:cubicBezTo>
                <a:cubicBezTo>
                  <a:pt x="3127" y="1749"/>
                  <a:pt x="3127" y="1856"/>
                  <a:pt x="3194" y="1921"/>
                </a:cubicBezTo>
                <a:cubicBezTo>
                  <a:pt x="3260" y="1987"/>
                  <a:pt x="3368" y="1987"/>
                  <a:pt x="3434" y="1921"/>
                </a:cubicBezTo>
                <a:cubicBezTo>
                  <a:pt x="3500" y="1856"/>
                  <a:pt x="3500" y="1749"/>
                  <a:pt x="3434" y="1684"/>
                </a:cubicBezTo>
                <a:cubicBezTo>
                  <a:pt x="3401" y="1651"/>
                  <a:pt x="3358" y="1634"/>
                  <a:pt x="3314" y="1634"/>
                </a:cubicBezTo>
                <a:close/>
                <a:moveTo>
                  <a:pt x="4101" y="1634"/>
                </a:moveTo>
                <a:cubicBezTo>
                  <a:pt x="4057" y="1634"/>
                  <a:pt x="4013" y="1651"/>
                  <a:pt x="3980" y="1684"/>
                </a:cubicBezTo>
                <a:cubicBezTo>
                  <a:pt x="3914" y="1749"/>
                  <a:pt x="3914" y="1856"/>
                  <a:pt x="3980" y="1921"/>
                </a:cubicBezTo>
                <a:cubicBezTo>
                  <a:pt x="4047" y="1987"/>
                  <a:pt x="4154" y="1987"/>
                  <a:pt x="4220" y="1921"/>
                </a:cubicBezTo>
                <a:cubicBezTo>
                  <a:pt x="4287" y="1856"/>
                  <a:pt x="4287" y="1749"/>
                  <a:pt x="4220" y="1684"/>
                </a:cubicBezTo>
                <a:cubicBezTo>
                  <a:pt x="4187" y="1651"/>
                  <a:pt x="4144" y="1634"/>
                  <a:pt x="4101" y="1634"/>
                </a:cubicBezTo>
                <a:close/>
                <a:moveTo>
                  <a:pt x="4886" y="1634"/>
                </a:moveTo>
                <a:cubicBezTo>
                  <a:pt x="4843" y="1634"/>
                  <a:pt x="4800" y="1651"/>
                  <a:pt x="4766" y="1684"/>
                </a:cubicBezTo>
                <a:cubicBezTo>
                  <a:pt x="4700" y="1749"/>
                  <a:pt x="4700" y="1856"/>
                  <a:pt x="4766" y="1921"/>
                </a:cubicBezTo>
                <a:cubicBezTo>
                  <a:pt x="4833" y="1987"/>
                  <a:pt x="4940" y="1987"/>
                  <a:pt x="5007" y="1921"/>
                </a:cubicBezTo>
                <a:cubicBezTo>
                  <a:pt x="5073" y="1856"/>
                  <a:pt x="5073" y="1749"/>
                  <a:pt x="5007" y="1684"/>
                </a:cubicBezTo>
                <a:cubicBezTo>
                  <a:pt x="4973" y="1651"/>
                  <a:pt x="4930" y="1634"/>
                  <a:pt x="4886" y="1634"/>
                </a:cubicBezTo>
                <a:close/>
                <a:moveTo>
                  <a:pt x="5672" y="1634"/>
                </a:moveTo>
                <a:cubicBezTo>
                  <a:pt x="5629" y="1634"/>
                  <a:pt x="5586" y="1651"/>
                  <a:pt x="5553" y="1684"/>
                </a:cubicBezTo>
                <a:cubicBezTo>
                  <a:pt x="5486" y="1749"/>
                  <a:pt x="5486" y="1856"/>
                  <a:pt x="5553" y="1921"/>
                </a:cubicBezTo>
                <a:cubicBezTo>
                  <a:pt x="5619" y="1987"/>
                  <a:pt x="5726" y="1987"/>
                  <a:pt x="5793" y="1921"/>
                </a:cubicBezTo>
                <a:cubicBezTo>
                  <a:pt x="5859" y="1856"/>
                  <a:pt x="5859" y="1749"/>
                  <a:pt x="5793" y="1684"/>
                </a:cubicBezTo>
                <a:cubicBezTo>
                  <a:pt x="5760" y="1651"/>
                  <a:pt x="5716" y="1634"/>
                  <a:pt x="5672" y="1634"/>
                </a:cubicBezTo>
                <a:close/>
                <a:moveTo>
                  <a:pt x="6459" y="1634"/>
                </a:moveTo>
                <a:cubicBezTo>
                  <a:pt x="6415" y="1634"/>
                  <a:pt x="6372" y="1651"/>
                  <a:pt x="6338" y="1684"/>
                </a:cubicBezTo>
                <a:cubicBezTo>
                  <a:pt x="6272" y="1749"/>
                  <a:pt x="6272" y="1856"/>
                  <a:pt x="6338" y="1921"/>
                </a:cubicBezTo>
                <a:cubicBezTo>
                  <a:pt x="6405" y="1987"/>
                  <a:pt x="6513" y="1987"/>
                  <a:pt x="6579" y="1921"/>
                </a:cubicBezTo>
                <a:cubicBezTo>
                  <a:pt x="6646" y="1856"/>
                  <a:pt x="6646" y="1749"/>
                  <a:pt x="6579" y="1684"/>
                </a:cubicBezTo>
                <a:cubicBezTo>
                  <a:pt x="6546" y="1651"/>
                  <a:pt x="6502" y="1634"/>
                  <a:pt x="6459" y="1634"/>
                </a:cubicBezTo>
                <a:close/>
                <a:moveTo>
                  <a:pt x="7245" y="1634"/>
                </a:moveTo>
                <a:cubicBezTo>
                  <a:pt x="7202" y="1634"/>
                  <a:pt x="7158" y="1651"/>
                  <a:pt x="7125" y="1684"/>
                </a:cubicBezTo>
                <a:cubicBezTo>
                  <a:pt x="7058" y="1749"/>
                  <a:pt x="7058" y="1856"/>
                  <a:pt x="7125" y="1921"/>
                </a:cubicBezTo>
                <a:cubicBezTo>
                  <a:pt x="7191" y="1987"/>
                  <a:pt x="7299" y="1987"/>
                  <a:pt x="7365" y="1921"/>
                </a:cubicBezTo>
                <a:cubicBezTo>
                  <a:pt x="7432" y="1856"/>
                  <a:pt x="7432" y="1749"/>
                  <a:pt x="7365" y="1684"/>
                </a:cubicBezTo>
                <a:cubicBezTo>
                  <a:pt x="7332" y="1651"/>
                  <a:pt x="7289" y="1634"/>
                  <a:pt x="7245" y="1634"/>
                </a:cubicBezTo>
                <a:close/>
                <a:moveTo>
                  <a:pt x="8031" y="1634"/>
                </a:moveTo>
                <a:cubicBezTo>
                  <a:pt x="7988" y="1634"/>
                  <a:pt x="7944" y="1651"/>
                  <a:pt x="7911" y="1684"/>
                </a:cubicBezTo>
                <a:cubicBezTo>
                  <a:pt x="7845" y="1749"/>
                  <a:pt x="7845" y="1856"/>
                  <a:pt x="7911" y="1921"/>
                </a:cubicBezTo>
                <a:cubicBezTo>
                  <a:pt x="7977" y="1987"/>
                  <a:pt x="8085" y="1987"/>
                  <a:pt x="8151" y="1921"/>
                </a:cubicBezTo>
                <a:cubicBezTo>
                  <a:pt x="8217" y="1856"/>
                  <a:pt x="8217" y="1749"/>
                  <a:pt x="8151" y="1684"/>
                </a:cubicBezTo>
                <a:cubicBezTo>
                  <a:pt x="8118" y="1651"/>
                  <a:pt x="8075" y="1634"/>
                  <a:pt x="8031" y="1634"/>
                </a:cubicBezTo>
                <a:close/>
                <a:moveTo>
                  <a:pt x="8818" y="1634"/>
                </a:moveTo>
                <a:cubicBezTo>
                  <a:pt x="8774" y="1634"/>
                  <a:pt x="8730" y="1651"/>
                  <a:pt x="8697" y="1684"/>
                </a:cubicBezTo>
                <a:cubicBezTo>
                  <a:pt x="8631" y="1749"/>
                  <a:pt x="8631" y="1856"/>
                  <a:pt x="8697" y="1921"/>
                </a:cubicBezTo>
                <a:cubicBezTo>
                  <a:pt x="8764" y="1987"/>
                  <a:pt x="8871" y="1987"/>
                  <a:pt x="8937" y="1921"/>
                </a:cubicBezTo>
                <a:cubicBezTo>
                  <a:pt x="9004" y="1856"/>
                  <a:pt x="9004" y="1749"/>
                  <a:pt x="8937" y="1684"/>
                </a:cubicBezTo>
                <a:cubicBezTo>
                  <a:pt x="8904" y="1651"/>
                  <a:pt x="8861" y="1634"/>
                  <a:pt x="8818" y="1634"/>
                </a:cubicBezTo>
                <a:close/>
                <a:moveTo>
                  <a:pt x="9603" y="1634"/>
                </a:moveTo>
                <a:cubicBezTo>
                  <a:pt x="9560" y="1634"/>
                  <a:pt x="9517" y="1651"/>
                  <a:pt x="9483" y="1684"/>
                </a:cubicBezTo>
                <a:cubicBezTo>
                  <a:pt x="9417" y="1749"/>
                  <a:pt x="9417" y="1856"/>
                  <a:pt x="9483" y="1921"/>
                </a:cubicBezTo>
                <a:cubicBezTo>
                  <a:pt x="9550" y="1987"/>
                  <a:pt x="9657" y="1987"/>
                  <a:pt x="9724" y="1921"/>
                </a:cubicBezTo>
                <a:cubicBezTo>
                  <a:pt x="9790" y="1856"/>
                  <a:pt x="9790" y="1749"/>
                  <a:pt x="9724" y="1684"/>
                </a:cubicBezTo>
                <a:cubicBezTo>
                  <a:pt x="9690" y="1651"/>
                  <a:pt x="9647" y="1634"/>
                  <a:pt x="9603" y="1634"/>
                </a:cubicBezTo>
                <a:close/>
                <a:moveTo>
                  <a:pt x="10390" y="1634"/>
                </a:moveTo>
                <a:cubicBezTo>
                  <a:pt x="10346" y="1634"/>
                  <a:pt x="10303" y="1651"/>
                  <a:pt x="10270" y="1684"/>
                </a:cubicBezTo>
                <a:cubicBezTo>
                  <a:pt x="10203" y="1749"/>
                  <a:pt x="10203" y="1856"/>
                  <a:pt x="10270" y="1921"/>
                </a:cubicBezTo>
                <a:cubicBezTo>
                  <a:pt x="10336" y="1987"/>
                  <a:pt x="10444" y="1987"/>
                  <a:pt x="10510" y="1921"/>
                </a:cubicBezTo>
                <a:cubicBezTo>
                  <a:pt x="10576" y="1856"/>
                  <a:pt x="10576" y="1749"/>
                  <a:pt x="10510" y="1684"/>
                </a:cubicBezTo>
                <a:cubicBezTo>
                  <a:pt x="10477" y="1651"/>
                  <a:pt x="10433" y="1634"/>
                  <a:pt x="10390" y="1634"/>
                </a:cubicBezTo>
                <a:close/>
                <a:moveTo>
                  <a:pt x="11176" y="1634"/>
                </a:moveTo>
                <a:cubicBezTo>
                  <a:pt x="11132" y="1634"/>
                  <a:pt x="11089" y="1651"/>
                  <a:pt x="11055" y="1684"/>
                </a:cubicBezTo>
                <a:cubicBezTo>
                  <a:pt x="10989" y="1749"/>
                  <a:pt x="10989" y="1856"/>
                  <a:pt x="11055" y="1921"/>
                </a:cubicBezTo>
                <a:cubicBezTo>
                  <a:pt x="11122" y="1987"/>
                  <a:pt x="11230" y="1987"/>
                  <a:pt x="11296" y="1921"/>
                </a:cubicBezTo>
                <a:cubicBezTo>
                  <a:pt x="11363" y="1856"/>
                  <a:pt x="11363" y="1749"/>
                  <a:pt x="11296" y="1684"/>
                </a:cubicBezTo>
                <a:cubicBezTo>
                  <a:pt x="11263" y="1651"/>
                  <a:pt x="11219" y="1634"/>
                  <a:pt x="11176" y="1634"/>
                </a:cubicBezTo>
                <a:close/>
                <a:moveTo>
                  <a:pt x="11962" y="1634"/>
                </a:moveTo>
                <a:cubicBezTo>
                  <a:pt x="11919" y="1634"/>
                  <a:pt x="11875" y="1651"/>
                  <a:pt x="11842" y="1684"/>
                </a:cubicBezTo>
                <a:cubicBezTo>
                  <a:pt x="11775" y="1749"/>
                  <a:pt x="11775" y="1856"/>
                  <a:pt x="11842" y="1921"/>
                </a:cubicBezTo>
                <a:cubicBezTo>
                  <a:pt x="11908" y="1987"/>
                  <a:pt x="12016" y="1987"/>
                  <a:pt x="12083" y="1921"/>
                </a:cubicBezTo>
                <a:cubicBezTo>
                  <a:pt x="12149" y="1856"/>
                  <a:pt x="12149" y="1749"/>
                  <a:pt x="12083" y="1684"/>
                </a:cubicBezTo>
                <a:cubicBezTo>
                  <a:pt x="12049" y="1651"/>
                  <a:pt x="12006" y="1634"/>
                  <a:pt x="11962" y="1634"/>
                </a:cubicBezTo>
                <a:close/>
                <a:moveTo>
                  <a:pt x="12748" y="1634"/>
                </a:moveTo>
                <a:cubicBezTo>
                  <a:pt x="12705" y="1634"/>
                  <a:pt x="12661" y="1651"/>
                  <a:pt x="12628" y="1684"/>
                </a:cubicBezTo>
                <a:cubicBezTo>
                  <a:pt x="12562" y="1749"/>
                  <a:pt x="12562" y="1856"/>
                  <a:pt x="12628" y="1921"/>
                </a:cubicBezTo>
                <a:cubicBezTo>
                  <a:pt x="12694" y="1987"/>
                  <a:pt x="12802" y="1987"/>
                  <a:pt x="12868" y="1921"/>
                </a:cubicBezTo>
                <a:cubicBezTo>
                  <a:pt x="12935" y="1856"/>
                  <a:pt x="12935" y="1749"/>
                  <a:pt x="12868" y="1684"/>
                </a:cubicBezTo>
                <a:cubicBezTo>
                  <a:pt x="12835" y="1651"/>
                  <a:pt x="12792" y="1634"/>
                  <a:pt x="12748" y="1634"/>
                </a:cubicBezTo>
                <a:close/>
                <a:moveTo>
                  <a:pt x="13535" y="1634"/>
                </a:moveTo>
                <a:cubicBezTo>
                  <a:pt x="13491" y="1634"/>
                  <a:pt x="13447" y="1651"/>
                  <a:pt x="13414" y="1684"/>
                </a:cubicBezTo>
                <a:cubicBezTo>
                  <a:pt x="13348" y="1749"/>
                  <a:pt x="13348" y="1856"/>
                  <a:pt x="13414" y="1921"/>
                </a:cubicBezTo>
                <a:cubicBezTo>
                  <a:pt x="13481" y="1987"/>
                  <a:pt x="13588" y="1987"/>
                  <a:pt x="13654" y="1921"/>
                </a:cubicBezTo>
                <a:cubicBezTo>
                  <a:pt x="13721" y="1856"/>
                  <a:pt x="13721" y="1749"/>
                  <a:pt x="13654" y="1684"/>
                </a:cubicBezTo>
                <a:cubicBezTo>
                  <a:pt x="13621" y="1651"/>
                  <a:pt x="13578" y="1634"/>
                  <a:pt x="13535" y="1634"/>
                </a:cubicBezTo>
                <a:close/>
                <a:moveTo>
                  <a:pt x="14320" y="1634"/>
                </a:moveTo>
                <a:cubicBezTo>
                  <a:pt x="14277" y="1634"/>
                  <a:pt x="14234" y="1651"/>
                  <a:pt x="14201" y="1684"/>
                </a:cubicBezTo>
                <a:cubicBezTo>
                  <a:pt x="14134" y="1749"/>
                  <a:pt x="14134" y="1856"/>
                  <a:pt x="14201" y="1921"/>
                </a:cubicBezTo>
                <a:cubicBezTo>
                  <a:pt x="14267" y="1987"/>
                  <a:pt x="14374" y="1987"/>
                  <a:pt x="14441" y="1921"/>
                </a:cubicBezTo>
                <a:cubicBezTo>
                  <a:pt x="14507" y="1856"/>
                  <a:pt x="14507" y="1749"/>
                  <a:pt x="14441" y="1684"/>
                </a:cubicBezTo>
                <a:cubicBezTo>
                  <a:pt x="14408" y="1651"/>
                  <a:pt x="14364" y="1634"/>
                  <a:pt x="14320" y="1634"/>
                </a:cubicBezTo>
                <a:close/>
                <a:moveTo>
                  <a:pt x="15107" y="1634"/>
                </a:moveTo>
                <a:cubicBezTo>
                  <a:pt x="15063" y="1634"/>
                  <a:pt x="15019" y="1651"/>
                  <a:pt x="14986" y="1684"/>
                </a:cubicBezTo>
                <a:cubicBezTo>
                  <a:pt x="14920" y="1749"/>
                  <a:pt x="14920" y="1856"/>
                  <a:pt x="14986" y="1921"/>
                </a:cubicBezTo>
                <a:cubicBezTo>
                  <a:pt x="15053" y="1987"/>
                  <a:pt x="15161" y="1987"/>
                  <a:pt x="15227" y="1921"/>
                </a:cubicBezTo>
                <a:cubicBezTo>
                  <a:pt x="15293" y="1856"/>
                  <a:pt x="15293" y="1749"/>
                  <a:pt x="15227" y="1684"/>
                </a:cubicBezTo>
                <a:cubicBezTo>
                  <a:pt x="15194" y="1651"/>
                  <a:pt x="15150" y="1634"/>
                  <a:pt x="15107" y="1634"/>
                </a:cubicBezTo>
                <a:close/>
                <a:moveTo>
                  <a:pt x="15893" y="1634"/>
                </a:moveTo>
                <a:cubicBezTo>
                  <a:pt x="15849" y="1634"/>
                  <a:pt x="15806" y="1651"/>
                  <a:pt x="15772" y="1684"/>
                </a:cubicBezTo>
                <a:cubicBezTo>
                  <a:pt x="15706" y="1749"/>
                  <a:pt x="15706" y="1856"/>
                  <a:pt x="15772" y="1921"/>
                </a:cubicBezTo>
                <a:cubicBezTo>
                  <a:pt x="15839" y="1987"/>
                  <a:pt x="15947" y="1987"/>
                  <a:pt x="16013" y="1921"/>
                </a:cubicBezTo>
                <a:cubicBezTo>
                  <a:pt x="16080" y="1856"/>
                  <a:pt x="16080" y="1749"/>
                  <a:pt x="16013" y="1684"/>
                </a:cubicBezTo>
                <a:cubicBezTo>
                  <a:pt x="15980" y="1651"/>
                  <a:pt x="15936" y="1634"/>
                  <a:pt x="15893" y="1634"/>
                </a:cubicBezTo>
                <a:close/>
                <a:moveTo>
                  <a:pt x="16679" y="1634"/>
                </a:moveTo>
                <a:cubicBezTo>
                  <a:pt x="16636" y="1634"/>
                  <a:pt x="16592" y="1651"/>
                  <a:pt x="16559" y="1684"/>
                </a:cubicBezTo>
                <a:cubicBezTo>
                  <a:pt x="16492" y="1749"/>
                  <a:pt x="16492" y="1856"/>
                  <a:pt x="16559" y="1921"/>
                </a:cubicBezTo>
                <a:cubicBezTo>
                  <a:pt x="16625" y="1987"/>
                  <a:pt x="16733" y="1987"/>
                  <a:pt x="16800" y="1921"/>
                </a:cubicBezTo>
                <a:cubicBezTo>
                  <a:pt x="16866" y="1856"/>
                  <a:pt x="16866" y="1749"/>
                  <a:pt x="16800" y="1684"/>
                </a:cubicBezTo>
                <a:cubicBezTo>
                  <a:pt x="16766" y="1651"/>
                  <a:pt x="16723" y="1634"/>
                  <a:pt x="16679" y="1634"/>
                </a:cubicBezTo>
                <a:close/>
                <a:moveTo>
                  <a:pt x="17465" y="1634"/>
                </a:moveTo>
                <a:cubicBezTo>
                  <a:pt x="17422" y="1634"/>
                  <a:pt x="17378" y="1651"/>
                  <a:pt x="17345" y="1684"/>
                </a:cubicBezTo>
                <a:cubicBezTo>
                  <a:pt x="17279" y="1749"/>
                  <a:pt x="17279" y="1856"/>
                  <a:pt x="17345" y="1921"/>
                </a:cubicBezTo>
                <a:cubicBezTo>
                  <a:pt x="17411" y="1987"/>
                  <a:pt x="17519" y="1987"/>
                  <a:pt x="17585" y="1921"/>
                </a:cubicBezTo>
                <a:cubicBezTo>
                  <a:pt x="17652" y="1856"/>
                  <a:pt x="17652" y="1749"/>
                  <a:pt x="17585" y="1684"/>
                </a:cubicBezTo>
                <a:cubicBezTo>
                  <a:pt x="17552" y="1651"/>
                  <a:pt x="17509" y="1634"/>
                  <a:pt x="17465" y="1634"/>
                </a:cubicBezTo>
                <a:close/>
                <a:moveTo>
                  <a:pt x="18252" y="1634"/>
                </a:moveTo>
                <a:cubicBezTo>
                  <a:pt x="18208" y="1634"/>
                  <a:pt x="18165" y="1651"/>
                  <a:pt x="18131" y="1684"/>
                </a:cubicBezTo>
                <a:cubicBezTo>
                  <a:pt x="18065" y="1749"/>
                  <a:pt x="18065" y="1856"/>
                  <a:pt x="18131" y="1921"/>
                </a:cubicBezTo>
                <a:cubicBezTo>
                  <a:pt x="18198" y="1987"/>
                  <a:pt x="18305" y="1987"/>
                  <a:pt x="18371" y="1921"/>
                </a:cubicBezTo>
                <a:cubicBezTo>
                  <a:pt x="18438" y="1856"/>
                  <a:pt x="18438" y="1749"/>
                  <a:pt x="18371" y="1684"/>
                </a:cubicBezTo>
                <a:cubicBezTo>
                  <a:pt x="18338" y="1651"/>
                  <a:pt x="18295" y="1634"/>
                  <a:pt x="18252" y="1634"/>
                </a:cubicBezTo>
                <a:close/>
                <a:moveTo>
                  <a:pt x="19037" y="1634"/>
                </a:moveTo>
                <a:cubicBezTo>
                  <a:pt x="18994" y="1634"/>
                  <a:pt x="18951" y="1651"/>
                  <a:pt x="18918" y="1684"/>
                </a:cubicBezTo>
                <a:cubicBezTo>
                  <a:pt x="18851" y="1749"/>
                  <a:pt x="18851" y="1856"/>
                  <a:pt x="18918" y="1921"/>
                </a:cubicBezTo>
                <a:cubicBezTo>
                  <a:pt x="18984" y="1987"/>
                  <a:pt x="19091" y="1987"/>
                  <a:pt x="19158" y="1921"/>
                </a:cubicBezTo>
                <a:cubicBezTo>
                  <a:pt x="19224" y="1856"/>
                  <a:pt x="19224" y="1749"/>
                  <a:pt x="19158" y="1684"/>
                </a:cubicBezTo>
                <a:cubicBezTo>
                  <a:pt x="19125" y="1651"/>
                  <a:pt x="19081" y="1634"/>
                  <a:pt x="19037" y="1634"/>
                </a:cubicBezTo>
                <a:close/>
                <a:moveTo>
                  <a:pt x="19824" y="1634"/>
                </a:moveTo>
                <a:cubicBezTo>
                  <a:pt x="19780" y="1634"/>
                  <a:pt x="19736" y="1651"/>
                  <a:pt x="19703" y="1684"/>
                </a:cubicBezTo>
                <a:cubicBezTo>
                  <a:pt x="19637" y="1749"/>
                  <a:pt x="19637" y="1856"/>
                  <a:pt x="19703" y="1921"/>
                </a:cubicBezTo>
                <a:cubicBezTo>
                  <a:pt x="19770" y="1987"/>
                  <a:pt x="19878" y="1987"/>
                  <a:pt x="19944" y="1921"/>
                </a:cubicBezTo>
                <a:cubicBezTo>
                  <a:pt x="20010" y="1856"/>
                  <a:pt x="20010" y="1749"/>
                  <a:pt x="19944" y="1684"/>
                </a:cubicBezTo>
                <a:cubicBezTo>
                  <a:pt x="19911" y="1651"/>
                  <a:pt x="19867" y="1634"/>
                  <a:pt x="19824" y="1634"/>
                </a:cubicBezTo>
                <a:close/>
                <a:moveTo>
                  <a:pt x="20610" y="1634"/>
                </a:moveTo>
                <a:cubicBezTo>
                  <a:pt x="20566" y="1634"/>
                  <a:pt x="20523" y="1651"/>
                  <a:pt x="20490" y="1684"/>
                </a:cubicBezTo>
                <a:cubicBezTo>
                  <a:pt x="20423" y="1749"/>
                  <a:pt x="20423" y="1856"/>
                  <a:pt x="20490" y="1921"/>
                </a:cubicBezTo>
                <a:cubicBezTo>
                  <a:pt x="20556" y="1987"/>
                  <a:pt x="20664" y="1987"/>
                  <a:pt x="20730" y="1921"/>
                </a:cubicBezTo>
                <a:cubicBezTo>
                  <a:pt x="20797" y="1856"/>
                  <a:pt x="20797" y="1749"/>
                  <a:pt x="20730" y="1684"/>
                </a:cubicBezTo>
                <a:cubicBezTo>
                  <a:pt x="20697" y="1651"/>
                  <a:pt x="20653" y="1634"/>
                  <a:pt x="20610" y="1634"/>
                </a:cubicBezTo>
                <a:close/>
                <a:moveTo>
                  <a:pt x="21396" y="1634"/>
                </a:moveTo>
                <a:cubicBezTo>
                  <a:pt x="21353" y="1634"/>
                  <a:pt x="21309" y="1651"/>
                  <a:pt x="21276" y="1684"/>
                </a:cubicBezTo>
                <a:cubicBezTo>
                  <a:pt x="21209" y="1749"/>
                  <a:pt x="21209" y="1856"/>
                  <a:pt x="21276" y="1921"/>
                </a:cubicBezTo>
                <a:cubicBezTo>
                  <a:pt x="21342" y="1987"/>
                  <a:pt x="21450" y="1987"/>
                  <a:pt x="21517" y="1921"/>
                </a:cubicBezTo>
                <a:cubicBezTo>
                  <a:pt x="21583" y="1856"/>
                  <a:pt x="21583" y="1749"/>
                  <a:pt x="21517" y="1684"/>
                </a:cubicBezTo>
                <a:cubicBezTo>
                  <a:pt x="21483" y="1651"/>
                  <a:pt x="21440" y="1634"/>
                  <a:pt x="21396" y="1634"/>
                </a:cubicBezTo>
                <a:close/>
                <a:moveTo>
                  <a:pt x="169" y="2451"/>
                </a:moveTo>
                <a:cubicBezTo>
                  <a:pt x="126" y="2451"/>
                  <a:pt x="83" y="2468"/>
                  <a:pt x="49" y="2501"/>
                </a:cubicBezTo>
                <a:cubicBezTo>
                  <a:pt x="-17" y="2566"/>
                  <a:pt x="-17" y="2673"/>
                  <a:pt x="49" y="2738"/>
                </a:cubicBezTo>
                <a:cubicBezTo>
                  <a:pt x="116" y="2804"/>
                  <a:pt x="223" y="2804"/>
                  <a:pt x="290" y="2738"/>
                </a:cubicBezTo>
                <a:cubicBezTo>
                  <a:pt x="356" y="2673"/>
                  <a:pt x="356" y="2566"/>
                  <a:pt x="290" y="2501"/>
                </a:cubicBezTo>
                <a:cubicBezTo>
                  <a:pt x="256" y="2468"/>
                  <a:pt x="213" y="2451"/>
                  <a:pt x="169" y="2451"/>
                </a:cubicBezTo>
                <a:close/>
                <a:moveTo>
                  <a:pt x="955" y="2451"/>
                </a:moveTo>
                <a:cubicBezTo>
                  <a:pt x="912" y="2451"/>
                  <a:pt x="869" y="2468"/>
                  <a:pt x="836" y="2501"/>
                </a:cubicBezTo>
                <a:cubicBezTo>
                  <a:pt x="769" y="2566"/>
                  <a:pt x="769" y="2673"/>
                  <a:pt x="836" y="2738"/>
                </a:cubicBezTo>
                <a:cubicBezTo>
                  <a:pt x="902" y="2804"/>
                  <a:pt x="1009" y="2804"/>
                  <a:pt x="1076" y="2738"/>
                </a:cubicBezTo>
                <a:cubicBezTo>
                  <a:pt x="1142" y="2673"/>
                  <a:pt x="1142" y="2566"/>
                  <a:pt x="1076" y="2501"/>
                </a:cubicBezTo>
                <a:cubicBezTo>
                  <a:pt x="1043" y="2468"/>
                  <a:pt x="999" y="2451"/>
                  <a:pt x="955" y="2451"/>
                </a:cubicBezTo>
                <a:close/>
                <a:moveTo>
                  <a:pt x="1742" y="2451"/>
                </a:moveTo>
                <a:cubicBezTo>
                  <a:pt x="1698" y="2451"/>
                  <a:pt x="1654" y="2468"/>
                  <a:pt x="1621" y="2501"/>
                </a:cubicBezTo>
                <a:cubicBezTo>
                  <a:pt x="1555" y="2566"/>
                  <a:pt x="1555" y="2673"/>
                  <a:pt x="1621" y="2738"/>
                </a:cubicBezTo>
                <a:cubicBezTo>
                  <a:pt x="1688" y="2804"/>
                  <a:pt x="1796" y="2804"/>
                  <a:pt x="1862" y="2738"/>
                </a:cubicBezTo>
                <a:cubicBezTo>
                  <a:pt x="1928" y="2673"/>
                  <a:pt x="1928" y="2566"/>
                  <a:pt x="1862" y="2501"/>
                </a:cubicBezTo>
                <a:cubicBezTo>
                  <a:pt x="1829" y="2468"/>
                  <a:pt x="1785" y="2451"/>
                  <a:pt x="1742" y="2451"/>
                </a:cubicBezTo>
                <a:close/>
                <a:moveTo>
                  <a:pt x="2528" y="2451"/>
                </a:moveTo>
                <a:cubicBezTo>
                  <a:pt x="2484" y="2451"/>
                  <a:pt x="2441" y="2468"/>
                  <a:pt x="2408" y="2501"/>
                </a:cubicBezTo>
                <a:cubicBezTo>
                  <a:pt x="2341" y="2566"/>
                  <a:pt x="2341" y="2673"/>
                  <a:pt x="2408" y="2738"/>
                </a:cubicBezTo>
                <a:cubicBezTo>
                  <a:pt x="2474" y="2804"/>
                  <a:pt x="2582" y="2804"/>
                  <a:pt x="2648" y="2738"/>
                </a:cubicBezTo>
                <a:cubicBezTo>
                  <a:pt x="2715" y="2673"/>
                  <a:pt x="2715" y="2566"/>
                  <a:pt x="2648" y="2501"/>
                </a:cubicBezTo>
                <a:cubicBezTo>
                  <a:pt x="2615" y="2468"/>
                  <a:pt x="2571" y="2451"/>
                  <a:pt x="2528" y="2451"/>
                </a:cubicBezTo>
                <a:close/>
                <a:moveTo>
                  <a:pt x="3314" y="2451"/>
                </a:moveTo>
                <a:cubicBezTo>
                  <a:pt x="3271" y="2451"/>
                  <a:pt x="3227" y="2468"/>
                  <a:pt x="3194" y="2501"/>
                </a:cubicBezTo>
                <a:cubicBezTo>
                  <a:pt x="3127" y="2566"/>
                  <a:pt x="3127" y="2673"/>
                  <a:pt x="3194" y="2738"/>
                </a:cubicBezTo>
                <a:cubicBezTo>
                  <a:pt x="3260" y="2804"/>
                  <a:pt x="3368" y="2804"/>
                  <a:pt x="3434" y="2738"/>
                </a:cubicBezTo>
                <a:cubicBezTo>
                  <a:pt x="3500" y="2673"/>
                  <a:pt x="3500" y="2566"/>
                  <a:pt x="3434" y="2501"/>
                </a:cubicBezTo>
                <a:cubicBezTo>
                  <a:pt x="3401" y="2468"/>
                  <a:pt x="3358" y="2451"/>
                  <a:pt x="3314" y="2451"/>
                </a:cubicBezTo>
                <a:close/>
                <a:moveTo>
                  <a:pt x="4101" y="2451"/>
                </a:moveTo>
                <a:cubicBezTo>
                  <a:pt x="4057" y="2451"/>
                  <a:pt x="4013" y="2468"/>
                  <a:pt x="3980" y="2501"/>
                </a:cubicBezTo>
                <a:cubicBezTo>
                  <a:pt x="3914" y="2566"/>
                  <a:pt x="3914" y="2673"/>
                  <a:pt x="3980" y="2738"/>
                </a:cubicBezTo>
                <a:cubicBezTo>
                  <a:pt x="4047" y="2804"/>
                  <a:pt x="4154" y="2804"/>
                  <a:pt x="4220" y="2738"/>
                </a:cubicBezTo>
                <a:cubicBezTo>
                  <a:pt x="4287" y="2673"/>
                  <a:pt x="4287" y="2566"/>
                  <a:pt x="4220" y="2501"/>
                </a:cubicBezTo>
                <a:cubicBezTo>
                  <a:pt x="4187" y="2468"/>
                  <a:pt x="4144" y="2451"/>
                  <a:pt x="4101" y="2451"/>
                </a:cubicBezTo>
                <a:close/>
                <a:moveTo>
                  <a:pt x="4886" y="2451"/>
                </a:moveTo>
                <a:cubicBezTo>
                  <a:pt x="4843" y="2451"/>
                  <a:pt x="4800" y="2468"/>
                  <a:pt x="4766" y="2501"/>
                </a:cubicBezTo>
                <a:cubicBezTo>
                  <a:pt x="4700" y="2566"/>
                  <a:pt x="4700" y="2673"/>
                  <a:pt x="4766" y="2738"/>
                </a:cubicBezTo>
                <a:cubicBezTo>
                  <a:pt x="4833" y="2804"/>
                  <a:pt x="4940" y="2804"/>
                  <a:pt x="5007" y="2738"/>
                </a:cubicBezTo>
                <a:cubicBezTo>
                  <a:pt x="5073" y="2673"/>
                  <a:pt x="5073" y="2566"/>
                  <a:pt x="5007" y="2501"/>
                </a:cubicBezTo>
                <a:cubicBezTo>
                  <a:pt x="4973" y="2468"/>
                  <a:pt x="4930" y="2451"/>
                  <a:pt x="4886" y="2451"/>
                </a:cubicBezTo>
                <a:close/>
                <a:moveTo>
                  <a:pt x="5672" y="2451"/>
                </a:moveTo>
                <a:cubicBezTo>
                  <a:pt x="5629" y="2451"/>
                  <a:pt x="5586" y="2468"/>
                  <a:pt x="5553" y="2501"/>
                </a:cubicBezTo>
                <a:cubicBezTo>
                  <a:pt x="5486" y="2566"/>
                  <a:pt x="5486" y="2673"/>
                  <a:pt x="5553" y="2738"/>
                </a:cubicBezTo>
                <a:cubicBezTo>
                  <a:pt x="5619" y="2804"/>
                  <a:pt x="5726" y="2804"/>
                  <a:pt x="5793" y="2738"/>
                </a:cubicBezTo>
                <a:cubicBezTo>
                  <a:pt x="5859" y="2673"/>
                  <a:pt x="5859" y="2566"/>
                  <a:pt x="5793" y="2501"/>
                </a:cubicBezTo>
                <a:cubicBezTo>
                  <a:pt x="5760" y="2468"/>
                  <a:pt x="5716" y="2451"/>
                  <a:pt x="5672" y="2451"/>
                </a:cubicBezTo>
                <a:close/>
                <a:moveTo>
                  <a:pt x="6459" y="2451"/>
                </a:moveTo>
                <a:cubicBezTo>
                  <a:pt x="6415" y="2451"/>
                  <a:pt x="6372" y="2468"/>
                  <a:pt x="6338" y="2501"/>
                </a:cubicBezTo>
                <a:cubicBezTo>
                  <a:pt x="6272" y="2566"/>
                  <a:pt x="6272" y="2673"/>
                  <a:pt x="6338" y="2738"/>
                </a:cubicBezTo>
                <a:cubicBezTo>
                  <a:pt x="6405" y="2804"/>
                  <a:pt x="6513" y="2804"/>
                  <a:pt x="6579" y="2738"/>
                </a:cubicBezTo>
                <a:cubicBezTo>
                  <a:pt x="6646" y="2673"/>
                  <a:pt x="6646" y="2566"/>
                  <a:pt x="6579" y="2501"/>
                </a:cubicBezTo>
                <a:cubicBezTo>
                  <a:pt x="6546" y="2468"/>
                  <a:pt x="6502" y="2451"/>
                  <a:pt x="6459" y="2451"/>
                </a:cubicBezTo>
                <a:close/>
                <a:moveTo>
                  <a:pt x="7245" y="2451"/>
                </a:moveTo>
                <a:cubicBezTo>
                  <a:pt x="7202" y="2451"/>
                  <a:pt x="7158" y="2468"/>
                  <a:pt x="7125" y="2501"/>
                </a:cubicBezTo>
                <a:cubicBezTo>
                  <a:pt x="7058" y="2566"/>
                  <a:pt x="7058" y="2673"/>
                  <a:pt x="7125" y="2738"/>
                </a:cubicBezTo>
                <a:cubicBezTo>
                  <a:pt x="7191" y="2804"/>
                  <a:pt x="7299" y="2804"/>
                  <a:pt x="7365" y="2738"/>
                </a:cubicBezTo>
                <a:cubicBezTo>
                  <a:pt x="7432" y="2673"/>
                  <a:pt x="7432" y="2566"/>
                  <a:pt x="7365" y="2501"/>
                </a:cubicBezTo>
                <a:cubicBezTo>
                  <a:pt x="7332" y="2468"/>
                  <a:pt x="7289" y="2451"/>
                  <a:pt x="7245" y="2451"/>
                </a:cubicBezTo>
                <a:close/>
                <a:moveTo>
                  <a:pt x="8031" y="2451"/>
                </a:moveTo>
                <a:cubicBezTo>
                  <a:pt x="7988" y="2451"/>
                  <a:pt x="7944" y="2468"/>
                  <a:pt x="7911" y="2501"/>
                </a:cubicBezTo>
                <a:cubicBezTo>
                  <a:pt x="7845" y="2566"/>
                  <a:pt x="7845" y="2673"/>
                  <a:pt x="7911" y="2738"/>
                </a:cubicBezTo>
                <a:cubicBezTo>
                  <a:pt x="7977" y="2804"/>
                  <a:pt x="8085" y="2804"/>
                  <a:pt x="8151" y="2738"/>
                </a:cubicBezTo>
                <a:cubicBezTo>
                  <a:pt x="8217" y="2673"/>
                  <a:pt x="8217" y="2566"/>
                  <a:pt x="8151" y="2501"/>
                </a:cubicBezTo>
                <a:cubicBezTo>
                  <a:pt x="8118" y="2468"/>
                  <a:pt x="8075" y="2451"/>
                  <a:pt x="8031" y="2451"/>
                </a:cubicBezTo>
                <a:close/>
                <a:moveTo>
                  <a:pt x="8818" y="2451"/>
                </a:moveTo>
                <a:cubicBezTo>
                  <a:pt x="8774" y="2451"/>
                  <a:pt x="8730" y="2468"/>
                  <a:pt x="8697" y="2501"/>
                </a:cubicBezTo>
                <a:cubicBezTo>
                  <a:pt x="8631" y="2566"/>
                  <a:pt x="8631" y="2673"/>
                  <a:pt x="8697" y="2738"/>
                </a:cubicBezTo>
                <a:cubicBezTo>
                  <a:pt x="8764" y="2804"/>
                  <a:pt x="8871" y="2804"/>
                  <a:pt x="8937" y="2738"/>
                </a:cubicBezTo>
                <a:cubicBezTo>
                  <a:pt x="9004" y="2673"/>
                  <a:pt x="9004" y="2566"/>
                  <a:pt x="8937" y="2501"/>
                </a:cubicBezTo>
                <a:cubicBezTo>
                  <a:pt x="8904" y="2468"/>
                  <a:pt x="8861" y="2451"/>
                  <a:pt x="8818" y="2451"/>
                </a:cubicBezTo>
                <a:close/>
                <a:moveTo>
                  <a:pt x="9603" y="2451"/>
                </a:moveTo>
                <a:cubicBezTo>
                  <a:pt x="9560" y="2451"/>
                  <a:pt x="9517" y="2468"/>
                  <a:pt x="9483" y="2501"/>
                </a:cubicBezTo>
                <a:cubicBezTo>
                  <a:pt x="9417" y="2566"/>
                  <a:pt x="9417" y="2673"/>
                  <a:pt x="9483" y="2738"/>
                </a:cubicBezTo>
                <a:cubicBezTo>
                  <a:pt x="9550" y="2804"/>
                  <a:pt x="9657" y="2804"/>
                  <a:pt x="9724" y="2738"/>
                </a:cubicBezTo>
                <a:cubicBezTo>
                  <a:pt x="9790" y="2673"/>
                  <a:pt x="9790" y="2566"/>
                  <a:pt x="9724" y="2501"/>
                </a:cubicBezTo>
                <a:cubicBezTo>
                  <a:pt x="9690" y="2468"/>
                  <a:pt x="9647" y="2451"/>
                  <a:pt x="9603" y="2451"/>
                </a:cubicBezTo>
                <a:close/>
                <a:moveTo>
                  <a:pt x="10390" y="2451"/>
                </a:moveTo>
                <a:cubicBezTo>
                  <a:pt x="10346" y="2451"/>
                  <a:pt x="10303" y="2468"/>
                  <a:pt x="10270" y="2501"/>
                </a:cubicBezTo>
                <a:cubicBezTo>
                  <a:pt x="10203" y="2566"/>
                  <a:pt x="10203" y="2673"/>
                  <a:pt x="10270" y="2738"/>
                </a:cubicBezTo>
                <a:cubicBezTo>
                  <a:pt x="10336" y="2804"/>
                  <a:pt x="10444" y="2804"/>
                  <a:pt x="10510" y="2738"/>
                </a:cubicBezTo>
                <a:cubicBezTo>
                  <a:pt x="10576" y="2673"/>
                  <a:pt x="10576" y="2566"/>
                  <a:pt x="10510" y="2501"/>
                </a:cubicBezTo>
                <a:cubicBezTo>
                  <a:pt x="10477" y="2468"/>
                  <a:pt x="10433" y="2451"/>
                  <a:pt x="10390" y="2451"/>
                </a:cubicBezTo>
                <a:close/>
                <a:moveTo>
                  <a:pt x="11176" y="2451"/>
                </a:moveTo>
                <a:cubicBezTo>
                  <a:pt x="11132" y="2451"/>
                  <a:pt x="11089" y="2468"/>
                  <a:pt x="11055" y="2501"/>
                </a:cubicBezTo>
                <a:cubicBezTo>
                  <a:pt x="10989" y="2566"/>
                  <a:pt x="10989" y="2673"/>
                  <a:pt x="11055" y="2738"/>
                </a:cubicBezTo>
                <a:cubicBezTo>
                  <a:pt x="11122" y="2804"/>
                  <a:pt x="11230" y="2804"/>
                  <a:pt x="11296" y="2738"/>
                </a:cubicBezTo>
                <a:cubicBezTo>
                  <a:pt x="11363" y="2673"/>
                  <a:pt x="11363" y="2566"/>
                  <a:pt x="11296" y="2501"/>
                </a:cubicBezTo>
                <a:cubicBezTo>
                  <a:pt x="11263" y="2468"/>
                  <a:pt x="11219" y="2451"/>
                  <a:pt x="11176" y="2451"/>
                </a:cubicBezTo>
                <a:close/>
                <a:moveTo>
                  <a:pt x="11962" y="2451"/>
                </a:moveTo>
                <a:cubicBezTo>
                  <a:pt x="11919" y="2451"/>
                  <a:pt x="11875" y="2468"/>
                  <a:pt x="11842" y="2501"/>
                </a:cubicBezTo>
                <a:cubicBezTo>
                  <a:pt x="11775" y="2566"/>
                  <a:pt x="11775" y="2673"/>
                  <a:pt x="11842" y="2738"/>
                </a:cubicBezTo>
                <a:cubicBezTo>
                  <a:pt x="11908" y="2804"/>
                  <a:pt x="12016" y="2804"/>
                  <a:pt x="12083" y="2738"/>
                </a:cubicBezTo>
                <a:cubicBezTo>
                  <a:pt x="12149" y="2673"/>
                  <a:pt x="12149" y="2566"/>
                  <a:pt x="12083" y="2501"/>
                </a:cubicBezTo>
                <a:cubicBezTo>
                  <a:pt x="12049" y="2468"/>
                  <a:pt x="12006" y="2451"/>
                  <a:pt x="11962" y="2451"/>
                </a:cubicBezTo>
                <a:close/>
                <a:moveTo>
                  <a:pt x="12748" y="2451"/>
                </a:moveTo>
                <a:cubicBezTo>
                  <a:pt x="12705" y="2451"/>
                  <a:pt x="12661" y="2468"/>
                  <a:pt x="12628" y="2501"/>
                </a:cubicBezTo>
                <a:cubicBezTo>
                  <a:pt x="12562" y="2566"/>
                  <a:pt x="12562" y="2673"/>
                  <a:pt x="12628" y="2738"/>
                </a:cubicBezTo>
                <a:cubicBezTo>
                  <a:pt x="12694" y="2804"/>
                  <a:pt x="12802" y="2804"/>
                  <a:pt x="12868" y="2738"/>
                </a:cubicBezTo>
                <a:cubicBezTo>
                  <a:pt x="12935" y="2673"/>
                  <a:pt x="12935" y="2566"/>
                  <a:pt x="12868" y="2501"/>
                </a:cubicBezTo>
                <a:cubicBezTo>
                  <a:pt x="12835" y="2468"/>
                  <a:pt x="12792" y="2451"/>
                  <a:pt x="12748" y="2451"/>
                </a:cubicBezTo>
                <a:close/>
                <a:moveTo>
                  <a:pt x="13535" y="2451"/>
                </a:moveTo>
                <a:cubicBezTo>
                  <a:pt x="13491" y="2451"/>
                  <a:pt x="13447" y="2468"/>
                  <a:pt x="13414" y="2501"/>
                </a:cubicBezTo>
                <a:cubicBezTo>
                  <a:pt x="13348" y="2566"/>
                  <a:pt x="13348" y="2673"/>
                  <a:pt x="13414" y="2738"/>
                </a:cubicBezTo>
                <a:cubicBezTo>
                  <a:pt x="13481" y="2804"/>
                  <a:pt x="13588" y="2804"/>
                  <a:pt x="13654" y="2738"/>
                </a:cubicBezTo>
                <a:cubicBezTo>
                  <a:pt x="13721" y="2673"/>
                  <a:pt x="13721" y="2566"/>
                  <a:pt x="13654" y="2501"/>
                </a:cubicBezTo>
                <a:cubicBezTo>
                  <a:pt x="13621" y="2468"/>
                  <a:pt x="13578" y="2451"/>
                  <a:pt x="13535" y="2451"/>
                </a:cubicBezTo>
                <a:close/>
                <a:moveTo>
                  <a:pt x="14320" y="2451"/>
                </a:moveTo>
                <a:cubicBezTo>
                  <a:pt x="14277" y="2451"/>
                  <a:pt x="14234" y="2468"/>
                  <a:pt x="14201" y="2501"/>
                </a:cubicBezTo>
                <a:cubicBezTo>
                  <a:pt x="14134" y="2566"/>
                  <a:pt x="14134" y="2673"/>
                  <a:pt x="14201" y="2738"/>
                </a:cubicBezTo>
                <a:cubicBezTo>
                  <a:pt x="14267" y="2804"/>
                  <a:pt x="14374" y="2804"/>
                  <a:pt x="14441" y="2738"/>
                </a:cubicBezTo>
                <a:cubicBezTo>
                  <a:pt x="14507" y="2673"/>
                  <a:pt x="14507" y="2566"/>
                  <a:pt x="14441" y="2501"/>
                </a:cubicBezTo>
                <a:cubicBezTo>
                  <a:pt x="14408" y="2468"/>
                  <a:pt x="14364" y="2451"/>
                  <a:pt x="14320" y="2451"/>
                </a:cubicBezTo>
                <a:close/>
                <a:moveTo>
                  <a:pt x="15107" y="2451"/>
                </a:moveTo>
                <a:cubicBezTo>
                  <a:pt x="15063" y="2451"/>
                  <a:pt x="15019" y="2468"/>
                  <a:pt x="14986" y="2501"/>
                </a:cubicBezTo>
                <a:cubicBezTo>
                  <a:pt x="14920" y="2566"/>
                  <a:pt x="14920" y="2673"/>
                  <a:pt x="14986" y="2738"/>
                </a:cubicBezTo>
                <a:cubicBezTo>
                  <a:pt x="15053" y="2804"/>
                  <a:pt x="15161" y="2804"/>
                  <a:pt x="15227" y="2738"/>
                </a:cubicBezTo>
                <a:cubicBezTo>
                  <a:pt x="15293" y="2673"/>
                  <a:pt x="15293" y="2566"/>
                  <a:pt x="15227" y="2501"/>
                </a:cubicBezTo>
                <a:cubicBezTo>
                  <a:pt x="15194" y="2468"/>
                  <a:pt x="15150" y="2451"/>
                  <a:pt x="15107" y="2451"/>
                </a:cubicBezTo>
                <a:close/>
                <a:moveTo>
                  <a:pt x="15893" y="2451"/>
                </a:moveTo>
                <a:cubicBezTo>
                  <a:pt x="15849" y="2451"/>
                  <a:pt x="15806" y="2468"/>
                  <a:pt x="15772" y="2501"/>
                </a:cubicBezTo>
                <a:cubicBezTo>
                  <a:pt x="15706" y="2566"/>
                  <a:pt x="15706" y="2673"/>
                  <a:pt x="15772" y="2738"/>
                </a:cubicBezTo>
                <a:cubicBezTo>
                  <a:pt x="15839" y="2804"/>
                  <a:pt x="15947" y="2804"/>
                  <a:pt x="16013" y="2738"/>
                </a:cubicBezTo>
                <a:cubicBezTo>
                  <a:pt x="16080" y="2673"/>
                  <a:pt x="16080" y="2566"/>
                  <a:pt x="16013" y="2501"/>
                </a:cubicBezTo>
                <a:cubicBezTo>
                  <a:pt x="15980" y="2468"/>
                  <a:pt x="15936" y="2451"/>
                  <a:pt x="15893" y="2451"/>
                </a:cubicBezTo>
                <a:close/>
                <a:moveTo>
                  <a:pt x="16679" y="2451"/>
                </a:moveTo>
                <a:cubicBezTo>
                  <a:pt x="16636" y="2451"/>
                  <a:pt x="16592" y="2468"/>
                  <a:pt x="16559" y="2501"/>
                </a:cubicBezTo>
                <a:cubicBezTo>
                  <a:pt x="16492" y="2566"/>
                  <a:pt x="16492" y="2673"/>
                  <a:pt x="16559" y="2738"/>
                </a:cubicBezTo>
                <a:cubicBezTo>
                  <a:pt x="16625" y="2804"/>
                  <a:pt x="16733" y="2804"/>
                  <a:pt x="16800" y="2738"/>
                </a:cubicBezTo>
                <a:cubicBezTo>
                  <a:pt x="16866" y="2673"/>
                  <a:pt x="16866" y="2566"/>
                  <a:pt x="16800" y="2501"/>
                </a:cubicBezTo>
                <a:cubicBezTo>
                  <a:pt x="16766" y="2468"/>
                  <a:pt x="16723" y="2451"/>
                  <a:pt x="16679" y="2451"/>
                </a:cubicBezTo>
                <a:close/>
                <a:moveTo>
                  <a:pt x="17465" y="2451"/>
                </a:moveTo>
                <a:cubicBezTo>
                  <a:pt x="17422" y="2451"/>
                  <a:pt x="17378" y="2468"/>
                  <a:pt x="17345" y="2501"/>
                </a:cubicBezTo>
                <a:cubicBezTo>
                  <a:pt x="17279" y="2566"/>
                  <a:pt x="17279" y="2673"/>
                  <a:pt x="17345" y="2738"/>
                </a:cubicBezTo>
                <a:cubicBezTo>
                  <a:pt x="17411" y="2804"/>
                  <a:pt x="17519" y="2804"/>
                  <a:pt x="17585" y="2738"/>
                </a:cubicBezTo>
                <a:cubicBezTo>
                  <a:pt x="17652" y="2673"/>
                  <a:pt x="17652" y="2566"/>
                  <a:pt x="17585" y="2501"/>
                </a:cubicBezTo>
                <a:cubicBezTo>
                  <a:pt x="17552" y="2468"/>
                  <a:pt x="17509" y="2451"/>
                  <a:pt x="17465" y="2451"/>
                </a:cubicBezTo>
                <a:close/>
                <a:moveTo>
                  <a:pt x="18252" y="2451"/>
                </a:moveTo>
                <a:cubicBezTo>
                  <a:pt x="18208" y="2451"/>
                  <a:pt x="18165" y="2468"/>
                  <a:pt x="18131" y="2501"/>
                </a:cubicBezTo>
                <a:cubicBezTo>
                  <a:pt x="18065" y="2566"/>
                  <a:pt x="18065" y="2673"/>
                  <a:pt x="18131" y="2738"/>
                </a:cubicBezTo>
                <a:cubicBezTo>
                  <a:pt x="18198" y="2804"/>
                  <a:pt x="18305" y="2804"/>
                  <a:pt x="18371" y="2738"/>
                </a:cubicBezTo>
                <a:cubicBezTo>
                  <a:pt x="18438" y="2673"/>
                  <a:pt x="18438" y="2566"/>
                  <a:pt x="18371" y="2501"/>
                </a:cubicBezTo>
                <a:cubicBezTo>
                  <a:pt x="18338" y="2468"/>
                  <a:pt x="18295" y="2451"/>
                  <a:pt x="18252" y="2451"/>
                </a:cubicBezTo>
                <a:close/>
                <a:moveTo>
                  <a:pt x="19037" y="2451"/>
                </a:moveTo>
                <a:cubicBezTo>
                  <a:pt x="18994" y="2451"/>
                  <a:pt x="18951" y="2468"/>
                  <a:pt x="18918" y="2501"/>
                </a:cubicBezTo>
                <a:cubicBezTo>
                  <a:pt x="18851" y="2566"/>
                  <a:pt x="18851" y="2673"/>
                  <a:pt x="18918" y="2738"/>
                </a:cubicBezTo>
                <a:cubicBezTo>
                  <a:pt x="18984" y="2804"/>
                  <a:pt x="19091" y="2804"/>
                  <a:pt x="19158" y="2738"/>
                </a:cubicBezTo>
                <a:cubicBezTo>
                  <a:pt x="19224" y="2673"/>
                  <a:pt x="19224" y="2566"/>
                  <a:pt x="19158" y="2501"/>
                </a:cubicBezTo>
                <a:cubicBezTo>
                  <a:pt x="19125" y="2468"/>
                  <a:pt x="19081" y="2451"/>
                  <a:pt x="19037" y="2451"/>
                </a:cubicBezTo>
                <a:close/>
                <a:moveTo>
                  <a:pt x="19824" y="2451"/>
                </a:moveTo>
                <a:cubicBezTo>
                  <a:pt x="19780" y="2451"/>
                  <a:pt x="19736" y="2468"/>
                  <a:pt x="19703" y="2501"/>
                </a:cubicBezTo>
                <a:cubicBezTo>
                  <a:pt x="19637" y="2566"/>
                  <a:pt x="19637" y="2673"/>
                  <a:pt x="19703" y="2738"/>
                </a:cubicBezTo>
                <a:cubicBezTo>
                  <a:pt x="19770" y="2804"/>
                  <a:pt x="19878" y="2804"/>
                  <a:pt x="19944" y="2738"/>
                </a:cubicBezTo>
                <a:cubicBezTo>
                  <a:pt x="20010" y="2673"/>
                  <a:pt x="20010" y="2566"/>
                  <a:pt x="19944" y="2501"/>
                </a:cubicBezTo>
                <a:cubicBezTo>
                  <a:pt x="19911" y="2468"/>
                  <a:pt x="19867" y="2451"/>
                  <a:pt x="19824" y="2451"/>
                </a:cubicBezTo>
                <a:close/>
                <a:moveTo>
                  <a:pt x="20610" y="2451"/>
                </a:moveTo>
                <a:cubicBezTo>
                  <a:pt x="20566" y="2451"/>
                  <a:pt x="20523" y="2468"/>
                  <a:pt x="20490" y="2501"/>
                </a:cubicBezTo>
                <a:cubicBezTo>
                  <a:pt x="20423" y="2566"/>
                  <a:pt x="20423" y="2673"/>
                  <a:pt x="20490" y="2738"/>
                </a:cubicBezTo>
                <a:cubicBezTo>
                  <a:pt x="20556" y="2804"/>
                  <a:pt x="20664" y="2804"/>
                  <a:pt x="20730" y="2738"/>
                </a:cubicBezTo>
                <a:cubicBezTo>
                  <a:pt x="20797" y="2673"/>
                  <a:pt x="20797" y="2566"/>
                  <a:pt x="20730" y="2501"/>
                </a:cubicBezTo>
                <a:cubicBezTo>
                  <a:pt x="20697" y="2468"/>
                  <a:pt x="20653" y="2451"/>
                  <a:pt x="20610" y="2451"/>
                </a:cubicBezTo>
                <a:close/>
                <a:moveTo>
                  <a:pt x="21396" y="2451"/>
                </a:moveTo>
                <a:cubicBezTo>
                  <a:pt x="21353" y="2451"/>
                  <a:pt x="21309" y="2468"/>
                  <a:pt x="21276" y="2501"/>
                </a:cubicBezTo>
                <a:cubicBezTo>
                  <a:pt x="21209" y="2566"/>
                  <a:pt x="21209" y="2673"/>
                  <a:pt x="21276" y="2738"/>
                </a:cubicBezTo>
                <a:cubicBezTo>
                  <a:pt x="21342" y="2804"/>
                  <a:pt x="21450" y="2804"/>
                  <a:pt x="21517" y="2738"/>
                </a:cubicBezTo>
                <a:cubicBezTo>
                  <a:pt x="21583" y="2673"/>
                  <a:pt x="21583" y="2566"/>
                  <a:pt x="21517" y="2501"/>
                </a:cubicBezTo>
                <a:cubicBezTo>
                  <a:pt x="21483" y="2468"/>
                  <a:pt x="21440" y="2451"/>
                  <a:pt x="21396" y="2451"/>
                </a:cubicBezTo>
                <a:close/>
                <a:moveTo>
                  <a:pt x="169" y="3268"/>
                </a:moveTo>
                <a:cubicBezTo>
                  <a:pt x="126" y="3268"/>
                  <a:pt x="83" y="3285"/>
                  <a:pt x="49" y="3318"/>
                </a:cubicBezTo>
                <a:cubicBezTo>
                  <a:pt x="-17" y="3383"/>
                  <a:pt x="-17" y="3490"/>
                  <a:pt x="49" y="3556"/>
                </a:cubicBezTo>
                <a:cubicBezTo>
                  <a:pt x="116" y="3622"/>
                  <a:pt x="223" y="3622"/>
                  <a:pt x="290" y="3556"/>
                </a:cubicBezTo>
                <a:cubicBezTo>
                  <a:pt x="356" y="3490"/>
                  <a:pt x="356" y="3383"/>
                  <a:pt x="290" y="3318"/>
                </a:cubicBezTo>
                <a:cubicBezTo>
                  <a:pt x="256" y="3285"/>
                  <a:pt x="213" y="3268"/>
                  <a:pt x="169" y="3268"/>
                </a:cubicBezTo>
                <a:close/>
                <a:moveTo>
                  <a:pt x="955" y="3268"/>
                </a:moveTo>
                <a:cubicBezTo>
                  <a:pt x="912" y="3268"/>
                  <a:pt x="869" y="3285"/>
                  <a:pt x="836" y="3318"/>
                </a:cubicBezTo>
                <a:cubicBezTo>
                  <a:pt x="769" y="3383"/>
                  <a:pt x="769" y="3490"/>
                  <a:pt x="836" y="3556"/>
                </a:cubicBezTo>
                <a:cubicBezTo>
                  <a:pt x="902" y="3622"/>
                  <a:pt x="1009" y="3622"/>
                  <a:pt x="1076" y="3556"/>
                </a:cubicBezTo>
                <a:cubicBezTo>
                  <a:pt x="1142" y="3490"/>
                  <a:pt x="1142" y="3383"/>
                  <a:pt x="1076" y="3318"/>
                </a:cubicBezTo>
                <a:cubicBezTo>
                  <a:pt x="1043" y="3285"/>
                  <a:pt x="999" y="3268"/>
                  <a:pt x="955" y="3268"/>
                </a:cubicBezTo>
                <a:close/>
                <a:moveTo>
                  <a:pt x="1742" y="3268"/>
                </a:moveTo>
                <a:cubicBezTo>
                  <a:pt x="1698" y="3268"/>
                  <a:pt x="1654" y="3285"/>
                  <a:pt x="1621" y="3318"/>
                </a:cubicBezTo>
                <a:cubicBezTo>
                  <a:pt x="1555" y="3383"/>
                  <a:pt x="1555" y="3490"/>
                  <a:pt x="1621" y="3556"/>
                </a:cubicBezTo>
                <a:cubicBezTo>
                  <a:pt x="1688" y="3622"/>
                  <a:pt x="1796" y="3622"/>
                  <a:pt x="1862" y="3556"/>
                </a:cubicBezTo>
                <a:cubicBezTo>
                  <a:pt x="1928" y="3490"/>
                  <a:pt x="1928" y="3383"/>
                  <a:pt x="1862" y="3318"/>
                </a:cubicBezTo>
                <a:cubicBezTo>
                  <a:pt x="1829" y="3285"/>
                  <a:pt x="1785" y="3268"/>
                  <a:pt x="1742" y="3268"/>
                </a:cubicBezTo>
                <a:close/>
                <a:moveTo>
                  <a:pt x="2528" y="3268"/>
                </a:moveTo>
                <a:cubicBezTo>
                  <a:pt x="2484" y="3268"/>
                  <a:pt x="2441" y="3285"/>
                  <a:pt x="2408" y="3318"/>
                </a:cubicBezTo>
                <a:cubicBezTo>
                  <a:pt x="2341" y="3383"/>
                  <a:pt x="2341" y="3490"/>
                  <a:pt x="2408" y="3556"/>
                </a:cubicBezTo>
                <a:cubicBezTo>
                  <a:pt x="2474" y="3622"/>
                  <a:pt x="2582" y="3622"/>
                  <a:pt x="2648" y="3556"/>
                </a:cubicBezTo>
                <a:cubicBezTo>
                  <a:pt x="2715" y="3490"/>
                  <a:pt x="2715" y="3383"/>
                  <a:pt x="2648" y="3318"/>
                </a:cubicBezTo>
                <a:cubicBezTo>
                  <a:pt x="2615" y="3285"/>
                  <a:pt x="2571" y="3268"/>
                  <a:pt x="2528" y="3268"/>
                </a:cubicBezTo>
                <a:close/>
                <a:moveTo>
                  <a:pt x="3314" y="3268"/>
                </a:moveTo>
                <a:cubicBezTo>
                  <a:pt x="3271" y="3268"/>
                  <a:pt x="3227" y="3285"/>
                  <a:pt x="3194" y="3318"/>
                </a:cubicBezTo>
                <a:cubicBezTo>
                  <a:pt x="3127" y="3383"/>
                  <a:pt x="3127" y="3490"/>
                  <a:pt x="3194" y="3556"/>
                </a:cubicBezTo>
                <a:cubicBezTo>
                  <a:pt x="3260" y="3622"/>
                  <a:pt x="3368" y="3622"/>
                  <a:pt x="3434" y="3556"/>
                </a:cubicBezTo>
                <a:cubicBezTo>
                  <a:pt x="3500" y="3490"/>
                  <a:pt x="3500" y="3383"/>
                  <a:pt x="3434" y="3318"/>
                </a:cubicBezTo>
                <a:cubicBezTo>
                  <a:pt x="3401" y="3285"/>
                  <a:pt x="3358" y="3268"/>
                  <a:pt x="3314" y="3268"/>
                </a:cubicBezTo>
                <a:close/>
                <a:moveTo>
                  <a:pt x="4101" y="3268"/>
                </a:moveTo>
                <a:cubicBezTo>
                  <a:pt x="4057" y="3268"/>
                  <a:pt x="4013" y="3285"/>
                  <a:pt x="3980" y="3318"/>
                </a:cubicBezTo>
                <a:cubicBezTo>
                  <a:pt x="3914" y="3383"/>
                  <a:pt x="3914" y="3490"/>
                  <a:pt x="3980" y="3556"/>
                </a:cubicBezTo>
                <a:cubicBezTo>
                  <a:pt x="4047" y="3622"/>
                  <a:pt x="4154" y="3622"/>
                  <a:pt x="4220" y="3556"/>
                </a:cubicBezTo>
                <a:cubicBezTo>
                  <a:pt x="4287" y="3490"/>
                  <a:pt x="4287" y="3383"/>
                  <a:pt x="4220" y="3318"/>
                </a:cubicBezTo>
                <a:cubicBezTo>
                  <a:pt x="4187" y="3285"/>
                  <a:pt x="4144" y="3268"/>
                  <a:pt x="4101" y="3268"/>
                </a:cubicBezTo>
                <a:close/>
                <a:moveTo>
                  <a:pt x="4886" y="3268"/>
                </a:moveTo>
                <a:cubicBezTo>
                  <a:pt x="4843" y="3268"/>
                  <a:pt x="4800" y="3285"/>
                  <a:pt x="4766" y="3318"/>
                </a:cubicBezTo>
                <a:cubicBezTo>
                  <a:pt x="4700" y="3383"/>
                  <a:pt x="4700" y="3490"/>
                  <a:pt x="4766" y="3556"/>
                </a:cubicBezTo>
                <a:cubicBezTo>
                  <a:pt x="4833" y="3622"/>
                  <a:pt x="4940" y="3622"/>
                  <a:pt x="5007" y="3556"/>
                </a:cubicBezTo>
                <a:cubicBezTo>
                  <a:pt x="5073" y="3490"/>
                  <a:pt x="5073" y="3383"/>
                  <a:pt x="5007" y="3318"/>
                </a:cubicBezTo>
                <a:cubicBezTo>
                  <a:pt x="4973" y="3285"/>
                  <a:pt x="4930" y="3268"/>
                  <a:pt x="4886" y="3268"/>
                </a:cubicBezTo>
                <a:close/>
                <a:moveTo>
                  <a:pt x="5672" y="3268"/>
                </a:moveTo>
                <a:cubicBezTo>
                  <a:pt x="5629" y="3268"/>
                  <a:pt x="5586" y="3285"/>
                  <a:pt x="5553" y="3318"/>
                </a:cubicBezTo>
                <a:cubicBezTo>
                  <a:pt x="5486" y="3383"/>
                  <a:pt x="5486" y="3490"/>
                  <a:pt x="5553" y="3556"/>
                </a:cubicBezTo>
                <a:cubicBezTo>
                  <a:pt x="5619" y="3622"/>
                  <a:pt x="5726" y="3622"/>
                  <a:pt x="5793" y="3556"/>
                </a:cubicBezTo>
                <a:cubicBezTo>
                  <a:pt x="5859" y="3490"/>
                  <a:pt x="5859" y="3383"/>
                  <a:pt x="5793" y="3318"/>
                </a:cubicBezTo>
                <a:cubicBezTo>
                  <a:pt x="5760" y="3285"/>
                  <a:pt x="5716" y="3268"/>
                  <a:pt x="5672" y="3268"/>
                </a:cubicBezTo>
                <a:close/>
                <a:moveTo>
                  <a:pt x="6459" y="3268"/>
                </a:moveTo>
                <a:cubicBezTo>
                  <a:pt x="6415" y="3268"/>
                  <a:pt x="6372" y="3285"/>
                  <a:pt x="6338" y="3318"/>
                </a:cubicBezTo>
                <a:cubicBezTo>
                  <a:pt x="6272" y="3383"/>
                  <a:pt x="6272" y="3490"/>
                  <a:pt x="6338" y="3556"/>
                </a:cubicBezTo>
                <a:cubicBezTo>
                  <a:pt x="6405" y="3622"/>
                  <a:pt x="6513" y="3622"/>
                  <a:pt x="6579" y="3556"/>
                </a:cubicBezTo>
                <a:cubicBezTo>
                  <a:pt x="6646" y="3490"/>
                  <a:pt x="6646" y="3383"/>
                  <a:pt x="6579" y="3318"/>
                </a:cubicBezTo>
                <a:cubicBezTo>
                  <a:pt x="6546" y="3285"/>
                  <a:pt x="6502" y="3268"/>
                  <a:pt x="6459" y="3268"/>
                </a:cubicBezTo>
                <a:close/>
                <a:moveTo>
                  <a:pt x="7245" y="3268"/>
                </a:moveTo>
                <a:cubicBezTo>
                  <a:pt x="7202" y="3268"/>
                  <a:pt x="7158" y="3285"/>
                  <a:pt x="7125" y="3318"/>
                </a:cubicBezTo>
                <a:cubicBezTo>
                  <a:pt x="7058" y="3383"/>
                  <a:pt x="7058" y="3490"/>
                  <a:pt x="7125" y="3556"/>
                </a:cubicBezTo>
                <a:cubicBezTo>
                  <a:pt x="7191" y="3622"/>
                  <a:pt x="7299" y="3622"/>
                  <a:pt x="7365" y="3556"/>
                </a:cubicBezTo>
                <a:cubicBezTo>
                  <a:pt x="7432" y="3490"/>
                  <a:pt x="7432" y="3383"/>
                  <a:pt x="7365" y="3318"/>
                </a:cubicBezTo>
                <a:cubicBezTo>
                  <a:pt x="7332" y="3285"/>
                  <a:pt x="7289" y="3268"/>
                  <a:pt x="7245" y="3268"/>
                </a:cubicBezTo>
                <a:close/>
                <a:moveTo>
                  <a:pt x="8031" y="3268"/>
                </a:moveTo>
                <a:cubicBezTo>
                  <a:pt x="7988" y="3268"/>
                  <a:pt x="7944" y="3285"/>
                  <a:pt x="7911" y="3318"/>
                </a:cubicBezTo>
                <a:cubicBezTo>
                  <a:pt x="7845" y="3383"/>
                  <a:pt x="7845" y="3490"/>
                  <a:pt x="7911" y="3556"/>
                </a:cubicBezTo>
                <a:cubicBezTo>
                  <a:pt x="7977" y="3622"/>
                  <a:pt x="8085" y="3622"/>
                  <a:pt x="8151" y="3556"/>
                </a:cubicBezTo>
                <a:cubicBezTo>
                  <a:pt x="8217" y="3490"/>
                  <a:pt x="8217" y="3383"/>
                  <a:pt x="8151" y="3318"/>
                </a:cubicBezTo>
                <a:cubicBezTo>
                  <a:pt x="8118" y="3285"/>
                  <a:pt x="8075" y="3268"/>
                  <a:pt x="8031" y="3268"/>
                </a:cubicBezTo>
                <a:close/>
                <a:moveTo>
                  <a:pt x="8818" y="3268"/>
                </a:moveTo>
                <a:cubicBezTo>
                  <a:pt x="8774" y="3268"/>
                  <a:pt x="8730" y="3285"/>
                  <a:pt x="8697" y="3318"/>
                </a:cubicBezTo>
                <a:cubicBezTo>
                  <a:pt x="8631" y="3383"/>
                  <a:pt x="8631" y="3490"/>
                  <a:pt x="8697" y="3556"/>
                </a:cubicBezTo>
                <a:cubicBezTo>
                  <a:pt x="8764" y="3622"/>
                  <a:pt x="8871" y="3622"/>
                  <a:pt x="8937" y="3556"/>
                </a:cubicBezTo>
                <a:cubicBezTo>
                  <a:pt x="9004" y="3490"/>
                  <a:pt x="9004" y="3383"/>
                  <a:pt x="8937" y="3318"/>
                </a:cubicBezTo>
                <a:cubicBezTo>
                  <a:pt x="8904" y="3285"/>
                  <a:pt x="8861" y="3268"/>
                  <a:pt x="8818" y="3268"/>
                </a:cubicBezTo>
                <a:close/>
                <a:moveTo>
                  <a:pt x="9603" y="3268"/>
                </a:moveTo>
                <a:cubicBezTo>
                  <a:pt x="9560" y="3268"/>
                  <a:pt x="9517" y="3285"/>
                  <a:pt x="9483" y="3318"/>
                </a:cubicBezTo>
                <a:cubicBezTo>
                  <a:pt x="9417" y="3383"/>
                  <a:pt x="9417" y="3490"/>
                  <a:pt x="9483" y="3556"/>
                </a:cubicBezTo>
                <a:cubicBezTo>
                  <a:pt x="9550" y="3622"/>
                  <a:pt x="9657" y="3622"/>
                  <a:pt x="9724" y="3556"/>
                </a:cubicBezTo>
                <a:cubicBezTo>
                  <a:pt x="9790" y="3490"/>
                  <a:pt x="9790" y="3383"/>
                  <a:pt x="9724" y="3318"/>
                </a:cubicBezTo>
                <a:cubicBezTo>
                  <a:pt x="9690" y="3285"/>
                  <a:pt x="9647" y="3268"/>
                  <a:pt x="9603" y="3268"/>
                </a:cubicBezTo>
                <a:close/>
                <a:moveTo>
                  <a:pt x="10390" y="3268"/>
                </a:moveTo>
                <a:cubicBezTo>
                  <a:pt x="10346" y="3268"/>
                  <a:pt x="10303" y="3285"/>
                  <a:pt x="10270" y="3318"/>
                </a:cubicBezTo>
                <a:cubicBezTo>
                  <a:pt x="10203" y="3383"/>
                  <a:pt x="10203" y="3490"/>
                  <a:pt x="10270" y="3556"/>
                </a:cubicBezTo>
                <a:cubicBezTo>
                  <a:pt x="10336" y="3622"/>
                  <a:pt x="10444" y="3622"/>
                  <a:pt x="10510" y="3556"/>
                </a:cubicBezTo>
                <a:cubicBezTo>
                  <a:pt x="10576" y="3490"/>
                  <a:pt x="10576" y="3383"/>
                  <a:pt x="10510" y="3318"/>
                </a:cubicBezTo>
                <a:cubicBezTo>
                  <a:pt x="10477" y="3285"/>
                  <a:pt x="10433" y="3268"/>
                  <a:pt x="10390" y="3268"/>
                </a:cubicBezTo>
                <a:close/>
                <a:moveTo>
                  <a:pt x="11176" y="3268"/>
                </a:moveTo>
                <a:cubicBezTo>
                  <a:pt x="11132" y="3268"/>
                  <a:pt x="11089" y="3285"/>
                  <a:pt x="11055" y="3318"/>
                </a:cubicBezTo>
                <a:cubicBezTo>
                  <a:pt x="10989" y="3383"/>
                  <a:pt x="10989" y="3490"/>
                  <a:pt x="11055" y="3556"/>
                </a:cubicBezTo>
                <a:cubicBezTo>
                  <a:pt x="11122" y="3622"/>
                  <a:pt x="11230" y="3622"/>
                  <a:pt x="11296" y="3556"/>
                </a:cubicBezTo>
                <a:cubicBezTo>
                  <a:pt x="11363" y="3490"/>
                  <a:pt x="11363" y="3383"/>
                  <a:pt x="11296" y="3318"/>
                </a:cubicBezTo>
                <a:cubicBezTo>
                  <a:pt x="11263" y="3285"/>
                  <a:pt x="11219" y="3268"/>
                  <a:pt x="11176" y="3268"/>
                </a:cubicBezTo>
                <a:close/>
                <a:moveTo>
                  <a:pt x="11962" y="3268"/>
                </a:moveTo>
                <a:cubicBezTo>
                  <a:pt x="11919" y="3268"/>
                  <a:pt x="11875" y="3285"/>
                  <a:pt x="11842" y="3318"/>
                </a:cubicBezTo>
                <a:cubicBezTo>
                  <a:pt x="11775" y="3383"/>
                  <a:pt x="11775" y="3490"/>
                  <a:pt x="11842" y="3556"/>
                </a:cubicBezTo>
                <a:cubicBezTo>
                  <a:pt x="11908" y="3622"/>
                  <a:pt x="12016" y="3622"/>
                  <a:pt x="12083" y="3556"/>
                </a:cubicBezTo>
                <a:cubicBezTo>
                  <a:pt x="12149" y="3490"/>
                  <a:pt x="12149" y="3383"/>
                  <a:pt x="12083" y="3318"/>
                </a:cubicBezTo>
                <a:cubicBezTo>
                  <a:pt x="12049" y="3285"/>
                  <a:pt x="12006" y="3268"/>
                  <a:pt x="11962" y="3268"/>
                </a:cubicBezTo>
                <a:close/>
                <a:moveTo>
                  <a:pt x="12748" y="3268"/>
                </a:moveTo>
                <a:cubicBezTo>
                  <a:pt x="12705" y="3268"/>
                  <a:pt x="12661" y="3285"/>
                  <a:pt x="12628" y="3318"/>
                </a:cubicBezTo>
                <a:cubicBezTo>
                  <a:pt x="12562" y="3383"/>
                  <a:pt x="12562" y="3490"/>
                  <a:pt x="12628" y="3556"/>
                </a:cubicBezTo>
                <a:cubicBezTo>
                  <a:pt x="12694" y="3622"/>
                  <a:pt x="12802" y="3622"/>
                  <a:pt x="12868" y="3556"/>
                </a:cubicBezTo>
                <a:cubicBezTo>
                  <a:pt x="12935" y="3490"/>
                  <a:pt x="12935" y="3383"/>
                  <a:pt x="12868" y="3318"/>
                </a:cubicBezTo>
                <a:cubicBezTo>
                  <a:pt x="12835" y="3285"/>
                  <a:pt x="12792" y="3268"/>
                  <a:pt x="12748" y="3268"/>
                </a:cubicBezTo>
                <a:close/>
                <a:moveTo>
                  <a:pt x="13535" y="3268"/>
                </a:moveTo>
                <a:cubicBezTo>
                  <a:pt x="13491" y="3268"/>
                  <a:pt x="13447" y="3285"/>
                  <a:pt x="13414" y="3318"/>
                </a:cubicBezTo>
                <a:cubicBezTo>
                  <a:pt x="13348" y="3383"/>
                  <a:pt x="13348" y="3490"/>
                  <a:pt x="13414" y="3556"/>
                </a:cubicBezTo>
                <a:cubicBezTo>
                  <a:pt x="13481" y="3622"/>
                  <a:pt x="13588" y="3622"/>
                  <a:pt x="13654" y="3556"/>
                </a:cubicBezTo>
                <a:cubicBezTo>
                  <a:pt x="13721" y="3490"/>
                  <a:pt x="13721" y="3383"/>
                  <a:pt x="13654" y="3318"/>
                </a:cubicBezTo>
                <a:cubicBezTo>
                  <a:pt x="13621" y="3285"/>
                  <a:pt x="13578" y="3268"/>
                  <a:pt x="13535" y="3268"/>
                </a:cubicBezTo>
                <a:close/>
                <a:moveTo>
                  <a:pt x="14320" y="3268"/>
                </a:moveTo>
                <a:cubicBezTo>
                  <a:pt x="14277" y="3268"/>
                  <a:pt x="14234" y="3285"/>
                  <a:pt x="14201" y="3318"/>
                </a:cubicBezTo>
                <a:cubicBezTo>
                  <a:pt x="14134" y="3383"/>
                  <a:pt x="14134" y="3490"/>
                  <a:pt x="14201" y="3556"/>
                </a:cubicBezTo>
                <a:cubicBezTo>
                  <a:pt x="14267" y="3622"/>
                  <a:pt x="14374" y="3622"/>
                  <a:pt x="14441" y="3556"/>
                </a:cubicBezTo>
                <a:cubicBezTo>
                  <a:pt x="14507" y="3490"/>
                  <a:pt x="14507" y="3383"/>
                  <a:pt x="14441" y="3318"/>
                </a:cubicBezTo>
                <a:cubicBezTo>
                  <a:pt x="14408" y="3285"/>
                  <a:pt x="14364" y="3268"/>
                  <a:pt x="14320" y="3268"/>
                </a:cubicBezTo>
                <a:close/>
                <a:moveTo>
                  <a:pt x="15107" y="3268"/>
                </a:moveTo>
                <a:cubicBezTo>
                  <a:pt x="15063" y="3268"/>
                  <a:pt x="15019" y="3285"/>
                  <a:pt x="14986" y="3318"/>
                </a:cubicBezTo>
                <a:cubicBezTo>
                  <a:pt x="14920" y="3383"/>
                  <a:pt x="14920" y="3490"/>
                  <a:pt x="14986" y="3556"/>
                </a:cubicBezTo>
                <a:cubicBezTo>
                  <a:pt x="15053" y="3622"/>
                  <a:pt x="15161" y="3622"/>
                  <a:pt x="15227" y="3556"/>
                </a:cubicBezTo>
                <a:cubicBezTo>
                  <a:pt x="15293" y="3490"/>
                  <a:pt x="15293" y="3383"/>
                  <a:pt x="15227" y="3318"/>
                </a:cubicBezTo>
                <a:cubicBezTo>
                  <a:pt x="15194" y="3285"/>
                  <a:pt x="15150" y="3268"/>
                  <a:pt x="15107" y="3268"/>
                </a:cubicBezTo>
                <a:close/>
                <a:moveTo>
                  <a:pt x="15893" y="3268"/>
                </a:moveTo>
                <a:cubicBezTo>
                  <a:pt x="15849" y="3268"/>
                  <a:pt x="15806" y="3285"/>
                  <a:pt x="15772" y="3318"/>
                </a:cubicBezTo>
                <a:cubicBezTo>
                  <a:pt x="15706" y="3383"/>
                  <a:pt x="15706" y="3490"/>
                  <a:pt x="15772" y="3556"/>
                </a:cubicBezTo>
                <a:cubicBezTo>
                  <a:pt x="15839" y="3622"/>
                  <a:pt x="15947" y="3622"/>
                  <a:pt x="16013" y="3556"/>
                </a:cubicBezTo>
                <a:cubicBezTo>
                  <a:pt x="16080" y="3490"/>
                  <a:pt x="16080" y="3383"/>
                  <a:pt x="16013" y="3318"/>
                </a:cubicBezTo>
                <a:cubicBezTo>
                  <a:pt x="15980" y="3285"/>
                  <a:pt x="15936" y="3268"/>
                  <a:pt x="15893" y="3268"/>
                </a:cubicBezTo>
                <a:close/>
                <a:moveTo>
                  <a:pt x="16679" y="3268"/>
                </a:moveTo>
                <a:cubicBezTo>
                  <a:pt x="16636" y="3268"/>
                  <a:pt x="16592" y="3285"/>
                  <a:pt x="16559" y="3318"/>
                </a:cubicBezTo>
                <a:cubicBezTo>
                  <a:pt x="16492" y="3383"/>
                  <a:pt x="16492" y="3490"/>
                  <a:pt x="16559" y="3556"/>
                </a:cubicBezTo>
                <a:cubicBezTo>
                  <a:pt x="16625" y="3622"/>
                  <a:pt x="16733" y="3622"/>
                  <a:pt x="16800" y="3556"/>
                </a:cubicBezTo>
                <a:cubicBezTo>
                  <a:pt x="16866" y="3490"/>
                  <a:pt x="16866" y="3383"/>
                  <a:pt x="16800" y="3318"/>
                </a:cubicBezTo>
                <a:cubicBezTo>
                  <a:pt x="16766" y="3285"/>
                  <a:pt x="16723" y="3268"/>
                  <a:pt x="16679" y="3268"/>
                </a:cubicBezTo>
                <a:close/>
                <a:moveTo>
                  <a:pt x="17465" y="3268"/>
                </a:moveTo>
                <a:cubicBezTo>
                  <a:pt x="17422" y="3268"/>
                  <a:pt x="17378" y="3285"/>
                  <a:pt x="17345" y="3318"/>
                </a:cubicBezTo>
                <a:cubicBezTo>
                  <a:pt x="17279" y="3383"/>
                  <a:pt x="17279" y="3490"/>
                  <a:pt x="17345" y="3556"/>
                </a:cubicBezTo>
                <a:cubicBezTo>
                  <a:pt x="17411" y="3622"/>
                  <a:pt x="17519" y="3622"/>
                  <a:pt x="17585" y="3556"/>
                </a:cubicBezTo>
                <a:cubicBezTo>
                  <a:pt x="17652" y="3490"/>
                  <a:pt x="17652" y="3383"/>
                  <a:pt x="17585" y="3318"/>
                </a:cubicBezTo>
                <a:cubicBezTo>
                  <a:pt x="17552" y="3285"/>
                  <a:pt x="17509" y="3268"/>
                  <a:pt x="17465" y="3268"/>
                </a:cubicBezTo>
                <a:close/>
                <a:moveTo>
                  <a:pt x="18252" y="3268"/>
                </a:moveTo>
                <a:cubicBezTo>
                  <a:pt x="18208" y="3268"/>
                  <a:pt x="18165" y="3285"/>
                  <a:pt x="18131" y="3318"/>
                </a:cubicBezTo>
                <a:cubicBezTo>
                  <a:pt x="18065" y="3383"/>
                  <a:pt x="18065" y="3490"/>
                  <a:pt x="18131" y="3556"/>
                </a:cubicBezTo>
                <a:cubicBezTo>
                  <a:pt x="18198" y="3622"/>
                  <a:pt x="18305" y="3622"/>
                  <a:pt x="18371" y="3556"/>
                </a:cubicBezTo>
                <a:cubicBezTo>
                  <a:pt x="18438" y="3490"/>
                  <a:pt x="18438" y="3383"/>
                  <a:pt x="18371" y="3318"/>
                </a:cubicBezTo>
                <a:cubicBezTo>
                  <a:pt x="18338" y="3285"/>
                  <a:pt x="18295" y="3268"/>
                  <a:pt x="18252" y="3268"/>
                </a:cubicBezTo>
                <a:close/>
                <a:moveTo>
                  <a:pt x="19037" y="3268"/>
                </a:moveTo>
                <a:cubicBezTo>
                  <a:pt x="18994" y="3268"/>
                  <a:pt x="18951" y="3285"/>
                  <a:pt x="18918" y="3318"/>
                </a:cubicBezTo>
                <a:cubicBezTo>
                  <a:pt x="18851" y="3383"/>
                  <a:pt x="18851" y="3490"/>
                  <a:pt x="18918" y="3556"/>
                </a:cubicBezTo>
                <a:cubicBezTo>
                  <a:pt x="18984" y="3622"/>
                  <a:pt x="19091" y="3622"/>
                  <a:pt x="19158" y="3556"/>
                </a:cubicBezTo>
                <a:cubicBezTo>
                  <a:pt x="19224" y="3490"/>
                  <a:pt x="19224" y="3383"/>
                  <a:pt x="19158" y="3318"/>
                </a:cubicBezTo>
                <a:cubicBezTo>
                  <a:pt x="19125" y="3285"/>
                  <a:pt x="19081" y="3268"/>
                  <a:pt x="19037" y="3268"/>
                </a:cubicBezTo>
                <a:close/>
                <a:moveTo>
                  <a:pt x="19824" y="3268"/>
                </a:moveTo>
                <a:cubicBezTo>
                  <a:pt x="19780" y="3268"/>
                  <a:pt x="19736" y="3285"/>
                  <a:pt x="19703" y="3318"/>
                </a:cubicBezTo>
                <a:cubicBezTo>
                  <a:pt x="19637" y="3383"/>
                  <a:pt x="19637" y="3490"/>
                  <a:pt x="19703" y="3556"/>
                </a:cubicBezTo>
                <a:cubicBezTo>
                  <a:pt x="19770" y="3622"/>
                  <a:pt x="19878" y="3622"/>
                  <a:pt x="19944" y="3556"/>
                </a:cubicBezTo>
                <a:cubicBezTo>
                  <a:pt x="20010" y="3490"/>
                  <a:pt x="20010" y="3383"/>
                  <a:pt x="19944" y="3318"/>
                </a:cubicBezTo>
                <a:cubicBezTo>
                  <a:pt x="19911" y="3285"/>
                  <a:pt x="19867" y="3268"/>
                  <a:pt x="19824" y="3268"/>
                </a:cubicBezTo>
                <a:close/>
                <a:moveTo>
                  <a:pt x="20610" y="3268"/>
                </a:moveTo>
                <a:cubicBezTo>
                  <a:pt x="20566" y="3268"/>
                  <a:pt x="20523" y="3285"/>
                  <a:pt x="20490" y="3318"/>
                </a:cubicBezTo>
                <a:cubicBezTo>
                  <a:pt x="20423" y="3383"/>
                  <a:pt x="20423" y="3490"/>
                  <a:pt x="20490" y="3556"/>
                </a:cubicBezTo>
                <a:cubicBezTo>
                  <a:pt x="20556" y="3622"/>
                  <a:pt x="20664" y="3622"/>
                  <a:pt x="20730" y="3556"/>
                </a:cubicBezTo>
                <a:cubicBezTo>
                  <a:pt x="20797" y="3490"/>
                  <a:pt x="20797" y="3383"/>
                  <a:pt x="20730" y="3318"/>
                </a:cubicBezTo>
                <a:cubicBezTo>
                  <a:pt x="20697" y="3285"/>
                  <a:pt x="20653" y="3268"/>
                  <a:pt x="20610" y="3268"/>
                </a:cubicBezTo>
                <a:close/>
                <a:moveTo>
                  <a:pt x="21396" y="3268"/>
                </a:moveTo>
                <a:cubicBezTo>
                  <a:pt x="21353" y="3268"/>
                  <a:pt x="21309" y="3285"/>
                  <a:pt x="21276" y="3318"/>
                </a:cubicBezTo>
                <a:cubicBezTo>
                  <a:pt x="21209" y="3383"/>
                  <a:pt x="21209" y="3490"/>
                  <a:pt x="21276" y="3556"/>
                </a:cubicBezTo>
                <a:cubicBezTo>
                  <a:pt x="21342" y="3622"/>
                  <a:pt x="21450" y="3622"/>
                  <a:pt x="21517" y="3556"/>
                </a:cubicBezTo>
                <a:cubicBezTo>
                  <a:pt x="21583" y="3490"/>
                  <a:pt x="21583" y="3383"/>
                  <a:pt x="21517" y="3318"/>
                </a:cubicBezTo>
                <a:cubicBezTo>
                  <a:pt x="21483" y="3285"/>
                  <a:pt x="21440" y="3268"/>
                  <a:pt x="21396" y="3268"/>
                </a:cubicBezTo>
                <a:close/>
                <a:moveTo>
                  <a:pt x="169" y="4086"/>
                </a:moveTo>
                <a:cubicBezTo>
                  <a:pt x="126" y="4086"/>
                  <a:pt x="83" y="4102"/>
                  <a:pt x="49" y="4135"/>
                </a:cubicBezTo>
                <a:cubicBezTo>
                  <a:pt x="-17" y="4200"/>
                  <a:pt x="-17" y="4307"/>
                  <a:pt x="49" y="4373"/>
                </a:cubicBezTo>
                <a:cubicBezTo>
                  <a:pt x="116" y="4439"/>
                  <a:pt x="223" y="4439"/>
                  <a:pt x="290" y="4373"/>
                </a:cubicBezTo>
                <a:cubicBezTo>
                  <a:pt x="356" y="4307"/>
                  <a:pt x="356" y="4200"/>
                  <a:pt x="290" y="4135"/>
                </a:cubicBezTo>
                <a:cubicBezTo>
                  <a:pt x="256" y="4102"/>
                  <a:pt x="213" y="4086"/>
                  <a:pt x="169" y="4086"/>
                </a:cubicBezTo>
                <a:close/>
                <a:moveTo>
                  <a:pt x="955" y="4086"/>
                </a:moveTo>
                <a:cubicBezTo>
                  <a:pt x="912" y="4086"/>
                  <a:pt x="869" y="4102"/>
                  <a:pt x="836" y="4135"/>
                </a:cubicBezTo>
                <a:cubicBezTo>
                  <a:pt x="769" y="4200"/>
                  <a:pt x="769" y="4307"/>
                  <a:pt x="836" y="4373"/>
                </a:cubicBezTo>
                <a:cubicBezTo>
                  <a:pt x="902" y="4439"/>
                  <a:pt x="1009" y="4439"/>
                  <a:pt x="1076" y="4373"/>
                </a:cubicBezTo>
                <a:cubicBezTo>
                  <a:pt x="1142" y="4307"/>
                  <a:pt x="1142" y="4200"/>
                  <a:pt x="1076" y="4135"/>
                </a:cubicBezTo>
                <a:cubicBezTo>
                  <a:pt x="1043" y="4102"/>
                  <a:pt x="999" y="4086"/>
                  <a:pt x="955" y="4086"/>
                </a:cubicBezTo>
                <a:close/>
                <a:moveTo>
                  <a:pt x="1742" y="4086"/>
                </a:moveTo>
                <a:cubicBezTo>
                  <a:pt x="1698" y="4086"/>
                  <a:pt x="1654" y="4102"/>
                  <a:pt x="1621" y="4135"/>
                </a:cubicBezTo>
                <a:cubicBezTo>
                  <a:pt x="1555" y="4200"/>
                  <a:pt x="1555" y="4307"/>
                  <a:pt x="1621" y="4373"/>
                </a:cubicBezTo>
                <a:cubicBezTo>
                  <a:pt x="1688" y="4439"/>
                  <a:pt x="1796" y="4439"/>
                  <a:pt x="1862" y="4373"/>
                </a:cubicBezTo>
                <a:cubicBezTo>
                  <a:pt x="1928" y="4307"/>
                  <a:pt x="1928" y="4200"/>
                  <a:pt x="1862" y="4135"/>
                </a:cubicBezTo>
                <a:cubicBezTo>
                  <a:pt x="1829" y="4102"/>
                  <a:pt x="1785" y="4086"/>
                  <a:pt x="1742" y="4086"/>
                </a:cubicBezTo>
                <a:close/>
                <a:moveTo>
                  <a:pt x="2528" y="4086"/>
                </a:moveTo>
                <a:cubicBezTo>
                  <a:pt x="2484" y="4086"/>
                  <a:pt x="2441" y="4102"/>
                  <a:pt x="2408" y="4135"/>
                </a:cubicBezTo>
                <a:cubicBezTo>
                  <a:pt x="2341" y="4200"/>
                  <a:pt x="2341" y="4307"/>
                  <a:pt x="2408" y="4373"/>
                </a:cubicBezTo>
                <a:cubicBezTo>
                  <a:pt x="2474" y="4439"/>
                  <a:pt x="2582" y="4439"/>
                  <a:pt x="2648" y="4373"/>
                </a:cubicBezTo>
                <a:cubicBezTo>
                  <a:pt x="2715" y="4307"/>
                  <a:pt x="2715" y="4200"/>
                  <a:pt x="2648" y="4135"/>
                </a:cubicBezTo>
                <a:cubicBezTo>
                  <a:pt x="2615" y="4102"/>
                  <a:pt x="2571" y="4086"/>
                  <a:pt x="2528" y="4086"/>
                </a:cubicBezTo>
                <a:close/>
                <a:moveTo>
                  <a:pt x="3314" y="4086"/>
                </a:moveTo>
                <a:cubicBezTo>
                  <a:pt x="3271" y="4086"/>
                  <a:pt x="3227" y="4102"/>
                  <a:pt x="3194" y="4135"/>
                </a:cubicBezTo>
                <a:cubicBezTo>
                  <a:pt x="3127" y="4200"/>
                  <a:pt x="3127" y="4307"/>
                  <a:pt x="3194" y="4373"/>
                </a:cubicBezTo>
                <a:cubicBezTo>
                  <a:pt x="3260" y="4439"/>
                  <a:pt x="3368" y="4439"/>
                  <a:pt x="3434" y="4373"/>
                </a:cubicBezTo>
                <a:cubicBezTo>
                  <a:pt x="3500" y="4307"/>
                  <a:pt x="3500" y="4200"/>
                  <a:pt x="3434" y="4135"/>
                </a:cubicBezTo>
                <a:cubicBezTo>
                  <a:pt x="3401" y="4102"/>
                  <a:pt x="3358" y="4086"/>
                  <a:pt x="3314" y="4086"/>
                </a:cubicBezTo>
                <a:close/>
                <a:moveTo>
                  <a:pt x="4101" y="4086"/>
                </a:moveTo>
                <a:cubicBezTo>
                  <a:pt x="4057" y="4086"/>
                  <a:pt x="4013" y="4102"/>
                  <a:pt x="3980" y="4135"/>
                </a:cubicBezTo>
                <a:cubicBezTo>
                  <a:pt x="3914" y="4200"/>
                  <a:pt x="3914" y="4307"/>
                  <a:pt x="3980" y="4373"/>
                </a:cubicBezTo>
                <a:cubicBezTo>
                  <a:pt x="4047" y="4439"/>
                  <a:pt x="4154" y="4439"/>
                  <a:pt x="4220" y="4373"/>
                </a:cubicBezTo>
                <a:cubicBezTo>
                  <a:pt x="4287" y="4307"/>
                  <a:pt x="4287" y="4200"/>
                  <a:pt x="4220" y="4135"/>
                </a:cubicBezTo>
                <a:cubicBezTo>
                  <a:pt x="4187" y="4102"/>
                  <a:pt x="4144" y="4086"/>
                  <a:pt x="4101" y="4086"/>
                </a:cubicBezTo>
                <a:close/>
                <a:moveTo>
                  <a:pt x="4886" y="4086"/>
                </a:moveTo>
                <a:cubicBezTo>
                  <a:pt x="4843" y="4086"/>
                  <a:pt x="4800" y="4102"/>
                  <a:pt x="4766" y="4135"/>
                </a:cubicBezTo>
                <a:cubicBezTo>
                  <a:pt x="4700" y="4200"/>
                  <a:pt x="4700" y="4307"/>
                  <a:pt x="4766" y="4373"/>
                </a:cubicBezTo>
                <a:cubicBezTo>
                  <a:pt x="4833" y="4439"/>
                  <a:pt x="4940" y="4439"/>
                  <a:pt x="5007" y="4373"/>
                </a:cubicBezTo>
                <a:cubicBezTo>
                  <a:pt x="5073" y="4307"/>
                  <a:pt x="5073" y="4200"/>
                  <a:pt x="5007" y="4135"/>
                </a:cubicBezTo>
                <a:cubicBezTo>
                  <a:pt x="4973" y="4102"/>
                  <a:pt x="4930" y="4086"/>
                  <a:pt x="4886" y="4086"/>
                </a:cubicBezTo>
                <a:close/>
                <a:moveTo>
                  <a:pt x="5672" y="4086"/>
                </a:moveTo>
                <a:cubicBezTo>
                  <a:pt x="5629" y="4086"/>
                  <a:pt x="5586" y="4102"/>
                  <a:pt x="5553" y="4135"/>
                </a:cubicBezTo>
                <a:cubicBezTo>
                  <a:pt x="5486" y="4200"/>
                  <a:pt x="5486" y="4307"/>
                  <a:pt x="5553" y="4373"/>
                </a:cubicBezTo>
                <a:cubicBezTo>
                  <a:pt x="5619" y="4439"/>
                  <a:pt x="5726" y="4439"/>
                  <a:pt x="5793" y="4373"/>
                </a:cubicBezTo>
                <a:cubicBezTo>
                  <a:pt x="5859" y="4307"/>
                  <a:pt x="5859" y="4200"/>
                  <a:pt x="5793" y="4135"/>
                </a:cubicBezTo>
                <a:cubicBezTo>
                  <a:pt x="5760" y="4102"/>
                  <a:pt x="5716" y="4086"/>
                  <a:pt x="5672" y="4086"/>
                </a:cubicBezTo>
                <a:close/>
                <a:moveTo>
                  <a:pt x="6459" y="4086"/>
                </a:moveTo>
                <a:cubicBezTo>
                  <a:pt x="6415" y="4086"/>
                  <a:pt x="6372" y="4102"/>
                  <a:pt x="6338" y="4135"/>
                </a:cubicBezTo>
                <a:cubicBezTo>
                  <a:pt x="6272" y="4200"/>
                  <a:pt x="6272" y="4307"/>
                  <a:pt x="6338" y="4373"/>
                </a:cubicBezTo>
                <a:cubicBezTo>
                  <a:pt x="6405" y="4439"/>
                  <a:pt x="6513" y="4439"/>
                  <a:pt x="6579" y="4373"/>
                </a:cubicBezTo>
                <a:cubicBezTo>
                  <a:pt x="6646" y="4307"/>
                  <a:pt x="6646" y="4200"/>
                  <a:pt x="6579" y="4135"/>
                </a:cubicBezTo>
                <a:cubicBezTo>
                  <a:pt x="6546" y="4102"/>
                  <a:pt x="6502" y="4086"/>
                  <a:pt x="6459" y="4086"/>
                </a:cubicBezTo>
                <a:close/>
                <a:moveTo>
                  <a:pt x="7245" y="4086"/>
                </a:moveTo>
                <a:cubicBezTo>
                  <a:pt x="7202" y="4086"/>
                  <a:pt x="7158" y="4102"/>
                  <a:pt x="7125" y="4135"/>
                </a:cubicBezTo>
                <a:cubicBezTo>
                  <a:pt x="7058" y="4200"/>
                  <a:pt x="7058" y="4307"/>
                  <a:pt x="7125" y="4373"/>
                </a:cubicBezTo>
                <a:cubicBezTo>
                  <a:pt x="7191" y="4439"/>
                  <a:pt x="7299" y="4439"/>
                  <a:pt x="7365" y="4373"/>
                </a:cubicBezTo>
                <a:cubicBezTo>
                  <a:pt x="7432" y="4307"/>
                  <a:pt x="7432" y="4200"/>
                  <a:pt x="7365" y="4135"/>
                </a:cubicBezTo>
                <a:cubicBezTo>
                  <a:pt x="7332" y="4102"/>
                  <a:pt x="7289" y="4086"/>
                  <a:pt x="7245" y="4086"/>
                </a:cubicBezTo>
                <a:close/>
                <a:moveTo>
                  <a:pt x="8031" y="4086"/>
                </a:moveTo>
                <a:cubicBezTo>
                  <a:pt x="7988" y="4086"/>
                  <a:pt x="7944" y="4102"/>
                  <a:pt x="7911" y="4135"/>
                </a:cubicBezTo>
                <a:cubicBezTo>
                  <a:pt x="7845" y="4200"/>
                  <a:pt x="7845" y="4307"/>
                  <a:pt x="7911" y="4373"/>
                </a:cubicBezTo>
                <a:cubicBezTo>
                  <a:pt x="7977" y="4439"/>
                  <a:pt x="8085" y="4439"/>
                  <a:pt x="8151" y="4373"/>
                </a:cubicBezTo>
                <a:cubicBezTo>
                  <a:pt x="8217" y="4307"/>
                  <a:pt x="8217" y="4200"/>
                  <a:pt x="8151" y="4135"/>
                </a:cubicBezTo>
                <a:cubicBezTo>
                  <a:pt x="8118" y="4102"/>
                  <a:pt x="8075" y="4086"/>
                  <a:pt x="8031" y="4086"/>
                </a:cubicBezTo>
                <a:close/>
                <a:moveTo>
                  <a:pt x="8818" y="4086"/>
                </a:moveTo>
                <a:cubicBezTo>
                  <a:pt x="8774" y="4086"/>
                  <a:pt x="8730" y="4102"/>
                  <a:pt x="8697" y="4135"/>
                </a:cubicBezTo>
                <a:cubicBezTo>
                  <a:pt x="8631" y="4200"/>
                  <a:pt x="8631" y="4307"/>
                  <a:pt x="8697" y="4373"/>
                </a:cubicBezTo>
                <a:cubicBezTo>
                  <a:pt x="8764" y="4439"/>
                  <a:pt x="8871" y="4439"/>
                  <a:pt x="8937" y="4373"/>
                </a:cubicBezTo>
                <a:cubicBezTo>
                  <a:pt x="9004" y="4307"/>
                  <a:pt x="9004" y="4200"/>
                  <a:pt x="8937" y="4135"/>
                </a:cubicBezTo>
                <a:cubicBezTo>
                  <a:pt x="8904" y="4102"/>
                  <a:pt x="8861" y="4086"/>
                  <a:pt x="8818" y="4086"/>
                </a:cubicBezTo>
                <a:close/>
                <a:moveTo>
                  <a:pt x="9603" y="4086"/>
                </a:moveTo>
                <a:cubicBezTo>
                  <a:pt x="9560" y="4086"/>
                  <a:pt x="9517" y="4102"/>
                  <a:pt x="9483" y="4135"/>
                </a:cubicBezTo>
                <a:cubicBezTo>
                  <a:pt x="9417" y="4200"/>
                  <a:pt x="9417" y="4307"/>
                  <a:pt x="9483" y="4373"/>
                </a:cubicBezTo>
                <a:cubicBezTo>
                  <a:pt x="9550" y="4439"/>
                  <a:pt x="9657" y="4439"/>
                  <a:pt x="9724" y="4373"/>
                </a:cubicBezTo>
                <a:cubicBezTo>
                  <a:pt x="9790" y="4307"/>
                  <a:pt x="9790" y="4200"/>
                  <a:pt x="9724" y="4135"/>
                </a:cubicBezTo>
                <a:cubicBezTo>
                  <a:pt x="9690" y="4102"/>
                  <a:pt x="9647" y="4086"/>
                  <a:pt x="9603" y="4086"/>
                </a:cubicBezTo>
                <a:close/>
                <a:moveTo>
                  <a:pt x="10390" y="4086"/>
                </a:moveTo>
                <a:cubicBezTo>
                  <a:pt x="10346" y="4086"/>
                  <a:pt x="10303" y="4102"/>
                  <a:pt x="10270" y="4135"/>
                </a:cubicBezTo>
                <a:cubicBezTo>
                  <a:pt x="10203" y="4200"/>
                  <a:pt x="10203" y="4307"/>
                  <a:pt x="10270" y="4373"/>
                </a:cubicBezTo>
                <a:cubicBezTo>
                  <a:pt x="10336" y="4439"/>
                  <a:pt x="10444" y="4439"/>
                  <a:pt x="10510" y="4373"/>
                </a:cubicBezTo>
                <a:cubicBezTo>
                  <a:pt x="10576" y="4307"/>
                  <a:pt x="10576" y="4200"/>
                  <a:pt x="10510" y="4135"/>
                </a:cubicBezTo>
                <a:cubicBezTo>
                  <a:pt x="10477" y="4102"/>
                  <a:pt x="10433" y="4086"/>
                  <a:pt x="10390" y="4086"/>
                </a:cubicBezTo>
                <a:close/>
                <a:moveTo>
                  <a:pt x="11176" y="4086"/>
                </a:moveTo>
                <a:cubicBezTo>
                  <a:pt x="11132" y="4086"/>
                  <a:pt x="11089" y="4102"/>
                  <a:pt x="11055" y="4135"/>
                </a:cubicBezTo>
                <a:cubicBezTo>
                  <a:pt x="10989" y="4200"/>
                  <a:pt x="10989" y="4307"/>
                  <a:pt x="11055" y="4373"/>
                </a:cubicBezTo>
                <a:cubicBezTo>
                  <a:pt x="11122" y="4439"/>
                  <a:pt x="11230" y="4439"/>
                  <a:pt x="11296" y="4373"/>
                </a:cubicBezTo>
                <a:cubicBezTo>
                  <a:pt x="11363" y="4307"/>
                  <a:pt x="11363" y="4200"/>
                  <a:pt x="11296" y="4135"/>
                </a:cubicBezTo>
                <a:cubicBezTo>
                  <a:pt x="11263" y="4102"/>
                  <a:pt x="11219" y="4086"/>
                  <a:pt x="11176" y="4086"/>
                </a:cubicBezTo>
                <a:close/>
                <a:moveTo>
                  <a:pt x="11962" y="4086"/>
                </a:moveTo>
                <a:cubicBezTo>
                  <a:pt x="11919" y="4086"/>
                  <a:pt x="11875" y="4102"/>
                  <a:pt x="11842" y="4135"/>
                </a:cubicBezTo>
                <a:cubicBezTo>
                  <a:pt x="11775" y="4200"/>
                  <a:pt x="11775" y="4307"/>
                  <a:pt x="11842" y="4373"/>
                </a:cubicBezTo>
                <a:cubicBezTo>
                  <a:pt x="11908" y="4439"/>
                  <a:pt x="12016" y="4439"/>
                  <a:pt x="12083" y="4373"/>
                </a:cubicBezTo>
                <a:cubicBezTo>
                  <a:pt x="12149" y="4307"/>
                  <a:pt x="12149" y="4200"/>
                  <a:pt x="12083" y="4135"/>
                </a:cubicBezTo>
                <a:cubicBezTo>
                  <a:pt x="12049" y="4102"/>
                  <a:pt x="12006" y="4086"/>
                  <a:pt x="11962" y="4086"/>
                </a:cubicBezTo>
                <a:close/>
                <a:moveTo>
                  <a:pt x="12748" y="4086"/>
                </a:moveTo>
                <a:cubicBezTo>
                  <a:pt x="12705" y="4086"/>
                  <a:pt x="12661" y="4102"/>
                  <a:pt x="12628" y="4135"/>
                </a:cubicBezTo>
                <a:cubicBezTo>
                  <a:pt x="12562" y="4200"/>
                  <a:pt x="12562" y="4307"/>
                  <a:pt x="12628" y="4373"/>
                </a:cubicBezTo>
                <a:cubicBezTo>
                  <a:pt x="12694" y="4439"/>
                  <a:pt x="12802" y="4439"/>
                  <a:pt x="12868" y="4373"/>
                </a:cubicBezTo>
                <a:cubicBezTo>
                  <a:pt x="12935" y="4307"/>
                  <a:pt x="12935" y="4200"/>
                  <a:pt x="12868" y="4135"/>
                </a:cubicBezTo>
                <a:cubicBezTo>
                  <a:pt x="12835" y="4102"/>
                  <a:pt x="12792" y="4086"/>
                  <a:pt x="12748" y="4086"/>
                </a:cubicBezTo>
                <a:close/>
                <a:moveTo>
                  <a:pt x="13535" y="4086"/>
                </a:moveTo>
                <a:cubicBezTo>
                  <a:pt x="13491" y="4086"/>
                  <a:pt x="13447" y="4102"/>
                  <a:pt x="13414" y="4135"/>
                </a:cubicBezTo>
                <a:cubicBezTo>
                  <a:pt x="13348" y="4200"/>
                  <a:pt x="13348" y="4307"/>
                  <a:pt x="13414" y="4373"/>
                </a:cubicBezTo>
                <a:cubicBezTo>
                  <a:pt x="13481" y="4439"/>
                  <a:pt x="13588" y="4439"/>
                  <a:pt x="13654" y="4373"/>
                </a:cubicBezTo>
                <a:cubicBezTo>
                  <a:pt x="13721" y="4307"/>
                  <a:pt x="13721" y="4200"/>
                  <a:pt x="13654" y="4135"/>
                </a:cubicBezTo>
                <a:cubicBezTo>
                  <a:pt x="13621" y="4102"/>
                  <a:pt x="13578" y="4086"/>
                  <a:pt x="13535" y="4086"/>
                </a:cubicBezTo>
                <a:close/>
                <a:moveTo>
                  <a:pt x="14320" y="4086"/>
                </a:moveTo>
                <a:cubicBezTo>
                  <a:pt x="14277" y="4086"/>
                  <a:pt x="14234" y="4102"/>
                  <a:pt x="14201" y="4135"/>
                </a:cubicBezTo>
                <a:cubicBezTo>
                  <a:pt x="14134" y="4200"/>
                  <a:pt x="14134" y="4307"/>
                  <a:pt x="14201" y="4373"/>
                </a:cubicBezTo>
                <a:cubicBezTo>
                  <a:pt x="14267" y="4439"/>
                  <a:pt x="14374" y="4439"/>
                  <a:pt x="14441" y="4373"/>
                </a:cubicBezTo>
                <a:cubicBezTo>
                  <a:pt x="14507" y="4307"/>
                  <a:pt x="14507" y="4200"/>
                  <a:pt x="14441" y="4135"/>
                </a:cubicBezTo>
                <a:cubicBezTo>
                  <a:pt x="14408" y="4102"/>
                  <a:pt x="14364" y="4086"/>
                  <a:pt x="14320" y="4086"/>
                </a:cubicBezTo>
                <a:close/>
                <a:moveTo>
                  <a:pt x="15107" y="4086"/>
                </a:moveTo>
                <a:cubicBezTo>
                  <a:pt x="15063" y="4086"/>
                  <a:pt x="15019" y="4102"/>
                  <a:pt x="14986" y="4135"/>
                </a:cubicBezTo>
                <a:cubicBezTo>
                  <a:pt x="14920" y="4200"/>
                  <a:pt x="14920" y="4307"/>
                  <a:pt x="14986" y="4373"/>
                </a:cubicBezTo>
                <a:cubicBezTo>
                  <a:pt x="15053" y="4439"/>
                  <a:pt x="15161" y="4439"/>
                  <a:pt x="15227" y="4373"/>
                </a:cubicBezTo>
                <a:cubicBezTo>
                  <a:pt x="15293" y="4307"/>
                  <a:pt x="15293" y="4200"/>
                  <a:pt x="15227" y="4135"/>
                </a:cubicBezTo>
                <a:cubicBezTo>
                  <a:pt x="15194" y="4102"/>
                  <a:pt x="15150" y="4086"/>
                  <a:pt x="15107" y="4086"/>
                </a:cubicBezTo>
                <a:close/>
                <a:moveTo>
                  <a:pt x="15893" y="4086"/>
                </a:moveTo>
                <a:cubicBezTo>
                  <a:pt x="15849" y="4086"/>
                  <a:pt x="15806" y="4102"/>
                  <a:pt x="15772" y="4135"/>
                </a:cubicBezTo>
                <a:cubicBezTo>
                  <a:pt x="15706" y="4200"/>
                  <a:pt x="15706" y="4307"/>
                  <a:pt x="15772" y="4373"/>
                </a:cubicBezTo>
                <a:cubicBezTo>
                  <a:pt x="15839" y="4439"/>
                  <a:pt x="15947" y="4439"/>
                  <a:pt x="16013" y="4373"/>
                </a:cubicBezTo>
                <a:cubicBezTo>
                  <a:pt x="16080" y="4307"/>
                  <a:pt x="16080" y="4200"/>
                  <a:pt x="16013" y="4135"/>
                </a:cubicBezTo>
                <a:cubicBezTo>
                  <a:pt x="15980" y="4102"/>
                  <a:pt x="15936" y="4086"/>
                  <a:pt x="15893" y="4086"/>
                </a:cubicBezTo>
                <a:close/>
                <a:moveTo>
                  <a:pt x="16679" y="4086"/>
                </a:moveTo>
                <a:cubicBezTo>
                  <a:pt x="16636" y="4086"/>
                  <a:pt x="16592" y="4102"/>
                  <a:pt x="16559" y="4135"/>
                </a:cubicBezTo>
                <a:cubicBezTo>
                  <a:pt x="16492" y="4200"/>
                  <a:pt x="16492" y="4307"/>
                  <a:pt x="16559" y="4373"/>
                </a:cubicBezTo>
                <a:cubicBezTo>
                  <a:pt x="16625" y="4439"/>
                  <a:pt x="16733" y="4439"/>
                  <a:pt x="16800" y="4373"/>
                </a:cubicBezTo>
                <a:cubicBezTo>
                  <a:pt x="16866" y="4307"/>
                  <a:pt x="16866" y="4200"/>
                  <a:pt x="16800" y="4135"/>
                </a:cubicBezTo>
                <a:cubicBezTo>
                  <a:pt x="16766" y="4102"/>
                  <a:pt x="16723" y="4086"/>
                  <a:pt x="16679" y="4086"/>
                </a:cubicBezTo>
                <a:close/>
                <a:moveTo>
                  <a:pt x="17465" y="4086"/>
                </a:moveTo>
                <a:cubicBezTo>
                  <a:pt x="17422" y="4086"/>
                  <a:pt x="17378" y="4102"/>
                  <a:pt x="17345" y="4135"/>
                </a:cubicBezTo>
                <a:cubicBezTo>
                  <a:pt x="17279" y="4200"/>
                  <a:pt x="17279" y="4307"/>
                  <a:pt x="17345" y="4373"/>
                </a:cubicBezTo>
                <a:cubicBezTo>
                  <a:pt x="17411" y="4439"/>
                  <a:pt x="17519" y="4439"/>
                  <a:pt x="17585" y="4373"/>
                </a:cubicBezTo>
                <a:cubicBezTo>
                  <a:pt x="17652" y="4307"/>
                  <a:pt x="17652" y="4200"/>
                  <a:pt x="17585" y="4135"/>
                </a:cubicBezTo>
                <a:cubicBezTo>
                  <a:pt x="17552" y="4102"/>
                  <a:pt x="17509" y="4086"/>
                  <a:pt x="17465" y="4086"/>
                </a:cubicBezTo>
                <a:close/>
                <a:moveTo>
                  <a:pt x="18252" y="4086"/>
                </a:moveTo>
                <a:cubicBezTo>
                  <a:pt x="18208" y="4086"/>
                  <a:pt x="18165" y="4102"/>
                  <a:pt x="18131" y="4135"/>
                </a:cubicBezTo>
                <a:cubicBezTo>
                  <a:pt x="18065" y="4200"/>
                  <a:pt x="18065" y="4307"/>
                  <a:pt x="18131" y="4373"/>
                </a:cubicBezTo>
                <a:cubicBezTo>
                  <a:pt x="18198" y="4439"/>
                  <a:pt x="18305" y="4439"/>
                  <a:pt x="18371" y="4373"/>
                </a:cubicBezTo>
                <a:cubicBezTo>
                  <a:pt x="18438" y="4307"/>
                  <a:pt x="18438" y="4200"/>
                  <a:pt x="18371" y="4135"/>
                </a:cubicBezTo>
                <a:cubicBezTo>
                  <a:pt x="18338" y="4102"/>
                  <a:pt x="18295" y="4086"/>
                  <a:pt x="18252" y="4086"/>
                </a:cubicBezTo>
                <a:close/>
                <a:moveTo>
                  <a:pt x="19037" y="4086"/>
                </a:moveTo>
                <a:cubicBezTo>
                  <a:pt x="18994" y="4086"/>
                  <a:pt x="18951" y="4102"/>
                  <a:pt x="18918" y="4135"/>
                </a:cubicBezTo>
                <a:cubicBezTo>
                  <a:pt x="18851" y="4200"/>
                  <a:pt x="18851" y="4307"/>
                  <a:pt x="18918" y="4373"/>
                </a:cubicBezTo>
                <a:cubicBezTo>
                  <a:pt x="18984" y="4439"/>
                  <a:pt x="19091" y="4439"/>
                  <a:pt x="19158" y="4373"/>
                </a:cubicBezTo>
                <a:cubicBezTo>
                  <a:pt x="19224" y="4307"/>
                  <a:pt x="19224" y="4200"/>
                  <a:pt x="19158" y="4135"/>
                </a:cubicBezTo>
                <a:cubicBezTo>
                  <a:pt x="19125" y="4102"/>
                  <a:pt x="19081" y="4086"/>
                  <a:pt x="19037" y="4086"/>
                </a:cubicBezTo>
                <a:close/>
                <a:moveTo>
                  <a:pt x="19824" y="4086"/>
                </a:moveTo>
                <a:cubicBezTo>
                  <a:pt x="19780" y="4086"/>
                  <a:pt x="19736" y="4102"/>
                  <a:pt x="19703" y="4135"/>
                </a:cubicBezTo>
                <a:cubicBezTo>
                  <a:pt x="19637" y="4200"/>
                  <a:pt x="19637" y="4307"/>
                  <a:pt x="19703" y="4373"/>
                </a:cubicBezTo>
                <a:cubicBezTo>
                  <a:pt x="19770" y="4439"/>
                  <a:pt x="19878" y="4439"/>
                  <a:pt x="19944" y="4373"/>
                </a:cubicBezTo>
                <a:cubicBezTo>
                  <a:pt x="20010" y="4307"/>
                  <a:pt x="20010" y="4200"/>
                  <a:pt x="19944" y="4135"/>
                </a:cubicBezTo>
                <a:cubicBezTo>
                  <a:pt x="19911" y="4102"/>
                  <a:pt x="19867" y="4086"/>
                  <a:pt x="19824" y="4086"/>
                </a:cubicBezTo>
                <a:close/>
                <a:moveTo>
                  <a:pt x="20610" y="4086"/>
                </a:moveTo>
                <a:cubicBezTo>
                  <a:pt x="20566" y="4086"/>
                  <a:pt x="20523" y="4102"/>
                  <a:pt x="20490" y="4135"/>
                </a:cubicBezTo>
                <a:cubicBezTo>
                  <a:pt x="20423" y="4200"/>
                  <a:pt x="20423" y="4307"/>
                  <a:pt x="20490" y="4373"/>
                </a:cubicBezTo>
                <a:cubicBezTo>
                  <a:pt x="20556" y="4439"/>
                  <a:pt x="20664" y="4439"/>
                  <a:pt x="20730" y="4373"/>
                </a:cubicBezTo>
                <a:cubicBezTo>
                  <a:pt x="20797" y="4307"/>
                  <a:pt x="20797" y="4200"/>
                  <a:pt x="20730" y="4135"/>
                </a:cubicBezTo>
                <a:cubicBezTo>
                  <a:pt x="20697" y="4102"/>
                  <a:pt x="20653" y="4086"/>
                  <a:pt x="20610" y="4086"/>
                </a:cubicBezTo>
                <a:close/>
                <a:moveTo>
                  <a:pt x="21396" y="4086"/>
                </a:moveTo>
                <a:cubicBezTo>
                  <a:pt x="21353" y="4086"/>
                  <a:pt x="21309" y="4102"/>
                  <a:pt x="21276" y="4135"/>
                </a:cubicBezTo>
                <a:cubicBezTo>
                  <a:pt x="21209" y="4200"/>
                  <a:pt x="21209" y="4307"/>
                  <a:pt x="21276" y="4373"/>
                </a:cubicBezTo>
                <a:cubicBezTo>
                  <a:pt x="21342" y="4439"/>
                  <a:pt x="21450" y="4439"/>
                  <a:pt x="21517" y="4373"/>
                </a:cubicBezTo>
                <a:cubicBezTo>
                  <a:pt x="21583" y="4307"/>
                  <a:pt x="21583" y="4200"/>
                  <a:pt x="21517" y="4135"/>
                </a:cubicBezTo>
                <a:cubicBezTo>
                  <a:pt x="21483" y="4102"/>
                  <a:pt x="21440" y="4086"/>
                  <a:pt x="21396" y="4086"/>
                </a:cubicBezTo>
                <a:close/>
                <a:moveTo>
                  <a:pt x="169" y="4903"/>
                </a:moveTo>
                <a:cubicBezTo>
                  <a:pt x="126" y="4903"/>
                  <a:pt x="83" y="4920"/>
                  <a:pt x="49" y="4952"/>
                </a:cubicBezTo>
                <a:cubicBezTo>
                  <a:pt x="-17" y="5018"/>
                  <a:pt x="-17" y="5124"/>
                  <a:pt x="49" y="5190"/>
                </a:cubicBezTo>
                <a:cubicBezTo>
                  <a:pt x="116" y="5256"/>
                  <a:pt x="223" y="5256"/>
                  <a:pt x="290" y="5190"/>
                </a:cubicBezTo>
                <a:cubicBezTo>
                  <a:pt x="356" y="5124"/>
                  <a:pt x="356" y="5018"/>
                  <a:pt x="290" y="4952"/>
                </a:cubicBezTo>
                <a:cubicBezTo>
                  <a:pt x="256" y="4920"/>
                  <a:pt x="213" y="4903"/>
                  <a:pt x="169" y="4903"/>
                </a:cubicBezTo>
                <a:close/>
                <a:moveTo>
                  <a:pt x="955" y="4903"/>
                </a:moveTo>
                <a:cubicBezTo>
                  <a:pt x="912" y="4903"/>
                  <a:pt x="869" y="4920"/>
                  <a:pt x="836" y="4952"/>
                </a:cubicBezTo>
                <a:cubicBezTo>
                  <a:pt x="769" y="5018"/>
                  <a:pt x="769" y="5124"/>
                  <a:pt x="836" y="5190"/>
                </a:cubicBezTo>
                <a:cubicBezTo>
                  <a:pt x="902" y="5256"/>
                  <a:pt x="1009" y="5256"/>
                  <a:pt x="1076" y="5190"/>
                </a:cubicBezTo>
                <a:cubicBezTo>
                  <a:pt x="1142" y="5124"/>
                  <a:pt x="1142" y="5018"/>
                  <a:pt x="1076" y="4952"/>
                </a:cubicBezTo>
                <a:cubicBezTo>
                  <a:pt x="1043" y="4920"/>
                  <a:pt x="999" y="4903"/>
                  <a:pt x="955" y="4903"/>
                </a:cubicBezTo>
                <a:close/>
                <a:moveTo>
                  <a:pt x="1742" y="4903"/>
                </a:moveTo>
                <a:cubicBezTo>
                  <a:pt x="1698" y="4903"/>
                  <a:pt x="1654" y="4920"/>
                  <a:pt x="1621" y="4952"/>
                </a:cubicBezTo>
                <a:cubicBezTo>
                  <a:pt x="1555" y="5018"/>
                  <a:pt x="1555" y="5124"/>
                  <a:pt x="1621" y="5190"/>
                </a:cubicBezTo>
                <a:cubicBezTo>
                  <a:pt x="1688" y="5256"/>
                  <a:pt x="1796" y="5256"/>
                  <a:pt x="1862" y="5190"/>
                </a:cubicBezTo>
                <a:cubicBezTo>
                  <a:pt x="1928" y="5124"/>
                  <a:pt x="1928" y="5018"/>
                  <a:pt x="1862" y="4952"/>
                </a:cubicBezTo>
                <a:cubicBezTo>
                  <a:pt x="1829" y="4920"/>
                  <a:pt x="1785" y="4903"/>
                  <a:pt x="1742" y="4903"/>
                </a:cubicBezTo>
                <a:close/>
                <a:moveTo>
                  <a:pt x="2528" y="4903"/>
                </a:moveTo>
                <a:cubicBezTo>
                  <a:pt x="2484" y="4903"/>
                  <a:pt x="2441" y="4920"/>
                  <a:pt x="2408" y="4952"/>
                </a:cubicBezTo>
                <a:cubicBezTo>
                  <a:pt x="2341" y="5018"/>
                  <a:pt x="2341" y="5124"/>
                  <a:pt x="2408" y="5190"/>
                </a:cubicBezTo>
                <a:cubicBezTo>
                  <a:pt x="2474" y="5256"/>
                  <a:pt x="2582" y="5256"/>
                  <a:pt x="2648" y="5190"/>
                </a:cubicBezTo>
                <a:cubicBezTo>
                  <a:pt x="2715" y="5124"/>
                  <a:pt x="2715" y="5018"/>
                  <a:pt x="2648" y="4952"/>
                </a:cubicBezTo>
                <a:cubicBezTo>
                  <a:pt x="2615" y="4920"/>
                  <a:pt x="2571" y="4903"/>
                  <a:pt x="2528" y="4903"/>
                </a:cubicBezTo>
                <a:close/>
                <a:moveTo>
                  <a:pt x="3314" y="4903"/>
                </a:moveTo>
                <a:cubicBezTo>
                  <a:pt x="3271" y="4903"/>
                  <a:pt x="3227" y="4920"/>
                  <a:pt x="3194" y="4952"/>
                </a:cubicBezTo>
                <a:cubicBezTo>
                  <a:pt x="3127" y="5018"/>
                  <a:pt x="3127" y="5124"/>
                  <a:pt x="3194" y="5190"/>
                </a:cubicBezTo>
                <a:cubicBezTo>
                  <a:pt x="3260" y="5256"/>
                  <a:pt x="3368" y="5256"/>
                  <a:pt x="3434" y="5190"/>
                </a:cubicBezTo>
                <a:cubicBezTo>
                  <a:pt x="3500" y="5124"/>
                  <a:pt x="3500" y="5018"/>
                  <a:pt x="3434" y="4952"/>
                </a:cubicBezTo>
                <a:cubicBezTo>
                  <a:pt x="3401" y="4920"/>
                  <a:pt x="3358" y="4903"/>
                  <a:pt x="3314" y="4903"/>
                </a:cubicBezTo>
                <a:close/>
                <a:moveTo>
                  <a:pt x="4101" y="4903"/>
                </a:moveTo>
                <a:cubicBezTo>
                  <a:pt x="4057" y="4903"/>
                  <a:pt x="4013" y="4920"/>
                  <a:pt x="3980" y="4952"/>
                </a:cubicBezTo>
                <a:cubicBezTo>
                  <a:pt x="3914" y="5018"/>
                  <a:pt x="3914" y="5124"/>
                  <a:pt x="3980" y="5190"/>
                </a:cubicBezTo>
                <a:cubicBezTo>
                  <a:pt x="4047" y="5256"/>
                  <a:pt x="4154" y="5256"/>
                  <a:pt x="4220" y="5190"/>
                </a:cubicBezTo>
                <a:cubicBezTo>
                  <a:pt x="4287" y="5124"/>
                  <a:pt x="4287" y="5018"/>
                  <a:pt x="4220" y="4952"/>
                </a:cubicBezTo>
                <a:cubicBezTo>
                  <a:pt x="4187" y="4920"/>
                  <a:pt x="4144" y="4903"/>
                  <a:pt x="4101" y="4903"/>
                </a:cubicBezTo>
                <a:close/>
                <a:moveTo>
                  <a:pt x="4886" y="4903"/>
                </a:moveTo>
                <a:cubicBezTo>
                  <a:pt x="4843" y="4903"/>
                  <a:pt x="4800" y="4920"/>
                  <a:pt x="4766" y="4952"/>
                </a:cubicBezTo>
                <a:cubicBezTo>
                  <a:pt x="4700" y="5018"/>
                  <a:pt x="4700" y="5124"/>
                  <a:pt x="4766" y="5190"/>
                </a:cubicBezTo>
                <a:cubicBezTo>
                  <a:pt x="4833" y="5256"/>
                  <a:pt x="4940" y="5256"/>
                  <a:pt x="5007" y="5190"/>
                </a:cubicBezTo>
                <a:cubicBezTo>
                  <a:pt x="5073" y="5124"/>
                  <a:pt x="5073" y="5018"/>
                  <a:pt x="5007" y="4952"/>
                </a:cubicBezTo>
                <a:cubicBezTo>
                  <a:pt x="4973" y="4920"/>
                  <a:pt x="4930" y="4903"/>
                  <a:pt x="4886" y="4903"/>
                </a:cubicBezTo>
                <a:close/>
                <a:moveTo>
                  <a:pt x="5672" y="4903"/>
                </a:moveTo>
                <a:cubicBezTo>
                  <a:pt x="5629" y="4903"/>
                  <a:pt x="5586" y="4920"/>
                  <a:pt x="5553" y="4952"/>
                </a:cubicBezTo>
                <a:cubicBezTo>
                  <a:pt x="5486" y="5018"/>
                  <a:pt x="5486" y="5124"/>
                  <a:pt x="5553" y="5190"/>
                </a:cubicBezTo>
                <a:cubicBezTo>
                  <a:pt x="5619" y="5256"/>
                  <a:pt x="5726" y="5256"/>
                  <a:pt x="5793" y="5190"/>
                </a:cubicBezTo>
                <a:cubicBezTo>
                  <a:pt x="5859" y="5124"/>
                  <a:pt x="5859" y="5018"/>
                  <a:pt x="5793" y="4952"/>
                </a:cubicBezTo>
                <a:cubicBezTo>
                  <a:pt x="5760" y="4920"/>
                  <a:pt x="5716" y="4903"/>
                  <a:pt x="5672" y="4903"/>
                </a:cubicBezTo>
                <a:close/>
                <a:moveTo>
                  <a:pt x="6459" y="4903"/>
                </a:moveTo>
                <a:cubicBezTo>
                  <a:pt x="6415" y="4903"/>
                  <a:pt x="6372" y="4920"/>
                  <a:pt x="6338" y="4952"/>
                </a:cubicBezTo>
                <a:cubicBezTo>
                  <a:pt x="6272" y="5018"/>
                  <a:pt x="6272" y="5124"/>
                  <a:pt x="6338" y="5190"/>
                </a:cubicBezTo>
                <a:cubicBezTo>
                  <a:pt x="6405" y="5256"/>
                  <a:pt x="6513" y="5256"/>
                  <a:pt x="6579" y="5190"/>
                </a:cubicBezTo>
                <a:cubicBezTo>
                  <a:pt x="6646" y="5124"/>
                  <a:pt x="6646" y="5018"/>
                  <a:pt x="6579" y="4952"/>
                </a:cubicBezTo>
                <a:cubicBezTo>
                  <a:pt x="6546" y="4920"/>
                  <a:pt x="6502" y="4903"/>
                  <a:pt x="6459" y="4903"/>
                </a:cubicBezTo>
                <a:close/>
                <a:moveTo>
                  <a:pt x="7245" y="4903"/>
                </a:moveTo>
                <a:cubicBezTo>
                  <a:pt x="7202" y="4903"/>
                  <a:pt x="7158" y="4920"/>
                  <a:pt x="7125" y="4952"/>
                </a:cubicBezTo>
                <a:cubicBezTo>
                  <a:pt x="7058" y="5018"/>
                  <a:pt x="7058" y="5124"/>
                  <a:pt x="7125" y="5190"/>
                </a:cubicBezTo>
                <a:cubicBezTo>
                  <a:pt x="7191" y="5256"/>
                  <a:pt x="7299" y="5256"/>
                  <a:pt x="7365" y="5190"/>
                </a:cubicBezTo>
                <a:cubicBezTo>
                  <a:pt x="7432" y="5124"/>
                  <a:pt x="7432" y="5018"/>
                  <a:pt x="7365" y="4952"/>
                </a:cubicBezTo>
                <a:cubicBezTo>
                  <a:pt x="7332" y="4920"/>
                  <a:pt x="7289" y="4903"/>
                  <a:pt x="7245" y="4903"/>
                </a:cubicBezTo>
                <a:close/>
                <a:moveTo>
                  <a:pt x="8031" y="4903"/>
                </a:moveTo>
                <a:cubicBezTo>
                  <a:pt x="7988" y="4903"/>
                  <a:pt x="7944" y="4920"/>
                  <a:pt x="7911" y="4952"/>
                </a:cubicBezTo>
                <a:cubicBezTo>
                  <a:pt x="7845" y="5018"/>
                  <a:pt x="7845" y="5124"/>
                  <a:pt x="7911" y="5190"/>
                </a:cubicBezTo>
                <a:cubicBezTo>
                  <a:pt x="7977" y="5256"/>
                  <a:pt x="8085" y="5256"/>
                  <a:pt x="8151" y="5190"/>
                </a:cubicBezTo>
                <a:cubicBezTo>
                  <a:pt x="8217" y="5124"/>
                  <a:pt x="8217" y="5018"/>
                  <a:pt x="8151" y="4952"/>
                </a:cubicBezTo>
                <a:cubicBezTo>
                  <a:pt x="8118" y="4920"/>
                  <a:pt x="8075" y="4903"/>
                  <a:pt x="8031" y="4903"/>
                </a:cubicBezTo>
                <a:close/>
                <a:moveTo>
                  <a:pt x="8818" y="4903"/>
                </a:moveTo>
                <a:cubicBezTo>
                  <a:pt x="8774" y="4903"/>
                  <a:pt x="8730" y="4920"/>
                  <a:pt x="8697" y="4952"/>
                </a:cubicBezTo>
                <a:cubicBezTo>
                  <a:pt x="8631" y="5018"/>
                  <a:pt x="8631" y="5124"/>
                  <a:pt x="8697" y="5190"/>
                </a:cubicBezTo>
                <a:cubicBezTo>
                  <a:pt x="8764" y="5256"/>
                  <a:pt x="8871" y="5256"/>
                  <a:pt x="8937" y="5190"/>
                </a:cubicBezTo>
                <a:cubicBezTo>
                  <a:pt x="9004" y="5124"/>
                  <a:pt x="9004" y="5018"/>
                  <a:pt x="8937" y="4952"/>
                </a:cubicBezTo>
                <a:cubicBezTo>
                  <a:pt x="8904" y="4920"/>
                  <a:pt x="8861" y="4903"/>
                  <a:pt x="8818" y="4903"/>
                </a:cubicBezTo>
                <a:close/>
                <a:moveTo>
                  <a:pt x="9603" y="4903"/>
                </a:moveTo>
                <a:cubicBezTo>
                  <a:pt x="9560" y="4903"/>
                  <a:pt x="9517" y="4920"/>
                  <a:pt x="9483" y="4952"/>
                </a:cubicBezTo>
                <a:cubicBezTo>
                  <a:pt x="9417" y="5018"/>
                  <a:pt x="9417" y="5124"/>
                  <a:pt x="9483" y="5190"/>
                </a:cubicBezTo>
                <a:cubicBezTo>
                  <a:pt x="9550" y="5256"/>
                  <a:pt x="9657" y="5256"/>
                  <a:pt x="9724" y="5190"/>
                </a:cubicBezTo>
                <a:cubicBezTo>
                  <a:pt x="9790" y="5124"/>
                  <a:pt x="9790" y="5018"/>
                  <a:pt x="9724" y="4952"/>
                </a:cubicBezTo>
                <a:cubicBezTo>
                  <a:pt x="9690" y="4920"/>
                  <a:pt x="9647" y="4903"/>
                  <a:pt x="9603" y="4903"/>
                </a:cubicBezTo>
                <a:close/>
                <a:moveTo>
                  <a:pt x="10390" y="4903"/>
                </a:moveTo>
                <a:cubicBezTo>
                  <a:pt x="10346" y="4903"/>
                  <a:pt x="10303" y="4920"/>
                  <a:pt x="10270" y="4952"/>
                </a:cubicBezTo>
                <a:cubicBezTo>
                  <a:pt x="10203" y="5018"/>
                  <a:pt x="10203" y="5124"/>
                  <a:pt x="10270" y="5190"/>
                </a:cubicBezTo>
                <a:cubicBezTo>
                  <a:pt x="10336" y="5256"/>
                  <a:pt x="10444" y="5256"/>
                  <a:pt x="10510" y="5190"/>
                </a:cubicBezTo>
                <a:cubicBezTo>
                  <a:pt x="10576" y="5124"/>
                  <a:pt x="10576" y="5018"/>
                  <a:pt x="10510" y="4952"/>
                </a:cubicBezTo>
                <a:cubicBezTo>
                  <a:pt x="10477" y="4920"/>
                  <a:pt x="10433" y="4903"/>
                  <a:pt x="10390" y="4903"/>
                </a:cubicBezTo>
                <a:close/>
                <a:moveTo>
                  <a:pt x="11176" y="4903"/>
                </a:moveTo>
                <a:cubicBezTo>
                  <a:pt x="11132" y="4903"/>
                  <a:pt x="11089" y="4920"/>
                  <a:pt x="11055" y="4952"/>
                </a:cubicBezTo>
                <a:cubicBezTo>
                  <a:pt x="10989" y="5018"/>
                  <a:pt x="10989" y="5124"/>
                  <a:pt x="11055" y="5190"/>
                </a:cubicBezTo>
                <a:cubicBezTo>
                  <a:pt x="11122" y="5256"/>
                  <a:pt x="11230" y="5256"/>
                  <a:pt x="11296" y="5190"/>
                </a:cubicBezTo>
                <a:cubicBezTo>
                  <a:pt x="11363" y="5124"/>
                  <a:pt x="11363" y="5018"/>
                  <a:pt x="11296" y="4952"/>
                </a:cubicBezTo>
                <a:cubicBezTo>
                  <a:pt x="11263" y="4920"/>
                  <a:pt x="11219" y="4903"/>
                  <a:pt x="11176" y="4903"/>
                </a:cubicBezTo>
                <a:close/>
                <a:moveTo>
                  <a:pt x="11962" y="4903"/>
                </a:moveTo>
                <a:cubicBezTo>
                  <a:pt x="11919" y="4903"/>
                  <a:pt x="11875" y="4920"/>
                  <a:pt x="11842" y="4952"/>
                </a:cubicBezTo>
                <a:cubicBezTo>
                  <a:pt x="11775" y="5018"/>
                  <a:pt x="11775" y="5124"/>
                  <a:pt x="11842" y="5190"/>
                </a:cubicBezTo>
                <a:cubicBezTo>
                  <a:pt x="11908" y="5256"/>
                  <a:pt x="12016" y="5256"/>
                  <a:pt x="12083" y="5190"/>
                </a:cubicBezTo>
                <a:cubicBezTo>
                  <a:pt x="12149" y="5124"/>
                  <a:pt x="12149" y="5018"/>
                  <a:pt x="12083" y="4952"/>
                </a:cubicBezTo>
                <a:cubicBezTo>
                  <a:pt x="12049" y="4920"/>
                  <a:pt x="12006" y="4903"/>
                  <a:pt x="11962" y="4903"/>
                </a:cubicBezTo>
                <a:close/>
                <a:moveTo>
                  <a:pt x="12748" y="4903"/>
                </a:moveTo>
                <a:cubicBezTo>
                  <a:pt x="12705" y="4903"/>
                  <a:pt x="12661" y="4920"/>
                  <a:pt x="12628" y="4952"/>
                </a:cubicBezTo>
                <a:cubicBezTo>
                  <a:pt x="12562" y="5018"/>
                  <a:pt x="12562" y="5124"/>
                  <a:pt x="12628" y="5190"/>
                </a:cubicBezTo>
                <a:cubicBezTo>
                  <a:pt x="12694" y="5256"/>
                  <a:pt x="12802" y="5256"/>
                  <a:pt x="12868" y="5190"/>
                </a:cubicBezTo>
                <a:cubicBezTo>
                  <a:pt x="12935" y="5124"/>
                  <a:pt x="12935" y="5018"/>
                  <a:pt x="12868" y="4952"/>
                </a:cubicBezTo>
                <a:cubicBezTo>
                  <a:pt x="12835" y="4920"/>
                  <a:pt x="12792" y="4903"/>
                  <a:pt x="12748" y="4903"/>
                </a:cubicBezTo>
                <a:close/>
                <a:moveTo>
                  <a:pt x="13535" y="4903"/>
                </a:moveTo>
                <a:cubicBezTo>
                  <a:pt x="13491" y="4903"/>
                  <a:pt x="13447" y="4920"/>
                  <a:pt x="13414" y="4952"/>
                </a:cubicBezTo>
                <a:cubicBezTo>
                  <a:pt x="13348" y="5018"/>
                  <a:pt x="13348" y="5124"/>
                  <a:pt x="13414" y="5190"/>
                </a:cubicBezTo>
                <a:cubicBezTo>
                  <a:pt x="13481" y="5256"/>
                  <a:pt x="13588" y="5256"/>
                  <a:pt x="13654" y="5190"/>
                </a:cubicBezTo>
                <a:cubicBezTo>
                  <a:pt x="13721" y="5124"/>
                  <a:pt x="13721" y="5018"/>
                  <a:pt x="13654" y="4952"/>
                </a:cubicBezTo>
                <a:cubicBezTo>
                  <a:pt x="13621" y="4920"/>
                  <a:pt x="13578" y="4903"/>
                  <a:pt x="13535" y="4903"/>
                </a:cubicBezTo>
                <a:close/>
                <a:moveTo>
                  <a:pt x="14320" y="4903"/>
                </a:moveTo>
                <a:cubicBezTo>
                  <a:pt x="14277" y="4903"/>
                  <a:pt x="14234" y="4920"/>
                  <a:pt x="14201" y="4952"/>
                </a:cubicBezTo>
                <a:cubicBezTo>
                  <a:pt x="14134" y="5018"/>
                  <a:pt x="14134" y="5124"/>
                  <a:pt x="14201" y="5190"/>
                </a:cubicBezTo>
                <a:cubicBezTo>
                  <a:pt x="14267" y="5256"/>
                  <a:pt x="14374" y="5256"/>
                  <a:pt x="14441" y="5190"/>
                </a:cubicBezTo>
                <a:cubicBezTo>
                  <a:pt x="14507" y="5124"/>
                  <a:pt x="14507" y="5018"/>
                  <a:pt x="14441" y="4952"/>
                </a:cubicBezTo>
                <a:cubicBezTo>
                  <a:pt x="14408" y="4920"/>
                  <a:pt x="14364" y="4903"/>
                  <a:pt x="14320" y="4903"/>
                </a:cubicBezTo>
                <a:close/>
                <a:moveTo>
                  <a:pt x="15107" y="4903"/>
                </a:moveTo>
                <a:cubicBezTo>
                  <a:pt x="15063" y="4903"/>
                  <a:pt x="15019" y="4920"/>
                  <a:pt x="14986" y="4952"/>
                </a:cubicBezTo>
                <a:cubicBezTo>
                  <a:pt x="14920" y="5018"/>
                  <a:pt x="14920" y="5124"/>
                  <a:pt x="14986" y="5190"/>
                </a:cubicBezTo>
                <a:cubicBezTo>
                  <a:pt x="15053" y="5256"/>
                  <a:pt x="15161" y="5256"/>
                  <a:pt x="15227" y="5190"/>
                </a:cubicBezTo>
                <a:cubicBezTo>
                  <a:pt x="15293" y="5124"/>
                  <a:pt x="15293" y="5018"/>
                  <a:pt x="15227" y="4952"/>
                </a:cubicBezTo>
                <a:cubicBezTo>
                  <a:pt x="15194" y="4920"/>
                  <a:pt x="15150" y="4903"/>
                  <a:pt x="15107" y="4903"/>
                </a:cubicBezTo>
                <a:close/>
                <a:moveTo>
                  <a:pt x="15893" y="4903"/>
                </a:moveTo>
                <a:cubicBezTo>
                  <a:pt x="15849" y="4903"/>
                  <a:pt x="15806" y="4920"/>
                  <a:pt x="15772" y="4952"/>
                </a:cubicBezTo>
                <a:cubicBezTo>
                  <a:pt x="15706" y="5018"/>
                  <a:pt x="15706" y="5124"/>
                  <a:pt x="15772" y="5190"/>
                </a:cubicBezTo>
                <a:cubicBezTo>
                  <a:pt x="15839" y="5256"/>
                  <a:pt x="15947" y="5256"/>
                  <a:pt x="16013" y="5190"/>
                </a:cubicBezTo>
                <a:cubicBezTo>
                  <a:pt x="16080" y="5124"/>
                  <a:pt x="16080" y="5018"/>
                  <a:pt x="16013" y="4952"/>
                </a:cubicBezTo>
                <a:cubicBezTo>
                  <a:pt x="15980" y="4920"/>
                  <a:pt x="15936" y="4903"/>
                  <a:pt x="15893" y="4903"/>
                </a:cubicBezTo>
                <a:close/>
                <a:moveTo>
                  <a:pt x="16679" y="4903"/>
                </a:moveTo>
                <a:cubicBezTo>
                  <a:pt x="16636" y="4903"/>
                  <a:pt x="16592" y="4920"/>
                  <a:pt x="16559" y="4952"/>
                </a:cubicBezTo>
                <a:cubicBezTo>
                  <a:pt x="16492" y="5018"/>
                  <a:pt x="16492" y="5124"/>
                  <a:pt x="16559" y="5190"/>
                </a:cubicBezTo>
                <a:cubicBezTo>
                  <a:pt x="16625" y="5256"/>
                  <a:pt x="16733" y="5256"/>
                  <a:pt x="16800" y="5190"/>
                </a:cubicBezTo>
                <a:cubicBezTo>
                  <a:pt x="16866" y="5124"/>
                  <a:pt x="16866" y="5018"/>
                  <a:pt x="16800" y="4952"/>
                </a:cubicBezTo>
                <a:cubicBezTo>
                  <a:pt x="16766" y="4920"/>
                  <a:pt x="16723" y="4903"/>
                  <a:pt x="16679" y="4903"/>
                </a:cubicBezTo>
                <a:close/>
                <a:moveTo>
                  <a:pt x="17465" y="4903"/>
                </a:moveTo>
                <a:cubicBezTo>
                  <a:pt x="17422" y="4903"/>
                  <a:pt x="17378" y="4920"/>
                  <a:pt x="17345" y="4952"/>
                </a:cubicBezTo>
                <a:cubicBezTo>
                  <a:pt x="17279" y="5018"/>
                  <a:pt x="17279" y="5124"/>
                  <a:pt x="17345" y="5190"/>
                </a:cubicBezTo>
                <a:cubicBezTo>
                  <a:pt x="17411" y="5256"/>
                  <a:pt x="17519" y="5256"/>
                  <a:pt x="17585" y="5190"/>
                </a:cubicBezTo>
                <a:cubicBezTo>
                  <a:pt x="17652" y="5124"/>
                  <a:pt x="17652" y="5018"/>
                  <a:pt x="17585" y="4952"/>
                </a:cubicBezTo>
                <a:cubicBezTo>
                  <a:pt x="17552" y="4920"/>
                  <a:pt x="17509" y="4903"/>
                  <a:pt x="17465" y="4903"/>
                </a:cubicBezTo>
                <a:close/>
                <a:moveTo>
                  <a:pt x="18252" y="4903"/>
                </a:moveTo>
                <a:cubicBezTo>
                  <a:pt x="18208" y="4903"/>
                  <a:pt x="18165" y="4920"/>
                  <a:pt x="18131" y="4952"/>
                </a:cubicBezTo>
                <a:cubicBezTo>
                  <a:pt x="18065" y="5018"/>
                  <a:pt x="18065" y="5124"/>
                  <a:pt x="18131" y="5190"/>
                </a:cubicBezTo>
                <a:cubicBezTo>
                  <a:pt x="18198" y="5256"/>
                  <a:pt x="18305" y="5256"/>
                  <a:pt x="18371" y="5190"/>
                </a:cubicBezTo>
                <a:cubicBezTo>
                  <a:pt x="18438" y="5124"/>
                  <a:pt x="18438" y="5018"/>
                  <a:pt x="18371" y="4952"/>
                </a:cubicBezTo>
                <a:cubicBezTo>
                  <a:pt x="18338" y="4920"/>
                  <a:pt x="18295" y="4903"/>
                  <a:pt x="18252" y="4903"/>
                </a:cubicBezTo>
                <a:close/>
                <a:moveTo>
                  <a:pt x="19037" y="4903"/>
                </a:moveTo>
                <a:cubicBezTo>
                  <a:pt x="18994" y="4903"/>
                  <a:pt x="18951" y="4920"/>
                  <a:pt x="18918" y="4952"/>
                </a:cubicBezTo>
                <a:cubicBezTo>
                  <a:pt x="18851" y="5018"/>
                  <a:pt x="18851" y="5124"/>
                  <a:pt x="18918" y="5190"/>
                </a:cubicBezTo>
                <a:cubicBezTo>
                  <a:pt x="18984" y="5256"/>
                  <a:pt x="19091" y="5256"/>
                  <a:pt x="19158" y="5190"/>
                </a:cubicBezTo>
                <a:cubicBezTo>
                  <a:pt x="19224" y="5124"/>
                  <a:pt x="19224" y="5018"/>
                  <a:pt x="19158" y="4952"/>
                </a:cubicBezTo>
                <a:cubicBezTo>
                  <a:pt x="19125" y="4920"/>
                  <a:pt x="19081" y="4903"/>
                  <a:pt x="19037" y="4903"/>
                </a:cubicBezTo>
                <a:close/>
                <a:moveTo>
                  <a:pt x="19824" y="4903"/>
                </a:moveTo>
                <a:cubicBezTo>
                  <a:pt x="19780" y="4903"/>
                  <a:pt x="19736" y="4920"/>
                  <a:pt x="19703" y="4952"/>
                </a:cubicBezTo>
                <a:cubicBezTo>
                  <a:pt x="19637" y="5018"/>
                  <a:pt x="19637" y="5124"/>
                  <a:pt x="19703" y="5190"/>
                </a:cubicBezTo>
                <a:cubicBezTo>
                  <a:pt x="19770" y="5256"/>
                  <a:pt x="19878" y="5256"/>
                  <a:pt x="19944" y="5190"/>
                </a:cubicBezTo>
                <a:cubicBezTo>
                  <a:pt x="20010" y="5124"/>
                  <a:pt x="20010" y="5018"/>
                  <a:pt x="19944" y="4952"/>
                </a:cubicBezTo>
                <a:cubicBezTo>
                  <a:pt x="19911" y="4920"/>
                  <a:pt x="19867" y="4903"/>
                  <a:pt x="19824" y="4903"/>
                </a:cubicBezTo>
                <a:close/>
                <a:moveTo>
                  <a:pt x="20610" y="4903"/>
                </a:moveTo>
                <a:cubicBezTo>
                  <a:pt x="20566" y="4903"/>
                  <a:pt x="20523" y="4920"/>
                  <a:pt x="20490" y="4952"/>
                </a:cubicBezTo>
                <a:cubicBezTo>
                  <a:pt x="20423" y="5018"/>
                  <a:pt x="20423" y="5124"/>
                  <a:pt x="20490" y="5190"/>
                </a:cubicBezTo>
                <a:cubicBezTo>
                  <a:pt x="20556" y="5256"/>
                  <a:pt x="20664" y="5256"/>
                  <a:pt x="20730" y="5190"/>
                </a:cubicBezTo>
                <a:cubicBezTo>
                  <a:pt x="20797" y="5124"/>
                  <a:pt x="20797" y="5018"/>
                  <a:pt x="20730" y="4952"/>
                </a:cubicBezTo>
                <a:cubicBezTo>
                  <a:pt x="20697" y="4920"/>
                  <a:pt x="20653" y="4903"/>
                  <a:pt x="20610" y="4903"/>
                </a:cubicBezTo>
                <a:close/>
                <a:moveTo>
                  <a:pt x="21396" y="4903"/>
                </a:moveTo>
                <a:cubicBezTo>
                  <a:pt x="21353" y="4903"/>
                  <a:pt x="21309" y="4920"/>
                  <a:pt x="21276" y="4952"/>
                </a:cubicBezTo>
                <a:cubicBezTo>
                  <a:pt x="21209" y="5018"/>
                  <a:pt x="21209" y="5124"/>
                  <a:pt x="21276" y="5190"/>
                </a:cubicBezTo>
                <a:cubicBezTo>
                  <a:pt x="21342" y="5256"/>
                  <a:pt x="21450" y="5256"/>
                  <a:pt x="21517" y="5190"/>
                </a:cubicBezTo>
                <a:cubicBezTo>
                  <a:pt x="21583" y="5124"/>
                  <a:pt x="21583" y="5018"/>
                  <a:pt x="21517" y="4952"/>
                </a:cubicBezTo>
                <a:cubicBezTo>
                  <a:pt x="21483" y="4920"/>
                  <a:pt x="21440" y="4903"/>
                  <a:pt x="21396" y="4903"/>
                </a:cubicBezTo>
                <a:close/>
                <a:moveTo>
                  <a:pt x="169" y="5720"/>
                </a:moveTo>
                <a:cubicBezTo>
                  <a:pt x="126" y="5720"/>
                  <a:pt x="83" y="5737"/>
                  <a:pt x="49" y="5770"/>
                </a:cubicBezTo>
                <a:cubicBezTo>
                  <a:pt x="-17" y="5835"/>
                  <a:pt x="-17" y="5942"/>
                  <a:pt x="49" y="6007"/>
                </a:cubicBezTo>
                <a:cubicBezTo>
                  <a:pt x="116" y="6073"/>
                  <a:pt x="223" y="6073"/>
                  <a:pt x="290" y="6007"/>
                </a:cubicBezTo>
                <a:cubicBezTo>
                  <a:pt x="356" y="5942"/>
                  <a:pt x="356" y="5835"/>
                  <a:pt x="290" y="5770"/>
                </a:cubicBezTo>
                <a:cubicBezTo>
                  <a:pt x="256" y="5737"/>
                  <a:pt x="213" y="5720"/>
                  <a:pt x="169" y="5720"/>
                </a:cubicBezTo>
                <a:close/>
                <a:moveTo>
                  <a:pt x="955" y="5720"/>
                </a:moveTo>
                <a:cubicBezTo>
                  <a:pt x="912" y="5720"/>
                  <a:pt x="869" y="5737"/>
                  <a:pt x="836" y="5770"/>
                </a:cubicBezTo>
                <a:cubicBezTo>
                  <a:pt x="769" y="5835"/>
                  <a:pt x="769" y="5942"/>
                  <a:pt x="836" y="6007"/>
                </a:cubicBezTo>
                <a:cubicBezTo>
                  <a:pt x="902" y="6073"/>
                  <a:pt x="1009" y="6073"/>
                  <a:pt x="1076" y="6007"/>
                </a:cubicBezTo>
                <a:cubicBezTo>
                  <a:pt x="1142" y="5942"/>
                  <a:pt x="1142" y="5835"/>
                  <a:pt x="1076" y="5770"/>
                </a:cubicBezTo>
                <a:cubicBezTo>
                  <a:pt x="1043" y="5737"/>
                  <a:pt x="999" y="5720"/>
                  <a:pt x="955" y="5720"/>
                </a:cubicBezTo>
                <a:close/>
                <a:moveTo>
                  <a:pt x="1742" y="5720"/>
                </a:moveTo>
                <a:cubicBezTo>
                  <a:pt x="1698" y="5720"/>
                  <a:pt x="1654" y="5737"/>
                  <a:pt x="1621" y="5770"/>
                </a:cubicBezTo>
                <a:cubicBezTo>
                  <a:pt x="1555" y="5835"/>
                  <a:pt x="1555" y="5942"/>
                  <a:pt x="1621" y="6007"/>
                </a:cubicBezTo>
                <a:cubicBezTo>
                  <a:pt x="1688" y="6073"/>
                  <a:pt x="1796" y="6073"/>
                  <a:pt x="1862" y="6007"/>
                </a:cubicBezTo>
                <a:cubicBezTo>
                  <a:pt x="1928" y="5942"/>
                  <a:pt x="1928" y="5835"/>
                  <a:pt x="1862" y="5770"/>
                </a:cubicBezTo>
                <a:cubicBezTo>
                  <a:pt x="1829" y="5737"/>
                  <a:pt x="1785" y="5720"/>
                  <a:pt x="1742" y="5720"/>
                </a:cubicBezTo>
                <a:close/>
                <a:moveTo>
                  <a:pt x="2528" y="5720"/>
                </a:moveTo>
                <a:cubicBezTo>
                  <a:pt x="2484" y="5720"/>
                  <a:pt x="2441" y="5737"/>
                  <a:pt x="2408" y="5770"/>
                </a:cubicBezTo>
                <a:cubicBezTo>
                  <a:pt x="2341" y="5835"/>
                  <a:pt x="2341" y="5942"/>
                  <a:pt x="2408" y="6007"/>
                </a:cubicBezTo>
                <a:cubicBezTo>
                  <a:pt x="2474" y="6073"/>
                  <a:pt x="2582" y="6073"/>
                  <a:pt x="2648" y="6007"/>
                </a:cubicBezTo>
                <a:cubicBezTo>
                  <a:pt x="2715" y="5942"/>
                  <a:pt x="2715" y="5835"/>
                  <a:pt x="2648" y="5770"/>
                </a:cubicBezTo>
                <a:cubicBezTo>
                  <a:pt x="2615" y="5737"/>
                  <a:pt x="2571" y="5720"/>
                  <a:pt x="2528" y="5720"/>
                </a:cubicBezTo>
                <a:close/>
                <a:moveTo>
                  <a:pt x="3314" y="5720"/>
                </a:moveTo>
                <a:cubicBezTo>
                  <a:pt x="3271" y="5720"/>
                  <a:pt x="3227" y="5737"/>
                  <a:pt x="3194" y="5770"/>
                </a:cubicBezTo>
                <a:cubicBezTo>
                  <a:pt x="3127" y="5835"/>
                  <a:pt x="3127" y="5942"/>
                  <a:pt x="3194" y="6007"/>
                </a:cubicBezTo>
                <a:cubicBezTo>
                  <a:pt x="3260" y="6073"/>
                  <a:pt x="3368" y="6073"/>
                  <a:pt x="3434" y="6007"/>
                </a:cubicBezTo>
                <a:cubicBezTo>
                  <a:pt x="3500" y="5942"/>
                  <a:pt x="3500" y="5835"/>
                  <a:pt x="3434" y="5770"/>
                </a:cubicBezTo>
                <a:cubicBezTo>
                  <a:pt x="3401" y="5737"/>
                  <a:pt x="3358" y="5720"/>
                  <a:pt x="3314" y="5720"/>
                </a:cubicBezTo>
                <a:close/>
                <a:moveTo>
                  <a:pt x="4101" y="5720"/>
                </a:moveTo>
                <a:cubicBezTo>
                  <a:pt x="4057" y="5720"/>
                  <a:pt x="4013" y="5737"/>
                  <a:pt x="3980" y="5770"/>
                </a:cubicBezTo>
                <a:cubicBezTo>
                  <a:pt x="3914" y="5835"/>
                  <a:pt x="3914" y="5942"/>
                  <a:pt x="3980" y="6007"/>
                </a:cubicBezTo>
                <a:cubicBezTo>
                  <a:pt x="4047" y="6073"/>
                  <a:pt x="4154" y="6073"/>
                  <a:pt x="4220" y="6007"/>
                </a:cubicBezTo>
                <a:cubicBezTo>
                  <a:pt x="4287" y="5942"/>
                  <a:pt x="4287" y="5835"/>
                  <a:pt x="4220" y="5770"/>
                </a:cubicBezTo>
                <a:cubicBezTo>
                  <a:pt x="4187" y="5737"/>
                  <a:pt x="4144" y="5720"/>
                  <a:pt x="4101" y="5720"/>
                </a:cubicBezTo>
                <a:close/>
                <a:moveTo>
                  <a:pt x="4886" y="5720"/>
                </a:moveTo>
                <a:cubicBezTo>
                  <a:pt x="4843" y="5720"/>
                  <a:pt x="4800" y="5737"/>
                  <a:pt x="4766" y="5770"/>
                </a:cubicBezTo>
                <a:cubicBezTo>
                  <a:pt x="4700" y="5835"/>
                  <a:pt x="4700" y="5942"/>
                  <a:pt x="4766" y="6007"/>
                </a:cubicBezTo>
                <a:cubicBezTo>
                  <a:pt x="4833" y="6073"/>
                  <a:pt x="4940" y="6073"/>
                  <a:pt x="5007" y="6007"/>
                </a:cubicBezTo>
                <a:cubicBezTo>
                  <a:pt x="5073" y="5942"/>
                  <a:pt x="5073" y="5835"/>
                  <a:pt x="5007" y="5770"/>
                </a:cubicBezTo>
                <a:cubicBezTo>
                  <a:pt x="4973" y="5737"/>
                  <a:pt x="4930" y="5720"/>
                  <a:pt x="4886" y="5720"/>
                </a:cubicBezTo>
                <a:close/>
                <a:moveTo>
                  <a:pt x="5672" y="5720"/>
                </a:moveTo>
                <a:cubicBezTo>
                  <a:pt x="5629" y="5720"/>
                  <a:pt x="5586" y="5737"/>
                  <a:pt x="5553" y="5770"/>
                </a:cubicBezTo>
                <a:cubicBezTo>
                  <a:pt x="5486" y="5835"/>
                  <a:pt x="5486" y="5942"/>
                  <a:pt x="5553" y="6007"/>
                </a:cubicBezTo>
                <a:cubicBezTo>
                  <a:pt x="5619" y="6073"/>
                  <a:pt x="5726" y="6073"/>
                  <a:pt x="5793" y="6007"/>
                </a:cubicBezTo>
                <a:cubicBezTo>
                  <a:pt x="5859" y="5942"/>
                  <a:pt x="5859" y="5835"/>
                  <a:pt x="5793" y="5770"/>
                </a:cubicBezTo>
                <a:cubicBezTo>
                  <a:pt x="5760" y="5737"/>
                  <a:pt x="5716" y="5720"/>
                  <a:pt x="5672" y="5720"/>
                </a:cubicBezTo>
                <a:close/>
                <a:moveTo>
                  <a:pt x="6459" y="5720"/>
                </a:moveTo>
                <a:cubicBezTo>
                  <a:pt x="6415" y="5720"/>
                  <a:pt x="6372" y="5737"/>
                  <a:pt x="6338" y="5770"/>
                </a:cubicBezTo>
                <a:cubicBezTo>
                  <a:pt x="6272" y="5835"/>
                  <a:pt x="6272" y="5942"/>
                  <a:pt x="6338" y="6007"/>
                </a:cubicBezTo>
                <a:cubicBezTo>
                  <a:pt x="6405" y="6073"/>
                  <a:pt x="6513" y="6073"/>
                  <a:pt x="6579" y="6007"/>
                </a:cubicBezTo>
                <a:cubicBezTo>
                  <a:pt x="6646" y="5942"/>
                  <a:pt x="6646" y="5835"/>
                  <a:pt x="6579" y="5770"/>
                </a:cubicBezTo>
                <a:cubicBezTo>
                  <a:pt x="6546" y="5737"/>
                  <a:pt x="6502" y="5720"/>
                  <a:pt x="6459" y="5720"/>
                </a:cubicBezTo>
                <a:close/>
                <a:moveTo>
                  <a:pt x="7245" y="5720"/>
                </a:moveTo>
                <a:cubicBezTo>
                  <a:pt x="7202" y="5720"/>
                  <a:pt x="7158" y="5737"/>
                  <a:pt x="7125" y="5770"/>
                </a:cubicBezTo>
                <a:cubicBezTo>
                  <a:pt x="7058" y="5835"/>
                  <a:pt x="7058" y="5942"/>
                  <a:pt x="7125" y="6007"/>
                </a:cubicBezTo>
                <a:cubicBezTo>
                  <a:pt x="7191" y="6073"/>
                  <a:pt x="7299" y="6073"/>
                  <a:pt x="7365" y="6007"/>
                </a:cubicBezTo>
                <a:cubicBezTo>
                  <a:pt x="7432" y="5942"/>
                  <a:pt x="7432" y="5835"/>
                  <a:pt x="7365" y="5770"/>
                </a:cubicBezTo>
                <a:cubicBezTo>
                  <a:pt x="7332" y="5737"/>
                  <a:pt x="7289" y="5720"/>
                  <a:pt x="7245" y="5720"/>
                </a:cubicBezTo>
                <a:close/>
                <a:moveTo>
                  <a:pt x="8031" y="5720"/>
                </a:moveTo>
                <a:cubicBezTo>
                  <a:pt x="7988" y="5720"/>
                  <a:pt x="7944" y="5737"/>
                  <a:pt x="7911" y="5770"/>
                </a:cubicBezTo>
                <a:cubicBezTo>
                  <a:pt x="7845" y="5835"/>
                  <a:pt x="7845" y="5942"/>
                  <a:pt x="7911" y="6007"/>
                </a:cubicBezTo>
                <a:cubicBezTo>
                  <a:pt x="7977" y="6073"/>
                  <a:pt x="8085" y="6073"/>
                  <a:pt x="8151" y="6007"/>
                </a:cubicBezTo>
                <a:cubicBezTo>
                  <a:pt x="8217" y="5942"/>
                  <a:pt x="8217" y="5835"/>
                  <a:pt x="8151" y="5770"/>
                </a:cubicBezTo>
                <a:cubicBezTo>
                  <a:pt x="8118" y="5737"/>
                  <a:pt x="8075" y="5720"/>
                  <a:pt x="8031" y="5720"/>
                </a:cubicBezTo>
                <a:close/>
                <a:moveTo>
                  <a:pt x="8818" y="5720"/>
                </a:moveTo>
                <a:cubicBezTo>
                  <a:pt x="8774" y="5720"/>
                  <a:pt x="8730" y="5737"/>
                  <a:pt x="8697" y="5770"/>
                </a:cubicBezTo>
                <a:cubicBezTo>
                  <a:pt x="8631" y="5835"/>
                  <a:pt x="8631" y="5942"/>
                  <a:pt x="8697" y="6007"/>
                </a:cubicBezTo>
                <a:cubicBezTo>
                  <a:pt x="8764" y="6073"/>
                  <a:pt x="8871" y="6073"/>
                  <a:pt x="8937" y="6007"/>
                </a:cubicBezTo>
                <a:cubicBezTo>
                  <a:pt x="9004" y="5942"/>
                  <a:pt x="9004" y="5835"/>
                  <a:pt x="8937" y="5770"/>
                </a:cubicBezTo>
                <a:cubicBezTo>
                  <a:pt x="8904" y="5737"/>
                  <a:pt x="8861" y="5720"/>
                  <a:pt x="8818" y="5720"/>
                </a:cubicBezTo>
                <a:close/>
                <a:moveTo>
                  <a:pt x="9603" y="5720"/>
                </a:moveTo>
                <a:cubicBezTo>
                  <a:pt x="9560" y="5720"/>
                  <a:pt x="9517" y="5737"/>
                  <a:pt x="9483" y="5770"/>
                </a:cubicBezTo>
                <a:cubicBezTo>
                  <a:pt x="9417" y="5835"/>
                  <a:pt x="9417" y="5942"/>
                  <a:pt x="9483" y="6007"/>
                </a:cubicBezTo>
                <a:cubicBezTo>
                  <a:pt x="9550" y="6073"/>
                  <a:pt x="9657" y="6073"/>
                  <a:pt x="9724" y="6007"/>
                </a:cubicBezTo>
                <a:cubicBezTo>
                  <a:pt x="9790" y="5942"/>
                  <a:pt x="9790" y="5835"/>
                  <a:pt x="9724" y="5770"/>
                </a:cubicBezTo>
                <a:cubicBezTo>
                  <a:pt x="9690" y="5737"/>
                  <a:pt x="9647" y="5720"/>
                  <a:pt x="9603" y="5720"/>
                </a:cubicBezTo>
                <a:close/>
                <a:moveTo>
                  <a:pt x="10390" y="5720"/>
                </a:moveTo>
                <a:cubicBezTo>
                  <a:pt x="10346" y="5720"/>
                  <a:pt x="10303" y="5737"/>
                  <a:pt x="10270" y="5770"/>
                </a:cubicBezTo>
                <a:cubicBezTo>
                  <a:pt x="10203" y="5835"/>
                  <a:pt x="10203" y="5942"/>
                  <a:pt x="10270" y="6007"/>
                </a:cubicBezTo>
                <a:cubicBezTo>
                  <a:pt x="10336" y="6073"/>
                  <a:pt x="10444" y="6073"/>
                  <a:pt x="10510" y="6007"/>
                </a:cubicBezTo>
                <a:cubicBezTo>
                  <a:pt x="10576" y="5942"/>
                  <a:pt x="10576" y="5835"/>
                  <a:pt x="10510" y="5770"/>
                </a:cubicBezTo>
                <a:cubicBezTo>
                  <a:pt x="10477" y="5737"/>
                  <a:pt x="10433" y="5720"/>
                  <a:pt x="10390" y="5720"/>
                </a:cubicBezTo>
                <a:close/>
                <a:moveTo>
                  <a:pt x="11176" y="5720"/>
                </a:moveTo>
                <a:cubicBezTo>
                  <a:pt x="11132" y="5720"/>
                  <a:pt x="11089" y="5737"/>
                  <a:pt x="11055" y="5770"/>
                </a:cubicBezTo>
                <a:cubicBezTo>
                  <a:pt x="10989" y="5835"/>
                  <a:pt x="10989" y="5942"/>
                  <a:pt x="11055" y="6007"/>
                </a:cubicBezTo>
                <a:cubicBezTo>
                  <a:pt x="11122" y="6073"/>
                  <a:pt x="11230" y="6073"/>
                  <a:pt x="11296" y="6007"/>
                </a:cubicBezTo>
                <a:cubicBezTo>
                  <a:pt x="11363" y="5942"/>
                  <a:pt x="11363" y="5835"/>
                  <a:pt x="11296" y="5770"/>
                </a:cubicBezTo>
                <a:cubicBezTo>
                  <a:pt x="11263" y="5737"/>
                  <a:pt x="11219" y="5720"/>
                  <a:pt x="11176" y="5720"/>
                </a:cubicBezTo>
                <a:close/>
                <a:moveTo>
                  <a:pt x="11962" y="5720"/>
                </a:moveTo>
                <a:cubicBezTo>
                  <a:pt x="11919" y="5720"/>
                  <a:pt x="11875" y="5737"/>
                  <a:pt x="11842" y="5770"/>
                </a:cubicBezTo>
                <a:cubicBezTo>
                  <a:pt x="11775" y="5835"/>
                  <a:pt x="11775" y="5942"/>
                  <a:pt x="11842" y="6007"/>
                </a:cubicBezTo>
                <a:cubicBezTo>
                  <a:pt x="11908" y="6073"/>
                  <a:pt x="12016" y="6073"/>
                  <a:pt x="12083" y="6007"/>
                </a:cubicBezTo>
                <a:cubicBezTo>
                  <a:pt x="12149" y="5942"/>
                  <a:pt x="12149" y="5835"/>
                  <a:pt x="12083" y="5770"/>
                </a:cubicBezTo>
                <a:cubicBezTo>
                  <a:pt x="12049" y="5737"/>
                  <a:pt x="12006" y="5720"/>
                  <a:pt x="11962" y="5720"/>
                </a:cubicBezTo>
                <a:close/>
                <a:moveTo>
                  <a:pt x="12748" y="5720"/>
                </a:moveTo>
                <a:cubicBezTo>
                  <a:pt x="12705" y="5720"/>
                  <a:pt x="12661" y="5737"/>
                  <a:pt x="12628" y="5770"/>
                </a:cubicBezTo>
                <a:cubicBezTo>
                  <a:pt x="12562" y="5835"/>
                  <a:pt x="12562" y="5942"/>
                  <a:pt x="12628" y="6007"/>
                </a:cubicBezTo>
                <a:cubicBezTo>
                  <a:pt x="12694" y="6073"/>
                  <a:pt x="12802" y="6073"/>
                  <a:pt x="12868" y="6007"/>
                </a:cubicBezTo>
                <a:cubicBezTo>
                  <a:pt x="12935" y="5942"/>
                  <a:pt x="12935" y="5835"/>
                  <a:pt x="12868" y="5770"/>
                </a:cubicBezTo>
                <a:cubicBezTo>
                  <a:pt x="12835" y="5737"/>
                  <a:pt x="12792" y="5720"/>
                  <a:pt x="12748" y="5720"/>
                </a:cubicBezTo>
                <a:close/>
                <a:moveTo>
                  <a:pt x="13535" y="5720"/>
                </a:moveTo>
                <a:cubicBezTo>
                  <a:pt x="13491" y="5720"/>
                  <a:pt x="13447" y="5737"/>
                  <a:pt x="13414" y="5770"/>
                </a:cubicBezTo>
                <a:cubicBezTo>
                  <a:pt x="13348" y="5835"/>
                  <a:pt x="13348" y="5942"/>
                  <a:pt x="13414" y="6007"/>
                </a:cubicBezTo>
                <a:cubicBezTo>
                  <a:pt x="13481" y="6073"/>
                  <a:pt x="13588" y="6073"/>
                  <a:pt x="13654" y="6007"/>
                </a:cubicBezTo>
                <a:cubicBezTo>
                  <a:pt x="13721" y="5942"/>
                  <a:pt x="13721" y="5835"/>
                  <a:pt x="13654" y="5770"/>
                </a:cubicBezTo>
                <a:cubicBezTo>
                  <a:pt x="13621" y="5737"/>
                  <a:pt x="13578" y="5720"/>
                  <a:pt x="13535" y="5720"/>
                </a:cubicBezTo>
                <a:close/>
                <a:moveTo>
                  <a:pt x="14320" y="5720"/>
                </a:moveTo>
                <a:cubicBezTo>
                  <a:pt x="14277" y="5720"/>
                  <a:pt x="14234" y="5737"/>
                  <a:pt x="14201" y="5770"/>
                </a:cubicBezTo>
                <a:cubicBezTo>
                  <a:pt x="14134" y="5835"/>
                  <a:pt x="14134" y="5942"/>
                  <a:pt x="14201" y="6007"/>
                </a:cubicBezTo>
                <a:cubicBezTo>
                  <a:pt x="14267" y="6073"/>
                  <a:pt x="14374" y="6073"/>
                  <a:pt x="14441" y="6007"/>
                </a:cubicBezTo>
                <a:cubicBezTo>
                  <a:pt x="14507" y="5942"/>
                  <a:pt x="14507" y="5835"/>
                  <a:pt x="14441" y="5770"/>
                </a:cubicBezTo>
                <a:cubicBezTo>
                  <a:pt x="14408" y="5737"/>
                  <a:pt x="14364" y="5720"/>
                  <a:pt x="14320" y="5720"/>
                </a:cubicBezTo>
                <a:close/>
                <a:moveTo>
                  <a:pt x="15107" y="5720"/>
                </a:moveTo>
                <a:cubicBezTo>
                  <a:pt x="15063" y="5720"/>
                  <a:pt x="15019" y="5737"/>
                  <a:pt x="14986" y="5770"/>
                </a:cubicBezTo>
                <a:cubicBezTo>
                  <a:pt x="14920" y="5835"/>
                  <a:pt x="14920" y="5942"/>
                  <a:pt x="14986" y="6007"/>
                </a:cubicBezTo>
                <a:cubicBezTo>
                  <a:pt x="15053" y="6073"/>
                  <a:pt x="15161" y="6073"/>
                  <a:pt x="15227" y="6007"/>
                </a:cubicBezTo>
                <a:cubicBezTo>
                  <a:pt x="15293" y="5942"/>
                  <a:pt x="15293" y="5835"/>
                  <a:pt x="15227" y="5770"/>
                </a:cubicBezTo>
                <a:cubicBezTo>
                  <a:pt x="15194" y="5737"/>
                  <a:pt x="15150" y="5720"/>
                  <a:pt x="15107" y="5720"/>
                </a:cubicBezTo>
                <a:close/>
                <a:moveTo>
                  <a:pt x="15893" y="5720"/>
                </a:moveTo>
                <a:cubicBezTo>
                  <a:pt x="15849" y="5720"/>
                  <a:pt x="15806" y="5737"/>
                  <a:pt x="15772" y="5770"/>
                </a:cubicBezTo>
                <a:cubicBezTo>
                  <a:pt x="15706" y="5835"/>
                  <a:pt x="15706" y="5942"/>
                  <a:pt x="15772" y="6007"/>
                </a:cubicBezTo>
                <a:cubicBezTo>
                  <a:pt x="15839" y="6073"/>
                  <a:pt x="15947" y="6073"/>
                  <a:pt x="16013" y="6007"/>
                </a:cubicBezTo>
                <a:cubicBezTo>
                  <a:pt x="16080" y="5942"/>
                  <a:pt x="16080" y="5835"/>
                  <a:pt x="16013" y="5770"/>
                </a:cubicBezTo>
                <a:cubicBezTo>
                  <a:pt x="15980" y="5737"/>
                  <a:pt x="15936" y="5720"/>
                  <a:pt x="15893" y="5720"/>
                </a:cubicBezTo>
                <a:close/>
                <a:moveTo>
                  <a:pt x="16679" y="5720"/>
                </a:moveTo>
                <a:cubicBezTo>
                  <a:pt x="16636" y="5720"/>
                  <a:pt x="16592" y="5737"/>
                  <a:pt x="16559" y="5770"/>
                </a:cubicBezTo>
                <a:cubicBezTo>
                  <a:pt x="16492" y="5835"/>
                  <a:pt x="16492" y="5942"/>
                  <a:pt x="16559" y="6007"/>
                </a:cubicBezTo>
                <a:cubicBezTo>
                  <a:pt x="16625" y="6073"/>
                  <a:pt x="16733" y="6073"/>
                  <a:pt x="16800" y="6007"/>
                </a:cubicBezTo>
                <a:cubicBezTo>
                  <a:pt x="16866" y="5942"/>
                  <a:pt x="16866" y="5835"/>
                  <a:pt x="16800" y="5770"/>
                </a:cubicBezTo>
                <a:cubicBezTo>
                  <a:pt x="16766" y="5737"/>
                  <a:pt x="16723" y="5720"/>
                  <a:pt x="16679" y="5720"/>
                </a:cubicBezTo>
                <a:close/>
                <a:moveTo>
                  <a:pt x="17465" y="5720"/>
                </a:moveTo>
                <a:cubicBezTo>
                  <a:pt x="17422" y="5720"/>
                  <a:pt x="17378" y="5737"/>
                  <a:pt x="17345" y="5770"/>
                </a:cubicBezTo>
                <a:cubicBezTo>
                  <a:pt x="17279" y="5835"/>
                  <a:pt x="17279" y="5942"/>
                  <a:pt x="17345" y="6007"/>
                </a:cubicBezTo>
                <a:cubicBezTo>
                  <a:pt x="17411" y="6073"/>
                  <a:pt x="17519" y="6073"/>
                  <a:pt x="17585" y="6007"/>
                </a:cubicBezTo>
                <a:cubicBezTo>
                  <a:pt x="17652" y="5942"/>
                  <a:pt x="17652" y="5835"/>
                  <a:pt x="17585" y="5770"/>
                </a:cubicBezTo>
                <a:cubicBezTo>
                  <a:pt x="17552" y="5737"/>
                  <a:pt x="17509" y="5720"/>
                  <a:pt x="17465" y="5720"/>
                </a:cubicBezTo>
                <a:close/>
                <a:moveTo>
                  <a:pt x="18252" y="5720"/>
                </a:moveTo>
                <a:cubicBezTo>
                  <a:pt x="18208" y="5720"/>
                  <a:pt x="18165" y="5737"/>
                  <a:pt x="18131" y="5770"/>
                </a:cubicBezTo>
                <a:cubicBezTo>
                  <a:pt x="18065" y="5835"/>
                  <a:pt x="18065" y="5942"/>
                  <a:pt x="18131" y="6007"/>
                </a:cubicBezTo>
                <a:cubicBezTo>
                  <a:pt x="18198" y="6073"/>
                  <a:pt x="18305" y="6073"/>
                  <a:pt x="18371" y="6007"/>
                </a:cubicBezTo>
                <a:cubicBezTo>
                  <a:pt x="18438" y="5942"/>
                  <a:pt x="18438" y="5835"/>
                  <a:pt x="18371" y="5770"/>
                </a:cubicBezTo>
                <a:cubicBezTo>
                  <a:pt x="18338" y="5737"/>
                  <a:pt x="18295" y="5720"/>
                  <a:pt x="18252" y="5720"/>
                </a:cubicBezTo>
                <a:close/>
                <a:moveTo>
                  <a:pt x="19037" y="5720"/>
                </a:moveTo>
                <a:cubicBezTo>
                  <a:pt x="18994" y="5720"/>
                  <a:pt x="18951" y="5737"/>
                  <a:pt x="18918" y="5770"/>
                </a:cubicBezTo>
                <a:cubicBezTo>
                  <a:pt x="18851" y="5835"/>
                  <a:pt x="18851" y="5942"/>
                  <a:pt x="18918" y="6007"/>
                </a:cubicBezTo>
                <a:cubicBezTo>
                  <a:pt x="18984" y="6073"/>
                  <a:pt x="19091" y="6073"/>
                  <a:pt x="19158" y="6007"/>
                </a:cubicBezTo>
                <a:cubicBezTo>
                  <a:pt x="19224" y="5942"/>
                  <a:pt x="19224" y="5835"/>
                  <a:pt x="19158" y="5770"/>
                </a:cubicBezTo>
                <a:cubicBezTo>
                  <a:pt x="19125" y="5737"/>
                  <a:pt x="19081" y="5720"/>
                  <a:pt x="19037" y="5720"/>
                </a:cubicBezTo>
                <a:close/>
                <a:moveTo>
                  <a:pt x="19824" y="5720"/>
                </a:moveTo>
                <a:cubicBezTo>
                  <a:pt x="19780" y="5720"/>
                  <a:pt x="19736" y="5737"/>
                  <a:pt x="19703" y="5770"/>
                </a:cubicBezTo>
                <a:cubicBezTo>
                  <a:pt x="19637" y="5835"/>
                  <a:pt x="19637" y="5942"/>
                  <a:pt x="19703" y="6007"/>
                </a:cubicBezTo>
                <a:cubicBezTo>
                  <a:pt x="19770" y="6073"/>
                  <a:pt x="19878" y="6073"/>
                  <a:pt x="19944" y="6007"/>
                </a:cubicBezTo>
                <a:cubicBezTo>
                  <a:pt x="20010" y="5942"/>
                  <a:pt x="20010" y="5835"/>
                  <a:pt x="19944" y="5770"/>
                </a:cubicBezTo>
                <a:cubicBezTo>
                  <a:pt x="19911" y="5737"/>
                  <a:pt x="19867" y="5720"/>
                  <a:pt x="19824" y="5720"/>
                </a:cubicBezTo>
                <a:close/>
                <a:moveTo>
                  <a:pt x="20610" y="5720"/>
                </a:moveTo>
                <a:cubicBezTo>
                  <a:pt x="20566" y="5720"/>
                  <a:pt x="20523" y="5737"/>
                  <a:pt x="20490" y="5770"/>
                </a:cubicBezTo>
                <a:cubicBezTo>
                  <a:pt x="20423" y="5835"/>
                  <a:pt x="20423" y="5942"/>
                  <a:pt x="20490" y="6007"/>
                </a:cubicBezTo>
                <a:cubicBezTo>
                  <a:pt x="20556" y="6073"/>
                  <a:pt x="20664" y="6073"/>
                  <a:pt x="20730" y="6007"/>
                </a:cubicBezTo>
                <a:cubicBezTo>
                  <a:pt x="20797" y="5942"/>
                  <a:pt x="20797" y="5835"/>
                  <a:pt x="20730" y="5770"/>
                </a:cubicBezTo>
                <a:cubicBezTo>
                  <a:pt x="20697" y="5737"/>
                  <a:pt x="20653" y="5720"/>
                  <a:pt x="20610" y="5720"/>
                </a:cubicBezTo>
                <a:close/>
                <a:moveTo>
                  <a:pt x="21396" y="5720"/>
                </a:moveTo>
                <a:cubicBezTo>
                  <a:pt x="21353" y="5720"/>
                  <a:pt x="21309" y="5737"/>
                  <a:pt x="21276" y="5770"/>
                </a:cubicBezTo>
                <a:cubicBezTo>
                  <a:pt x="21209" y="5835"/>
                  <a:pt x="21209" y="5942"/>
                  <a:pt x="21276" y="6007"/>
                </a:cubicBezTo>
                <a:cubicBezTo>
                  <a:pt x="21342" y="6073"/>
                  <a:pt x="21450" y="6073"/>
                  <a:pt x="21517" y="6007"/>
                </a:cubicBezTo>
                <a:cubicBezTo>
                  <a:pt x="21583" y="5942"/>
                  <a:pt x="21583" y="5835"/>
                  <a:pt x="21517" y="5770"/>
                </a:cubicBezTo>
                <a:cubicBezTo>
                  <a:pt x="21483" y="5737"/>
                  <a:pt x="21440" y="5720"/>
                  <a:pt x="21396" y="5720"/>
                </a:cubicBezTo>
                <a:close/>
                <a:moveTo>
                  <a:pt x="169" y="6537"/>
                </a:moveTo>
                <a:cubicBezTo>
                  <a:pt x="126" y="6537"/>
                  <a:pt x="83" y="6554"/>
                  <a:pt x="49" y="6587"/>
                </a:cubicBezTo>
                <a:cubicBezTo>
                  <a:pt x="-17" y="6652"/>
                  <a:pt x="-17" y="6759"/>
                  <a:pt x="49" y="6824"/>
                </a:cubicBezTo>
                <a:cubicBezTo>
                  <a:pt x="116" y="6890"/>
                  <a:pt x="223" y="6890"/>
                  <a:pt x="290" y="6824"/>
                </a:cubicBezTo>
                <a:cubicBezTo>
                  <a:pt x="356" y="6759"/>
                  <a:pt x="356" y="6652"/>
                  <a:pt x="290" y="6587"/>
                </a:cubicBezTo>
                <a:cubicBezTo>
                  <a:pt x="256" y="6554"/>
                  <a:pt x="213" y="6537"/>
                  <a:pt x="169" y="6537"/>
                </a:cubicBezTo>
                <a:close/>
                <a:moveTo>
                  <a:pt x="955" y="6537"/>
                </a:moveTo>
                <a:cubicBezTo>
                  <a:pt x="912" y="6537"/>
                  <a:pt x="869" y="6554"/>
                  <a:pt x="836" y="6587"/>
                </a:cubicBezTo>
                <a:cubicBezTo>
                  <a:pt x="769" y="6652"/>
                  <a:pt x="769" y="6759"/>
                  <a:pt x="836" y="6824"/>
                </a:cubicBezTo>
                <a:cubicBezTo>
                  <a:pt x="902" y="6890"/>
                  <a:pt x="1009" y="6890"/>
                  <a:pt x="1076" y="6824"/>
                </a:cubicBezTo>
                <a:cubicBezTo>
                  <a:pt x="1142" y="6759"/>
                  <a:pt x="1142" y="6652"/>
                  <a:pt x="1076" y="6587"/>
                </a:cubicBezTo>
                <a:cubicBezTo>
                  <a:pt x="1043" y="6554"/>
                  <a:pt x="999" y="6537"/>
                  <a:pt x="955" y="6537"/>
                </a:cubicBezTo>
                <a:close/>
                <a:moveTo>
                  <a:pt x="1742" y="6537"/>
                </a:moveTo>
                <a:cubicBezTo>
                  <a:pt x="1698" y="6537"/>
                  <a:pt x="1654" y="6554"/>
                  <a:pt x="1621" y="6587"/>
                </a:cubicBezTo>
                <a:cubicBezTo>
                  <a:pt x="1555" y="6652"/>
                  <a:pt x="1555" y="6759"/>
                  <a:pt x="1621" y="6824"/>
                </a:cubicBezTo>
                <a:cubicBezTo>
                  <a:pt x="1688" y="6890"/>
                  <a:pt x="1796" y="6890"/>
                  <a:pt x="1862" y="6824"/>
                </a:cubicBezTo>
                <a:cubicBezTo>
                  <a:pt x="1928" y="6759"/>
                  <a:pt x="1928" y="6652"/>
                  <a:pt x="1862" y="6587"/>
                </a:cubicBezTo>
                <a:cubicBezTo>
                  <a:pt x="1829" y="6554"/>
                  <a:pt x="1785" y="6537"/>
                  <a:pt x="1742" y="6537"/>
                </a:cubicBezTo>
                <a:close/>
                <a:moveTo>
                  <a:pt x="2528" y="6537"/>
                </a:moveTo>
                <a:cubicBezTo>
                  <a:pt x="2484" y="6537"/>
                  <a:pt x="2441" y="6554"/>
                  <a:pt x="2408" y="6587"/>
                </a:cubicBezTo>
                <a:cubicBezTo>
                  <a:pt x="2341" y="6652"/>
                  <a:pt x="2341" y="6759"/>
                  <a:pt x="2408" y="6824"/>
                </a:cubicBezTo>
                <a:cubicBezTo>
                  <a:pt x="2474" y="6890"/>
                  <a:pt x="2582" y="6890"/>
                  <a:pt x="2648" y="6824"/>
                </a:cubicBezTo>
                <a:cubicBezTo>
                  <a:pt x="2715" y="6759"/>
                  <a:pt x="2715" y="6652"/>
                  <a:pt x="2648" y="6587"/>
                </a:cubicBezTo>
                <a:cubicBezTo>
                  <a:pt x="2615" y="6554"/>
                  <a:pt x="2571" y="6537"/>
                  <a:pt x="2528" y="6537"/>
                </a:cubicBezTo>
                <a:close/>
                <a:moveTo>
                  <a:pt x="3314" y="6537"/>
                </a:moveTo>
                <a:cubicBezTo>
                  <a:pt x="3271" y="6537"/>
                  <a:pt x="3227" y="6554"/>
                  <a:pt x="3194" y="6587"/>
                </a:cubicBezTo>
                <a:cubicBezTo>
                  <a:pt x="3127" y="6652"/>
                  <a:pt x="3127" y="6759"/>
                  <a:pt x="3194" y="6824"/>
                </a:cubicBezTo>
                <a:cubicBezTo>
                  <a:pt x="3260" y="6890"/>
                  <a:pt x="3368" y="6890"/>
                  <a:pt x="3434" y="6824"/>
                </a:cubicBezTo>
                <a:cubicBezTo>
                  <a:pt x="3500" y="6759"/>
                  <a:pt x="3500" y="6652"/>
                  <a:pt x="3434" y="6587"/>
                </a:cubicBezTo>
                <a:cubicBezTo>
                  <a:pt x="3401" y="6554"/>
                  <a:pt x="3358" y="6537"/>
                  <a:pt x="3314" y="6537"/>
                </a:cubicBezTo>
                <a:close/>
                <a:moveTo>
                  <a:pt x="4101" y="6537"/>
                </a:moveTo>
                <a:cubicBezTo>
                  <a:pt x="4057" y="6537"/>
                  <a:pt x="4013" y="6554"/>
                  <a:pt x="3980" y="6587"/>
                </a:cubicBezTo>
                <a:cubicBezTo>
                  <a:pt x="3914" y="6652"/>
                  <a:pt x="3914" y="6759"/>
                  <a:pt x="3980" y="6824"/>
                </a:cubicBezTo>
                <a:cubicBezTo>
                  <a:pt x="4047" y="6890"/>
                  <a:pt x="4154" y="6890"/>
                  <a:pt x="4220" y="6824"/>
                </a:cubicBezTo>
                <a:cubicBezTo>
                  <a:pt x="4287" y="6759"/>
                  <a:pt x="4287" y="6652"/>
                  <a:pt x="4220" y="6587"/>
                </a:cubicBezTo>
                <a:cubicBezTo>
                  <a:pt x="4187" y="6554"/>
                  <a:pt x="4144" y="6537"/>
                  <a:pt x="4101" y="6537"/>
                </a:cubicBezTo>
                <a:close/>
                <a:moveTo>
                  <a:pt x="4886" y="6537"/>
                </a:moveTo>
                <a:cubicBezTo>
                  <a:pt x="4843" y="6537"/>
                  <a:pt x="4800" y="6554"/>
                  <a:pt x="4766" y="6587"/>
                </a:cubicBezTo>
                <a:cubicBezTo>
                  <a:pt x="4700" y="6652"/>
                  <a:pt x="4700" y="6759"/>
                  <a:pt x="4766" y="6824"/>
                </a:cubicBezTo>
                <a:cubicBezTo>
                  <a:pt x="4833" y="6890"/>
                  <a:pt x="4940" y="6890"/>
                  <a:pt x="5007" y="6824"/>
                </a:cubicBezTo>
                <a:cubicBezTo>
                  <a:pt x="5073" y="6759"/>
                  <a:pt x="5073" y="6652"/>
                  <a:pt x="5007" y="6587"/>
                </a:cubicBezTo>
                <a:cubicBezTo>
                  <a:pt x="4973" y="6554"/>
                  <a:pt x="4930" y="6537"/>
                  <a:pt x="4886" y="6537"/>
                </a:cubicBezTo>
                <a:close/>
                <a:moveTo>
                  <a:pt x="5672" y="6537"/>
                </a:moveTo>
                <a:cubicBezTo>
                  <a:pt x="5629" y="6537"/>
                  <a:pt x="5586" y="6554"/>
                  <a:pt x="5553" y="6587"/>
                </a:cubicBezTo>
                <a:cubicBezTo>
                  <a:pt x="5486" y="6652"/>
                  <a:pt x="5486" y="6759"/>
                  <a:pt x="5553" y="6824"/>
                </a:cubicBezTo>
                <a:cubicBezTo>
                  <a:pt x="5619" y="6890"/>
                  <a:pt x="5726" y="6890"/>
                  <a:pt x="5793" y="6824"/>
                </a:cubicBezTo>
                <a:cubicBezTo>
                  <a:pt x="5859" y="6759"/>
                  <a:pt x="5859" y="6652"/>
                  <a:pt x="5793" y="6587"/>
                </a:cubicBezTo>
                <a:cubicBezTo>
                  <a:pt x="5760" y="6554"/>
                  <a:pt x="5716" y="6537"/>
                  <a:pt x="5672" y="6537"/>
                </a:cubicBezTo>
                <a:close/>
                <a:moveTo>
                  <a:pt x="6459" y="6537"/>
                </a:moveTo>
                <a:cubicBezTo>
                  <a:pt x="6415" y="6537"/>
                  <a:pt x="6372" y="6554"/>
                  <a:pt x="6338" y="6587"/>
                </a:cubicBezTo>
                <a:cubicBezTo>
                  <a:pt x="6272" y="6652"/>
                  <a:pt x="6272" y="6759"/>
                  <a:pt x="6338" y="6824"/>
                </a:cubicBezTo>
                <a:cubicBezTo>
                  <a:pt x="6405" y="6890"/>
                  <a:pt x="6513" y="6890"/>
                  <a:pt x="6579" y="6824"/>
                </a:cubicBezTo>
                <a:cubicBezTo>
                  <a:pt x="6646" y="6759"/>
                  <a:pt x="6646" y="6652"/>
                  <a:pt x="6579" y="6587"/>
                </a:cubicBezTo>
                <a:cubicBezTo>
                  <a:pt x="6546" y="6554"/>
                  <a:pt x="6502" y="6537"/>
                  <a:pt x="6459" y="6537"/>
                </a:cubicBezTo>
                <a:close/>
                <a:moveTo>
                  <a:pt x="7245" y="6537"/>
                </a:moveTo>
                <a:cubicBezTo>
                  <a:pt x="7202" y="6537"/>
                  <a:pt x="7158" y="6554"/>
                  <a:pt x="7125" y="6587"/>
                </a:cubicBezTo>
                <a:cubicBezTo>
                  <a:pt x="7058" y="6652"/>
                  <a:pt x="7058" y="6759"/>
                  <a:pt x="7125" y="6824"/>
                </a:cubicBezTo>
                <a:cubicBezTo>
                  <a:pt x="7191" y="6890"/>
                  <a:pt x="7299" y="6890"/>
                  <a:pt x="7365" y="6824"/>
                </a:cubicBezTo>
                <a:cubicBezTo>
                  <a:pt x="7432" y="6759"/>
                  <a:pt x="7432" y="6652"/>
                  <a:pt x="7365" y="6587"/>
                </a:cubicBezTo>
                <a:cubicBezTo>
                  <a:pt x="7332" y="6554"/>
                  <a:pt x="7289" y="6537"/>
                  <a:pt x="7245" y="6537"/>
                </a:cubicBezTo>
                <a:close/>
                <a:moveTo>
                  <a:pt x="8031" y="6537"/>
                </a:moveTo>
                <a:cubicBezTo>
                  <a:pt x="7988" y="6537"/>
                  <a:pt x="7944" y="6554"/>
                  <a:pt x="7911" y="6587"/>
                </a:cubicBezTo>
                <a:cubicBezTo>
                  <a:pt x="7845" y="6652"/>
                  <a:pt x="7845" y="6759"/>
                  <a:pt x="7911" y="6824"/>
                </a:cubicBezTo>
                <a:cubicBezTo>
                  <a:pt x="7977" y="6890"/>
                  <a:pt x="8085" y="6890"/>
                  <a:pt x="8151" y="6824"/>
                </a:cubicBezTo>
                <a:cubicBezTo>
                  <a:pt x="8217" y="6759"/>
                  <a:pt x="8217" y="6652"/>
                  <a:pt x="8151" y="6587"/>
                </a:cubicBezTo>
                <a:cubicBezTo>
                  <a:pt x="8118" y="6554"/>
                  <a:pt x="8075" y="6537"/>
                  <a:pt x="8031" y="6537"/>
                </a:cubicBezTo>
                <a:close/>
                <a:moveTo>
                  <a:pt x="8818" y="6537"/>
                </a:moveTo>
                <a:cubicBezTo>
                  <a:pt x="8774" y="6537"/>
                  <a:pt x="8730" y="6554"/>
                  <a:pt x="8697" y="6587"/>
                </a:cubicBezTo>
                <a:cubicBezTo>
                  <a:pt x="8631" y="6652"/>
                  <a:pt x="8631" y="6759"/>
                  <a:pt x="8697" y="6824"/>
                </a:cubicBezTo>
                <a:cubicBezTo>
                  <a:pt x="8764" y="6890"/>
                  <a:pt x="8871" y="6890"/>
                  <a:pt x="8937" y="6824"/>
                </a:cubicBezTo>
                <a:cubicBezTo>
                  <a:pt x="9004" y="6759"/>
                  <a:pt x="9004" y="6652"/>
                  <a:pt x="8937" y="6587"/>
                </a:cubicBezTo>
                <a:cubicBezTo>
                  <a:pt x="8904" y="6554"/>
                  <a:pt x="8861" y="6537"/>
                  <a:pt x="8818" y="6537"/>
                </a:cubicBezTo>
                <a:close/>
                <a:moveTo>
                  <a:pt x="9603" y="6537"/>
                </a:moveTo>
                <a:cubicBezTo>
                  <a:pt x="9560" y="6537"/>
                  <a:pt x="9517" y="6554"/>
                  <a:pt x="9483" y="6587"/>
                </a:cubicBezTo>
                <a:cubicBezTo>
                  <a:pt x="9417" y="6652"/>
                  <a:pt x="9417" y="6759"/>
                  <a:pt x="9483" y="6824"/>
                </a:cubicBezTo>
                <a:cubicBezTo>
                  <a:pt x="9550" y="6890"/>
                  <a:pt x="9657" y="6890"/>
                  <a:pt x="9724" y="6824"/>
                </a:cubicBezTo>
                <a:cubicBezTo>
                  <a:pt x="9790" y="6759"/>
                  <a:pt x="9790" y="6652"/>
                  <a:pt x="9724" y="6587"/>
                </a:cubicBezTo>
                <a:cubicBezTo>
                  <a:pt x="9690" y="6554"/>
                  <a:pt x="9647" y="6537"/>
                  <a:pt x="9603" y="6537"/>
                </a:cubicBezTo>
                <a:close/>
                <a:moveTo>
                  <a:pt x="10390" y="6537"/>
                </a:moveTo>
                <a:cubicBezTo>
                  <a:pt x="10346" y="6537"/>
                  <a:pt x="10303" y="6554"/>
                  <a:pt x="10270" y="6587"/>
                </a:cubicBezTo>
                <a:cubicBezTo>
                  <a:pt x="10203" y="6652"/>
                  <a:pt x="10203" y="6759"/>
                  <a:pt x="10270" y="6824"/>
                </a:cubicBezTo>
                <a:cubicBezTo>
                  <a:pt x="10336" y="6890"/>
                  <a:pt x="10444" y="6890"/>
                  <a:pt x="10510" y="6824"/>
                </a:cubicBezTo>
                <a:cubicBezTo>
                  <a:pt x="10576" y="6759"/>
                  <a:pt x="10576" y="6652"/>
                  <a:pt x="10510" y="6587"/>
                </a:cubicBezTo>
                <a:cubicBezTo>
                  <a:pt x="10477" y="6554"/>
                  <a:pt x="10433" y="6537"/>
                  <a:pt x="10390" y="6537"/>
                </a:cubicBezTo>
                <a:close/>
                <a:moveTo>
                  <a:pt x="11176" y="6537"/>
                </a:moveTo>
                <a:cubicBezTo>
                  <a:pt x="11132" y="6537"/>
                  <a:pt x="11089" y="6554"/>
                  <a:pt x="11055" y="6587"/>
                </a:cubicBezTo>
                <a:cubicBezTo>
                  <a:pt x="10989" y="6652"/>
                  <a:pt x="10989" y="6759"/>
                  <a:pt x="11055" y="6824"/>
                </a:cubicBezTo>
                <a:cubicBezTo>
                  <a:pt x="11122" y="6890"/>
                  <a:pt x="11230" y="6890"/>
                  <a:pt x="11296" y="6824"/>
                </a:cubicBezTo>
                <a:cubicBezTo>
                  <a:pt x="11363" y="6759"/>
                  <a:pt x="11363" y="6652"/>
                  <a:pt x="11296" y="6587"/>
                </a:cubicBezTo>
                <a:cubicBezTo>
                  <a:pt x="11263" y="6554"/>
                  <a:pt x="11219" y="6537"/>
                  <a:pt x="11176" y="6537"/>
                </a:cubicBezTo>
                <a:close/>
                <a:moveTo>
                  <a:pt x="11962" y="6537"/>
                </a:moveTo>
                <a:cubicBezTo>
                  <a:pt x="11919" y="6537"/>
                  <a:pt x="11875" y="6554"/>
                  <a:pt x="11842" y="6587"/>
                </a:cubicBezTo>
                <a:cubicBezTo>
                  <a:pt x="11775" y="6652"/>
                  <a:pt x="11775" y="6759"/>
                  <a:pt x="11842" y="6824"/>
                </a:cubicBezTo>
                <a:cubicBezTo>
                  <a:pt x="11908" y="6890"/>
                  <a:pt x="12016" y="6890"/>
                  <a:pt x="12083" y="6824"/>
                </a:cubicBezTo>
                <a:cubicBezTo>
                  <a:pt x="12149" y="6759"/>
                  <a:pt x="12149" y="6652"/>
                  <a:pt x="12083" y="6587"/>
                </a:cubicBezTo>
                <a:cubicBezTo>
                  <a:pt x="12049" y="6554"/>
                  <a:pt x="12006" y="6537"/>
                  <a:pt x="11962" y="6537"/>
                </a:cubicBezTo>
                <a:close/>
                <a:moveTo>
                  <a:pt x="12748" y="6537"/>
                </a:moveTo>
                <a:cubicBezTo>
                  <a:pt x="12705" y="6537"/>
                  <a:pt x="12661" y="6554"/>
                  <a:pt x="12628" y="6587"/>
                </a:cubicBezTo>
                <a:cubicBezTo>
                  <a:pt x="12562" y="6652"/>
                  <a:pt x="12562" y="6759"/>
                  <a:pt x="12628" y="6824"/>
                </a:cubicBezTo>
                <a:cubicBezTo>
                  <a:pt x="12694" y="6890"/>
                  <a:pt x="12802" y="6890"/>
                  <a:pt x="12868" y="6824"/>
                </a:cubicBezTo>
                <a:cubicBezTo>
                  <a:pt x="12935" y="6759"/>
                  <a:pt x="12935" y="6652"/>
                  <a:pt x="12868" y="6587"/>
                </a:cubicBezTo>
                <a:cubicBezTo>
                  <a:pt x="12835" y="6554"/>
                  <a:pt x="12792" y="6537"/>
                  <a:pt x="12748" y="6537"/>
                </a:cubicBezTo>
                <a:close/>
                <a:moveTo>
                  <a:pt x="13535" y="6537"/>
                </a:moveTo>
                <a:cubicBezTo>
                  <a:pt x="13491" y="6537"/>
                  <a:pt x="13447" y="6554"/>
                  <a:pt x="13414" y="6587"/>
                </a:cubicBezTo>
                <a:cubicBezTo>
                  <a:pt x="13348" y="6652"/>
                  <a:pt x="13348" y="6759"/>
                  <a:pt x="13414" y="6824"/>
                </a:cubicBezTo>
                <a:cubicBezTo>
                  <a:pt x="13481" y="6890"/>
                  <a:pt x="13588" y="6890"/>
                  <a:pt x="13654" y="6824"/>
                </a:cubicBezTo>
                <a:cubicBezTo>
                  <a:pt x="13721" y="6759"/>
                  <a:pt x="13721" y="6652"/>
                  <a:pt x="13654" y="6587"/>
                </a:cubicBezTo>
                <a:cubicBezTo>
                  <a:pt x="13621" y="6554"/>
                  <a:pt x="13578" y="6537"/>
                  <a:pt x="13535" y="6537"/>
                </a:cubicBezTo>
                <a:close/>
                <a:moveTo>
                  <a:pt x="14320" y="6537"/>
                </a:moveTo>
                <a:cubicBezTo>
                  <a:pt x="14277" y="6537"/>
                  <a:pt x="14234" y="6554"/>
                  <a:pt x="14201" y="6587"/>
                </a:cubicBezTo>
                <a:cubicBezTo>
                  <a:pt x="14134" y="6652"/>
                  <a:pt x="14134" y="6759"/>
                  <a:pt x="14201" y="6824"/>
                </a:cubicBezTo>
                <a:cubicBezTo>
                  <a:pt x="14267" y="6890"/>
                  <a:pt x="14374" y="6890"/>
                  <a:pt x="14441" y="6824"/>
                </a:cubicBezTo>
                <a:cubicBezTo>
                  <a:pt x="14507" y="6759"/>
                  <a:pt x="14507" y="6652"/>
                  <a:pt x="14441" y="6587"/>
                </a:cubicBezTo>
                <a:cubicBezTo>
                  <a:pt x="14408" y="6554"/>
                  <a:pt x="14364" y="6537"/>
                  <a:pt x="14320" y="6537"/>
                </a:cubicBezTo>
                <a:close/>
                <a:moveTo>
                  <a:pt x="15107" y="6537"/>
                </a:moveTo>
                <a:cubicBezTo>
                  <a:pt x="15063" y="6537"/>
                  <a:pt x="15019" y="6554"/>
                  <a:pt x="14986" y="6587"/>
                </a:cubicBezTo>
                <a:cubicBezTo>
                  <a:pt x="14920" y="6652"/>
                  <a:pt x="14920" y="6759"/>
                  <a:pt x="14986" y="6824"/>
                </a:cubicBezTo>
                <a:cubicBezTo>
                  <a:pt x="15053" y="6890"/>
                  <a:pt x="15161" y="6890"/>
                  <a:pt x="15227" y="6824"/>
                </a:cubicBezTo>
                <a:cubicBezTo>
                  <a:pt x="15293" y="6759"/>
                  <a:pt x="15293" y="6652"/>
                  <a:pt x="15227" y="6587"/>
                </a:cubicBezTo>
                <a:cubicBezTo>
                  <a:pt x="15194" y="6554"/>
                  <a:pt x="15150" y="6537"/>
                  <a:pt x="15107" y="6537"/>
                </a:cubicBezTo>
                <a:close/>
                <a:moveTo>
                  <a:pt x="15893" y="6537"/>
                </a:moveTo>
                <a:cubicBezTo>
                  <a:pt x="15849" y="6537"/>
                  <a:pt x="15806" y="6554"/>
                  <a:pt x="15772" y="6587"/>
                </a:cubicBezTo>
                <a:cubicBezTo>
                  <a:pt x="15706" y="6652"/>
                  <a:pt x="15706" y="6759"/>
                  <a:pt x="15772" y="6824"/>
                </a:cubicBezTo>
                <a:cubicBezTo>
                  <a:pt x="15839" y="6890"/>
                  <a:pt x="15947" y="6890"/>
                  <a:pt x="16013" y="6824"/>
                </a:cubicBezTo>
                <a:cubicBezTo>
                  <a:pt x="16080" y="6759"/>
                  <a:pt x="16080" y="6652"/>
                  <a:pt x="16013" y="6587"/>
                </a:cubicBezTo>
                <a:cubicBezTo>
                  <a:pt x="15980" y="6554"/>
                  <a:pt x="15936" y="6537"/>
                  <a:pt x="15893" y="6537"/>
                </a:cubicBezTo>
                <a:close/>
                <a:moveTo>
                  <a:pt x="16679" y="6537"/>
                </a:moveTo>
                <a:cubicBezTo>
                  <a:pt x="16636" y="6537"/>
                  <a:pt x="16592" y="6554"/>
                  <a:pt x="16559" y="6587"/>
                </a:cubicBezTo>
                <a:cubicBezTo>
                  <a:pt x="16492" y="6652"/>
                  <a:pt x="16492" y="6759"/>
                  <a:pt x="16559" y="6824"/>
                </a:cubicBezTo>
                <a:cubicBezTo>
                  <a:pt x="16625" y="6890"/>
                  <a:pt x="16733" y="6890"/>
                  <a:pt x="16800" y="6824"/>
                </a:cubicBezTo>
                <a:cubicBezTo>
                  <a:pt x="16866" y="6759"/>
                  <a:pt x="16866" y="6652"/>
                  <a:pt x="16800" y="6587"/>
                </a:cubicBezTo>
                <a:cubicBezTo>
                  <a:pt x="16766" y="6554"/>
                  <a:pt x="16723" y="6537"/>
                  <a:pt x="16679" y="6537"/>
                </a:cubicBezTo>
                <a:close/>
                <a:moveTo>
                  <a:pt x="17465" y="6537"/>
                </a:moveTo>
                <a:cubicBezTo>
                  <a:pt x="17422" y="6537"/>
                  <a:pt x="17378" y="6554"/>
                  <a:pt x="17345" y="6587"/>
                </a:cubicBezTo>
                <a:cubicBezTo>
                  <a:pt x="17279" y="6652"/>
                  <a:pt x="17279" y="6759"/>
                  <a:pt x="17345" y="6824"/>
                </a:cubicBezTo>
                <a:cubicBezTo>
                  <a:pt x="17411" y="6890"/>
                  <a:pt x="17519" y="6890"/>
                  <a:pt x="17585" y="6824"/>
                </a:cubicBezTo>
                <a:cubicBezTo>
                  <a:pt x="17652" y="6759"/>
                  <a:pt x="17652" y="6652"/>
                  <a:pt x="17585" y="6587"/>
                </a:cubicBezTo>
                <a:cubicBezTo>
                  <a:pt x="17552" y="6554"/>
                  <a:pt x="17509" y="6537"/>
                  <a:pt x="17465" y="6537"/>
                </a:cubicBezTo>
                <a:close/>
                <a:moveTo>
                  <a:pt x="18252" y="6537"/>
                </a:moveTo>
                <a:cubicBezTo>
                  <a:pt x="18208" y="6537"/>
                  <a:pt x="18165" y="6554"/>
                  <a:pt x="18131" y="6587"/>
                </a:cubicBezTo>
                <a:cubicBezTo>
                  <a:pt x="18065" y="6652"/>
                  <a:pt x="18065" y="6759"/>
                  <a:pt x="18131" y="6824"/>
                </a:cubicBezTo>
                <a:cubicBezTo>
                  <a:pt x="18198" y="6890"/>
                  <a:pt x="18305" y="6890"/>
                  <a:pt x="18371" y="6824"/>
                </a:cubicBezTo>
                <a:cubicBezTo>
                  <a:pt x="18438" y="6759"/>
                  <a:pt x="18438" y="6652"/>
                  <a:pt x="18371" y="6587"/>
                </a:cubicBezTo>
                <a:cubicBezTo>
                  <a:pt x="18338" y="6554"/>
                  <a:pt x="18295" y="6537"/>
                  <a:pt x="18252" y="6537"/>
                </a:cubicBezTo>
                <a:close/>
                <a:moveTo>
                  <a:pt x="19037" y="6537"/>
                </a:moveTo>
                <a:cubicBezTo>
                  <a:pt x="18994" y="6537"/>
                  <a:pt x="18951" y="6554"/>
                  <a:pt x="18918" y="6587"/>
                </a:cubicBezTo>
                <a:cubicBezTo>
                  <a:pt x="18851" y="6652"/>
                  <a:pt x="18851" y="6759"/>
                  <a:pt x="18918" y="6824"/>
                </a:cubicBezTo>
                <a:cubicBezTo>
                  <a:pt x="18984" y="6890"/>
                  <a:pt x="19091" y="6890"/>
                  <a:pt x="19158" y="6824"/>
                </a:cubicBezTo>
                <a:cubicBezTo>
                  <a:pt x="19224" y="6759"/>
                  <a:pt x="19224" y="6652"/>
                  <a:pt x="19158" y="6587"/>
                </a:cubicBezTo>
                <a:cubicBezTo>
                  <a:pt x="19125" y="6554"/>
                  <a:pt x="19081" y="6537"/>
                  <a:pt x="19037" y="6537"/>
                </a:cubicBezTo>
                <a:close/>
                <a:moveTo>
                  <a:pt x="19824" y="6537"/>
                </a:moveTo>
                <a:cubicBezTo>
                  <a:pt x="19780" y="6537"/>
                  <a:pt x="19736" y="6554"/>
                  <a:pt x="19703" y="6587"/>
                </a:cubicBezTo>
                <a:cubicBezTo>
                  <a:pt x="19637" y="6652"/>
                  <a:pt x="19637" y="6759"/>
                  <a:pt x="19703" y="6824"/>
                </a:cubicBezTo>
                <a:cubicBezTo>
                  <a:pt x="19770" y="6890"/>
                  <a:pt x="19878" y="6890"/>
                  <a:pt x="19944" y="6824"/>
                </a:cubicBezTo>
                <a:cubicBezTo>
                  <a:pt x="20010" y="6759"/>
                  <a:pt x="20010" y="6652"/>
                  <a:pt x="19944" y="6587"/>
                </a:cubicBezTo>
                <a:cubicBezTo>
                  <a:pt x="19911" y="6554"/>
                  <a:pt x="19867" y="6537"/>
                  <a:pt x="19824" y="6537"/>
                </a:cubicBezTo>
                <a:close/>
                <a:moveTo>
                  <a:pt x="20610" y="6537"/>
                </a:moveTo>
                <a:cubicBezTo>
                  <a:pt x="20566" y="6537"/>
                  <a:pt x="20523" y="6554"/>
                  <a:pt x="20490" y="6587"/>
                </a:cubicBezTo>
                <a:cubicBezTo>
                  <a:pt x="20423" y="6652"/>
                  <a:pt x="20423" y="6759"/>
                  <a:pt x="20490" y="6824"/>
                </a:cubicBezTo>
                <a:cubicBezTo>
                  <a:pt x="20556" y="6890"/>
                  <a:pt x="20664" y="6890"/>
                  <a:pt x="20730" y="6824"/>
                </a:cubicBezTo>
                <a:cubicBezTo>
                  <a:pt x="20797" y="6759"/>
                  <a:pt x="20797" y="6652"/>
                  <a:pt x="20730" y="6587"/>
                </a:cubicBezTo>
                <a:cubicBezTo>
                  <a:pt x="20697" y="6554"/>
                  <a:pt x="20653" y="6537"/>
                  <a:pt x="20610" y="6537"/>
                </a:cubicBezTo>
                <a:close/>
                <a:moveTo>
                  <a:pt x="21396" y="6537"/>
                </a:moveTo>
                <a:cubicBezTo>
                  <a:pt x="21353" y="6537"/>
                  <a:pt x="21309" y="6554"/>
                  <a:pt x="21276" y="6587"/>
                </a:cubicBezTo>
                <a:cubicBezTo>
                  <a:pt x="21209" y="6652"/>
                  <a:pt x="21209" y="6759"/>
                  <a:pt x="21276" y="6824"/>
                </a:cubicBezTo>
                <a:cubicBezTo>
                  <a:pt x="21342" y="6890"/>
                  <a:pt x="21450" y="6890"/>
                  <a:pt x="21517" y="6824"/>
                </a:cubicBezTo>
                <a:cubicBezTo>
                  <a:pt x="21583" y="6759"/>
                  <a:pt x="21583" y="6652"/>
                  <a:pt x="21517" y="6587"/>
                </a:cubicBezTo>
                <a:cubicBezTo>
                  <a:pt x="21483" y="6554"/>
                  <a:pt x="21440" y="6537"/>
                  <a:pt x="21396" y="6537"/>
                </a:cubicBezTo>
                <a:close/>
                <a:moveTo>
                  <a:pt x="169" y="7354"/>
                </a:moveTo>
                <a:cubicBezTo>
                  <a:pt x="126" y="7354"/>
                  <a:pt x="83" y="7371"/>
                  <a:pt x="49" y="7404"/>
                </a:cubicBezTo>
                <a:cubicBezTo>
                  <a:pt x="-17" y="7469"/>
                  <a:pt x="-17" y="7576"/>
                  <a:pt x="49" y="7642"/>
                </a:cubicBezTo>
                <a:cubicBezTo>
                  <a:pt x="116" y="7708"/>
                  <a:pt x="223" y="7708"/>
                  <a:pt x="290" y="7642"/>
                </a:cubicBezTo>
                <a:cubicBezTo>
                  <a:pt x="356" y="7576"/>
                  <a:pt x="356" y="7469"/>
                  <a:pt x="290" y="7404"/>
                </a:cubicBezTo>
                <a:cubicBezTo>
                  <a:pt x="256" y="7371"/>
                  <a:pt x="213" y="7354"/>
                  <a:pt x="169" y="7354"/>
                </a:cubicBezTo>
                <a:close/>
                <a:moveTo>
                  <a:pt x="955" y="7354"/>
                </a:moveTo>
                <a:cubicBezTo>
                  <a:pt x="912" y="7354"/>
                  <a:pt x="869" y="7371"/>
                  <a:pt x="836" y="7404"/>
                </a:cubicBezTo>
                <a:cubicBezTo>
                  <a:pt x="769" y="7469"/>
                  <a:pt x="769" y="7576"/>
                  <a:pt x="836" y="7642"/>
                </a:cubicBezTo>
                <a:cubicBezTo>
                  <a:pt x="902" y="7708"/>
                  <a:pt x="1009" y="7708"/>
                  <a:pt x="1076" y="7642"/>
                </a:cubicBezTo>
                <a:cubicBezTo>
                  <a:pt x="1142" y="7576"/>
                  <a:pt x="1142" y="7469"/>
                  <a:pt x="1076" y="7404"/>
                </a:cubicBezTo>
                <a:cubicBezTo>
                  <a:pt x="1043" y="7371"/>
                  <a:pt x="999" y="7354"/>
                  <a:pt x="955" y="7354"/>
                </a:cubicBezTo>
                <a:close/>
                <a:moveTo>
                  <a:pt x="1742" y="7354"/>
                </a:moveTo>
                <a:cubicBezTo>
                  <a:pt x="1698" y="7354"/>
                  <a:pt x="1654" y="7371"/>
                  <a:pt x="1621" y="7404"/>
                </a:cubicBezTo>
                <a:cubicBezTo>
                  <a:pt x="1555" y="7469"/>
                  <a:pt x="1555" y="7576"/>
                  <a:pt x="1621" y="7642"/>
                </a:cubicBezTo>
                <a:cubicBezTo>
                  <a:pt x="1688" y="7708"/>
                  <a:pt x="1796" y="7708"/>
                  <a:pt x="1862" y="7642"/>
                </a:cubicBezTo>
                <a:cubicBezTo>
                  <a:pt x="1928" y="7576"/>
                  <a:pt x="1928" y="7469"/>
                  <a:pt x="1862" y="7404"/>
                </a:cubicBezTo>
                <a:cubicBezTo>
                  <a:pt x="1829" y="7371"/>
                  <a:pt x="1785" y="7354"/>
                  <a:pt x="1742" y="7354"/>
                </a:cubicBezTo>
                <a:close/>
                <a:moveTo>
                  <a:pt x="2528" y="7354"/>
                </a:moveTo>
                <a:cubicBezTo>
                  <a:pt x="2484" y="7354"/>
                  <a:pt x="2441" y="7371"/>
                  <a:pt x="2408" y="7404"/>
                </a:cubicBezTo>
                <a:cubicBezTo>
                  <a:pt x="2341" y="7469"/>
                  <a:pt x="2341" y="7576"/>
                  <a:pt x="2408" y="7642"/>
                </a:cubicBezTo>
                <a:cubicBezTo>
                  <a:pt x="2474" y="7708"/>
                  <a:pt x="2582" y="7708"/>
                  <a:pt x="2648" y="7642"/>
                </a:cubicBezTo>
                <a:cubicBezTo>
                  <a:pt x="2715" y="7576"/>
                  <a:pt x="2715" y="7469"/>
                  <a:pt x="2648" y="7404"/>
                </a:cubicBezTo>
                <a:cubicBezTo>
                  <a:pt x="2615" y="7371"/>
                  <a:pt x="2571" y="7354"/>
                  <a:pt x="2528" y="7354"/>
                </a:cubicBezTo>
                <a:close/>
                <a:moveTo>
                  <a:pt x="3314" y="7354"/>
                </a:moveTo>
                <a:cubicBezTo>
                  <a:pt x="3271" y="7354"/>
                  <a:pt x="3227" y="7371"/>
                  <a:pt x="3194" y="7404"/>
                </a:cubicBezTo>
                <a:cubicBezTo>
                  <a:pt x="3127" y="7469"/>
                  <a:pt x="3127" y="7576"/>
                  <a:pt x="3194" y="7642"/>
                </a:cubicBezTo>
                <a:cubicBezTo>
                  <a:pt x="3260" y="7708"/>
                  <a:pt x="3368" y="7708"/>
                  <a:pt x="3434" y="7642"/>
                </a:cubicBezTo>
                <a:cubicBezTo>
                  <a:pt x="3500" y="7576"/>
                  <a:pt x="3500" y="7469"/>
                  <a:pt x="3434" y="7404"/>
                </a:cubicBezTo>
                <a:cubicBezTo>
                  <a:pt x="3401" y="7371"/>
                  <a:pt x="3358" y="7354"/>
                  <a:pt x="3314" y="7354"/>
                </a:cubicBezTo>
                <a:close/>
                <a:moveTo>
                  <a:pt x="4101" y="7354"/>
                </a:moveTo>
                <a:cubicBezTo>
                  <a:pt x="4057" y="7354"/>
                  <a:pt x="4013" y="7371"/>
                  <a:pt x="3980" y="7404"/>
                </a:cubicBezTo>
                <a:cubicBezTo>
                  <a:pt x="3914" y="7469"/>
                  <a:pt x="3914" y="7576"/>
                  <a:pt x="3980" y="7642"/>
                </a:cubicBezTo>
                <a:cubicBezTo>
                  <a:pt x="4047" y="7708"/>
                  <a:pt x="4154" y="7708"/>
                  <a:pt x="4220" y="7642"/>
                </a:cubicBezTo>
                <a:cubicBezTo>
                  <a:pt x="4287" y="7576"/>
                  <a:pt x="4287" y="7469"/>
                  <a:pt x="4220" y="7404"/>
                </a:cubicBezTo>
                <a:cubicBezTo>
                  <a:pt x="4187" y="7371"/>
                  <a:pt x="4144" y="7354"/>
                  <a:pt x="4101" y="7354"/>
                </a:cubicBezTo>
                <a:close/>
                <a:moveTo>
                  <a:pt x="4886" y="7354"/>
                </a:moveTo>
                <a:cubicBezTo>
                  <a:pt x="4843" y="7354"/>
                  <a:pt x="4800" y="7371"/>
                  <a:pt x="4766" y="7404"/>
                </a:cubicBezTo>
                <a:cubicBezTo>
                  <a:pt x="4700" y="7469"/>
                  <a:pt x="4700" y="7576"/>
                  <a:pt x="4766" y="7642"/>
                </a:cubicBezTo>
                <a:cubicBezTo>
                  <a:pt x="4833" y="7708"/>
                  <a:pt x="4940" y="7708"/>
                  <a:pt x="5007" y="7642"/>
                </a:cubicBezTo>
                <a:cubicBezTo>
                  <a:pt x="5073" y="7576"/>
                  <a:pt x="5073" y="7469"/>
                  <a:pt x="5007" y="7404"/>
                </a:cubicBezTo>
                <a:cubicBezTo>
                  <a:pt x="4973" y="7371"/>
                  <a:pt x="4930" y="7354"/>
                  <a:pt x="4886" y="7354"/>
                </a:cubicBezTo>
                <a:close/>
                <a:moveTo>
                  <a:pt x="5672" y="7354"/>
                </a:moveTo>
                <a:cubicBezTo>
                  <a:pt x="5629" y="7354"/>
                  <a:pt x="5586" y="7371"/>
                  <a:pt x="5553" y="7404"/>
                </a:cubicBezTo>
                <a:cubicBezTo>
                  <a:pt x="5486" y="7469"/>
                  <a:pt x="5486" y="7576"/>
                  <a:pt x="5553" y="7642"/>
                </a:cubicBezTo>
                <a:cubicBezTo>
                  <a:pt x="5619" y="7708"/>
                  <a:pt x="5726" y="7708"/>
                  <a:pt x="5793" y="7642"/>
                </a:cubicBezTo>
                <a:cubicBezTo>
                  <a:pt x="5859" y="7576"/>
                  <a:pt x="5859" y="7469"/>
                  <a:pt x="5793" y="7404"/>
                </a:cubicBezTo>
                <a:cubicBezTo>
                  <a:pt x="5760" y="7371"/>
                  <a:pt x="5716" y="7354"/>
                  <a:pt x="5672" y="7354"/>
                </a:cubicBezTo>
                <a:close/>
                <a:moveTo>
                  <a:pt x="6459" y="7354"/>
                </a:moveTo>
                <a:cubicBezTo>
                  <a:pt x="6415" y="7354"/>
                  <a:pt x="6372" y="7371"/>
                  <a:pt x="6338" y="7404"/>
                </a:cubicBezTo>
                <a:cubicBezTo>
                  <a:pt x="6272" y="7469"/>
                  <a:pt x="6272" y="7576"/>
                  <a:pt x="6338" y="7642"/>
                </a:cubicBezTo>
                <a:cubicBezTo>
                  <a:pt x="6405" y="7708"/>
                  <a:pt x="6513" y="7708"/>
                  <a:pt x="6579" y="7642"/>
                </a:cubicBezTo>
                <a:cubicBezTo>
                  <a:pt x="6646" y="7576"/>
                  <a:pt x="6646" y="7469"/>
                  <a:pt x="6579" y="7404"/>
                </a:cubicBezTo>
                <a:cubicBezTo>
                  <a:pt x="6546" y="7371"/>
                  <a:pt x="6502" y="7354"/>
                  <a:pt x="6459" y="7354"/>
                </a:cubicBezTo>
                <a:close/>
                <a:moveTo>
                  <a:pt x="7245" y="7354"/>
                </a:moveTo>
                <a:cubicBezTo>
                  <a:pt x="7202" y="7354"/>
                  <a:pt x="7158" y="7371"/>
                  <a:pt x="7125" y="7404"/>
                </a:cubicBezTo>
                <a:cubicBezTo>
                  <a:pt x="7058" y="7469"/>
                  <a:pt x="7058" y="7576"/>
                  <a:pt x="7125" y="7642"/>
                </a:cubicBezTo>
                <a:cubicBezTo>
                  <a:pt x="7191" y="7708"/>
                  <a:pt x="7299" y="7708"/>
                  <a:pt x="7365" y="7642"/>
                </a:cubicBezTo>
                <a:cubicBezTo>
                  <a:pt x="7432" y="7576"/>
                  <a:pt x="7432" y="7469"/>
                  <a:pt x="7365" y="7404"/>
                </a:cubicBezTo>
                <a:cubicBezTo>
                  <a:pt x="7332" y="7371"/>
                  <a:pt x="7289" y="7354"/>
                  <a:pt x="7245" y="7354"/>
                </a:cubicBezTo>
                <a:close/>
                <a:moveTo>
                  <a:pt x="8031" y="7354"/>
                </a:moveTo>
                <a:cubicBezTo>
                  <a:pt x="7988" y="7354"/>
                  <a:pt x="7944" y="7371"/>
                  <a:pt x="7911" y="7404"/>
                </a:cubicBezTo>
                <a:cubicBezTo>
                  <a:pt x="7845" y="7469"/>
                  <a:pt x="7845" y="7576"/>
                  <a:pt x="7911" y="7642"/>
                </a:cubicBezTo>
                <a:cubicBezTo>
                  <a:pt x="7977" y="7708"/>
                  <a:pt x="8085" y="7708"/>
                  <a:pt x="8151" y="7642"/>
                </a:cubicBezTo>
                <a:cubicBezTo>
                  <a:pt x="8217" y="7576"/>
                  <a:pt x="8217" y="7469"/>
                  <a:pt x="8151" y="7404"/>
                </a:cubicBezTo>
                <a:cubicBezTo>
                  <a:pt x="8118" y="7371"/>
                  <a:pt x="8075" y="7354"/>
                  <a:pt x="8031" y="7354"/>
                </a:cubicBezTo>
                <a:close/>
                <a:moveTo>
                  <a:pt x="8818" y="7354"/>
                </a:moveTo>
                <a:cubicBezTo>
                  <a:pt x="8774" y="7354"/>
                  <a:pt x="8730" y="7371"/>
                  <a:pt x="8697" y="7404"/>
                </a:cubicBezTo>
                <a:cubicBezTo>
                  <a:pt x="8631" y="7469"/>
                  <a:pt x="8631" y="7576"/>
                  <a:pt x="8697" y="7642"/>
                </a:cubicBezTo>
                <a:cubicBezTo>
                  <a:pt x="8764" y="7708"/>
                  <a:pt x="8871" y="7708"/>
                  <a:pt x="8937" y="7642"/>
                </a:cubicBezTo>
                <a:cubicBezTo>
                  <a:pt x="9004" y="7576"/>
                  <a:pt x="9004" y="7469"/>
                  <a:pt x="8937" y="7404"/>
                </a:cubicBezTo>
                <a:cubicBezTo>
                  <a:pt x="8904" y="7371"/>
                  <a:pt x="8861" y="7354"/>
                  <a:pt x="8818" y="7354"/>
                </a:cubicBezTo>
                <a:close/>
                <a:moveTo>
                  <a:pt x="9603" y="7354"/>
                </a:moveTo>
                <a:cubicBezTo>
                  <a:pt x="9560" y="7354"/>
                  <a:pt x="9517" y="7371"/>
                  <a:pt x="9483" y="7404"/>
                </a:cubicBezTo>
                <a:cubicBezTo>
                  <a:pt x="9417" y="7469"/>
                  <a:pt x="9417" y="7576"/>
                  <a:pt x="9483" y="7642"/>
                </a:cubicBezTo>
                <a:cubicBezTo>
                  <a:pt x="9550" y="7708"/>
                  <a:pt x="9657" y="7708"/>
                  <a:pt x="9724" y="7642"/>
                </a:cubicBezTo>
                <a:cubicBezTo>
                  <a:pt x="9790" y="7576"/>
                  <a:pt x="9790" y="7469"/>
                  <a:pt x="9724" y="7404"/>
                </a:cubicBezTo>
                <a:cubicBezTo>
                  <a:pt x="9690" y="7371"/>
                  <a:pt x="9647" y="7354"/>
                  <a:pt x="9603" y="7354"/>
                </a:cubicBezTo>
                <a:close/>
                <a:moveTo>
                  <a:pt x="10390" y="7354"/>
                </a:moveTo>
                <a:cubicBezTo>
                  <a:pt x="10346" y="7354"/>
                  <a:pt x="10303" y="7371"/>
                  <a:pt x="10270" y="7404"/>
                </a:cubicBezTo>
                <a:cubicBezTo>
                  <a:pt x="10203" y="7469"/>
                  <a:pt x="10203" y="7576"/>
                  <a:pt x="10270" y="7642"/>
                </a:cubicBezTo>
                <a:cubicBezTo>
                  <a:pt x="10336" y="7708"/>
                  <a:pt x="10444" y="7708"/>
                  <a:pt x="10510" y="7642"/>
                </a:cubicBezTo>
                <a:cubicBezTo>
                  <a:pt x="10576" y="7576"/>
                  <a:pt x="10576" y="7469"/>
                  <a:pt x="10510" y="7404"/>
                </a:cubicBezTo>
                <a:cubicBezTo>
                  <a:pt x="10477" y="7371"/>
                  <a:pt x="10433" y="7354"/>
                  <a:pt x="10390" y="7354"/>
                </a:cubicBezTo>
                <a:close/>
                <a:moveTo>
                  <a:pt x="11176" y="7354"/>
                </a:moveTo>
                <a:cubicBezTo>
                  <a:pt x="11132" y="7354"/>
                  <a:pt x="11089" y="7371"/>
                  <a:pt x="11055" y="7404"/>
                </a:cubicBezTo>
                <a:cubicBezTo>
                  <a:pt x="10989" y="7469"/>
                  <a:pt x="10989" y="7576"/>
                  <a:pt x="11055" y="7642"/>
                </a:cubicBezTo>
                <a:cubicBezTo>
                  <a:pt x="11122" y="7708"/>
                  <a:pt x="11230" y="7708"/>
                  <a:pt x="11296" y="7642"/>
                </a:cubicBezTo>
                <a:cubicBezTo>
                  <a:pt x="11363" y="7576"/>
                  <a:pt x="11363" y="7469"/>
                  <a:pt x="11296" y="7404"/>
                </a:cubicBezTo>
                <a:cubicBezTo>
                  <a:pt x="11263" y="7371"/>
                  <a:pt x="11219" y="7354"/>
                  <a:pt x="11176" y="7354"/>
                </a:cubicBezTo>
                <a:close/>
                <a:moveTo>
                  <a:pt x="11962" y="7354"/>
                </a:moveTo>
                <a:cubicBezTo>
                  <a:pt x="11919" y="7354"/>
                  <a:pt x="11875" y="7371"/>
                  <a:pt x="11842" y="7404"/>
                </a:cubicBezTo>
                <a:cubicBezTo>
                  <a:pt x="11775" y="7469"/>
                  <a:pt x="11775" y="7576"/>
                  <a:pt x="11842" y="7642"/>
                </a:cubicBezTo>
                <a:cubicBezTo>
                  <a:pt x="11908" y="7708"/>
                  <a:pt x="12016" y="7708"/>
                  <a:pt x="12083" y="7642"/>
                </a:cubicBezTo>
                <a:cubicBezTo>
                  <a:pt x="12149" y="7576"/>
                  <a:pt x="12149" y="7469"/>
                  <a:pt x="12083" y="7404"/>
                </a:cubicBezTo>
                <a:cubicBezTo>
                  <a:pt x="12049" y="7371"/>
                  <a:pt x="12006" y="7354"/>
                  <a:pt x="11962" y="7354"/>
                </a:cubicBezTo>
                <a:close/>
                <a:moveTo>
                  <a:pt x="12748" y="7354"/>
                </a:moveTo>
                <a:cubicBezTo>
                  <a:pt x="12705" y="7354"/>
                  <a:pt x="12661" y="7371"/>
                  <a:pt x="12628" y="7404"/>
                </a:cubicBezTo>
                <a:cubicBezTo>
                  <a:pt x="12562" y="7469"/>
                  <a:pt x="12562" y="7576"/>
                  <a:pt x="12628" y="7642"/>
                </a:cubicBezTo>
                <a:cubicBezTo>
                  <a:pt x="12694" y="7708"/>
                  <a:pt x="12802" y="7708"/>
                  <a:pt x="12868" y="7642"/>
                </a:cubicBezTo>
                <a:cubicBezTo>
                  <a:pt x="12935" y="7576"/>
                  <a:pt x="12935" y="7469"/>
                  <a:pt x="12868" y="7404"/>
                </a:cubicBezTo>
                <a:cubicBezTo>
                  <a:pt x="12835" y="7371"/>
                  <a:pt x="12792" y="7354"/>
                  <a:pt x="12748" y="7354"/>
                </a:cubicBezTo>
                <a:close/>
                <a:moveTo>
                  <a:pt x="13535" y="7354"/>
                </a:moveTo>
                <a:cubicBezTo>
                  <a:pt x="13491" y="7354"/>
                  <a:pt x="13447" y="7371"/>
                  <a:pt x="13414" y="7404"/>
                </a:cubicBezTo>
                <a:cubicBezTo>
                  <a:pt x="13348" y="7469"/>
                  <a:pt x="13348" y="7576"/>
                  <a:pt x="13414" y="7642"/>
                </a:cubicBezTo>
                <a:cubicBezTo>
                  <a:pt x="13481" y="7708"/>
                  <a:pt x="13588" y="7708"/>
                  <a:pt x="13654" y="7642"/>
                </a:cubicBezTo>
                <a:cubicBezTo>
                  <a:pt x="13721" y="7576"/>
                  <a:pt x="13721" y="7469"/>
                  <a:pt x="13654" y="7404"/>
                </a:cubicBezTo>
                <a:cubicBezTo>
                  <a:pt x="13621" y="7371"/>
                  <a:pt x="13578" y="7354"/>
                  <a:pt x="13535" y="7354"/>
                </a:cubicBezTo>
                <a:close/>
                <a:moveTo>
                  <a:pt x="14320" y="7354"/>
                </a:moveTo>
                <a:cubicBezTo>
                  <a:pt x="14277" y="7354"/>
                  <a:pt x="14234" y="7371"/>
                  <a:pt x="14201" y="7404"/>
                </a:cubicBezTo>
                <a:cubicBezTo>
                  <a:pt x="14134" y="7469"/>
                  <a:pt x="14134" y="7576"/>
                  <a:pt x="14201" y="7642"/>
                </a:cubicBezTo>
                <a:cubicBezTo>
                  <a:pt x="14267" y="7708"/>
                  <a:pt x="14374" y="7708"/>
                  <a:pt x="14441" y="7642"/>
                </a:cubicBezTo>
                <a:cubicBezTo>
                  <a:pt x="14507" y="7576"/>
                  <a:pt x="14507" y="7469"/>
                  <a:pt x="14441" y="7404"/>
                </a:cubicBezTo>
                <a:cubicBezTo>
                  <a:pt x="14408" y="7371"/>
                  <a:pt x="14364" y="7354"/>
                  <a:pt x="14320" y="7354"/>
                </a:cubicBezTo>
                <a:close/>
                <a:moveTo>
                  <a:pt x="15107" y="7354"/>
                </a:moveTo>
                <a:cubicBezTo>
                  <a:pt x="15063" y="7354"/>
                  <a:pt x="15019" y="7371"/>
                  <a:pt x="14986" y="7404"/>
                </a:cubicBezTo>
                <a:cubicBezTo>
                  <a:pt x="14920" y="7469"/>
                  <a:pt x="14920" y="7576"/>
                  <a:pt x="14986" y="7642"/>
                </a:cubicBezTo>
                <a:cubicBezTo>
                  <a:pt x="15053" y="7708"/>
                  <a:pt x="15161" y="7708"/>
                  <a:pt x="15227" y="7642"/>
                </a:cubicBezTo>
                <a:cubicBezTo>
                  <a:pt x="15293" y="7576"/>
                  <a:pt x="15293" y="7469"/>
                  <a:pt x="15227" y="7404"/>
                </a:cubicBezTo>
                <a:cubicBezTo>
                  <a:pt x="15194" y="7371"/>
                  <a:pt x="15150" y="7354"/>
                  <a:pt x="15107" y="7354"/>
                </a:cubicBezTo>
                <a:close/>
                <a:moveTo>
                  <a:pt x="15893" y="7354"/>
                </a:moveTo>
                <a:cubicBezTo>
                  <a:pt x="15849" y="7354"/>
                  <a:pt x="15806" y="7371"/>
                  <a:pt x="15772" y="7404"/>
                </a:cubicBezTo>
                <a:cubicBezTo>
                  <a:pt x="15706" y="7469"/>
                  <a:pt x="15706" y="7576"/>
                  <a:pt x="15772" y="7642"/>
                </a:cubicBezTo>
                <a:cubicBezTo>
                  <a:pt x="15839" y="7708"/>
                  <a:pt x="15947" y="7708"/>
                  <a:pt x="16013" y="7642"/>
                </a:cubicBezTo>
                <a:cubicBezTo>
                  <a:pt x="16080" y="7576"/>
                  <a:pt x="16080" y="7469"/>
                  <a:pt x="16013" y="7404"/>
                </a:cubicBezTo>
                <a:cubicBezTo>
                  <a:pt x="15980" y="7371"/>
                  <a:pt x="15936" y="7354"/>
                  <a:pt x="15893" y="7354"/>
                </a:cubicBezTo>
                <a:close/>
                <a:moveTo>
                  <a:pt x="16679" y="7354"/>
                </a:moveTo>
                <a:cubicBezTo>
                  <a:pt x="16636" y="7354"/>
                  <a:pt x="16592" y="7371"/>
                  <a:pt x="16559" y="7404"/>
                </a:cubicBezTo>
                <a:cubicBezTo>
                  <a:pt x="16492" y="7469"/>
                  <a:pt x="16492" y="7576"/>
                  <a:pt x="16559" y="7642"/>
                </a:cubicBezTo>
                <a:cubicBezTo>
                  <a:pt x="16625" y="7708"/>
                  <a:pt x="16733" y="7708"/>
                  <a:pt x="16800" y="7642"/>
                </a:cubicBezTo>
                <a:cubicBezTo>
                  <a:pt x="16866" y="7576"/>
                  <a:pt x="16866" y="7469"/>
                  <a:pt x="16800" y="7404"/>
                </a:cubicBezTo>
                <a:cubicBezTo>
                  <a:pt x="16766" y="7371"/>
                  <a:pt x="16723" y="7354"/>
                  <a:pt x="16679" y="7354"/>
                </a:cubicBezTo>
                <a:close/>
                <a:moveTo>
                  <a:pt x="17465" y="7354"/>
                </a:moveTo>
                <a:cubicBezTo>
                  <a:pt x="17422" y="7354"/>
                  <a:pt x="17378" y="7371"/>
                  <a:pt x="17345" y="7404"/>
                </a:cubicBezTo>
                <a:cubicBezTo>
                  <a:pt x="17279" y="7469"/>
                  <a:pt x="17279" y="7576"/>
                  <a:pt x="17345" y="7642"/>
                </a:cubicBezTo>
                <a:cubicBezTo>
                  <a:pt x="17411" y="7708"/>
                  <a:pt x="17519" y="7708"/>
                  <a:pt x="17585" y="7642"/>
                </a:cubicBezTo>
                <a:cubicBezTo>
                  <a:pt x="17652" y="7576"/>
                  <a:pt x="17652" y="7469"/>
                  <a:pt x="17585" y="7404"/>
                </a:cubicBezTo>
                <a:cubicBezTo>
                  <a:pt x="17552" y="7371"/>
                  <a:pt x="17509" y="7354"/>
                  <a:pt x="17465" y="7354"/>
                </a:cubicBezTo>
                <a:close/>
                <a:moveTo>
                  <a:pt x="18252" y="7354"/>
                </a:moveTo>
                <a:cubicBezTo>
                  <a:pt x="18208" y="7354"/>
                  <a:pt x="18165" y="7371"/>
                  <a:pt x="18131" y="7404"/>
                </a:cubicBezTo>
                <a:cubicBezTo>
                  <a:pt x="18065" y="7469"/>
                  <a:pt x="18065" y="7576"/>
                  <a:pt x="18131" y="7642"/>
                </a:cubicBezTo>
                <a:cubicBezTo>
                  <a:pt x="18198" y="7708"/>
                  <a:pt x="18305" y="7708"/>
                  <a:pt x="18371" y="7642"/>
                </a:cubicBezTo>
                <a:cubicBezTo>
                  <a:pt x="18438" y="7576"/>
                  <a:pt x="18438" y="7469"/>
                  <a:pt x="18371" y="7404"/>
                </a:cubicBezTo>
                <a:cubicBezTo>
                  <a:pt x="18338" y="7371"/>
                  <a:pt x="18295" y="7354"/>
                  <a:pt x="18252" y="7354"/>
                </a:cubicBezTo>
                <a:close/>
                <a:moveTo>
                  <a:pt x="19037" y="7354"/>
                </a:moveTo>
                <a:cubicBezTo>
                  <a:pt x="18994" y="7354"/>
                  <a:pt x="18951" y="7371"/>
                  <a:pt x="18918" y="7404"/>
                </a:cubicBezTo>
                <a:cubicBezTo>
                  <a:pt x="18851" y="7469"/>
                  <a:pt x="18851" y="7576"/>
                  <a:pt x="18918" y="7642"/>
                </a:cubicBezTo>
                <a:cubicBezTo>
                  <a:pt x="18984" y="7708"/>
                  <a:pt x="19091" y="7708"/>
                  <a:pt x="19158" y="7642"/>
                </a:cubicBezTo>
                <a:cubicBezTo>
                  <a:pt x="19224" y="7576"/>
                  <a:pt x="19224" y="7469"/>
                  <a:pt x="19158" y="7404"/>
                </a:cubicBezTo>
                <a:cubicBezTo>
                  <a:pt x="19125" y="7371"/>
                  <a:pt x="19081" y="7354"/>
                  <a:pt x="19037" y="7354"/>
                </a:cubicBezTo>
                <a:close/>
                <a:moveTo>
                  <a:pt x="19824" y="7354"/>
                </a:moveTo>
                <a:cubicBezTo>
                  <a:pt x="19780" y="7354"/>
                  <a:pt x="19736" y="7371"/>
                  <a:pt x="19703" y="7404"/>
                </a:cubicBezTo>
                <a:cubicBezTo>
                  <a:pt x="19637" y="7469"/>
                  <a:pt x="19637" y="7576"/>
                  <a:pt x="19703" y="7642"/>
                </a:cubicBezTo>
                <a:cubicBezTo>
                  <a:pt x="19770" y="7708"/>
                  <a:pt x="19878" y="7708"/>
                  <a:pt x="19944" y="7642"/>
                </a:cubicBezTo>
                <a:cubicBezTo>
                  <a:pt x="20010" y="7576"/>
                  <a:pt x="20010" y="7469"/>
                  <a:pt x="19944" y="7404"/>
                </a:cubicBezTo>
                <a:cubicBezTo>
                  <a:pt x="19911" y="7371"/>
                  <a:pt x="19867" y="7354"/>
                  <a:pt x="19824" y="7354"/>
                </a:cubicBezTo>
                <a:close/>
                <a:moveTo>
                  <a:pt x="20610" y="7354"/>
                </a:moveTo>
                <a:cubicBezTo>
                  <a:pt x="20566" y="7354"/>
                  <a:pt x="20523" y="7371"/>
                  <a:pt x="20490" y="7404"/>
                </a:cubicBezTo>
                <a:cubicBezTo>
                  <a:pt x="20423" y="7469"/>
                  <a:pt x="20423" y="7576"/>
                  <a:pt x="20490" y="7642"/>
                </a:cubicBezTo>
                <a:cubicBezTo>
                  <a:pt x="20556" y="7708"/>
                  <a:pt x="20664" y="7708"/>
                  <a:pt x="20730" y="7642"/>
                </a:cubicBezTo>
                <a:cubicBezTo>
                  <a:pt x="20797" y="7576"/>
                  <a:pt x="20797" y="7469"/>
                  <a:pt x="20730" y="7404"/>
                </a:cubicBezTo>
                <a:cubicBezTo>
                  <a:pt x="20697" y="7371"/>
                  <a:pt x="20653" y="7354"/>
                  <a:pt x="20610" y="7354"/>
                </a:cubicBezTo>
                <a:close/>
                <a:moveTo>
                  <a:pt x="21396" y="7354"/>
                </a:moveTo>
                <a:cubicBezTo>
                  <a:pt x="21353" y="7354"/>
                  <a:pt x="21309" y="7371"/>
                  <a:pt x="21276" y="7404"/>
                </a:cubicBezTo>
                <a:cubicBezTo>
                  <a:pt x="21209" y="7469"/>
                  <a:pt x="21209" y="7576"/>
                  <a:pt x="21276" y="7642"/>
                </a:cubicBezTo>
                <a:cubicBezTo>
                  <a:pt x="21342" y="7708"/>
                  <a:pt x="21450" y="7708"/>
                  <a:pt x="21517" y="7642"/>
                </a:cubicBezTo>
                <a:cubicBezTo>
                  <a:pt x="21583" y="7576"/>
                  <a:pt x="21583" y="7469"/>
                  <a:pt x="21517" y="7404"/>
                </a:cubicBezTo>
                <a:cubicBezTo>
                  <a:pt x="21483" y="7371"/>
                  <a:pt x="21440" y="7354"/>
                  <a:pt x="21396" y="7354"/>
                </a:cubicBezTo>
                <a:close/>
                <a:moveTo>
                  <a:pt x="169" y="8172"/>
                </a:moveTo>
                <a:cubicBezTo>
                  <a:pt x="126" y="8172"/>
                  <a:pt x="83" y="8189"/>
                  <a:pt x="49" y="8221"/>
                </a:cubicBezTo>
                <a:cubicBezTo>
                  <a:pt x="-17" y="8287"/>
                  <a:pt x="-17" y="8393"/>
                  <a:pt x="49" y="8459"/>
                </a:cubicBezTo>
                <a:cubicBezTo>
                  <a:pt x="116" y="8525"/>
                  <a:pt x="223" y="8525"/>
                  <a:pt x="290" y="8459"/>
                </a:cubicBezTo>
                <a:cubicBezTo>
                  <a:pt x="356" y="8393"/>
                  <a:pt x="356" y="8287"/>
                  <a:pt x="290" y="8221"/>
                </a:cubicBezTo>
                <a:cubicBezTo>
                  <a:pt x="256" y="8189"/>
                  <a:pt x="213" y="8172"/>
                  <a:pt x="169" y="8172"/>
                </a:cubicBezTo>
                <a:close/>
                <a:moveTo>
                  <a:pt x="955" y="8172"/>
                </a:moveTo>
                <a:cubicBezTo>
                  <a:pt x="912" y="8172"/>
                  <a:pt x="869" y="8189"/>
                  <a:pt x="836" y="8221"/>
                </a:cubicBezTo>
                <a:cubicBezTo>
                  <a:pt x="769" y="8287"/>
                  <a:pt x="769" y="8393"/>
                  <a:pt x="836" y="8459"/>
                </a:cubicBezTo>
                <a:cubicBezTo>
                  <a:pt x="902" y="8525"/>
                  <a:pt x="1009" y="8525"/>
                  <a:pt x="1076" y="8459"/>
                </a:cubicBezTo>
                <a:cubicBezTo>
                  <a:pt x="1142" y="8393"/>
                  <a:pt x="1142" y="8287"/>
                  <a:pt x="1076" y="8221"/>
                </a:cubicBezTo>
                <a:cubicBezTo>
                  <a:pt x="1043" y="8189"/>
                  <a:pt x="999" y="8172"/>
                  <a:pt x="955" y="8172"/>
                </a:cubicBezTo>
                <a:close/>
                <a:moveTo>
                  <a:pt x="1742" y="8172"/>
                </a:moveTo>
                <a:cubicBezTo>
                  <a:pt x="1698" y="8172"/>
                  <a:pt x="1654" y="8189"/>
                  <a:pt x="1621" y="8221"/>
                </a:cubicBezTo>
                <a:cubicBezTo>
                  <a:pt x="1555" y="8287"/>
                  <a:pt x="1555" y="8393"/>
                  <a:pt x="1621" y="8459"/>
                </a:cubicBezTo>
                <a:cubicBezTo>
                  <a:pt x="1688" y="8525"/>
                  <a:pt x="1796" y="8525"/>
                  <a:pt x="1862" y="8459"/>
                </a:cubicBezTo>
                <a:cubicBezTo>
                  <a:pt x="1928" y="8393"/>
                  <a:pt x="1928" y="8287"/>
                  <a:pt x="1862" y="8221"/>
                </a:cubicBezTo>
                <a:cubicBezTo>
                  <a:pt x="1829" y="8189"/>
                  <a:pt x="1785" y="8172"/>
                  <a:pt x="1742" y="8172"/>
                </a:cubicBezTo>
                <a:close/>
                <a:moveTo>
                  <a:pt x="2528" y="8172"/>
                </a:moveTo>
                <a:cubicBezTo>
                  <a:pt x="2484" y="8172"/>
                  <a:pt x="2441" y="8189"/>
                  <a:pt x="2408" y="8221"/>
                </a:cubicBezTo>
                <a:cubicBezTo>
                  <a:pt x="2341" y="8287"/>
                  <a:pt x="2341" y="8393"/>
                  <a:pt x="2408" y="8459"/>
                </a:cubicBezTo>
                <a:cubicBezTo>
                  <a:pt x="2474" y="8525"/>
                  <a:pt x="2582" y="8525"/>
                  <a:pt x="2648" y="8459"/>
                </a:cubicBezTo>
                <a:cubicBezTo>
                  <a:pt x="2715" y="8393"/>
                  <a:pt x="2715" y="8287"/>
                  <a:pt x="2648" y="8221"/>
                </a:cubicBezTo>
                <a:cubicBezTo>
                  <a:pt x="2615" y="8189"/>
                  <a:pt x="2571" y="8172"/>
                  <a:pt x="2528" y="8172"/>
                </a:cubicBezTo>
                <a:close/>
                <a:moveTo>
                  <a:pt x="3314" y="8172"/>
                </a:moveTo>
                <a:cubicBezTo>
                  <a:pt x="3271" y="8172"/>
                  <a:pt x="3227" y="8189"/>
                  <a:pt x="3194" y="8221"/>
                </a:cubicBezTo>
                <a:cubicBezTo>
                  <a:pt x="3127" y="8287"/>
                  <a:pt x="3127" y="8393"/>
                  <a:pt x="3194" y="8459"/>
                </a:cubicBezTo>
                <a:cubicBezTo>
                  <a:pt x="3260" y="8525"/>
                  <a:pt x="3368" y="8525"/>
                  <a:pt x="3434" y="8459"/>
                </a:cubicBezTo>
                <a:cubicBezTo>
                  <a:pt x="3500" y="8393"/>
                  <a:pt x="3500" y="8287"/>
                  <a:pt x="3434" y="8221"/>
                </a:cubicBezTo>
                <a:cubicBezTo>
                  <a:pt x="3401" y="8189"/>
                  <a:pt x="3358" y="8172"/>
                  <a:pt x="3314" y="8172"/>
                </a:cubicBezTo>
                <a:close/>
                <a:moveTo>
                  <a:pt x="4101" y="8172"/>
                </a:moveTo>
                <a:cubicBezTo>
                  <a:pt x="4057" y="8172"/>
                  <a:pt x="4013" y="8189"/>
                  <a:pt x="3980" y="8221"/>
                </a:cubicBezTo>
                <a:cubicBezTo>
                  <a:pt x="3914" y="8287"/>
                  <a:pt x="3914" y="8393"/>
                  <a:pt x="3980" y="8459"/>
                </a:cubicBezTo>
                <a:cubicBezTo>
                  <a:pt x="4047" y="8525"/>
                  <a:pt x="4154" y="8525"/>
                  <a:pt x="4220" y="8459"/>
                </a:cubicBezTo>
                <a:cubicBezTo>
                  <a:pt x="4287" y="8393"/>
                  <a:pt x="4287" y="8287"/>
                  <a:pt x="4220" y="8221"/>
                </a:cubicBezTo>
                <a:cubicBezTo>
                  <a:pt x="4187" y="8189"/>
                  <a:pt x="4144" y="8172"/>
                  <a:pt x="4101" y="8172"/>
                </a:cubicBezTo>
                <a:close/>
                <a:moveTo>
                  <a:pt x="4886" y="8172"/>
                </a:moveTo>
                <a:cubicBezTo>
                  <a:pt x="4843" y="8172"/>
                  <a:pt x="4800" y="8189"/>
                  <a:pt x="4766" y="8221"/>
                </a:cubicBezTo>
                <a:cubicBezTo>
                  <a:pt x="4700" y="8287"/>
                  <a:pt x="4700" y="8393"/>
                  <a:pt x="4766" y="8459"/>
                </a:cubicBezTo>
                <a:cubicBezTo>
                  <a:pt x="4833" y="8525"/>
                  <a:pt x="4940" y="8525"/>
                  <a:pt x="5007" y="8459"/>
                </a:cubicBezTo>
                <a:cubicBezTo>
                  <a:pt x="5073" y="8393"/>
                  <a:pt x="5073" y="8287"/>
                  <a:pt x="5007" y="8221"/>
                </a:cubicBezTo>
                <a:cubicBezTo>
                  <a:pt x="4973" y="8189"/>
                  <a:pt x="4930" y="8172"/>
                  <a:pt x="4886" y="8172"/>
                </a:cubicBezTo>
                <a:close/>
                <a:moveTo>
                  <a:pt x="5672" y="8172"/>
                </a:moveTo>
                <a:cubicBezTo>
                  <a:pt x="5629" y="8172"/>
                  <a:pt x="5586" y="8189"/>
                  <a:pt x="5553" y="8221"/>
                </a:cubicBezTo>
                <a:cubicBezTo>
                  <a:pt x="5486" y="8287"/>
                  <a:pt x="5486" y="8393"/>
                  <a:pt x="5553" y="8459"/>
                </a:cubicBezTo>
                <a:cubicBezTo>
                  <a:pt x="5619" y="8525"/>
                  <a:pt x="5726" y="8525"/>
                  <a:pt x="5793" y="8459"/>
                </a:cubicBezTo>
                <a:cubicBezTo>
                  <a:pt x="5859" y="8393"/>
                  <a:pt x="5859" y="8287"/>
                  <a:pt x="5793" y="8221"/>
                </a:cubicBezTo>
                <a:cubicBezTo>
                  <a:pt x="5760" y="8189"/>
                  <a:pt x="5716" y="8172"/>
                  <a:pt x="5672" y="8172"/>
                </a:cubicBezTo>
                <a:close/>
                <a:moveTo>
                  <a:pt x="6459" y="8172"/>
                </a:moveTo>
                <a:cubicBezTo>
                  <a:pt x="6415" y="8172"/>
                  <a:pt x="6372" y="8189"/>
                  <a:pt x="6338" y="8221"/>
                </a:cubicBezTo>
                <a:cubicBezTo>
                  <a:pt x="6272" y="8287"/>
                  <a:pt x="6272" y="8393"/>
                  <a:pt x="6338" y="8459"/>
                </a:cubicBezTo>
                <a:cubicBezTo>
                  <a:pt x="6405" y="8525"/>
                  <a:pt x="6513" y="8525"/>
                  <a:pt x="6579" y="8459"/>
                </a:cubicBezTo>
                <a:cubicBezTo>
                  <a:pt x="6646" y="8393"/>
                  <a:pt x="6646" y="8287"/>
                  <a:pt x="6579" y="8221"/>
                </a:cubicBezTo>
                <a:cubicBezTo>
                  <a:pt x="6546" y="8189"/>
                  <a:pt x="6502" y="8172"/>
                  <a:pt x="6459" y="8172"/>
                </a:cubicBezTo>
                <a:close/>
                <a:moveTo>
                  <a:pt x="7245" y="8172"/>
                </a:moveTo>
                <a:cubicBezTo>
                  <a:pt x="7202" y="8172"/>
                  <a:pt x="7158" y="8189"/>
                  <a:pt x="7125" y="8221"/>
                </a:cubicBezTo>
                <a:cubicBezTo>
                  <a:pt x="7058" y="8287"/>
                  <a:pt x="7058" y="8393"/>
                  <a:pt x="7125" y="8459"/>
                </a:cubicBezTo>
                <a:cubicBezTo>
                  <a:pt x="7191" y="8525"/>
                  <a:pt x="7299" y="8525"/>
                  <a:pt x="7365" y="8459"/>
                </a:cubicBezTo>
                <a:cubicBezTo>
                  <a:pt x="7432" y="8393"/>
                  <a:pt x="7432" y="8287"/>
                  <a:pt x="7365" y="8221"/>
                </a:cubicBezTo>
                <a:cubicBezTo>
                  <a:pt x="7332" y="8189"/>
                  <a:pt x="7289" y="8172"/>
                  <a:pt x="7245" y="8172"/>
                </a:cubicBezTo>
                <a:close/>
                <a:moveTo>
                  <a:pt x="8031" y="8172"/>
                </a:moveTo>
                <a:cubicBezTo>
                  <a:pt x="7988" y="8172"/>
                  <a:pt x="7944" y="8189"/>
                  <a:pt x="7911" y="8221"/>
                </a:cubicBezTo>
                <a:cubicBezTo>
                  <a:pt x="7845" y="8287"/>
                  <a:pt x="7845" y="8393"/>
                  <a:pt x="7911" y="8459"/>
                </a:cubicBezTo>
                <a:cubicBezTo>
                  <a:pt x="7977" y="8525"/>
                  <a:pt x="8085" y="8525"/>
                  <a:pt x="8151" y="8459"/>
                </a:cubicBezTo>
                <a:cubicBezTo>
                  <a:pt x="8217" y="8393"/>
                  <a:pt x="8217" y="8287"/>
                  <a:pt x="8151" y="8221"/>
                </a:cubicBezTo>
                <a:cubicBezTo>
                  <a:pt x="8118" y="8189"/>
                  <a:pt x="8075" y="8172"/>
                  <a:pt x="8031" y="8172"/>
                </a:cubicBezTo>
                <a:close/>
                <a:moveTo>
                  <a:pt x="8818" y="8172"/>
                </a:moveTo>
                <a:cubicBezTo>
                  <a:pt x="8774" y="8172"/>
                  <a:pt x="8730" y="8189"/>
                  <a:pt x="8697" y="8221"/>
                </a:cubicBezTo>
                <a:cubicBezTo>
                  <a:pt x="8631" y="8287"/>
                  <a:pt x="8631" y="8393"/>
                  <a:pt x="8697" y="8459"/>
                </a:cubicBezTo>
                <a:cubicBezTo>
                  <a:pt x="8764" y="8525"/>
                  <a:pt x="8871" y="8525"/>
                  <a:pt x="8937" y="8459"/>
                </a:cubicBezTo>
                <a:cubicBezTo>
                  <a:pt x="9004" y="8393"/>
                  <a:pt x="9004" y="8287"/>
                  <a:pt x="8937" y="8221"/>
                </a:cubicBezTo>
                <a:cubicBezTo>
                  <a:pt x="8904" y="8189"/>
                  <a:pt x="8861" y="8172"/>
                  <a:pt x="8818" y="8172"/>
                </a:cubicBezTo>
                <a:close/>
                <a:moveTo>
                  <a:pt x="9603" y="8172"/>
                </a:moveTo>
                <a:cubicBezTo>
                  <a:pt x="9560" y="8172"/>
                  <a:pt x="9517" y="8189"/>
                  <a:pt x="9483" y="8221"/>
                </a:cubicBezTo>
                <a:cubicBezTo>
                  <a:pt x="9417" y="8287"/>
                  <a:pt x="9417" y="8393"/>
                  <a:pt x="9483" y="8459"/>
                </a:cubicBezTo>
                <a:cubicBezTo>
                  <a:pt x="9550" y="8525"/>
                  <a:pt x="9657" y="8525"/>
                  <a:pt x="9724" y="8459"/>
                </a:cubicBezTo>
                <a:cubicBezTo>
                  <a:pt x="9790" y="8393"/>
                  <a:pt x="9790" y="8287"/>
                  <a:pt x="9724" y="8221"/>
                </a:cubicBezTo>
                <a:cubicBezTo>
                  <a:pt x="9690" y="8189"/>
                  <a:pt x="9647" y="8172"/>
                  <a:pt x="9603" y="8172"/>
                </a:cubicBezTo>
                <a:close/>
                <a:moveTo>
                  <a:pt x="10390" y="8172"/>
                </a:moveTo>
                <a:cubicBezTo>
                  <a:pt x="10346" y="8172"/>
                  <a:pt x="10303" y="8189"/>
                  <a:pt x="10270" y="8221"/>
                </a:cubicBezTo>
                <a:cubicBezTo>
                  <a:pt x="10203" y="8287"/>
                  <a:pt x="10203" y="8393"/>
                  <a:pt x="10270" y="8459"/>
                </a:cubicBezTo>
                <a:cubicBezTo>
                  <a:pt x="10336" y="8525"/>
                  <a:pt x="10444" y="8525"/>
                  <a:pt x="10510" y="8459"/>
                </a:cubicBezTo>
                <a:cubicBezTo>
                  <a:pt x="10576" y="8393"/>
                  <a:pt x="10576" y="8287"/>
                  <a:pt x="10510" y="8221"/>
                </a:cubicBezTo>
                <a:cubicBezTo>
                  <a:pt x="10477" y="8189"/>
                  <a:pt x="10433" y="8172"/>
                  <a:pt x="10390" y="8172"/>
                </a:cubicBezTo>
                <a:close/>
                <a:moveTo>
                  <a:pt x="11176" y="8172"/>
                </a:moveTo>
                <a:cubicBezTo>
                  <a:pt x="11132" y="8172"/>
                  <a:pt x="11089" y="8189"/>
                  <a:pt x="11055" y="8221"/>
                </a:cubicBezTo>
                <a:cubicBezTo>
                  <a:pt x="10989" y="8287"/>
                  <a:pt x="10989" y="8393"/>
                  <a:pt x="11055" y="8459"/>
                </a:cubicBezTo>
                <a:cubicBezTo>
                  <a:pt x="11122" y="8525"/>
                  <a:pt x="11230" y="8525"/>
                  <a:pt x="11296" y="8459"/>
                </a:cubicBezTo>
                <a:cubicBezTo>
                  <a:pt x="11363" y="8393"/>
                  <a:pt x="11363" y="8287"/>
                  <a:pt x="11296" y="8221"/>
                </a:cubicBezTo>
                <a:cubicBezTo>
                  <a:pt x="11263" y="8189"/>
                  <a:pt x="11219" y="8172"/>
                  <a:pt x="11176" y="8172"/>
                </a:cubicBezTo>
                <a:close/>
                <a:moveTo>
                  <a:pt x="11962" y="8172"/>
                </a:moveTo>
                <a:cubicBezTo>
                  <a:pt x="11919" y="8172"/>
                  <a:pt x="11875" y="8189"/>
                  <a:pt x="11842" y="8221"/>
                </a:cubicBezTo>
                <a:cubicBezTo>
                  <a:pt x="11775" y="8287"/>
                  <a:pt x="11775" y="8393"/>
                  <a:pt x="11842" y="8459"/>
                </a:cubicBezTo>
                <a:cubicBezTo>
                  <a:pt x="11908" y="8525"/>
                  <a:pt x="12016" y="8525"/>
                  <a:pt x="12083" y="8459"/>
                </a:cubicBezTo>
                <a:cubicBezTo>
                  <a:pt x="12149" y="8393"/>
                  <a:pt x="12149" y="8287"/>
                  <a:pt x="12083" y="8221"/>
                </a:cubicBezTo>
                <a:cubicBezTo>
                  <a:pt x="12049" y="8189"/>
                  <a:pt x="12006" y="8172"/>
                  <a:pt x="11962" y="8172"/>
                </a:cubicBezTo>
                <a:close/>
                <a:moveTo>
                  <a:pt x="12748" y="8172"/>
                </a:moveTo>
                <a:cubicBezTo>
                  <a:pt x="12705" y="8172"/>
                  <a:pt x="12661" y="8189"/>
                  <a:pt x="12628" y="8221"/>
                </a:cubicBezTo>
                <a:cubicBezTo>
                  <a:pt x="12562" y="8287"/>
                  <a:pt x="12562" y="8393"/>
                  <a:pt x="12628" y="8459"/>
                </a:cubicBezTo>
                <a:cubicBezTo>
                  <a:pt x="12694" y="8525"/>
                  <a:pt x="12802" y="8525"/>
                  <a:pt x="12868" y="8459"/>
                </a:cubicBezTo>
                <a:cubicBezTo>
                  <a:pt x="12935" y="8393"/>
                  <a:pt x="12935" y="8287"/>
                  <a:pt x="12868" y="8221"/>
                </a:cubicBezTo>
                <a:cubicBezTo>
                  <a:pt x="12835" y="8189"/>
                  <a:pt x="12792" y="8172"/>
                  <a:pt x="12748" y="8172"/>
                </a:cubicBezTo>
                <a:close/>
                <a:moveTo>
                  <a:pt x="13535" y="8172"/>
                </a:moveTo>
                <a:cubicBezTo>
                  <a:pt x="13491" y="8172"/>
                  <a:pt x="13447" y="8189"/>
                  <a:pt x="13414" y="8221"/>
                </a:cubicBezTo>
                <a:cubicBezTo>
                  <a:pt x="13348" y="8287"/>
                  <a:pt x="13348" y="8393"/>
                  <a:pt x="13414" y="8459"/>
                </a:cubicBezTo>
                <a:cubicBezTo>
                  <a:pt x="13481" y="8525"/>
                  <a:pt x="13588" y="8525"/>
                  <a:pt x="13654" y="8459"/>
                </a:cubicBezTo>
                <a:cubicBezTo>
                  <a:pt x="13721" y="8393"/>
                  <a:pt x="13721" y="8287"/>
                  <a:pt x="13654" y="8221"/>
                </a:cubicBezTo>
                <a:cubicBezTo>
                  <a:pt x="13621" y="8189"/>
                  <a:pt x="13578" y="8172"/>
                  <a:pt x="13535" y="8172"/>
                </a:cubicBezTo>
                <a:close/>
                <a:moveTo>
                  <a:pt x="14320" y="8172"/>
                </a:moveTo>
                <a:cubicBezTo>
                  <a:pt x="14277" y="8172"/>
                  <a:pt x="14234" y="8189"/>
                  <a:pt x="14201" y="8221"/>
                </a:cubicBezTo>
                <a:cubicBezTo>
                  <a:pt x="14134" y="8287"/>
                  <a:pt x="14134" y="8393"/>
                  <a:pt x="14201" y="8459"/>
                </a:cubicBezTo>
                <a:cubicBezTo>
                  <a:pt x="14267" y="8525"/>
                  <a:pt x="14374" y="8525"/>
                  <a:pt x="14441" y="8459"/>
                </a:cubicBezTo>
                <a:cubicBezTo>
                  <a:pt x="14507" y="8393"/>
                  <a:pt x="14507" y="8287"/>
                  <a:pt x="14441" y="8221"/>
                </a:cubicBezTo>
                <a:cubicBezTo>
                  <a:pt x="14408" y="8189"/>
                  <a:pt x="14364" y="8172"/>
                  <a:pt x="14320" y="8172"/>
                </a:cubicBezTo>
                <a:close/>
                <a:moveTo>
                  <a:pt x="15107" y="8172"/>
                </a:moveTo>
                <a:cubicBezTo>
                  <a:pt x="15063" y="8172"/>
                  <a:pt x="15019" y="8189"/>
                  <a:pt x="14986" y="8221"/>
                </a:cubicBezTo>
                <a:cubicBezTo>
                  <a:pt x="14920" y="8287"/>
                  <a:pt x="14920" y="8393"/>
                  <a:pt x="14986" y="8459"/>
                </a:cubicBezTo>
                <a:cubicBezTo>
                  <a:pt x="15053" y="8525"/>
                  <a:pt x="15161" y="8525"/>
                  <a:pt x="15227" y="8459"/>
                </a:cubicBezTo>
                <a:cubicBezTo>
                  <a:pt x="15293" y="8393"/>
                  <a:pt x="15293" y="8287"/>
                  <a:pt x="15227" y="8221"/>
                </a:cubicBezTo>
                <a:cubicBezTo>
                  <a:pt x="15194" y="8189"/>
                  <a:pt x="15150" y="8172"/>
                  <a:pt x="15107" y="8172"/>
                </a:cubicBezTo>
                <a:close/>
                <a:moveTo>
                  <a:pt x="15893" y="8172"/>
                </a:moveTo>
                <a:cubicBezTo>
                  <a:pt x="15849" y="8172"/>
                  <a:pt x="15806" y="8189"/>
                  <a:pt x="15772" y="8221"/>
                </a:cubicBezTo>
                <a:cubicBezTo>
                  <a:pt x="15706" y="8287"/>
                  <a:pt x="15706" y="8393"/>
                  <a:pt x="15772" y="8459"/>
                </a:cubicBezTo>
                <a:cubicBezTo>
                  <a:pt x="15839" y="8525"/>
                  <a:pt x="15947" y="8525"/>
                  <a:pt x="16013" y="8459"/>
                </a:cubicBezTo>
                <a:cubicBezTo>
                  <a:pt x="16080" y="8393"/>
                  <a:pt x="16080" y="8287"/>
                  <a:pt x="16013" y="8221"/>
                </a:cubicBezTo>
                <a:cubicBezTo>
                  <a:pt x="15980" y="8189"/>
                  <a:pt x="15936" y="8172"/>
                  <a:pt x="15893" y="8172"/>
                </a:cubicBezTo>
                <a:close/>
                <a:moveTo>
                  <a:pt x="16679" y="8172"/>
                </a:moveTo>
                <a:cubicBezTo>
                  <a:pt x="16636" y="8172"/>
                  <a:pt x="16592" y="8189"/>
                  <a:pt x="16559" y="8221"/>
                </a:cubicBezTo>
                <a:cubicBezTo>
                  <a:pt x="16492" y="8287"/>
                  <a:pt x="16492" y="8393"/>
                  <a:pt x="16559" y="8459"/>
                </a:cubicBezTo>
                <a:cubicBezTo>
                  <a:pt x="16625" y="8525"/>
                  <a:pt x="16733" y="8525"/>
                  <a:pt x="16800" y="8459"/>
                </a:cubicBezTo>
                <a:cubicBezTo>
                  <a:pt x="16866" y="8393"/>
                  <a:pt x="16866" y="8287"/>
                  <a:pt x="16800" y="8221"/>
                </a:cubicBezTo>
                <a:cubicBezTo>
                  <a:pt x="16766" y="8189"/>
                  <a:pt x="16723" y="8172"/>
                  <a:pt x="16679" y="8172"/>
                </a:cubicBezTo>
                <a:close/>
                <a:moveTo>
                  <a:pt x="17465" y="8172"/>
                </a:moveTo>
                <a:cubicBezTo>
                  <a:pt x="17422" y="8172"/>
                  <a:pt x="17378" y="8189"/>
                  <a:pt x="17345" y="8221"/>
                </a:cubicBezTo>
                <a:cubicBezTo>
                  <a:pt x="17279" y="8287"/>
                  <a:pt x="17279" y="8393"/>
                  <a:pt x="17345" y="8459"/>
                </a:cubicBezTo>
                <a:cubicBezTo>
                  <a:pt x="17411" y="8525"/>
                  <a:pt x="17519" y="8525"/>
                  <a:pt x="17585" y="8459"/>
                </a:cubicBezTo>
                <a:cubicBezTo>
                  <a:pt x="17652" y="8393"/>
                  <a:pt x="17652" y="8287"/>
                  <a:pt x="17585" y="8221"/>
                </a:cubicBezTo>
                <a:cubicBezTo>
                  <a:pt x="17552" y="8189"/>
                  <a:pt x="17509" y="8172"/>
                  <a:pt x="17465" y="8172"/>
                </a:cubicBezTo>
                <a:close/>
                <a:moveTo>
                  <a:pt x="18252" y="8172"/>
                </a:moveTo>
                <a:cubicBezTo>
                  <a:pt x="18208" y="8172"/>
                  <a:pt x="18165" y="8189"/>
                  <a:pt x="18131" y="8221"/>
                </a:cubicBezTo>
                <a:cubicBezTo>
                  <a:pt x="18065" y="8287"/>
                  <a:pt x="18065" y="8393"/>
                  <a:pt x="18131" y="8459"/>
                </a:cubicBezTo>
                <a:cubicBezTo>
                  <a:pt x="18198" y="8525"/>
                  <a:pt x="18305" y="8525"/>
                  <a:pt x="18371" y="8459"/>
                </a:cubicBezTo>
                <a:cubicBezTo>
                  <a:pt x="18438" y="8393"/>
                  <a:pt x="18438" y="8287"/>
                  <a:pt x="18371" y="8221"/>
                </a:cubicBezTo>
                <a:cubicBezTo>
                  <a:pt x="18338" y="8189"/>
                  <a:pt x="18295" y="8172"/>
                  <a:pt x="18252" y="8172"/>
                </a:cubicBezTo>
                <a:close/>
                <a:moveTo>
                  <a:pt x="19037" y="8172"/>
                </a:moveTo>
                <a:cubicBezTo>
                  <a:pt x="18994" y="8172"/>
                  <a:pt x="18951" y="8189"/>
                  <a:pt x="18918" y="8221"/>
                </a:cubicBezTo>
                <a:cubicBezTo>
                  <a:pt x="18851" y="8287"/>
                  <a:pt x="18851" y="8393"/>
                  <a:pt x="18918" y="8459"/>
                </a:cubicBezTo>
                <a:cubicBezTo>
                  <a:pt x="18984" y="8525"/>
                  <a:pt x="19091" y="8525"/>
                  <a:pt x="19158" y="8459"/>
                </a:cubicBezTo>
                <a:cubicBezTo>
                  <a:pt x="19224" y="8393"/>
                  <a:pt x="19224" y="8287"/>
                  <a:pt x="19158" y="8221"/>
                </a:cubicBezTo>
                <a:cubicBezTo>
                  <a:pt x="19125" y="8189"/>
                  <a:pt x="19081" y="8172"/>
                  <a:pt x="19037" y="8172"/>
                </a:cubicBezTo>
                <a:close/>
                <a:moveTo>
                  <a:pt x="19824" y="8172"/>
                </a:moveTo>
                <a:cubicBezTo>
                  <a:pt x="19780" y="8172"/>
                  <a:pt x="19736" y="8189"/>
                  <a:pt x="19703" y="8221"/>
                </a:cubicBezTo>
                <a:cubicBezTo>
                  <a:pt x="19637" y="8287"/>
                  <a:pt x="19637" y="8393"/>
                  <a:pt x="19703" y="8459"/>
                </a:cubicBezTo>
                <a:cubicBezTo>
                  <a:pt x="19770" y="8525"/>
                  <a:pt x="19878" y="8525"/>
                  <a:pt x="19944" y="8459"/>
                </a:cubicBezTo>
                <a:cubicBezTo>
                  <a:pt x="20010" y="8393"/>
                  <a:pt x="20010" y="8287"/>
                  <a:pt x="19944" y="8221"/>
                </a:cubicBezTo>
                <a:cubicBezTo>
                  <a:pt x="19911" y="8189"/>
                  <a:pt x="19867" y="8172"/>
                  <a:pt x="19824" y="8172"/>
                </a:cubicBezTo>
                <a:close/>
                <a:moveTo>
                  <a:pt x="20610" y="8172"/>
                </a:moveTo>
                <a:cubicBezTo>
                  <a:pt x="20566" y="8172"/>
                  <a:pt x="20523" y="8189"/>
                  <a:pt x="20490" y="8221"/>
                </a:cubicBezTo>
                <a:cubicBezTo>
                  <a:pt x="20423" y="8287"/>
                  <a:pt x="20423" y="8393"/>
                  <a:pt x="20490" y="8459"/>
                </a:cubicBezTo>
                <a:cubicBezTo>
                  <a:pt x="20556" y="8525"/>
                  <a:pt x="20664" y="8525"/>
                  <a:pt x="20730" y="8459"/>
                </a:cubicBezTo>
                <a:cubicBezTo>
                  <a:pt x="20797" y="8393"/>
                  <a:pt x="20797" y="8287"/>
                  <a:pt x="20730" y="8221"/>
                </a:cubicBezTo>
                <a:cubicBezTo>
                  <a:pt x="20697" y="8189"/>
                  <a:pt x="20653" y="8172"/>
                  <a:pt x="20610" y="8172"/>
                </a:cubicBezTo>
                <a:close/>
                <a:moveTo>
                  <a:pt x="21396" y="8172"/>
                </a:moveTo>
                <a:cubicBezTo>
                  <a:pt x="21353" y="8172"/>
                  <a:pt x="21309" y="8189"/>
                  <a:pt x="21276" y="8221"/>
                </a:cubicBezTo>
                <a:cubicBezTo>
                  <a:pt x="21209" y="8287"/>
                  <a:pt x="21209" y="8393"/>
                  <a:pt x="21276" y="8459"/>
                </a:cubicBezTo>
                <a:cubicBezTo>
                  <a:pt x="21342" y="8525"/>
                  <a:pt x="21450" y="8525"/>
                  <a:pt x="21517" y="8459"/>
                </a:cubicBezTo>
                <a:cubicBezTo>
                  <a:pt x="21583" y="8393"/>
                  <a:pt x="21583" y="8287"/>
                  <a:pt x="21517" y="8221"/>
                </a:cubicBezTo>
                <a:cubicBezTo>
                  <a:pt x="21483" y="8189"/>
                  <a:pt x="21440" y="8172"/>
                  <a:pt x="21396" y="8172"/>
                </a:cubicBezTo>
                <a:close/>
                <a:moveTo>
                  <a:pt x="169" y="8989"/>
                </a:moveTo>
                <a:cubicBezTo>
                  <a:pt x="126" y="8989"/>
                  <a:pt x="83" y="9006"/>
                  <a:pt x="49" y="9039"/>
                </a:cubicBezTo>
                <a:cubicBezTo>
                  <a:pt x="-17" y="9104"/>
                  <a:pt x="-17" y="9211"/>
                  <a:pt x="49" y="9276"/>
                </a:cubicBezTo>
                <a:cubicBezTo>
                  <a:pt x="116" y="9342"/>
                  <a:pt x="223" y="9342"/>
                  <a:pt x="290" y="9276"/>
                </a:cubicBezTo>
                <a:cubicBezTo>
                  <a:pt x="356" y="9211"/>
                  <a:pt x="356" y="9104"/>
                  <a:pt x="290" y="9039"/>
                </a:cubicBezTo>
                <a:cubicBezTo>
                  <a:pt x="256" y="9006"/>
                  <a:pt x="213" y="8989"/>
                  <a:pt x="169" y="8989"/>
                </a:cubicBezTo>
                <a:close/>
                <a:moveTo>
                  <a:pt x="955" y="8989"/>
                </a:moveTo>
                <a:cubicBezTo>
                  <a:pt x="912" y="8989"/>
                  <a:pt x="869" y="9006"/>
                  <a:pt x="836" y="9039"/>
                </a:cubicBezTo>
                <a:cubicBezTo>
                  <a:pt x="769" y="9104"/>
                  <a:pt x="769" y="9211"/>
                  <a:pt x="836" y="9276"/>
                </a:cubicBezTo>
                <a:cubicBezTo>
                  <a:pt x="902" y="9342"/>
                  <a:pt x="1009" y="9342"/>
                  <a:pt x="1076" y="9276"/>
                </a:cubicBezTo>
                <a:cubicBezTo>
                  <a:pt x="1142" y="9211"/>
                  <a:pt x="1142" y="9104"/>
                  <a:pt x="1076" y="9039"/>
                </a:cubicBezTo>
                <a:cubicBezTo>
                  <a:pt x="1043" y="9006"/>
                  <a:pt x="999" y="8989"/>
                  <a:pt x="955" y="8989"/>
                </a:cubicBezTo>
                <a:close/>
                <a:moveTo>
                  <a:pt x="1742" y="8989"/>
                </a:moveTo>
                <a:cubicBezTo>
                  <a:pt x="1698" y="8989"/>
                  <a:pt x="1654" y="9006"/>
                  <a:pt x="1621" y="9039"/>
                </a:cubicBezTo>
                <a:cubicBezTo>
                  <a:pt x="1555" y="9104"/>
                  <a:pt x="1555" y="9211"/>
                  <a:pt x="1621" y="9276"/>
                </a:cubicBezTo>
                <a:cubicBezTo>
                  <a:pt x="1688" y="9342"/>
                  <a:pt x="1796" y="9342"/>
                  <a:pt x="1862" y="9276"/>
                </a:cubicBezTo>
                <a:cubicBezTo>
                  <a:pt x="1928" y="9211"/>
                  <a:pt x="1928" y="9104"/>
                  <a:pt x="1862" y="9039"/>
                </a:cubicBezTo>
                <a:cubicBezTo>
                  <a:pt x="1829" y="9006"/>
                  <a:pt x="1785" y="8989"/>
                  <a:pt x="1742" y="8989"/>
                </a:cubicBezTo>
                <a:close/>
                <a:moveTo>
                  <a:pt x="2528" y="8989"/>
                </a:moveTo>
                <a:cubicBezTo>
                  <a:pt x="2484" y="8989"/>
                  <a:pt x="2441" y="9006"/>
                  <a:pt x="2408" y="9039"/>
                </a:cubicBezTo>
                <a:cubicBezTo>
                  <a:pt x="2341" y="9104"/>
                  <a:pt x="2341" y="9211"/>
                  <a:pt x="2408" y="9276"/>
                </a:cubicBezTo>
                <a:cubicBezTo>
                  <a:pt x="2474" y="9342"/>
                  <a:pt x="2582" y="9342"/>
                  <a:pt x="2648" y="9276"/>
                </a:cubicBezTo>
                <a:cubicBezTo>
                  <a:pt x="2715" y="9211"/>
                  <a:pt x="2715" y="9104"/>
                  <a:pt x="2648" y="9039"/>
                </a:cubicBezTo>
                <a:cubicBezTo>
                  <a:pt x="2615" y="9006"/>
                  <a:pt x="2571" y="8989"/>
                  <a:pt x="2528" y="8989"/>
                </a:cubicBezTo>
                <a:close/>
                <a:moveTo>
                  <a:pt x="3314" y="8989"/>
                </a:moveTo>
                <a:cubicBezTo>
                  <a:pt x="3271" y="8989"/>
                  <a:pt x="3227" y="9006"/>
                  <a:pt x="3194" y="9039"/>
                </a:cubicBezTo>
                <a:cubicBezTo>
                  <a:pt x="3127" y="9104"/>
                  <a:pt x="3127" y="9211"/>
                  <a:pt x="3194" y="9276"/>
                </a:cubicBezTo>
                <a:cubicBezTo>
                  <a:pt x="3260" y="9342"/>
                  <a:pt x="3368" y="9342"/>
                  <a:pt x="3434" y="9276"/>
                </a:cubicBezTo>
                <a:cubicBezTo>
                  <a:pt x="3500" y="9211"/>
                  <a:pt x="3500" y="9104"/>
                  <a:pt x="3434" y="9039"/>
                </a:cubicBezTo>
                <a:cubicBezTo>
                  <a:pt x="3401" y="9006"/>
                  <a:pt x="3358" y="8989"/>
                  <a:pt x="3314" y="8989"/>
                </a:cubicBezTo>
                <a:close/>
                <a:moveTo>
                  <a:pt x="4101" y="8989"/>
                </a:moveTo>
                <a:cubicBezTo>
                  <a:pt x="4057" y="8989"/>
                  <a:pt x="4013" y="9006"/>
                  <a:pt x="3980" y="9039"/>
                </a:cubicBezTo>
                <a:cubicBezTo>
                  <a:pt x="3914" y="9104"/>
                  <a:pt x="3914" y="9211"/>
                  <a:pt x="3980" y="9276"/>
                </a:cubicBezTo>
                <a:cubicBezTo>
                  <a:pt x="4047" y="9342"/>
                  <a:pt x="4154" y="9342"/>
                  <a:pt x="4220" y="9276"/>
                </a:cubicBezTo>
                <a:cubicBezTo>
                  <a:pt x="4287" y="9211"/>
                  <a:pt x="4287" y="9104"/>
                  <a:pt x="4220" y="9039"/>
                </a:cubicBezTo>
                <a:cubicBezTo>
                  <a:pt x="4187" y="9006"/>
                  <a:pt x="4144" y="8989"/>
                  <a:pt x="4101" y="8989"/>
                </a:cubicBezTo>
                <a:close/>
                <a:moveTo>
                  <a:pt x="4886" y="8989"/>
                </a:moveTo>
                <a:cubicBezTo>
                  <a:pt x="4843" y="8989"/>
                  <a:pt x="4800" y="9006"/>
                  <a:pt x="4766" y="9039"/>
                </a:cubicBezTo>
                <a:cubicBezTo>
                  <a:pt x="4700" y="9104"/>
                  <a:pt x="4700" y="9211"/>
                  <a:pt x="4766" y="9276"/>
                </a:cubicBezTo>
                <a:cubicBezTo>
                  <a:pt x="4833" y="9342"/>
                  <a:pt x="4940" y="9342"/>
                  <a:pt x="5007" y="9276"/>
                </a:cubicBezTo>
                <a:cubicBezTo>
                  <a:pt x="5073" y="9211"/>
                  <a:pt x="5073" y="9104"/>
                  <a:pt x="5007" y="9039"/>
                </a:cubicBezTo>
                <a:cubicBezTo>
                  <a:pt x="4973" y="9006"/>
                  <a:pt x="4930" y="8989"/>
                  <a:pt x="4886" y="8989"/>
                </a:cubicBezTo>
                <a:close/>
                <a:moveTo>
                  <a:pt x="5672" y="8989"/>
                </a:moveTo>
                <a:cubicBezTo>
                  <a:pt x="5629" y="8989"/>
                  <a:pt x="5586" y="9006"/>
                  <a:pt x="5553" y="9039"/>
                </a:cubicBezTo>
                <a:cubicBezTo>
                  <a:pt x="5486" y="9104"/>
                  <a:pt x="5486" y="9211"/>
                  <a:pt x="5553" y="9276"/>
                </a:cubicBezTo>
                <a:cubicBezTo>
                  <a:pt x="5619" y="9342"/>
                  <a:pt x="5726" y="9342"/>
                  <a:pt x="5793" y="9276"/>
                </a:cubicBezTo>
                <a:cubicBezTo>
                  <a:pt x="5859" y="9211"/>
                  <a:pt x="5859" y="9104"/>
                  <a:pt x="5793" y="9039"/>
                </a:cubicBezTo>
                <a:cubicBezTo>
                  <a:pt x="5760" y="9006"/>
                  <a:pt x="5716" y="8989"/>
                  <a:pt x="5672" y="8989"/>
                </a:cubicBezTo>
                <a:close/>
                <a:moveTo>
                  <a:pt x="6459" y="8989"/>
                </a:moveTo>
                <a:cubicBezTo>
                  <a:pt x="6415" y="8989"/>
                  <a:pt x="6372" y="9006"/>
                  <a:pt x="6338" y="9039"/>
                </a:cubicBezTo>
                <a:cubicBezTo>
                  <a:pt x="6272" y="9104"/>
                  <a:pt x="6272" y="9211"/>
                  <a:pt x="6338" y="9276"/>
                </a:cubicBezTo>
                <a:cubicBezTo>
                  <a:pt x="6405" y="9342"/>
                  <a:pt x="6513" y="9342"/>
                  <a:pt x="6579" y="9276"/>
                </a:cubicBezTo>
                <a:cubicBezTo>
                  <a:pt x="6646" y="9211"/>
                  <a:pt x="6646" y="9104"/>
                  <a:pt x="6579" y="9039"/>
                </a:cubicBezTo>
                <a:cubicBezTo>
                  <a:pt x="6546" y="9006"/>
                  <a:pt x="6502" y="8989"/>
                  <a:pt x="6459" y="8989"/>
                </a:cubicBezTo>
                <a:close/>
                <a:moveTo>
                  <a:pt x="7245" y="8989"/>
                </a:moveTo>
                <a:cubicBezTo>
                  <a:pt x="7202" y="8989"/>
                  <a:pt x="7158" y="9006"/>
                  <a:pt x="7125" y="9039"/>
                </a:cubicBezTo>
                <a:cubicBezTo>
                  <a:pt x="7058" y="9104"/>
                  <a:pt x="7058" y="9211"/>
                  <a:pt x="7125" y="9276"/>
                </a:cubicBezTo>
                <a:cubicBezTo>
                  <a:pt x="7191" y="9342"/>
                  <a:pt x="7299" y="9342"/>
                  <a:pt x="7365" y="9276"/>
                </a:cubicBezTo>
                <a:cubicBezTo>
                  <a:pt x="7432" y="9211"/>
                  <a:pt x="7432" y="9104"/>
                  <a:pt x="7365" y="9039"/>
                </a:cubicBezTo>
                <a:cubicBezTo>
                  <a:pt x="7332" y="9006"/>
                  <a:pt x="7289" y="8989"/>
                  <a:pt x="7245" y="8989"/>
                </a:cubicBezTo>
                <a:close/>
                <a:moveTo>
                  <a:pt x="8031" y="8989"/>
                </a:moveTo>
                <a:cubicBezTo>
                  <a:pt x="7988" y="8989"/>
                  <a:pt x="7944" y="9006"/>
                  <a:pt x="7911" y="9039"/>
                </a:cubicBezTo>
                <a:cubicBezTo>
                  <a:pt x="7845" y="9104"/>
                  <a:pt x="7845" y="9211"/>
                  <a:pt x="7911" y="9276"/>
                </a:cubicBezTo>
                <a:cubicBezTo>
                  <a:pt x="7977" y="9342"/>
                  <a:pt x="8085" y="9342"/>
                  <a:pt x="8151" y="9276"/>
                </a:cubicBezTo>
                <a:cubicBezTo>
                  <a:pt x="8217" y="9211"/>
                  <a:pt x="8217" y="9104"/>
                  <a:pt x="8151" y="9039"/>
                </a:cubicBezTo>
                <a:cubicBezTo>
                  <a:pt x="8118" y="9006"/>
                  <a:pt x="8075" y="8989"/>
                  <a:pt x="8031" y="8989"/>
                </a:cubicBezTo>
                <a:close/>
                <a:moveTo>
                  <a:pt x="8818" y="8989"/>
                </a:moveTo>
                <a:cubicBezTo>
                  <a:pt x="8774" y="8989"/>
                  <a:pt x="8730" y="9006"/>
                  <a:pt x="8697" y="9039"/>
                </a:cubicBezTo>
                <a:cubicBezTo>
                  <a:pt x="8631" y="9104"/>
                  <a:pt x="8631" y="9211"/>
                  <a:pt x="8697" y="9276"/>
                </a:cubicBezTo>
                <a:cubicBezTo>
                  <a:pt x="8764" y="9342"/>
                  <a:pt x="8871" y="9342"/>
                  <a:pt x="8937" y="9276"/>
                </a:cubicBezTo>
                <a:cubicBezTo>
                  <a:pt x="9004" y="9211"/>
                  <a:pt x="9004" y="9104"/>
                  <a:pt x="8937" y="9039"/>
                </a:cubicBezTo>
                <a:cubicBezTo>
                  <a:pt x="8904" y="9006"/>
                  <a:pt x="8861" y="8989"/>
                  <a:pt x="8818" y="8989"/>
                </a:cubicBezTo>
                <a:close/>
                <a:moveTo>
                  <a:pt x="9603" y="8989"/>
                </a:moveTo>
                <a:cubicBezTo>
                  <a:pt x="9560" y="8989"/>
                  <a:pt x="9517" y="9006"/>
                  <a:pt x="9483" y="9039"/>
                </a:cubicBezTo>
                <a:cubicBezTo>
                  <a:pt x="9417" y="9104"/>
                  <a:pt x="9417" y="9211"/>
                  <a:pt x="9483" y="9276"/>
                </a:cubicBezTo>
                <a:cubicBezTo>
                  <a:pt x="9550" y="9342"/>
                  <a:pt x="9657" y="9342"/>
                  <a:pt x="9724" y="9276"/>
                </a:cubicBezTo>
                <a:cubicBezTo>
                  <a:pt x="9790" y="9211"/>
                  <a:pt x="9790" y="9104"/>
                  <a:pt x="9724" y="9039"/>
                </a:cubicBezTo>
                <a:cubicBezTo>
                  <a:pt x="9690" y="9006"/>
                  <a:pt x="9647" y="8989"/>
                  <a:pt x="9603" y="8989"/>
                </a:cubicBezTo>
                <a:close/>
                <a:moveTo>
                  <a:pt x="10390" y="8989"/>
                </a:moveTo>
                <a:cubicBezTo>
                  <a:pt x="10346" y="8989"/>
                  <a:pt x="10303" y="9006"/>
                  <a:pt x="10270" y="9039"/>
                </a:cubicBezTo>
                <a:cubicBezTo>
                  <a:pt x="10203" y="9104"/>
                  <a:pt x="10203" y="9211"/>
                  <a:pt x="10270" y="9276"/>
                </a:cubicBezTo>
                <a:cubicBezTo>
                  <a:pt x="10336" y="9342"/>
                  <a:pt x="10444" y="9342"/>
                  <a:pt x="10510" y="9276"/>
                </a:cubicBezTo>
                <a:cubicBezTo>
                  <a:pt x="10576" y="9211"/>
                  <a:pt x="10576" y="9104"/>
                  <a:pt x="10510" y="9039"/>
                </a:cubicBezTo>
                <a:cubicBezTo>
                  <a:pt x="10477" y="9006"/>
                  <a:pt x="10433" y="8989"/>
                  <a:pt x="10390" y="8989"/>
                </a:cubicBezTo>
                <a:close/>
                <a:moveTo>
                  <a:pt x="11176" y="8989"/>
                </a:moveTo>
                <a:cubicBezTo>
                  <a:pt x="11132" y="8989"/>
                  <a:pt x="11089" y="9006"/>
                  <a:pt x="11055" y="9039"/>
                </a:cubicBezTo>
                <a:cubicBezTo>
                  <a:pt x="10989" y="9104"/>
                  <a:pt x="10989" y="9211"/>
                  <a:pt x="11055" y="9276"/>
                </a:cubicBezTo>
                <a:cubicBezTo>
                  <a:pt x="11122" y="9342"/>
                  <a:pt x="11230" y="9342"/>
                  <a:pt x="11296" y="9276"/>
                </a:cubicBezTo>
                <a:cubicBezTo>
                  <a:pt x="11363" y="9211"/>
                  <a:pt x="11363" y="9104"/>
                  <a:pt x="11296" y="9039"/>
                </a:cubicBezTo>
                <a:cubicBezTo>
                  <a:pt x="11263" y="9006"/>
                  <a:pt x="11219" y="8989"/>
                  <a:pt x="11176" y="8989"/>
                </a:cubicBezTo>
                <a:close/>
                <a:moveTo>
                  <a:pt x="11962" y="8989"/>
                </a:moveTo>
                <a:cubicBezTo>
                  <a:pt x="11919" y="8989"/>
                  <a:pt x="11875" y="9006"/>
                  <a:pt x="11842" y="9039"/>
                </a:cubicBezTo>
                <a:cubicBezTo>
                  <a:pt x="11775" y="9104"/>
                  <a:pt x="11775" y="9211"/>
                  <a:pt x="11842" y="9276"/>
                </a:cubicBezTo>
                <a:cubicBezTo>
                  <a:pt x="11908" y="9342"/>
                  <a:pt x="12016" y="9342"/>
                  <a:pt x="12083" y="9276"/>
                </a:cubicBezTo>
                <a:cubicBezTo>
                  <a:pt x="12149" y="9211"/>
                  <a:pt x="12149" y="9104"/>
                  <a:pt x="12083" y="9039"/>
                </a:cubicBezTo>
                <a:cubicBezTo>
                  <a:pt x="12049" y="9006"/>
                  <a:pt x="12006" y="8989"/>
                  <a:pt x="11962" y="8989"/>
                </a:cubicBezTo>
                <a:close/>
                <a:moveTo>
                  <a:pt x="12748" y="8989"/>
                </a:moveTo>
                <a:cubicBezTo>
                  <a:pt x="12705" y="8989"/>
                  <a:pt x="12661" y="9006"/>
                  <a:pt x="12628" y="9039"/>
                </a:cubicBezTo>
                <a:cubicBezTo>
                  <a:pt x="12562" y="9104"/>
                  <a:pt x="12562" y="9211"/>
                  <a:pt x="12628" y="9276"/>
                </a:cubicBezTo>
                <a:cubicBezTo>
                  <a:pt x="12694" y="9342"/>
                  <a:pt x="12802" y="9342"/>
                  <a:pt x="12868" y="9276"/>
                </a:cubicBezTo>
                <a:cubicBezTo>
                  <a:pt x="12935" y="9211"/>
                  <a:pt x="12935" y="9104"/>
                  <a:pt x="12868" y="9039"/>
                </a:cubicBezTo>
                <a:cubicBezTo>
                  <a:pt x="12835" y="9006"/>
                  <a:pt x="12792" y="8989"/>
                  <a:pt x="12748" y="8989"/>
                </a:cubicBezTo>
                <a:close/>
                <a:moveTo>
                  <a:pt x="13535" y="8989"/>
                </a:moveTo>
                <a:cubicBezTo>
                  <a:pt x="13491" y="8989"/>
                  <a:pt x="13447" y="9006"/>
                  <a:pt x="13414" y="9039"/>
                </a:cubicBezTo>
                <a:cubicBezTo>
                  <a:pt x="13348" y="9104"/>
                  <a:pt x="13348" y="9211"/>
                  <a:pt x="13414" y="9276"/>
                </a:cubicBezTo>
                <a:cubicBezTo>
                  <a:pt x="13481" y="9342"/>
                  <a:pt x="13588" y="9342"/>
                  <a:pt x="13654" y="9276"/>
                </a:cubicBezTo>
                <a:cubicBezTo>
                  <a:pt x="13721" y="9211"/>
                  <a:pt x="13721" y="9104"/>
                  <a:pt x="13654" y="9039"/>
                </a:cubicBezTo>
                <a:cubicBezTo>
                  <a:pt x="13621" y="9006"/>
                  <a:pt x="13578" y="8989"/>
                  <a:pt x="13535" y="8989"/>
                </a:cubicBezTo>
                <a:close/>
                <a:moveTo>
                  <a:pt x="14320" y="8989"/>
                </a:moveTo>
                <a:cubicBezTo>
                  <a:pt x="14277" y="8989"/>
                  <a:pt x="14234" y="9006"/>
                  <a:pt x="14201" y="9039"/>
                </a:cubicBezTo>
                <a:cubicBezTo>
                  <a:pt x="14134" y="9104"/>
                  <a:pt x="14134" y="9211"/>
                  <a:pt x="14201" y="9276"/>
                </a:cubicBezTo>
                <a:cubicBezTo>
                  <a:pt x="14267" y="9342"/>
                  <a:pt x="14374" y="9342"/>
                  <a:pt x="14441" y="9276"/>
                </a:cubicBezTo>
                <a:cubicBezTo>
                  <a:pt x="14507" y="9211"/>
                  <a:pt x="14507" y="9104"/>
                  <a:pt x="14441" y="9039"/>
                </a:cubicBezTo>
                <a:cubicBezTo>
                  <a:pt x="14408" y="9006"/>
                  <a:pt x="14364" y="8989"/>
                  <a:pt x="14320" y="8989"/>
                </a:cubicBezTo>
                <a:close/>
                <a:moveTo>
                  <a:pt x="15107" y="8989"/>
                </a:moveTo>
                <a:cubicBezTo>
                  <a:pt x="15063" y="8989"/>
                  <a:pt x="15019" y="9006"/>
                  <a:pt x="14986" y="9039"/>
                </a:cubicBezTo>
                <a:cubicBezTo>
                  <a:pt x="14920" y="9104"/>
                  <a:pt x="14920" y="9211"/>
                  <a:pt x="14986" y="9276"/>
                </a:cubicBezTo>
                <a:cubicBezTo>
                  <a:pt x="15053" y="9342"/>
                  <a:pt x="15161" y="9342"/>
                  <a:pt x="15227" y="9276"/>
                </a:cubicBezTo>
                <a:cubicBezTo>
                  <a:pt x="15293" y="9211"/>
                  <a:pt x="15293" y="9104"/>
                  <a:pt x="15227" y="9039"/>
                </a:cubicBezTo>
                <a:cubicBezTo>
                  <a:pt x="15194" y="9006"/>
                  <a:pt x="15150" y="8989"/>
                  <a:pt x="15107" y="8989"/>
                </a:cubicBezTo>
                <a:close/>
                <a:moveTo>
                  <a:pt x="15893" y="8989"/>
                </a:moveTo>
                <a:cubicBezTo>
                  <a:pt x="15849" y="8989"/>
                  <a:pt x="15806" y="9006"/>
                  <a:pt x="15772" y="9039"/>
                </a:cubicBezTo>
                <a:cubicBezTo>
                  <a:pt x="15706" y="9104"/>
                  <a:pt x="15706" y="9211"/>
                  <a:pt x="15772" y="9276"/>
                </a:cubicBezTo>
                <a:cubicBezTo>
                  <a:pt x="15839" y="9342"/>
                  <a:pt x="15947" y="9342"/>
                  <a:pt x="16013" y="9276"/>
                </a:cubicBezTo>
                <a:cubicBezTo>
                  <a:pt x="16080" y="9211"/>
                  <a:pt x="16080" y="9104"/>
                  <a:pt x="16013" y="9039"/>
                </a:cubicBezTo>
                <a:cubicBezTo>
                  <a:pt x="15980" y="9006"/>
                  <a:pt x="15936" y="8989"/>
                  <a:pt x="15893" y="8989"/>
                </a:cubicBezTo>
                <a:close/>
                <a:moveTo>
                  <a:pt x="16679" y="8989"/>
                </a:moveTo>
                <a:cubicBezTo>
                  <a:pt x="16636" y="8989"/>
                  <a:pt x="16592" y="9006"/>
                  <a:pt x="16559" y="9039"/>
                </a:cubicBezTo>
                <a:cubicBezTo>
                  <a:pt x="16492" y="9104"/>
                  <a:pt x="16492" y="9211"/>
                  <a:pt x="16559" y="9276"/>
                </a:cubicBezTo>
                <a:cubicBezTo>
                  <a:pt x="16625" y="9342"/>
                  <a:pt x="16733" y="9342"/>
                  <a:pt x="16800" y="9276"/>
                </a:cubicBezTo>
                <a:cubicBezTo>
                  <a:pt x="16866" y="9211"/>
                  <a:pt x="16866" y="9104"/>
                  <a:pt x="16800" y="9039"/>
                </a:cubicBezTo>
                <a:cubicBezTo>
                  <a:pt x="16766" y="9006"/>
                  <a:pt x="16723" y="8989"/>
                  <a:pt x="16679" y="8989"/>
                </a:cubicBezTo>
                <a:close/>
                <a:moveTo>
                  <a:pt x="17465" y="8989"/>
                </a:moveTo>
                <a:cubicBezTo>
                  <a:pt x="17422" y="8989"/>
                  <a:pt x="17378" y="9006"/>
                  <a:pt x="17345" y="9039"/>
                </a:cubicBezTo>
                <a:cubicBezTo>
                  <a:pt x="17279" y="9104"/>
                  <a:pt x="17279" y="9211"/>
                  <a:pt x="17345" y="9276"/>
                </a:cubicBezTo>
                <a:cubicBezTo>
                  <a:pt x="17411" y="9342"/>
                  <a:pt x="17519" y="9342"/>
                  <a:pt x="17585" y="9276"/>
                </a:cubicBezTo>
                <a:cubicBezTo>
                  <a:pt x="17652" y="9211"/>
                  <a:pt x="17652" y="9104"/>
                  <a:pt x="17585" y="9039"/>
                </a:cubicBezTo>
                <a:cubicBezTo>
                  <a:pt x="17552" y="9006"/>
                  <a:pt x="17509" y="8989"/>
                  <a:pt x="17465" y="8989"/>
                </a:cubicBezTo>
                <a:close/>
                <a:moveTo>
                  <a:pt x="18252" y="8989"/>
                </a:moveTo>
                <a:cubicBezTo>
                  <a:pt x="18208" y="8989"/>
                  <a:pt x="18165" y="9006"/>
                  <a:pt x="18131" y="9039"/>
                </a:cubicBezTo>
                <a:cubicBezTo>
                  <a:pt x="18065" y="9104"/>
                  <a:pt x="18065" y="9211"/>
                  <a:pt x="18131" y="9276"/>
                </a:cubicBezTo>
                <a:cubicBezTo>
                  <a:pt x="18198" y="9342"/>
                  <a:pt x="18305" y="9342"/>
                  <a:pt x="18371" y="9276"/>
                </a:cubicBezTo>
                <a:cubicBezTo>
                  <a:pt x="18438" y="9211"/>
                  <a:pt x="18438" y="9104"/>
                  <a:pt x="18371" y="9039"/>
                </a:cubicBezTo>
                <a:cubicBezTo>
                  <a:pt x="18338" y="9006"/>
                  <a:pt x="18295" y="8989"/>
                  <a:pt x="18252" y="8989"/>
                </a:cubicBezTo>
                <a:close/>
                <a:moveTo>
                  <a:pt x="19037" y="8989"/>
                </a:moveTo>
                <a:cubicBezTo>
                  <a:pt x="18994" y="8989"/>
                  <a:pt x="18951" y="9006"/>
                  <a:pt x="18918" y="9039"/>
                </a:cubicBezTo>
                <a:cubicBezTo>
                  <a:pt x="18851" y="9104"/>
                  <a:pt x="18851" y="9211"/>
                  <a:pt x="18918" y="9276"/>
                </a:cubicBezTo>
                <a:cubicBezTo>
                  <a:pt x="18984" y="9342"/>
                  <a:pt x="19091" y="9342"/>
                  <a:pt x="19158" y="9276"/>
                </a:cubicBezTo>
                <a:cubicBezTo>
                  <a:pt x="19224" y="9211"/>
                  <a:pt x="19224" y="9104"/>
                  <a:pt x="19158" y="9039"/>
                </a:cubicBezTo>
                <a:cubicBezTo>
                  <a:pt x="19125" y="9006"/>
                  <a:pt x="19081" y="8989"/>
                  <a:pt x="19037" y="8989"/>
                </a:cubicBezTo>
                <a:close/>
                <a:moveTo>
                  <a:pt x="19824" y="8989"/>
                </a:moveTo>
                <a:cubicBezTo>
                  <a:pt x="19780" y="8989"/>
                  <a:pt x="19736" y="9006"/>
                  <a:pt x="19703" y="9039"/>
                </a:cubicBezTo>
                <a:cubicBezTo>
                  <a:pt x="19637" y="9104"/>
                  <a:pt x="19637" y="9211"/>
                  <a:pt x="19703" y="9276"/>
                </a:cubicBezTo>
                <a:cubicBezTo>
                  <a:pt x="19770" y="9342"/>
                  <a:pt x="19878" y="9342"/>
                  <a:pt x="19944" y="9276"/>
                </a:cubicBezTo>
                <a:cubicBezTo>
                  <a:pt x="20010" y="9211"/>
                  <a:pt x="20010" y="9104"/>
                  <a:pt x="19944" y="9039"/>
                </a:cubicBezTo>
                <a:cubicBezTo>
                  <a:pt x="19911" y="9006"/>
                  <a:pt x="19867" y="8989"/>
                  <a:pt x="19824" y="8989"/>
                </a:cubicBezTo>
                <a:close/>
                <a:moveTo>
                  <a:pt x="20610" y="8989"/>
                </a:moveTo>
                <a:cubicBezTo>
                  <a:pt x="20566" y="8989"/>
                  <a:pt x="20523" y="9006"/>
                  <a:pt x="20490" y="9039"/>
                </a:cubicBezTo>
                <a:cubicBezTo>
                  <a:pt x="20423" y="9104"/>
                  <a:pt x="20423" y="9211"/>
                  <a:pt x="20490" y="9276"/>
                </a:cubicBezTo>
                <a:cubicBezTo>
                  <a:pt x="20556" y="9342"/>
                  <a:pt x="20664" y="9342"/>
                  <a:pt x="20730" y="9276"/>
                </a:cubicBezTo>
                <a:cubicBezTo>
                  <a:pt x="20797" y="9211"/>
                  <a:pt x="20797" y="9104"/>
                  <a:pt x="20730" y="9039"/>
                </a:cubicBezTo>
                <a:cubicBezTo>
                  <a:pt x="20697" y="9006"/>
                  <a:pt x="20653" y="8989"/>
                  <a:pt x="20610" y="8989"/>
                </a:cubicBezTo>
                <a:close/>
                <a:moveTo>
                  <a:pt x="21396" y="8989"/>
                </a:moveTo>
                <a:cubicBezTo>
                  <a:pt x="21353" y="8989"/>
                  <a:pt x="21309" y="9006"/>
                  <a:pt x="21276" y="9039"/>
                </a:cubicBezTo>
                <a:cubicBezTo>
                  <a:pt x="21209" y="9104"/>
                  <a:pt x="21209" y="9211"/>
                  <a:pt x="21276" y="9276"/>
                </a:cubicBezTo>
                <a:cubicBezTo>
                  <a:pt x="21342" y="9342"/>
                  <a:pt x="21450" y="9342"/>
                  <a:pt x="21517" y="9276"/>
                </a:cubicBezTo>
                <a:cubicBezTo>
                  <a:pt x="21583" y="9211"/>
                  <a:pt x="21583" y="9104"/>
                  <a:pt x="21517" y="9039"/>
                </a:cubicBezTo>
                <a:cubicBezTo>
                  <a:pt x="21483" y="9006"/>
                  <a:pt x="21440" y="8989"/>
                  <a:pt x="21396" y="8989"/>
                </a:cubicBezTo>
                <a:close/>
                <a:moveTo>
                  <a:pt x="169" y="9806"/>
                </a:moveTo>
                <a:cubicBezTo>
                  <a:pt x="126" y="9806"/>
                  <a:pt x="83" y="9823"/>
                  <a:pt x="49" y="9856"/>
                </a:cubicBezTo>
                <a:cubicBezTo>
                  <a:pt x="-17" y="9921"/>
                  <a:pt x="-17" y="10028"/>
                  <a:pt x="49" y="10093"/>
                </a:cubicBezTo>
                <a:cubicBezTo>
                  <a:pt x="116" y="10159"/>
                  <a:pt x="223" y="10159"/>
                  <a:pt x="290" y="10093"/>
                </a:cubicBezTo>
                <a:cubicBezTo>
                  <a:pt x="356" y="10028"/>
                  <a:pt x="356" y="9921"/>
                  <a:pt x="290" y="9856"/>
                </a:cubicBezTo>
                <a:cubicBezTo>
                  <a:pt x="256" y="9823"/>
                  <a:pt x="213" y="9806"/>
                  <a:pt x="169" y="9806"/>
                </a:cubicBezTo>
                <a:close/>
                <a:moveTo>
                  <a:pt x="955" y="9806"/>
                </a:moveTo>
                <a:cubicBezTo>
                  <a:pt x="912" y="9806"/>
                  <a:pt x="869" y="9823"/>
                  <a:pt x="836" y="9856"/>
                </a:cubicBezTo>
                <a:cubicBezTo>
                  <a:pt x="769" y="9921"/>
                  <a:pt x="769" y="10028"/>
                  <a:pt x="836" y="10093"/>
                </a:cubicBezTo>
                <a:cubicBezTo>
                  <a:pt x="902" y="10159"/>
                  <a:pt x="1009" y="10159"/>
                  <a:pt x="1076" y="10093"/>
                </a:cubicBezTo>
                <a:cubicBezTo>
                  <a:pt x="1142" y="10028"/>
                  <a:pt x="1142" y="9921"/>
                  <a:pt x="1076" y="9856"/>
                </a:cubicBezTo>
                <a:cubicBezTo>
                  <a:pt x="1043" y="9823"/>
                  <a:pt x="999" y="9806"/>
                  <a:pt x="955" y="9806"/>
                </a:cubicBezTo>
                <a:close/>
                <a:moveTo>
                  <a:pt x="1742" y="9806"/>
                </a:moveTo>
                <a:cubicBezTo>
                  <a:pt x="1698" y="9806"/>
                  <a:pt x="1654" y="9823"/>
                  <a:pt x="1621" y="9856"/>
                </a:cubicBezTo>
                <a:cubicBezTo>
                  <a:pt x="1555" y="9921"/>
                  <a:pt x="1555" y="10028"/>
                  <a:pt x="1621" y="10093"/>
                </a:cubicBezTo>
                <a:cubicBezTo>
                  <a:pt x="1688" y="10159"/>
                  <a:pt x="1796" y="10159"/>
                  <a:pt x="1862" y="10093"/>
                </a:cubicBezTo>
                <a:cubicBezTo>
                  <a:pt x="1928" y="10028"/>
                  <a:pt x="1928" y="9921"/>
                  <a:pt x="1862" y="9856"/>
                </a:cubicBezTo>
                <a:cubicBezTo>
                  <a:pt x="1829" y="9823"/>
                  <a:pt x="1785" y="9806"/>
                  <a:pt x="1742" y="9806"/>
                </a:cubicBezTo>
                <a:close/>
                <a:moveTo>
                  <a:pt x="2528" y="9806"/>
                </a:moveTo>
                <a:cubicBezTo>
                  <a:pt x="2484" y="9806"/>
                  <a:pt x="2441" y="9823"/>
                  <a:pt x="2408" y="9856"/>
                </a:cubicBezTo>
                <a:cubicBezTo>
                  <a:pt x="2341" y="9921"/>
                  <a:pt x="2341" y="10028"/>
                  <a:pt x="2408" y="10093"/>
                </a:cubicBezTo>
                <a:cubicBezTo>
                  <a:pt x="2474" y="10159"/>
                  <a:pt x="2582" y="10159"/>
                  <a:pt x="2648" y="10093"/>
                </a:cubicBezTo>
                <a:cubicBezTo>
                  <a:pt x="2715" y="10028"/>
                  <a:pt x="2715" y="9921"/>
                  <a:pt x="2648" y="9856"/>
                </a:cubicBezTo>
                <a:cubicBezTo>
                  <a:pt x="2615" y="9823"/>
                  <a:pt x="2571" y="9806"/>
                  <a:pt x="2528" y="9806"/>
                </a:cubicBezTo>
                <a:close/>
                <a:moveTo>
                  <a:pt x="3314" y="9806"/>
                </a:moveTo>
                <a:cubicBezTo>
                  <a:pt x="3271" y="9806"/>
                  <a:pt x="3227" y="9823"/>
                  <a:pt x="3194" y="9856"/>
                </a:cubicBezTo>
                <a:cubicBezTo>
                  <a:pt x="3127" y="9921"/>
                  <a:pt x="3127" y="10028"/>
                  <a:pt x="3194" y="10093"/>
                </a:cubicBezTo>
                <a:cubicBezTo>
                  <a:pt x="3260" y="10159"/>
                  <a:pt x="3368" y="10159"/>
                  <a:pt x="3434" y="10093"/>
                </a:cubicBezTo>
                <a:cubicBezTo>
                  <a:pt x="3500" y="10028"/>
                  <a:pt x="3500" y="9921"/>
                  <a:pt x="3434" y="9856"/>
                </a:cubicBezTo>
                <a:cubicBezTo>
                  <a:pt x="3401" y="9823"/>
                  <a:pt x="3358" y="9806"/>
                  <a:pt x="3314" y="9806"/>
                </a:cubicBezTo>
                <a:close/>
                <a:moveTo>
                  <a:pt x="4101" y="9806"/>
                </a:moveTo>
                <a:cubicBezTo>
                  <a:pt x="4057" y="9806"/>
                  <a:pt x="4013" y="9823"/>
                  <a:pt x="3980" y="9856"/>
                </a:cubicBezTo>
                <a:cubicBezTo>
                  <a:pt x="3914" y="9921"/>
                  <a:pt x="3914" y="10028"/>
                  <a:pt x="3980" y="10093"/>
                </a:cubicBezTo>
                <a:cubicBezTo>
                  <a:pt x="4047" y="10159"/>
                  <a:pt x="4154" y="10159"/>
                  <a:pt x="4220" y="10093"/>
                </a:cubicBezTo>
                <a:cubicBezTo>
                  <a:pt x="4287" y="10028"/>
                  <a:pt x="4287" y="9921"/>
                  <a:pt x="4220" y="9856"/>
                </a:cubicBezTo>
                <a:cubicBezTo>
                  <a:pt x="4187" y="9823"/>
                  <a:pt x="4144" y="9806"/>
                  <a:pt x="4101" y="9806"/>
                </a:cubicBezTo>
                <a:close/>
                <a:moveTo>
                  <a:pt x="4886" y="9806"/>
                </a:moveTo>
                <a:cubicBezTo>
                  <a:pt x="4843" y="9806"/>
                  <a:pt x="4800" y="9823"/>
                  <a:pt x="4766" y="9856"/>
                </a:cubicBezTo>
                <a:cubicBezTo>
                  <a:pt x="4700" y="9921"/>
                  <a:pt x="4700" y="10028"/>
                  <a:pt x="4766" y="10093"/>
                </a:cubicBezTo>
                <a:cubicBezTo>
                  <a:pt x="4833" y="10159"/>
                  <a:pt x="4940" y="10159"/>
                  <a:pt x="5007" y="10093"/>
                </a:cubicBezTo>
                <a:cubicBezTo>
                  <a:pt x="5073" y="10028"/>
                  <a:pt x="5073" y="9921"/>
                  <a:pt x="5007" y="9856"/>
                </a:cubicBezTo>
                <a:cubicBezTo>
                  <a:pt x="4973" y="9823"/>
                  <a:pt x="4930" y="9806"/>
                  <a:pt x="4886" y="9806"/>
                </a:cubicBezTo>
                <a:close/>
                <a:moveTo>
                  <a:pt x="5672" y="9806"/>
                </a:moveTo>
                <a:cubicBezTo>
                  <a:pt x="5629" y="9806"/>
                  <a:pt x="5586" y="9823"/>
                  <a:pt x="5553" y="9856"/>
                </a:cubicBezTo>
                <a:cubicBezTo>
                  <a:pt x="5486" y="9921"/>
                  <a:pt x="5486" y="10028"/>
                  <a:pt x="5553" y="10093"/>
                </a:cubicBezTo>
                <a:cubicBezTo>
                  <a:pt x="5619" y="10159"/>
                  <a:pt x="5726" y="10159"/>
                  <a:pt x="5793" y="10093"/>
                </a:cubicBezTo>
                <a:cubicBezTo>
                  <a:pt x="5859" y="10028"/>
                  <a:pt x="5859" y="9921"/>
                  <a:pt x="5793" y="9856"/>
                </a:cubicBezTo>
                <a:cubicBezTo>
                  <a:pt x="5760" y="9823"/>
                  <a:pt x="5716" y="9806"/>
                  <a:pt x="5672" y="9806"/>
                </a:cubicBezTo>
                <a:close/>
                <a:moveTo>
                  <a:pt x="6459" y="9806"/>
                </a:moveTo>
                <a:cubicBezTo>
                  <a:pt x="6415" y="9806"/>
                  <a:pt x="6372" y="9823"/>
                  <a:pt x="6338" y="9856"/>
                </a:cubicBezTo>
                <a:cubicBezTo>
                  <a:pt x="6272" y="9921"/>
                  <a:pt x="6272" y="10028"/>
                  <a:pt x="6338" y="10093"/>
                </a:cubicBezTo>
                <a:cubicBezTo>
                  <a:pt x="6405" y="10159"/>
                  <a:pt x="6513" y="10159"/>
                  <a:pt x="6579" y="10093"/>
                </a:cubicBezTo>
                <a:cubicBezTo>
                  <a:pt x="6646" y="10028"/>
                  <a:pt x="6646" y="9921"/>
                  <a:pt x="6579" y="9856"/>
                </a:cubicBezTo>
                <a:cubicBezTo>
                  <a:pt x="6546" y="9823"/>
                  <a:pt x="6502" y="9806"/>
                  <a:pt x="6459" y="9806"/>
                </a:cubicBezTo>
                <a:close/>
                <a:moveTo>
                  <a:pt x="7245" y="9806"/>
                </a:moveTo>
                <a:cubicBezTo>
                  <a:pt x="7202" y="9806"/>
                  <a:pt x="7158" y="9823"/>
                  <a:pt x="7125" y="9856"/>
                </a:cubicBezTo>
                <a:cubicBezTo>
                  <a:pt x="7058" y="9921"/>
                  <a:pt x="7058" y="10028"/>
                  <a:pt x="7125" y="10093"/>
                </a:cubicBezTo>
                <a:cubicBezTo>
                  <a:pt x="7191" y="10159"/>
                  <a:pt x="7299" y="10159"/>
                  <a:pt x="7365" y="10093"/>
                </a:cubicBezTo>
                <a:cubicBezTo>
                  <a:pt x="7432" y="10028"/>
                  <a:pt x="7432" y="9921"/>
                  <a:pt x="7365" y="9856"/>
                </a:cubicBezTo>
                <a:cubicBezTo>
                  <a:pt x="7332" y="9823"/>
                  <a:pt x="7289" y="9806"/>
                  <a:pt x="7245" y="9806"/>
                </a:cubicBezTo>
                <a:close/>
                <a:moveTo>
                  <a:pt x="8031" y="9806"/>
                </a:moveTo>
                <a:cubicBezTo>
                  <a:pt x="7988" y="9806"/>
                  <a:pt x="7944" y="9823"/>
                  <a:pt x="7911" y="9856"/>
                </a:cubicBezTo>
                <a:cubicBezTo>
                  <a:pt x="7845" y="9921"/>
                  <a:pt x="7845" y="10028"/>
                  <a:pt x="7911" y="10093"/>
                </a:cubicBezTo>
                <a:cubicBezTo>
                  <a:pt x="7977" y="10159"/>
                  <a:pt x="8085" y="10159"/>
                  <a:pt x="8151" y="10093"/>
                </a:cubicBezTo>
                <a:cubicBezTo>
                  <a:pt x="8217" y="10028"/>
                  <a:pt x="8217" y="9921"/>
                  <a:pt x="8151" y="9856"/>
                </a:cubicBezTo>
                <a:cubicBezTo>
                  <a:pt x="8118" y="9823"/>
                  <a:pt x="8075" y="9806"/>
                  <a:pt x="8031" y="9806"/>
                </a:cubicBezTo>
                <a:close/>
                <a:moveTo>
                  <a:pt x="8818" y="9806"/>
                </a:moveTo>
                <a:cubicBezTo>
                  <a:pt x="8774" y="9806"/>
                  <a:pt x="8730" y="9823"/>
                  <a:pt x="8697" y="9856"/>
                </a:cubicBezTo>
                <a:cubicBezTo>
                  <a:pt x="8631" y="9921"/>
                  <a:pt x="8631" y="10028"/>
                  <a:pt x="8697" y="10093"/>
                </a:cubicBezTo>
                <a:cubicBezTo>
                  <a:pt x="8764" y="10159"/>
                  <a:pt x="8871" y="10159"/>
                  <a:pt x="8937" y="10093"/>
                </a:cubicBezTo>
                <a:cubicBezTo>
                  <a:pt x="9004" y="10028"/>
                  <a:pt x="9004" y="9921"/>
                  <a:pt x="8937" y="9856"/>
                </a:cubicBezTo>
                <a:cubicBezTo>
                  <a:pt x="8904" y="9823"/>
                  <a:pt x="8861" y="9806"/>
                  <a:pt x="8818" y="9806"/>
                </a:cubicBezTo>
                <a:close/>
                <a:moveTo>
                  <a:pt x="9603" y="9806"/>
                </a:moveTo>
                <a:cubicBezTo>
                  <a:pt x="9560" y="9806"/>
                  <a:pt x="9517" y="9823"/>
                  <a:pt x="9483" y="9856"/>
                </a:cubicBezTo>
                <a:cubicBezTo>
                  <a:pt x="9417" y="9921"/>
                  <a:pt x="9417" y="10028"/>
                  <a:pt x="9483" y="10093"/>
                </a:cubicBezTo>
                <a:cubicBezTo>
                  <a:pt x="9550" y="10159"/>
                  <a:pt x="9657" y="10159"/>
                  <a:pt x="9724" y="10093"/>
                </a:cubicBezTo>
                <a:cubicBezTo>
                  <a:pt x="9790" y="10028"/>
                  <a:pt x="9790" y="9921"/>
                  <a:pt x="9724" y="9856"/>
                </a:cubicBezTo>
                <a:cubicBezTo>
                  <a:pt x="9690" y="9823"/>
                  <a:pt x="9647" y="9806"/>
                  <a:pt x="9603" y="9806"/>
                </a:cubicBezTo>
                <a:close/>
                <a:moveTo>
                  <a:pt x="10390" y="9806"/>
                </a:moveTo>
                <a:cubicBezTo>
                  <a:pt x="10346" y="9806"/>
                  <a:pt x="10303" y="9823"/>
                  <a:pt x="10270" y="9856"/>
                </a:cubicBezTo>
                <a:cubicBezTo>
                  <a:pt x="10203" y="9921"/>
                  <a:pt x="10203" y="10028"/>
                  <a:pt x="10270" y="10093"/>
                </a:cubicBezTo>
                <a:cubicBezTo>
                  <a:pt x="10336" y="10159"/>
                  <a:pt x="10444" y="10159"/>
                  <a:pt x="10510" y="10093"/>
                </a:cubicBezTo>
                <a:cubicBezTo>
                  <a:pt x="10576" y="10028"/>
                  <a:pt x="10576" y="9921"/>
                  <a:pt x="10510" y="9856"/>
                </a:cubicBezTo>
                <a:cubicBezTo>
                  <a:pt x="10477" y="9823"/>
                  <a:pt x="10433" y="9806"/>
                  <a:pt x="10390" y="9806"/>
                </a:cubicBezTo>
                <a:close/>
                <a:moveTo>
                  <a:pt x="11176" y="9806"/>
                </a:moveTo>
                <a:cubicBezTo>
                  <a:pt x="11132" y="9806"/>
                  <a:pt x="11089" y="9823"/>
                  <a:pt x="11055" y="9856"/>
                </a:cubicBezTo>
                <a:cubicBezTo>
                  <a:pt x="10989" y="9921"/>
                  <a:pt x="10989" y="10028"/>
                  <a:pt x="11055" y="10093"/>
                </a:cubicBezTo>
                <a:cubicBezTo>
                  <a:pt x="11122" y="10159"/>
                  <a:pt x="11230" y="10159"/>
                  <a:pt x="11296" y="10093"/>
                </a:cubicBezTo>
                <a:cubicBezTo>
                  <a:pt x="11363" y="10028"/>
                  <a:pt x="11363" y="9921"/>
                  <a:pt x="11296" y="9856"/>
                </a:cubicBezTo>
                <a:cubicBezTo>
                  <a:pt x="11263" y="9823"/>
                  <a:pt x="11219" y="9806"/>
                  <a:pt x="11176" y="9806"/>
                </a:cubicBezTo>
                <a:close/>
                <a:moveTo>
                  <a:pt x="11962" y="9806"/>
                </a:moveTo>
                <a:cubicBezTo>
                  <a:pt x="11919" y="9806"/>
                  <a:pt x="11875" y="9823"/>
                  <a:pt x="11842" y="9856"/>
                </a:cubicBezTo>
                <a:cubicBezTo>
                  <a:pt x="11775" y="9921"/>
                  <a:pt x="11775" y="10028"/>
                  <a:pt x="11842" y="10093"/>
                </a:cubicBezTo>
                <a:cubicBezTo>
                  <a:pt x="11908" y="10159"/>
                  <a:pt x="12016" y="10159"/>
                  <a:pt x="12083" y="10093"/>
                </a:cubicBezTo>
                <a:cubicBezTo>
                  <a:pt x="12149" y="10028"/>
                  <a:pt x="12149" y="9921"/>
                  <a:pt x="12083" y="9856"/>
                </a:cubicBezTo>
                <a:cubicBezTo>
                  <a:pt x="12049" y="9823"/>
                  <a:pt x="12006" y="9806"/>
                  <a:pt x="11962" y="9806"/>
                </a:cubicBezTo>
                <a:close/>
                <a:moveTo>
                  <a:pt x="12748" y="9806"/>
                </a:moveTo>
                <a:cubicBezTo>
                  <a:pt x="12705" y="9806"/>
                  <a:pt x="12661" y="9823"/>
                  <a:pt x="12628" y="9856"/>
                </a:cubicBezTo>
                <a:cubicBezTo>
                  <a:pt x="12562" y="9921"/>
                  <a:pt x="12562" y="10028"/>
                  <a:pt x="12628" y="10093"/>
                </a:cubicBezTo>
                <a:cubicBezTo>
                  <a:pt x="12694" y="10159"/>
                  <a:pt x="12802" y="10159"/>
                  <a:pt x="12868" y="10093"/>
                </a:cubicBezTo>
                <a:cubicBezTo>
                  <a:pt x="12935" y="10028"/>
                  <a:pt x="12935" y="9921"/>
                  <a:pt x="12868" y="9856"/>
                </a:cubicBezTo>
                <a:cubicBezTo>
                  <a:pt x="12835" y="9823"/>
                  <a:pt x="12792" y="9806"/>
                  <a:pt x="12748" y="9806"/>
                </a:cubicBezTo>
                <a:close/>
                <a:moveTo>
                  <a:pt x="13535" y="9806"/>
                </a:moveTo>
                <a:cubicBezTo>
                  <a:pt x="13491" y="9806"/>
                  <a:pt x="13447" y="9823"/>
                  <a:pt x="13414" y="9856"/>
                </a:cubicBezTo>
                <a:cubicBezTo>
                  <a:pt x="13348" y="9921"/>
                  <a:pt x="13348" y="10028"/>
                  <a:pt x="13414" y="10093"/>
                </a:cubicBezTo>
                <a:cubicBezTo>
                  <a:pt x="13481" y="10159"/>
                  <a:pt x="13588" y="10159"/>
                  <a:pt x="13654" y="10093"/>
                </a:cubicBezTo>
                <a:cubicBezTo>
                  <a:pt x="13721" y="10028"/>
                  <a:pt x="13721" y="9921"/>
                  <a:pt x="13654" y="9856"/>
                </a:cubicBezTo>
                <a:cubicBezTo>
                  <a:pt x="13621" y="9823"/>
                  <a:pt x="13578" y="9806"/>
                  <a:pt x="13535" y="9806"/>
                </a:cubicBezTo>
                <a:close/>
                <a:moveTo>
                  <a:pt x="14320" y="9806"/>
                </a:moveTo>
                <a:cubicBezTo>
                  <a:pt x="14277" y="9806"/>
                  <a:pt x="14234" y="9823"/>
                  <a:pt x="14201" y="9856"/>
                </a:cubicBezTo>
                <a:cubicBezTo>
                  <a:pt x="14134" y="9921"/>
                  <a:pt x="14134" y="10028"/>
                  <a:pt x="14201" y="10093"/>
                </a:cubicBezTo>
                <a:cubicBezTo>
                  <a:pt x="14267" y="10159"/>
                  <a:pt x="14374" y="10159"/>
                  <a:pt x="14441" y="10093"/>
                </a:cubicBezTo>
                <a:cubicBezTo>
                  <a:pt x="14507" y="10028"/>
                  <a:pt x="14507" y="9921"/>
                  <a:pt x="14441" y="9856"/>
                </a:cubicBezTo>
                <a:cubicBezTo>
                  <a:pt x="14408" y="9823"/>
                  <a:pt x="14364" y="9806"/>
                  <a:pt x="14320" y="9806"/>
                </a:cubicBezTo>
                <a:close/>
                <a:moveTo>
                  <a:pt x="15107" y="9806"/>
                </a:moveTo>
                <a:cubicBezTo>
                  <a:pt x="15063" y="9806"/>
                  <a:pt x="15019" y="9823"/>
                  <a:pt x="14986" y="9856"/>
                </a:cubicBezTo>
                <a:cubicBezTo>
                  <a:pt x="14920" y="9921"/>
                  <a:pt x="14920" y="10028"/>
                  <a:pt x="14986" y="10093"/>
                </a:cubicBezTo>
                <a:cubicBezTo>
                  <a:pt x="15053" y="10159"/>
                  <a:pt x="15161" y="10159"/>
                  <a:pt x="15227" y="10093"/>
                </a:cubicBezTo>
                <a:cubicBezTo>
                  <a:pt x="15293" y="10028"/>
                  <a:pt x="15293" y="9921"/>
                  <a:pt x="15227" y="9856"/>
                </a:cubicBezTo>
                <a:cubicBezTo>
                  <a:pt x="15194" y="9823"/>
                  <a:pt x="15150" y="9806"/>
                  <a:pt x="15107" y="9806"/>
                </a:cubicBezTo>
                <a:close/>
                <a:moveTo>
                  <a:pt x="15893" y="9806"/>
                </a:moveTo>
                <a:cubicBezTo>
                  <a:pt x="15849" y="9806"/>
                  <a:pt x="15806" y="9823"/>
                  <a:pt x="15772" y="9856"/>
                </a:cubicBezTo>
                <a:cubicBezTo>
                  <a:pt x="15706" y="9921"/>
                  <a:pt x="15706" y="10028"/>
                  <a:pt x="15772" y="10093"/>
                </a:cubicBezTo>
                <a:cubicBezTo>
                  <a:pt x="15839" y="10159"/>
                  <a:pt x="15947" y="10159"/>
                  <a:pt x="16013" y="10093"/>
                </a:cubicBezTo>
                <a:cubicBezTo>
                  <a:pt x="16080" y="10028"/>
                  <a:pt x="16080" y="9921"/>
                  <a:pt x="16013" y="9856"/>
                </a:cubicBezTo>
                <a:cubicBezTo>
                  <a:pt x="15980" y="9823"/>
                  <a:pt x="15936" y="9806"/>
                  <a:pt x="15893" y="9806"/>
                </a:cubicBezTo>
                <a:close/>
                <a:moveTo>
                  <a:pt x="16679" y="9806"/>
                </a:moveTo>
                <a:cubicBezTo>
                  <a:pt x="16636" y="9806"/>
                  <a:pt x="16592" y="9823"/>
                  <a:pt x="16559" y="9856"/>
                </a:cubicBezTo>
                <a:cubicBezTo>
                  <a:pt x="16492" y="9921"/>
                  <a:pt x="16492" y="10028"/>
                  <a:pt x="16559" y="10093"/>
                </a:cubicBezTo>
                <a:cubicBezTo>
                  <a:pt x="16625" y="10159"/>
                  <a:pt x="16733" y="10159"/>
                  <a:pt x="16800" y="10093"/>
                </a:cubicBezTo>
                <a:cubicBezTo>
                  <a:pt x="16866" y="10028"/>
                  <a:pt x="16866" y="9921"/>
                  <a:pt x="16800" y="9856"/>
                </a:cubicBezTo>
                <a:cubicBezTo>
                  <a:pt x="16766" y="9823"/>
                  <a:pt x="16723" y="9806"/>
                  <a:pt x="16679" y="9806"/>
                </a:cubicBezTo>
                <a:close/>
                <a:moveTo>
                  <a:pt x="17465" y="9806"/>
                </a:moveTo>
                <a:cubicBezTo>
                  <a:pt x="17422" y="9806"/>
                  <a:pt x="17378" y="9823"/>
                  <a:pt x="17345" y="9856"/>
                </a:cubicBezTo>
                <a:cubicBezTo>
                  <a:pt x="17279" y="9921"/>
                  <a:pt x="17279" y="10028"/>
                  <a:pt x="17345" y="10093"/>
                </a:cubicBezTo>
                <a:cubicBezTo>
                  <a:pt x="17411" y="10159"/>
                  <a:pt x="17519" y="10159"/>
                  <a:pt x="17585" y="10093"/>
                </a:cubicBezTo>
                <a:cubicBezTo>
                  <a:pt x="17652" y="10028"/>
                  <a:pt x="17652" y="9921"/>
                  <a:pt x="17585" y="9856"/>
                </a:cubicBezTo>
                <a:cubicBezTo>
                  <a:pt x="17552" y="9823"/>
                  <a:pt x="17509" y="9806"/>
                  <a:pt x="17465" y="9806"/>
                </a:cubicBezTo>
                <a:close/>
                <a:moveTo>
                  <a:pt x="18252" y="9806"/>
                </a:moveTo>
                <a:cubicBezTo>
                  <a:pt x="18208" y="9806"/>
                  <a:pt x="18165" y="9823"/>
                  <a:pt x="18131" y="9856"/>
                </a:cubicBezTo>
                <a:cubicBezTo>
                  <a:pt x="18065" y="9921"/>
                  <a:pt x="18065" y="10028"/>
                  <a:pt x="18131" y="10093"/>
                </a:cubicBezTo>
                <a:cubicBezTo>
                  <a:pt x="18198" y="10159"/>
                  <a:pt x="18305" y="10159"/>
                  <a:pt x="18371" y="10093"/>
                </a:cubicBezTo>
                <a:cubicBezTo>
                  <a:pt x="18438" y="10028"/>
                  <a:pt x="18438" y="9921"/>
                  <a:pt x="18371" y="9856"/>
                </a:cubicBezTo>
                <a:cubicBezTo>
                  <a:pt x="18338" y="9823"/>
                  <a:pt x="18295" y="9806"/>
                  <a:pt x="18252" y="9806"/>
                </a:cubicBezTo>
                <a:close/>
                <a:moveTo>
                  <a:pt x="19037" y="9806"/>
                </a:moveTo>
                <a:cubicBezTo>
                  <a:pt x="18994" y="9806"/>
                  <a:pt x="18951" y="9823"/>
                  <a:pt x="18918" y="9856"/>
                </a:cubicBezTo>
                <a:cubicBezTo>
                  <a:pt x="18851" y="9921"/>
                  <a:pt x="18851" y="10028"/>
                  <a:pt x="18918" y="10093"/>
                </a:cubicBezTo>
                <a:cubicBezTo>
                  <a:pt x="18984" y="10159"/>
                  <a:pt x="19091" y="10159"/>
                  <a:pt x="19158" y="10093"/>
                </a:cubicBezTo>
                <a:cubicBezTo>
                  <a:pt x="19224" y="10028"/>
                  <a:pt x="19224" y="9921"/>
                  <a:pt x="19158" y="9856"/>
                </a:cubicBezTo>
                <a:cubicBezTo>
                  <a:pt x="19125" y="9823"/>
                  <a:pt x="19081" y="9806"/>
                  <a:pt x="19037" y="9806"/>
                </a:cubicBezTo>
                <a:close/>
                <a:moveTo>
                  <a:pt x="19824" y="9806"/>
                </a:moveTo>
                <a:cubicBezTo>
                  <a:pt x="19780" y="9806"/>
                  <a:pt x="19736" y="9823"/>
                  <a:pt x="19703" y="9856"/>
                </a:cubicBezTo>
                <a:cubicBezTo>
                  <a:pt x="19637" y="9921"/>
                  <a:pt x="19637" y="10028"/>
                  <a:pt x="19703" y="10093"/>
                </a:cubicBezTo>
                <a:cubicBezTo>
                  <a:pt x="19770" y="10159"/>
                  <a:pt x="19878" y="10159"/>
                  <a:pt x="19944" y="10093"/>
                </a:cubicBezTo>
                <a:cubicBezTo>
                  <a:pt x="20010" y="10028"/>
                  <a:pt x="20010" y="9921"/>
                  <a:pt x="19944" y="9856"/>
                </a:cubicBezTo>
                <a:cubicBezTo>
                  <a:pt x="19911" y="9823"/>
                  <a:pt x="19867" y="9806"/>
                  <a:pt x="19824" y="9806"/>
                </a:cubicBezTo>
                <a:close/>
                <a:moveTo>
                  <a:pt x="20610" y="9806"/>
                </a:moveTo>
                <a:cubicBezTo>
                  <a:pt x="20566" y="9806"/>
                  <a:pt x="20523" y="9823"/>
                  <a:pt x="20490" y="9856"/>
                </a:cubicBezTo>
                <a:cubicBezTo>
                  <a:pt x="20423" y="9921"/>
                  <a:pt x="20423" y="10028"/>
                  <a:pt x="20490" y="10093"/>
                </a:cubicBezTo>
                <a:cubicBezTo>
                  <a:pt x="20556" y="10159"/>
                  <a:pt x="20664" y="10159"/>
                  <a:pt x="20730" y="10093"/>
                </a:cubicBezTo>
                <a:cubicBezTo>
                  <a:pt x="20797" y="10028"/>
                  <a:pt x="20797" y="9921"/>
                  <a:pt x="20730" y="9856"/>
                </a:cubicBezTo>
                <a:cubicBezTo>
                  <a:pt x="20697" y="9823"/>
                  <a:pt x="20653" y="9806"/>
                  <a:pt x="20610" y="9806"/>
                </a:cubicBezTo>
                <a:close/>
                <a:moveTo>
                  <a:pt x="21396" y="9806"/>
                </a:moveTo>
                <a:cubicBezTo>
                  <a:pt x="21353" y="9806"/>
                  <a:pt x="21309" y="9823"/>
                  <a:pt x="21276" y="9856"/>
                </a:cubicBezTo>
                <a:cubicBezTo>
                  <a:pt x="21209" y="9921"/>
                  <a:pt x="21209" y="10028"/>
                  <a:pt x="21276" y="10093"/>
                </a:cubicBezTo>
                <a:cubicBezTo>
                  <a:pt x="21342" y="10159"/>
                  <a:pt x="21450" y="10159"/>
                  <a:pt x="21517" y="10093"/>
                </a:cubicBezTo>
                <a:cubicBezTo>
                  <a:pt x="21583" y="10028"/>
                  <a:pt x="21583" y="9921"/>
                  <a:pt x="21517" y="9856"/>
                </a:cubicBezTo>
                <a:cubicBezTo>
                  <a:pt x="21483" y="9823"/>
                  <a:pt x="21440" y="9806"/>
                  <a:pt x="21396" y="9806"/>
                </a:cubicBezTo>
                <a:close/>
                <a:moveTo>
                  <a:pt x="169" y="10623"/>
                </a:moveTo>
                <a:cubicBezTo>
                  <a:pt x="126" y="10623"/>
                  <a:pt x="83" y="10640"/>
                  <a:pt x="49" y="10673"/>
                </a:cubicBezTo>
                <a:cubicBezTo>
                  <a:pt x="-17" y="10738"/>
                  <a:pt x="-17" y="10845"/>
                  <a:pt x="49" y="10911"/>
                </a:cubicBezTo>
                <a:cubicBezTo>
                  <a:pt x="116" y="10977"/>
                  <a:pt x="223" y="10977"/>
                  <a:pt x="290" y="10911"/>
                </a:cubicBezTo>
                <a:cubicBezTo>
                  <a:pt x="356" y="10845"/>
                  <a:pt x="356" y="10738"/>
                  <a:pt x="290" y="10673"/>
                </a:cubicBezTo>
                <a:cubicBezTo>
                  <a:pt x="256" y="10640"/>
                  <a:pt x="213" y="10623"/>
                  <a:pt x="169" y="10623"/>
                </a:cubicBezTo>
                <a:close/>
                <a:moveTo>
                  <a:pt x="955" y="10623"/>
                </a:moveTo>
                <a:cubicBezTo>
                  <a:pt x="912" y="10623"/>
                  <a:pt x="869" y="10640"/>
                  <a:pt x="836" y="10673"/>
                </a:cubicBezTo>
                <a:cubicBezTo>
                  <a:pt x="769" y="10738"/>
                  <a:pt x="769" y="10845"/>
                  <a:pt x="836" y="10911"/>
                </a:cubicBezTo>
                <a:cubicBezTo>
                  <a:pt x="902" y="10977"/>
                  <a:pt x="1009" y="10977"/>
                  <a:pt x="1076" y="10911"/>
                </a:cubicBezTo>
                <a:cubicBezTo>
                  <a:pt x="1142" y="10845"/>
                  <a:pt x="1142" y="10738"/>
                  <a:pt x="1076" y="10673"/>
                </a:cubicBezTo>
                <a:cubicBezTo>
                  <a:pt x="1043" y="10640"/>
                  <a:pt x="999" y="10623"/>
                  <a:pt x="955" y="10623"/>
                </a:cubicBezTo>
                <a:close/>
                <a:moveTo>
                  <a:pt x="1742" y="10623"/>
                </a:moveTo>
                <a:cubicBezTo>
                  <a:pt x="1698" y="10623"/>
                  <a:pt x="1654" y="10640"/>
                  <a:pt x="1621" y="10673"/>
                </a:cubicBezTo>
                <a:cubicBezTo>
                  <a:pt x="1555" y="10738"/>
                  <a:pt x="1555" y="10845"/>
                  <a:pt x="1621" y="10911"/>
                </a:cubicBezTo>
                <a:cubicBezTo>
                  <a:pt x="1688" y="10977"/>
                  <a:pt x="1796" y="10977"/>
                  <a:pt x="1862" y="10911"/>
                </a:cubicBezTo>
                <a:cubicBezTo>
                  <a:pt x="1928" y="10845"/>
                  <a:pt x="1928" y="10738"/>
                  <a:pt x="1862" y="10673"/>
                </a:cubicBezTo>
                <a:cubicBezTo>
                  <a:pt x="1829" y="10640"/>
                  <a:pt x="1785" y="10623"/>
                  <a:pt x="1742" y="10623"/>
                </a:cubicBezTo>
                <a:close/>
                <a:moveTo>
                  <a:pt x="2528" y="10623"/>
                </a:moveTo>
                <a:cubicBezTo>
                  <a:pt x="2484" y="10623"/>
                  <a:pt x="2441" y="10640"/>
                  <a:pt x="2408" y="10673"/>
                </a:cubicBezTo>
                <a:cubicBezTo>
                  <a:pt x="2341" y="10738"/>
                  <a:pt x="2341" y="10845"/>
                  <a:pt x="2408" y="10911"/>
                </a:cubicBezTo>
                <a:cubicBezTo>
                  <a:pt x="2474" y="10977"/>
                  <a:pt x="2582" y="10977"/>
                  <a:pt x="2648" y="10911"/>
                </a:cubicBezTo>
                <a:cubicBezTo>
                  <a:pt x="2715" y="10845"/>
                  <a:pt x="2715" y="10738"/>
                  <a:pt x="2648" y="10673"/>
                </a:cubicBezTo>
                <a:cubicBezTo>
                  <a:pt x="2615" y="10640"/>
                  <a:pt x="2571" y="10623"/>
                  <a:pt x="2528" y="10623"/>
                </a:cubicBezTo>
                <a:close/>
                <a:moveTo>
                  <a:pt x="3314" y="10623"/>
                </a:moveTo>
                <a:cubicBezTo>
                  <a:pt x="3271" y="10623"/>
                  <a:pt x="3227" y="10640"/>
                  <a:pt x="3194" y="10673"/>
                </a:cubicBezTo>
                <a:cubicBezTo>
                  <a:pt x="3127" y="10738"/>
                  <a:pt x="3127" y="10845"/>
                  <a:pt x="3194" y="10911"/>
                </a:cubicBezTo>
                <a:cubicBezTo>
                  <a:pt x="3260" y="10977"/>
                  <a:pt x="3368" y="10977"/>
                  <a:pt x="3434" y="10911"/>
                </a:cubicBezTo>
                <a:cubicBezTo>
                  <a:pt x="3500" y="10845"/>
                  <a:pt x="3500" y="10738"/>
                  <a:pt x="3434" y="10673"/>
                </a:cubicBezTo>
                <a:cubicBezTo>
                  <a:pt x="3401" y="10640"/>
                  <a:pt x="3358" y="10623"/>
                  <a:pt x="3314" y="10623"/>
                </a:cubicBezTo>
                <a:close/>
                <a:moveTo>
                  <a:pt x="4101" y="10623"/>
                </a:moveTo>
                <a:cubicBezTo>
                  <a:pt x="4057" y="10623"/>
                  <a:pt x="4013" y="10640"/>
                  <a:pt x="3980" y="10673"/>
                </a:cubicBezTo>
                <a:cubicBezTo>
                  <a:pt x="3914" y="10738"/>
                  <a:pt x="3914" y="10845"/>
                  <a:pt x="3980" y="10911"/>
                </a:cubicBezTo>
                <a:cubicBezTo>
                  <a:pt x="4047" y="10977"/>
                  <a:pt x="4154" y="10977"/>
                  <a:pt x="4220" y="10911"/>
                </a:cubicBezTo>
                <a:cubicBezTo>
                  <a:pt x="4287" y="10845"/>
                  <a:pt x="4287" y="10738"/>
                  <a:pt x="4220" y="10673"/>
                </a:cubicBezTo>
                <a:cubicBezTo>
                  <a:pt x="4187" y="10640"/>
                  <a:pt x="4144" y="10623"/>
                  <a:pt x="4101" y="10623"/>
                </a:cubicBezTo>
                <a:close/>
                <a:moveTo>
                  <a:pt x="4886" y="10623"/>
                </a:moveTo>
                <a:cubicBezTo>
                  <a:pt x="4843" y="10623"/>
                  <a:pt x="4800" y="10640"/>
                  <a:pt x="4766" y="10673"/>
                </a:cubicBezTo>
                <a:cubicBezTo>
                  <a:pt x="4700" y="10738"/>
                  <a:pt x="4700" y="10845"/>
                  <a:pt x="4766" y="10911"/>
                </a:cubicBezTo>
                <a:cubicBezTo>
                  <a:pt x="4833" y="10977"/>
                  <a:pt x="4940" y="10977"/>
                  <a:pt x="5007" y="10911"/>
                </a:cubicBezTo>
                <a:cubicBezTo>
                  <a:pt x="5073" y="10845"/>
                  <a:pt x="5073" y="10738"/>
                  <a:pt x="5007" y="10673"/>
                </a:cubicBezTo>
                <a:cubicBezTo>
                  <a:pt x="4973" y="10640"/>
                  <a:pt x="4930" y="10623"/>
                  <a:pt x="4886" y="10623"/>
                </a:cubicBezTo>
                <a:close/>
                <a:moveTo>
                  <a:pt x="5672" y="10623"/>
                </a:moveTo>
                <a:cubicBezTo>
                  <a:pt x="5629" y="10623"/>
                  <a:pt x="5586" y="10640"/>
                  <a:pt x="5553" y="10673"/>
                </a:cubicBezTo>
                <a:cubicBezTo>
                  <a:pt x="5486" y="10738"/>
                  <a:pt x="5486" y="10845"/>
                  <a:pt x="5553" y="10911"/>
                </a:cubicBezTo>
                <a:cubicBezTo>
                  <a:pt x="5619" y="10977"/>
                  <a:pt x="5726" y="10977"/>
                  <a:pt x="5793" y="10911"/>
                </a:cubicBezTo>
                <a:cubicBezTo>
                  <a:pt x="5859" y="10845"/>
                  <a:pt x="5859" y="10738"/>
                  <a:pt x="5793" y="10673"/>
                </a:cubicBezTo>
                <a:cubicBezTo>
                  <a:pt x="5760" y="10640"/>
                  <a:pt x="5716" y="10623"/>
                  <a:pt x="5672" y="10623"/>
                </a:cubicBezTo>
                <a:close/>
                <a:moveTo>
                  <a:pt x="6459" y="10623"/>
                </a:moveTo>
                <a:cubicBezTo>
                  <a:pt x="6415" y="10623"/>
                  <a:pt x="6372" y="10640"/>
                  <a:pt x="6338" y="10673"/>
                </a:cubicBezTo>
                <a:cubicBezTo>
                  <a:pt x="6272" y="10738"/>
                  <a:pt x="6272" y="10845"/>
                  <a:pt x="6338" y="10911"/>
                </a:cubicBezTo>
                <a:cubicBezTo>
                  <a:pt x="6405" y="10977"/>
                  <a:pt x="6513" y="10977"/>
                  <a:pt x="6579" y="10911"/>
                </a:cubicBezTo>
                <a:cubicBezTo>
                  <a:pt x="6646" y="10845"/>
                  <a:pt x="6646" y="10738"/>
                  <a:pt x="6579" y="10673"/>
                </a:cubicBezTo>
                <a:cubicBezTo>
                  <a:pt x="6546" y="10640"/>
                  <a:pt x="6502" y="10623"/>
                  <a:pt x="6459" y="10623"/>
                </a:cubicBezTo>
                <a:close/>
                <a:moveTo>
                  <a:pt x="7245" y="10623"/>
                </a:moveTo>
                <a:cubicBezTo>
                  <a:pt x="7202" y="10623"/>
                  <a:pt x="7158" y="10640"/>
                  <a:pt x="7125" y="10673"/>
                </a:cubicBezTo>
                <a:cubicBezTo>
                  <a:pt x="7058" y="10738"/>
                  <a:pt x="7058" y="10845"/>
                  <a:pt x="7125" y="10911"/>
                </a:cubicBezTo>
                <a:cubicBezTo>
                  <a:pt x="7191" y="10977"/>
                  <a:pt x="7299" y="10977"/>
                  <a:pt x="7365" y="10911"/>
                </a:cubicBezTo>
                <a:cubicBezTo>
                  <a:pt x="7432" y="10845"/>
                  <a:pt x="7432" y="10738"/>
                  <a:pt x="7365" y="10673"/>
                </a:cubicBezTo>
                <a:cubicBezTo>
                  <a:pt x="7332" y="10640"/>
                  <a:pt x="7289" y="10623"/>
                  <a:pt x="7245" y="10623"/>
                </a:cubicBezTo>
                <a:close/>
                <a:moveTo>
                  <a:pt x="8031" y="10623"/>
                </a:moveTo>
                <a:cubicBezTo>
                  <a:pt x="7988" y="10623"/>
                  <a:pt x="7944" y="10640"/>
                  <a:pt x="7911" y="10673"/>
                </a:cubicBezTo>
                <a:cubicBezTo>
                  <a:pt x="7845" y="10738"/>
                  <a:pt x="7845" y="10845"/>
                  <a:pt x="7911" y="10911"/>
                </a:cubicBezTo>
                <a:cubicBezTo>
                  <a:pt x="7977" y="10977"/>
                  <a:pt x="8085" y="10977"/>
                  <a:pt x="8151" y="10911"/>
                </a:cubicBezTo>
                <a:cubicBezTo>
                  <a:pt x="8217" y="10845"/>
                  <a:pt x="8217" y="10738"/>
                  <a:pt x="8151" y="10673"/>
                </a:cubicBezTo>
                <a:cubicBezTo>
                  <a:pt x="8118" y="10640"/>
                  <a:pt x="8075" y="10623"/>
                  <a:pt x="8031" y="10623"/>
                </a:cubicBezTo>
                <a:close/>
                <a:moveTo>
                  <a:pt x="8818" y="10623"/>
                </a:moveTo>
                <a:cubicBezTo>
                  <a:pt x="8774" y="10623"/>
                  <a:pt x="8730" y="10640"/>
                  <a:pt x="8697" y="10673"/>
                </a:cubicBezTo>
                <a:cubicBezTo>
                  <a:pt x="8631" y="10738"/>
                  <a:pt x="8631" y="10845"/>
                  <a:pt x="8697" y="10911"/>
                </a:cubicBezTo>
                <a:cubicBezTo>
                  <a:pt x="8764" y="10977"/>
                  <a:pt x="8871" y="10977"/>
                  <a:pt x="8937" y="10911"/>
                </a:cubicBezTo>
                <a:cubicBezTo>
                  <a:pt x="9004" y="10845"/>
                  <a:pt x="9004" y="10738"/>
                  <a:pt x="8937" y="10673"/>
                </a:cubicBezTo>
                <a:cubicBezTo>
                  <a:pt x="8904" y="10640"/>
                  <a:pt x="8861" y="10623"/>
                  <a:pt x="8818" y="10623"/>
                </a:cubicBezTo>
                <a:close/>
                <a:moveTo>
                  <a:pt x="9603" y="10623"/>
                </a:moveTo>
                <a:cubicBezTo>
                  <a:pt x="9560" y="10623"/>
                  <a:pt x="9517" y="10640"/>
                  <a:pt x="9483" y="10673"/>
                </a:cubicBezTo>
                <a:cubicBezTo>
                  <a:pt x="9417" y="10738"/>
                  <a:pt x="9417" y="10845"/>
                  <a:pt x="9483" y="10911"/>
                </a:cubicBezTo>
                <a:cubicBezTo>
                  <a:pt x="9550" y="10977"/>
                  <a:pt x="9657" y="10977"/>
                  <a:pt x="9724" y="10911"/>
                </a:cubicBezTo>
                <a:cubicBezTo>
                  <a:pt x="9790" y="10845"/>
                  <a:pt x="9790" y="10738"/>
                  <a:pt x="9724" y="10673"/>
                </a:cubicBezTo>
                <a:cubicBezTo>
                  <a:pt x="9690" y="10640"/>
                  <a:pt x="9647" y="10623"/>
                  <a:pt x="9603" y="10623"/>
                </a:cubicBezTo>
                <a:close/>
                <a:moveTo>
                  <a:pt x="10390" y="10623"/>
                </a:moveTo>
                <a:cubicBezTo>
                  <a:pt x="10346" y="10623"/>
                  <a:pt x="10303" y="10640"/>
                  <a:pt x="10270" y="10673"/>
                </a:cubicBezTo>
                <a:cubicBezTo>
                  <a:pt x="10203" y="10738"/>
                  <a:pt x="10203" y="10845"/>
                  <a:pt x="10270" y="10911"/>
                </a:cubicBezTo>
                <a:cubicBezTo>
                  <a:pt x="10336" y="10977"/>
                  <a:pt x="10444" y="10977"/>
                  <a:pt x="10510" y="10911"/>
                </a:cubicBezTo>
                <a:cubicBezTo>
                  <a:pt x="10576" y="10845"/>
                  <a:pt x="10576" y="10738"/>
                  <a:pt x="10510" y="10673"/>
                </a:cubicBezTo>
                <a:cubicBezTo>
                  <a:pt x="10477" y="10640"/>
                  <a:pt x="10433" y="10623"/>
                  <a:pt x="10390" y="10623"/>
                </a:cubicBezTo>
                <a:close/>
                <a:moveTo>
                  <a:pt x="11176" y="10623"/>
                </a:moveTo>
                <a:cubicBezTo>
                  <a:pt x="11132" y="10623"/>
                  <a:pt x="11089" y="10640"/>
                  <a:pt x="11055" y="10673"/>
                </a:cubicBezTo>
                <a:cubicBezTo>
                  <a:pt x="10989" y="10738"/>
                  <a:pt x="10989" y="10845"/>
                  <a:pt x="11055" y="10911"/>
                </a:cubicBezTo>
                <a:cubicBezTo>
                  <a:pt x="11122" y="10977"/>
                  <a:pt x="11230" y="10977"/>
                  <a:pt x="11296" y="10911"/>
                </a:cubicBezTo>
                <a:cubicBezTo>
                  <a:pt x="11363" y="10845"/>
                  <a:pt x="11363" y="10738"/>
                  <a:pt x="11296" y="10673"/>
                </a:cubicBezTo>
                <a:cubicBezTo>
                  <a:pt x="11263" y="10640"/>
                  <a:pt x="11219" y="10623"/>
                  <a:pt x="11176" y="10623"/>
                </a:cubicBezTo>
                <a:close/>
                <a:moveTo>
                  <a:pt x="11962" y="10623"/>
                </a:moveTo>
                <a:cubicBezTo>
                  <a:pt x="11919" y="10623"/>
                  <a:pt x="11875" y="10640"/>
                  <a:pt x="11842" y="10673"/>
                </a:cubicBezTo>
                <a:cubicBezTo>
                  <a:pt x="11775" y="10738"/>
                  <a:pt x="11775" y="10845"/>
                  <a:pt x="11842" y="10911"/>
                </a:cubicBezTo>
                <a:cubicBezTo>
                  <a:pt x="11908" y="10977"/>
                  <a:pt x="12016" y="10977"/>
                  <a:pt x="12083" y="10911"/>
                </a:cubicBezTo>
                <a:cubicBezTo>
                  <a:pt x="12149" y="10845"/>
                  <a:pt x="12149" y="10738"/>
                  <a:pt x="12083" y="10673"/>
                </a:cubicBezTo>
                <a:cubicBezTo>
                  <a:pt x="12049" y="10640"/>
                  <a:pt x="12006" y="10623"/>
                  <a:pt x="11962" y="10623"/>
                </a:cubicBezTo>
                <a:close/>
                <a:moveTo>
                  <a:pt x="12748" y="10623"/>
                </a:moveTo>
                <a:cubicBezTo>
                  <a:pt x="12705" y="10623"/>
                  <a:pt x="12661" y="10640"/>
                  <a:pt x="12628" y="10673"/>
                </a:cubicBezTo>
                <a:cubicBezTo>
                  <a:pt x="12562" y="10738"/>
                  <a:pt x="12562" y="10845"/>
                  <a:pt x="12628" y="10911"/>
                </a:cubicBezTo>
                <a:cubicBezTo>
                  <a:pt x="12694" y="10977"/>
                  <a:pt x="12802" y="10977"/>
                  <a:pt x="12868" y="10911"/>
                </a:cubicBezTo>
                <a:cubicBezTo>
                  <a:pt x="12935" y="10845"/>
                  <a:pt x="12935" y="10738"/>
                  <a:pt x="12868" y="10673"/>
                </a:cubicBezTo>
                <a:cubicBezTo>
                  <a:pt x="12835" y="10640"/>
                  <a:pt x="12792" y="10623"/>
                  <a:pt x="12748" y="10623"/>
                </a:cubicBezTo>
                <a:close/>
                <a:moveTo>
                  <a:pt x="13535" y="10623"/>
                </a:moveTo>
                <a:cubicBezTo>
                  <a:pt x="13491" y="10623"/>
                  <a:pt x="13447" y="10640"/>
                  <a:pt x="13414" y="10673"/>
                </a:cubicBezTo>
                <a:cubicBezTo>
                  <a:pt x="13348" y="10738"/>
                  <a:pt x="13348" y="10845"/>
                  <a:pt x="13414" y="10911"/>
                </a:cubicBezTo>
                <a:cubicBezTo>
                  <a:pt x="13481" y="10977"/>
                  <a:pt x="13588" y="10977"/>
                  <a:pt x="13654" y="10911"/>
                </a:cubicBezTo>
                <a:cubicBezTo>
                  <a:pt x="13721" y="10845"/>
                  <a:pt x="13721" y="10738"/>
                  <a:pt x="13654" y="10673"/>
                </a:cubicBezTo>
                <a:cubicBezTo>
                  <a:pt x="13621" y="10640"/>
                  <a:pt x="13578" y="10623"/>
                  <a:pt x="13535" y="10623"/>
                </a:cubicBezTo>
                <a:close/>
                <a:moveTo>
                  <a:pt x="14320" y="10623"/>
                </a:moveTo>
                <a:cubicBezTo>
                  <a:pt x="14277" y="10623"/>
                  <a:pt x="14234" y="10640"/>
                  <a:pt x="14201" y="10673"/>
                </a:cubicBezTo>
                <a:cubicBezTo>
                  <a:pt x="14134" y="10738"/>
                  <a:pt x="14134" y="10845"/>
                  <a:pt x="14201" y="10911"/>
                </a:cubicBezTo>
                <a:cubicBezTo>
                  <a:pt x="14267" y="10977"/>
                  <a:pt x="14374" y="10977"/>
                  <a:pt x="14441" y="10911"/>
                </a:cubicBezTo>
                <a:cubicBezTo>
                  <a:pt x="14507" y="10845"/>
                  <a:pt x="14507" y="10738"/>
                  <a:pt x="14441" y="10673"/>
                </a:cubicBezTo>
                <a:cubicBezTo>
                  <a:pt x="14408" y="10640"/>
                  <a:pt x="14364" y="10623"/>
                  <a:pt x="14320" y="10623"/>
                </a:cubicBezTo>
                <a:close/>
                <a:moveTo>
                  <a:pt x="15107" y="10623"/>
                </a:moveTo>
                <a:cubicBezTo>
                  <a:pt x="15063" y="10623"/>
                  <a:pt x="15019" y="10640"/>
                  <a:pt x="14986" y="10673"/>
                </a:cubicBezTo>
                <a:cubicBezTo>
                  <a:pt x="14920" y="10738"/>
                  <a:pt x="14920" y="10845"/>
                  <a:pt x="14986" y="10911"/>
                </a:cubicBezTo>
                <a:cubicBezTo>
                  <a:pt x="15053" y="10977"/>
                  <a:pt x="15161" y="10977"/>
                  <a:pt x="15227" y="10911"/>
                </a:cubicBezTo>
                <a:cubicBezTo>
                  <a:pt x="15293" y="10845"/>
                  <a:pt x="15293" y="10738"/>
                  <a:pt x="15227" y="10673"/>
                </a:cubicBezTo>
                <a:cubicBezTo>
                  <a:pt x="15194" y="10640"/>
                  <a:pt x="15150" y="10623"/>
                  <a:pt x="15107" y="10623"/>
                </a:cubicBezTo>
                <a:close/>
                <a:moveTo>
                  <a:pt x="15893" y="10623"/>
                </a:moveTo>
                <a:cubicBezTo>
                  <a:pt x="15849" y="10623"/>
                  <a:pt x="15806" y="10640"/>
                  <a:pt x="15772" y="10673"/>
                </a:cubicBezTo>
                <a:cubicBezTo>
                  <a:pt x="15706" y="10738"/>
                  <a:pt x="15706" y="10845"/>
                  <a:pt x="15772" y="10911"/>
                </a:cubicBezTo>
                <a:cubicBezTo>
                  <a:pt x="15839" y="10977"/>
                  <a:pt x="15947" y="10977"/>
                  <a:pt x="16013" y="10911"/>
                </a:cubicBezTo>
                <a:cubicBezTo>
                  <a:pt x="16080" y="10845"/>
                  <a:pt x="16080" y="10738"/>
                  <a:pt x="16013" y="10673"/>
                </a:cubicBezTo>
                <a:cubicBezTo>
                  <a:pt x="15980" y="10640"/>
                  <a:pt x="15936" y="10623"/>
                  <a:pt x="15893" y="10623"/>
                </a:cubicBezTo>
                <a:close/>
                <a:moveTo>
                  <a:pt x="16679" y="10623"/>
                </a:moveTo>
                <a:cubicBezTo>
                  <a:pt x="16636" y="10623"/>
                  <a:pt x="16592" y="10640"/>
                  <a:pt x="16559" y="10673"/>
                </a:cubicBezTo>
                <a:cubicBezTo>
                  <a:pt x="16492" y="10738"/>
                  <a:pt x="16492" y="10845"/>
                  <a:pt x="16559" y="10911"/>
                </a:cubicBezTo>
                <a:cubicBezTo>
                  <a:pt x="16625" y="10977"/>
                  <a:pt x="16733" y="10977"/>
                  <a:pt x="16800" y="10911"/>
                </a:cubicBezTo>
                <a:cubicBezTo>
                  <a:pt x="16866" y="10845"/>
                  <a:pt x="16866" y="10738"/>
                  <a:pt x="16800" y="10673"/>
                </a:cubicBezTo>
                <a:cubicBezTo>
                  <a:pt x="16766" y="10640"/>
                  <a:pt x="16723" y="10623"/>
                  <a:pt x="16679" y="10623"/>
                </a:cubicBezTo>
                <a:close/>
                <a:moveTo>
                  <a:pt x="17465" y="10623"/>
                </a:moveTo>
                <a:cubicBezTo>
                  <a:pt x="17422" y="10623"/>
                  <a:pt x="17378" y="10640"/>
                  <a:pt x="17345" y="10673"/>
                </a:cubicBezTo>
                <a:cubicBezTo>
                  <a:pt x="17279" y="10738"/>
                  <a:pt x="17279" y="10845"/>
                  <a:pt x="17345" y="10911"/>
                </a:cubicBezTo>
                <a:cubicBezTo>
                  <a:pt x="17411" y="10977"/>
                  <a:pt x="17519" y="10977"/>
                  <a:pt x="17585" y="10911"/>
                </a:cubicBezTo>
                <a:cubicBezTo>
                  <a:pt x="17652" y="10845"/>
                  <a:pt x="17652" y="10738"/>
                  <a:pt x="17585" y="10673"/>
                </a:cubicBezTo>
                <a:cubicBezTo>
                  <a:pt x="17552" y="10640"/>
                  <a:pt x="17509" y="10623"/>
                  <a:pt x="17465" y="10623"/>
                </a:cubicBezTo>
                <a:close/>
                <a:moveTo>
                  <a:pt x="18252" y="10623"/>
                </a:moveTo>
                <a:cubicBezTo>
                  <a:pt x="18208" y="10623"/>
                  <a:pt x="18165" y="10640"/>
                  <a:pt x="18131" y="10673"/>
                </a:cubicBezTo>
                <a:cubicBezTo>
                  <a:pt x="18065" y="10738"/>
                  <a:pt x="18065" y="10845"/>
                  <a:pt x="18131" y="10911"/>
                </a:cubicBezTo>
                <a:cubicBezTo>
                  <a:pt x="18198" y="10977"/>
                  <a:pt x="18305" y="10977"/>
                  <a:pt x="18371" y="10911"/>
                </a:cubicBezTo>
                <a:cubicBezTo>
                  <a:pt x="18438" y="10845"/>
                  <a:pt x="18438" y="10738"/>
                  <a:pt x="18371" y="10673"/>
                </a:cubicBezTo>
                <a:cubicBezTo>
                  <a:pt x="18338" y="10640"/>
                  <a:pt x="18295" y="10623"/>
                  <a:pt x="18252" y="10623"/>
                </a:cubicBezTo>
                <a:close/>
                <a:moveTo>
                  <a:pt x="19037" y="10623"/>
                </a:moveTo>
                <a:cubicBezTo>
                  <a:pt x="18994" y="10623"/>
                  <a:pt x="18951" y="10640"/>
                  <a:pt x="18918" y="10673"/>
                </a:cubicBezTo>
                <a:cubicBezTo>
                  <a:pt x="18851" y="10738"/>
                  <a:pt x="18851" y="10845"/>
                  <a:pt x="18918" y="10911"/>
                </a:cubicBezTo>
                <a:cubicBezTo>
                  <a:pt x="18984" y="10977"/>
                  <a:pt x="19091" y="10977"/>
                  <a:pt x="19158" y="10911"/>
                </a:cubicBezTo>
                <a:cubicBezTo>
                  <a:pt x="19224" y="10845"/>
                  <a:pt x="19224" y="10738"/>
                  <a:pt x="19158" y="10673"/>
                </a:cubicBezTo>
                <a:cubicBezTo>
                  <a:pt x="19125" y="10640"/>
                  <a:pt x="19081" y="10623"/>
                  <a:pt x="19037" y="10623"/>
                </a:cubicBezTo>
                <a:close/>
                <a:moveTo>
                  <a:pt x="19824" y="10623"/>
                </a:moveTo>
                <a:cubicBezTo>
                  <a:pt x="19780" y="10623"/>
                  <a:pt x="19736" y="10640"/>
                  <a:pt x="19703" y="10673"/>
                </a:cubicBezTo>
                <a:cubicBezTo>
                  <a:pt x="19637" y="10738"/>
                  <a:pt x="19637" y="10845"/>
                  <a:pt x="19703" y="10911"/>
                </a:cubicBezTo>
                <a:cubicBezTo>
                  <a:pt x="19770" y="10977"/>
                  <a:pt x="19878" y="10977"/>
                  <a:pt x="19944" y="10911"/>
                </a:cubicBezTo>
                <a:cubicBezTo>
                  <a:pt x="20010" y="10845"/>
                  <a:pt x="20010" y="10738"/>
                  <a:pt x="19944" y="10673"/>
                </a:cubicBezTo>
                <a:cubicBezTo>
                  <a:pt x="19911" y="10640"/>
                  <a:pt x="19867" y="10623"/>
                  <a:pt x="19824" y="10623"/>
                </a:cubicBezTo>
                <a:close/>
                <a:moveTo>
                  <a:pt x="20610" y="10623"/>
                </a:moveTo>
                <a:cubicBezTo>
                  <a:pt x="20566" y="10623"/>
                  <a:pt x="20523" y="10640"/>
                  <a:pt x="20490" y="10673"/>
                </a:cubicBezTo>
                <a:cubicBezTo>
                  <a:pt x="20423" y="10738"/>
                  <a:pt x="20423" y="10845"/>
                  <a:pt x="20490" y="10911"/>
                </a:cubicBezTo>
                <a:cubicBezTo>
                  <a:pt x="20556" y="10977"/>
                  <a:pt x="20664" y="10977"/>
                  <a:pt x="20730" y="10911"/>
                </a:cubicBezTo>
                <a:cubicBezTo>
                  <a:pt x="20797" y="10845"/>
                  <a:pt x="20797" y="10738"/>
                  <a:pt x="20730" y="10673"/>
                </a:cubicBezTo>
                <a:cubicBezTo>
                  <a:pt x="20697" y="10640"/>
                  <a:pt x="20653" y="10623"/>
                  <a:pt x="20610" y="10623"/>
                </a:cubicBezTo>
                <a:close/>
                <a:moveTo>
                  <a:pt x="21396" y="10623"/>
                </a:moveTo>
                <a:cubicBezTo>
                  <a:pt x="21353" y="10623"/>
                  <a:pt x="21309" y="10640"/>
                  <a:pt x="21276" y="10673"/>
                </a:cubicBezTo>
                <a:cubicBezTo>
                  <a:pt x="21209" y="10738"/>
                  <a:pt x="21209" y="10845"/>
                  <a:pt x="21276" y="10911"/>
                </a:cubicBezTo>
                <a:cubicBezTo>
                  <a:pt x="21342" y="10977"/>
                  <a:pt x="21450" y="10977"/>
                  <a:pt x="21517" y="10911"/>
                </a:cubicBezTo>
                <a:cubicBezTo>
                  <a:pt x="21583" y="10845"/>
                  <a:pt x="21583" y="10738"/>
                  <a:pt x="21517" y="10673"/>
                </a:cubicBezTo>
                <a:cubicBezTo>
                  <a:pt x="21483" y="10640"/>
                  <a:pt x="21440" y="10623"/>
                  <a:pt x="21396" y="10623"/>
                </a:cubicBezTo>
                <a:close/>
                <a:moveTo>
                  <a:pt x="169" y="11441"/>
                </a:moveTo>
                <a:cubicBezTo>
                  <a:pt x="126" y="11441"/>
                  <a:pt x="83" y="11457"/>
                  <a:pt x="49" y="11490"/>
                </a:cubicBezTo>
                <a:cubicBezTo>
                  <a:pt x="-17" y="11555"/>
                  <a:pt x="-17" y="11662"/>
                  <a:pt x="49" y="11728"/>
                </a:cubicBezTo>
                <a:cubicBezTo>
                  <a:pt x="116" y="11794"/>
                  <a:pt x="223" y="11794"/>
                  <a:pt x="290" y="11728"/>
                </a:cubicBezTo>
                <a:cubicBezTo>
                  <a:pt x="356" y="11662"/>
                  <a:pt x="356" y="11555"/>
                  <a:pt x="290" y="11490"/>
                </a:cubicBezTo>
                <a:cubicBezTo>
                  <a:pt x="256" y="11457"/>
                  <a:pt x="213" y="11441"/>
                  <a:pt x="169" y="11441"/>
                </a:cubicBezTo>
                <a:close/>
                <a:moveTo>
                  <a:pt x="955" y="11441"/>
                </a:moveTo>
                <a:cubicBezTo>
                  <a:pt x="912" y="11441"/>
                  <a:pt x="869" y="11457"/>
                  <a:pt x="836" y="11490"/>
                </a:cubicBezTo>
                <a:cubicBezTo>
                  <a:pt x="769" y="11555"/>
                  <a:pt x="769" y="11662"/>
                  <a:pt x="836" y="11728"/>
                </a:cubicBezTo>
                <a:cubicBezTo>
                  <a:pt x="902" y="11794"/>
                  <a:pt x="1009" y="11794"/>
                  <a:pt x="1076" y="11728"/>
                </a:cubicBezTo>
                <a:cubicBezTo>
                  <a:pt x="1142" y="11662"/>
                  <a:pt x="1142" y="11555"/>
                  <a:pt x="1076" y="11490"/>
                </a:cubicBezTo>
                <a:cubicBezTo>
                  <a:pt x="1043" y="11457"/>
                  <a:pt x="999" y="11441"/>
                  <a:pt x="955" y="11441"/>
                </a:cubicBezTo>
                <a:close/>
                <a:moveTo>
                  <a:pt x="1742" y="11441"/>
                </a:moveTo>
                <a:cubicBezTo>
                  <a:pt x="1698" y="11441"/>
                  <a:pt x="1654" y="11457"/>
                  <a:pt x="1621" y="11490"/>
                </a:cubicBezTo>
                <a:cubicBezTo>
                  <a:pt x="1555" y="11555"/>
                  <a:pt x="1555" y="11662"/>
                  <a:pt x="1621" y="11728"/>
                </a:cubicBezTo>
                <a:cubicBezTo>
                  <a:pt x="1688" y="11794"/>
                  <a:pt x="1796" y="11794"/>
                  <a:pt x="1862" y="11728"/>
                </a:cubicBezTo>
                <a:cubicBezTo>
                  <a:pt x="1928" y="11662"/>
                  <a:pt x="1928" y="11555"/>
                  <a:pt x="1862" y="11490"/>
                </a:cubicBezTo>
                <a:cubicBezTo>
                  <a:pt x="1829" y="11457"/>
                  <a:pt x="1785" y="11441"/>
                  <a:pt x="1742" y="11441"/>
                </a:cubicBezTo>
                <a:close/>
                <a:moveTo>
                  <a:pt x="2528" y="11441"/>
                </a:moveTo>
                <a:cubicBezTo>
                  <a:pt x="2484" y="11441"/>
                  <a:pt x="2441" y="11457"/>
                  <a:pt x="2408" y="11490"/>
                </a:cubicBezTo>
                <a:cubicBezTo>
                  <a:pt x="2341" y="11555"/>
                  <a:pt x="2341" y="11662"/>
                  <a:pt x="2408" y="11728"/>
                </a:cubicBezTo>
                <a:cubicBezTo>
                  <a:pt x="2474" y="11794"/>
                  <a:pt x="2582" y="11794"/>
                  <a:pt x="2648" y="11728"/>
                </a:cubicBezTo>
                <a:cubicBezTo>
                  <a:pt x="2715" y="11662"/>
                  <a:pt x="2715" y="11555"/>
                  <a:pt x="2648" y="11490"/>
                </a:cubicBezTo>
                <a:cubicBezTo>
                  <a:pt x="2615" y="11457"/>
                  <a:pt x="2571" y="11441"/>
                  <a:pt x="2528" y="11441"/>
                </a:cubicBezTo>
                <a:close/>
                <a:moveTo>
                  <a:pt x="3314" y="11441"/>
                </a:moveTo>
                <a:cubicBezTo>
                  <a:pt x="3271" y="11441"/>
                  <a:pt x="3227" y="11457"/>
                  <a:pt x="3194" y="11490"/>
                </a:cubicBezTo>
                <a:cubicBezTo>
                  <a:pt x="3127" y="11555"/>
                  <a:pt x="3127" y="11662"/>
                  <a:pt x="3194" y="11728"/>
                </a:cubicBezTo>
                <a:cubicBezTo>
                  <a:pt x="3260" y="11794"/>
                  <a:pt x="3368" y="11794"/>
                  <a:pt x="3434" y="11728"/>
                </a:cubicBezTo>
                <a:cubicBezTo>
                  <a:pt x="3500" y="11662"/>
                  <a:pt x="3500" y="11555"/>
                  <a:pt x="3434" y="11490"/>
                </a:cubicBezTo>
                <a:cubicBezTo>
                  <a:pt x="3401" y="11457"/>
                  <a:pt x="3358" y="11441"/>
                  <a:pt x="3314" y="11441"/>
                </a:cubicBezTo>
                <a:close/>
                <a:moveTo>
                  <a:pt x="4101" y="11441"/>
                </a:moveTo>
                <a:cubicBezTo>
                  <a:pt x="4057" y="11441"/>
                  <a:pt x="4013" y="11457"/>
                  <a:pt x="3980" y="11490"/>
                </a:cubicBezTo>
                <a:cubicBezTo>
                  <a:pt x="3914" y="11555"/>
                  <a:pt x="3914" y="11662"/>
                  <a:pt x="3980" y="11728"/>
                </a:cubicBezTo>
                <a:cubicBezTo>
                  <a:pt x="4047" y="11794"/>
                  <a:pt x="4154" y="11794"/>
                  <a:pt x="4220" y="11728"/>
                </a:cubicBezTo>
                <a:cubicBezTo>
                  <a:pt x="4287" y="11662"/>
                  <a:pt x="4287" y="11555"/>
                  <a:pt x="4220" y="11490"/>
                </a:cubicBezTo>
                <a:cubicBezTo>
                  <a:pt x="4187" y="11457"/>
                  <a:pt x="4144" y="11441"/>
                  <a:pt x="4101" y="11441"/>
                </a:cubicBezTo>
                <a:close/>
                <a:moveTo>
                  <a:pt x="4886" y="11441"/>
                </a:moveTo>
                <a:cubicBezTo>
                  <a:pt x="4843" y="11441"/>
                  <a:pt x="4800" y="11457"/>
                  <a:pt x="4766" y="11490"/>
                </a:cubicBezTo>
                <a:cubicBezTo>
                  <a:pt x="4700" y="11555"/>
                  <a:pt x="4700" y="11662"/>
                  <a:pt x="4766" y="11728"/>
                </a:cubicBezTo>
                <a:cubicBezTo>
                  <a:pt x="4833" y="11794"/>
                  <a:pt x="4940" y="11794"/>
                  <a:pt x="5007" y="11728"/>
                </a:cubicBezTo>
                <a:cubicBezTo>
                  <a:pt x="5073" y="11662"/>
                  <a:pt x="5073" y="11555"/>
                  <a:pt x="5007" y="11490"/>
                </a:cubicBezTo>
                <a:cubicBezTo>
                  <a:pt x="4973" y="11457"/>
                  <a:pt x="4930" y="11441"/>
                  <a:pt x="4886" y="11441"/>
                </a:cubicBezTo>
                <a:close/>
                <a:moveTo>
                  <a:pt x="5672" y="11441"/>
                </a:moveTo>
                <a:cubicBezTo>
                  <a:pt x="5629" y="11441"/>
                  <a:pt x="5586" y="11457"/>
                  <a:pt x="5553" y="11490"/>
                </a:cubicBezTo>
                <a:cubicBezTo>
                  <a:pt x="5486" y="11555"/>
                  <a:pt x="5486" y="11662"/>
                  <a:pt x="5553" y="11728"/>
                </a:cubicBezTo>
                <a:cubicBezTo>
                  <a:pt x="5619" y="11794"/>
                  <a:pt x="5726" y="11794"/>
                  <a:pt x="5793" y="11728"/>
                </a:cubicBezTo>
                <a:cubicBezTo>
                  <a:pt x="5859" y="11662"/>
                  <a:pt x="5859" y="11555"/>
                  <a:pt x="5793" y="11490"/>
                </a:cubicBezTo>
                <a:cubicBezTo>
                  <a:pt x="5760" y="11457"/>
                  <a:pt x="5716" y="11441"/>
                  <a:pt x="5672" y="11441"/>
                </a:cubicBezTo>
                <a:close/>
                <a:moveTo>
                  <a:pt x="6459" y="11441"/>
                </a:moveTo>
                <a:cubicBezTo>
                  <a:pt x="6415" y="11441"/>
                  <a:pt x="6372" y="11457"/>
                  <a:pt x="6338" y="11490"/>
                </a:cubicBezTo>
                <a:cubicBezTo>
                  <a:pt x="6272" y="11555"/>
                  <a:pt x="6272" y="11662"/>
                  <a:pt x="6338" y="11728"/>
                </a:cubicBezTo>
                <a:cubicBezTo>
                  <a:pt x="6405" y="11794"/>
                  <a:pt x="6513" y="11794"/>
                  <a:pt x="6579" y="11728"/>
                </a:cubicBezTo>
                <a:cubicBezTo>
                  <a:pt x="6646" y="11662"/>
                  <a:pt x="6646" y="11555"/>
                  <a:pt x="6579" y="11490"/>
                </a:cubicBezTo>
                <a:cubicBezTo>
                  <a:pt x="6546" y="11457"/>
                  <a:pt x="6502" y="11441"/>
                  <a:pt x="6459" y="11441"/>
                </a:cubicBezTo>
                <a:close/>
                <a:moveTo>
                  <a:pt x="7245" y="11441"/>
                </a:moveTo>
                <a:cubicBezTo>
                  <a:pt x="7202" y="11441"/>
                  <a:pt x="7158" y="11457"/>
                  <a:pt x="7125" y="11490"/>
                </a:cubicBezTo>
                <a:cubicBezTo>
                  <a:pt x="7058" y="11555"/>
                  <a:pt x="7058" y="11662"/>
                  <a:pt x="7125" y="11728"/>
                </a:cubicBezTo>
                <a:cubicBezTo>
                  <a:pt x="7191" y="11794"/>
                  <a:pt x="7299" y="11794"/>
                  <a:pt x="7365" y="11728"/>
                </a:cubicBezTo>
                <a:cubicBezTo>
                  <a:pt x="7432" y="11662"/>
                  <a:pt x="7432" y="11555"/>
                  <a:pt x="7365" y="11490"/>
                </a:cubicBezTo>
                <a:cubicBezTo>
                  <a:pt x="7332" y="11457"/>
                  <a:pt x="7289" y="11441"/>
                  <a:pt x="7245" y="11441"/>
                </a:cubicBezTo>
                <a:close/>
                <a:moveTo>
                  <a:pt x="8031" y="11441"/>
                </a:moveTo>
                <a:cubicBezTo>
                  <a:pt x="7988" y="11441"/>
                  <a:pt x="7944" y="11457"/>
                  <a:pt x="7911" y="11490"/>
                </a:cubicBezTo>
                <a:cubicBezTo>
                  <a:pt x="7845" y="11555"/>
                  <a:pt x="7845" y="11662"/>
                  <a:pt x="7911" y="11728"/>
                </a:cubicBezTo>
                <a:cubicBezTo>
                  <a:pt x="7977" y="11794"/>
                  <a:pt x="8085" y="11794"/>
                  <a:pt x="8151" y="11728"/>
                </a:cubicBezTo>
                <a:cubicBezTo>
                  <a:pt x="8217" y="11662"/>
                  <a:pt x="8217" y="11555"/>
                  <a:pt x="8151" y="11490"/>
                </a:cubicBezTo>
                <a:cubicBezTo>
                  <a:pt x="8118" y="11457"/>
                  <a:pt x="8075" y="11441"/>
                  <a:pt x="8031" y="11441"/>
                </a:cubicBezTo>
                <a:close/>
                <a:moveTo>
                  <a:pt x="8818" y="11441"/>
                </a:moveTo>
                <a:cubicBezTo>
                  <a:pt x="8774" y="11441"/>
                  <a:pt x="8730" y="11457"/>
                  <a:pt x="8697" y="11490"/>
                </a:cubicBezTo>
                <a:cubicBezTo>
                  <a:pt x="8631" y="11555"/>
                  <a:pt x="8631" y="11662"/>
                  <a:pt x="8697" y="11728"/>
                </a:cubicBezTo>
                <a:cubicBezTo>
                  <a:pt x="8764" y="11794"/>
                  <a:pt x="8871" y="11794"/>
                  <a:pt x="8937" y="11728"/>
                </a:cubicBezTo>
                <a:cubicBezTo>
                  <a:pt x="9004" y="11662"/>
                  <a:pt x="9004" y="11555"/>
                  <a:pt x="8937" y="11490"/>
                </a:cubicBezTo>
                <a:cubicBezTo>
                  <a:pt x="8904" y="11457"/>
                  <a:pt x="8861" y="11441"/>
                  <a:pt x="8818" y="11441"/>
                </a:cubicBezTo>
                <a:close/>
                <a:moveTo>
                  <a:pt x="9603" y="11441"/>
                </a:moveTo>
                <a:cubicBezTo>
                  <a:pt x="9560" y="11441"/>
                  <a:pt x="9517" y="11457"/>
                  <a:pt x="9483" y="11490"/>
                </a:cubicBezTo>
                <a:cubicBezTo>
                  <a:pt x="9417" y="11555"/>
                  <a:pt x="9417" y="11662"/>
                  <a:pt x="9483" y="11728"/>
                </a:cubicBezTo>
                <a:cubicBezTo>
                  <a:pt x="9550" y="11794"/>
                  <a:pt x="9657" y="11794"/>
                  <a:pt x="9724" y="11728"/>
                </a:cubicBezTo>
                <a:cubicBezTo>
                  <a:pt x="9790" y="11662"/>
                  <a:pt x="9790" y="11555"/>
                  <a:pt x="9724" y="11490"/>
                </a:cubicBezTo>
                <a:cubicBezTo>
                  <a:pt x="9690" y="11457"/>
                  <a:pt x="9647" y="11441"/>
                  <a:pt x="9603" y="11441"/>
                </a:cubicBezTo>
                <a:close/>
                <a:moveTo>
                  <a:pt x="10390" y="11441"/>
                </a:moveTo>
                <a:cubicBezTo>
                  <a:pt x="10346" y="11441"/>
                  <a:pt x="10303" y="11457"/>
                  <a:pt x="10270" y="11490"/>
                </a:cubicBezTo>
                <a:cubicBezTo>
                  <a:pt x="10203" y="11555"/>
                  <a:pt x="10203" y="11662"/>
                  <a:pt x="10270" y="11728"/>
                </a:cubicBezTo>
                <a:cubicBezTo>
                  <a:pt x="10336" y="11794"/>
                  <a:pt x="10444" y="11794"/>
                  <a:pt x="10510" y="11728"/>
                </a:cubicBezTo>
                <a:cubicBezTo>
                  <a:pt x="10576" y="11662"/>
                  <a:pt x="10576" y="11555"/>
                  <a:pt x="10510" y="11490"/>
                </a:cubicBezTo>
                <a:cubicBezTo>
                  <a:pt x="10477" y="11457"/>
                  <a:pt x="10433" y="11441"/>
                  <a:pt x="10390" y="11441"/>
                </a:cubicBezTo>
                <a:close/>
                <a:moveTo>
                  <a:pt x="11176" y="11441"/>
                </a:moveTo>
                <a:cubicBezTo>
                  <a:pt x="11132" y="11441"/>
                  <a:pt x="11089" y="11457"/>
                  <a:pt x="11055" y="11490"/>
                </a:cubicBezTo>
                <a:cubicBezTo>
                  <a:pt x="10989" y="11555"/>
                  <a:pt x="10989" y="11662"/>
                  <a:pt x="11055" y="11728"/>
                </a:cubicBezTo>
                <a:cubicBezTo>
                  <a:pt x="11122" y="11794"/>
                  <a:pt x="11230" y="11794"/>
                  <a:pt x="11296" y="11728"/>
                </a:cubicBezTo>
                <a:cubicBezTo>
                  <a:pt x="11363" y="11662"/>
                  <a:pt x="11363" y="11555"/>
                  <a:pt x="11296" y="11490"/>
                </a:cubicBezTo>
                <a:cubicBezTo>
                  <a:pt x="11263" y="11457"/>
                  <a:pt x="11219" y="11441"/>
                  <a:pt x="11176" y="11441"/>
                </a:cubicBezTo>
                <a:close/>
                <a:moveTo>
                  <a:pt x="11962" y="11441"/>
                </a:moveTo>
                <a:cubicBezTo>
                  <a:pt x="11919" y="11441"/>
                  <a:pt x="11875" y="11457"/>
                  <a:pt x="11842" y="11490"/>
                </a:cubicBezTo>
                <a:cubicBezTo>
                  <a:pt x="11775" y="11555"/>
                  <a:pt x="11775" y="11662"/>
                  <a:pt x="11842" y="11728"/>
                </a:cubicBezTo>
                <a:cubicBezTo>
                  <a:pt x="11908" y="11794"/>
                  <a:pt x="12016" y="11794"/>
                  <a:pt x="12083" y="11728"/>
                </a:cubicBezTo>
                <a:cubicBezTo>
                  <a:pt x="12149" y="11662"/>
                  <a:pt x="12149" y="11555"/>
                  <a:pt x="12083" y="11490"/>
                </a:cubicBezTo>
                <a:cubicBezTo>
                  <a:pt x="12049" y="11457"/>
                  <a:pt x="12006" y="11441"/>
                  <a:pt x="11962" y="11441"/>
                </a:cubicBezTo>
                <a:close/>
                <a:moveTo>
                  <a:pt x="12748" y="11441"/>
                </a:moveTo>
                <a:cubicBezTo>
                  <a:pt x="12705" y="11441"/>
                  <a:pt x="12661" y="11457"/>
                  <a:pt x="12628" y="11490"/>
                </a:cubicBezTo>
                <a:cubicBezTo>
                  <a:pt x="12562" y="11555"/>
                  <a:pt x="12562" y="11662"/>
                  <a:pt x="12628" y="11728"/>
                </a:cubicBezTo>
                <a:cubicBezTo>
                  <a:pt x="12694" y="11794"/>
                  <a:pt x="12802" y="11794"/>
                  <a:pt x="12868" y="11728"/>
                </a:cubicBezTo>
                <a:cubicBezTo>
                  <a:pt x="12935" y="11662"/>
                  <a:pt x="12935" y="11555"/>
                  <a:pt x="12868" y="11490"/>
                </a:cubicBezTo>
                <a:cubicBezTo>
                  <a:pt x="12835" y="11457"/>
                  <a:pt x="12792" y="11441"/>
                  <a:pt x="12748" y="11441"/>
                </a:cubicBezTo>
                <a:close/>
                <a:moveTo>
                  <a:pt x="13535" y="11441"/>
                </a:moveTo>
                <a:cubicBezTo>
                  <a:pt x="13491" y="11441"/>
                  <a:pt x="13447" y="11457"/>
                  <a:pt x="13414" y="11490"/>
                </a:cubicBezTo>
                <a:cubicBezTo>
                  <a:pt x="13348" y="11555"/>
                  <a:pt x="13348" y="11662"/>
                  <a:pt x="13414" y="11728"/>
                </a:cubicBezTo>
                <a:cubicBezTo>
                  <a:pt x="13481" y="11794"/>
                  <a:pt x="13588" y="11794"/>
                  <a:pt x="13654" y="11728"/>
                </a:cubicBezTo>
                <a:cubicBezTo>
                  <a:pt x="13721" y="11662"/>
                  <a:pt x="13721" y="11555"/>
                  <a:pt x="13654" y="11490"/>
                </a:cubicBezTo>
                <a:cubicBezTo>
                  <a:pt x="13621" y="11457"/>
                  <a:pt x="13578" y="11441"/>
                  <a:pt x="13535" y="11441"/>
                </a:cubicBezTo>
                <a:close/>
                <a:moveTo>
                  <a:pt x="14320" y="11441"/>
                </a:moveTo>
                <a:cubicBezTo>
                  <a:pt x="14277" y="11441"/>
                  <a:pt x="14234" y="11457"/>
                  <a:pt x="14201" y="11490"/>
                </a:cubicBezTo>
                <a:cubicBezTo>
                  <a:pt x="14134" y="11555"/>
                  <a:pt x="14134" y="11662"/>
                  <a:pt x="14201" y="11728"/>
                </a:cubicBezTo>
                <a:cubicBezTo>
                  <a:pt x="14267" y="11794"/>
                  <a:pt x="14374" y="11794"/>
                  <a:pt x="14441" y="11728"/>
                </a:cubicBezTo>
                <a:cubicBezTo>
                  <a:pt x="14507" y="11662"/>
                  <a:pt x="14507" y="11555"/>
                  <a:pt x="14441" y="11490"/>
                </a:cubicBezTo>
                <a:cubicBezTo>
                  <a:pt x="14408" y="11457"/>
                  <a:pt x="14364" y="11441"/>
                  <a:pt x="14320" y="11441"/>
                </a:cubicBezTo>
                <a:close/>
                <a:moveTo>
                  <a:pt x="15107" y="11441"/>
                </a:moveTo>
                <a:cubicBezTo>
                  <a:pt x="15063" y="11441"/>
                  <a:pt x="15019" y="11457"/>
                  <a:pt x="14986" y="11490"/>
                </a:cubicBezTo>
                <a:cubicBezTo>
                  <a:pt x="14920" y="11555"/>
                  <a:pt x="14920" y="11662"/>
                  <a:pt x="14986" y="11728"/>
                </a:cubicBezTo>
                <a:cubicBezTo>
                  <a:pt x="15053" y="11794"/>
                  <a:pt x="15161" y="11794"/>
                  <a:pt x="15227" y="11728"/>
                </a:cubicBezTo>
                <a:cubicBezTo>
                  <a:pt x="15293" y="11662"/>
                  <a:pt x="15293" y="11555"/>
                  <a:pt x="15227" y="11490"/>
                </a:cubicBezTo>
                <a:cubicBezTo>
                  <a:pt x="15194" y="11457"/>
                  <a:pt x="15150" y="11441"/>
                  <a:pt x="15107" y="11441"/>
                </a:cubicBezTo>
                <a:close/>
                <a:moveTo>
                  <a:pt x="15893" y="11441"/>
                </a:moveTo>
                <a:cubicBezTo>
                  <a:pt x="15849" y="11441"/>
                  <a:pt x="15806" y="11457"/>
                  <a:pt x="15772" y="11490"/>
                </a:cubicBezTo>
                <a:cubicBezTo>
                  <a:pt x="15706" y="11555"/>
                  <a:pt x="15706" y="11662"/>
                  <a:pt x="15772" y="11728"/>
                </a:cubicBezTo>
                <a:cubicBezTo>
                  <a:pt x="15839" y="11794"/>
                  <a:pt x="15947" y="11794"/>
                  <a:pt x="16013" y="11728"/>
                </a:cubicBezTo>
                <a:cubicBezTo>
                  <a:pt x="16080" y="11662"/>
                  <a:pt x="16080" y="11555"/>
                  <a:pt x="16013" y="11490"/>
                </a:cubicBezTo>
                <a:cubicBezTo>
                  <a:pt x="15980" y="11457"/>
                  <a:pt x="15936" y="11441"/>
                  <a:pt x="15893" y="11441"/>
                </a:cubicBezTo>
                <a:close/>
                <a:moveTo>
                  <a:pt x="16679" y="11441"/>
                </a:moveTo>
                <a:cubicBezTo>
                  <a:pt x="16636" y="11441"/>
                  <a:pt x="16592" y="11457"/>
                  <a:pt x="16559" y="11490"/>
                </a:cubicBezTo>
                <a:cubicBezTo>
                  <a:pt x="16492" y="11555"/>
                  <a:pt x="16492" y="11662"/>
                  <a:pt x="16559" y="11728"/>
                </a:cubicBezTo>
                <a:cubicBezTo>
                  <a:pt x="16625" y="11794"/>
                  <a:pt x="16733" y="11794"/>
                  <a:pt x="16800" y="11728"/>
                </a:cubicBezTo>
                <a:cubicBezTo>
                  <a:pt x="16866" y="11662"/>
                  <a:pt x="16866" y="11555"/>
                  <a:pt x="16800" y="11490"/>
                </a:cubicBezTo>
                <a:cubicBezTo>
                  <a:pt x="16766" y="11457"/>
                  <a:pt x="16723" y="11441"/>
                  <a:pt x="16679" y="11441"/>
                </a:cubicBezTo>
                <a:close/>
                <a:moveTo>
                  <a:pt x="17465" y="11441"/>
                </a:moveTo>
                <a:cubicBezTo>
                  <a:pt x="17422" y="11441"/>
                  <a:pt x="17378" y="11457"/>
                  <a:pt x="17345" y="11490"/>
                </a:cubicBezTo>
                <a:cubicBezTo>
                  <a:pt x="17279" y="11555"/>
                  <a:pt x="17279" y="11662"/>
                  <a:pt x="17345" y="11728"/>
                </a:cubicBezTo>
                <a:cubicBezTo>
                  <a:pt x="17411" y="11794"/>
                  <a:pt x="17519" y="11794"/>
                  <a:pt x="17585" y="11728"/>
                </a:cubicBezTo>
                <a:cubicBezTo>
                  <a:pt x="17652" y="11662"/>
                  <a:pt x="17652" y="11555"/>
                  <a:pt x="17585" y="11490"/>
                </a:cubicBezTo>
                <a:cubicBezTo>
                  <a:pt x="17552" y="11457"/>
                  <a:pt x="17509" y="11441"/>
                  <a:pt x="17465" y="11441"/>
                </a:cubicBezTo>
                <a:close/>
                <a:moveTo>
                  <a:pt x="18252" y="11441"/>
                </a:moveTo>
                <a:cubicBezTo>
                  <a:pt x="18208" y="11441"/>
                  <a:pt x="18165" y="11457"/>
                  <a:pt x="18131" y="11490"/>
                </a:cubicBezTo>
                <a:cubicBezTo>
                  <a:pt x="18065" y="11555"/>
                  <a:pt x="18065" y="11662"/>
                  <a:pt x="18131" y="11728"/>
                </a:cubicBezTo>
                <a:cubicBezTo>
                  <a:pt x="18198" y="11794"/>
                  <a:pt x="18305" y="11794"/>
                  <a:pt x="18371" y="11728"/>
                </a:cubicBezTo>
                <a:cubicBezTo>
                  <a:pt x="18438" y="11662"/>
                  <a:pt x="18438" y="11555"/>
                  <a:pt x="18371" y="11490"/>
                </a:cubicBezTo>
                <a:cubicBezTo>
                  <a:pt x="18338" y="11457"/>
                  <a:pt x="18295" y="11441"/>
                  <a:pt x="18252" y="11441"/>
                </a:cubicBezTo>
                <a:close/>
                <a:moveTo>
                  <a:pt x="19037" y="11441"/>
                </a:moveTo>
                <a:cubicBezTo>
                  <a:pt x="18994" y="11441"/>
                  <a:pt x="18951" y="11457"/>
                  <a:pt x="18918" y="11490"/>
                </a:cubicBezTo>
                <a:cubicBezTo>
                  <a:pt x="18851" y="11555"/>
                  <a:pt x="18851" y="11662"/>
                  <a:pt x="18918" y="11728"/>
                </a:cubicBezTo>
                <a:cubicBezTo>
                  <a:pt x="18984" y="11794"/>
                  <a:pt x="19091" y="11794"/>
                  <a:pt x="19158" y="11728"/>
                </a:cubicBezTo>
                <a:cubicBezTo>
                  <a:pt x="19224" y="11662"/>
                  <a:pt x="19224" y="11555"/>
                  <a:pt x="19158" y="11490"/>
                </a:cubicBezTo>
                <a:cubicBezTo>
                  <a:pt x="19125" y="11457"/>
                  <a:pt x="19081" y="11441"/>
                  <a:pt x="19037" y="11441"/>
                </a:cubicBezTo>
                <a:close/>
                <a:moveTo>
                  <a:pt x="19824" y="11441"/>
                </a:moveTo>
                <a:cubicBezTo>
                  <a:pt x="19780" y="11441"/>
                  <a:pt x="19736" y="11457"/>
                  <a:pt x="19703" y="11490"/>
                </a:cubicBezTo>
                <a:cubicBezTo>
                  <a:pt x="19637" y="11555"/>
                  <a:pt x="19637" y="11662"/>
                  <a:pt x="19703" y="11728"/>
                </a:cubicBezTo>
                <a:cubicBezTo>
                  <a:pt x="19770" y="11794"/>
                  <a:pt x="19878" y="11794"/>
                  <a:pt x="19944" y="11728"/>
                </a:cubicBezTo>
                <a:cubicBezTo>
                  <a:pt x="20010" y="11662"/>
                  <a:pt x="20010" y="11555"/>
                  <a:pt x="19944" y="11490"/>
                </a:cubicBezTo>
                <a:cubicBezTo>
                  <a:pt x="19911" y="11457"/>
                  <a:pt x="19867" y="11441"/>
                  <a:pt x="19824" y="11441"/>
                </a:cubicBezTo>
                <a:close/>
                <a:moveTo>
                  <a:pt x="20610" y="11441"/>
                </a:moveTo>
                <a:cubicBezTo>
                  <a:pt x="20566" y="11441"/>
                  <a:pt x="20523" y="11457"/>
                  <a:pt x="20490" y="11490"/>
                </a:cubicBezTo>
                <a:cubicBezTo>
                  <a:pt x="20423" y="11555"/>
                  <a:pt x="20423" y="11662"/>
                  <a:pt x="20490" y="11728"/>
                </a:cubicBezTo>
                <a:cubicBezTo>
                  <a:pt x="20556" y="11794"/>
                  <a:pt x="20664" y="11794"/>
                  <a:pt x="20730" y="11728"/>
                </a:cubicBezTo>
                <a:cubicBezTo>
                  <a:pt x="20797" y="11662"/>
                  <a:pt x="20797" y="11555"/>
                  <a:pt x="20730" y="11490"/>
                </a:cubicBezTo>
                <a:cubicBezTo>
                  <a:pt x="20697" y="11457"/>
                  <a:pt x="20653" y="11441"/>
                  <a:pt x="20610" y="11441"/>
                </a:cubicBezTo>
                <a:close/>
                <a:moveTo>
                  <a:pt x="21396" y="11441"/>
                </a:moveTo>
                <a:cubicBezTo>
                  <a:pt x="21353" y="11441"/>
                  <a:pt x="21309" y="11457"/>
                  <a:pt x="21276" y="11490"/>
                </a:cubicBezTo>
                <a:cubicBezTo>
                  <a:pt x="21209" y="11555"/>
                  <a:pt x="21209" y="11662"/>
                  <a:pt x="21276" y="11728"/>
                </a:cubicBezTo>
                <a:cubicBezTo>
                  <a:pt x="21342" y="11794"/>
                  <a:pt x="21450" y="11794"/>
                  <a:pt x="21517" y="11728"/>
                </a:cubicBezTo>
                <a:cubicBezTo>
                  <a:pt x="21583" y="11662"/>
                  <a:pt x="21583" y="11555"/>
                  <a:pt x="21517" y="11490"/>
                </a:cubicBezTo>
                <a:cubicBezTo>
                  <a:pt x="21483" y="11457"/>
                  <a:pt x="21440" y="11441"/>
                  <a:pt x="21396" y="11441"/>
                </a:cubicBezTo>
                <a:close/>
                <a:moveTo>
                  <a:pt x="169" y="12258"/>
                </a:moveTo>
                <a:cubicBezTo>
                  <a:pt x="126" y="12258"/>
                  <a:pt x="83" y="12275"/>
                  <a:pt x="49" y="12307"/>
                </a:cubicBezTo>
                <a:cubicBezTo>
                  <a:pt x="-17" y="12373"/>
                  <a:pt x="-17" y="12479"/>
                  <a:pt x="49" y="12545"/>
                </a:cubicBezTo>
                <a:cubicBezTo>
                  <a:pt x="116" y="12611"/>
                  <a:pt x="223" y="12611"/>
                  <a:pt x="290" y="12545"/>
                </a:cubicBezTo>
                <a:cubicBezTo>
                  <a:pt x="356" y="12479"/>
                  <a:pt x="356" y="12373"/>
                  <a:pt x="290" y="12307"/>
                </a:cubicBezTo>
                <a:cubicBezTo>
                  <a:pt x="256" y="12275"/>
                  <a:pt x="213" y="12258"/>
                  <a:pt x="169" y="12258"/>
                </a:cubicBezTo>
                <a:close/>
                <a:moveTo>
                  <a:pt x="955" y="12258"/>
                </a:moveTo>
                <a:cubicBezTo>
                  <a:pt x="912" y="12258"/>
                  <a:pt x="869" y="12275"/>
                  <a:pt x="836" y="12307"/>
                </a:cubicBezTo>
                <a:cubicBezTo>
                  <a:pt x="769" y="12373"/>
                  <a:pt x="769" y="12479"/>
                  <a:pt x="836" y="12545"/>
                </a:cubicBezTo>
                <a:cubicBezTo>
                  <a:pt x="902" y="12611"/>
                  <a:pt x="1009" y="12611"/>
                  <a:pt x="1076" y="12545"/>
                </a:cubicBezTo>
                <a:cubicBezTo>
                  <a:pt x="1142" y="12479"/>
                  <a:pt x="1142" y="12373"/>
                  <a:pt x="1076" y="12307"/>
                </a:cubicBezTo>
                <a:cubicBezTo>
                  <a:pt x="1043" y="12275"/>
                  <a:pt x="999" y="12258"/>
                  <a:pt x="955" y="12258"/>
                </a:cubicBezTo>
                <a:close/>
                <a:moveTo>
                  <a:pt x="1742" y="12258"/>
                </a:moveTo>
                <a:cubicBezTo>
                  <a:pt x="1698" y="12258"/>
                  <a:pt x="1654" y="12275"/>
                  <a:pt x="1621" y="12307"/>
                </a:cubicBezTo>
                <a:cubicBezTo>
                  <a:pt x="1555" y="12373"/>
                  <a:pt x="1555" y="12479"/>
                  <a:pt x="1621" y="12545"/>
                </a:cubicBezTo>
                <a:cubicBezTo>
                  <a:pt x="1688" y="12611"/>
                  <a:pt x="1796" y="12611"/>
                  <a:pt x="1862" y="12545"/>
                </a:cubicBezTo>
                <a:cubicBezTo>
                  <a:pt x="1928" y="12479"/>
                  <a:pt x="1928" y="12373"/>
                  <a:pt x="1862" y="12307"/>
                </a:cubicBezTo>
                <a:cubicBezTo>
                  <a:pt x="1829" y="12275"/>
                  <a:pt x="1785" y="12258"/>
                  <a:pt x="1742" y="12258"/>
                </a:cubicBezTo>
                <a:close/>
                <a:moveTo>
                  <a:pt x="2528" y="12258"/>
                </a:moveTo>
                <a:cubicBezTo>
                  <a:pt x="2484" y="12258"/>
                  <a:pt x="2441" y="12275"/>
                  <a:pt x="2408" y="12307"/>
                </a:cubicBezTo>
                <a:cubicBezTo>
                  <a:pt x="2341" y="12373"/>
                  <a:pt x="2341" y="12479"/>
                  <a:pt x="2408" y="12545"/>
                </a:cubicBezTo>
                <a:cubicBezTo>
                  <a:pt x="2474" y="12611"/>
                  <a:pt x="2582" y="12611"/>
                  <a:pt x="2648" y="12545"/>
                </a:cubicBezTo>
                <a:cubicBezTo>
                  <a:pt x="2715" y="12479"/>
                  <a:pt x="2715" y="12373"/>
                  <a:pt x="2648" y="12307"/>
                </a:cubicBezTo>
                <a:cubicBezTo>
                  <a:pt x="2615" y="12275"/>
                  <a:pt x="2571" y="12258"/>
                  <a:pt x="2528" y="12258"/>
                </a:cubicBezTo>
                <a:close/>
                <a:moveTo>
                  <a:pt x="3314" y="12258"/>
                </a:moveTo>
                <a:cubicBezTo>
                  <a:pt x="3271" y="12258"/>
                  <a:pt x="3227" y="12275"/>
                  <a:pt x="3194" y="12307"/>
                </a:cubicBezTo>
                <a:cubicBezTo>
                  <a:pt x="3127" y="12373"/>
                  <a:pt x="3127" y="12479"/>
                  <a:pt x="3194" y="12545"/>
                </a:cubicBezTo>
                <a:cubicBezTo>
                  <a:pt x="3260" y="12611"/>
                  <a:pt x="3368" y="12611"/>
                  <a:pt x="3434" y="12545"/>
                </a:cubicBezTo>
                <a:cubicBezTo>
                  <a:pt x="3500" y="12479"/>
                  <a:pt x="3500" y="12373"/>
                  <a:pt x="3434" y="12307"/>
                </a:cubicBezTo>
                <a:cubicBezTo>
                  <a:pt x="3401" y="12275"/>
                  <a:pt x="3358" y="12258"/>
                  <a:pt x="3314" y="12258"/>
                </a:cubicBezTo>
                <a:close/>
                <a:moveTo>
                  <a:pt x="4101" y="12258"/>
                </a:moveTo>
                <a:cubicBezTo>
                  <a:pt x="4057" y="12258"/>
                  <a:pt x="4013" y="12275"/>
                  <a:pt x="3980" y="12307"/>
                </a:cubicBezTo>
                <a:cubicBezTo>
                  <a:pt x="3914" y="12373"/>
                  <a:pt x="3914" y="12479"/>
                  <a:pt x="3980" y="12545"/>
                </a:cubicBezTo>
                <a:cubicBezTo>
                  <a:pt x="4047" y="12611"/>
                  <a:pt x="4154" y="12611"/>
                  <a:pt x="4220" y="12545"/>
                </a:cubicBezTo>
                <a:cubicBezTo>
                  <a:pt x="4287" y="12479"/>
                  <a:pt x="4287" y="12373"/>
                  <a:pt x="4220" y="12307"/>
                </a:cubicBezTo>
                <a:cubicBezTo>
                  <a:pt x="4187" y="12275"/>
                  <a:pt x="4144" y="12258"/>
                  <a:pt x="4101" y="12258"/>
                </a:cubicBezTo>
                <a:close/>
                <a:moveTo>
                  <a:pt x="4886" y="12258"/>
                </a:moveTo>
                <a:cubicBezTo>
                  <a:pt x="4843" y="12258"/>
                  <a:pt x="4800" y="12275"/>
                  <a:pt x="4766" y="12307"/>
                </a:cubicBezTo>
                <a:cubicBezTo>
                  <a:pt x="4700" y="12373"/>
                  <a:pt x="4700" y="12479"/>
                  <a:pt x="4766" y="12545"/>
                </a:cubicBezTo>
                <a:cubicBezTo>
                  <a:pt x="4833" y="12611"/>
                  <a:pt x="4940" y="12611"/>
                  <a:pt x="5007" y="12545"/>
                </a:cubicBezTo>
                <a:cubicBezTo>
                  <a:pt x="5073" y="12479"/>
                  <a:pt x="5073" y="12373"/>
                  <a:pt x="5007" y="12307"/>
                </a:cubicBezTo>
                <a:cubicBezTo>
                  <a:pt x="4973" y="12275"/>
                  <a:pt x="4930" y="12258"/>
                  <a:pt x="4886" y="12258"/>
                </a:cubicBezTo>
                <a:close/>
                <a:moveTo>
                  <a:pt x="5672" y="12258"/>
                </a:moveTo>
                <a:cubicBezTo>
                  <a:pt x="5629" y="12258"/>
                  <a:pt x="5586" y="12275"/>
                  <a:pt x="5553" y="12307"/>
                </a:cubicBezTo>
                <a:cubicBezTo>
                  <a:pt x="5486" y="12373"/>
                  <a:pt x="5486" y="12479"/>
                  <a:pt x="5553" y="12545"/>
                </a:cubicBezTo>
                <a:cubicBezTo>
                  <a:pt x="5619" y="12611"/>
                  <a:pt x="5726" y="12611"/>
                  <a:pt x="5793" y="12545"/>
                </a:cubicBezTo>
                <a:cubicBezTo>
                  <a:pt x="5859" y="12479"/>
                  <a:pt x="5859" y="12373"/>
                  <a:pt x="5793" y="12307"/>
                </a:cubicBezTo>
                <a:cubicBezTo>
                  <a:pt x="5760" y="12275"/>
                  <a:pt x="5716" y="12258"/>
                  <a:pt x="5672" y="12258"/>
                </a:cubicBezTo>
                <a:close/>
                <a:moveTo>
                  <a:pt x="6459" y="12258"/>
                </a:moveTo>
                <a:cubicBezTo>
                  <a:pt x="6415" y="12258"/>
                  <a:pt x="6372" y="12275"/>
                  <a:pt x="6338" y="12307"/>
                </a:cubicBezTo>
                <a:cubicBezTo>
                  <a:pt x="6272" y="12373"/>
                  <a:pt x="6272" y="12479"/>
                  <a:pt x="6338" y="12545"/>
                </a:cubicBezTo>
                <a:cubicBezTo>
                  <a:pt x="6405" y="12611"/>
                  <a:pt x="6513" y="12611"/>
                  <a:pt x="6579" y="12545"/>
                </a:cubicBezTo>
                <a:cubicBezTo>
                  <a:pt x="6646" y="12479"/>
                  <a:pt x="6646" y="12373"/>
                  <a:pt x="6579" y="12307"/>
                </a:cubicBezTo>
                <a:cubicBezTo>
                  <a:pt x="6546" y="12275"/>
                  <a:pt x="6502" y="12258"/>
                  <a:pt x="6459" y="12258"/>
                </a:cubicBezTo>
                <a:close/>
                <a:moveTo>
                  <a:pt x="7245" y="12258"/>
                </a:moveTo>
                <a:cubicBezTo>
                  <a:pt x="7202" y="12258"/>
                  <a:pt x="7158" y="12275"/>
                  <a:pt x="7125" y="12307"/>
                </a:cubicBezTo>
                <a:cubicBezTo>
                  <a:pt x="7058" y="12373"/>
                  <a:pt x="7058" y="12479"/>
                  <a:pt x="7125" y="12545"/>
                </a:cubicBezTo>
                <a:cubicBezTo>
                  <a:pt x="7191" y="12611"/>
                  <a:pt x="7299" y="12611"/>
                  <a:pt x="7365" y="12545"/>
                </a:cubicBezTo>
                <a:cubicBezTo>
                  <a:pt x="7432" y="12479"/>
                  <a:pt x="7432" y="12373"/>
                  <a:pt x="7365" y="12307"/>
                </a:cubicBezTo>
                <a:cubicBezTo>
                  <a:pt x="7332" y="12275"/>
                  <a:pt x="7289" y="12258"/>
                  <a:pt x="7245" y="12258"/>
                </a:cubicBezTo>
                <a:close/>
                <a:moveTo>
                  <a:pt x="8031" y="12258"/>
                </a:moveTo>
                <a:cubicBezTo>
                  <a:pt x="7988" y="12258"/>
                  <a:pt x="7944" y="12275"/>
                  <a:pt x="7911" y="12307"/>
                </a:cubicBezTo>
                <a:cubicBezTo>
                  <a:pt x="7845" y="12373"/>
                  <a:pt x="7845" y="12479"/>
                  <a:pt x="7911" y="12545"/>
                </a:cubicBezTo>
                <a:cubicBezTo>
                  <a:pt x="7977" y="12611"/>
                  <a:pt x="8085" y="12611"/>
                  <a:pt x="8151" y="12545"/>
                </a:cubicBezTo>
                <a:cubicBezTo>
                  <a:pt x="8217" y="12479"/>
                  <a:pt x="8217" y="12373"/>
                  <a:pt x="8151" y="12307"/>
                </a:cubicBezTo>
                <a:cubicBezTo>
                  <a:pt x="8118" y="12275"/>
                  <a:pt x="8075" y="12258"/>
                  <a:pt x="8031" y="12258"/>
                </a:cubicBezTo>
                <a:close/>
                <a:moveTo>
                  <a:pt x="8818" y="12258"/>
                </a:moveTo>
                <a:cubicBezTo>
                  <a:pt x="8774" y="12258"/>
                  <a:pt x="8730" y="12275"/>
                  <a:pt x="8697" y="12307"/>
                </a:cubicBezTo>
                <a:cubicBezTo>
                  <a:pt x="8631" y="12373"/>
                  <a:pt x="8631" y="12479"/>
                  <a:pt x="8697" y="12545"/>
                </a:cubicBezTo>
                <a:cubicBezTo>
                  <a:pt x="8764" y="12611"/>
                  <a:pt x="8871" y="12611"/>
                  <a:pt x="8937" y="12545"/>
                </a:cubicBezTo>
                <a:cubicBezTo>
                  <a:pt x="9004" y="12479"/>
                  <a:pt x="9004" y="12373"/>
                  <a:pt x="8937" y="12307"/>
                </a:cubicBezTo>
                <a:cubicBezTo>
                  <a:pt x="8904" y="12275"/>
                  <a:pt x="8861" y="12258"/>
                  <a:pt x="8818" y="12258"/>
                </a:cubicBezTo>
                <a:close/>
                <a:moveTo>
                  <a:pt x="9603" y="12258"/>
                </a:moveTo>
                <a:cubicBezTo>
                  <a:pt x="9560" y="12258"/>
                  <a:pt x="9517" y="12275"/>
                  <a:pt x="9483" y="12307"/>
                </a:cubicBezTo>
                <a:cubicBezTo>
                  <a:pt x="9417" y="12373"/>
                  <a:pt x="9417" y="12479"/>
                  <a:pt x="9483" y="12545"/>
                </a:cubicBezTo>
                <a:cubicBezTo>
                  <a:pt x="9550" y="12611"/>
                  <a:pt x="9657" y="12611"/>
                  <a:pt x="9724" y="12545"/>
                </a:cubicBezTo>
                <a:cubicBezTo>
                  <a:pt x="9790" y="12479"/>
                  <a:pt x="9790" y="12373"/>
                  <a:pt x="9724" y="12307"/>
                </a:cubicBezTo>
                <a:cubicBezTo>
                  <a:pt x="9690" y="12275"/>
                  <a:pt x="9647" y="12258"/>
                  <a:pt x="9603" y="12258"/>
                </a:cubicBezTo>
                <a:close/>
                <a:moveTo>
                  <a:pt x="10390" y="12258"/>
                </a:moveTo>
                <a:cubicBezTo>
                  <a:pt x="10346" y="12258"/>
                  <a:pt x="10303" y="12275"/>
                  <a:pt x="10270" y="12307"/>
                </a:cubicBezTo>
                <a:cubicBezTo>
                  <a:pt x="10203" y="12373"/>
                  <a:pt x="10203" y="12479"/>
                  <a:pt x="10270" y="12545"/>
                </a:cubicBezTo>
                <a:cubicBezTo>
                  <a:pt x="10336" y="12611"/>
                  <a:pt x="10444" y="12611"/>
                  <a:pt x="10510" y="12545"/>
                </a:cubicBezTo>
                <a:cubicBezTo>
                  <a:pt x="10576" y="12479"/>
                  <a:pt x="10576" y="12373"/>
                  <a:pt x="10510" y="12307"/>
                </a:cubicBezTo>
                <a:cubicBezTo>
                  <a:pt x="10477" y="12275"/>
                  <a:pt x="10433" y="12258"/>
                  <a:pt x="10390" y="12258"/>
                </a:cubicBezTo>
                <a:close/>
                <a:moveTo>
                  <a:pt x="11176" y="12258"/>
                </a:moveTo>
                <a:cubicBezTo>
                  <a:pt x="11132" y="12258"/>
                  <a:pt x="11089" y="12275"/>
                  <a:pt x="11055" y="12307"/>
                </a:cubicBezTo>
                <a:cubicBezTo>
                  <a:pt x="10989" y="12373"/>
                  <a:pt x="10989" y="12479"/>
                  <a:pt x="11055" y="12545"/>
                </a:cubicBezTo>
                <a:cubicBezTo>
                  <a:pt x="11122" y="12611"/>
                  <a:pt x="11230" y="12611"/>
                  <a:pt x="11296" y="12545"/>
                </a:cubicBezTo>
                <a:cubicBezTo>
                  <a:pt x="11363" y="12479"/>
                  <a:pt x="11363" y="12373"/>
                  <a:pt x="11296" y="12307"/>
                </a:cubicBezTo>
                <a:cubicBezTo>
                  <a:pt x="11263" y="12275"/>
                  <a:pt x="11219" y="12258"/>
                  <a:pt x="11176" y="12258"/>
                </a:cubicBezTo>
                <a:close/>
                <a:moveTo>
                  <a:pt x="11962" y="12258"/>
                </a:moveTo>
                <a:cubicBezTo>
                  <a:pt x="11919" y="12258"/>
                  <a:pt x="11875" y="12275"/>
                  <a:pt x="11842" y="12307"/>
                </a:cubicBezTo>
                <a:cubicBezTo>
                  <a:pt x="11775" y="12373"/>
                  <a:pt x="11775" y="12479"/>
                  <a:pt x="11842" y="12545"/>
                </a:cubicBezTo>
                <a:cubicBezTo>
                  <a:pt x="11908" y="12611"/>
                  <a:pt x="12016" y="12611"/>
                  <a:pt x="12083" y="12545"/>
                </a:cubicBezTo>
                <a:cubicBezTo>
                  <a:pt x="12149" y="12479"/>
                  <a:pt x="12149" y="12373"/>
                  <a:pt x="12083" y="12307"/>
                </a:cubicBezTo>
                <a:cubicBezTo>
                  <a:pt x="12049" y="12275"/>
                  <a:pt x="12006" y="12258"/>
                  <a:pt x="11962" y="12258"/>
                </a:cubicBezTo>
                <a:close/>
                <a:moveTo>
                  <a:pt x="12748" y="12258"/>
                </a:moveTo>
                <a:cubicBezTo>
                  <a:pt x="12705" y="12258"/>
                  <a:pt x="12661" y="12275"/>
                  <a:pt x="12628" y="12307"/>
                </a:cubicBezTo>
                <a:cubicBezTo>
                  <a:pt x="12562" y="12373"/>
                  <a:pt x="12562" y="12479"/>
                  <a:pt x="12628" y="12545"/>
                </a:cubicBezTo>
                <a:cubicBezTo>
                  <a:pt x="12694" y="12611"/>
                  <a:pt x="12802" y="12611"/>
                  <a:pt x="12868" y="12545"/>
                </a:cubicBezTo>
                <a:cubicBezTo>
                  <a:pt x="12935" y="12479"/>
                  <a:pt x="12935" y="12373"/>
                  <a:pt x="12868" y="12307"/>
                </a:cubicBezTo>
                <a:cubicBezTo>
                  <a:pt x="12835" y="12275"/>
                  <a:pt x="12792" y="12258"/>
                  <a:pt x="12748" y="12258"/>
                </a:cubicBezTo>
                <a:close/>
                <a:moveTo>
                  <a:pt x="13535" y="12258"/>
                </a:moveTo>
                <a:cubicBezTo>
                  <a:pt x="13491" y="12258"/>
                  <a:pt x="13447" y="12275"/>
                  <a:pt x="13414" y="12307"/>
                </a:cubicBezTo>
                <a:cubicBezTo>
                  <a:pt x="13348" y="12373"/>
                  <a:pt x="13348" y="12479"/>
                  <a:pt x="13414" y="12545"/>
                </a:cubicBezTo>
                <a:cubicBezTo>
                  <a:pt x="13481" y="12611"/>
                  <a:pt x="13588" y="12611"/>
                  <a:pt x="13654" y="12545"/>
                </a:cubicBezTo>
                <a:cubicBezTo>
                  <a:pt x="13721" y="12479"/>
                  <a:pt x="13721" y="12373"/>
                  <a:pt x="13654" y="12307"/>
                </a:cubicBezTo>
                <a:cubicBezTo>
                  <a:pt x="13621" y="12275"/>
                  <a:pt x="13578" y="12258"/>
                  <a:pt x="13535" y="12258"/>
                </a:cubicBezTo>
                <a:close/>
                <a:moveTo>
                  <a:pt x="14320" y="12258"/>
                </a:moveTo>
                <a:cubicBezTo>
                  <a:pt x="14277" y="12258"/>
                  <a:pt x="14234" y="12275"/>
                  <a:pt x="14201" y="12307"/>
                </a:cubicBezTo>
                <a:cubicBezTo>
                  <a:pt x="14134" y="12373"/>
                  <a:pt x="14134" y="12479"/>
                  <a:pt x="14201" y="12545"/>
                </a:cubicBezTo>
                <a:cubicBezTo>
                  <a:pt x="14267" y="12611"/>
                  <a:pt x="14374" y="12611"/>
                  <a:pt x="14441" y="12545"/>
                </a:cubicBezTo>
                <a:cubicBezTo>
                  <a:pt x="14507" y="12479"/>
                  <a:pt x="14507" y="12373"/>
                  <a:pt x="14441" y="12307"/>
                </a:cubicBezTo>
                <a:cubicBezTo>
                  <a:pt x="14408" y="12275"/>
                  <a:pt x="14364" y="12258"/>
                  <a:pt x="14320" y="12258"/>
                </a:cubicBezTo>
                <a:close/>
                <a:moveTo>
                  <a:pt x="15107" y="12258"/>
                </a:moveTo>
                <a:cubicBezTo>
                  <a:pt x="15063" y="12258"/>
                  <a:pt x="15019" y="12275"/>
                  <a:pt x="14986" y="12307"/>
                </a:cubicBezTo>
                <a:cubicBezTo>
                  <a:pt x="14920" y="12373"/>
                  <a:pt x="14920" y="12479"/>
                  <a:pt x="14986" y="12545"/>
                </a:cubicBezTo>
                <a:cubicBezTo>
                  <a:pt x="15053" y="12611"/>
                  <a:pt x="15161" y="12611"/>
                  <a:pt x="15227" y="12545"/>
                </a:cubicBezTo>
                <a:cubicBezTo>
                  <a:pt x="15293" y="12479"/>
                  <a:pt x="15293" y="12373"/>
                  <a:pt x="15227" y="12307"/>
                </a:cubicBezTo>
                <a:cubicBezTo>
                  <a:pt x="15194" y="12275"/>
                  <a:pt x="15150" y="12258"/>
                  <a:pt x="15107" y="12258"/>
                </a:cubicBezTo>
                <a:close/>
                <a:moveTo>
                  <a:pt x="15893" y="12258"/>
                </a:moveTo>
                <a:cubicBezTo>
                  <a:pt x="15849" y="12258"/>
                  <a:pt x="15806" y="12275"/>
                  <a:pt x="15772" y="12307"/>
                </a:cubicBezTo>
                <a:cubicBezTo>
                  <a:pt x="15706" y="12373"/>
                  <a:pt x="15706" y="12479"/>
                  <a:pt x="15772" y="12545"/>
                </a:cubicBezTo>
                <a:cubicBezTo>
                  <a:pt x="15839" y="12611"/>
                  <a:pt x="15947" y="12611"/>
                  <a:pt x="16013" y="12545"/>
                </a:cubicBezTo>
                <a:cubicBezTo>
                  <a:pt x="16080" y="12479"/>
                  <a:pt x="16080" y="12373"/>
                  <a:pt x="16013" y="12307"/>
                </a:cubicBezTo>
                <a:cubicBezTo>
                  <a:pt x="15980" y="12275"/>
                  <a:pt x="15936" y="12258"/>
                  <a:pt x="15893" y="12258"/>
                </a:cubicBezTo>
                <a:close/>
                <a:moveTo>
                  <a:pt x="16679" y="12258"/>
                </a:moveTo>
                <a:cubicBezTo>
                  <a:pt x="16636" y="12258"/>
                  <a:pt x="16592" y="12275"/>
                  <a:pt x="16559" y="12307"/>
                </a:cubicBezTo>
                <a:cubicBezTo>
                  <a:pt x="16492" y="12373"/>
                  <a:pt x="16492" y="12479"/>
                  <a:pt x="16559" y="12545"/>
                </a:cubicBezTo>
                <a:cubicBezTo>
                  <a:pt x="16625" y="12611"/>
                  <a:pt x="16733" y="12611"/>
                  <a:pt x="16800" y="12545"/>
                </a:cubicBezTo>
                <a:cubicBezTo>
                  <a:pt x="16866" y="12479"/>
                  <a:pt x="16866" y="12373"/>
                  <a:pt x="16800" y="12307"/>
                </a:cubicBezTo>
                <a:cubicBezTo>
                  <a:pt x="16766" y="12275"/>
                  <a:pt x="16723" y="12258"/>
                  <a:pt x="16679" y="12258"/>
                </a:cubicBezTo>
                <a:close/>
                <a:moveTo>
                  <a:pt x="17465" y="12258"/>
                </a:moveTo>
                <a:cubicBezTo>
                  <a:pt x="17422" y="12258"/>
                  <a:pt x="17378" y="12275"/>
                  <a:pt x="17345" y="12307"/>
                </a:cubicBezTo>
                <a:cubicBezTo>
                  <a:pt x="17279" y="12373"/>
                  <a:pt x="17279" y="12479"/>
                  <a:pt x="17345" y="12545"/>
                </a:cubicBezTo>
                <a:cubicBezTo>
                  <a:pt x="17411" y="12611"/>
                  <a:pt x="17519" y="12611"/>
                  <a:pt x="17585" y="12545"/>
                </a:cubicBezTo>
                <a:cubicBezTo>
                  <a:pt x="17652" y="12479"/>
                  <a:pt x="17652" y="12373"/>
                  <a:pt x="17585" y="12307"/>
                </a:cubicBezTo>
                <a:cubicBezTo>
                  <a:pt x="17552" y="12275"/>
                  <a:pt x="17509" y="12258"/>
                  <a:pt x="17465" y="12258"/>
                </a:cubicBezTo>
                <a:close/>
                <a:moveTo>
                  <a:pt x="18252" y="12258"/>
                </a:moveTo>
                <a:cubicBezTo>
                  <a:pt x="18208" y="12258"/>
                  <a:pt x="18165" y="12275"/>
                  <a:pt x="18131" y="12307"/>
                </a:cubicBezTo>
                <a:cubicBezTo>
                  <a:pt x="18065" y="12373"/>
                  <a:pt x="18065" y="12479"/>
                  <a:pt x="18131" y="12545"/>
                </a:cubicBezTo>
                <a:cubicBezTo>
                  <a:pt x="18198" y="12611"/>
                  <a:pt x="18305" y="12611"/>
                  <a:pt x="18371" y="12545"/>
                </a:cubicBezTo>
                <a:cubicBezTo>
                  <a:pt x="18438" y="12479"/>
                  <a:pt x="18438" y="12373"/>
                  <a:pt x="18371" y="12307"/>
                </a:cubicBezTo>
                <a:cubicBezTo>
                  <a:pt x="18338" y="12275"/>
                  <a:pt x="18295" y="12258"/>
                  <a:pt x="18252" y="12258"/>
                </a:cubicBezTo>
                <a:close/>
                <a:moveTo>
                  <a:pt x="19037" y="12258"/>
                </a:moveTo>
                <a:cubicBezTo>
                  <a:pt x="18994" y="12258"/>
                  <a:pt x="18951" y="12275"/>
                  <a:pt x="18918" y="12307"/>
                </a:cubicBezTo>
                <a:cubicBezTo>
                  <a:pt x="18851" y="12373"/>
                  <a:pt x="18851" y="12479"/>
                  <a:pt x="18918" y="12545"/>
                </a:cubicBezTo>
                <a:cubicBezTo>
                  <a:pt x="18984" y="12611"/>
                  <a:pt x="19091" y="12611"/>
                  <a:pt x="19158" y="12545"/>
                </a:cubicBezTo>
                <a:cubicBezTo>
                  <a:pt x="19224" y="12479"/>
                  <a:pt x="19224" y="12373"/>
                  <a:pt x="19158" y="12307"/>
                </a:cubicBezTo>
                <a:cubicBezTo>
                  <a:pt x="19125" y="12275"/>
                  <a:pt x="19081" y="12258"/>
                  <a:pt x="19037" y="12258"/>
                </a:cubicBezTo>
                <a:close/>
                <a:moveTo>
                  <a:pt x="19824" y="12258"/>
                </a:moveTo>
                <a:cubicBezTo>
                  <a:pt x="19780" y="12258"/>
                  <a:pt x="19736" y="12275"/>
                  <a:pt x="19703" y="12307"/>
                </a:cubicBezTo>
                <a:cubicBezTo>
                  <a:pt x="19637" y="12373"/>
                  <a:pt x="19637" y="12479"/>
                  <a:pt x="19703" y="12545"/>
                </a:cubicBezTo>
                <a:cubicBezTo>
                  <a:pt x="19770" y="12611"/>
                  <a:pt x="19878" y="12611"/>
                  <a:pt x="19944" y="12545"/>
                </a:cubicBezTo>
                <a:cubicBezTo>
                  <a:pt x="20010" y="12479"/>
                  <a:pt x="20010" y="12373"/>
                  <a:pt x="19944" y="12307"/>
                </a:cubicBezTo>
                <a:cubicBezTo>
                  <a:pt x="19911" y="12275"/>
                  <a:pt x="19867" y="12258"/>
                  <a:pt x="19824" y="12258"/>
                </a:cubicBezTo>
                <a:close/>
                <a:moveTo>
                  <a:pt x="20610" y="12258"/>
                </a:moveTo>
                <a:cubicBezTo>
                  <a:pt x="20566" y="12258"/>
                  <a:pt x="20523" y="12275"/>
                  <a:pt x="20490" y="12307"/>
                </a:cubicBezTo>
                <a:cubicBezTo>
                  <a:pt x="20423" y="12373"/>
                  <a:pt x="20423" y="12479"/>
                  <a:pt x="20490" y="12545"/>
                </a:cubicBezTo>
                <a:cubicBezTo>
                  <a:pt x="20556" y="12611"/>
                  <a:pt x="20664" y="12611"/>
                  <a:pt x="20730" y="12545"/>
                </a:cubicBezTo>
                <a:cubicBezTo>
                  <a:pt x="20797" y="12479"/>
                  <a:pt x="20797" y="12373"/>
                  <a:pt x="20730" y="12307"/>
                </a:cubicBezTo>
                <a:cubicBezTo>
                  <a:pt x="20697" y="12275"/>
                  <a:pt x="20653" y="12258"/>
                  <a:pt x="20610" y="12258"/>
                </a:cubicBezTo>
                <a:close/>
                <a:moveTo>
                  <a:pt x="21396" y="12258"/>
                </a:moveTo>
                <a:cubicBezTo>
                  <a:pt x="21353" y="12258"/>
                  <a:pt x="21309" y="12275"/>
                  <a:pt x="21276" y="12307"/>
                </a:cubicBezTo>
                <a:cubicBezTo>
                  <a:pt x="21209" y="12373"/>
                  <a:pt x="21209" y="12479"/>
                  <a:pt x="21276" y="12545"/>
                </a:cubicBezTo>
                <a:cubicBezTo>
                  <a:pt x="21342" y="12611"/>
                  <a:pt x="21450" y="12611"/>
                  <a:pt x="21517" y="12545"/>
                </a:cubicBezTo>
                <a:cubicBezTo>
                  <a:pt x="21583" y="12479"/>
                  <a:pt x="21583" y="12373"/>
                  <a:pt x="21517" y="12307"/>
                </a:cubicBezTo>
                <a:cubicBezTo>
                  <a:pt x="21483" y="12275"/>
                  <a:pt x="21440" y="12258"/>
                  <a:pt x="21396" y="12258"/>
                </a:cubicBezTo>
                <a:close/>
                <a:moveTo>
                  <a:pt x="169" y="13075"/>
                </a:moveTo>
                <a:cubicBezTo>
                  <a:pt x="126" y="13075"/>
                  <a:pt x="83" y="13092"/>
                  <a:pt x="49" y="13125"/>
                </a:cubicBezTo>
                <a:cubicBezTo>
                  <a:pt x="-17" y="13190"/>
                  <a:pt x="-17" y="13297"/>
                  <a:pt x="49" y="13362"/>
                </a:cubicBezTo>
                <a:cubicBezTo>
                  <a:pt x="116" y="13428"/>
                  <a:pt x="223" y="13428"/>
                  <a:pt x="290" y="13362"/>
                </a:cubicBezTo>
                <a:cubicBezTo>
                  <a:pt x="356" y="13297"/>
                  <a:pt x="356" y="13190"/>
                  <a:pt x="290" y="13125"/>
                </a:cubicBezTo>
                <a:cubicBezTo>
                  <a:pt x="256" y="13092"/>
                  <a:pt x="213" y="13075"/>
                  <a:pt x="169" y="13075"/>
                </a:cubicBezTo>
                <a:close/>
                <a:moveTo>
                  <a:pt x="955" y="13075"/>
                </a:moveTo>
                <a:cubicBezTo>
                  <a:pt x="912" y="13075"/>
                  <a:pt x="869" y="13092"/>
                  <a:pt x="836" y="13125"/>
                </a:cubicBezTo>
                <a:cubicBezTo>
                  <a:pt x="769" y="13190"/>
                  <a:pt x="769" y="13297"/>
                  <a:pt x="836" y="13362"/>
                </a:cubicBezTo>
                <a:cubicBezTo>
                  <a:pt x="902" y="13428"/>
                  <a:pt x="1009" y="13428"/>
                  <a:pt x="1076" y="13362"/>
                </a:cubicBezTo>
                <a:cubicBezTo>
                  <a:pt x="1142" y="13297"/>
                  <a:pt x="1142" y="13190"/>
                  <a:pt x="1076" y="13125"/>
                </a:cubicBezTo>
                <a:cubicBezTo>
                  <a:pt x="1043" y="13092"/>
                  <a:pt x="999" y="13075"/>
                  <a:pt x="955" y="13075"/>
                </a:cubicBezTo>
                <a:close/>
                <a:moveTo>
                  <a:pt x="1742" y="13075"/>
                </a:moveTo>
                <a:cubicBezTo>
                  <a:pt x="1698" y="13075"/>
                  <a:pt x="1654" y="13092"/>
                  <a:pt x="1621" y="13125"/>
                </a:cubicBezTo>
                <a:cubicBezTo>
                  <a:pt x="1555" y="13190"/>
                  <a:pt x="1555" y="13297"/>
                  <a:pt x="1621" y="13362"/>
                </a:cubicBezTo>
                <a:cubicBezTo>
                  <a:pt x="1688" y="13428"/>
                  <a:pt x="1796" y="13428"/>
                  <a:pt x="1862" y="13362"/>
                </a:cubicBezTo>
                <a:cubicBezTo>
                  <a:pt x="1928" y="13297"/>
                  <a:pt x="1928" y="13190"/>
                  <a:pt x="1862" y="13125"/>
                </a:cubicBezTo>
                <a:cubicBezTo>
                  <a:pt x="1829" y="13092"/>
                  <a:pt x="1785" y="13075"/>
                  <a:pt x="1742" y="13075"/>
                </a:cubicBezTo>
                <a:close/>
                <a:moveTo>
                  <a:pt x="2528" y="13075"/>
                </a:moveTo>
                <a:cubicBezTo>
                  <a:pt x="2484" y="13075"/>
                  <a:pt x="2441" y="13092"/>
                  <a:pt x="2408" y="13125"/>
                </a:cubicBezTo>
                <a:cubicBezTo>
                  <a:pt x="2341" y="13190"/>
                  <a:pt x="2341" y="13297"/>
                  <a:pt x="2408" y="13362"/>
                </a:cubicBezTo>
                <a:cubicBezTo>
                  <a:pt x="2474" y="13428"/>
                  <a:pt x="2582" y="13428"/>
                  <a:pt x="2648" y="13362"/>
                </a:cubicBezTo>
                <a:cubicBezTo>
                  <a:pt x="2715" y="13297"/>
                  <a:pt x="2715" y="13190"/>
                  <a:pt x="2648" y="13125"/>
                </a:cubicBezTo>
                <a:cubicBezTo>
                  <a:pt x="2615" y="13092"/>
                  <a:pt x="2571" y="13075"/>
                  <a:pt x="2528" y="13075"/>
                </a:cubicBezTo>
                <a:close/>
                <a:moveTo>
                  <a:pt x="3314" y="13075"/>
                </a:moveTo>
                <a:cubicBezTo>
                  <a:pt x="3271" y="13075"/>
                  <a:pt x="3227" y="13092"/>
                  <a:pt x="3194" y="13125"/>
                </a:cubicBezTo>
                <a:cubicBezTo>
                  <a:pt x="3127" y="13190"/>
                  <a:pt x="3127" y="13297"/>
                  <a:pt x="3194" y="13362"/>
                </a:cubicBezTo>
                <a:cubicBezTo>
                  <a:pt x="3260" y="13428"/>
                  <a:pt x="3368" y="13428"/>
                  <a:pt x="3434" y="13362"/>
                </a:cubicBezTo>
                <a:cubicBezTo>
                  <a:pt x="3500" y="13297"/>
                  <a:pt x="3500" y="13190"/>
                  <a:pt x="3434" y="13125"/>
                </a:cubicBezTo>
                <a:cubicBezTo>
                  <a:pt x="3401" y="13092"/>
                  <a:pt x="3358" y="13075"/>
                  <a:pt x="3314" y="13075"/>
                </a:cubicBezTo>
                <a:close/>
                <a:moveTo>
                  <a:pt x="4101" y="13075"/>
                </a:moveTo>
                <a:cubicBezTo>
                  <a:pt x="4057" y="13075"/>
                  <a:pt x="4013" y="13092"/>
                  <a:pt x="3980" y="13125"/>
                </a:cubicBezTo>
                <a:cubicBezTo>
                  <a:pt x="3914" y="13190"/>
                  <a:pt x="3914" y="13297"/>
                  <a:pt x="3980" y="13362"/>
                </a:cubicBezTo>
                <a:cubicBezTo>
                  <a:pt x="4047" y="13428"/>
                  <a:pt x="4154" y="13428"/>
                  <a:pt x="4220" y="13362"/>
                </a:cubicBezTo>
                <a:cubicBezTo>
                  <a:pt x="4287" y="13297"/>
                  <a:pt x="4287" y="13190"/>
                  <a:pt x="4220" y="13125"/>
                </a:cubicBezTo>
                <a:cubicBezTo>
                  <a:pt x="4187" y="13092"/>
                  <a:pt x="4144" y="13075"/>
                  <a:pt x="4101" y="13075"/>
                </a:cubicBezTo>
                <a:close/>
                <a:moveTo>
                  <a:pt x="4886" y="13075"/>
                </a:moveTo>
                <a:cubicBezTo>
                  <a:pt x="4843" y="13075"/>
                  <a:pt x="4800" y="13092"/>
                  <a:pt x="4766" y="13125"/>
                </a:cubicBezTo>
                <a:cubicBezTo>
                  <a:pt x="4700" y="13190"/>
                  <a:pt x="4700" y="13297"/>
                  <a:pt x="4766" y="13362"/>
                </a:cubicBezTo>
                <a:cubicBezTo>
                  <a:pt x="4833" y="13428"/>
                  <a:pt x="4940" y="13428"/>
                  <a:pt x="5007" y="13362"/>
                </a:cubicBezTo>
                <a:cubicBezTo>
                  <a:pt x="5073" y="13297"/>
                  <a:pt x="5073" y="13190"/>
                  <a:pt x="5007" y="13125"/>
                </a:cubicBezTo>
                <a:cubicBezTo>
                  <a:pt x="4973" y="13092"/>
                  <a:pt x="4930" y="13075"/>
                  <a:pt x="4886" y="13075"/>
                </a:cubicBezTo>
                <a:close/>
                <a:moveTo>
                  <a:pt x="5672" y="13075"/>
                </a:moveTo>
                <a:cubicBezTo>
                  <a:pt x="5629" y="13075"/>
                  <a:pt x="5586" y="13092"/>
                  <a:pt x="5553" y="13125"/>
                </a:cubicBezTo>
                <a:cubicBezTo>
                  <a:pt x="5486" y="13190"/>
                  <a:pt x="5486" y="13297"/>
                  <a:pt x="5553" y="13362"/>
                </a:cubicBezTo>
                <a:cubicBezTo>
                  <a:pt x="5619" y="13428"/>
                  <a:pt x="5726" y="13428"/>
                  <a:pt x="5793" y="13362"/>
                </a:cubicBezTo>
                <a:cubicBezTo>
                  <a:pt x="5859" y="13297"/>
                  <a:pt x="5859" y="13190"/>
                  <a:pt x="5793" y="13125"/>
                </a:cubicBezTo>
                <a:cubicBezTo>
                  <a:pt x="5760" y="13092"/>
                  <a:pt x="5716" y="13075"/>
                  <a:pt x="5672" y="13075"/>
                </a:cubicBezTo>
                <a:close/>
                <a:moveTo>
                  <a:pt x="6459" y="13075"/>
                </a:moveTo>
                <a:cubicBezTo>
                  <a:pt x="6415" y="13075"/>
                  <a:pt x="6372" y="13092"/>
                  <a:pt x="6338" y="13125"/>
                </a:cubicBezTo>
                <a:cubicBezTo>
                  <a:pt x="6272" y="13190"/>
                  <a:pt x="6272" y="13297"/>
                  <a:pt x="6338" y="13362"/>
                </a:cubicBezTo>
                <a:cubicBezTo>
                  <a:pt x="6405" y="13428"/>
                  <a:pt x="6513" y="13428"/>
                  <a:pt x="6579" y="13362"/>
                </a:cubicBezTo>
                <a:cubicBezTo>
                  <a:pt x="6646" y="13297"/>
                  <a:pt x="6646" y="13190"/>
                  <a:pt x="6579" y="13125"/>
                </a:cubicBezTo>
                <a:cubicBezTo>
                  <a:pt x="6546" y="13092"/>
                  <a:pt x="6502" y="13075"/>
                  <a:pt x="6459" y="13075"/>
                </a:cubicBezTo>
                <a:close/>
                <a:moveTo>
                  <a:pt x="7245" y="13075"/>
                </a:moveTo>
                <a:cubicBezTo>
                  <a:pt x="7202" y="13075"/>
                  <a:pt x="7158" y="13092"/>
                  <a:pt x="7125" y="13125"/>
                </a:cubicBezTo>
                <a:cubicBezTo>
                  <a:pt x="7058" y="13190"/>
                  <a:pt x="7058" y="13297"/>
                  <a:pt x="7125" y="13362"/>
                </a:cubicBezTo>
                <a:cubicBezTo>
                  <a:pt x="7191" y="13428"/>
                  <a:pt x="7299" y="13428"/>
                  <a:pt x="7365" y="13362"/>
                </a:cubicBezTo>
                <a:cubicBezTo>
                  <a:pt x="7432" y="13297"/>
                  <a:pt x="7432" y="13190"/>
                  <a:pt x="7365" y="13125"/>
                </a:cubicBezTo>
                <a:cubicBezTo>
                  <a:pt x="7332" y="13092"/>
                  <a:pt x="7289" y="13075"/>
                  <a:pt x="7245" y="13075"/>
                </a:cubicBezTo>
                <a:close/>
                <a:moveTo>
                  <a:pt x="8031" y="13075"/>
                </a:moveTo>
                <a:cubicBezTo>
                  <a:pt x="7988" y="13075"/>
                  <a:pt x="7944" y="13092"/>
                  <a:pt x="7911" y="13125"/>
                </a:cubicBezTo>
                <a:cubicBezTo>
                  <a:pt x="7845" y="13190"/>
                  <a:pt x="7845" y="13297"/>
                  <a:pt x="7911" y="13362"/>
                </a:cubicBezTo>
                <a:cubicBezTo>
                  <a:pt x="7977" y="13428"/>
                  <a:pt x="8085" y="13428"/>
                  <a:pt x="8151" y="13362"/>
                </a:cubicBezTo>
                <a:cubicBezTo>
                  <a:pt x="8217" y="13297"/>
                  <a:pt x="8217" y="13190"/>
                  <a:pt x="8151" y="13125"/>
                </a:cubicBezTo>
                <a:cubicBezTo>
                  <a:pt x="8118" y="13092"/>
                  <a:pt x="8075" y="13075"/>
                  <a:pt x="8031" y="13075"/>
                </a:cubicBezTo>
                <a:close/>
                <a:moveTo>
                  <a:pt x="8818" y="13075"/>
                </a:moveTo>
                <a:cubicBezTo>
                  <a:pt x="8774" y="13075"/>
                  <a:pt x="8730" y="13092"/>
                  <a:pt x="8697" y="13125"/>
                </a:cubicBezTo>
                <a:cubicBezTo>
                  <a:pt x="8631" y="13190"/>
                  <a:pt x="8631" y="13297"/>
                  <a:pt x="8697" y="13362"/>
                </a:cubicBezTo>
                <a:cubicBezTo>
                  <a:pt x="8764" y="13428"/>
                  <a:pt x="8871" y="13428"/>
                  <a:pt x="8937" y="13362"/>
                </a:cubicBezTo>
                <a:cubicBezTo>
                  <a:pt x="9004" y="13297"/>
                  <a:pt x="9004" y="13190"/>
                  <a:pt x="8937" y="13125"/>
                </a:cubicBezTo>
                <a:cubicBezTo>
                  <a:pt x="8904" y="13092"/>
                  <a:pt x="8861" y="13075"/>
                  <a:pt x="8818" y="13075"/>
                </a:cubicBezTo>
                <a:close/>
                <a:moveTo>
                  <a:pt x="9603" y="13075"/>
                </a:moveTo>
                <a:cubicBezTo>
                  <a:pt x="9560" y="13075"/>
                  <a:pt x="9517" y="13092"/>
                  <a:pt x="9483" y="13125"/>
                </a:cubicBezTo>
                <a:cubicBezTo>
                  <a:pt x="9417" y="13190"/>
                  <a:pt x="9417" y="13297"/>
                  <a:pt x="9483" y="13362"/>
                </a:cubicBezTo>
                <a:cubicBezTo>
                  <a:pt x="9550" y="13428"/>
                  <a:pt x="9657" y="13428"/>
                  <a:pt x="9724" y="13362"/>
                </a:cubicBezTo>
                <a:cubicBezTo>
                  <a:pt x="9790" y="13297"/>
                  <a:pt x="9790" y="13190"/>
                  <a:pt x="9724" y="13125"/>
                </a:cubicBezTo>
                <a:cubicBezTo>
                  <a:pt x="9690" y="13092"/>
                  <a:pt x="9647" y="13075"/>
                  <a:pt x="9603" y="13075"/>
                </a:cubicBezTo>
                <a:close/>
                <a:moveTo>
                  <a:pt x="10390" y="13075"/>
                </a:moveTo>
                <a:cubicBezTo>
                  <a:pt x="10346" y="13075"/>
                  <a:pt x="10303" y="13092"/>
                  <a:pt x="10270" y="13125"/>
                </a:cubicBezTo>
                <a:cubicBezTo>
                  <a:pt x="10203" y="13190"/>
                  <a:pt x="10203" y="13297"/>
                  <a:pt x="10270" y="13362"/>
                </a:cubicBezTo>
                <a:cubicBezTo>
                  <a:pt x="10336" y="13428"/>
                  <a:pt x="10444" y="13428"/>
                  <a:pt x="10510" y="13362"/>
                </a:cubicBezTo>
                <a:cubicBezTo>
                  <a:pt x="10576" y="13297"/>
                  <a:pt x="10576" y="13190"/>
                  <a:pt x="10510" y="13125"/>
                </a:cubicBezTo>
                <a:cubicBezTo>
                  <a:pt x="10477" y="13092"/>
                  <a:pt x="10433" y="13075"/>
                  <a:pt x="10390" y="13075"/>
                </a:cubicBezTo>
                <a:close/>
                <a:moveTo>
                  <a:pt x="11176" y="13075"/>
                </a:moveTo>
                <a:cubicBezTo>
                  <a:pt x="11132" y="13075"/>
                  <a:pt x="11089" y="13092"/>
                  <a:pt x="11055" y="13125"/>
                </a:cubicBezTo>
                <a:cubicBezTo>
                  <a:pt x="10989" y="13190"/>
                  <a:pt x="10989" y="13297"/>
                  <a:pt x="11055" y="13362"/>
                </a:cubicBezTo>
                <a:cubicBezTo>
                  <a:pt x="11122" y="13428"/>
                  <a:pt x="11230" y="13428"/>
                  <a:pt x="11296" y="13362"/>
                </a:cubicBezTo>
                <a:cubicBezTo>
                  <a:pt x="11363" y="13297"/>
                  <a:pt x="11363" y="13190"/>
                  <a:pt x="11296" y="13125"/>
                </a:cubicBezTo>
                <a:cubicBezTo>
                  <a:pt x="11263" y="13092"/>
                  <a:pt x="11219" y="13075"/>
                  <a:pt x="11176" y="13075"/>
                </a:cubicBezTo>
                <a:close/>
                <a:moveTo>
                  <a:pt x="11962" y="13075"/>
                </a:moveTo>
                <a:cubicBezTo>
                  <a:pt x="11919" y="13075"/>
                  <a:pt x="11875" y="13092"/>
                  <a:pt x="11842" y="13125"/>
                </a:cubicBezTo>
                <a:cubicBezTo>
                  <a:pt x="11775" y="13190"/>
                  <a:pt x="11775" y="13297"/>
                  <a:pt x="11842" y="13362"/>
                </a:cubicBezTo>
                <a:cubicBezTo>
                  <a:pt x="11908" y="13428"/>
                  <a:pt x="12016" y="13428"/>
                  <a:pt x="12083" y="13362"/>
                </a:cubicBezTo>
                <a:cubicBezTo>
                  <a:pt x="12149" y="13297"/>
                  <a:pt x="12149" y="13190"/>
                  <a:pt x="12083" y="13125"/>
                </a:cubicBezTo>
                <a:cubicBezTo>
                  <a:pt x="12049" y="13092"/>
                  <a:pt x="12006" y="13075"/>
                  <a:pt x="11962" y="13075"/>
                </a:cubicBezTo>
                <a:close/>
                <a:moveTo>
                  <a:pt x="12748" y="13075"/>
                </a:moveTo>
                <a:cubicBezTo>
                  <a:pt x="12705" y="13075"/>
                  <a:pt x="12661" y="13092"/>
                  <a:pt x="12628" y="13125"/>
                </a:cubicBezTo>
                <a:cubicBezTo>
                  <a:pt x="12562" y="13190"/>
                  <a:pt x="12562" y="13297"/>
                  <a:pt x="12628" y="13362"/>
                </a:cubicBezTo>
                <a:cubicBezTo>
                  <a:pt x="12694" y="13428"/>
                  <a:pt x="12802" y="13428"/>
                  <a:pt x="12868" y="13362"/>
                </a:cubicBezTo>
                <a:cubicBezTo>
                  <a:pt x="12935" y="13297"/>
                  <a:pt x="12935" y="13190"/>
                  <a:pt x="12868" y="13125"/>
                </a:cubicBezTo>
                <a:cubicBezTo>
                  <a:pt x="12835" y="13092"/>
                  <a:pt x="12792" y="13075"/>
                  <a:pt x="12748" y="13075"/>
                </a:cubicBezTo>
                <a:close/>
                <a:moveTo>
                  <a:pt x="13535" y="13075"/>
                </a:moveTo>
                <a:cubicBezTo>
                  <a:pt x="13491" y="13075"/>
                  <a:pt x="13447" y="13092"/>
                  <a:pt x="13414" y="13125"/>
                </a:cubicBezTo>
                <a:cubicBezTo>
                  <a:pt x="13348" y="13190"/>
                  <a:pt x="13348" y="13297"/>
                  <a:pt x="13414" y="13362"/>
                </a:cubicBezTo>
                <a:cubicBezTo>
                  <a:pt x="13481" y="13428"/>
                  <a:pt x="13588" y="13428"/>
                  <a:pt x="13654" y="13362"/>
                </a:cubicBezTo>
                <a:cubicBezTo>
                  <a:pt x="13721" y="13297"/>
                  <a:pt x="13721" y="13190"/>
                  <a:pt x="13654" y="13125"/>
                </a:cubicBezTo>
                <a:cubicBezTo>
                  <a:pt x="13621" y="13092"/>
                  <a:pt x="13578" y="13075"/>
                  <a:pt x="13535" y="13075"/>
                </a:cubicBezTo>
                <a:close/>
                <a:moveTo>
                  <a:pt x="14320" y="13075"/>
                </a:moveTo>
                <a:cubicBezTo>
                  <a:pt x="14277" y="13075"/>
                  <a:pt x="14234" y="13092"/>
                  <a:pt x="14201" y="13125"/>
                </a:cubicBezTo>
                <a:cubicBezTo>
                  <a:pt x="14134" y="13190"/>
                  <a:pt x="14134" y="13297"/>
                  <a:pt x="14201" y="13362"/>
                </a:cubicBezTo>
                <a:cubicBezTo>
                  <a:pt x="14267" y="13428"/>
                  <a:pt x="14374" y="13428"/>
                  <a:pt x="14441" y="13362"/>
                </a:cubicBezTo>
                <a:cubicBezTo>
                  <a:pt x="14507" y="13297"/>
                  <a:pt x="14507" y="13190"/>
                  <a:pt x="14441" y="13125"/>
                </a:cubicBezTo>
                <a:cubicBezTo>
                  <a:pt x="14408" y="13092"/>
                  <a:pt x="14364" y="13075"/>
                  <a:pt x="14320" y="13075"/>
                </a:cubicBezTo>
                <a:close/>
                <a:moveTo>
                  <a:pt x="15107" y="13075"/>
                </a:moveTo>
                <a:cubicBezTo>
                  <a:pt x="15063" y="13075"/>
                  <a:pt x="15019" y="13092"/>
                  <a:pt x="14986" y="13125"/>
                </a:cubicBezTo>
                <a:cubicBezTo>
                  <a:pt x="14920" y="13190"/>
                  <a:pt x="14920" y="13297"/>
                  <a:pt x="14986" y="13362"/>
                </a:cubicBezTo>
                <a:cubicBezTo>
                  <a:pt x="15053" y="13428"/>
                  <a:pt x="15161" y="13428"/>
                  <a:pt x="15227" y="13362"/>
                </a:cubicBezTo>
                <a:cubicBezTo>
                  <a:pt x="15293" y="13297"/>
                  <a:pt x="15293" y="13190"/>
                  <a:pt x="15227" y="13125"/>
                </a:cubicBezTo>
                <a:cubicBezTo>
                  <a:pt x="15194" y="13092"/>
                  <a:pt x="15150" y="13075"/>
                  <a:pt x="15107" y="13075"/>
                </a:cubicBezTo>
                <a:close/>
                <a:moveTo>
                  <a:pt x="15893" y="13075"/>
                </a:moveTo>
                <a:cubicBezTo>
                  <a:pt x="15849" y="13075"/>
                  <a:pt x="15806" y="13092"/>
                  <a:pt x="15772" y="13125"/>
                </a:cubicBezTo>
                <a:cubicBezTo>
                  <a:pt x="15706" y="13190"/>
                  <a:pt x="15706" y="13297"/>
                  <a:pt x="15772" y="13362"/>
                </a:cubicBezTo>
                <a:cubicBezTo>
                  <a:pt x="15839" y="13428"/>
                  <a:pt x="15947" y="13428"/>
                  <a:pt x="16013" y="13362"/>
                </a:cubicBezTo>
                <a:cubicBezTo>
                  <a:pt x="16080" y="13297"/>
                  <a:pt x="16080" y="13190"/>
                  <a:pt x="16013" y="13125"/>
                </a:cubicBezTo>
                <a:cubicBezTo>
                  <a:pt x="15980" y="13092"/>
                  <a:pt x="15936" y="13075"/>
                  <a:pt x="15893" y="13075"/>
                </a:cubicBezTo>
                <a:close/>
                <a:moveTo>
                  <a:pt x="16679" y="13075"/>
                </a:moveTo>
                <a:cubicBezTo>
                  <a:pt x="16636" y="13075"/>
                  <a:pt x="16592" y="13092"/>
                  <a:pt x="16559" y="13125"/>
                </a:cubicBezTo>
                <a:cubicBezTo>
                  <a:pt x="16492" y="13190"/>
                  <a:pt x="16492" y="13297"/>
                  <a:pt x="16559" y="13362"/>
                </a:cubicBezTo>
                <a:cubicBezTo>
                  <a:pt x="16625" y="13428"/>
                  <a:pt x="16733" y="13428"/>
                  <a:pt x="16800" y="13362"/>
                </a:cubicBezTo>
                <a:cubicBezTo>
                  <a:pt x="16866" y="13297"/>
                  <a:pt x="16866" y="13190"/>
                  <a:pt x="16800" y="13125"/>
                </a:cubicBezTo>
                <a:cubicBezTo>
                  <a:pt x="16766" y="13092"/>
                  <a:pt x="16723" y="13075"/>
                  <a:pt x="16679" y="13075"/>
                </a:cubicBezTo>
                <a:close/>
                <a:moveTo>
                  <a:pt x="17465" y="13075"/>
                </a:moveTo>
                <a:cubicBezTo>
                  <a:pt x="17422" y="13075"/>
                  <a:pt x="17378" y="13092"/>
                  <a:pt x="17345" y="13125"/>
                </a:cubicBezTo>
                <a:cubicBezTo>
                  <a:pt x="17279" y="13190"/>
                  <a:pt x="17279" y="13297"/>
                  <a:pt x="17345" y="13362"/>
                </a:cubicBezTo>
                <a:cubicBezTo>
                  <a:pt x="17411" y="13428"/>
                  <a:pt x="17519" y="13428"/>
                  <a:pt x="17585" y="13362"/>
                </a:cubicBezTo>
                <a:cubicBezTo>
                  <a:pt x="17652" y="13297"/>
                  <a:pt x="17652" y="13190"/>
                  <a:pt x="17585" y="13125"/>
                </a:cubicBezTo>
                <a:cubicBezTo>
                  <a:pt x="17552" y="13092"/>
                  <a:pt x="17509" y="13075"/>
                  <a:pt x="17465" y="13075"/>
                </a:cubicBezTo>
                <a:close/>
                <a:moveTo>
                  <a:pt x="18252" y="13075"/>
                </a:moveTo>
                <a:cubicBezTo>
                  <a:pt x="18208" y="13075"/>
                  <a:pt x="18165" y="13092"/>
                  <a:pt x="18131" y="13125"/>
                </a:cubicBezTo>
                <a:cubicBezTo>
                  <a:pt x="18065" y="13190"/>
                  <a:pt x="18065" y="13297"/>
                  <a:pt x="18131" y="13362"/>
                </a:cubicBezTo>
                <a:cubicBezTo>
                  <a:pt x="18198" y="13428"/>
                  <a:pt x="18305" y="13428"/>
                  <a:pt x="18371" y="13362"/>
                </a:cubicBezTo>
                <a:cubicBezTo>
                  <a:pt x="18438" y="13297"/>
                  <a:pt x="18438" y="13190"/>
                  <a:pt x="18371" y="13125"/>
                </a:cubicBezTo>
                <a:cubicBezTo>
                  <a:pt x="18338" y="13092"/>
                  <a:pt x="18295" y="13075"/>
                  <a:pt x="18252" y="13075"/>
                </a:cubicBezTo>
                <a:close/>
                <a:moveTo>
                  <a:pt x="19037" y="13075"/>
                </a:moveTo>
                <a:cubicBezTo>
                  <a:pt x="18994" y="13075"/>
                  <a:pt x="18951" y="13092"/>
                  <a:pt x="18918" y="13125"/>
                </a:cubicBezTo>
                <a:cubicBezTo>
                  <a:pt x="18851" y="13190"/>
                  <a:pt x="18851" y="13297"/>
                  <a:pt x="18918" y="13362"/>
                </a:cubicBezTo>
                <a:cubicBezTo>
                  <a:pt x="18984" y="13428"/>
                  <a:pt x="19091" y="13428"/>
                  <a:pt x="19158" y="13362"/>
                </a:cubicBezTo>
                <a:cubicBezTo>
                  <a:pt x="19224" y="13297"/>
                  <a:pt x="19224" y="13190"/>
                  <a:pt x="19158" y="13125"/>
                </a:cubicBezTo>
                <a:cubicBezTo>
                  <a:pt x="19125" y="13092"/>
                  <a:pt x="19081" y="13075"/>
                  <a:pt x="19037" y="13075"/>
                </a:cubicBezTo>
                <a:close/>
                <a:moveTo>
                  <a:pt x="19824" y="13075"/>
                </a:moveTo>
                <a:cubicBezTo>
                  <a:pt x="19780" y="13075"/>
                  <a:pt x="19736" y="13092"/>
                  <a:pt x="19703" y="13125"/>
                </a:cubicBezTo>
                <a:cubicBezTo>
                  <a:pt x="19637" y="13190"/>
                  <a:pt x="19637" y="13297"/>
                  <a:pt x="19703" y="13362"/>
                </a:cubicBezTo>
                <a:cubicBezTo>
                  <a:pt x="19770" y="13428"/>
                  <a:pt x="19878" y="13428"/>
                  <a:pt x="19944" y="13362"/>
                </a:cubicBezTo>
                <a:cubicBezTo>
                  <a:pt x="20010" y="13297"/>
                  <a:pt x="20010" y="13190"/>
                  <a:pt x="19944" y="13125"/>
                </a:cubicBezTo>
                <a:cubicBezTo>
                  <a:pt x="19911" y="13092"/>
                  <a:pt x="19867" y="13075"/>
                  <a:pt x="19824" y="13075"/>
                </a:cubicBezTo>
                <a:close/>
                <a:moveTo>
                  <a:pt x="20610" y="13075"/>
                </a:moveTo>
                <a:cubicBezTo>
                  <a:pt x="20566" y="13075"/>
                  <a:pt x="20523" y="13092"/>
                  <a:pt x="20490" y="13125"/>
                </a:cubicBezTo>
                <a:cubicBezTo>
                  <a:pt x="20423" y="13190"/>
                  <a:pt x="20423" y="13297"/>
                  <a:pt x="20490" y="13362"/>
                </a:cubicBezTo>
                <a:cubicBezTo>
                  <a:pt x="20556" y="13428"/>
                  <a:pt x="20664" y="13428"/>
                  <a:pt x="20730" y="13362"/>
                </a:cubicBezTo>
                <a:cubicBezTo>
                  <a:pt x="20797" y="13297"/>
                  <a:pt x="20797" y="13190"/>
                  <a:pt x="20730" y="13125"/>
                </a:cubicBezTo>
                <a:cubicBezTo>
                  <a:pt x="20697" y="13092"/>
                  <a:pt x="20653" y="13075"/>
                  <a:pt x="20610" y="13075"/>
                </a:cubicBezTo>
                <a:close/>
                <a:moveTo>
                  <a:pt x="21396" y="13075"/>
                </a:moveTo>
                <a:cubicBezTo>
                  <a:pt x="21353" y="13075"/>
                  <a:pt x="21309" y="13092"/>
                  <a:pt x="21276" y="13125"/>
                </a:cubicBezTo>
                <a:cubicBezTo>
                  <a:pt x="21209" y="13190"/>
                  <a:pt x="21209" y="13297"/>
                  <a:pt x="21276" y="13362"/>
                </a:cubicBezTo>
                <a:cubicBezTo>
                  <a:pt x="21342" y="13428"/>
                  <a:pt x="21450" y="13428"/>
                  <a:pt x="21517" y="13362"/>
                </a:cubicBezTo>
                <a:cubicBezTo>
                  <a:pt x="21583" y="13297"/>
                  <a:pt x="21583" y="13190"/>
                  <a:pt x="21517" y="13125"/>
                </a:cubicBezTo>
                <a:cubicBezTo>
                  <a:pt x="21483" y="13092"/>
                  <a:pt x="21440" y="13075"/>
                  <a:pt x="21396" y="13075"/>
                </a:cubicBezTo>
                <a:close/>
                <a:moveTo>
                  <a:pt x="169" y="13892"/>
                </a:moveTo>
                <a:cubicBezTo>
                  <a:pt x="126" y="13892"/>
                  <a:pt x="83" y="13909"/>
                  <a:pt x="49" y="13942"/>
                </a:cubicBezTo>
                <a:cubicBezTo>
                  <a:pt x="-17" y="14007"/>
                  <a:pt x="-17" y="14114"/>
                  <a:pt x="49" y="14179"/>
                </a:cubicBezTo>
                <a:cubicBezTo>
                  <a:pt x="116" y="14245"/>
                  <a:pt x="223" y="14245"/>
                  <a:pt x="290" y="14179"/>
                </a:cubicBezTo>
                <a:cubicBezTo>
                  <a:pt x="356" y="14114"/>
                  <a:pt x="356" y="14007"/>
                  <a:pt x="290" y="13942"/>
                </a:cubicBezTo>
                <a:cubicBezTo>
                  <a:pt x="256" y="13909"/>
                  <a:pt x="213" y="13892"/>
                  <a:pt x="169" y="13892"/>
                </a:cubicBezTo>
                <a:close/>
                <a:moveTo>
                  <a:pt x="955" y="13892"/>
                </a:moveTo>
                <a:cubicBezTo>
                  <a:pt x="912" y="13892"/>
                  <a:pt x="869" y="13909"/>
                  <a:pt x="836" y="13942"/>
                </a:cubicBezTo>
                <a:cubicBezTo>
                  <a:pt x="769" y="14007"/>
                  <a:pt x="769" y="14114"/>
                  <a:pt x="836" y="14179"/>
                </a:cubicBezTo>
                <a:cubicBezTo>
                  <a:pt x="902" y="14245"/>
                  <a:pt x="1009" y="14245"/>
                  <a:pt x="1076" y="14179"/>
                </a:cubicBezTo>
                <a:cubicBezTo>
                  <a:pt x="1142" y="14114"/>
                  <a:pt x="1142" y="14007"/>
                  <a:pt x="1076" y="13942"/>
                </a:cubicBezTo>
                <a:cubicBezTo>
                  <a:pt x="1043" y="13909"/>
                  <a:pt x="999" y="13892"/>
                  <a:pt x="955" y="13892"/>
                </a:cubicBezTo>
                <a:close/>
                <a:moveTo>
                  <a:pt x="1742" y="13892"/>
                </a:moveTo>
                <a:cubicBezTo>
                  <a:pt x="1698" y="13892"/>
                  <a:pt x="1654" y="13909"/>
                  <a:pt x="1621" y="13942"/>
                </a:cubicBezTo>
                <a:cubicBezTo>
                  <a:pt x="1555" y="14007"/>
                  <a:pt x="1555" y="14114"/>
                  <a:pt x="1621" y="14179"/>
                </a:cubicBezTo>
                <a:cubicBezTo>
                  <a:pt x="1688" y="14245"/>
                  <a:pt x="1796" y="14245"/>
                  <a:pt x="1862" y="14179"/>
                </a:cubicBezTo>
                <a:cubicBezTo>
                  <a:pt x="1928" y="14114"/>
                  <a:pt x="1928" y="14007"/>
                  <a:pt x="1862" y="13942"/>
                </a:cubicBezTo>
                <a:cubicBezTo>
                  <a:pt x="1829" y="13909"/>
                  <a:pt x="1785" y="13892"/>
                  <a:pt x="1742" y="13892"/>
                </a:cubicBezTo>
                <a:close/>
                <a:moveTo>
                  <a:pt x="2528" y="13892"/>
                </a:moveTo>
                <a:cubicBezTo>
                  <a:pt x="2484" y="13892"/>
                  <a:pt x="2441" y="13909"/>
                  <a:pt x="2408" y="13942"/>
                </a:cubicBezTo>
                <a:cubicBezTo>
                  <a:pt x="2341" y="14007"/>
                  <a:pt x="2341" y="14114"/>
                  <a:pt x="2408" y="14179"/>
                </a:cubicBezTo>
                <a:cubicBezTo>
                  <a:pt x="2474" y="14245"/>
                  <a:pt x="2582" y="14245"/>
                  <a:pt x="2648" y="14179"/>
                </a:cubicBezTo>
                <a:cubicBezTo>
                  <a:pt x="2715" y="14114"/>
                  <a:pt x="2715" y="14007"/>
                  <a:pt x="2648" y="13942"/>
                </a:cubicBezTo>
                <a:cubicBezTo>
                  <a:pt x="2615" y="13909"/>
                  <a:pt x="2571" y="13892"/>
                  <a:pt x="2528" y="13892"/>
                </a:cubicBezTo>
                <a:close/>
                <a:moveTo>
                  <a:pt x="3314" y="13892"/>
                </a:moveTo>
                <a:cubicBezTo>
                  <a:pt x="3271" y="13892"/>
                  <a:pt x="3227" y="13909"/>
                  <a:pt x="3194" y="13942"/>
                </a:cubicBezTo>
                <a:cubicBezTo>
                  <a:pt x="3127" y="14007"/>
                  <a:pt x="3127" y="14114"/>
                  <a:pt x="3194" y="14179"/>
                </a:cubicBezTo>
                <a:cubicBezTo>
                  <a:pt x="3260" y="14245"/>
                  <a:pt x="3368" y="14245"/>
                  <a:pt x="3434" y="14179"/>
                </a:cubicBezTo>
                <a:cubicBezTo>
                  <a:pt x="3500" y="14114"/>
                  <a:pt x="3500" y="14007"/>
                  <a:pt x="3434" y="13942"/>
                </a:cubicBezTo>
                <a:cubicBezTo>
                  <a:pt x="3401" y="13909"/>
                  <a:pt x="3358" y="13892"/>
                  <a:pt x="3314" y="13892"/>
                </a:cubicBezTo>
                <a:close/>
                <a:moveTo>
                  <a:pt x="4101" y="13892"/>
                </a:moveTo>
                <a:cubicBezTo>
                  <a:pt x="4057" y="13892"/>
                  <a:pt x="4013" y="13909"/>
                  <a:pt x="3980" y="13942"/>
                </a:cubicBezTo>
                <a:cubicBezTo>
                  <a:pt x="3914" y="14007"/>
                  <a:pt x="3914" y="14114"/>
                  <a:pt x="3980" y="14179"/>
                </a:cubicBezTo>
                <a:cubicBezTo>
                  <a:pt x="4047" y="14245"/>
                  <a:pt x="4154" y="14245"/>
                  <a:pt x="4220" y="14179"/>
                </a:cubicBezTo>
                <a:cubicBezTo>
                  <a:pt x="4287" y="14114"/>
                  <a:pt x="4287" y="14007"/>
                  <a:pt x="4220" y="13942"/>
                </a:cubicBezTo>
                <a:cubicBezTo>
                  <a:pt x="4187" y="13909"/>
                  <a:pt x="4144" y="13892"/>
                  <a:pt x="4101" y="13892"/>
                </a:cubicBezTo>
                <a:close/>
                <a:moveTo>
                  <a:pt x="4886" y="13892"/>
                </a:moveTo>
                <a:cubicBezTo>
                  <a:pt x="4843" y="13892"/>
                  <a:pt x="4800" y="13909"/>
                  <a:pt x="4766" y="13942"/>
                </a:cubicBezTo>
                <a:cubicBezTo>
                  <a:pt x="4700" y="14007"/>
                  <a:pt x="4700" y="14114"/>
                  <a:pt x="4766" y="14179"/>
                </a:cubicBezTo>
                <a:cubicBezTo>
                  <a:pt x="4833" y="14245"/>
                  <a:pt x="4940" y="14245"/>
                  <a:pt x="5007" y="14179"/>
                </a:cubicBezTo>
                <a:cubicBezTo>
                  <a:pt x="5073" y="14114"/>
                  <a:pt x="5073" y="14007"/>
                  <a:pt x="5007" y="13942"/>
                </a:cubicBezTo>
                <a:cubicBezTo>
                  <a:pt x="4973" y="13909"/>
                  <a:pt x="4930" y="13892"/>
                  <a:pt x="4886" y="13892"/>
                </a:cubicBezTo>
                <a:close/>
                <a:moveTo>
                  <a:pt x="5672" y="13892"/>
                </a:moveTo>
                <a:cubicBezTo>
                  <a:pt x="5629" y="13892"/>
                  <a:pt x="5586" y="13909"/>
                  <a:pt x="5553" y="13942"/>
                </a:cubicBezTo>
                <a:cubicBezTo>
                  <a:pt x="5486" y="14007"/>
                  <a:pt x="5486" y="14114"/>
                  <a:pt x="5553" y="14179"/>
                </a:cubicBezTo>
                <a:cubicBezTo>
                  <a:pt x="5619" y="14245"/>
                  <a:pt x="5726" y="14245"/>
                  <a:pt x="5793" y="14179"/>
                </a:cubicBezTo>
                <a:cubicBezTo>
                  <a:pt x="5859" y="14114"/>
                  <a:pt x="5859" y="14007"/>
                  <a:pt x="5793" y="13942"/>
                </a:cubicBezTo>
                <a:cubicBezTo>
                  <a:pt x="5760" y="13909"/>
                  <a:pt x="5716" y="13892"/>
                  <a:pt x="5672" y="13892"/>
                </a:cubicBezTo>
                <a:close/>
                <a:moveTo>
                  <a:pt x="6459" y="13892"/>
                </a:moveTo>
                <a:cubicBezTo>
                  <a:pt x="6415" y="13892"/>
                  <a:pt x="6372" y="13909"/>
                  <a:pt x="6338" y="13942"/>
                </a:cubicBezTo>
                <a:cubicBezTo>
                  <a:pt x="6272" y="14007"/>
                  <a:pt x="6272" y="14114"/>
                  <a:pt x="6338" y="14179"/>
                </a:cubicBezTo>
                <a:cubicBezTo>
                  <a:pt x="6405" y="14245"/>
                  <a:pt x="6513" y="14245"/>
                  <a:pt x="6579" y="14179"/>
                </a:cubicBezTo>
                <a:cubicBezTo>
                  <a:pt x="6646" y="14114"/>
                  <a:pt x="6646" y="14007"/>
                  <a:pt x="6579" y="13942"/>
                </a:cubicBezTo>
                <a:cubicBezTo>
                  <a:pt x="6546" y="13909"/>
                  <a:pt x="6502" y="13892"/>
                  <a:pt x="6459" y="13892"/>
                </a:cubicBezTo>
                <a:close/>
                <a:moveTo>
                  <a:pt x="7245" y="13892"/>
                </a:moveTo>
                <a:cubicBezTo>
                  <a:pt x="7202" y="13892"/>
                  <a:pt x="7158" y="13909"/>
                  <a:pt x="7125" y="13942"/>
                </a:cubicBezTo>
                <a:cubicBezTo>
                  <a:pt x="7058" y="14007"/>
                  <a:pt x="7058" y="14114"/>
                  <a:pt x="7125" y="14179"/>
                </a:cubicBezTo>
                <a:cubicBezTo>
                  <a:pt x="7191" y="14245"/>
                  <a:pt x="7299" y="14245"/>
                  <a:pt x="7365" y="14179"/>
                </a:cubicBezTo>
                <a:cubicBezTo>
                  <a:pt x="7432" y="14114"/>
                  <a:pt x="7432" y="14007"/>
                  <a:pt x="7365" y="13942"/>
                </a:cubicBezTo>
                <a:cubicBezTo>
                  <a:pt x="7332" y="13909"/>
                  <a:pt x="7289" y="13892"/>
                  <a:pt x="7245" y="13892"/>
                </a:cubicBezTo>
                <a:close/>
                <a:moveTo>
                  <a:pt x="8031" y="13892"/>
                </a:moveTo>
                <a:cubicBezTo>
                  <a:pt x="7988" y="13892"/>
                  <a:pt x="7944" y="13909"/>
                  <a:pt x="7911" y="13942"/>
                </a:cubicBezTo>
                <a:cubicBezTo>
                  <a:pt x="7845" y="14007"/>
                  <a:pt x="7845" y="14114"/>
                  <a:pt x="7911" y="14179"/>
                </a:cubicBezTo>
                <a:cubicBezTo>
                  <a:pt x="7977" y="14245"/>
                  <a:pt x="8085" y="14245"/>
                  <a:pt x="8151" y="14179"/>
                </a:cubicBezTo>
                <a:cubicBezTo>
                  <a:pt x="8217" y="14114"/>
                  <a:pt x="8217" y="14007"/>
                  <a:pt x="8151" y="13942"/>
                </a:cubicBezTo>
                <a:cubicBezTo>
                  <a:pt x="8118" y="13909"/>
                  <a:pt x="8075" y="13892"/>
                  <a:pt x="8031" y="13892"/>
                </a:cubicBezTo>
                <a:close/>
                <a:moveTo>
                  <a:pt x="8818" y="13892"/>
                </a:moveTo>
                <a:cubicBezTo>
                  <a:pt x="8774" y="13892"/>
                  <a:pt x="8730" y="13909"/>
                  <a:pt x="8697" y="13942"/>
                </a:cubicBezTo>
                <a:cubicBezTo>
                  <a:pt x="8631" y="14007"/>
                  <a:pt x="8631" y="14114"/>
                  <a:pt x="8697" y="14179"/>
                </a:cubicBezTo>
                <a:cubicBezTo>
                  <a:pt x="8764" y="14245"/>
                  <a:pt x="8871" y="14245"/>
                  <a:pt x="8937" y="14179"/>
                </a:cubicBezTo>
                <a:cubicBezTo>
                  <a:pt x="9004" y="14114"/>
                  <a:pt x="9004" y="14007"/>
                  <a:pt x="8937" y="13942"/>
                </a:cubicBezTo>
                <a:cubicBezTo>
                  <a:pt x="8904" y="13909"/>
                  <a:pt x="8861" y="13892"/>
                  <a:pt x="8818" y="13892"/>
                </a:cubicBezTo>
                <a:close/>
                <a:moveTo>
                  <a:pt x="9603" y="13892"/>
                </a:moveTo>
                <a:cubicBezTo>
                  <a:pt x="9560" y="13892"/>
                  <a:pt x="9517" y="13909"/>
                  <a:pt x="9483" y="13942"/>
                </a:cubicBezTo>
                <a:cubicBezTo>
                  <a:pt x="9417" y="14007"/>
                  <a:pt x="9417" y="14114"/>
                  <a:pt x="9483" y="14179"/>
                </a:cubicBezTo>
                <a:cubicBezTo>
                  <a:pt x="9550" y="14245"/>
                  <a:pt x="9657" y="14245"/>
                  <a:pt x="9724" y="14179"/>
                </a:cubicBezTo>
                <a:cubicBezTo>
                  <a:pt x="9790" y="14114"/>
                  <a:pt x="9790" y="14007"/>
                  <a:pt x="9724" y="13942"/>
                </a:cubicBezTo>
                <a:cubicBezTo>
                  <a:pt x="9690" y="13909"/>
                  <a:pt x="9647" y="13892"/>
                  <a:pt x="9603" y="13892"/>
                </a:cubicBezTo>
                <a:close/>
                <a:moveTo>
                  <a:pt x="10390" y="13892"/>
                </a:moveTo>
                <a:cubicBezTo>
                  <a:pt x="10346" y="13892"/>
                  <a:pt x="10303" y="13909"/>
                  <a:pt x="10270" y="13942"/>
                </a:cubicBezTo>
                <a:cubicBezTo>
                  <a:pt x="10203" y="14007"/>
                  <a:pt x="10203" y="14114"/>
                  <a:pt x="10270" y="14179"/>
                </a:cubicBezTo>
                <a:cubicBezTo>
                  <a:pt x="10336" y="14245"/>
                  <a:pt x="10444" y="14245"/>
                  <a:pt x="10510" y="14179"/>
                </a:cubicBezTo>
                <a:cubicBezTo>
                  <a:pt x="10576" y="14114"/>
                  <a:pt x="10576" y="14007"/>
                  <a:pt x="10510" y="13942"/>
                </a:cubicBezTo>
                <a:cubicBezTo>
                  <a:pt x="10477" y="13909"/>
                  <a:pt x="10433" y="13892"/>
                  <a:pt x="10390" y="13892"/>
                </a:cubicBezTo>
                <a:close/>
                <a:moveTo>
                  <a:pt x="11176" y="13892"/>
                </a:moveTo>
                <a:cubicBezTo>
                  <a:pt x="11132" y="13892"/>
                  <a:pt x="11089" y="13909"/>
                  <a:pt x="11055" y="13942"/>
                </a:cubicBezTo>
                <a:cubicBezTo>
                  <a:pt x="10989" y="14007"/>
                  <a:pt x="10989" y="14114"/>
                  <a:pt x="11055" y="14179"/>
                </a:cubicBezTo>
                <a:cubicBezTo>
                  <a:pt x="11122" y="14245"/>
                  <a:pt x="11230" y="14245"/>
                  <a:pt x="11296" y="14179"/>
                </a:cubicBezTo>
                <a:cubicBezTo>
                  <a:pt x="11363" y="14114"/>
                  <a:pt x="11363" y="14007"/>
                  <a:pt x="11296" y="13942"/>
                </a:cubicBezTo>
                <a:cubicBezTo>
                  <a:pt x="11263" y="13909"/>
                  <a:pt x="11219" y="13892"/>
                  <a:pt x="11176" y="13892"/>
                </a:cubicBezTo>
                <a:close/>
                <a:moveTo>
                  <a:pt x="11962" y="13892"/>
                </a:moveTo>
                <a:cubicBezTo>
                  <a:pt x="11919" y="13892"/>
                  <a:pt x="11875" y="13909"/>
                  <a:pt x="11842" y="13942"/>
                </a:cubicBezTo>
                <a:cubicBezTo>
                  <a:pt x="11775" y="14007"/>
                  <a:pt x="11775" y="14114"/>
                  <a:pt x="11842" y="14179"/>
                </a:cubicBezTo>
                <a:cubicBezTo>
                  <a:pt x="11908" y="14245"/>
                  <a:pt x="12016" y="14245"/>
                  <a:pt x="12083" y="14179"/>
                </a:cubicBezTo>
                <a:cubicBezTo>
                  <a:pt x="12149" y="14114"/>
                  <a:pt x="12149" y="14007"/>
                  <a:pt x="12083" y="13942"/>
                </a:cubicBezTo>
                <a:cubicBezTo>
                  <a:pt x="12049" y="13909"/>
                  <a:pt x="12006" y="13892"/>
                  <a:pt x="11962" y="13892"/>
                </a:cubicBezTo>
                <a:close/>
                <a:moveTo>
                  <a:pt x="12748" y="13892"/>
                </a:moveTo>
                <a:cubicBezTo>
                  <a:pt x="12705" y="13892"/>
                  <a:pt x="12661" y="13909"/>
                  <a:pt x="12628" y="13942"/>
                </a:cubicBezTo>
                <a:cubicBezTo>
                  <a:pt x="12562" y="14007"/>
                  <a:pt x="12562" y="14114"/>
                  <a:pt x="12628" y="14179"/>
                </a:cubicBezTo>
                <a:cubicBezTo>
                  <a:pt x="12694" y="14245"/>
                  <a:pt x="12802" y="14245"/>
                  <a:pt x="12868" y="14179"/>
                </a:cubicBezTo>
                <a:cubicBezTo>
                  <a:pt x="12935" y="14114"/>
                  <a:pt x="12935" y="14007"/>
                  <a:pt x="12868" y="13942"/>
                </a:cubicBezTo>
                <a:cubicBezTo>
                  <a:pt x="12835" y="13909"/>
                  <a:pt x="12792" y="13892"/>
                  <a:pt x="12748" y="13892"/>
                </a:cubicBezTo>
                <a:close/>
                <a:moveTo>
                  <a:pt x="13535" y="13892"/>
                </a:moveTo>
                <a:cubicBezTo>
                  <a:pt x="13491" y="13892"/>
                  <a:pt x="13447" y="13909"/>
                  <a:pt x="13414" y="13942"/>
                </a:cubicBezTo>
                <a:cubicBezTo>
                  <a:pt x="13348" y="14007"/>
                  <a:pt x="13348" y="14114"/>
                  <a:pt x="13414" y="14179"/>
                </a:cubicBezTo>
                <a:cubicBezTo>
                  <a:pt x="13481" y="14245"/>
                  <a:pt x="13588" y="14245"/>
                  <a:pt x="13654" y="14179"/>
                </a:cubicBezTo>
                <a:cubicBezTo>
                  <a:pt x="13721" y="14114"/>
                  <a:pt x="13721" y="14007"/>
                  <a:pt x="13654" y="13942"/>
                </a:cubicBezTo>
                <a:cubicBezTo>
                  <a:pt x="13621" y="13909"/>
                  <a:pt x="13578" y="13892"/>
                  <a:pt x="13535" y="13892"/>
                </a:cubicBezTo>
                <a:close/>
                <a:moveTo>
                  <a:pt x="14320" y="13892"/>
                </a:moveTo>
                <a:cubicBezTo>
                  <a:pt x="14277" y="13892"/>
                  <a:pt x="14234" y="13909"/>
                  <a:pt x="14201" y="13942"/>
                </a:cubicBezTo>
                <a:cubicBezTo>
                  <a:pt x="14134" y="14007"/>
                  <a:pt x="14134" y="14114"/>
                  <a:pt x="14201" y="14179"/>
                </a:cubicBezTo>
                <a:cubicBezTo>
                  <a:pt x="14267" y="14245"/>
                  <a:pt x="14374" y="14245"/>
                  <a:pt x="14441" y="14179"/>
                </a:cubicBezTo>
                <a:cubicBezTo>
                  <a:pt x="14507" y="14114"/>
                  <a:pt x="14507" y="14007"/>
                  <a:pt x="14441" y="13942"/>
                </a:cubicBezTo>
                <a:cubicBezTo>
                  <a:pt x="14408" y="13909"/>
                  <a:pt x="14364" y="13892"/>
                  <a:pt x="14320" y="13892"/>
                </a:cubicBezTo>
                <a:close/>
                <a:moveTo>
                  <a:pt x="15107" y="13892"/>
                </a:moveTo>
                <a:cubicBezTo>
                  <a:pt x="15063" y="13892"/>
                  <a:pt x="15019" y="13909"/>
                  <a:pt x="14986" y="13942"/>
                </a:cubicBezTo>
                <a:cubicBezTo>
                  <a:pt x="14920" y="14007"/>
                  <a:pt x="14920" y="14114"/>
                  <a:pt x="14986" y="14179"/>
                </a:cubicBezTo>
                <a:cubicBezTo>
                  <a:pt x="15053" y="14245"/>
                  <a:pt x="15161" y="14245"/>
                  <a:pt x="15227" y="14179"/>
                </a:cubicBezTo>
                <a:cubicBezTo>
                  <a:pt x="15293" y="14114"/>
                  <a:pt x="15293" y="14007"/>
                  <a:pt x="15227" y="13942"/>
                </a:cubicBezTo>
                <a:cubicBezTo>
                  <a:pt x="15194" y="13909"/>
                  <a:pt x="15150" y="13892"/>
                  <a:pt x="15107" y="13892"/>
                </a:cubicBezTo>
                <a:close/>
                <a:moveTo>
                  <a:pt x="15893" y="13892"/>
                </a:moveTo>
                <a:cubicBezTo>
                  <a:pt x="15849" y="13892"/>
                  <a:pt x="15806" y="13909"/>
                  <a:pt x="15772" y="13942"/>
                </a:cubicBezTo>
                <a:cubicBezTo>
                  <a:pt x="15706" y="14007"/>
                  <a:pt x="15706" y="14114"/>
                  <a:pt x="15772" y="14179"/>
                </a:cubicBezTo>
                <a:cubicBezTo>
                  <a:pt x="15839" y="14245"/>
                  <a:pt x="15947" y="14245"/>
                  <a:pt x="16013" y="14179"/>
                </a:cubicBezTo>
                <a:cubicBezTo>
                  <a:pt x="16080" y="14114"/>
                  <a:pt x="16080" y="14007"/>
                  <a:pt x="16013" y="13942"/>
                </a:cubicBezTo>
                <a:cubicBezTo>
                  <a:pt x="15980" y="13909"/>
                  <a:pt x="15936" y="13892"/>
                  <a:pt x="15893" y="13892"/>
                </a:cubicBezTo>
                <a:close/>
                <a:moveTo>
                  <a:pt x="16679" y="13892"/>
                </a:moveTo>
                <a:cubicBezTo>
                  <a:pt x="16636" y="13892"/>
                  <a:pt x="16592" y="13909"/>
                  <a:pt x="16559" y="13942"/>
                </a:cubicBezTo>
                <a:cubicBezTo>
                  <a:pt x="16492" y="14007"/>
                  <a:pt x="16492" y="14114"/>
                  <a:pt x="16559" y="14179"/>
                </a:cubicBezTo>
                <a:cubicBezTo>
                  <a:pt x="16625" y="14245"/>
                  <a:pt x="16733" y="14245"/>
                  <a:pt x="16800" y="14179"/>
                </a:cubicBezTo>
                <a:cubicBezTo>
                  <a:pt x="16866" y="14114"/>
                  <a:pt x="16866" y="14007"/>
                  <a:pt x="16800" y="13942"/>
                </a:cubicBezTo>
                <a:cubicBezTo>
                  <a:pt x="16766" y="13909"/>
                  <a:pt x="16723" y="13892"/>
                  <a:pt x="16679" y="13892"/>
                </a:cubicBezTo>
                <a:close/>
                <a:moveTo>
                  <a:pt x="17465" y="13892"/>
                </a:moveTo>
                <a:cubicBezTo>
                  <a:pt x="17422" y="13892"/>
                  <a:pt x="17378" y="13909"/>
                  <a:pt x="17345" y="13942"/>
                </a:cubicBezTo>
                <a:cubicBezTo>
                  <a:pt x="17279" y="14007"/>
                  <a:pt x="17279" y="14114"/>
                  <a:pt x="17345" y="14179"/>
                </a:cubicBezTo>
                <a:cubicBezTo>
                  <a:pt x="17411" y="14245"/>
                  <a:pt x="17519" y="14245"/>
                  <a:pt x="17585" y="14179"/>
                </a:cubicBezTo>
                <a:cubicBezTo>
                  <a:pt x="17652" y="14114"/>
                  <a:pt x="17652" y="14007"/>
                  <a:pt x="17585" y="13942"/>
                </a:cubicBezTo>
                <a:cubicBezTo>
                  <a:pt x="17552" y="13909"/>
                  <a:pt x="17509" y="13892"/>
                  <a:pt x="17465" y="13892"/>
                </a:cubicBezTo>
                <a:close/>
                <a:moveTo>
                  <a:pt x="18252" y="13892"/>
                </a:moveTo>
                <a:cubicBezTo>
                  <a:pt x="18208" y="13892"/>
                  <a:pt x="18165" y="13909"/>
                  <a:pt x="18131" y="13942"/>
                </a:cubicBezTo>
                <a:cubicBezTo>
                  <a:pt x="18065" y="14007"/>
                  <a:pt x="18065" y="14114"/>
                  <a:pt x="18131" y="14179"/>
                </a:cubicBezTo>
                <a:cubicBezTo>
                  <a:pt x="18198" y="14245"/>
                  <a:pt x="18305" y="14245"/>
                  <a:pt x="18371" y="14179"/>
                </a:cubicBezTo>
                <a:cubicBezTo>
                  <a:pt x="18438" y="14114"/>
                  <a:pt x="18438" y="14007"/>
                  <a:pt x="18371" y="13942"/>
                </a:cubicBezTo>
                <a:cubicBezTo>
                  <a:pt x="18338" y="13909"/>
                  <a:pt x="18295" y="13892"/>
                  <a:pt x="18252" y="13892"/>
                </a:cubicBezTo>
                <a:close/>
                <a:moveTo>
                  <a:pt x="19037" y="13892"/>
                </a:moveTo>
                <a:cubicBezTo>
                  <a:pt x="18994" y="13892"/>
                  <a:pt x="18951" y="13909"/>
                  <a:pt x="18918" y="13942"/>
                </a:cubicBezTo>
                <a:cubicBezTo>
                  <a:pt x="18851" y="14007"/>
                  <a:pt x="18851" y="14114"/>
                  <a:pt x="18918" y="14179"/>
                </a:cubicBezTo>
                <a:cubicBezTo>
                  <a:pt x="18984" y="14245"/>
                  <a:pt x="19091" y="14245"/>
                  <a:pt x="19158" y="14179"/>
                </a:cubicBezTo>
                <a:cubicBezTo>
                  <a:pt x="19224" y="14114"/>
                  <a:pt x="19224" y="14007"/>
                  <a:pt x="19158" y="13942"/>
                </a:cubicBezTo>
                <a:cubicBezTo>
                  <a:pt x="19125" y="13909"/>
                  <a:pt x="19081" y="13892"/>
                  <a:pt x="19037" y="13892"/>
                </a:cubicBezTo>
                <a:close/>
                <a:moveTo>
                  <a:pt x="19824" y="13892"/>
                </a:moveTo>
                <a:cubicBezTo>
                  <a:pt x="19780" y="13892"/>
                  <a:pt x="19736" y="13909"/>
                  <a:pt x="19703" y="13942"/>
                </a:cubicBezTo>
                <a:cubicBezTo>
                  <a:pt x="19637" y="14007"/>
                  <a:pt x="19637" y="14114"/>
                  <a:pt x="19703" y="14179"/>
                </a:cubicBezTo>
                <a:cubicBezTo>
                  <a:pt x="19770" y="14245"/>
                  <a:pt x="19878" y="14245"/>
                  <a:pt x="19944" y="14179"/>
                </a:cubicBezTo>
                <a:cubicBezTo>
                  <a:pt x="20010" y="14114"/>
                  <a:pt x="20010" y="14007"/>
                  <a:pt x="19944" y="13942"/>
                </a:cubicBezTo>
                <a:cubicBezTo>
                  <a:pt x="19911" y="13909"/>
                  <a:pt x="19867" y="13892"/>
                  <a:pt x="19824" y="13892"/>
                </a:cubicBezTo>
                <a:close/>
                <a:moveTo>
                  <a:pt x="20610" y="13892"/>
                </a:moveTo>
                <a:cubicBezTo>
                  <a:pt x="20566" y="13892"/>
                  <a:pt x="20523" y="13909"/>
                  <a:pt x="20490" y="13942"/>
                </a:cubicBezTo>
                <a:cubicBezTo>
                  <a:pt x="20423" y="14007"/>
                  <a:pt x="20423" y="14114"/>
                  <a:pt x="20490" y="14179"/>
                </a:cubicBezTo>
                <a:cubicBezTo>
                  <a:pt x="20556" y="14245"/>
                  <a:pt x="20664" y="14245"/>
                  <a:pt x="20730" y="14179"/>
                </a:cubicBezTo>
                <a:cubicBezTo>
                  <a:pt x="20797" y="14114"/>
                  <a:pt x="20797" y="14007"/>
                  <a:pt x="20730" y="13942"/>
                </a:cubicBezTo>
                <a:cubicBezTo>
                  <a:pt x="20697" y="13909"/>
                  <a:pt x="20653" y="13892"/>
                  <a:pt x="20610" y="13892"/>
                </a:cubicBezTo>
                <a:close/>
                <a:moveTo>
                  <a:pt x="21396" y="13892"/>
                </a:moveTo>
                <a:cubicBezTo>
                  <a:pt x="21353" y="13892"/>
                  <a:pt x="21309" y="13909"/>
                  <a:pt x="21276" y="13942"/>
                </a:cubicBezTo>
                <a:cubicBezTo>
                  <a:pt x="21209" y="14007"/>
                  <a:pt x="21209" y="14114"/>
                  <a:pt x="21276" y="14179"/>
                </a:cubicBezTo>
                <a:cubicBezTo>
                  <a:pt x="21342" y="14245"/>
                  <a:pt x="21450" y="14245"/>
                  <a:pt x="21517" y="14179"/>
                </a:cubicBezTo>
                <a:cubicBezTo>
                  <a:pt x="21583" y="14114"/>
                  <a:pt x="21583" y="14007"/>
                  <a:pt x="21517" y="13942"/>
                </a:cubicBezTo>
                <a:cubicBezTo>
                  <a:pt x="21483" y="13909"/>
                  <a:pt x="21440" y="13892"/>
                  <a:pt x="21396" y="13892"/>
                </a:cubicBezTo>
                <a:close/>
                <a:moveTo>
                  <a:pt x="169" y="14709"/>
                </a:moveTo>
                <a:cubicBezTo>
                  <a:pt x="126" y="14709"/>
                  <a:pt x="83" y="14726"/>
                  <a:pt x="49" y="14759"/>
                </a:cubicBezTo>
                <a:cubicBezTo>
                  <a:pt x="-17" y="14824"/>
                  <a:pt x="-17" y="14931"/>
                  <a:pt x="49" y="14997"/>
                </a:cubicBezTo>
                <a:cubicBezTo>
                  <a:pt x="116" y="15063"/>
                  <a:pt x="223" y="15063"/>
                  <a:pt x="290" y="14997"/>
                </a:cubicBezTo>
                <a:cubicBezTo>
                  <a:pt x="356" y="14931"/>
                  <a:pt x="356" y="14824"/>
                  <a:pt x="290" y="14759"/>
                </a:cubicBezTo>
                <a:cubicBezTo>
                  <a:pt x="256" y="14726"/>
                  <a:pt x="213" y="14709"/>
                  <a:pt x="169" y="14709"/>
                </a:cubicBezTo>
                <a:close/>
                <a:moveTo>
                  <a:pt x="955" y="14709"/>
                </a:moveTo>
                <a:cubicBezTo>
                  <a:pt x="912" y="14709"/>
                  <a:pt x="869" y="14726"/>
                  <a:pt x="836" y="14759"/>
                </a:cubicBezTo>
                <a:cubicBezTo>
                  <a:pt x="769" y="14824"/>
                  <a:pt x="769" y="14931"/>
                  <a:pt x="836" y="14997"/>
                </a:cubicBezTo>
                <a:cubicBezTo>
                  <a:pt x="902" y="15063"/>
                  <a:pt x="1009" y="15063"/>
                  <a:pt x="1076" y="14997"/>
                </a:cubicBezTo>
                <a:cubicBezTo>
                  <a:pt x="1142" y="14931"/>
                  <a:pt x="1142" y="14824"/>
                  <a:pt x="1076" y="14759"/>
                </a:cubicBezTo>
                <a:cubicBezTo>
                  <a:pt x="1043" y="14726"/>
                  <a:pt x="999" y="14709"/>
                  <a:pt x="955" y="14709"/>
                </a:cubicBezTo>
                <a:close/>
                <a:moveTo>
                  <a:pt x="1742" y="14709"/>
                </a:moveTo>
                <a:cubicBezTo>
                  <a:pt x="1698" y="14709"/>
                  <a:pt x="1654" y="14726"/>
                  <a:pt x="1621" y="14759"/>
                </a:cubicBezTo>
                <a:cubicBezTo>
                  <a:pt x="1555" y="14824"/>
                  <a:pt x="1555" y="14931"/>
                  <a:pt x="1621" y="14997"/>
                </a:cubicBezTo>
                <a:cubicBezTo>
                  <a:pt x="1688" y="15063"/>
                  <a:pt x="1796" y="15063"/>
                  <a:pt x="1862" y="14997"/>
                </a:cubicBezTo>
                <a:cubicBezTo>
                  <a:pt x="1928" y="14931"/>
                  <a:pt x="1928" y="14824"/>
                  <a:pt x="1862" y="14759"/>
                </a:cubicBezTo>
                <a:cubicBezTo>
                  <a:pt x="1829" y="14726"/>
                  <a:pt x="1785" y="14709"/>
                  <a:pt x="1742" y="14709"/>
                </a:cubicBezTo>
                <a:close/>
                <a:moveTo>
                  <a:pt x="2528" y="14709"/>
                </a:moveTo>
                <a:cubicBezTo>
                  <a:pt x="2484" y="14709"/>
                  <a:pt x="2441" y="14726"/>
                  <a:pt x="2408" y="14759"/>
                </a:cubicBezTo>
                <a:cubicBezTo>
                  <a:pt x="2341" y="14824"/>
                  <a:pt x="2341" y="14931"/>
                  <a:pt x="2408" y="14997"/>
                </a:cubicBezTo>
                <a:cubicBezTo>
                  <a:pt x="2474" y="15063"/>
                  <a:pt x="2582" y="15063"/>
                  <a:pt x="2648" y="14997"/>
                </a:cubicBezTo>
                <a:cubicBezTo>
                  <a:pt x="2715" y="14931"/>
                  <a:pt x="2715" y="14824"/>
                  <a:pt x="2648" y="14759"/>
                </a:cubicBezTo>
                <a:cubicBezTo>
                  <a:pt x="2615" y="14726"/>
                  <a:pt x="2571" y="14709"/>
                  <a:pt x="2528" y="14709"/>
                </a:cubicBezTo>
                <a:close/>
                <a:moveTo>
                  <a:pt x="3314" y="14709"/>
                </a:moveTo>
                <a:cubicBezTo>
                  <a:pt x="3271" y="14709"/>
                  <a:pt x="3227" y="14726"/>
                  <a:pt x="3194" y="14759"/>
                </a:cubicBezTo>
                <a:cubicBezTo>
                  <a:pt x="3127" y="14824"/>
                  <a:pt x="3127" y="14931"/>
                  <a:pt x="3194" y="14997"/>
                </a:cubicBezTo>
                <a:cubicBezTo>
                  <a:pt x="3260" y="15063"/>
                  <a:pt x="3368" y="15063"/>
                  <a:pt x="3434" y="14997"/>
                </a:cubicBezTo>
                <a:cubicBezTo>
                  <a:pt x="3500" y="14931"/>
                  <a:pt x="3500" y="14824"/>
                  <a:pt x="3434" y="14759"/>
                </a:cubicBezTo>
                <a:cubicBezTo>
                  <a:pt x="3401" y="14726"/>
                  <a:pt x="3358" y="14709"/>
                  <a:pt x="3314" y="14709"/>
                </a:cubicBezTo>
                <a:close/>
                <a:moveTo>
                  <a:pt x="4101" y="14709"/>
                </a:moveTo>
                <a:cubicBezTo>
                  <a:pt x="4057" y="14709"/>
                  <a:pt x="4013" y="14726"/>
                  <a:pt x="3980" y="14759"/>
                </a:cubicBezTo>
                <a:cubicBezTo>
                  <a:pt x="3914" y="14824"/>
                  <a:pt x="3914" y="14931"/>
                  <a:pt x="3980" y="14997"/>
                </a:cubicBezTo>
                <a:cubicBezTo>
                  <a:pt x="4047" y="15063"/>
                  <a:pt x="4154" y="15063"/>
                  <a:pt x="4220" y="14997"/>
                </a:cubicBezTo>
                <a:cubicBezTo>
                  <a:pt x="4287" y="14931"/>
                  <a:pt x="4287" y="14824"/>
                  <a:pt x="4220" y="14759"/>
                </a:cubicBezTo>
                <a:cubicBezTo>
                  <a:pt x="4187" y="14726"/>
                  <a:pt x="4144" y="14709"/>
                  <a:pt x="4101" y="14709"/>
                </a:cubicBezTo>
                <a:close/>
                <a:moveTo>
                  <a:pt x="4886" y="14709"/>
                </a:moveTo>
                <a:cubicBezTo>
                  <a:pt x="4843" y="14709"/>
                  <a:pt x="4800" y="14726"/>
                  <a:pt x="4766" y="14759"/>
                </a:cubicBezTo>
                <a:cubicBezTo>
                  <a:pt x="4700" y="14824"/>
                  <a:pt x="4700" y="14931"/>
                  <a:pt x="4766" y="14997"/>
                </a:cubicBezTo>
                <a:cubicBezTo>
                  <a:pt x="4833" y="15063"/>
                  <a:pt x="4940" y="15063"/>
                  <a:pt x="5007" y="14997"/>
                </a:cubicBezTo>
                <a:cubicBezTo>
                  <a:pt x="5073" y="14931"/>
                  <a:pt x="5073" y="14824"/>
                  <a:pt x="5007" y="14759"/>
                </a:cubicBezTo>
                <a:cubicBezTo>
                  <a:pt x="4973" y="14726"/>
                  <a:pt x="4930" y="14709"/>
                  <a:pt x="4886" y="14709"/>
                </a:cubicBezTo>
                <a:close/>
                <a:moveTo>
                  <a:pt x="5672" y="14709"/>
                </a:moveTo>
                <a:cubicBezTo>
                  <a:pt x="5629" y="14709"/>
                  <a:pt x="5586" y="14726"/>
                  <a:pt x="5553" y="14759"/>
                </a:cubicBezTo>
                <a:cubicBezTo>
                  <a:pt x="5486" y="14824"/>
                  <a:pt x="5486" y="14931"/>
                  <a:pt x="5553" y="14997"/>
                </a:cubicBezTo>
                <a:cubicBezTo>
                  <a:pt x="5619" y="15063"/>
                  <a:pt x="5726" y="15063"/>
                  <a:pt x="5793" y="14997"/>
                </a:cubicBezTo>
                <a:cubicBezTo>
                  <a:pt x="5859" y="14931"/>
                  <a:pt x="5859" y="14824"/>
                  <a:pt x="5793" y="14759"/>
                </a:cubicBezTo>
                <a:cubicBezTo>
                  <a:pt x="5760" y="14726"/>
                  <a:pt x="5716" y="14709"/>
                  <a:pt x="5672" y="14709"/>
                </a:cubicBezTo>
                <a:close/>
                <a:moveTo>
                  <a:pt x="6459" y="14709"/>
                </a:moveTo>
                <a:cubicBezTo>
                  <a:pt x="6415" y="14709"/>
                  <a:pt x="6372" y="14726"/>
                  <a:pt x="6338" y="14759"/>
                </a:cubicBezTo>
                <a:cubicBezTo>
                  <a:pt x="6272" y="14824"/>
                  <a:pt x="6272" y="14931"/>
                  <a:pt x="6338" y="14997"/>
                </a:cubicBezTo>
                <a:cubicBezTo>
                  <a:pt x="6405" y="15063"/>
                  <a:pt x="6513" y="15063"/>
                  <a:pt x="6579" y="14997"/>
                </a:cubicBezTo>
                <a:cubicBezTo>
                  <a:pt x="6646" y="14931"/>
                  <a:pt x="6646" y="14824"/>
                  <a:pt x="6579" y="14759"/>
                </a:cubicBezTo>
                <a:cubicBezTo>
                  <a:pt x="6546" y="14726"/>
                  <a:pt x="6502" y="14709"/>
                  <a:pt x="6459" y="14709"/>
                </a:cubicBezTo>
                <a:close/>
                <a:moveTo>
                  <a:pt x="7245" y="14709"/>
                </a:moveTo>
                <a:cubicBezTo>
                  <a:pt x="7202" y="14709"/>
                  <a:pt x="7158" y="14726"/>
                  <a:pt x="7125" y="14759"/>
                </a:cubicBezTo>
                <a:cubicBezTo>
                  <a:pt x="7058" y="14824"/>
                  <a:pt x="7058" y="14931"/>
                  <a:pt x="7125" y="14997"/>
                </a:cubicBezTo>
                <a:cubicBezTo>
                  <a:pt x="7191" y="15063"/>
                  <a:pt x="7299" y="15063"/>
                  <a:pt x="7365" y="14997"/>
                </a:cubicBezTo>
                <a:cubicBezTo>
                  <a:pt x="7432" y="14931"/>
                  <a:pt x="7432" y="14824"/>
                  <a:pt x="7365" y="14759"/>
                </a:cubicBezTo>
                <a:cubicBezTo>
                  <a:pt x="7332" y="14726"/>
                  <a:pt x="7289" y="14709"/>
                  <a:pt x="7245" y="14709"/>
                </a:cubicBezTo>
                <a:close/>
                <a:moveTo>
                  <a:pt x="8031" y="14709"/>
                </a:moveTo>
                <a:cubicBezTo>
                  <a:pt x="7988" y="14709"/>
                  <a:pt x="7944" y="14726"/>
                  <a:pt x="7911" y="14759"/>
                </a:cubicBezTo>
                <a:cubicBezTo>
                  <a:pt x="7845" y="14824"/>
                  <a:pt x="7845" y="14931"/>
                  <a:pt x="7911" y="14997"/>
                </a:cubicBezTo>
                <a:cubicBezTo>
                  <a:pt x="7977" y="15063"/>
                  <a:pt x="8085" y="15063"/>
                  <a:pt x="8151" y="14997"/>
                </a:cubicBezTo>
                <a:cubicBezTo>
                  <a:pt x="8217" y="14931"/>
                  <a:pt x="8217" y="14824"/>
                  <a:pt x="8151" y="14759"/>
                </a:cubicBezTo>
                <a:cubicBezTo>
                  <a:pt x="8118" y="14726"/>
                  <a:pt x="8075" y="14709"/>
                  <a:pt x="8031" y="14709"/>
                </a:cubicBezTo>
                <a:close/>
                <a:moveTo>
                  <a:pt x="8818" y="14709"/>
                </a:moveTo>
                <a:cubicBezTo>
                  <a:pt x="8774" y="14709"/>
                  <a:pt x="8730" y="14726"/>
                  <a:pt x="8697" y="14759"/>
                </a:cubicBezTo>
                <a:cubicBezTo>
                  <a:pt x="8631" y="14824"/>
                  <a:pt x="8631" y="14931"/>
                  <a:pt x="8697" y="14997"/>
                </a:cubicBezTo>
                <a:cubicBezTo>
                  <a:pt x="8764" y="15063"/>
                  <a:pt x="8871" y="15063"/>
                  <a:pt x="8937" y="14997"/>
                </a:cubicBezTo>
                <a:cubicBezTo>
                  <a:pt x="9004" y="14931"/>
                  <a:pt x="9004" y="14824"/>
                  <a:pt x="8937" y="14759"/>
                </a:cubicBezTo>
                <a:cubicBezTo>
                  <a:pt x="8904" y="14726"/>
                  <a:pt x="8861" y="14709"/>
                  <a:pt x="8818" y="14709"/>
                </a:cubicBezTo>
                <a:close/>
                <a:moveTo>
                  <a:pt x="9603" y="14709"/>
                </a:moveTo>
                <a:cubicBezTo>
                  <a:pt x="9560" y="14709"/>
                  <a:pt x="9517" y="14726"/>
                  <a:pt x="9483" y="14759"/>
                </a:cubicBezTo>
                <a:cubicBezTo>
                  <a:pt x="9417" y="14824"/>
                  <a:pt x="9417" y="14931"/>
                  <a:pt x="9483" y="14997"/>
                </a:cubicBezTo>
                <a:cubicBezTo>
                  <a:pt x="9550" y="15063"/>
                  <a:pt x="9657" y="15063"/>
                  <a:pt x="9724" y="14997"/>
                </a:cubicBezTo>
                <a:cubicBezTo>
                  <a:pt x="9790" y="14931"/>
                  <a:pt x="9790" y="14824"/>
                  <a:pt x="9724" y="14759"/>
                </a:cubicBezTo>
                <a:cubicBezTo>
                  <a:pt x="9690" y="14726"/>
                  <a:pt x="9647" y="14709"/>
                  <a:pt x="9603" y="14709"/>
                </a:cubicBezTo>
                <a:close/>
                <a:moveTo>
                  <a:pt x="10390" y="14709"/>
                </a:moveTo>
                <a:cubicBezTo>
                  <a:pt x="10346" y="14709"/>
                  <a:pt x="10303" y="14726"/>
                  <a:pt x="10270" y="14759"/>
                </a:cubicBezTo>
                <a:cubicBezTo>
                  <a:pt x="10203" y="14824"/>
                  <a:pt x="10203" y="14931"/>
                  <a:pt x="10270" y="14997"/>
                </a:cubicBezTo>
                <a:cubicBezTo>
                  <a:pt x="10336" y="15063"/>
                  <a:pt x="10444" y="15063"/>
                  <a:pt x="10510" y="14997"/>
                </a:cubicBezTo>
                <a:cubicBezTo>
                  <a:pt x="10576" y="14931"/>
                  <a:pt x="10576" y="14824"/>
                  <a:pt x="10510" y="14759"/>
                </a:cubicBezTo>
                <a:cubicBezTo>
                  <a:pt x="10477" y="14726"/>
                  <a:pt x="10433" y="14709"/>
                  <a:pt x="10390" y="14709"/>
                </a:cubicBezTo>
                <a:close/>
                <a:moveTo>
                  <a:pt x="11176" y="14709"/>
                </a:moveTo>
                <a:cubicBezTo>
                  <a:pt x="11132" y="14709"/>
                  <a:pt x="11089" y="14726"/>
                  <a:pt x="11055" y="14759"/>
                </a:cubicBezTo>
                <a:cubicBezTo>
                  <a:pt x="10989" y="14824"/>
                  <a:pt x="10989" y="14931"/>
                  <a:pt x="11055" y="14997"/>
                </a:cubicBezTo>
                <a:cubicBezTo>
                  <a:pt x="11122" y="15063"/>
                  <a:pt x="11230" y="15063"/>
                  <a:pt x="11296" y="14997"/>
                </a:cubicBezTo>
                <a:cubicBezTo>
                  <a:pt x="11363" y="14931"/>
                  <a:pt x="11363" y="14824"/>
                  <a:pt x="11296" y="14759"/>
                </a:cubicBezTo>
                <a:cubicBezTo>
                  <a:pt x="11263" y="14726"/>
                  <a:pt x="11219" y="14709"/>
                  <a:pt x="11176" y="14709"/>
                </a:cubicBezTo>
                <a:close/>
                <a:moveTo>
                  <a:pt x="11962" y="14709"/>
                </a:moveTo>
                <a:cubicBezTo>
                  <a:pt x="11919" y="14709"/>
                  <a:pt x="11875" y="14726"/>
                  <a:pt x="11842" y="14759"/>
                </a:cubicBezTo>
                <a:cubicBezTo>
                  <a:pt x="11775" y="14824"/>
                  <a:pt x="11775" y="14931"/>
                  <a:pt x="11842" y="14997"/>
                </a:cubicBezTo>
                <a:cubicBezTo>
                  <a:pt x="11908" y="15063"/>
                  <a:pt x="12016" y="15063"/>
                  <a:pt x="12083" y="14997"/>
                </a:cubicBezTo>
                <a:cubicBezTo>
                  <a:pt x="12149" y="14931"/>
                  <a:pt x="12149" y="14824"/>
                  <a:pt x="12083" y="14759"/>
                </a:cubicBezTo>
                <a:cubicBezTo>
                  <a:pt x="12049" y="14726"/>
                  <a:pt x="12006" y="14709"/>
                  <a:pt x="11962" y="14709"/>
                </a:cubicBezTo>
                <a:close/>
                <a:moveTo>
                  <a:pt x="12748" y="14709"/>
                </a:moveTo>
                <a:cubicBezTo>
                  <a:pt x="12705" y="14709"/>
                  <a:pt x="12661" y="14726"/>
                  <a:pt x="12628" y="14759"/>
                </a:cubicBezTo>
                <a:cubicBezTo>
                  <a:pt x="12562" y="14824"/>
                  <a:pt x="12562" y="14931"/>
                  <a:pt x="12628" y="14997"/>
                </a:cubicBezTo>
                <a:cubicBezTo>
                  <a:pt x="12694" y="15063"/>
                  <a:pt x="12802" y="15063"/>
                  <a:pt x="12868" y="14997"/>
                </a:cubicBezTo>
                <a:cubicBezTo>
                  <a:pt x="12935" y="14931"/>
                  <a:pt x="12935" y="14824"/>
                  <a:pt x="12868" y="14759"/>
                </a:cubicBezTo>
                <a:cubicBezTo>
                  <a:pt x="12835" y="14726"/>
                  <a:pt x="12792" y="14709"/>
                  <a:pt x="12748" y="14709"/>
                </a:cubicBezTo>
                <a:close/>
                <a:moveTo>
                  <a:pt x="13535" y="14709"/>
                </a:moveTo>
                <a:cubicBezTo>
                  <a:pt x="13491" y="14709"/>
                  <a:pt x="13447" y="14726"/>
                  <a:pt x="13414" y="14759"/>
                </a:cubicBezTo>
                <a:cubicBezTo>
                  <a:pt x="13348" y="14824"/>
                  <a:pt x="13348" y="14931"/>
                  <a:pt x="13414" y="14997"/>
                </a:cubicBezTo>
                <a:cubicBezTo>
                  <a:pt x="13481" y="15063"/>
                  <a:pt x="13588" y="15063"/>
                  <a:pt x="13654" y="14997"/>
                </a:cubicBezTo>
                <a:cubicBezTo>
                  <a:pt x="13721" y="14931"/>
                  <a:pt x="13721" y="14824"/>
                  <a:pt x="13654" y="14759"/>
                </a:cubicBezTo>
                <a:cubicBezTo>
                  <a:pt x="13621" y="14726"/>
                  <a:pt x="13578" y="14709"/>
                  <a:pt x="13535" y="14709"/>
                </a:cubicBezTo>
                <a:close/>
                <a:moveTo>
                  <a:pt x="14320" y="14709"/>
                </a:moveTo>
                <a:cubicBezTo>
                  <a:pt x="14277" y="14709"/>
                  <a:pt x="14234" y="14726"/>
                  <a:pt x="14201" y="14759"/>
                </a:cubicBezTo>
                <a:cubicBezTo>
                  <a:pt x="14134" y="14824"/>
                  <a:pt x="14134" y="14931"/>
                  <a:pt x="14201" y="14997"/>
                </a:cubicBezTo>
                <a:cubicBezTo>
                  <a:pt x="14267" y="15063"/>
                  <a:pt x="14374" y="15063"/>
                  <a:pt x="14441" y="14997"/>
                </a:cubicBezTo>
                <a:cubicBezTo>
                  <a:pt x="14507" y="14931"/>
                  <a:pt x="14507" y="14824"/>
                  <a:pt x="14441" y="14759"/>
                </a:cubicBezTo>
                <a:cubicBezTo>
                  <a:pt x="14408" y="14726"/>
                  <a:pt x="14364" y="14709"/>
                  <a:pt x="14320" y="14709"/>
                </a:cubicBezTo>
                <a:close/>
                <a:moveTo>
                  <a:pt x="15107" y="14709"/>
                </a:moveTo>
                <a:cubicBezTo>
                  <a:pt x="15063" y="14709"/>
                  <a:pt x="15019" y="14726"/>
                  <a:pt x="14986" y="14759"/>
                </a:cubicBezTo>
                <a:cubicBezTo>
                  <a:pt x="14920" y="14824"/>
                  <a:pt x="14920" y="14931"/>
                  <a:pt x="14986" y="14997"/>
                </a:cubicBezTo>
                <a:cubicBezTo>
                  <a:pt x="15053" y="15063"/>
                  <a:pt x="15161" y="15063"/>
                  <a:pt x="15227" y="14997"/>
                </a:cubicBezTo>
                <a:cubicBezTo>
                  <a:pt x="15293" y="14931"/>
                  <a:pt x="15293" y="14824"/>
                  <a:pt x="15227" y="14759"/>
                </a:cubicBezTo>
                <a:cubicBezTo>
                  <a:pt x="15194" y="14726"/>
                  <a:pt x="15150" y="14709"/>
                  <a:pt x="15107" y="14709"/>
                </a:cubicBezTo>
                <a:close/>
                <a:moveTo>
                  <a:pt x="15893" y="14709"/>
                </a:moveTo>
                <a:cubicBezTo>
                  <a:pt x="15849" y="14709"/>
                  <a:pt x="15806" y="14726"/>
                  <a:pt x="15772" y="14759"/>
                </a:cubicBezTo>
                <a:cubicBezTo>
                  <a:pt x="15706" y="14824"/>
                  <a:pt x="15706" y="14931"/>
                  <a:pt x="15772" y="14997"/>
                </a:cubicBezTo>
                <a:cubicBezTo>
                  <a:pt x="15839" y="15063"/>
                  <a:pt x="15947" y="15063"/>
                  <a:pt x="16013" y="14997"/>
                </a:cubicBezTo>
                <a:cubicBezTo>
                  <a:pt x="16080" y="14931"/>
                  <a:pt x="16080" y="14824"/>
                  <a:pt x="16013" y="14759"/>
                </a:cubicBezTo>
                <a:cubicBezTo>
                  <a:pt x="15980" y="14726"/>
                  <a:pt x="15936" y="14709"/>
                  <a:pt x="15893" y="14709"/>
                </a:cubicBezTo>
                <a:close/>
                <a:moveTo>
                  <a:pt x="16679" y="14709"/>
                </a:moveTo>
                <a:cubicBezTo>
                  <a:pt x="16636" y="14709"/>
                  <a:pt x="16592" y="14726"/>
                  <a:pt x="16559" y="14759"/>
                </a:cubicBezTo>
                <a:cubicBezTo>
                  <a:pt x="16492" y="14824"/>
                  <a:pt x="16492" y="14931"/>
                  <a:pt x="16559" y="14997"/>
                </a:cubicBezTo>
                <a:cubicBezTo>
                  <a:pt x="16625" y="15063"/>
                  <a:pt x="16733" y="15063"/>
                  <a:pt x="16800" y="14997"/>
                </a:cubicBezTo>
                <a:cubicBezTo>
                  <a:pt x="16866" y="14931"/>
                  <a:pt x="16866" y="14824"/>
                  <a:pt x="16800" y="14759"/>
                </a:cubicBezTo>
                <a:cubicBezTo>
                  <a:pt x="16766" y="14726"/>
                  <a:pt x="16723" y="14709"/>
                  <a:pt x="16679" y="14709"/>
                </a:cubicBezTo>
                <a:close/>
                <a:moveTo>
                  <a:pt x="17465" y="14709"/>
                </a:moveTo>
                <a:cubicBezTo>
                  <a:pt x="17422" y="14709"/>
                  <a:pt x="17378" y="14726"/>
                  <a:pt x="17345" y="14759"/>
                </a:cubicBezTo>
                <a:cubicBezTo>
                  <a:pt x="17279" y="14824"/>
                  <a:pt x="17279" y="14931"/>
                  <a:pt x="17345" y="14997"/>
                </a:cubicBezTo>
                <a:cubicBezTo>
                  <a:pt x="17411" y="15063"/>
                  <a:pt x="17519" y="15063"/>
                  <a:pt x="17585" y="14997"/>
                </a:cubicBezTo>
                <a:cubicBezTo>
                  <a:pt x="17652" y="14931"/>
                  <a:pt x="17652" y="14824"/>
                  <a:pt x="17585" y="14759"/>
                </a:cubicBezTo>
                <a:cubicBezTo>
                  <a:pt x="17552" y="14726"/>
                  <a:pt x="17509" y="14709"/>
                  <a:pt x="17465" y="14709"/>
                </a:cubicBezTo>
                <a:close/>
                <a:moveTo>
                  <a:pt x="18252" y="14709"/>
                </a:moveTo>
                <a:cubicBezTo>
                  <a:pt x="18208" y="14709"/>
                  <a:pt x="18165" y="14726"/>
                  <a:pt x="18131" y="14759"/>
                </a:cubicBezTo>
                <a:cubicBezTo>
                  <a:pt x="18065" y="14824"/>
                  <a:pt x="18065" y="14931"/>
                  <a:pt x="18131" y="14997"/>
                </a:cubicBezTo>
                <a:cubicBezTo>
                  <a:pt x="18198" y="15063"/>
                  <a:pt x="18305" y="15063"/>
                  <a:pt x="18371" y="14997"/>
                </a:cubicBezTo>
                <a:cubicBezTo>
                  <a:pt x="18438" y="14931"/>
                  <a:pt x="18438" y="14824"/>
                  <a:pt x="18371" y="14759"/>
                </a:cubicBezTo>
                <a:cubicBezTo>
                  <a:pt x="18338" y="14726"/>
                  <a:pt x="18295" y="14709"/>
                  <a:pt x="18252" y="14709"/>
                </a:cubicBezTo>
                <a:close/>
                <a:moveTo>
                  <a:pt x="19037" y="14709"/>
                </a:moveTo>
                <a:cubicBezTo>
                  <a:pt x="18994" y="14709"/>
                  <a:pt x="18951" y="14726"/>
                  <a:pt x="18918" y="14759"/>
                </a:cubicBezTo>
                <a:cubicBezTo>
                  <a:pt x="18851" y="14824"/>
                  <a:pt x="18851" y="14931"/>
                  <a:pt x="18918" y="14997"/>
                </a:cubicBezTo>
                <a:cubicBezTo>
                  <a:pt x="18984" y="15063"/>
                  <a:pt x="19091" y="15063"/>
                  <a:pt x="19158" y="14997"/>
                </a:cubicBezTo>
                <a:cubicBezTo>
                  <a:pt x="19224" y="14931"/>
                  <a:pt x="19224" y="14824"/>
                  <a:pt x="19158" y="14759"/>
                </a:cubicBezTo>
                <a:cubicBezTo>
                  <a:pt x="19125" y="14726"/>
                  <a:pt x="19081" y="14709"/>
                  <a:pt x="19037" y="14709"/>
                </a:cubicBezTo>
                <a:close/>
                <a:moveTo>
                  <a:pt x="19824" y="14709"/>
                </a:moveTo>
                <a:cubicBezTo>
                  <a:pt x="19780" y="14709"/>
                  <a:pt x="19736" y="14726"/>
                  <a:pt x="19703" y="14759"/>
                </a:cubicBezTo>
                <a:cubicBezTo>
                  <a:pt x="19637" y="14824"/>
                  <a:pt x="19637" y="14931"/>
                  <a:pt x="19703" y="14997"/>
                </a:cubicBezTo>
                <a:cubicBezTo>
                  <a:pt x="19770" y="15063"/>
                  <a:pt x="19878" y="15063"/>
                  <a:pt x="19944" y="14997"/>
                </a:cubicBezTo>
                <a:cubicBezTo>
                  <a:pt x="20010" y="14931"/>
                  <a:pt x="20010" y="14824"/>
                  <a:pt x="19944" y="14759"/>
                </a:cubicBezTo>
                <a:cubicBezTo>
                  <a:pt x="19911" y="14726"/>
                  <a:pt x="19867" y="14709"/>
                  <a:pt x="19824" y="14709"/>
                </a:cubicBezTo>
                <a:close/>
                <a:moveTo>
                  <a:pt x="20610" y="14709"/>
                </a:moveTo>
                <a:cubicBezTo>
                  <a:pt x="20566" y="14709"/>
                  <a:pt x="20523" y="14726"/>
                  <a:pt x="20490" y="14759"/>
                </a:cubicBezTo>
                <a:cubicBezTo>
                  <a:pt x="20423" y="14824"/>
                  <a:pt x="20423" y="14931"/>
                  <a:pt x="20490" y="14997"/>
                </a:cubicBezTo>
                <a:cubicBezTo>
                  <a:pt x="20556" y="15063"/>
                  <a:pt x="20664" y="15063"/>
                  <a:pt x="20730" y="14997"/>
                </a:cubicBezTo>
                <a:cubicBezTo>
                  <a:pt x="20797" y="14931"/>
                  <a:pt x="20797" y="14824"/>
                  <a:pt x="20730" y="14759"/>
                </a:cubicBezTo>
                <a:cubicBezTo>
                  <a:pt x="20697" y="14726"/>
                  <a:pt x="20653" y="14709"/>
                  <a:pt x="20610" y="14709"/>
                </a:cubicBezTo>
                <a:close/>
                <a:moveTo>
                  <a:pt x="21396" y="14709"/>
                </a:moveTo>
                <a:cubicBezTo>
                  <a:pt x="21353" y="14709"/>
                  <a:pt x="21309" y="14726"/>
                  <a:pt x="21276" y="14759"/>
                </a:cubicBezTo>
                <a:cubicBezTo>
                  <a:pt x="21209" y="14824"/>
                  <a:pt x="21209" y="14931"/>
                  <a:pt x="21276" y="14997"/>
                </a:cubicBezTo>
                <a:cubicBezTo>
                  <a:pt x="21342" y="15063"/>
                  <a:pt x="21450" y="15063"/>
                  <a:pt x="21517" y="14997"/>
                </a:cubicBezTo>
                <a:cubicBezTo>
                  <a:pt x="21583" y="14931"/>
                  <a:pt x="21583" y="14824"/>
                  <a:pt x="21517" y="14759"/>
                </a:cubicBezTo>
                <a:cubicBezTo>
                  <a:pt x="21483" y="14726"/>
                  <a:pt x="21440" y="14709"/>
                  <a:pt x="21396" y="14709"/>
                </a:cubicBezTo>
                <a:close/>
                <a:moveTo>
                  <a:pt x="169" y="15527"/>
                </a:moveTo>
                <a:cubicBezTo>
                  <a:pt x="126" y="15527"/>
                  <a:pt x="83" y="15543"/>
                  <a:pt x="49" y="15576"/>
                </a:cubicBezTo>
                <a:cubicBezTo>
                  <a:pt x="-17" y="15641"/>
                  <a:pt x="-17" y="15748"/>
                  <a:pt x="49" y="15814"/>
                </a:cubicBezTo>
                <a:cubicBezTo>
                  <a:pt x="116" y="15880"/>
                  <a:pt x="223" y="15880"/>
                  <a:pt x="290" y="15814"/>
                </a:cubicBezTo>
                <a:cubicBezTo>
                  <a:pt x="356" y="15748"/>
                  <a:pt x="356" y="15641"/>
                  <a:pt x="290" y="15576"/>
                </a:cubicBezTo>
                <a:cubicBezTo>
                  <a:pt x="256" y="15543"/>
                  <a:pt x="213" y="15527"/>
                  <a:pt x="169" y="15527"/>
                </a:cubicBezTo>
                <a:close/>
                <a:moveTo>
                  <a:pt x="955" y="15527"/>
                </a:moveTo>
                <a:cubicBezTo>
                  <a:pt x="912" y="15527"/>
                  <a:pt x="869" y="15543"/>
                  <a:pt x="836" y="15576"/>
                </a:cubicBezTo>
                <a:cubicBezTo>
                  <a:pt x="769" y="15641"/>
                  <a:pt x="769" y="15748"/>
                  <a:pt x="836" y="15814"/>
                </a:cubicBezTo>
                <a:cubicBezTo>
                  <a:pt x="902" y="15880"/>
                  <a:pt x="1009" y="15880"/>
                  <a:pt x="1076" y="15814"/>
                </a:cubicBezTo>
                <a:cubicBezTo>
                  <a:pt x="1142" y="15748"/>
                  <a:pt x="1142" y="15641"/>
                  <a:pt x="1076" y="15576"/>
                </a:cubicBezTo>
                <a:cubicBezTo>
                  <a:pt x="1043" y="15543"/>
                  <a:pt x="999" y="15527"/>
                  <a:pt x="955" y="15527"/>
                </a:cubicBezTo>
                <a:close/>
                <a:moveTo>
                  <a:pt x="1742" y="15527"/>
                </a:moveTo>
                <a:cubicBezTo>
                  <a:pt x="1698" y="15527"/>
                  <a:pt x="1654" y="15543"/>
                  <a:pt x="1621" y="15576"/>
                </a:cubicBezTo>
                <a:cubicBezTo>
                  <a:pt x="1555" y="15641"/>
                  <a:pt x="1555" y="15748"/>
                  <a:pt x="1621" y="15814"/>
                </a:cubicBezTo>
                <a:cubicBezTo>
                  <a:pt x="1688" y="15880"/>
                  <a:pt x="1796" y="15880"/>
                  <a:pt x="1862" y="15814"/>
                </a:cubicBezTo>
                <a:cubicBezTo>
                  <a:pt x="1928" y="15748"/>
                  <a:pt x="1928" y="15641"/>
                  <a:pt x="1862" y="15576"/>
                </a:cubicBezTo>
                <a:cubicBezTo>
                  <a:pt x="1829" y="15543"/>
                  <a:pt x="1785" y="15527"/>
                  <a:pt x="1742" y="15527"/>
                </a:cubicBezTo>
                <a:close/>
                <a:moveTo>
                  <a:pt x="2528" y="15527"/>
                </a:moveTo>
                <a:cubicBezTo>
                  <a:pt x="2484" y="15527"/>
                  <a:pt x="2441" y="15543"/>
                  <a:pt x="2408" y="15576"/>
                </a:cubicBezTo>
                <a:cubicBezTo>
                  <a:pt x="2341" y="15641"/>
                  <a:pt x="2341" y="15748"/>
                  <a:pt x="2408" y="15814"/>
                </a:cubicBezTo>
                <a:cubicBezTo>
                  <a:pt x="2474" y="15880"/>
                  <a:pt x="2582" y="15880"/>
                  <a:pt x="2648" y="15814"/>
                </a:cubicBezTo>
                <a:cubicBezTo>
                  <a:pt x="2715" y="15748"/>
                  <a:pt x="2715" y="15641"/>
                  <a:pt x="2648" y="15576"/>
                </a:cubicBezTo>
                <a:cubicBezTo>
                  <a:pt x="2615" y="15543"/>
                  <a:pt x="2571" y="15527"/>
                  <a:pt x="2528" y="15527"/>
                </a:cubicBezTo>
                <a:close/>
                <a:moveTo>
                  <a:pt x="3314" y="15527"/>
                </a:moveTo>
                <a:cubicBezTo>
                  <a:pt x="3271" y="15527"/>
                  <a:pt x="3227" y="15543"/>
                  <a:pt x="3194" y="15576"/>
                </a:cubicBezTo>
                <a:cubicBezTo>
                  <a:pt x="3127" y="15641"/>
                  <a:pt x="3127" y="15748"/>
                  <a:pt x="3194" y="15814"/>
                </a:cubicBezTo>
                <a:cubicBezTo>
                  <a:pt x="3260" y="15880"/>
                  <a:pt x="3368" y="15880"/>
                  <a:pt x="3434" y="15814"/>
                </a:cubicBezTo>
                <a:cubicBezTo>
                  <a:pt x="3500" y="15748"/>
                  <a:pt x="3500" y="15641"/>
                  <a:pt x="3434" y="15576"/>
                </a:cubicBezTo>
                <a:cubicBezTo>
                  <a:pt x="3401" y="15543"/>
                  <a:pt x="3358" y="15527"/>
                  <a:pt x="3314" y="15527"/>
                </a:cubicBezTo>
                <a:close/>
                <a:moveTo>
                  <a:pt x="4101" y="15527"/>
                </a:moveTo>
                <a:cubicBezTo>
                  <a:pt x="4057" y="15527"/>
                  <a:pt x="4013" y="15543"/>
                  <a:pt x="3980" y="15576"/>
                </a:cubicBezTo>
                <a:cubicBezTo>
                  <a:pt x="3914" y="15641"/>
                  <a:pt x="3914" y="15748"/>
                  <a:pt x="3980" y="15814"/>
                </a:cubicBezTo>
                <a:cubicBezTo>
                  <a:pt x="4047" y="15880"/>
                  <a:pt x="4154" y="15880"/>
                  <a:pt x="4220" y="15814"/>
                </a:cubicBezTo>
                <a:cubicBezTo>
                  <a:pt x="4287" y="15748"/>
                  <a:pt x="4287" y="15641"/>
                  <a:pt x="4220" y="15576"/>
                </a:cubicBezTo>
                <a:cubicBezTo>
                  <a:pt x="4187" y="15543"/>
                  <a:pt x="4144" y="15527"/>
                  <a:pt x="4101" y="15527"/>
                </a:cubicBezTo>
                <a:close/>
                <a:moveTo>
                  <a:pt x="4886" y="15527"/>
                </a:moveTo>
                <a:cubicBezTo>
                  <a:pt x="4843" y="15527"/>
                  <a:pt x="4800" y="15543"/>
                  <a:pt x="4766" y="15576"/>
                </a:cubicBezTo>
                <a:cubicBezTo>
                  <a:pt x="4700" y="15641"/>
                  <a:pt x="4700" y="15748"/>
                  <a:pt x="4766" y="15814"/>
                </a:cubicBezTo>
                <a:cubicBezTo>
                  <a:pt x="4833" y="15880"/>
                  <a:pt x="4940" y="15880"/>
                  <a:pt x="5007" y="15814"/>
                </a:cubicBezTo>
                <a:cubicBezTo>
                  <a:pt x="5073" y="15748"/>
                  <a:pt x="5073" y="15641"/>
                  <a:pt x="5007" y="15576"/>
                </a:cubicBezTo>
                <a:cubicBezTo>
                  <a:pt x="4973" y="15543"/>
                  <a:pt x="4930" y="15527"/>
                  <a:pt x="4886" y="15527"/>
                </a:cubicBezTo>
                <a:close/>
                <a:moveTo>
                  <a:pt x="5672" y="15527"/>
                </a:moveTo>
                <a:cubicBezTo>
                  <a:pt x="5629" y="15527"/>
                  <a:pt x="5586" y="15543"/>
                  <a:pt x="5553" y="15576"/>
                </a:cubicBezTo>
                <a:cubicBezTo>
                  <a:pt x="5486" y="15641"/>
                  <a:pt x="5486" y="15748"/>
                  <a:pt x="5553" y="15814"/>
                </a:cubicBezTo>
                <a:cubicBezTo>
                  <a:pt x="5619" y="15880"/>
                  <a:pt x="5726" y="15880"/>
                  <a:pt x="5793" y="15814"/>
                </a:cubicBezTo>
                <a:cubicBezTo>
                  <a:pt x="5859" y="15748"/>
                  <a:pt x="5859" y="15641"/>
                  <a:pt x="5793" y="15576"/>
                </a:cubicBezTo>
                <a:cubicBezTo>
                  <a:pt x="5760" y="15543"/>
                  <a:pt x="5716" y="15527"/>
                  <a:pt x="5672" y="15527"/>
                </a:cubicBezTo>
                <a:close/>
                <a:moveTo>
                  <a:pt x="6459" y="15527"/>
                </a:moveTo>
                <a:cubicBezTo>
                  <a:pt x="6415" y="15527"/>
                  <a:pt x="6372" y="15543"/>
                  <a:pt x="6338" y="15576"/>
                </a:cubicBezTo>
                <a:cubicBezTo>
                  <a:pt x="6272" y="15641"/>
                  <a:pt x="6272" y="15748"/>
                  <a:pt x="6338" y="15814"/>
                </a:cubicBezTo>
                <a:cubicBezTo>
                  <a:pt x="6405" y="15880"/>
                  <a:pt x="6513" y="15880"/>
                  <a:pt x="6579" y="15814"/>
                </a:cubicBezTo>
                <a:cubicBezTo>
                  <a:pt x="6646" y="15748"/>
                  <a:pt x="6646" y="15641"/>
                  <a:pt x="6579" y="15576"/>
                </a:cubicBezTo>
                <a:cubicBezTo>
                  <a:pt x="6546" y="15543"/>
                  <a:pt x="6502" y="15527"/>
                  <a:pt x="6459" y="15527"/>
                </a:cubicBezTo>
                <a:close/>
                <a:moveTo>
                  <a:pt x="7245" y="15527"/>
                </a:moveTo>
                <a:cubicBezTo>
                  <a:pt x="7202" y="15527"/>
                  <a:pt x="7158" y="15543"/>
                  <a:pt x="7125" y="15576"/>
                </a:cubicBezTo>
                <a:cubicBezTo>
                  <a:pt x="7058" y="15641"/>
                  <a:pt x="7058" y="15748"/>
                  <a:pt x="7125" y="15814"/>
                </a:cubicBezTo>
                <a:cubicBezTo>
                  <a:pt x="7191" y="15880"/>
                  <a:pt x="7299" y="15880"/>
                  <a:pt x="7365" y="15814"/>
                </a:cubicBezTo>
                <a:cubicBezTo>
                  <a:pt x="7432" y="15748"/>
                  <a:pt x="7432" y="15641"/>
                  <a:pt x="7365" y="15576"/>
                </a:cubicBezTo>
                <a:cubicBezTo>
                  <a:pt x="7332" y="15543"/>
                  <a:pt x="7289" y="15527"/>
                  <a:pt x="7245" y="15527"/>
                </a:cubicBezTo>
                <a:close/>
                <a:moveTo>
                  <a:pt x="8031" y="15527"/>
                </a:moveTo>
                <a:cubicBezTo>
                  <a:pt x="7988" y="15527"/>
                  <a:pt x="7944" y="15543"/>
                  <a:pt x="7911" y="15576"/>
                </a:cubicBezTo>
                <a:cubicBezTo>
                  <a:pt x="7845" y="15641"/>
                  <a:pt x="7845" y="15748"/>
                  <a:pt x="7911" y="15814"/>
                </a:cubicBezTo>
                <a:cubicBezTo>
                  <a:pt x="7977" y="15880"/>
                  <a:pt x="8085" y="15880"/>
                  <a:pt x="8151" y="15814"/>
                </a:cubicBezTo>
                <a:cubicBezTo>
                  <a:pt x="8217" y="15748"/>
                  <a:pt x="8217" y="15641"/>
                  <a:pt x="8151" y="15576"/>
                </a:cubicBezTo>
                <a:cubicBezTo>
                  <a:pt x="8118" y="15543"/>
                  <a:pt x="8075" y="15527"/>
                  <a:pt x="8031" y="15527"/>
                </a:cubicBezTo>
                <a:close/>
                <a:moveTo>
                  <a:pt x="8818" y="15527"/>
                </a:moveTo>
                <a:cubicBezTo>
                  <a:pt x="8774" y="15527"/>
                  <a:pt x="8730" y="15543"/>
                  <a:pt x="8697" y="15576"/>
                </a:cubicBezTo>
                <a:cubicBezTo>
                  <a:pt x="8631" y="15641"/>
                  <a:pt x="8631" y="15748"/>
                  <a:pt x="8697" y="15814"/>
                </a:cubicBezTo>
                <a:cubicBezTo>
                  <a:pt x="8764" y="15880"/>
                  <a:pt x="8871" y="15880"/>
                  <a:pt x="8937" y="15814"/>
                </a:cubicBezTo>
                <a:cubicBezTo>
                  <a:pt x="9004" y="15748"/>
                  <a:pt x="9004" y="15641"/>
                  <a:pt x="8937" y="15576"/>
                </a:cubicBezTo>
                <a:cubicBezTo>
                  <a:pt x="8904" y="15543"/>
                  <a:pt x="8861" y="15527"/>
                  <a:pt x="8818" y="15527"/>
                </a:cubicBezTo>
                <a:close/>
                <a:moveTo>
                  <a:pt x="9603" y="15527"/>
                </a:moveTo>
                <a:cubicBezTo>
                  <a:pt x="9560" y="15527"/>
                  <a:pt x="9517" y="15543"/>
                  <a:pt x="9483" y="15576"/>
                </a:cubicBezTo>
                <a:cubicBezTo>
                  <a:pt x="9417" y="15641"/>
                  <a:pt x="9417" y="15748"/>
                  <a:pt x="9483" y="15814"/>
                </a:cubicBezTo>
                <a:cubicBezTo>
                  <a:pt x="9550" y="15880"/>
                  <a:pt x="9657" y="15880"/>
                  <a:pt x="9724" y="15814"/>
                </a:cubicBezTo>
                <a:cubicBezTo>
                  <a:pt x="9790" y="15748"/>
                  <a:pt x="9790" y="15641"/>
                  <a:pt x="9724" y="15576"/>
                </a:cubicBezTo>
                <a:cubicBezTo>
                  <a:pt x="9690" y="15543"/>
                  <a:pt x="9647" y="15527"/>
                  <a:pt x="9603" y="15527"/>
                </a:cubicBezTo>
                <a:close/>
                <a:moveTo>
                  <a:pt x="10390" y="15527"/>
                </a:moveTo>
                <a:cubicBezTo>
                  <a:pt x="10346" y="15527"/>
                  <a:pt x="10303" y="15543"/>
                  <a:pt x="10270" y="15576"/>
                </a:cubicBezTo>
                <a:cubicBezTo>
                  <a:pt x="10203" y="15641"/>
                  <a:pt x="10203" y="15748"/>
                  <a:pt x="10270" y="15814"/>
                </a:cubicBezTo>
                <a:cubicBezTo>
                  <a:pt x="10336" y="15880"/>
                  <a:pt x="10444" y="15880"/>
                  <a:pt x="10510" y="15814"/>
                </a:cubicBezTo>
                <a:cubicBezTo>
                  <a:pt x="10576" y="15748"/>
                  <a:pt x="10576" y="15641"/>
                  <a:pt x="10510" y="15576"/>
                </a:cubicBezTo>
                <a:cubicBezTo>
                  <a:pt x="10477" y="15543"/>
                  <a:pt x="10433" y="15527"/>
                  <a:pt x="10390" y="15527"/>
                </a:cubicBezTo>
                <a:close/>
                <a:moveTo>
                  <a:pt x="11176" y="15527"/>
                </a:moveTo>
                <a:cubicBezTo>
                  <a:pt x="11132" y="15527"/>
                  <a:pt x="11089" y="15543"/>
                  <a:pt x="11055" y="15576"/>
                </a:cubicBezTo>
                <a:cubicBezTo>
                  <a:pt x="10989" y="15641"/>
                  <a:pt x="10989" y="15748"/>
                  <a:pt x="11055" y="15814"/>
                </a:cubicBezTo>
                <a:cubicBezTo>
                  <a:pt x="11122" y="15880"/>
                  <a:pt x="11230" y="15880"/>
                  <a:pt x="11296" y="15814"/>
                </a:cubicBezTo>
                <a:cubicBezTo>
                  <a:pt x="11363" y="15748"/>
                  <a:pt x="11363" y="15641"/>
                  <a:pt x="11296" y="15576"/>
                </a:cubicBezTo>
                <a:cubicBezTo>
                  <a:pt x="11263" y="15543"/>
                  <a:pt x="11219" y="15527"/>
                  <a:pt x="11176" y="15527"/>
                </a:cubicBezTo>
                <a:close/>
                <a:moveTo>
                  <a:pt x="11962" y="15527"/>
                </a:moveTo>
                <a:cubicBezTo>
                  <a:pt x="11919" y="15527"/>
                  <a:pt x="11875" y="15543"/>
                  <a:pt x="11842" y="15576"/>
                </a:cubicBezTo>
                <a:cubicBezTo>
                  <a:pt x="11775" y="15641"/>
                  <a:pt x="11775" y="15748"/>
                  <a:pt x="11842" y="15814"/>
                </a:cubicBezTo>
                <a:cubicBezTo>
                  <a:pt x="11908" y="15880"/>
                  <a:pt x="12016" y="15880"/>
                  <a:pt x="12083" y="15814"/>
                </a:cubicBezTo>
                <a:cubicBezTo>
                  <a:pt x="12149" y="15748"/>
                  <a:pt x="12149" y="15641"/>
                  <a:pt x="12083" y="15576"/>
                </a:cubicBezTo>
                <a:cubicBezTo>
                  <a:pt x="12049" y="15543"/>
                  <a:pt x="12006" y="15527"/>
                  <a:pt x="11962" y="15527"/>
                </a:cubicBezTo>
                <a:close/>
                <a:moveTo>
                  <a:pt x="12748" y="15527"/>
                </a:moveTo>
                <a:cubicBezTo>
                  <a:pt x="12705" y="15527"/>
                  <a:pt x="12661" y="15543"/>
                  <a:pt x="12628" y="15576"/>
                </a:cubicBezTo>
                <a:cubicBezTo>
                  <a:pt x="12562" y="15641"/>
                  <a:pt x="12562" y="15748"/>
                  <a:pt x="12628" y="15814"/>
                </a:cubicBezTo>
                <a:cubicBezTo>
                  <a:pt x="12694" y="15880"/>
                  <a:pt x="12802" y="15880"/>
                  <a:pt x="12868" y="15814"/>
                </a:cubicBezTo>
                <a:cubicBezTo>
                  <a:pt x="12935" y="15748"/>
                  <a:pt x="12935" y="15641"/>
                  <a:pt x="12868" y="15576"/>
                </a:cubicBezTo>
                <a:cubicBezTo>
                  <a:pt x="12835" y="15543"/>
                  <a:pt x="12792" y="15527"/>
                  <a:pt x="12748" y="15527"/>
                </a:cubicBezTo>
                <a:close/>
                <a:moveTo>
                  <a:pt x="13535" y="15527"/>
                </a:moveTo>
                <a:cubicBezTo>
                  <a:pt x="13491" y="15527"/>
                  <a:pt x="13447" y="15543"/>
                  <a:pt x="13414" y="15576"/>
                </a:cubicBezTo>
                <a:cubicBezTo>
                  <a:pt x="13348" y="15641"/>
                  <a:pt x="13348" y="15748"/>
                  <a:pt x="13414" y="15814"/>
                </a:cubicBezTo>
                <a:cubicBezTo>
                  <a:pt x="13481" y="15880"/>
                  <a:pt x="13588" y="15880"/>
                  <a:pt x="13654" y="15814"/>
                </a:cubicBezTo>
                <a:cubicBezTo>
                  <a:pt x="13721" y="15748"/>
                  <a:pt x="13721" y="15641"/>
                  <a:pt x="13654" y="15576"/>
                </a:cubicBezTo>
                <a:cubicBezTo>
                  <a:pt x="13621" y="15543"/>
                  <a:pt x="13578" y="15527"/>
                  <a:pt x="13535" y="15527"/>
                </a:cubicBezTo>
                <a:close/>
                <a:moveTo>
                  <a:pt x="14320" y="15527"/>
                </a:moveTo>
                <a:cubicBezTo>
                  <a:pt x="14277" y="15527"/>
                  <a:pt x="14234" y="15543"/>
                  <a:pt x="14201" y="15576"/>
                </a:cubicBezTo>
                <a:cubicBezTo>
                  <a:pt x="14134" y="15641"/>
                  <a:pt x="14134" y="15748"/>
                  <a:pt x="14201" y="15814"/>
                </a:cubicBezTo>
                <a:cubicBezTo>
                  <a:pt x="14267" y="15880"/>
                  <a:pt x="14374" y="15880"/>
                  <a:pt x="14441" y="15814"/>
                </a:cubicBezTo>
                <a:cubicBezTo>
                  <a:pt x="14507" y="15748"/>
                  <a:pt x="14507" y="15641"/>
                  <a:pt x="14441" y="15576"/>
                </a:cubicBezTo>
                <a:cubicBezTo>
                  <a:pt x="14408" y="15543"/>
                  <a:pt x="14364" y="15527"/>
                  <a:pt x="14320" y="15527"/>
                </a:cubicBezTo>
                <a:close/>
                <a:moveTo>
                  <a:pt x="15107" y="15527"/>
                </a:moveTo>
                <a:cubicBezTo>
                  <a:pt x="15063" y="15527"/>
                  <a:pt x="15019" y="15543"/>
                  <a:pt x="14986" y="15576"/>
                </a:cubicBezTo>
                <a:cubicBezTo>
                  <a:pt x="14920" y="15641"/>
                  <a:pt x="14920" y="15748"/>
                  <a:pt x="14986" y="15814"/>
                </a:cubicBezTo>
                <a:cubicBezTo>
                  <a:pt x="15053" y="15880"/>
                  <a:pt x="15161" y="15880"/>
                  <a:pt x="15227" y="15814"/>
                </a:cubicBezTo>
                <a:cubicBezTo>
                  <a:pt x="15293" y="15748"/>
                  <a:pt x="15293" y="15641"/>
                  <a:pt x="15227" y="15576"/>
                </a:cubicBezTo>
                <a:cubicBezTo>
                  <a:pt x="15194" y="15543"/>
                  <a:pt x="15150" y="15527"/>
                  <a:pt x="15107" y="15527"/>
                </a:cubicBezTo>
                <a:close/>
                <a:moveTo>
                  <a:pt x="15893" y="15527"/>
                </a:moveTo>
                <a:cubicBezTo>
                  <a:pt x="15849" y="15527"/>
                  <a:pt x="15806" y="15543"/>
                  <a:pt x="15772" y="15576"/>
                </a:cubicBezTo>
                <a:cubicBezTo>
                  <a:pt x="15706" y="15641"/>
                  <a:pt x="15706" y="15748"/>
                  <a:pt x="15772" y="15814"/>
                </a:cubicBezTo>
                <a:cubicBezTo>
                  <a:pt x="15839" y="15880"/>
                  <a:pt x="15947" y="15880"/>
                  <a:pt x="16013" y="15814"/>
                </a:cubicBezTo>
                <a:cubicBezTo>
                  <a:pt x="16080" y="15748"/>
                  <a:pt x="16080" y="15641"/>
                  <a:pt x="16013" y="15576"/>
                </a:cubicBezTo>
                <a:cubicBezTo>
                  <a:pt x="15980" y="15543"/>
                  <a:pt x="15936" y="15527"/>
                  <a:pt x="15893" y="15527"/>
                </a:cubicBezTo>
                <a:close/>
                <a:moveTo>
                  <a:pt x="16679" y="15527"/>
                </a:moveTo>
                <a:cubicBezTo>
                  <a:pt x="16636" y="15527"/>
                  <a:pt x="16592" y="15543"/>
                  <a:pt x="16559" y="15576"/>
                </a:cubicBezTo>
                <a:cubicBezTo>
                  <a:pt x="16492" y="15641"/>
                  <a:pt x="16492" y="15748"/>
                  <a:pt x="16559" y="15814"/>
                </a:cubicBezTo>
                <a:cubicBezTo>
                  <a:pt x="16625" y="15880"/>
                  <a:pt x="16733" y="15880"/>
                  <a:pt x="16800" y="15814"/>
                </a:cubicBezTo>
                <a:cubicBezTo>
                  <a:pt x="16866" y="15748"/>
                  <a:pt x="16866" y="15641"/>
                  <a:pt x="16800" y="15576"/>
                </a:cubicBezTo>
                <a:cubicBezTo>
                  <a:pt x="16766" y="15543"/>
                  <a:pt x="16723" y="15527"/>
                  <a:pt x="16679" y="15527"/>
                </a:cubicBezTo>
                <a:close/>
                <a:moveTo>
                  <a:pt x="17465" y="15527"/>
                </a:moveTo>
                <a:cubicBezTo>
                  <a:pt x="17422" y="15527"/>
                  <a:pt x="17378" y="15543"/>
                  <a:pt x="17345" y="15576"/>
                </a:cubicBezTo>
                <a:cubicBezTo>
                  <a:pt x="17279" y="15641"/>
                  <a:pt x="17279" y="15748"/>
                  <a:pt x="17345" y="15814"/>
                </a:cubicBezTo>
                <a:cubicBezTo>
                  <a:pt x="17411" y="15880"/>
                  <a:pt x="17519" y="15880"/>
                  <a:pt x="17585" y="15814"/>
                </a:cubicBezTo>
                <a:cubicBezTo>
                  <a:pt x="17652" y="15748"/>
                  <a:pt x="17652" y="15641"/>
                  <a:pt x="17585" y="15576"/>
                </a:cubicBezTo>
                <a:cubicBezTo>
                  <a:pt x="17552" y="15543"/>
                  <a:pt x="17509" y="15527"/>
                  <a:pt x="17465" y="15527"/>
                </a:cubicBezTo>
                <a:close/>
                <a:moveTo>
                  <a:pt x="18252" y="15527"/>
                </a:moveTo>
                <a:cubicBezTo>
                  <a:pt x="18208" y="15527"/>
                  <a:pt x="18165" y="15543"/>
                  <a:pt x="18131" y="15576"/>
                </a:cubicBezTo>
                <a:cubicBezTo>
                  <a:pt x="18065" y="15641"/>
                  <a:pt x="18065" y="15748"/>
                  <a:pt x="18131" y="15814"/>
                </a:cubicBezTo>
                <a:cubicBezTo>
                  <a:pt x="18198" y="15880"/>
                  <a:pt x="18305" y="15880"/>
                  <a:pt x="18371" y="15814"/>
                </a:cubicBezTo>
                <a:cubicBezTo>
                  <a:pt x="18438" y="15748"/>
                  <a:pt x="18438" y="15641"/>
                  <a:pt x="18371" y="15576"/>
                </a:cubicBezTo>
                <a:cubicBezTo>
                  <a:pt x="18338" y="15543"/>
                  <a:pt x="18295" y="15527"/>
                  <a:pt x="18252" y="15527"/>
                </a:cubicBezTo>
                <a:close/>
                <a:moveTo>
                  <a:pt x="19037" y="15527"/>
                </a:moveTo>
                <a:cubicBezTo>
                  <a:pt x="18994" y="15527"/>
                  <a:pt x="18951" y="15543"/>
                  <a:pt x="18918" y="15576"/>
                </a:cubicBezTo>
                <a:cubicBezTo>
                  <a:pt x="18851" y="15641"/>
                  <a:pt x="18851" y="15748"/>
                  <a:pt x="18918" y="15814"/>
                </a:cubicBezTo>
                <a:cubicBezTo>
                  <a:pt x="18984" y="15880"/>
                  <a:pt x="19091" y="15880"/>
                  <a:pt x="19158" y="15814"/>
                </a:cubicBezTo>
                <a:cubicBezTo>
                  <a:pt x="19224" y="15748"/>
                  <a:pt x="19224" y="15641"/>
                  <a:pt x="19158" y="15576"/>
                </a:cubicBezTo>
                <a:cubicBezTo>
                  <a:pt x="19125" y="15543"/>
                  <a:pt x="19081" y="15527"/>
                  <a:pt x="19037" y="15527"/>
                </a:cubicBezTo>
                <a:close/>
                <a:moveTo>
                  <a:pt x="19824" y="15527"/>
                </a:moveTo>
                <a:cubicBezTo>
                  <a:pt x="19780" y="15527"/>
                  <a:pt x="19736" y="15543"/>
                  <a:pt x="19703" y="15576"/>
                </a:cubicBezTo>
                <a:cubicBezTo>
                  <a:pt x="19637" y="15641"/>
                  <a:pt x="19637" y="15748"/>
                  <a:pt x="19703" y="15814"/>
                </a:cubicBezTo>
                <a:cubicBezTo>
                  <a:pt x="19770" y="15880"/>
                  <a:pt x="19878" y="15880"/>
                  <a:pt x="19944" y="15814"/>
                </a:cubicBezTo>
                <a:cubicBezTo>
                  <a:pt x="20010" y="15748"/>
                  <a:pt x="20010" y="15641"/>
                  <a:pt x="19944" y="15576"/>
                </a:cubicBezTo>
                <a:cubicBezTo>
                  <a:pt x="19911" y="15543"/>
                  <a:pt x="19867" y="15527"/>
                  <a:pt x="19824" y="15527"/>
                </a:cubicBezTo>
                <a:close/>
                <a:moveTo>
                  <a:pt x="20610" y="15527"/>
                </a:moveTo>
                <a:cubicBezTo>
                  <a:pt x="20566" y="15527"/>
                  <a:pt x="20523" y="15543"/>
                  <a:pt x="20490" y="15576"/>
                </a:cubicBezTo>
                <a:cubicBezTo>
                  <a:pt x="20423" y="15641"/>
                  <a:pt x="20423" y="15748"/>
                  <a:pt x="20490" y="15814"/>
                </a:cubicBezTo>
                <a:cubicBezTo>
                  <a:pt x="20556" y="15880"/>
                  <a:pt x="20664" y="15880"/>
                  <a:pt x="20730" y="15814"/>
                </a:cubicBezTo>
                <a:cubicBezTo>
                  <a:pt x="20797" y="15748"/>
                  <a:pt x="20797" y="15641"/>
                  <a:pt x="20730" y="15576"/>
                </a:cubicBezTo>
                <a:cubicBezTo>
                  <a:pt x="20697" y="15543"/>
                  <a:pt x="20653" y="15527"/>
                  <a:pt x="20610" y="15527"/>
                </a:cubicBezTo>
                <a:close/>
                <a:moveTo>
                  <a:pt x="21396" y="15527"/>
                </a:moveTo>
                <a:cubicBezTo>
                  <a:pt x="21353" y="15527"/>
                  <a:pt x="21309" y="15543"/>
                  <a:pt x="21276" y="15576"/>
                </a:cubicBezTo>
                <a:cubicBezTo>
                  <a:pt x="21209" y="15641"/>
                  <a:pt x="21209" y="15748"/>
                  <a:pt x="21276" y="15814"/>
                </a:cubicBezTo>
                <a:cubicBezTo>
                  <a:pt x="21342" y="15880"/>
                  <a:pt x="21450" y="15880"/>
                  <a:pt x="21517" y="15814"/>
                </a:cubicBezTo>
                <a:cubicBezTo>
                  <a:pt x="21583" y="15748"/>
                  <a:pt x="21583" y="15641"/>
                  <a:pt x="21517" y="15576"/>
                </a:cubicBezTo>
                <a:cubicBezTo>
                  <a:pt x="21483" y="15543"/>
                  <a:pt x="21440" y="15527"/>
                  <a:pt x="21396" y="15527"/>
                </a:cubicBezTo>
                <a:close/>
                <a:moveTo>
                  <a:pt x="169" y="16344"/>
                </a:moveTo>
                <a:cubicBezTo>
                  <a:pt x="126" y="16344"/>
                  <a:pt x="83" y="16361"/>
                  <a:pt x="49" y="16394"/>
                </a:cubicBezTo>
                <a:cubicBezTo>
                  <a:pt x="-17" y="16459"/>
                  <a:pt x="-17" y="16565"/>
                  <a:pt x="49" y="16631"/>
                </a:cubicBezTo>
                <a:cubicBezTo>
                  <a:pt x="116" y="16697"/>
                  <a:pt x="223" y="16697"/>
                  <a:pt x="290" y="16631"/>
                </a:cubicBezTo>
                <a:cubicBezTo>
                  <a:pt x="356" y="16565"/>
                  <a:pt x="356" y="16459"/>
                  <a:pt x="290" y="16394"/>
                </a:cubicBezTo>
                <a:cubicBezTo>
                  <a:pt x="256" y="16361"/>
                  <a:pt x="213" y="16344"/>
                  <a:pt x="169" y="16344"/>
                </a:cubicBezTo>
                <a:close/>
                <a:moveTo>
                  <a:pt x="955" y="16344"/>
                </a:moveTo>
                <a:cubicBezTo>
                  <a:pt x="912" y="16344"/>
                  <a:pt x="869" y="16361"/>
                  <a:pt x="836" y="16394"/>
                </a:cubicBezTo>
                <a:cubicBezTo>
                  <a:pt x="769" y="16459"/>
                  <a:pt x="769" y="16565"/>
                  <a:pt x="836" y="16631"/>
                </a:cubicBezTo>
                <a:cubicBezTo>
                  <a:pt x="902" y="16697"/>
                  <a:pt x="1009" y="16697"/>
                  <a:pt x="1076" y="16631"/>
                </a:cubicBezTo>
                <a:cubicBezTo>
                  <a:pt x="1142" y="16565"/>
                  <a:pt x="1142" y="16459"/>
                  <a:pt x="1076" y="16394"/>
                </a:cubicBezTo>
                <a:cubicBezTo>
                  <a:pt x="1043" y="16361"/>
                  <a:pt x="999" y="16344"/>
                  <a:pt x="955" y="16344"/>
                </a:cubicBezTo>
                <a:close/>
                <a:moveTo>
                  <a:pt x="1742" y="16344"/>
                </a:moveTo>
                <a:cubicBezTo>
                  <a:pt x="1698" y="16344"/>
                  <a:pt x="1654" y="16361"/>
                  <a:pt x="1621" y="16394"/>
                </a:cubicBezTo>
                <a:cubicBezTo>
                  <a:pt x="1555" y="16459"/>
                  <a:pt x="1555" y="16565"/>
                  <a:pt x="1621" y="16631"/>
                </a:cubicBezTo>
                <a:cubicBezTo>
                  <a:pt x="1688" y="16697"/>
                  <a:pt x="1796" y="16697"/>
                  <a:pt x="1862" y="16631"/>
                </a:cubicBezTo>
                <a:cubicBezTo>
                  <a:pt x="1928" y="16565"/>
                  <a:pt x="1928" y="16459"/>
                  <a:pt x="1862" y="16394"/>
                </a:cubicBezTo>
                <a:cubicBezTo>
                  <a:pt x="1829" y="16361"/>
                  <a:pt x="1785" y="16344"/>
                  <a:pt x="1742" y="16344"/>
                </a:cubicBezTo>
                <a:close/>
                <a:moveTo>
                  <a:pt x="2528" y="16344"/>
                </a:moveTo>
                <a:cubicBezTo>
                  <a:pt x="2484" y="16344"/>
                  <a:pt x="2441" y="16361"/>
                  <a:pt x="2408" y="16394"/>
                </a:cubicBezTo>
                <a:cubicBezTo>
                  <a:pt x="2341" y="16459"/>
                  <a:pt x="2341" y="16565"/>
                  <a:pt x="2408" y="16631"/>
                </a:cubicBezTo>
                <a:cubicBezTo>
                  <a:pt x="2474" y="16697"/>
                  <a:pt x="2582" y="16697"/>
                  <a:pt x="2648" y="16631"/>
                </a:cubicBezTo>
                <a:cubicBezTo>
                  <a:pt x="2715" y="16565"/>
                  <a:pt x="2715" y="16459"/>
                  <a:pt x="2648" y="16394"/>
                </a:cubicBezTo>
                <a:cubicBezTo>
                  <a:pt x="2615" y="16361"/>
                  <a:pt x="2571" y="16344"/>
                  <a:pt x="2528" y="16344"/>
                </a:cubicBezTo>
                <a:close/>
                <a:moveTo>
                  <a:pt x="3314" y="16344"/>
                </a:moveTo>
                <a:cubicBezTo>
                  <a:pt x="3271" y="16344"/>
                  <a:pt x="3227" y="16361"/>
                  <a:pt x="3194" y="16394"/>
                </a:cubicBezTo>
                <a:cubicBezTo>
                  <a:pt x="3127" y="16459"/>
                  <a:pt x="3127" y="16565"/>
                  <a:pt x="3194" y="16631"/>
                </a:cubicBezTo>
                <a:cubicBezTo>
                  <a:pt x="3260" y="16697"/>
                  <a:pt x="3368" y="16697"/>
                  <a:pt x="3434" y="16631"/>
                </a:cubicBezTo>
                <a:cubicBezTo>
                  <a:pt x="3500" y="16565"/>
                  <a:pt x="3500" y="16459"/>
                  <a:pt x="3434" y="16394"/>
                </a:cubicBezTo>
                <a:cubicBezTo>
                  <a:pt x="3401" y="16361"/>
                  <a:pt x="3358" y="16344"/>
                  <a:pt x="3314" y="16344"/>
                </a:cubicBezTo>
                <a:close/>
                <a:moveTo>
                  <a:pt x="4101" y="16344"/>
                </a:moveTo>
                <a:cubicBezTo>
                  <a:pt x="4057" y="16344"/>
                  <a:pt x="4013" y="16361"/>
                  <a:pt x="3980" y="16394"/>
                </a:cubicBezTo>
                <a:cubicBezTo>
                  <a:pt x="3914" y="16459"/>
                  <a:pt x="3914" y="16565"/>
                  <a:pt x="3980" y="16631"/>
                </a:cubicBezTo>
                <a:cubicBezTo>
                  <a:pt x="4047" y="16697"/>
                  <a:pt x="4154" y="16697"/>
                  <a:pt x="4220" y="16631"/>
                </a:cubicBezTo>
                <a:cubicBezTo>
                  <a:pt x="4287" y="16565"/>
                  <a:pt x="4287" y="16459"/>
                  <a:pt x="4220" y="16394"/>
                </a:cubicBezTo>
                <a:cubicBezTo>
                  <a:pt x="4187" y="16361"/>
                  <a:pt x="4144" y="16344"/>
                  <a:pt x="4101" y="16344"/>
                </a:cubicBezTo>
                <a:close/>
                <a:moveTo>
                  <a:pt x="4886" y="16344"/>
                </a:moveTo>
                <a:cubicBezTo>
                  <a:pt x="4843" y="16344"/>
                  <a:pt x="4800" y="16361"/>
                  <a:pt x="4766" y="16394"/>
                </a:cubicBezTo>
                <a:cubicBezTo>
                  <a:pt x="4700" y="16459"/>
                  <a:pt x="4700" y="16565"/>
                  <a:pt x="4766" y="16631"/>
                </a:cubicBezTo>
                <a:cubicBezTo>
                  <a:pt x="4833" y="16697"/>
                  <a:pt x="4940" y="16697"/>
                  <a:pt x="5007" y="16631"/>
                </a:cubicBezTo>
                <a:cubicBezTo>
                  <a:pt x="5073" y="16565"/>
                  <a:pt x="5073" y="16459"/>
                  <a:pt x="5007" y="16394"/>
                </a:cubicBezTo>
                <a:cubicBezTo>
                  <a:pt x="4973" y="16361"/>
                  <a:pt x="4930" y="16344"/>
                  <a:pt x="4886" y="16344"/>
                </a:cubicBezTo>
                <a:close/>
                <a:moveTo>
                  <a:pt x="5672" y="16344"/>
                </a:moveTo>
                <a:cubicBezTo>
                  <a:pt x="5629" y="16344"/>
                  <a:pt x="5586" y="16361"/>
                  <a:pt x="5553" y="16394"/>
                </a:cubicBezTo>
                <a:cubicBezTo>
                  <a:pt x="5486" y="16459"/>
                  <a:pt x="5486" y="16565"/>
                  <a:pt x="5553" y="16631"/>
                </a:cubicBezTo>
                <a:cubicBezTo>
                  <a:pt x="5619" y="16697"/>
                  <a:pt x="5726" y="16697"/>
                  <a:pt x="5793" y="16631"/>
                </a:cubicBezTo>
                <a:cubicBezTo>
                  <a:pt x="5859" y="16565"/>
                  <a:pt x="5859" y="16459"/>
                  <a:pt x="5793" y="16394"/>
                </a:cubicBezTo>
                <a:cubicBezTo>
                  <a:pt x="5760" y="16361"/>
                  <a:pt x="5716" y="16344"/>
                  <a:pt x="5672" y="16344"/>
                </a:cubicBezTo>
                <a:close/>
                <a:moveTo>
                  <a:pt x="6459" y="16344"/>
                </a:moveTo>
                <a:cubicBezTo>
                  <a:pt x="6415" y="16344"/>
                  <a:pt x="6372" y="16361"/>
                  <a:pt x="6338" y="16394"/>
                </a:cubicBezTo>
                <a:cubicBezTo>
                  <a:pt x="6272" y="16459"/>
                  <a:pt x="6272" y="16565"/>
                  <a:pt x="6338" y="16631"/>
                </a:cubicBezTo>
                <a:cubicBezTo>
                  <a:pt x="6405" y="16697"/>
                  <a:pt x="6513" y="16697"/>
                  <a:pt x="6579" y="16631"/>
                </a:cubicBezTo>
                <a:cubicBezTo>
                  <a:pt x="6646" y="16565"/>
                  <a:pt x="6646" y="16459"/>
                  <a:pt x="6579" y="16394"/>
                </a:cubicBezTo>
                <a:cubicBezTo>
                  <a:pt x="6546" y="16361"/>
                  <a:pt x="6502" y="16344"/>
                  <a:pt x="6459" y="16344"/>
                </a:cubicBezTo>
                <a:close/>
                <a:moveTo>
                  <a:pt x="7245" y="16344"/>
                </a:moveTo>
                <a:cubicBezTo>
                  <a:pt x="7202" y="16344"/>
                  <a:pt x="7158" y="16361"/>
                  <a:pt x="7125" y="16394"/>
                </a:cubicBezTo>
                <a:cubicBezTo>
                  <a:pt x="7058" y="16459"/>
                  <a:pt x="7058" y="16565"/>
                  <a:pt x="7125" y="16631"/>
                </a:cubicBezTo>
                <a:cubicBezTo>
                  <a:pt x="7191" y="16697"/>
                  <a:pt x="7299" y="16697"/>
                  <a:pt x="7365" y="16631"/>
                </a:cubicBezTo>
                <a:cubicBezTo>
                  <a:pt x="7432" y="16565"/>
                  <a:pt x="7432" y="16459"/>
                  <a:pt x="7365" y="16394"/>
                </a:cubicBezTo>
                <a:cubicBezTo>
                  <a:pt x="7332" y="16361"/>
                  <a:pt x="7289" y="16344"/>
                  <a:pt x="7245" y="16344"/>
                </a:cubicBezTo>
                <a:close/>
                <a:moveTo>
                  <a:pt x="8031" y="16344"/>
                </a:moveTo>
                <a:cubicBezTo>
                  <a:pt x="7988" y="16344"/>
                  <a:pt x="7944" y="16361"/>
                  <a:pt x="7911" y="16394"/>
                </a:cubicBezTo>
                <a:cubicBezTo>
                  <a:pt x="7845" y="16459"/>
                  <a:pt x="7845" y="16565"/>
                  <a:pt x="7911" y="16631"/>
                </a:cubicBezTo>
                <a:cubicBezTo>
                  <a:pt x="7977" y="16697"/>
                  <a:pt x="8085" y="16697"/>
                  <a:pt x="8151" y="16631"/>
                </a:cubicBezTo>
                <a:cubicBezTo>
                  <a:pt x="8217" y="16565"/>
                  <a:pt x="8217" y="16459"/>
                  <a:pt x="8151" y="16394"/>
                </a:cubicBezTo>
                <a:cubicBezTo>
                  <a:pt x="8118" y="16361"/>
                  <a:pt x="8075" y="16344"/>
                  <a:pt x="8031" y="16344"/>
                </a:cubicBezTo>
                <a:close/>
                <a:moveTo>
                  <a:pt x="8818" y="16344"/>
                </a:moveTo>
                <a:cubicBezTo>
                  <a:pt x="8774" y="16344"/>
                  <a:pt x="8730" y="16361"/>
                  <a:pt x="8697" y="16394"/>
                </a:cubicBezTo>
                <a:cubicBezTo>
                  <a:pt x="8631" y="16459"/>
                  <a:pt x="8631" y="16565"/>
                  <a:pt x="8697" y="16631"/>
                </a:cubicBezTo>
                <a:cubicBezTo>
                  <a:pt x="8764" y="16697"/>
                  <a:pt x="8871" y="16697"/>
                  <a:pt x="8937" y="16631"/>
                </a:cubicBezTo>
                <a:cubicBezTo>
                  <a:pt x="9004" y="16565"/>
                  <a:pt x="9004" y="16459"/>
                  <a:pt x="8937" y="16394"/>
                </a:cubicBezTo>
                <a:cubicBezTo>
                  <a:pt x="8904" y="16361"/>
                  <a:pt x="8861" y="16344"/>
                  <a:pt x="8818" y="16344"/>
                </a:cubicBezTo>
                <a:close/>
                <a:moveTo>
                  <a:pt x="9603" y="16344"/>
                </a:moveTo>
                <a:cubicBezTo>
                  <a:pt x="9560" y="16344"/>
                  <a:pt x="9517" y="16361"/>
                  <a:pt x="9483" y="16394"/>
                </a:cubicBezTo>
                <a:cubicBezTo>
                  <a:pt x="9417" y="16459"/>
                  <a:pt x="9417" y="16565"/>
                  <a:pt x="9483" y="16631"/>
                </a:cubicBezTo>
                <a:cubicBezTo>
                  <a:pt x="9550" y="16697"/>
                  <a:pt x="9657" y="16697"/>
                  <a:pt x="9724" y="16631"/>
                </a:cubicBezTo>
                <a:cubicBezTo>
                  <a:pt x="9790" y="16565"/>
                  <a:pt x="9790" y="16459"/>
                  <a:pt x="9724" y="16394"/>
                </a:cubicBezTo>
                <a:cubicBezTo>
                  <a:pt x="9690" y="16361"/>
                  <a:pt x="9647" y="16344"/>
                  <a:pt x="9603" y="16344"/>
                </a:cubicBezTo>
                <a:close/>
                <a:moveTo>
                  <a:pt x="10390" y="16344"/>
                </a:moveTo>
                <a:cubicBezTo>
                  <a:pt x="10346" y="16344"/>
                  <a:pt x="10303" y="16361"/>
                  <a:pt x="10270" y="16394"/>
                </a:cubicBezTo>
                <a:cubicBezTo>
                  <a:pt x="10203" y="16459"/>
                  <a:pt x="10203" y="16565"/>
                  <a:pt x="10270" y="16631"/>
                </a:cubicBezTo>
                <a:cubicBezTo>
                  <a:pt x="10336" y="16697"/>
                  <a:pt x="10444" y="16697"/>
                  <a:pt x="10510" y="16631"/>
                </a:cubicBezTo>
                <a:cubicBezTo>
                  <a:pt x="10576" y="16565"/>
                  <a:pt x="10576" y="16459"/>
                  <a:pt x="10510" y="16394"/>
                </a:cubicBezTo>
                <a:cubicBezTo>
                  <a:pt x="10477" y="16361"/>
                  <a:pt x="10433" y="16344"/>
                  <a:pt x="10390" y="16344"/>
                </a:cubicBezTo>
                <a:close/>
                <a:moveTo>
                  <a:pt x="11176" y="16344"/>
                </a:moveTo>
                <a:cubicBezTo>
                  <a:pt x="11132" y="16344"/>
                  <a:pt x="11089" y="16361"/>
                  <a:pt x="11055" y="16394"/>
                </a:cubicBezTo>
                <a:cubicBezTo>
                  <a:pt x="10989" y="16459"/>
                  <a:pt x="10989" y="16565"/>
                  <a:pt x="11055" y="16631"/>
                </a:cubicBezTo>
                <a:cubicBezTo>
                  <a:pt x="11122" y="16697"/>
                  <a:pt x="11230" y="16697"/>
                  <a:pt x="11296" y="16631"/>
                </a:cubicBezTo>
                <a:cubicBezTo>
                  <a:pt x="11363" y="16565"/>
                  <a:pt x="11363" y="16459"/>
                  <a:pt x="11296" y="16394"/>
                </a:cubicBezTo>
                <a:cubicBezTo>
                  <a:pt x="11263" y="16361"/>
                  <a:pt x="11219" y="16344"/>
                  <a:pt x="11176" y="16344"/>
                </a:cubicBezTo>
                <a:close/>
                <a:moveTo>
                  <a:pt x="11962" y="16344"/>
                </a:moveTo>
                <a:cubicBezTo>
                  <a:pt x="11919" y="16344"/>
                  <a:pt x="11875" y="16361"/>
                  <a:pt x="11842" y="16394"/>
                </a:cubicBezTo>
                <a:cubicBezTo>
                  <a:pt x="11775" y="16459"/>
                  <a:pt x="11775" y="16565"/>
                  <a:pt x="11842" y="16631"/>
                </a:cubicBezTo>
                <a:cubicBezTo>
                  <a:pt x="11908" y="16697"/>
                  <a:pt x="12016" y="16697"/>
                  <a:pt x="12083" y="16631"/>
                </a:cubicBezTo>
                <a:cubicBezTo>
                  <a:pt x="12149" y="16565"/>
                  <a:pt x="12149" y="16459"/>
                  <a:pt x="12083" y="16394"/>
                </a:cubicBezTo>
                <a:cubicBezTo>
                  <a:pt x="12049" y="16361"/>
                  <a:pt x="12006" y="16344"/>
                  <a:pt x="11962" y="16344"/>
                </a:cubicBezTo>
                <a:close/>
                <a:moveTo>
                  <a:pt x="12748" y="16344"/>
                </a:moveTo>
                <a:cubicBezTo>
                  <a:pt x="12705" y="16344"/>
                  <a:pt x="12661" y="16361"/>
                  <a:pt x="12628" y="16394"/>
                </a:cubicBezTo>
                <a:cubicBezTo>
                  <a:pt x="12562" y="16459"/>
                  <a:pt x="12562" y="16565"/>
                  <a:pt x="12628" y="16631"/>
                </a:cubicBezTo>
                <a:cubicBezTo>
                  <a:pt x="12694" y="16697"/>
                  <a:pt x="12802" y="16697"/>
                  <a:pt x="12868" y="16631"/>
                </a:cubicBezTo>
                <a:cubicBezTo>
                  <a:pt x="12935" y="16565"/>
                  <a:pt x="12935" y="16459"/>
                  <a:pt x="12868" y="16394"/>
                </a:cubicBezTo>
                <a:cubicBezTo>
                  <a:pt x="12835" y="16361"/>
                  <a:pt x="12792" y="16344"/>
                  <a:pt x="12748" y="16344"/>
                </a:cubicBezTo>
                <a:close/>
                <a:moveTo>
                  <a:pt x="13535" y="16344"/>
                </a:moveTo>
                <a:cubicBezTo>
                  <a:pt x="13491" y="16344"/>
                  <a:pt x="13447" y="16361"/>
                  <a:pt x="13414" y="16394"/>
                </a:cubicBezTo>
                <a:cubicBezTo>
                  <a:pt x="13348" y="16459"/>
                  <a:pt x="13348" y="16565"/>
                  <a:pt x="13414" y="16631"/>
                </a:cubicBezTo>
                <a:cubicBezTo>
                  <a:pt x="13481" y="16697"/>
                  <a:pt x="13588" y="16697"/>
                  <a:pt x="13654" y="16631"/>
                </a:cubicBezTo>
                <a:cubicBezTo>
                  <a:pt x="13721" y="16565"/>
                  <a:pt x="13721" y="16459"/>
                  <a:pt x="13654" y="16394"/>
                </a:cubicBezTo>
                <a:cubicBezTo>
                  <a:pt x="13621" y="16361"/>
                  <a:pt x="13578" y="16344"/>
                  <a:pt x="13535" y="16344"/>
                </a:cubicBezTo>
                <a:close/>
                <a:moveTo>
                  <a:pt x="14320" y="16344"/>
                </a:moveTo>
                <a:cubicBezTo>
                  <a:pt x="14277" y="16344"/>
                  <a:pt x="14234" y="16361"/>
                  <a:pt x="14201" y="16394"/>
                </a:cubicBezTo>
                <a:cubicBezTo>
                  <a:pt x="14134" y="16459"/>
                  <a:pt x="14134" y="16565"/>
                  <a:pt x="14201" y="16631"/>
                </a:cubicBezTo>
                <a:cubicBezTo>
                  <a:pt x="14267" y="16697"/>
                  <a:pt x="14374" y="16697"/>
                  <a:pt x="14441" y="16631"/>
                </a:cubicBezTo>
                <a:cubicBezTo>
                  <a:pt x="14507" y="16565"/>
                  <a:pt x="14507" y="16459"/>
                  <a:pt x="14441" y="16394"/>
                </a:cubicBezTo>
                <a:cubicBezTo>
                  <a:pt x="14408" y="16361"/>
                  <a:pt x="14364" y="16344"/>
                  <a:pt x="14320" y="16344"/>
                </a:cubicBezTo>
                <a:close/>
                <a:moveTo>
                  <a:pt x="15107" y="16344"/>
                </a:moveTo>
                <a:cubicBezTo>
                  <a:pt x="15063" y="16344"/>
                  <a:pt x="15019" y="16361"/>
                  <a:pt x="14986" y="16394"/>
                </a:cubicBezTo>
                <a:cubicBezTo>
                  <a:pt x="14920" y="16459"/>
                  <a:pt x="14920" y="16565"/>
                  <a:pt x="14986" y="16631"/>
                </a:cubicBezTo>
                <a:cubicBezTo>
                  <a:pt x="15053" y="16697"/>
                  <a:pt x="15161" y="16697"/>
                  <a:pt x="15227" y="16631"/>
                </a:cubicBezTo>
                <a:cubicBezTo>
                  <a:pt x="15293" y="16565"/>
                  <a:pt x="15293" y="16459"/>
                  <a:pt x="15227" y="16394"/>
                </a:cubicBezTo>
                <a:cubicBezTo>
                  <a:pt x="15194" y="16361"/>
                  <a:pt x="15150" y="16344"/>
                  <a:pt x="15107" y="16344"/>
                </a:cubicBezTo>
                <a:close/>
                <a:moveTo>
                  <a:pt x="15893" y="16344"/>
                </a:moveTo>
                <a:cubicBezTo>
                  <a:pt x="15849" y="16344"/>
                  <a:pt x="15806" y="16361"/>
                  <a:pt x="15772" y="16394"/>
                </a:cubicBezTo>
                <a:cubicBezTo>
                  <a:pt x="15706" y="16459"/>
                  <a:pt x="15706" y="16565"/>
                  <a:pt x="15772" y="16631"/>
                </a:cubicBezTo>
                <a:cubicBezTo>
                  <a:pt x="15839" y="16697"/>
                  <a:pt x="15947" y="16697"/>
                  <a:pt x="16013" y="16631"/>
                </a:cubicBezTo>
                <a:cubicBezTo>
                  <a:pt x="16080" y="16565"/>
                  <a:pt x="16080" y="16459"/>
                  <a:pt x="16013" y="16394"/>
                </a:cubicBezTo>
                <a:cubicBezTo>
                  <a:pt x="15980" y="16361"/>
                  <a:pt x="15936" y="16344"/>
                  <a:pt x="15893" y="16344"/>
                </a:cubicBezTo>
                <a:close/>
                <a:moveTo>
                  <a:pt x="16679" y="16344"/>
                </a:moveTo>
                <a:cubicBezTo>
                  <a:pt x="16636" y="16344"/>
                  <a:pt x="16592" y="16361"/>
                  <a:pt x="16559" y="16394"/>
                </a:cubicBezTo>
                <a:cubicBezTo>
                  <a:pt x="16492" y="16459"/>
                  <a:pt x="16492" y="16565"/>
                  <a:pt x="16559" y="16631"/>
                </a:cubicBezTo>
                <a:cubicBezTo>
                  <a:pt x="16625" y="16697"/>
                  <a:pt x="16733" y="16697"/>
                  <a:pt x="16800" y="16631"/>
                </a:cubicBezTo>
                <a:cubicBezTo>
                  <a:pt x="16866" y="16565"/>
                  <a:pt x="16866" y="16459"/>
                  <a:pt x="16800" y="16394"/>
                </a:cubicBezTo>
                <a:cubicBezTo>
                  <a:pt x="16766" y="16361"/>
                  <a:pt x="16723" y="16344"/>
                  <a:pt x="16679" y="16344"/>
                </a:cubicBezTo>
                <a:close/>
                <a:moveTo>
                  <a:pt x="17465" y="16344"/>
                </a:moveTo>
                <a:cubicBezTo>
                  <a:pt x="17422" y="16344"/>
                  <a:pt x="17378" y="16361"/>
                  <a:pt x="17345" y="16394"/>
                </a:cubicBezTo>
                <a:cubicBezTo>
                  <a:pt x="17279" y="16459"/>
                  <a:pt x="17279" y="16565"/>
                  <a:pt x="17345" y="16631"/>
                </a:cubicBezTo>
                <a:cubicBezTo>
                  <a:pt x="17411" y="16697"/>
                  <a:pt x="17519" y="16697"/>
                  <a:pt x="17585" y="16631"/>
                </a:cubicBezTo>
                <a:cubicBezTo>
                  <a:pt x="17652" y="16565"/>
                  <a:pt x="17652" y="16459"/>
                  <a:pt x="17585" y="16394"/>
                </a:cubicBezTo>
                <a:cubicBezTo>
                  <a:pt x="17552" y="16361"/>
                  <a:pt x="17509" y="16344"/>
                  <a:pt x="17465" y="16344"/>
                </a:cubicBezTo>
                <a:close/>
                <a:moveTo>
                  <a:pt x="18252" y="16344"/>
                </a:moveTo>
                <a:cubicBezTo>
                  <a:pt x="18208" y="16344"/>
                  <a:pt x="18165" y="16361"/>
                  <a:pt x="18131" y="16394"/>
                </a:cubicBezTo>
                <a:cubicBezTo>
                  <a:pt x="18065" y="16459"/>
                  <a:pt x="18065" y="16565"/>
                  <a:pt x="18131" y="16631"/>
                </a:cubicBezTo>
                <a:cubicBezTo>
                  <a:pt x="18198" y="16697"/>
                  <a:pt x="18305" y="16697"/>
                  <a:pt x="18371" y="16631"/>
                </a:cubicBezTo>
                <a:cubicBezTo>
                  <a:pt x="18438" y="16565"/>
                  <a:pt x="18438" y="16459"/>
                  <a:pt x="18371" y="16394"/>
                </a:cubicBezTo>
                <a:cubicBezTo>
                  <a:pt x="18338" y="16361"/>
                  <a:pt x="18295" y="16344"/>
                  <a:pt x="18252" y="16344"/>
                </a:cubicBezTo>
                <a:close/>
                <a:moveTo>
                  <a:pt x="19037" y="16344"/>
                </a:moveTo>
                <a:cubicBezTo>
                  <a:pt x="18994" y="16344"/>
                  <a:pt x="18951" y="16361"/>
                  <a:pt x="18918" y="16394"/>
                </a:cubicBezTo>
                <a:cubicBezTo>
                  <a:pt x="18851" y="16459"/>
                  <a:pt x="18851" y="16565"/>
                  <a:pt x="18918" y="16631"/>
                </a:cubicBezTo>
                <a:cubicBezTo>
                  <a:pt x="18984" y="16697"/>
                  <a:pt x="19091" y="16697"/>
                  <a:pt x="19158" y="16631"/>
                </a:cubicBezTo>
                <a:cubicBezTo>
                  <a:pt x="19224" y="16565"/>
                  <a:pt x="19224" y="16459"/>
                  <a:pt x="19158" y="16394"/>
                </a:cubicBezTo>
                <a:cubicBezTo>
                  <a:pt x="19125" y="16361"/>
                  <a:pt x="19081" y="16344"/>
                  <a:pt x="19037" y="16344"/>
                </a:cubicBezTo>
                <a:close/>
                <a:moveTo>
                  <a:pt x="19824" y="16344"/>
                </a:moveTo>
                <a:cubicBezTo>
                  <a:pt x="19780" y="16344"/>
                  <a:pt x="19736" y="16361"/>
                  <a:pt x="19703" y="16394"/>
                </a:cubicBezTo>
                <a:cubicBezTo>
                  <a:pt x="19637" y="16459"/>
                  <a:pt x="19637" y="16565"/>
                  <a:pt x="19703" y="16631"/>
                </a:cubicBezTo>
                <a:cubicBezTo>
                  <a:pt x="19770" y="16697"/>
                  <a:pt x="19878" y="16697"/>
                  <a:pt x="19944" y="16631"/>
                </a:cubicBezTo>
                <a:cubicBezTo>
                  <a:pt x="20010" y="16565"/>
                  <a:pt x="20010" y="16459"/>
                  <a:pt x="19944" y="16394"/>
                </a:cubicBezTo>
                <a:cubicBezTo>
                  <a:pt x="19911" y="16361"/>
                  <a:pt x="19867" y="16344"/>
                  <a:pt x="19824" y="16344"/>
                </a:cubicBezTo>
                <a:close/>
                <a:moveTo>
                  <a:pt x="20610" y="16344"/>
                </a:moveTo>
                <a:cubicBezTo>
                  <a:pt x="20566" y="16344"/>
                  <a:pt x="20523" y="16361"/>
                  <a:pt x="20490" y="16394"/>
                </a:cubicBezTo>
                <a:cubicBezTo>
                  <a:pt x="20423" y="16459"/>
                  <a:pt x="20423" y="16565"/>
                  <a:pt x="20490" y="16631"/>
                </a:cubicBezTo>
                <a:cubicBezTo>
                  <a:pt x="20556" y="16697"/>
                  <a:pt x="20664" y="16697"/>
                  <a:pt x="20730" y="16631"/>
                </a:cubicBezTo>
                <a:cubicBezTo>
                  <a:pt x="20797" y="16565"/>
                  <a:pt x="20797" y="16459"/>
                  <a:pt x="20730" y="16394"/>
                </a:cubicBezTo>
                <a:cubicBezTo>
                  <a:pt x="20697" y="16361"/>
                  <a:pt x="20653" y="16344"/>
                  <a:pt x="20610" y="16344"/>
                </a:cubicBezTo>
                <a:close/>
                <a:moveTo>
                  <a:pt x="21396" y="16344"/>
                </a:moveTo>
                <a:cubicBezTo>
                  <a:pt x="21353" y="16344"/>
                  <a:pt x="21309" y="16361"/>
                  <a:pt x="21276" y="16394"/>
                </a:cubicBezTo>
                <a:cubicBezTo>
                  <a:pt x="21209" y="16459"/>
                  <a:pt x="21209" y="16565"/>
                  <a:pt x="21276" y="16631"/>
                </a:cubicBezTo>
                <a:cubicBezTo>
                  <a:pt x="21342" y="16697"/>
                  <a:pt x="21450" y="16697"/>
                  <a:pt x="21517" y="16631"/>
                </a:cubicBezTo>
                <a:cubicBezTo>
                  <a:pt x="21583" y="16565"/>
                  <a:pt x="21583" y="16459"/>
                  <a:pt x="21517" y="16394"/>
                </a:cubicBezTo>
                <a:cubicBezTo>
                  <a:pt x="21483" y="16361"/>
                  <a:pt x="21440" y="16344"/>
                  <a:pt x="21396" y="16344"/>
                </a:cubicBezTo>
                <a:close/>
                <a:moveTo>
                  <a:pt x="169" y="17161"/>
                </a:moveTo>
                <a:cubicBezTo>
                  <a:pt x="126" y="17161"/>
                  <a:pt x="83" y="17178"/>
                  <a:pt x="49" y="17211"/>
                </a:cubicBezTo>
                <a:cubicBezTo>
                  <a:pt x="-17" y="17276"/>
                  <a:pt x="-17" y="17383"/>
                  <a:pt x="49" y="17448"/>
                </a:cubicBezTo>
                <a:cubicBezTo>
                  <a:pt x="116" y="17514"/>
                  <a:pt x="223" y="17514"/>
                  <a:pt x="290" y="17448"/>
                </a:cubicBezTo>
                <a:cubicBezTo>
                  <a:pt x="356" y="17383"/>
                  <a:pt x="356" y="17276"/>
                  <a:pt x="290" y="17211"/>
                </a:cubicBezTo>
                <a:cubicBezTo>
                  <a:pt x="256" y="17178"/>
                  <a:pt x="213" y="17161"/>
                  <a:pt x="169" y="17161"/>
                </a:cubicBezTo>
                <a:close/>
                <a:moveTo>
                  <a:pt x="955" y="17161"/>
                </a:moveTo>
                <a:cubicBezTo>
                  <a:pt x="912" y="17161"/>
                  <a:pt x="869" y="17178"/>
                  <a:pt x="836" y="17211"/>
                </a:cubicBezTo>
                <a:cubicBezTo>
                  <a:pt x="769" y="17276"/>
                  <a:pt x="769" y="17383"/>
                  <a:pt x="836" y="17448"/>
                </a:cubicBezTo>
                <a:cubicBezTo>
                  <a:pt x="902" y="17514"/>
                  <a:pt x="1009" y="17514"/>
                  <a:pt x="1076" y="17448"/>
                </a:cubicBezTo>
                <a:cubicBezTo>
                  <a:pt x="1142" y="17383"/>
                  <a:pt x="1142" y="17276"/>
                  <a:pt x="1076" y="17211"/>
                </a:cubicBezTo>
                <a:cubicBezTo>
                  <a:pt x="1043" y="17178"/>
                  <a:pt x="999" y="17161"/>
                  <a:pt x="955" y="17161"/>
                </a:cubicBezTo>
                <a:close/>
                <a:moveTo>
                  <a:pt x="1742" y="17161"/>
                </a:moveTo>
                <a:cubicBezTo>
                  <a:pt x="1698" y="17161"/>
                  <a:pt x="1654" y="17178"/>
                  <a:pt x="1621" y="17211"/>
                </a:cubicBezTo>
                <a:cubicBezTo>
                  <a:pt x="1555" y="17276"/>
                  <a:pt x="1555" y="17383"/>
                  <a:pt x="1621" y="17448"/>
                </a:cubicBezTo>
                <a:cubicBezTo>
                  <a:pt x="1688" y="17514"/>
                  <a:pt x="1796" y="17514"/>
                  <a:pt x="1862" y="17448"/>
                </a:cubicBezTo>
                <a:cubicBezTo>
                  <a:pt x="1928" y="17383"/>
                  <a:pt x="1928" y="17276"/>
                  <a:pt x="1862" y="17211"/>
                </a:cubicBezTo>
                <a:cubicBezTo>
                  <a:pt x="1829" y="17178"/>
                  <a:pt x="1785" y="17161"/>
                  <a:pt x="1742" y="17161"/>
                </a:cubicBezTo>
                <a:close/>
                <a:moveTo>
                  <a:pt x="2528" y="17161"/>
                </a:moveTo>
                <a:cubicBezTo>
                  <a:pt x="2484" y="17161"/>
                  <a:pt x="2441" y="17178"/>
                  <a:pt x="2408" y="17211"/>
                </a:cubicBezTo>
                <a:cubicBezTo>
                  <a:pt x="2341" y="17276"/>
                  <a:pt x="2341" y="17383"/>
                  <a:pt x="2408" y="17448"/>
                </a:cubicBezTo>
                <a:cubicBezTo>
                  <a:pt x="2474" y="17514"/>
                  <a:pt x="2582" y="17514"/>
                  <a:pt x="2648" y="17448"/>
                </a:cubicBezTo>
                <a:cubicBezTo>
                  <a:pt x="2715" y="17383"/>
                  <a:pt x="2715" y="17276"/>
                  <a:pt x="2648" y="17211"/>
                </a:cubicBezTo>
                <a:cubicBezTo>
                  <a:pt x="2615" y="17178"/>
                  <a:pt x="2571" y="17161"/>
                  <a:pt x="2528" y="17161"/>
                </a:cubicBezTo>
                <a:close/>
                <a:moveTo>
                  <a:pt x="3314" y="17161"/>
                </a:moveTo>
                <a:cubicBezTo>
                  <a:pt x="3271" y="17161"/>
                  <a:pt x="3227" y="17178"/>
                  <a:pt x="3194" y="17211"/>
                </a:cubicBezTo>
                <a:cubicBezTo>
                  <a:pt x="3127" y="17276"/>
                  <a:pt x="3127" y="17383"/>
                  <a:pt x="3194" y="17448"/>
                </a:cubicBezTo>
                <a:cubicBezTo>
                  <a:pt x="3260" y="17514"/>
                  <a:pt x="3368" y="17514"/>
                  <a:pt x="3434" y="17448"/>
                </a:cubicBezTo>
                <a:cubicBezTo>
                  <a:pt x="3500" y="17383"/>
                  <a:pt x="3500" y="17276"/>
                  <a:pt x="3434" y="17211"/>
                </a:cubicBezTo>
                <a:cubicBezTo>
                  <a:pt x="3401" y="17178"/>
                  <a:pt x="3358" y="17161"/>
                  <a:pt x="3314" y="17161"/>
                </a:cubicBezTo>
                <a:close/>
                <a:moveTo>
                  <a:pt x="4101" y="17161"/>
                </a:moveTo>
                <a:cubicBezTo>
                  <a:pt x="4057" y="17161"/>
                  <a:pt x="4013" y="17178"/>
                  <a:pt x="3980" y="17211"/>
                </a:cubicBezTo>
                <a:cubicBezTo>
                  <a:pt x="3914" y="17276"/>
                  <a:pt x="3914" y="17383"/>
                  <a:pt x="3980" y="17448"/>
                </a:cubicBezTo>
                <a:cubicBezTo>
                  <a:pt x="4047" y="17514"/>
                  <a:pt x="4154" y="17514"/>
                  <a:pt x="4220" y="17448"/>
                </a:cubicBezTo>
                <a:cubicBezTo>
                  <a:pt x="4287" y="17383"/>
                  <a:pt x="4287" y="17276"/>
                  <a:pt x="4220" y="17211"/>
                </a:cubicBezTo>
                <a:cubicBezTo>
                  <a:pt x="4187" y="17178"/>
                  <a:pt x="4144" y="17161"/>
                  <a:pt x="4101" y="17161"/>
                </a:cubicBezTo>
                <a:close/>
                <a:moveTo>
                  <a:pt x="4886" y="17161"/>
                </a:moveTo>
                <a:cubicBezTo>
                  <a:pt x="4843" y="17161"/>
                  <a:pt x="4800" y="17178"/>
                  <a:pt x="4766" y="17211"/>
                </a:cubicBezTo>
                <a:cubicBezTo>
                  <a:pt x="4700" y="17276"/>
                  <a:pt x="4700" y="17383"/>
                  <a:pt x="4766" y="17448"/>
                </a:cubicBezTo>
                <a:cubicBezTo>
                  <a:pt x="4833" y="17514"/>
                  <a:pt x="4940" y="17514"/>
                  <a:pt x="5007" y="17448"/>
                </a:cubicBezTo>
                <a:cubicBezTo>
                  <a:pt x="5073" y="17383"/>
                  <a:pt x="5073" y="17276"/>
                  <a:pt x="5007" y="17211"/>
                </a:cubicBezTo>
                <a:cubicBezTo>
                  <a:pt x="4973" y="17178"/>
                  <a:pt x="4930" y="17161"/>
                  <a:pt x="4886" y="17161"/>
                </a:cubicBezTo>
                <a:close/>
                <a:moveTo>
                  <a:pt x="5672" y="17161"/>
                </a:moveTo>
                <a:cubicBezTo>
                  <a:pt x="5629" y="17161"/>
                  <a:pt x="5586" y="17178"/>
                  <a:pt x="5553" y="17211"/>
                </a:cubicBezTo>
                <a:cubicBezTo>
                  <a:pt x="5486" y="17276"/>
                  <a:pt x="5486" y="17383"/>
                  <a:pt x="5553" y="17448"/>
                </a:cubicBezTo>
                <a:cubicBezTo>
                  <a:pt x="5619" y="17514"/>
                  <a:pt x="5726" y="17514"/>
                  <a:pt x="5793" y="17448"/>
                </a:cubicBezTo>
                <a:cubicBezTo>
                  <a:pt x="5859" y="17383"/>
                  <a:pt x="5859" y="17276"/>
                  <a:pt x="5793" y="17211"/>
                </a:cubicBezTo>
                <a:cubicBezTo>
                  <a:pt x="5760" y="17178"/>
                  <a:pt x="5716" y="17161"/>
                  <a:pt x="5672" y="17161"/>
                </a:cubicBezTo>
                <a:close/>
                <a:moveTo>
                  <a:pt x="6459" y="17161"/>
                </a:moveTo>
                <a:cubicBezTo>
                  <a:pt x="6415" y="17161"/>
                  <a:pt x="6372" y="17178"/>
                  <a:pt x="6338" y="17211"/>
                </a:cubicBezTo>
                <a:cubicBezTo>
                  <a:pt x="6272" y="17276"/>
                  <a:pt x="6272" y="17383"/>
                  <a:pt x="6338" y="17448"/>
                </a:cubicBezTo>
                <a:cubicBezTo>
                  <a:pt x="6405" y="17514"/>
                  <a:pt x="6513" y="17514"/>
                  <a:pt x="6579" y="17448"/>
                </a:cubicBezTo>
                <a:cubicBezTo>
                  <a:pt x="6646" y="17383"/>
                  <a:pt x="6646" y="17276"/>
                  <a:pt x="6579" y="17211"/>
                </a:cubicBezTo>
                <a:cubicBezTo>
                  <a:pt x="6546" y="17178"/>
                  <a:pt x="6502" y="17161"/>
                  <a:pt x="6459" y="17161"/>
                </a:cubicBezTo>
                <a:close/>
                <a:moveTo>
                  <a:pt x="7245" y="17161"/>
                </a:moveTo>
                <a:cubicBezTo>
                  <a:pt x="7202" y="17161"/>
                  <a:pt x="7158" y="17178"/>
                  <a:pt x="7125" y="17211"/>
                </a:cubicBezTo>
                <a:cubicBezTo>
                  <a:pt x="7058" y="17276"/>
                  <a:pt x="7058" y="17383"/>
                  <a:pt x="7125" y="17448"/>
                </a:cubicBezTo>
                <a:cubicBezTo>
                  <a:pt x="7191" y="17514"/>
                  <a:pt x="7299" y="17514"/>
                  <a:pt x="7365" y="17448"/>
                </a:cubicBezTo>
                <a:cubicBezTo>
                  <a:pt x="7432" y="17383"/>
                  <a:pt x="7432" y="17276"/>
                  <a:pt x="7365" y="17211"/>
                </a:cubicBezTo>
                <a:cubicBezTo>
                  <a:pt x="7332" y="17178"/>
                  <a:pt x="7289" y="17161"/>
                  <a:pt x="7245" y="17161"/>
                </a:cubicBezTo>
                <a:close/>
                <a:moveTo>
                  <a:pt x="8031" y="17161"/>
                </a:moveTo>
                <a:cubicBezTo>
                  <a:pt x="7988" y="17161"/>
                  <a:pt x="7944" y="17178"/>
                  <a:pt x="7911" y="17211"/>
                </a:cubicBezTo>
                <a:cubicBezTo>
                  <a:pt x="7845" y="17276"/>
                  <a:pt x="7845" y="17383"/>
                  <a:pt x="7911" y="17448"/>
                </a:cubicBezTo>
                <a:cubicBezTo>
                  <a:pt x="7977" y="17514"/>
                  <a:pt x="8085" y="17514"/>
                  <a:pt x="8151" y="17448"/>
                </a:cubicBezTo>
                <a:cubicBezTo>
                  <a:pt x="8217" y="17383"/>
                  <a:pt x="8217" y="17276"/>
                  <a:pt x="8151" y="17211"/>
                </a:cubicBezTo>
                <a:cubicBezTo>
                  <a:pt x="8118" y="17178"/>
                  <a:pt x="8075" y="17161"/>
                  <a:pt x="8031" y="17161"/>
                </a:cubicBezTo>
                <a:close/>
                <a:moveTo>
                  <a:pt x="8818" y="17161"/>
                </a:moveTo>
                <a:cubicBezTo>
                  <a:pt x="8774" y="17161"/>
                  <a:pt x="8730" y="17178"/>
                  <a:pt x="8697" y="17211"/>
                </a:cubicBezTo>
                <a:cubicBezTo>
                  <a:pt x="8631" y="17276"/>
                  <a:pt x="8631" y="17383"/>
                  <a:pt x="8697" y="17448"/>
                </a:cubicBezTo>
                <a:cubicBezTo>
                  <a:pt x="8764" y="17514"/>
                  <a:pt x="8871" y="17514"/>
                  <a:pt x="8937" y="17448"/>
                </a:cubicBezTo>
                <a:cubicBezTo>
                  <a:pt x="9004" y="17383"/>
                  <a:pt x="9004" y="17276"/>
                  <a:pt x="8937" y="17211"/>
                </a:cubicBezTo>
                <a:cubicBezTo>
                  <a:pt x="8904" y="17178"/>
                  <a:pt x="8861" y="17161"/>
                  <a:pt x="8818" y="17161"/>
                </a:cubicBezTo>
                <a:close/>
                <a:moveTo>
                  <a:pt x="9603" y="17161"/>
                </a:moveTo>
                <a:cubicBezTo>
                  <a:pt x="9560" y="17161"/>
                  <a:pt x="9517" y="17178"/>
                  <a:pt x="9483" y="17211"/>
                </a:cubicBezTo>
                <a:cubicBezTo>
                  <a:pt x="9417" y="17276"/>
                  <a:pt x="9417" y="17383"/>
                  <a:pt x="9483" y="17448"/>
                </a:cubicBezTo>
                <a:cubicBezTo>
                  <a:pt x="9550" y="17514"/>
                  <a:pt x="9657" y="17514"/>
                  <a:pt x="9724" y="17448"/>
                </a:cubicBezTo>
                <a:cubicBezTo>
                  <a:pt x="9790" y="17383"/>
                  <a:pt x="9790" y="17276"/>
                  <a:pt x="9724" y="17211"/>
                </a:cubicBezTo>
                <a:cubicBezTo>
                  <a:pt x="9690" y="17178"/>
                  <a:pt x="9647" y="17161"/>
                  <a:pt x="9603" y="17161"/>
                </a:cubicBezTo>
                <a:close/>
                <a:moveTo>
                  <a:pt x="10390" y="17161"/>
                </a:moveTo>
                <a:cubicBezTo>
                  <a:pt x="10346" y="17161"/>
                  <a:pt x="10303" y="17178"/>
                  <a:pt x="10270" y="17211"/>
                </a:cubicBezTo>
                <a:cubicBezTo>
                  <a:pt x="10203" y="17276"/>
                  <a:pt x="10203" y="17383"/>
                  <a:pt x="10270" y="17448"/>
                </a:cubicBezTo>
                <a:cubicBezTo>
                  <a:pt x="10336" y="17514"/>
                  <a:pt x="10444" y="17514"/>
                  <a:pt x="10510" y="17448"/>
                </a:cubicBezTo>
                <a:cubicBezTo>
                  <a:pt x="10576" y="17383"/>
                  <a:pt x="10576" y="17276"/>
                  <a:pt x="10510" y="17211"/>
                </a:cubicBezTo>
                <a:cubicBezTo>
                  <a:pt x="10477" y="17178"/>
                  <a:pt x="10433" y="17161"/>
                  <a:pt x="10390" y="17161"/>
                </a:cubicBezTo>
                <a:close/>
                <a:moveTo>
                  <a:pt x="11176" y="17161"/>
                </a:moveTo>
                <a:cubicBezTo>
                  <a:pt x="11132" y="17161"/>
                  <a:pt x="11089" y="17178"/>
                  <a:pt x="11055" y="17211"/>
                </a:cubicBezTo>
                <a:cubicBezTo>
                  <a:pt x="10989" y="17276"/>
                  <a:pt x="10989" y="17383"/>
                  <a:pt x="11055" y="17448"/>
                </a:cubicBezTo>
                <a:cubicBezTo>
                  <a:pt x="11122" y="17514"/>
                  <a:pt x="11230" y="17514"/>
                  <a:pt x="11296" y="17448"/>
                </a:cubicBezTo>
                <a:cubicBezTo>
                  <a:pt x="11363" y="17383"/>
                  <a:pt x="11363" y="17276"/>
                  <a:pt x="11296" y="17211"/>
                </a:cubicBezTo>
                <a:cubicBezTo>
                  <a:pt x="11263" y="17178"/>
                  <a:pt x="11219" y="17161"/>
                  <a:pt x="11176" y="17161"/>
                </a:cubicBezTo>
                <a:close/>
                <a:moveTo>
                  <a:pt x="11962" y="17161"/>
                </a:moveTo>
                <a:cubicBezTo>
                  <a:pt x="11919" y="17161"/>
                  <a:pt x="11875" y="17178"/>
                  <a:pt x="11842" y="17211"/>
                </a:cubicBezTo>
                <a:cubicBezTo>
                  <a:pt x="11775" y="17276"/>
                  <a:pt x="11775" y="17383"/>
                  <a:pt x="11842" y="17448"/>
                </a:cubicBezTo>
                <a:cubicBezTo>
                  <a:pt x="11908" y="17514"/>
                  <a:pt x="12016" y="17514"/>
                  <a:pt x="12083" y="17448"/>
                </a:cubicBezTo>
                <a:cubicBezTo>
                  <a:pt x="12149" y="17383"/>
                  <a:pt x="12149" y="17276"/>
                  <a:pt x="12083" y="17211"/>
                </a:cubicBezTo>
                <a:cubicBezTo>
                  <a:pt x="12049" y="17178"/>
                  <a:pt x="12006" y="17161"/>
                  <a:pt x="11962" y="17161"/>
                </a:cubicBezTo>
                <a:close/>
                <a:moveTo>
                  <a:pt x="12748" y="17161"/>
                </a:moveTo>
                <a:cubicBezTo>
                  <a:pt x="12705" y="17161"/>
                  <a:pt x="12661" y="17178"/>
                  <a:pt x="12628" y="17211"/>
                </a:cubicBezTo>
                <a:cubicBezTo>
                  <a:pt x="12562" y="17276"/>
                  <a:pt x="12562" y="17383"/>
                  <a:pt x="12628" y="17448"/>
                </a:cubicBezTo>
                <a:cubicBezTo>
                  <a:pt x="12694" y="17514"/>
                  <a:pt x="12802" y="17514"/>
                  <a:pt x="12868" y="17448"/>
                </a:cubicBezTo>
                <a:cubicBezTo>
                  <a:pt x="12935" y="17383"/>
                  <a:pt x="12935" y="17276"/>
                  <a:pt x="12868" y="17211"/>
                </a:cubicBezTo>
                <a:cubicBezTo>
                  <a:pt x="12835" y="17178"/>
                  <a:pt x="12792" y="17161"/>
                  <a:pt x="12748" y="17161"/>
                </a:cubicBezTo>
                <a:close/>
                <a:moveTo>
                  <a:pt x="13535" y="17161"/>
                </a:moveTo>
                <a:cubicBezTo>
                  <a:pt x="13491" y="17161"/>
                  <a:pt x="13447" y="17178"/>
                  <a:pt x="13414" y="17211"/>
                </a:cubicBezTo>
                <a:cubicBezTo>
                  <a:pt x="13348" y="17276"/>
                  <a:pt x="13348" y="17383"/>
                  <a:pt x="13414" y="17448"/>
                </a:cubicBezTo>
                <a:cubicBezTo>
                  <a:pt x="13481" y="17514"/>
                  <a:pt x="13588" y="17514"/>
                  <a:pt x="13654" y="17448"/>
                </a:cubicBezTo>
                <a:cubicBezTo>
                  <a:pt x="13721" y="17383"/>
                  <a:pt x="13721" y="17276"/>
                  <a:pt x="13654" y="17211"/>
                </a:cubicBezTo>
                <a:cubicBezTo>
                  <a:pt x="13621" y="17178"/>
                  <a:pt x="13578" y="17161"/>
                  <a:pt x="13535" y="17161"/>
                </a:cubicBezTo>
                <a:close/>
                <a:moveTo>
                  <a:pt x="14320" y="17161"/>
                </a:moveTo>
                <a:cubicBezTo>
                  <a:pt x="14277" y="17161"/>
                  <a:pt x="14234" y="17178"/>
                  <a:pt x="14201" y="17211"/>
                </a:cubicBezTo>
                <a:cubicBezTo>
                  <a:pt x="14134" y="17276"/>
                  <a:pt x="14134" y="17383"/>
                  <a:pt x="14201" y="17448"/>
                </a:cubicBezTo>
                <a:cubicBezTo>
                  <a:pt x="14267" y="17514"/>
                  <a:pt x="14374" y="17514"/>
                  <a:pt x="14441" y="17448"/>
                </a:cubicBezTo>
                <a:cubicBezTo>
                  <a:pt x="14507" y="17383"/>
                  <a:pt x="14507" y="17276"/>
                  <a:pt x="14441" y="17211"/>
                </a:cubicBezTo>
                <a:cubicBezTo>
                  <a:pt x="14408" y="17178"/>
                  <a:pt x="14364" y="17161"/>
                  <a:pt x="14320" y="17161"/>
                </a:cubicBezTo>
                <a:close/>
                <a:moveTo>
                  <a:pt x="15107" y="17161"/>
                </a:moveTo>
                <a:cubicBezTo>
                  <a:pt x="15063" y="17161"/>
                  <a:pt x="15019" y="17178"/>
                  <a:pt x="14986" y="17211"/>
                </a:cubicBezTo>
                <a:cubicBezTo>
                  <a:pt x="14920" y="17276"/>
                  <a:pt x="14920" y="17383"/>
                  <a:pt x="14986" y="17448"/>
                </a:cubicBezTo>
                <a:cubicBezTo>
                  <a:pt x="15053" y="17514"/>
                  <a:pt x="15161" y="17514"/>
                  <a:pt x="15227" y="17448"/>
                </a:cubicBezTo>
                <a:cubicBezTo>
                  <a:pt x="15293" y="17383"/>
                  <a:pt x="15293" y="17276"/>
                  <a:pt x="15227" y="17211"/>
                </a:cubicBezTo>
                <a:cubicBezTo>
                  <a:pt x="15194" y="17178"/>
                  <a:pt x="15150" y="17161"/>
                  <a:pt x="15107" y="17161"/>
                </a:cubicBezTo>
                <a:close/>
                <a:moveTo>
                  <a:pt x="15893" y="17161"/>
                </a:moveTo>
                <a:cubicBezTo>
                  <a:pt x="15849" y="17161"/>
                  <a:pt x="15806" y="17178"/>
                  <a:pt x="15772" y="17211"/>
                </a:cubicBezTo>
                <a:cubicBezTo>
                  <a:pt x="15706" y="17276"/>
                  <a:pt x="15706" y="17383"/>
                  <a:pt x="15772" y="17448"/>
                </a:cubicBezTo>
                <a:cubicBezTo>
                  <a:pt x="15839" y="17514"/>
                  <a:pt x="15947" y="17514"/>
                  <a:pt x="16013" y="17448"/>
                </a:cubicBezTo>
                <a:cubicBezTo>
                  <a:pt x="16080" y="17383"/>
                  <a:pt x="16080" y="17276"/>
                  <a:pt x="16013" y="17211"/>
                </a:cubicBezTo>
                <a:cubicBezTo>
                  <a:pt x="15980" y="17178"/>
                  <a:pt x="15936" y="17161"/>
                  <a:pt x="15893" y="17161"/>
                </a:cubicBezTo>
                <a:close/>
                <a:moveTo>
                  <a:pt x="16679" y="17161"/>
                </a:moveTo>
                <a:cubicBezTo>
                  <a:pt x="16636" y="17161"/>
                  <a:pt x="16592" y="17178"/>
                  <a:pt x="16559" y="17211"/>
                </a:cubicBezTo>
                <a:cubicBezTo>
                  <a:pt x="16492" y="17276"/>
                  <a:pt x="16492" y="17383"/>
                  <a:pt x="16559" y="17448"/>
                </a:cubicBezTo>
                <a:cubicBezTo>
                  <a:pt x="16625" y="17514"/>
                  <a:pt x="16733" y="17514"/>
                  <a:pt x="16800" y="17448"/>
                </a:cubicBezTo>
                <a:cubicBezTo>
                  <a:pt x="16866" y="17383"/>
                  <a:pt x="16866" y="17276"/>
                  <a:pt x="16800" y="17211"/>
                </a:cubicBezTo>
                <a:cubicBezTo>
                  <a:pt x="16766" y="17178"/>
                  <a:pt x="16723" y="17161"/>
                  <a:pt x="16679" y="17161"/>
                </a:cubicBezTo>
                <a:close/>
                <a:moveTo>
                  <a:pt x="17465" y="17161"/>
                </a:moveTo>
                <a:cubicBezTo>
                  <a:pt x="17422" y="17161"/>
                  <a:pt x="17378" y="17178"/>
                  <a:pt x="17345" y="17211"/>
                </a:cubicBezTo>
                <a:cubicBezTo>
                  <a:pt x="17279" y="17276"/>
                  <a:pt x="17279" y="17383"/>
                  <a:pt x="17345" y="17448"/>
                </a:cubicBezTo>
                <a:cubicBezTo>
                  <a:pt x="17411" y="17514"/>
                  <a:pt x="17519" y="17514"/>
                  <a:pt x="17585" y="17448"/>
                </a:cubicBezTo>
                <a:cubicBezTo>
                  <a:pt x="17652" y="17383"/>
                  <a:pt x="17652" y="17276"/>
                  <a:pt x="17585" y="17211"/>
                </a:cubicBezTo>
                <a:cubicBezTo>
                  <a:pt x="17552" y="17178"/>
                  <a:pt x="17509" y="17161"/>
                  <a:pt x="17465" y="17161"/>
                </a:cubicBezTo>
                <a:close/>
                <a:moveTo>
                  <a:pt x="18252" y="17161"/>
                </a:moveTo>
                <a:cubicBezTo>
                  <a:pt x="18208" y="17161"/>
                  <a:pt x="18165" y="17178"/>
                  <a:pt x="18131" y="17211"/>
                </a:cubicBezTo>
                <a:cubicBezTo>
                  <a:pt x="18065" y="17276"/>
                  <a:pt x="18065" y="17383"/>
                  <a:pt x="18131" y="17448"/>
                </a:cubicBezTo>
                <a:cubicBezTo>
                  <a:pt x="18198" y="17514"/>
                  <a:pt x="18305" y="17514"/>
                  <a:pt x="18371" y="17448"/>
                </a:cubicBezTo>
                <a:cubicBezTo>
                  <a:pt x="18438" y="17383"/>
                  <a:pt x="18438" y="17276"/>
                  <a:pt x="18371" y="17211"/>
                </a:cubicBezTo>
                <a:cubicBezTo>
                  <a:pt x="18338" y="17178"/>
                  <a:pt x="18295" y="17161"/>
                  <a:pt x="18252" y="17161"/>
                </a:cubicBezTo>
                <a:close/>
                <a:moveTo>
                  <a:pt x="19037" y="17161"/>
                </a:moveTo>
                <a:cubicBezTo>
                  <a:pt x="18994" y="17161"/>
                  <a:pt x="18951" y="17178"/>
                  <a:pt x="18918" y="17211"/>
                </a:cubicBezTo>
                <a:cubicBezTo>
                  <a:pt x="18851" y="17276"/>
                  <a:pt x="18851" y="17383"/>
                  <a:pt x="18918" y="17448"/>
                </a:cubicBezTo>
                <a:cubicBezTo>
                  <a:pt x="18984" y="17514"/>
                  <a:pt x="19091" y="17514"/>
                  <a:pt x="19158" y="17448"/>
                </a:cubicBezTo>
                <a:cubicBezTo>
                  <a:pt x="19224" y="17383"/>
                  <a:pt x="19224" y="17276"/>
                  <a:pt x="19158" y="17211"/>
                </a:cubicBezTo>
                <a:cubicBezTo>
                  <a:pt x="19125" y="17178"/>
                  <a:pt x="19081" y="17161"/>
                  <a:pt x="19037" y="17161"/>
                </a:cubicBezTo>
                <a:close/>
                <a:moveTo>
                  <a:pt x="19824" y="17161"/>
                </a:moveTo>
                <a:cubicBezTo>
                  <a:pt x="19780" y="17161"/>
                  <a:pt x="19736" y="17178"/>
                  <a:pt x="19703" y="17211"/>
                </a:cubicBezTo>
                <a:cubicBezTo>
                  <a:pt x="19637" y="17276"/>
                  <a:pt x="19637" y="17383"/>
                  <a:pt x="19703" y="17448"/>
                </a:cubicBezTo>
                <a:cubicBezTo>
                  <a:pt x="19770" y="17514"/>
                  <a:pt x="19878" y="17514"/>
                  <a:pt x="19944" y="17448"/>
                </a:cubicBezTo>
                <a:cubicBezTo>
                  <a:pt x="20010" y="17383"/>
                  <a:pt x="20010" y="17276"/>
                  <a:pt x="19944" y="17211"/>
                </a:cubicBezTo>
                <a:cubicBezTo>
                  <a:pt x="19911" y="17178"/>
                  <a:pt x="19867" y="17161"/>
                  <a:pt x="19824" y="17161"/>
                </a:cubicBezTo>
                <a:close/>
                <a:moveTo>
                  <a:pt x="20610" y="17161"/>
                </a:moveTo>
                <a:cubicBezTo>
                  <a:pt x="20566" y="17161"/>
                  <a:pt x="20523" y="17178"/>
                  <a:pt x="20490" y="17211"/>
                </a:cubicBezTo>
                <a:cubicBezTo>
                  <a:pt x="20423" y="17276"/>
                  <a:pt x="20423" y="17383"/>
                  <a:pt x="20490" y="17448"/>
                </a:cubicBezTo>
                <a:cubicBezTo>
                  <a:pt x="20556" y="17514"/>
                  <a:pt x="20664" y="17514"/>
                  <a:pt x="20730" y="17448"/>
                </a:cubicBezTo>
                <a:cubicBezTo>
                  <a:pt x="20797" y="17383"/>
                  <a:pt x="20797" y="17276"/>
                  <a:pt x="20730" y="17211"/>
                </a:cubicBezTo>
                <a:cubicBezTo>
                  <a:pt x="20697" y="17178"/>
                  <a:pt x="20653" y="17161"/>
                  <a:pt x="20610" y="17161"/>
                </a:cubicBezTo>
                <a:close/>
                <a:moveTo>
                  <a:pt x="21396" y="17161"/>
                </a:moveTo>
                <a:cubicBezTo>
                  <a:pt x="21353" y="17161"/>
                  <a:pt x="21309" y="17178"/>
                  <a:pt x="21276" y="17211"/>
                </a:cubicBezTo>
                <a:cubicBezTo>
                  <a:pt x="21209" y="17276"/>
                  <a:pt x="21209" y="17383"/>
                  <a:pt x="21276" y="17448"/>
                </a:cubicBezTo>
                <a:cubicBezTo>
                  <a:pt x="21342" y="17514"/>
                  <a:pt x="21450" y="17514"/>
                  <a:pt x="21517" y="17448"/>
                </a:cubicBezTo>
                <a:cubicBezTo>
                  <a:pt x="21583" y="17383"/>
                  <a:pt x="21583" y="17276"/>
                  <a:pt x="21517" y="17211"/>
                </a:cubicBezTo>
                <a:cubicBezTo>
                  <a:pt x="21483" y="17178"/>
                  <a:pt x="21440" y="17161"/>
                  <a:pt x="21396" y="17161"/>
                </a:cubicBezTo>
                <a:close/>
                <a:moveTo>
                  <a:pt x="169" y="17978"/>
                </a:moveTo>
                <a:cubicBezTo>
                  <a:pt x="126" y="17978"/>
                  <a:pt x="83" y="17995"/>
                  <a:pt x="49" y="18028"/>
                </a:cubicBezTo>
                <a:cubicBezTo>
                  <a:pt x="-17" y="18093"/>
                  <a:pt x="-17" y="18200"/>
                  <a:pt x="49" y="18265"/>
                </a:cubicBezTo>
                <a:cubicBezTo>
                  <a:pt x="116" y="18331"/>
                  <a:pt x="223" y="18331"/>
                  <a:pt x="290" y="18265"/>
                </a:cubicBezTo>
                <a:cubicBezTo>
                  <a:pt x="356" y="18200"/>
                  <a:pt x="356" y="18093"/>
                  <a:pt x="290" y="18028"/>
                </a:cubicBezTo>
                <a:cubicBezTo>
                  <a:pt x="256" y="17995"/>
                  <a:pt x="213" y="17978"/>
                  <a:pt x="169" y="17978"/>
                </a:cubicBezTo>
                <a:close/>
                <a:moveTo>
                  <a:pt x="955" y="17978"/>
                </a:moveTo>
                <a:cubicBezTo>
                  <a:pt x="912" y="17978"/>
                  <a:pt x="869" y="17995"/>
                  <a:pt x="836" y="18028"/>
                </a:cubicBezTo>
                <a:cubicBezTo>
                  <a:pt x="769" y="18093"/>
                  <a:pt x="769" y="18200"/>
                  <a:pt x="836" y="18265"/>
                </a:cubicBezTo>
                <a:cubicBezTo>
                  <a:pt x="902" y="18331"/>
                  <a:pt x="1009" y="18331"/>
                  <a:pt x="1076" y="18265"/>
                </a:cubicBezTo>
                <a:cubicBezTo>
                  <a:pt x="1142" y="18200"/>
                  <a:pt x="1142" y="18093"/>
                  <a:pt x="1076" y="18028"/>
                </a:cubicBezTo>
                <a:cubicBezTo>
                  <a:pt x="1043" y="17995"/>
                  <a:pt x="999" y="17978"/>
                  <a:pt x="955" y="17978"/>
                </a:cubicBezTo>
                <a:close/>
                <a:moveTo>
                  <a:pt x="1742" y="17978"/>
                </a:moveTo>
                <a:cubicBezTo>
                  <a:pt x="1698" y="17978"/>
                  <a:pt x="1654" y="17995"/>
                  <a:pt x="1621" y="18028"/>
                </a:cubicBezTo>
                <a:cubicBezTo>
                  <a:pt x="1555" y="18093"/>
                  <a:pt x="1555" y="18200"/>
                  <a:pt x="1621" y="18265"/>
                </a:cubicBezTo>
                <a:cubicBezTo>
                  <a:pt x="1688" y="18331"/>
                  <a:pt x="1796" y="18331"/>
                  <a:pt x="1862" y="18265"/>
                </a:cubicBezTo>
                <a:cubicBezTo>
                  <a:pt x="1928" y="18200"/>
                  <a:pt x="1928" y="18093"/>
                  <a:pt x="1862" y="18028"/>
                </a:cubicBezTo>
                <a:cubicBezTo>
                  <a:pt x="1829" y="17995"/>
                  <a:pt x="1785" y="17978"/>
                  <a:pt x="1742" y="17978"/>
                </a:cubicBezTo>
                <a:close/>
                <a:moveTo>
                  <a:pt x="2528" y="17978"/>
                </a:moveTo>
                <a:cubicBezTo>
                  <a:pt x="2484" y="17978"/>
                  <a:pt x="2441" y="17995"/>
                  <a:pt x="2408" y="18028"/>
                </a:cubicBezTo>
                <a:cubicBezTo>
                  <a:pt x="2341" y="18093"/>
                  <a:pt x="2341" y="18200"/>
                  <a:pt x="2408" y="18265"/>
                </a:cubicBezTo>
                <a:cubicBezTo>
                  <a:pt x="2474" y="18331"/>
                  <a:pt x="2582" y="18331"/>
                  <a:pt x="2648" y="18265"/>
                </a:cubicBezTo>
                <a:cubicBezTo>
                  <a:pt x="2715" y="18200"/>
                  <a:pt x="2715" y="18093"/>
                  <a:pt x="2648" y="18028"/>
                </a:cubicBezTo>
                <a:cubicBezTo>
                  <a:pt x="2615" y="17995"/>
                  <a:pt x="2571" y="17978"/>
                  <a:pt x="2528" y="17978"/>
                </a:cubicBezTo>
                <a:close/>
                <a:moveTo>
                  <a:pt x="3314" y="17978"/>
                </a:moveTo>
                <a:cubicBezTo>
                  <a:pt x="3271" y="17978"/>
                  <a:pt x="3227" y="17995"/>
                  <a:pt x="3194" y="18028"/>
                </a:cubicBezTo>
                <a:cubicBezTo>
                  <a:pt x="3127" y="18093"/>
                  <a:pt x="3127" y="18200"/>
                  <a:pt x="3194" y="18265"/>
                </a:cubicBezTo>
                <a:cubicBezTo>
                  <a:pt x="3260" y="18331"/>
                  <a:pt x="3368" y="18331"/>
                  <a:pt x="3434" y="18265"/>
                </a:cubicBezTo>
                <a:cubicBezTo>
                  <a:pt x="3500" y="18200"/>
                  <a:pt x="3500" y="18093"/>
                  <a:pt x="3434" y="18028"/>
                </a:cubicBezTo>
                <a:cubicBezTo>
                  <a:pt x="3401" y="17995"/>
                  <a:pt x="3358" y="17978"/>
                  <a:pt x="3314" y="17978"/>
                </a:cubicBezTo>
                <a:close/>
                <a:moveTo>
                  <a:pt x="4101" y="17978"/>
                </a:moveTo>
                <a:cubicBezTo>
                  <a:pt x="4057" y="17978"/>
                  <a:pt x="4013" y="17995"/>
                  <a:pt x="3980" y="18028"/>
                </a:cubicBezTo>
                <a:cubicBezTo>
                  <a:pt x="3914" y="18093"/>
                  <a:pt x="3914" y="18200"/>
                  <a:pt x="3980" y="18265"/>
                </a:cubicBezTo>
                <a:cubicBezTo>
                  <a:pt x="4047" y="18331"/>
                  <a:pt x="4154" y="18331"/>
                  <a:pt x="4220" y="18265"/>
                </a:cubicBezTo>
                <a:cubicBezTo>
                  <a:pt x="4287" y="18200"/>
                  <a:pt x="4287" y="18093"/>
                  <a:pt x="4220" y="18028"/>
                </a:cubicBezTo>
                <a:cubicBezTo>
                  <a:pt x="4187" y="17995"/>
                  <a:pt x="4144" y="17978"/>
                  <a:pt x="4101" y="17978"/>
                </a:cubicBezTo>
                <a:close/>
                <a:moveTo>
                  <a:pt x="4886" y="17978"/>
                </a:moveTo>
                <a:cubicBezTo>
                  <a:pt x="4843" y="17978"/>
                  <a:pt x="4800" y="17995"/>
                  <a:pt x="4766" y="18028"/>
                </a:cubicBezTo>
                <a:cubicBezTo>
                  <a:pt x="4700" y="18093"/>
                  <a:pt x="4700" y="18200"/>
                  <a:pt x="4766" y="18265"/>
                </a:cubicBezTo>
                <a:cubicBezTo>
                  <a:pt x="4833" y="18331"/>
                  <a:pt x="4940" y="18331"/>
                  <a:pt x="5007" y="18265"/>
                </a:cubicBezTo>
                <a:cubicBezTo>
                  <a:pt x="5073" y="18200"/>
                  <a:pt x="5073" y="18093"/>
                  <a:pt x="5007" y="18028"/>
                </a:cubicBezTo>
                <a:cubicBezTo>
                  <a:pt x="4973" y="17995"/>
                  <a:pt x="4930" y="17978"/>
                  <a:pt x="4886" y="17978"/>
                </a:cubicBezTo>
                <a:close/>
                <a:moveTo>
                  <a:pt x="5672" y="17978"/>
                </a:moveTo>
                <a:cubicBezTo>
                  <a:pt x="5629" y="17978"/>
                  <a:pt x="5586" y="17995"/>
                  <a:pt x="5553" y="18028"/>
                </a:cubicBezTo>
                <a:cubicBezTo>
                  <a:pt x="5486" y="18093"/>
                  <a:pt x="5486" y="18200"/>
                  <a:pt x="5553" y="18265"/>
                </a:cubicBezTo>
                <a:cubicBezTo>
                  <a:pt x="5619" y="18331"/>
                  <a:pt x="5726" y="18331"/>
                  <a:pt x="5793" y="18265"/>
                </a:cubicBezTo>
                <a:cubicBezTo>
                  <a:pt x="5859" y="18200"/>
                  <a:pt x="5859" y="18093"/>
                  <a:pt x="5793" y="18028"/>
                </a:cubicBezTo>
                <a:cubicBezTo>
                  <a:pt x="5760" y="17995"/>
                  <a:pt x="5716" y="17978"/>
                  <a:pt x="5672" y="17978"/>
                </a:cubicBezTo>
                <a:close/>
                <a:moveTo>
                  <a:pt x="6459" y="17978"/>
                </a:moveTo>
                <a:cubicBezTo>
                  <a:pt x="6415" y="17978"/>
                  <a:pt x="6372" y="17995"/>
                  <a:pt x="6338" y="18028"/>
                </a:cubicBezTo>
                <a:cubicBezTo>
                  <a:pt x="6272" y="18093"/>
                  <a:pt x="6272" y="18200"/>
                  <a:pt x="6338" y="18265"/>
                </a:cubicBezTo>
                <a:cubicBezTo>
                  <a:pt x="6405" y="18331"/>
                  <a:pt x="6513" y="18331"/>
                  <a:pt x="6579" y="18265"/>
                </a:cubicBezTo>
                <a:cubicBezTo>
                  <a:pt x="6646" y="18200"/>
                  <a:pt x="6646" y="18093"/>
                  <a:pt x="6579" y="18028"/>
                </a:cubicBezTo>
                <a:cubicBezTo>
                  <a:pt x="6546" y="17995"/>
                  <a:pt x="6502" y="17978"/>
                  <a:pt x="6459" y="17978"/>
                </a:cubicBezTo>
                <a:close/>
                <a:moveTo>
                  <a:pt x="7245" y="17978"/>
                </a:moveTo>
                <a:cubicBezTo>
                  <a:pt x="7202" y="17978"/>
                  <a:pt x="7158" y="17995"/>
                  <a:pt x="7125" y="18028"/>
                </a:cubicBezTo>
                <a:cubicBezTo>
                  <a:pt x="7058" y="18093"/>
                  <a:pt x="7058" y="18200"/>
                  <a:pt x="7125" y="18265"/>
                </a:cubicBezTo>
                <a:cubicBezTo>
                  <a:pt x="7191" y="18331"/>
                  <a:pt x="7299" y="18331"/>
                  <a:pt x="7365" y="18265"/>
                </a:cubicBezTo>
                <a:cubicBezTo>
                  <a:pt x="7432" y="18200"/>
                  <a:pt x="7432" y="18093"/>
                  <a:pt x="7365" y="18028"/>
                </a:cubicBezTo>
                <a:cubicBezTo>
                  <a:pt x="7332" y="17995"/>
                  <a:pt x="7289" y="17978"/>
                  <a:pt x="7245" y="17978"/>
                </a:cubicBezTo>
                <a:close/>
                <a:moveTo>
                  <a:pt x="8031" y="17978"/>
                </a:moveTo>
                <a:cubicBezTo>
                  <a:pt x="7988" y="17978"/>
                  <a:pt x="7944" y="17995"/>
                  <a:pt x="7911" y="18028"/>
                </a:cubicBezTo>
                <a:cubicBezTo>
                  <a:pt x="7845" y="18093"/>
                  <a:pt x="7845" y="18200"/>
                  <a:pt x="7911" y="18265"/>
                </a:cubicBezTo>
                <a:cubicBezTo>
                  <a:pt x="7977" y="18331"/>
                  <a:pt x="8085" y="18331"/>
                  <a:pt x="8151" y="18265"/>
                </a:cubicBezTo>
                <a:cubicBezTo>
                  <a:pt x="8217" y="18200"/>
                  <a:pt x="8217" y="18093"/>
                  <a:pt x="8151" y="18028"/>
                </a:cubicBezTo>
                <a:cubicBezTo>
                  <a:pt x="8118" y="17995"/>
                  <a:pt x="8075" y="17978"/>
                  <a:pt x="8031" y="17978"/>
                </a:cubicBezTo>
                <a:close/>
                <a:moveTo>
                  <a:pt x="8818" y="17978"/>
                </a:moveTo>
                <a:cubicBezTo>
                  <a:pt x="8774" y="17978"/>
                  <a:pt x="8730" y="17995"/>
                  <a:pt x="8697" y="18028"/>
                </a:cubicBezTo>
                <a:cubicBezTo>
                  <a:pt x="8631" y="18093"/>
                  <a:pt x="8631" y="18200"/>
                  <a:pt x="8697" y="18265"/>
                </a:cubicBezTo>
                <a:cubicBezTo>
                  <a:pt x="8764" y="18331"/>
                  <a:pt x="8871" y="18331"/>
                  <a:pt x="8937" y="18265"/>
                </a:cubicBezTo>
                <a:cubicBezTo>
                  <a:pt x="9004" y="18200"/>
                  <a:pt x="9004" y="18093"/>
                  <a:pt x="8937" y="18028"/>
                </a:cubicBezTo>
                <a:cubicBezTo>
                  <a:pt x="8904" y="17995"/>
                  <a:pt x="8861" y="17978"/>
                  <a:pt x="8818" y="17978"/>
                </a:cubicBezTo>
                <a:close/>
                <a:moveTo>
                  <a:pt x="9603" y="17978"/>
                </a:moveTo>
                <a:cubicBezTo>
                  <a:pt x="9560" y="17978"/>
                  <a:pt x="9517" y="17995"/>
                  <a:pt x="9483" y="18028"/>
                </a:cubicBezTo>
                <a:cubicBezTo>
                  <a:pt x="9417" y="18093"/>
                  <a:pt x="9417" y="18200"/>
                  <a:pt x="9483" y="18265"/>
                </a:cubicBezTo>
                <a:cubicBezTo>
                  <a:pt x="9550" y="18331"/>
                  <a:pt x="9657" y="18331"/>
                  <a:pt x="9724" y="18265"/>
                </a:cubicBezTo>
                <a:cubicBezTo>
                  <a:pt x="9790" y="18200"/>
                  <a:pt x="9790" y="18093"/>
                  <a:pt x="9724" y="18028"/>
                </a:cubicBezTo>
                <a:cubicBezTo>
                  <a:pt x="9690" y="17995"/>
                  <a:pt x="9647" y="17978"/>
                  <a:pt x="9603" y="17978"/>
                </a:cubicBezTo>
                <a:close/>
                <a:moveTo>
                  <a:pt x="10390" y="17978"/>
                </a:moveTo>
                <a:cubicBezTo>
                  <a:pt x="10346" y="17978"/>
                  <a:pt x="10303" y="17995"/>
                  <a:pt x="10270" y="18028"/>
                </a:cubicBezTo>
                <a:cubicBezTo>
                  <a:pt x="10203" y="18093"/>
                  <a:pt x="10203" y="18200"/>
                  <a:pt x="10270" y="18265"/>
                </a:cubicBezTo>
                <a:cubicBezTo>
                  <a:pt x="10336" y="18331"/>
                  <a:pt x="10444" y="18331"/>
                  <a:pt x="10510" y="18265"/>
                </a:cubicBezTo>
                <a:cubicBezTo>
                  <a:pt x="10576" y="18200"/>
                  <a:pt x="10576" y="18093"/>
                  <a:pt x="10510" y="18028"/>
                </a:cubicBezTo>
                <a:cubicBezTo>
                  <a:pt x="10477" y="17995"/>
                  <a:pt x="10433" y="17978"/>
                  <a:pt x="10390" y="17978"/>
                </a:cubicBezTo>
                <a:close/>
                <a:moveTo>
                  <a:pt x="11176" y="17978"/>
                </a:moveTo>
                <a:cubicBezTo>
                  <a:pt x="11132" y="17978"/>
                  <a:pt x="11089" y="17995"/>
                  <a:pt x="11055" y="18028"/>
                </a:cubicBezTo>
                <a:cubicBezTo>
                  <a:pt x="10989" y="18093"/>
                  <a:pt x="10989" y="18200"/>
                  <a:pt x="11055" y="18265"/>
                </a:cubicBezTo>
                <a:cubicBezTo>
                  <a:pt x="11122" y="18331"/>
                  <a:pt x="11230" y="18331"/>
                  <a:pt x="11296" y="18265"/>
                </a:cubicBezTo>
                <a:cubicBezTo>
                  <a:pt x="11363" y="18200"/>
                  <a:pt x="11363" y="18093"/>
                  <a:pt x="11296" y="18028"/>
                </a:cubicBezTo>
                <a:cubicBezTo>
                  <a:pt x="11263" y="17995"/>
                  <a:pt x="11219" y="17978"/>
                  <a:pt x="11176" y="17978"/>
                </a:cubicBezTo>
                <a:close/>
                <a:moveTo>
                  <a:pt x="11962" y="17978"/>
                </a:moveTo>
                <a:cubicBezTo>
                  <a:pt x="11919" y="17978"/>
                  <a:pt x="11875" y="17995"/>
                  <a:pt x="11842" y="18028"/>
                </a:cubicBezTo>
                <a:cubicBezTo>
                  <a:pt x="11775" y="18093"/>
                  <a:pt x="11775" y="18200"/>
                  <a:pt x="11842" y="18265"/>
                </a:cubicBezTo>
                <a:cubicBezTo>
                  <a:pt x="11908" y="18331"/>
                  <a:pt x="12016" y="18331"/>
                  <a:pt x="12083" y="18265"/>
                </a:cubicBezTo>
                <a:cubicBezTo>
                  <a:pt x="12149" y="18200"/>
                  <a:pt x="12149" y="18093"/>
                  <a:pt x="12083" y="18028"/>
                </a:cubicBezTo>
                <a:cubicBezTo>
                  <a:pt x="12049" y="17995"/>
                  <a:pt x="12006" y="17978"/>
                  <a:pt x="11962" y="17978"/>
                </a:cubicBezTo>
                <a:close/>
                <a:moveTo>
                  <a:pt x="12748" y="17978"/>
                </a:moveTo>
                <a:cubicBezTo>
                  <a:pt x="12705" y="17978"/>
                  <a:pt x="12661" y="17995"/>
                  <a:pt x="12628" y="18028"/>
                </a:cubicBezTo>
                <a:cubicBezTo>
                  <a:pt x="12562" y="18093"/>
                  <a:pt x="12562" y="18200"/>
                  <a:pt x="12628" y="18265"/>
                </a:cubicBezTo>
                <a:cubicBezTo>
                  <a:pt x="12694" y="18331"/>
                  <a:pt x="12802" y="18331"/>
                  <a:pt x="12868" y="18265"/>
                </a:cubicBezTo>
                <a:cubicBezTo>
                  <a:pt x="12935" y="18200"/>
                  <a:pt x="12935" y="18093"/>
                  <a:pt x="12868" y="18028"/>
                </a:cubicBezTo>
                <a:cubicBezTo>
                  <a:pt x="12835" y="17995"/>
                  <a:pt x="12792" y="17978"/>
                  <a:pt x="12748" y="17978"/>
                </a:cubicBezTo>
                <a:close/>
                <a:moveTo>
                  <a:pt x="13535" y="17978"/>
                </a:moveTo>
                <a:cubicBezTo>
                  <a:pt x="13491" y="17978"/>
                  <a:pt x="13447" y="17995"/>
                  <a:pt x="13414" y="18028"/>
                </a:cubicBezTo>
                <a:cubicBezTo>
                  <a:pt x="13348" y="18093"/>
                  <a:pt x="13348" y="18200"/>
                  <a:pt x="13414" y="18265"/>
                </a:cubicBezTo>
                <a:cubicBezTo>
                  <a:pt x="13481" y="18331"/>
                  <a:pt x="13588" y="18331"/>
                  <a:pt x="13654" y="18265"/>
                </a:cubicBezTo>
                <a:cubicBezTo>
                  <a:pt x="13721" y="18200"/>
                  <a:pt x="13721" y="18093"/>
                  <a:pt x="13654" y="18028"/>
                </a:cubicBezTo>
                <a:cubicBezTo>
                  <a:pt x="13621" y="17995"/>
                  <a:pt x="13578" y="17978"/>
                  <a:pt x="13535" y="17978"/>
                </a:cubicBezTo>
                <a:close/>
                <a:moveTo>
                  <a:pt x="14320" y="17978"/>
                </a:moveTo>
                <a:cubicBezTo>
                  <a:pt x="14277" y="17978"/>
                  <a:pt x="14234" y="17995"/>
                  <a:pt x="14201" y="18028"/>
                </a:cubicBezTo>
                <a:cubicBezTo>
                  <a:pt x="14134" y="18093"/>
                  <a:pt x="14134" y="18200"/>
                  <a:pt x="14201" y="18265"/>
                </a:cubicBezTo>
                <a:cubicBezTo>
                  <a:pt x="14267" y="18331"/>
                  <a:pt x="14374" y="18331"/>
                  <a:pt x="14441" y="18265"/>
                </a:cubicBezTo>
                <a:cubicBezTo>
                  <a:pt x="14507" y="18200"/>
                  <a:pt x="14507" y="18093"/>
                  <a:pt x="14441" y="18028"/>
                </a:cubicBezTo>
                <a:cubicBezTo>
                  <a:pt x="14408" y="17995"/>
                  <a:pt x="14364" y="17978"/>
                  <a:pt x="14320" y="17978"/>
                </a:cubicBezTo>
                <a:close/>
                <a:moveTo>
                  <a:pt x="15107" y="17978"/>
                </a:moveTo>
                <a:cubicBezTo>
                  <a:pt x="15063" y="17978"/>
                  <a:pt x="15019" y="17995"/>
                  <a:pt x="14986" y="18028"/>
                </a:cubicBezTo>
                <a:cubicBezTo>
                  <a:pt x="14920" y="18093"/>
                  <a:pt x="14920" y="18200"/>
                  <a:pt x="14986" y="18265"/>
                </a:cubicBezTo>
                <a:cubicBezTo>
                  <a:pt x="15053" y="18331"/>
                  <a:pt x="15161" y="18331"/>
                  <a:pt x="15227" y="18265"/>
                </a:cubicBezTo>
                <a:cubicBezTo>
                  <a:pt x="15293" y="18200"/>
                  <a:pt x="15293" y="18093"/>
                  <a:pt x="15227" y="18028"/>
                </a:cubicBezTo>
                <a:cubicBezTo>
                  <a:pt x="15194" y="17995"/>
                  <a:pt x="15150" y="17978"/>
                  <a:pt x="15107" y="17978"/>
                </a:cubicBezTo>
                <a:close/>
                <a:moveTo>
                  <a:pt x="15893" y="17978"/>
                </a:moveTo>
                <a:cubicBezTo>
                  <a:pt x="15849" y="17978"/>
                  <a:pt x="15806" y="17995"/>
                  <a:pt x="15772" y="18028"/>
                </a:cubicBezTo>
                <a:cubicBezTo>
                  <a:pt x="15706" y="18093"/>
                  <a:pt x="15706" y="18200"/>
                  <a:pt x="15772" y="18265"/>
                </a:cubicBezTo>
                <a:cubicBezTo>
                  <a:pt x="15839" y="18331"/>
                  <a:pt x="15947" y="18331"/>
                  <a:pt x="16013" y="18265"/>
                </a:cubicBezTo>
                <a:cubicBezTo>
                  <a:pt x="16080" y="18200"/>
                  <a:pt x="16080" y="18093"/>
                  <a:pt x="16013" y="18028"/>
                </a:cubicBezTo>
                <a:cubicBezTo>
                  <a:pt x="15980" y="17995"/>
                  <a:pt x="15936" y="17978"/>
                  <a:pt x="15893" y="17978"/>
                </a:cubicBezTo>
                <a:close/>
                <a:moveTo>
                  <a:pt x="16679" y="17978"/>
                </a:moveTo>
                <a:cubicBezTo>
                  <a:pt x="16636" y="17978"/>
                  <a:pt x="16592" y="17995"/>
                  <a:pt x="16559" y="18028"/>
                </a:cubicBezTo>
                <a:cubicBezTo>
                  <a:pt x="16492" y="18093"/>
                  <a:pt x="16492" y="18200"/>
                  <a:pt x="16559" y="18265"/>
                </a:cubicBezTo>
                <a:cubicBezTo>
                  <a:pt x="16625" y="18331"/>
                  <a:pt x="16733" y="18331"/>
                  <a:pt x="16800" y="18265"/>
                </a:cubicBezTo>
                <a:cubicBezTo>
                  <a:pt x="16866" y="18200"/>
                  <a:pt x="16866" y="18093"/>
                  <a:pt x="16800" y="18028"/>
                </a:cubicBezTo>
                <a:cubicBezTo>
                  <a:pt x="16766" y="17995"/>
                  <a:pt x="16723" y="17978"/>
                  <a:pt x="16679" y="17978"/>
                </a:cubicBezTo>
                <a:close/>
                <a:moveTo>
                  <a:pt x="17465" y="17978"/>
                </a:moveTo>
                <a:cubicBezTo>
                  <a:pt x="17422" y="17978"/>
                  <a:pt x="17378" y="17995"/>
                  <a:pt x="17345" y="18028"/>
                </a:cubicBezTo>
                <a:cubicBezTo>
                  <a:pt x="17279" y="18093"/>
                  <a:pt x="17279" y="18200"/>
                  <a:pt x="17345" y="18265"/>
                </a:cubicBezTo>
                <a:cubicBezTo>
                  <a:pt x="17411" y="18331"/>
                  <a:pt x="17519" y="18331"/>
                  <a:pt x="17585" y="18265"/>
                </a:cubicBezTo>
                <a:cubicBezTo>
                  <a:pt x="17652" y="18200"/>
                  <a:pt x="17652" y="18093"/>
                  <a:pt x="17585" y="18028"/>
                </a:cubicBezTo>
                <a:cubicBezTo>
                  <a:pt x="17552" y="17995"/>
                  <a:pt x="17509" y="17978"/>
                  <a:pt x="17465" y="17978"/>
                </a:cubicBezTo>
                <a:close/>
                <a:moveTo>
                  <a:pt x="18252" y="17978"/>
                </a:moveTo>
                <a:cubicBezTo>
                  <a:pt x="18208" y="17978"/>
                  <a:pt x="18165" y="17995"/>
                  <a:pt x="18131" y="18028"/>
                </a:cubicBezTo>
                <a:cubicBezTo>
                  <a:pt x="18065" y="18093"/>
                  <a:pt x="18065" y="18200"/>
                  <a:pt x="18131" y="18265"/>
                </a:cubicBezTo>
                <a:cubicBezTo>
                  <a:pt x="18198" y="18331"/>
                  <a:pt x="18305" y="18331"/>
                  <a:pt x="18371" y="18265"/>
                </a:cubicBezTo>
                <a:cubicBezTo>
                  <a:pt x="18438" y="18200"/>
                  <a:pt x="18438" y="18093"/>
                  <a:pt x="18371" y="18028"/>
                </a:cubicBezTo>
                <a:cubicBezTo>
                  <a:pt x="18338" y="17995"/>
                  <a:pt x="18295" y="17978"/>
                  <a:pt x="18252" y="17978"/>
                </a:cubicBezTo>
                <a:close/>
                <a:moveTo>
                  <a:pt x="19037" y="17978"/>
                </a:moveTo>
                <a:cubicBezTo>
                  <a:pt x="18994" y="17978"/>
                  <a:pt x="18951" y="17995"/>
                  <a:pt x="18918" y="18028"/>
                </a:cubicBezTo>
                <a:cubicBezTo>
                  <a:pt x="18851" y="18093"/>
                  <a:pt x="18851" y="18200"/>
                  <a:pt x="18918" y="18265"/>
                </a:cubicBezTo>
                <a:cubicBezTo>
                  <a:pt x="18984" y="18331"/>
                  <a:pt x="19091" y="18331"/>
                  <a:pt x="19158" y="18265"/>
                </a:cubicBezTo>
                <a:cubicBezTo>
                  <a:pt x="19224" y="18200"/>
                  <a:pt x="19224" y="18093"/>
                  <a:pt x="19158" y="18028"/>
                </a:cubicBezTo>
                <a:cubicBezTo>
                  <a:pt x="19125" y="17995"/>
                  <a:pt x="19081" y="17978"/>
                  <a:pt x="19037" y="17978"/>
                </a:cubicBezTo>
                <a:close/>
                <a:moveTo>
                  <a:pt x="19824" y="17978"/>
                </a:moveTo>
                <a:cubicBezTo>
                  <a:pt x="19780" y="17978"/>
                  <a:pt x="19736" y="17995"/>
                  <a:pt x="19703" y="18028"/>
                </a:cubicBezTo>
                <a:cubicBezTo>
                  <a:pt x="19637" y="18093"/>
                  <a:pt x="19637" y="18200"/>
                  <a:pt x="19703" y="18265"/>
                </a:cubicBezTo>
                <a:cubicBezTo>
                  <a:pt x="19770" y="18331"/>
                  <a:pt x="19878" y="18331"/>
                  <a:pt x="19944" y="18265"/>
                </a:cubicBezTo>
                <a:cubicBezTo>
                  <a:pt x="20010" y="18200"/>
                  <a:pt x="20010" y="18093"/>
                  <a:pt x="19944" y="18028"/>
                </a:cubicBezTo>
                <a:cubicBezTo>
                  <a:pt x="19911" y="17995"/>
                  <a:pt x="19867" y="17978"/>
                  <a:pt x="19824" y="17978"/>
                </a:cubicBezTo>
                <a:close/>
                <a:moveTo>
                  <a:pt x="20610" y="17978"/>
                </a:moveTo>
                <a:cubicBezTo>
                  <a:pt x="20566" y="17978"/>
                  <a:pt x="20523" y="17995"/>
                  <a:pt x="20490" y="18028"/>
                </a:cubicBezTo>
                <a:cubicBezTo>
                  <a:pt x="20423" y="18093"/>
                  <a:pt x="20423" y="18200"/>
                  <a:pt x="20490" y="18265"/>
                </a:cubicBezTo>
                <a:cubicBezTo>
                  <a:pt x="20556" y="18331"/>
                  <a:pt x="20664" y="18331"/>
                  <a:pt x="20730" y="18265"/>
                </a:cubicBezTo>
                <a:cubicBezTo>
                  <a:pt x="20797" y="18200"/>
                  <a:pt x="20797" y="18093"/>
                  <a:pt x="20730" y="18028"/>
                </a:cubicBezTo>
                <a:cubicBezTo>
                  <a:pt x="20697" y="17995"/>
                  <a:pt x="20653" y="17978"/>
                  <a:pt x="20610" y="17978"/>
                </a:cubicBezTo>
                <a:close/>
                <a:moveTo>
                  <a:pt x="21396" y="17978"/>
                </a:moveTo>
                <a:cubicBezTo>
                  <a:pt x="21353" y="17978"/>
                  <a:pt x="21309" y="17995"/>
                  <a:pt x="21276" y="18028"/>
                </a:cubicBezTo>
                <a:cubicBezTo>
                  <a:pt x="21209" y="18093"/>
                  <a:pt x="21209" y="18200"/>
                  <a:pt x="21276" y="18265"/>
                </a:cubicBezTo>
                <a:cubicBezTo>
                  <a:pt x="21342" y="18331"/>
                  <a:pt x="21450" y="18331"/>
                  <a:pt x="21517" y="18265"/>
                </a:cubicBezTo>
                <a:cubicBezTo>
                  <a:pt x="21583" y="18200"/>
                  <a:pt x="21583" y="18093"/>
                  <a:pt x="21517" y="18028"/>
                </a:cubicBezTo>
                <a:cubicBezTo>
                  <a:pt x="21483" y="17995"/>
                  <a:pt x="21440" y="17978"/>
                  <a:pt x="21396" y="17978"/>
                </a:cubicBezTo>
                <a:close/>
                <a:moveTo>
                  <a:pt x="169" y="18795"/>
                </a:moveTo>
                <a:cubicBezTo>
                  <a:pt x="126" y="18795"/>
                  <a:pt x="83" y="18812"/>
                  <a:pt x="49" y="18845"/>
                </a:cubicBezTo>
                <a:cubicBezTo>
                  <a:pt x="-17" y="18910"/>
                  <a:pt x="-17" y="19017"/>
                  <a:pt x="49" y="19083"/>
                </a:cubicBezTo>
                <a:cubicBezTo>
                  <a:pt x="116" y="19149"/>
                  <a:pt x="223" y="19149"/>
                  <a:pt x="290" y="19083"/>
                </a:cubicBezTo>
                <a:cubicBezTo>
                  <a:pt x="356" y="19017"/>
                  <a:pt x="356" y="18910"/>
                  <a:pt x="290" y="18845"/>
                </a:cubicBezTo>
                <a:cubicBezTo>
                  <a:pt x="256" y="18812"/>
                  <a:pt x="213" y="18795"/>
                  <a:pt x="169" y="18795"/>
                </a:cubicBezTo>
                <a:close/>
                <a:moveTo>
                  <a:pt x="955" y="18795"/>
                </a:moveTo>
                <a:cubicBezTo>
                  <a:pt x="912" y="18795"/>
                  <a:pt x="869" y="18812"/>
                  <a:pt x="836" y="18845"/>
                </a:cubicBezTo>
                <a:cubicBezTo>
                  <a:pt x="769" y="18910"/>
                  <a:pt x="769" y="19017"/>
                  <a:pt x="836" y="19083"/>
                </a:cubicBezTo>
                <a:cubicBezTo>
                  <a:pt x="902" y="19149"/>
                  <a:pt x="1009" y="19149"/>
                  <a:pt x="1076" y="19083"/>
                </a:cubicBezTo>
                <a:cubicBezTo>
                  <a:pt x="1142" y="19017"/>
                  <a:pt x="1142" y="18910"/>
                  <a:pt x="1076" y="18845"/>
                </a:cubicBezTo>
                <a:cubicBezTo>
                  <a:pt x="1043" y="18812"/>
                  <a:pt x="999" y="18795"/>
                  <a:pt x="955" y="18795"/>
                </a:cubicBezTo>
                <a:close/>
                <a:moveTo>
                  <a:pt x="1742" y="18795"/>
                </a:moveTo>
                <a:cubicBezTo>
                  <a:pt x="1698" y="18795"/>
                  <a:pt x="1654" y="18812"/>
                  <a:pt x="1621" y="18845"/>
                </a:cubicBezTo>
                <a:cubicBezTo>
                  <a:pt x="1555" y="18910"/>
                  <a:pt x="1555" y="19017"/>
                  <a:pt x="1621" y="19083"/>
                </a:cubicBezTo>
                <a:cubicBezTo>
                  <a:pt x="1688" y="19149"/>
                  <a:pt x="1796" y="19149"/>
                  <a:pt x="1862" y="19083"/>
                </a:cubicBezTo>
                <a:cubicBezTo>
                  <a:pt x="1928" y="19017"/>
                  <a:pt x="1928" y="18910"/>
                  <a:pt x="1862" y="18845"/>
                </a:cubicBezTo>
                <a:cubicBezTo>
                  <a:pt x="1829" y="18812"/>
                  <a:pt x="1785" y="18795"/>
                  <a:pt x="1742" y="18795"/>
                </a:cubicBezTo>
                <a:close/>
                <a:moveTo>
                  <a:pt x="2528" y="18795"/>
                </a:moveTo>
                <a:cubicBezTo>
                  <a:pt x="2484" y="18795"/>
                  <a:pt x="2441" y="18812"/>
                  <a:pt x="2408" y="18845"/>
                </a:cubicBezTo>
                <a:cubicBezTo>
                  <a:pt x="2341" y="18910"/>
                  <a:pt x="2341" y="19017"/>
                  <a:pt x="2408" y="19083"/>
                </a:cubicBezTo>
                <a:cubicBezTo>
                  <a:pt x="2474" y="19149"/>
                  <a:pt x="2582" y="19149"/>
                  <a:pt x="2648" y="19083"/>
                </a:cubicBezTo>
                <a:cubicBezTo>
                  <a:pt x="2715" y="19017"/>
                  <a:pt x="2715" y="18910"/>
                  <a:pt x="2648" y="18845"/>
                </a:cubicBezTo>
                <a:cubicBezTo>
                  <a:pt x="2615" y="18812"/>
                  <a:pt x="2571" y="18795"/>
                  <a:pt x="2528" y="18795"/>
                </a:cubicBezTo>
                <a:close/>
                <a:moveTo>
                  <a:pt x="3314" y="18795"/>
                </a:moveTo>
                <a:cubicBezTo>
                  <a:pt x="3271" y="18795"/>
                  <a:pt x="3227" y="18812"/>
                  <a:pt x="3194" y="18845"/>
                </a:cubicBezTo>
                <a:cubicBezTo>
                  <a:pt x="3127" y="18910"/>
                  <a:pt x="3127" y="19017"/>
                  <a:pt x="3194" y="19083"/>
                </a:cubicBezTo>
                <a:cubicBezTo>
                  <a:pt x="3260" y="19149"/>
                  <a:pt x="3368" y="19149"/>
                  <a:pt x="3434" y="19083"/>
                </a:cubicBezTo>
                <a:cubicBezTo>
                  <a:pt x="3500" y="19017"/>
                  <a:pt x="3500" y="18910"/>
                  <a:pt x="3434" y="18845"/>
                </a:cubicBezTo>
                <a:cubicBezTo>
                  <a:pt x="3401" y="18812"/>
                  <a:pt x="3358" y="18795"/>
                  <a:pt x="3314" y="18795"/>
                </a:cubicBezTo>
                <a:close/>
                <a:moveTo>
                  <a:pt x="4101" y="18795"/>
                </a:moveTo>
                <a:cubicBezTo>
                  <a:pt x="4057" y="18795"/>
                  <a:pt x="4013" y="18812"/>
                  <a:pt x="3980" y="18845"/>
                </a:cubicBezTo>
                <a:cubicBezTo>
                  <a:pt x="3914" y="18910"/>
                  <a:pt x="3914" y="19017"/>
                  <a:pt x="3980" y="19083"/>
                </a:cubicBezTo>
                <a:cubicBezTo>
                  <a:pt x="4047" y="19149"/>
                  <a:pt x="4154" y="19149"/>
                  <a:pt x="4220" y="19083"/>
                </a:cubicBezTo>
                <a:cubicBezTo>
                  <a:pt x="4287" y="19017"/>
                  <a:pt x="4287" y="18910"/>
                  <a:pt x="4220" y="18845"/>
                </a:cubicBezTo>
                <a:cubicBezTo>
                  <a:pt x="4187" y="18812"/>
                  <a:pt x="4144" y="18795"/>
                  <a:pt x="4101" y="18795"/>
                </a:cubicBezTo>
                <a:close/>
                <a:moveTo>
                  <a:pt x="4886" y="18795"/>
                </a:moveTo>
                <a:cubicBezTo>
                  <a:pt x="4843" y="18795"/>
                  <a:pt x="4800" y="18812"/>
                  <a:pt x="4766" y="18845"/>
                </a:cubicBezTo>
                <a:cubicBezTo>
                  <a:pt x="4700" y="18910"/>
                  <a:pt x="4700" y="19017"/>
                  <a:pt x="4766" y="19083"/>
                </a:cubicBezTo>
                <a:cubicBezTo>
                  <a:pt x="4833" y="19149"/>
                  <a:pt x="4940" y="19149"/>
                  <a:pt x="5007" y="19083"/>
                </a:cubicBezTo>
                <a:cubicBezTo>
                  <a:pt x="5073" y="19017"/>
                  <a:pt x="5073" y="18910"/>
                  <a:pt x="5007" y="18845"/>
                </a:cubicBezTo>
                <a:cubicBezTo>
                  <a:pt x="4973" y="18812"/>
                  <a:pt x="4930" y="18795"/>
                  <a:pt x="4886" y="18795"/>
                </a:cubicBezTo>
                <a:close/>
                <a:moveTo>
                  <a:pt x="5672" y="18795"/>
                </a:moveTo>
                <a:cubicBezTo>
                  <a:pt x="5629" y="18795"/>
                  <a:pt x="5586" y="18812"/>
                  <a:pt x="5553" y="18845"/>
                </a:cubicBezTo>
                <a:cubicBezTo>
                  <a:pt x="5486" y="18910"/>
                  <a:pt x="5486" y="19017"/>
                  <a:pt x="5553" y="19083"/>
                </a:cubicBezTo>
                <a:cubicBezTo>
                  <a:pt x="5619" y="19149"/>
                  <a:pt x="5726" y="19149"/>
                  <a:pt x="5793" y="19083"/>
                </a:cubicBezTo>
                <a:cubicBezTo>
                  <a:pt x="5859" y="19017"/>
                  <a:pt x="5859" y="18910"/>
                  <a:pt x="5793" y="18845"/>
                </a:cubicBezTo>
                <a:cubicBezTo>
                  <a:pt x="5760" y="18812"/>
                  <a:pt x="5716" y="18795"/>
                  <a:pt x="5672" y="18795"/>
                </a:cubicBezTo>
                <a:close/>
                <a:moveTo>
                  <a:pt x="6459" y="18795"/>
                </a:moveTo>
                <a:cubicBezTo>
                  <a:pt x="6415" y="18795"/>
                  <a:pt x="6372" y="18812"/>
                  <a:pt x="6338" y="18845"/>
                </a:cubicBezTo>
                <a:cubicBezTo>
                  <a:pt x="6272" y="18910"/>
                  <a:pt x="6272" y="19017"/>
                  <a:pt x="6338" y="19083"/>
                </a:cubicBezTo>
                <a:cubicBezTo>
                  <a:pt x="6405" y="19149"/>
                  <a:pt x="6513" y="19149"/>
                  <a:pt x="6579" y="19083"/>
                </a:cubicBezTo>
                <a:cubicBezTo>
                  <a:pt x="6646" y="19017"/>
                  <a:pt x="6646" y="18910"/>
                  <a:pt x="6579" y="18845"/>
                </a:cubicBezTo>
                <a:cubicBezTo>
                  <a:pt x="6546" y="18812"/>
                  <a:pt x="6502" y="18795"/>
                  <a:pt x="6459" y="18795"/>
                </a:cubicBezTo>
                <a:close/>
                <a:moveTo>
                  <a:pt x="7245" y="18795"/>
                </a:moveTo>
                <a:cubicBezTo>
                  <a:pt x="7202" y="18795"/>
                  <a:pt x="7158" y="18812"/>
                  <a:pt x="7125" y="18845"/>
                </a:cubicBezTo>
                <a:cubicBezTo>
                  <a:pt x="7058" y="18910"/>
                  <a:pt x="7058" y="19017"/>
                  <a:pt x="7125" y="19083"/>
                </a:cubicBezTo>
                <a:cubicBezTo>
                  <a:pt x="7191" y="19149"/>
                  <a:pt x="7299" y="19149"/>
                  <a:pt x="7365" y="19083"/>
                </a:cubicBezTo>
                <a:cubicBezTo>
                  <a:pt x="7432" y="19017"/>
                  <a:pt x="7432" y="18910"/>
                  <a:pt x="7365" y="18845"/>
                </a:cubicBezTo>
                <a:cubicBezTo>
                  <a:pt x="7332" y="18812"/>
                  <a:pt x="7289" y="18795"/>
                  <a:pt x="7245" y="18795"/>
                </a:cubicBezTo>
                <a:close/>
                <a:moveTo>
                  <a:pt x="8031" y="18795"/>
                </a:moveTo>
                <a:cubicBezTo>
                  <a:pt x="7988" y="18795"/>
                  <a:pt x="7944" y="18812"/>
                  <a:pt x="7911" y="18845"/>
                </a:cubicBezTo>
                <a:cubicBezTo>
                  <a:pt x="7845" y="18910"/>
                  <a:pt x="7845" y="19017"/>
                  <a:pt x="7911" y="19083"/>
                </a:cubicBezTo>
                <a:cubicBezTo>
                  <a:pt x="7977" y="19149"/>
                  <a:pt x="8085" y="19149"/>
                  <a:pt x="8151" y="19083"/>
                </a:cubicBezTo>
                <a:cubicBezTo>
                  <a:pt x="8217" y="19017"/>
                  <a:pt x="8217" y="18910"/>
                  <a:pt x="8151" y="18845"/>
                </a:cubicBezTo>
                <a:cubicBezTo>
                  <a:pt x="8118" y="18812"/>
                  <a:pt x="8075" y="18795"/>
                  <a:pt x="8031" y="18795"/>
                </a:cubicBezTo>
                <a:close/>
                <a:moveTo>
                  <a:pt x="8818" y="18795"/>
                </a:moveTo>
                <a:cubicBezTo>
                  <a:pt x="8774" y="18795"/>
                  <a:pt x="8730" y="18812"/>
                  <a:pt x="8697" y="18845"/>
                </a:cubicBezTo>
                <a:cubicBezTo>
                  <a:pt x="8631" y="18910"/>
                  <a:pt x="8631" y="19017"/>
                  <a:pt x="8697" y="19083"/>
                </a:cubicBezTo>
                <a:cubicBezTo>
                  <a:pt x="8764" y="19149"/>
                  <a:pt x="8871" y="19149"/>
                  <a:pt x="8937" y="19083"/>
                </a:cubicBezTo>
                <a:cubicBezTo>
                  <a:pt x="9004" y="19017"/>
                  <a:pt x="9004" y="18910"/>
                  <a:pt x="8937" y="18845"/>
                </a:cubicBezTo>
                <a:cubicBezTo>
                  <a:pt x="8904" y="18812"/>
                  <a:pt x="8861" y="18795"/>
                  <a:pt x="8818" y="18795"/>
                </a:cubicBezTo>
                <a:close/>
                <a:moveTo>
                  <a:pt x="9603" y="18795"/>
                </a:moveTo>
                <a:cubicBezTo>
                  <a:pt x="9560" y="18795"/>
                  <a:pt x="9517" y="18812"/>
                  <a:pt x="9483" y="18845"/>
                </a:cubicBezTo>
                <a:cubicBezTo>
                  <a:pt x="9417" y="18910"/>
                  <a:pt x="9417" y="19017"/>
                  <a:pt x="9483" y="19083"/>
                </a:cubicBezTo>
                <a:cubicBezTo>
                  <a:pt x="9550" y="19149"/>
                  <a:pt x="9657" y="19149"/>
                  <a:pt x="9724" y="19083"/>
                </a:cubicBezTo>
                <a:cubicBezTo>
                  <a:pt x="9790" y="19017"/>
                  <a:pt x="9790" y="18910"/>
                  <a:pt x="9724" y="18845"/>
                </a:cubicBezTo>
                <a:cubicBezTo>
                  <a:pt x="9690" y="18812"/>
                  <a:pt x="9647" y="18795"/>
                  <a:pt x="9603" y="18795"/>
                </a:cubicBezTo>
                <a:close/>
                <a:moveTo>
                  <a:pt x="10390" y="18795"/>
                </a:moveTo>
                <a:cubicBezTo>
                  <a:pt x="10346" y="18795"/>
                  <a:pt x="10303" y="18812"/>
                  <a:pt x="10270" y="18845"/>
                </a:cubicBezTo>
                <a:cubicBezTo>
                  <a:pt x="10203" y="18910"/>
                  <a:pt x="10203" y="19017"/>
                  <a:pt x="10270" y="19083"/>
                </a:cubicBezTo>
                <a:cubicBezTo>
                  <a:pt x="10336" y="19149"/>
                  <a:pt x="10444" y="19149"/>
                  <a:pt x="10510" y="19083"/>
                </a:cubicBezTo>
                <a:cubicBezTo>
                  <a:pt x="10576" y="19017"/>
                  <a:pt x="10576" y="18910"/>
                  <a:pt x="10510" y="18845"/>
                </a:cubicBezTo>
                <a:cubicBezTo>
                  <a:pt x="10477" y="18812"/>
                  <a:pt x="10433" y="18795"/>
                  <a:pt x="10390" y="18795"/>
                </a:cubicBezTo>
                <a:close/>
                <a:moveTo>
                  <a:pt x="11176" y="18795"/>
                </a:moveTo>
                <a:cubicBezTo>
                  <a:pt x="11132" y="18795"/>
                  <a:pt x="11089" y="18812"/>
                  <a:pt x="11055" y="18845"/>
                </a:cubicBezTo>
                <a:cubicBezTo>
                  <a:pt x="10989" y="18910"/>
                  <a:pt x="10989" y="19017"/>
                  <a:pt x="11055" y="19083"/>
                </a:cubicBezTo>
                <a:cubicBezTo>
                  <a:pt x="11122" y="19149"/>
                  <a:pt x="11230" y="19149"/>
                  <a:pt x="11296" y="19083"/>
                </a:cubicBezTo>
                <a:cubicBezTo>
                  <a:pt x="11363" y="19017"/>
                  <a:pt x="11363" y="18910"/>
                  <a:pt x="11296" y="18845"/>
                </a:cubicBezTo>
                <a:cubicBezTo>
                  <a:pt x="11263" y="18812"/>
                  <a:pt x="11219" y="18795"/>
                  <a:pt x="11176" y="18795"/>
                </a:cubicBezTo>
                <a:close/>
                <a:moveTo>
                  <a:pt x="11962" y="18795"/>
                </a:moveTo>
                <a:cubicBezTo>
                  <a:pt x="11919" y="18795"/>
                  <a:pt x="11875" y="18812"/>
                  <a:pt x="11842" y="18845"/>
                </a:cubicBezTo>
                <a:cubicBezTo>
                  <a:pt x="11775" y="18910"/>
                  <a:pt x="11775" y="19017"/>
                  <a:pt x="11842" y="19083"/>
                </a:cubicBezTo>
                <a:cubicBezTo>
                  <a:pt x="11908" y="19149"/>
                  <a:pt x="12016" y="19149"/>
                  <a:pt x="12083" y="19083"/>
                </a:cubicBezTo>
                <a:cubicBezTo>
                  <a:pt x="12149" y="19017"/>
                  <a:pt x="12149" y="18910"/>
                  <a:pt x="12083" y="18845"/>
                </a:cubicBezTo>
                <a:cubicBezTo>
                  <a:pt x="12049" y="18812"/>
                  <a:pt x="12006" y="18795"/>
                  <a:pt x="11962" y="18795"/>
                </a:cubicBezTo>
                <a:close/>
                <a:moveTo>
                  <a:pt x="12748" y="18795"/>
                </a:moveTo>
                <a:cubicBezTo>
                  <a:pt x="12705" y="18795"/>
                  <a:pt x="12661" y="18812"/>
                  <a:pt x="12628" y="18845"/>
                </a:cubicBezTo>
                <a:cubicBezTo>
                  <a:pt x="12562" y="18910"/>
                  <a:pt x="12562" y="19017"/>
                  <a:pt x="12628" y="19083"/>
                </a:cubicBezTo>
                <a:cubicBezTo>
                  <a:pt x="12694" y="19149"/>
                  <a:pt x="12802" y="19149"/>
                  <a:pt x="12868" y="19083"/>
                </a:cubicBezTo>
                <a:cubicBezTo>
                  <a:pt x="12935" y="19017"/>
                  <a:pt x="12935" y="18910"/>
                  <a:pt x="12868" y="18845"/>
                </a:cubicBezTo>
                <a:cubicBezTo>
                  <a:pt x="12835" y="18812"/>
                  <a:pt x="12792" y="18795"/>
                  <a:pt x="12748" y="18795"/>
                </a:cubicBezTo>
                <a:close/>
                <a:moveTo>
                  <a:pt x="13535" y="18795"/>
                </a:moveTo>
                <a:cubicBezTo>
                  <a:pt x="13491" y="18795"/>
                  <a:pt x="13447" y="18812"/>
                  <a:pt x="13414" y="18845"/>
                </a:cubicBezTo>
                <a:cubicBezTo>
                  <a:pt x="13348" y="18910"/>
                  <a:pt x="13348" y="19017"/>
                  <a:pt x="13414" y="19083"/>
                </a:cubicBezTo>
                <a:cubicBezTo>
                  <a:pt x="13481" y="19149"/>
                  <a:pt x="13588" y="19149"/>
                  <a:pt x="13654" y="19083"/>
                </a:cubicBezTo>
                <a:cubicBezTo>
                  <a:pt x="13721" y="19017"/>
                  <a:pt x="13721" y="18910"/>
                  <a:pt x="13654" y="18845"/>
                </a:cubicBezTo>
                <a:cubicBezTo>
                  <a:pt x="13621" y="18812"/>
                  <a:pt x="13578" y="18795"/>
                  <a:pt x="13535" y="18795"/>
                </a:cubicBezTo>
                <a:close/>
                <a:moveTo>
                  <a:pt x="14320" y="18795"/>
                </a:moveTo>
                <a:cubicBezTo>
                  <a:pt x="14277" y="18795"/>
                  <a:pt x="14234" y="18812"/>
                  <a:pt x="14201" y="18845"/>
                </a:cubicBezTo>
                <a:cubicBezTo>
                  <a:pt x="14134" y="18910"/>
                  <a:pt x="14134" y="19017"/>
                  <a:pt x="14201" y="19083"/>
                </a:cubicBezTo>
                <a:cubicBezTo>
                  <a:pt x="14267" y="19149"/>
                  <a:pt x="14374" y="19149"/>
                  <a:pt x="14441" y="19083"/>
                </a:cubicBezTo>
                <a:cubicBezTo>
                  <a:pt x="14507" y="19017"/>
                  <a:pt x="14507" y="18910"/>
                  <a:pt x="14441" y="18845"/>
                </a:cubicBezTo>
                <a:cubicBezTo>
                  <a:pt x="14408" y="18812"/>
                  <a:pt x="14364" y="18795"/>
                  <a:pt x="14320" y="18795"/>
                </a:cubicBezTo>
                <a:close/>
                <a:moveTo>
                  <a:pt x="15107" y="18795"/>
                </a:moveTo>
                <a:cubicBezTo>
                  <a:pt x="15063" y="18795"/>
                  <a:pt x="15019" y="18812"/>
                  <a:pt x="14986" y="18845"/>
                </a:cubicBezTo>
                <a:cubicBezTo>
                  <a:pt x="14920" y="18910"/>
                  <a:pt x="14920" y="19017"/>
                  <a:pt x="14986" y="19083"/>
                </a:cubicBezTo>
                <a:cubicBezTo>
                  <a:pt x="15053" y="19149"/>
                  <a:pt x="15161" y="19149"/>
                  <a:pt x="15227" y="19083"/>
                </a:cubicBezTo>
                <a:cubicBezTo>
                  <a:pt x="15293" y="19017"/>
                  <a:pt x="15293" y="18910"/>
                  <a:pt x="15227" y="18845"/>
                </a:cubicBezTo>
                <a:cubicBezTo>
                  <a:pt x="15194" y="18812"/>
                  <a:pt x="15150" y="18795"/>
                  <a:pt x="15107" y="18795"/>
                </a:cubicBezTo>
                <a:close/>
                <a:moveTo>
                  <a:pt x="15893" y="18795"/>
                </a:moveTo>
                <a:cubicBezTo>
                  <a:pt x="15849" y="18795"/>
                  <a:pt x="15806" y="18812"/>
                  <a:pt x="15772" y="18845"/>
                </a:cubicBezTo>
                <a:cubicBezTo>
                  <a:pt x="15706" y="18910"/>
                  <a:pt x="15706" y="19017"/>
                  <a:pt x="15772" y="19083"/>
                </a:cubicBezTo>
                <a:cubicBezTo>
                  <a:pt x="15839" y="19149"/>
                  <a:pt x="15947" y="19149"/>
                  <a:pt x="16013" y="19083"/>
                </a:cubicBezTo>
                <a:cubicBezTo>
                  <a:pt x="16080" y="19017"/>
                  <a:pt x="16080" y="18910"/>
                  <a:pt x="16013" y="18845"/>
                </a:cubicBezTo>
                <a:cubicBezTo>
                  <a:pt x="15980" y="18812"/>
                  <a:pt x="15936" y="18795"/>
                  <a:pt x="15893" y="18795"/>
                </a:cubicBezTo>
                <a:close/>
                <a:moveTo>
                  <a:pt x="16679" y="18795"/>
                </a:moveTo>
                <a:cubicBezTo>
                  <a:pt x="16636" y="18795"/>
                  <a:pt x="16592" y="18812"/>
                  <a:pt x="16559" y="18845"/>
                </a:cubicBezTo>
                <a:cubicBezTo>
                  <a:pt x="16492" y="18910"/>
                  <a:pt x="16492" y="19017"/>
                  <a:pt x="16559" y="19083"/>
                </a:cubicBezTo>
                <a:cubicBezTo>
                  <a:pt x="16625" y="19149"/>
                  <a:pt x="16733" y="19149"/>
                  <a:pt x="16800" y="19083"/>
                </a:cubicBezTo>
                <a:cubicBezTo>
                  <a:pt x="16866" y="19017"/>
                  <a:pt x="16866" y="18910"/>
                  <a:pt x="16800" y="18845"/>
                </a:cubicBezTo>
                <a:cubicBezTo>
                  <a:pt x="16766" y="18812"/>
                  <a:pt x="16723" y="18795"/>
                  <a:pt x="16679" y="18795"/>
                </a:cubicBezTo>
                <a:close/>
                <a:moveTo>
                  <a:pt x="17465" y="18795"/>
                </a:moveTo>
                <a:cubicBezTo>
                  <a:pt x="17422" y="18795"/>
                  <a:pt x="17378" y="18812"/>
                  <a:pt x="17345" y="18845"/>
                </a:cubicBezTo>
                <a:cubicBezTo>
                  <a:pt x="17279" y="18910"/>
                  <a:pt x="17279" y="19017"/>
                  <a:pt x="17345" y="19083"/>
                </a:cubicBezTo>
                <a:cubicBezTo>
                  <a:pt x="17411" y="19149"/>
                  <a:pt x="17519" y="19149"/>
                  <a:pt x="17585" y="19083"/>
                </a:cubicBezTo>
                <a:cubicBezTo>
                  <a:pt x="17652" y="19017"/>
                  <a:pt x="17652" y="18910"/>
                  <a:pt x="17585" y="18845"/>
                </a:cubicBezTo>
                <a:cubicBezTo>
                  <a:pt x="17552" y="18812"/>
                  <a:pt x="17509" y="18795"/>
                  <a:pt x="17465" y="18795"/>
                </a:cubicBezTo>
                <a:close/>
                <a:moveTo>
                  <a:pt x="18252" y="18795"/>
                </a:moveTo>
                <a:cubicBezTo>
                  <a:pt x="18208" y="18795"/>
                  <a:pt x="18165" y="18812"/>
                  <a:pt x="18131" y="18845"/>
                </a:cubicBezTo>
                <a:cubicBezTo>
                  <a:pt x="18065" y="18910"/>
                  <a:pt x="18065" y="19017"/>
                  <a:pt x="18131" y="19083"/>
                </a:cubicBezTo>
                <a:cubicBezTo>
                  <a:pt x="18198" y="19149"/>
                  <a:pt x="18305" y="19149"/>
                  <a:pt x="18371" y="19083"/>
                </a:cubicBezTo>
                <a:cubicBezTo>
                  <a:pt x="18438" y="19017"/>
                  <a:pt x="18438" y="18910"/>
                  <a:pt x="18371" y="18845"/>
                </a:cubicBezTo>
                <a:cubicBezTo>
                  <a:pt x="18338" y="18812"/>
                  <a:pt x="18295" y="18795"/>
                  <a:pt x="18252" y="18795"/>
                </a:cubicBezTo>
                <a:close/>
                <a:moveTo>
                  <a:pt x="19037" y="18795"/>
                </a:moveTo>
                <a:cubicBezTo>
                  <a:pt x="18994" y="18795"/>
                  <a:pt x="18951" y="18812"/>
                  <a:pt x="18918" y="18845"/>
                </a:cubicBezTo>
                <a:cubicBezTo>
                  <a:pt x="18851" y="18910"/>
                  <a:pt x="18851" y="19017"/>
                  <a:pt x="18918" y="19083"/>
                </a:cubicBezTo>
                <a:cubicBezTo>
                  <a:pt x="18984" y="19149"/>
                  <a:pt x="19091" y="19149"/>
                  <a:pt x="19158" y="19083"/>
                </a:cubicBezTo>
                <a:cubicBezTo>
                  <a:pt x="19224" y="19017"/>
                  <a:pt x="19224" y="18910"/>
                  <a:pt x="19158" y="18845"/>
                </a:cubicBezTo>
                <a:cubicBezTo>
                  <a:pt x="19125" y="18812"/>
                  <a:pt x="19081" y="18795"/>
                  <a:pt x="19037" y="18795"/>
                </a:cubicBezTo>
                <a:close/>
                <a:moveTo>
                  <a:pt x="19824" y="18795"/>
                </a:moveTo>
                <a:cubicBezTo>
                  <a:pt x="19780" y="18795"/>
                  <a:pt x="19736" y="18812"/>
                  <a:pt x="19703" y="18845"/>
                </a:cubicBezTo>
                <a:cubicBezTo>
                  <a:pt x="19637" y="18910"/>
                  <a:pt x="19637" y="19017"/>
                  <a:pt x="19703" y="19083"/>
                </a:cubicBezTo>
                <a:cubicBezTo>
                  <a:pt x="19770" y="19149"/>
                  <a:pt x="19878" y="19149"/>
                  <a:pt x="19944" y="19083"/>
                </a:cubicBezTo>
                <a:cubicBezTo>
                  <a:pt x="20010" y="19017"/>
                  <a:pt x="20010" y="18910"/>
                  <a:pt x="19944" y="18845"/>
                </a:cubicBezTo>
                <a:cubicBezTo>
                  <a:pt x="19911" y="18812"/>
                  <a:pt x="19867" y="18795"/>
                  <a:pt x="19824" y="18795"/>
                </a:cubicBezTo>
                <a:close/>
                <a:moveTo>
                  <a:pt x="20610" y="18795"/>
                </a:moveTo>
                <a:cubicBezTo>
                  <a:pt x="20566" y="18795"/>
                  <a:pt x="20523" y="18812"/>
                  <a:pt x="20490" y="18845"/>
                </a:cubicBezTo>
                <a:cubicBezTo>
                  <a:pt x="20423" y="18910"/>
                  <a:pt x="20423" y="19017"/>
                  <a:pt x="20490" y="19083"/>
                </a:cubicBezTo>
                <a:cubicBezTo>
                  <a:pt x="20556" y="19149"/>
                  <a:pt x="20664" y="19149"/>
                  <a:pt x="20730" y="19083"/>
                </a:cubicBezTo>
                <a:cubicBezTo>
                  <a:pt x="20797" y="19017"/>
                  <a:pt x="20797" y="18910"/>
                  <a:pt x="20730" y="18845"/>
                </a:cubicBezTo>
                <a:cubicBezTo>
                  <a:pt x="20697" y="18812"/>
                  <a:pt x="20653" y="18795"/>
                  <a:pt x="20610" y="18795"/>
                </a:cubicBezTo>
                <a:close/>
                <a:moveTo>
                  <a:pt x="21396" y="18795"/>
                </a:moveTo>
                <a:cubicBezTo>
                  <a:pt x="21353" y="18795"/>
                  <a:pt x="21309" y="18812"/>
                  <a:pt x="21276" y="18845"/>
                </a:cubicBezTo>
                <a:cubicBezTo>
                  <a:pt x="21209" y="18910"/>
                  <a:pt x="21209" y="19017"/>
                  <a:pt x="21276" y="19083"/>
                </a:cubicBezTo>
                <a:cubicBezTo>
                  <a:pt x="21342" y="19149"/>
                  <a:pt x="21450" y="19149"/>
                  <a:pt x="21517" y="19083"/>
                </a:cubicBezTo>
                <a:cubicBezTo>
                  <a:pt x="21583" y="19017"/>
                  <a:pt x="21583" y="18910"/>
                  <a:pt x="21517" y="18845"/>
                </a:cubicBezTo>
                <a:cubicBezTo>
                  <a:pt x="21483" y="18812"/>
                  <a:pt x="21440" y="18795"/>
                  <a:pt x="21396" y="18795"/>
                </a:cubicBezTo>
                <a:close/>
                <a:moveTo>
                  <a:pt x="169" y="19613"/>
                </a:moveTo>
                <a:cubicBezTo>
                  <a:pt x="126" y="19613"/>
                  <a:pt x="83" y="19630"/>
                  <a:pt x="49" y="19662"/>
                </a:cubicBezTo>
                <a:cubicBezTo>
                  <a:pt x="-17" y="19728"/>
                  <a:pt x="-17" y="19834"/>
                  <a:pt x="49" y="19900"/>
                </a:cubicBezTo>
                <a:cubicBezTo>
                  <a:pt x="116" y="19966"/>
                  <a:pt x="223" y="19966"/>
                  <a:pt x="290" y="19900"/>
                </a:cubicBezTo>
                <a:cubicBezTo>
                  <a:pt x="356" y="19834"/>
                  <a:pt x="356" y="19728"/>
                  <a:pt x="290" y="19662"/>
                </a:cubicBezTo>
                <a:cubicBezTo>
                  <a:pt x="256" y="19630"/>
                  <a:pt x="213" y="19613"/>
                  <a:pt x="169" y="19613"/>
                </a:cubicBezTo>
                <a:close/>
                <a:moveTo>
                  <a:pt x="955" y="19613"/>
                </a:moveTo>
                <a:cubicBezTo>
                  <a:pt x="912" y="19613"/>
                  <a:pt x="869" y="19630"/>
                  <a:pt x="836" y="19662"/>
                </a:cubicBezTo>
                <a:cubicBezTo>
                  <a:pt x="769" y="19728"/>
                  <a:pt x="769" y="19834"/>
                  <a:pt x="836" y="19900"/>
                </a:cubicBezTo>
                <a:cubicBezTo>
                  <a:pt x="902" y="19966"/>
                  <a:pt x="1009" y="19966"/>
                  <a:pt x="1076" y="19900"/>
                </a:cubicBezTo>
                <a:cubicBezTo>
                  <a:pt x="1142" y="19834"/>
                  <a:pt x="1142" y="19728"/>
                  <a:pt x="1076" y="19662"/>
                </a:cubicBezTo>
                <a:cubicBezTo>
                  <a:pt x="1043" y="19630"/>
                  <a:pt x="999" y="19613"/>
                  <a:pt x="955" y="19613"/>
                </a:cubicBezTo>
                <a:close/>
                <a:moveTo>
                  <a:pt x="1742" y="19613"/>
                </a:moveTo>
                <a:cubicBezTo>
                  <a:pt x="1698" y="19613"/>
                  <a:pt x="1654" y="19630"/>
                  <a:pt x="1621" y="19662"/>
                </a:cubicBezTo>
                <a:cubicBezTo>
                  <a:pt x="1555" y="19728"/>
                  <a:pt x="1555" y="19834"/>
                  <a:pt x="1621" y="19900"/>
                </a:cubicBezTo>
                <a:cubicBezTo>
                  <a:pt x="1688" y="19966"/>
                  <a:pt x="1796" y="19966"/>
                  <a:pt x="1862" y="19900"/>
                </a:cubicBezTo>
                <a:cubicBezTo>
                  <a:pt x="1928" y="19834"/>
                  <a:pt x="1928" y="19728"/>
                  <a:pt x="1862" y="19662"/>
                </a:cubicBezTo>
                <a:cubicBezTo>
                  <a:pt x="1829" y="19630"/>
                  <a:pt x="1785" y="19613"/>
                  <a:pt x="1742" y="19613"/>
                </a:cubicBezTo>
                <a:close/>
                <a:moveTo>
                  <a:pt x="2528" y="19613"/>
                </a:moveTo>
                <a:cubicBezTo>
                  <a:pt x="2484" y="19613"/>
                  <a:pt x="2441" y="19630"/>
                  <a:pt x="2408" y="19662"/>
                </a:cubicBezTo>
                <a:cubicBezTo>
                  <a:pt x="2341" y="19728"/>
                  <a:pt x="2341" y="19834"/>
                  <a:pt x="2408" y="19900"/>
                </a:cubicBezTo>
                <a:cubicBezTo>
                  <a:pt x="2474" y="19966"/>
                  <a:pt x="2582" y="19966"/>
                  <a:pt x="2648" y="19900"/>
                </a:cubicBezTo>
                <a:cubicBezTo>
                  <a:pt x="2715" y="19834"/>
                  <a:pt x="2715" y="19728"/>
                  <a:pt x="2648" y="19662"/>
                </a:cubicBezTo>
                <a:cubicBezTo>
                  <a:pt x="2615" y="19630"/>
                  <a:pt x="2571" y="19613"/>
                  <a:pt x="2528" y="19613"/>
                </a:cubicBezTo>
                <a:close/>
                <a:moveTo>
                  <a:pt x="3314" y="19613"/>
                </a:moveTo>
                <a:cubicBezTo>
                  <a:pt x="3271" y="19613"/>
                  <a:pt x="3227" y="19630"/>
                  <a:pt x="3194" y="19662"/>
                </a:cubicBezTo>
                <a:cubicBezTo>
                  <a:pt x="3127" y="19728"/>
                  <a:pt x="3127" y="19834"/>
                  <a:pt x="3194" y="19900"/>
                </a:cubicBezTo>
                <a:cubicBezTo>
                  <a:pt x="3260" y="19966"/>
                  <a:pt x="3368" y="19966"/>
                  <a:pt x="3434" y="19900"/>
                </a:cubicBezTo>
                <a:cubicBezTo>
                  <a:pt x="3500" y="19834"/>
                  <a:pt x="3500" y="19728"/>
                  <a:pt x="3434" y="19662"/>
                </a:cubicBezTo>
                <a:cubicBezTo>
                  <a:pt x="3401" y="19630"/>
                  <a:pt x="3358" y="19613"/>
                  <a:pt x="3314" y="19613"/>
                </a:cubicBezTo>
                <a:close/>
                <a:moveTo>
                  <a:pt x="4101" y="19613"/>
                </a:moveTo>
                <a:cubicBezTo>
                  <a:pt x="4057" y="19613"/>
                  <a:pt x="4013" y="19630"/>
                  <a:pt x="3980" y="19662"/>
                </a:cubicBezTo>
                <a:cubicBezTo>
                  <a:pt x="3914" y="19728"/>
                  <a:pt x="3914" y="19834"/>
                  <a:pt x="3980" y="19900"/>
                </a:cubicBezTo>
                <a:cubicBezTo>
                  <a:pt x="4047" y="19966"/>
                  <a:pt x="4154" y="19966"/>
                  <a:pt x="4220" y="19900"/>
                </a:cubicBezTo>
                <a:cubicBezTo>
                  <a:pt x="4287" y="19834"/>
                  <a:pt x="4287" y="19728"/>
                  <a:pt x="4220" y="19662"/>
                </a:cubicBezTo>
                <a:cubicBezTo>
                  <a:pt x="4187" y="19630"/>
                  <a:pt x="4144" y="19613"/>
                  <a:pt x="4101" y="19613"/>
                </a:cubicBezTo>
                <a:close/>
                <a:moveTo>
                  <a:pt x="4886" y="19613"/>
                </a:moveTo>
                <a:cubicBezTo>
                  <a:pt x="4843" y="19613"/>
                  <a:pt x="4800" y="19630"/>
                  <a:pt x="4766" y="19662"/>
                </a:cubicBezTo>
                <a:cubicBezTo>
                  <a:pt x="4700" y="19728"/>
                  <a:pt x="4700" y="19834"/>
                  <a:pt x="4766" y="19900"/>
                </a:cubicBezTo>
                <a:cubicBezTo>
                  <a:pt x="4833" y="19966"/>
                  <a:pt x="4940" y="19966"/>
                  <a:pt x="5007" y="19900"/>
                </a:cubicBezTo>
                <a:cubicBezTo>
                  <a:pt x="5073" y="19834"/>
                  <a:pt x="5073" y="19728"/>
                  <a:pt x="5007" y="19662"/>
                </a:cubicBezTo>
                <a:cubicBezTo>
                  <a:pt x="4973" y="19630"/>
                  <a:pt x="4930" y="19613"/>
                  <a:pt x="4886" y="19613"/>
                </a:cubicBezTo>
                <a:close/>
                <a:moveTo>
                  <a:pt x="5672" y="19613"/>
                </a:moveTo>
                <a:cubicBezTo>
                  <a:pt x="5629" y="19613"/>
                  <a:pt x="5586" y="19630"/>
                  <a:pt x="5553" y="19662"/>
                </a:cubicBezTo>
                <a:cubicBezTo>
                  <a:pt x="5486" y="19728"/>
                  <a:pt x="5486" y="19834"/>
                  <a:pt x="5553" y="19900"/>
                </a:cubicBezTo>
                <a:cubicBezTo>
                  <a:pt x="5619" y="19966"/>
                  <a:pt x="5726" y="19966"/>
                  <a:pt x="5793" y="19900"/>
                </a:cubicBezTo>
                <a:cubicBezTo>
                  <a:pt x="5859" y="19834"/>
                  <a:pt x="5859" y="19728"/>
                  <a:pt x="5793" y="19662"/>
                </a:cubicBezTo>
                <a:cubicBezTo>
                  <a:pt x="5760" y="19630"/>
                  <a:pt x="5716" y="19613"/>
                  <a:pt x="5672" y="19613"/>
                </a:cubicBezTo>
                <a:close/>
                <a:moveTo>
                  <a:pt x="6459" y="19613"/>
                </a:moveTo>
                <a:cubicBezTo>
                  <a:pt x="6415" y="19613"/>
                  <a:pt x="6372" y="19630"/>
                  <a:pt x="6338" y="19662"/>
                </a:cubicBezTo>
                <a:cubicBezTo>
                  <a:pt x="6272" y="19728"/>
                  <a:pt x="6272" y="19834"/>
                  <a:pt x="6338" y="19900"/>
                </a:cubicBezTo>
                <a:cubicBezTo>
                  <a:pt x="6405" y="19966"/>
                  <a:pt x="6513" y="19966"/>
                  <a:pt x="6579" y="19900"/>
                </a:cubicBezTo>
                <a:cubicBezTo>
                  <a:pt x="6646" y="19834"/>
                  <a:pt x="6646" y="19728"/>
                  <a:pt x="6579" y="19662"/>
                </a:cubicBezTo>
                <a:cubicBezTo>
                  <a:pt x="6546" y="19630"/>
                  <a:pt x="6502" y="19613"/>
                  <a:pt x="6459" y="19613"/>
                </a:cubicBezTo>
                <a:close/>
                <a:moveTo>
                  <a:pt x="7245" y="19613"/>
                </a:moveTo>
                <a:cubicBezTo>
                  <a:pt x="7202" y="19613"/>
                  <a:pt x="7158" y="19630"/>
                  <a:pt x="7125" y="19662"/>
                </a:cubicBezTo>
                <a:cubicBezTo>
                  <a:pt x="7058" y="19728"/>
                  <a:pt x="7058" y="19834"/>
                  <a:pt x="7125" y="19900"/>
                </a:cubicBezTo>
                <a:cubicBezTo>
                  <a:pt x="7191" y="19966"/>
                  <a:pt x="7299" y="19966"/>
                  <a:pt x="7365" y="19900"/>
                </a:cubicBezTo>
                <a:cubicBezTo>
                  <a:pt x="7432" y="19834"/>
                  <a:pt x="7432" y="19728"/>
                  <a:pt x="7365" y="19662"/>
                </a:cubicBezTo>
                <a:cubicBezTo>
                  <a:pt x="7332" y="19630"/>
                  <a:pt x="7289" y="19613"/>
                  <a:pt x="7245" y="19613"/>
                </a:cubicBezTo>
                <a:close/>
                <a:moveTo>
                  <a:pt x="8031" y="19613"/>
                </a:moveTo>
                <a:cubicBezTo>
                  <a:pt x="7988" y="19613"/>
                  <a:pt x="7944" y="19630"/>
                  <a:pt x="7911" y="19662"/>
                </a:cubicBezTo>
                <a:cubicBezTo>
                  <a:pt x="7845" y="19728"/>
                  <a:pt x="7845" y="19834"/>
                  <a:pt x="7911" y="19900"/>
                </a:cubicBezTo>
                <a:cubicBezTo>
                  <a:pt x="7977" y="19966"/>
                  <a:pt x="8085" y="19966"/>
                  <a:pt x="8151" y="19900"/>
                </a:cubicBezTo>
                <a:cubicBezTo>
                  <a:pt x="8217" y="19834"/>
                  <a:pt x="8217" y="19728"/>
                  <a:pt x="8151" y="19662"/>
                </a:cubicBezTo>
                <a:cubicBezTo>
                  <a:pt x="8118" y="19630"/>
                  <a:pt x="8075" y="19613"/>
                  <a:pt x="8031" y="19613"/>
                </a:cubicBezTo>
                <a:close/>
                <a:moveTo>
                  <a:pt x="8818" y="19613"/>
                </a:moveTo>
                <a:cubicBezTo>
                  <a:pt x="8774" y="19613"/>
                  <a:pt x="8730" y="19630"/>
                  <a:pt x="8697" y="19662"/>
                </a:cubicBezTo>
                <a:cubicBezTo>
                  <a:pt x="8631" y="19728"/>
                  <a:pt x="8631" y="19834"/>
                  <a:pt x="8697" y="19900"/>
                </a:cubicBezTo>
                <a:cubicBezTo>
                  <a:pt x="8764" y="19966"/>
                  <a:pt x="8871" y="19966"/>
                  <a:pt x="8937" y="19900"/>
                </a:cubicBezTo>
                <a:cubicBezTo>
                  <a:pt x="9004" y="19834"/>
                  <a:pt x="9004" y="19728"/>
                  <a:pt x="8937" y="19662"/>
                </a:cubicBezTo>
                <a:cubicBezTo>
                  <a:pt x="8904" y="19630"/>
                  <a:pt x="8861" y="19613"/>
                  <a:pt x="8818" y="19613"/>
                </a:cubicBezTo>
                <a:close/>
                <a:moveTo>
                  <a:pt x="9603" y="19613"/>
                </a:moveTo>
                <a:cubicBezTo>
                  <a:pt x="9560" y="19613"/>
                  <a:pt x="9517" y="19630"/>
                  <a:pt x="9483" y="19662"/>
                </a:cubicBezTo>
                <a:cubicBezTo>
                  <a:pt x="9417" y="19728"/>
                  <a:pt x="9417" y="19834"/>
                  <a:pt x="9483" y="19900"/>
                </a:cubicBezTo>
                <a:cubicBezTo>
                  <a:pt x="9550" y="19966"/>
                  <a:pt x="9657" y="19966"/>
                  <a:pt x="9724" y="19900"/>
                </a:cubicBezTo>
                <a:cubicBezTo>
                  <a:pt x="9790" y="19834"/>
                  <a:pt x="9790" y="19728"/>
                  <a:pt x="9724" y="19662"/>
                </a:cubicBezTo>
                <a:cubicBezTo>
                  <a:pt x="9690" y="19630"/>
                  <a:pt x="9647" y="19613"/>
                  <a:pt x="9603" y="19613"/>
                </a:cubicBezTo>
                <a:close/>
                <a:moveTo>
                  <a:pt x="10390" y="19613"/>
                </a:moveTo>
                <a:cubicBezTo>
                  <a:pt x="10346" y="19613"/>
                  <a:pt x="10303" y="19630"/>
                  <a:pt x="10270" y="19662"/>
                </a:cubicBezTo>
                <a:cubicBezTo>
                  <a:pt x="10203" y="19728"/>
                  <a:pt x="10203" y="19834"/>
                  <a:pt x="10270" y="19900"/>
                </a:cubicBezTo>
                <a:cubicBezTo>
                  <a:pt x="10336" y="19966"/>
                  <a:pt x="10444" y="19966"/>
                  <a:pt x="10510" y="19900"/>
                </a:cubicBezTo>
                <a:cubicBezTo>
                  <a:pt x="10576" y="19834"/>
                  <a:pt x="10576" y="19728"/>
                  <a:pt x="10510" y="19662"/>
                </a:cubicBezTo>
                <a:cubicBezTo>
                  <a:pt x="10477" y="19630"/>
                  <a:pt x="10433" y="19613"/>
                  <a:pt x="10390" y="19613"/>
                </a:cubicBezTo>
                <a:close/>
                <a:moveTo>
                  <a:pt x="11176" y="19613"/>
                </a:moveTo>
                <a:cubicBezTo>
                  <a:pt x="11132" y="19613"/>
                  <a:pt x="11089" y="19630"/>
                  <a:pt x="11055" y="19662"/>
                </a:cubicBezTo>
                <a:cubicBezTo>
                  <a:pt x="10989" y="19728"/>
                  <a:pt x="10989" y="19834"/>
                  <a:pt x="11055" y="19900"/>
                </a:cubicBezTo>
                <a:cubicBezTo>
                  <a:pt x="11122" y="19966"/>
                  <a:pt x="11230" y="19966"/>
                  <a:pt x="11296" y="19900"/>
                </a:cubicBezTo>
                <a:cubicBezTo>
                  <a:pt x="11363" y="19834"/>
                  <a:pt x="11363" y="19728"/>
                  <a:pt x="11296" y="19662"/>
                </a:cubicBezTo>
                <a:cubicBezTo>
                  <a:pt x="11263" y="19630"/>
                  <a:pt x="11219" y="19613"/>
                  <a:pt x="11176" y="19613"/>
                </a:cubicBezTo>
                <a:close/>
                <a:moveTo>
                  <a:pt x="11962" y="19613"/>
                </a:moveTo>
                <a:cubicBezTo>
                  <a:pt x="11919" y="19613"/>
                  <a:pt x="11875" y="19630"/>
                  <a:pt x="11842" y="19662"/>
                </a:cubicBezTo>
                <a:cubicBezTo>
                  <a:pt x="11775" y="19728"/>
                  <a:pt x="11775" y="19834"/>
                  <a:pt x="11842" y="19900"/>
                </a:cubicBezTo>
                <a:cubicBezTo>
                  <a:pt x="11908" y="19966"/>
                  <a:pt x="12016" y="19966"/>
                  <a:pt x="12083" y="19900"/>
                </a:cubicBezTo>
                <a:cubicBezTo>
                  <a:pt x="12149" y="19834"/>
                  <a:pt x="12149" y="19728"/>
                  <a:pt x="12083" y="19662"/>
                </a:cubicBezTo>
                <a:cubicBezTo>
                  <a:pt x="12049" y="19630"/>
                  <a:pt x="12006" y="19613"/>
                  <a:pt x="11962" y="19613"/>
                </a:cubicBezTo>
                <a:close/>
                <a:moveTo>
                  <a:pt x="12748" y="19613"/>
                </a:moveTo>
                <a:cubicBezTo>
                  <a:pt x="12705" y="19613"/>
                  <a:pt x="12661" y="19630"/>
                  <a:pt x="12628" y="19662"/>
                </a:cubicBezTo>
                <a:cubicBezTo>
                  <a:pt x="12562" y="19728"/>
                  <a:pt x="12562" y="19834"/>
                  <a:pt x="12628" y="19900"/>
                </a:cubicBezTo>
                <a:cubicBezTo>
                  <a:pt x="12694" y="19966"/>
                  <a:pt x="12802" y="19966"/>
                  <a:pt x="12868" y="19900"/>
                </a:cubicBezTo>
                <a:cubicBezTo>
                  <a:pt x="12935" y="19834"/>
                  <a:pt x="12935" y="19728"/>
                  <a:pt x="12868" y="19662"/>
                </a:cubicBezTo>
                <a:cubicBezTo>
                  <a:pt x="12835" y="19630"/>
                  <a:pt x="12792" y="19613"/>
                  <a:pt x="12748" y="19613"/>
                </a:cubicBezTo>
                <a:close/>
                <a:moveTo>
                  <a:pt x="13535" y="19613"/>
                </a:moveTo>
                <a:cubicBezTo>
                  <a:pt x="13491" y="19613"/>
                  <a:pt x="13447" y="19630"/>
                  <a:pt x="13414" y="19662"/>
                </a:cubicBezTo>
                <a:cubicBezTo>
                  <a:pt x="13348" y="19728"/>
                  <a:pt x="13348" y="19834"/>
                  <a:pt x="13414" y="19900"/>
                </a:cubicBezTo>
                <a:cubicBezTo>
                  <a:pt x="13481" y="19966"/>
                  <a:pt x="13588" y="19966"/>
                  <a:pt x="13654" y="19900"/>
                </a:cubicBezTo>
                <a:cubicBezTo>
                  <a:pt x="13721" y="19834"/>
                  <a:pt x="13721" y="19728"/>
                  <a:pt x="13654" y="19662"/>
                </a:cubicBezTo>
                <a:cubicBezTo>
                  <a:pt x="13621" y="19630"/>
                  <a:pt x="13578" y="19613"/>
                  <a:pt x="13535" y="19613"/>
                </a:cubicBezTo>
                <a:close/>
                <a:moveTo>
                  <a:pt x="14320" y="19613"/>
                </a:moveTo>
                <a:cubicBezTo>
                  <a:pt x="14277" y="19613"/>
                  <a:pt x="14234" y="19630"/>
                  <a:pt x="14201" y="19662"/>
                </a:cubicBezTo>
                <a:cubicBezTo>
                  <a:pt x="14134" y="19728"/>
                  <a:pt x="14134" y="19834"/>
                  <a:pt x="14201" y="19900"/>
                </a:cubicBezTo>
                <a:cubicBezTo>
                  <a:pt x="14267" y="19966"/>
                  <a:pt x="14374" y="19966"/>
                  <a:pt x="14441" y="19900"/>
                </a:cubicBezTo>
                <a:cubicBezTo>
                  <a:pt x="14507" y="19834"/>
                  <a:pt x="14507" y="19728"/>
                  <a:pt x="14441" y="19662"/>
                </a:cubicBezTo>
                <a:cubicBezTo>
                  <a:pt x="14408" y="19630"/>
                  <a:pt x="14364" y="19613"/>
                  <a:pt x="14320" y="19613"/>
                </a:cubicBezTo>
                <a:close/>
                <a:moveTo>
                  <a:pt x="15107" y="19613"/>
                </a:moveTo>
                <a:cubicBezTo>
                  <a:pt x="15063" y="19613"/>
                  <a:pt x="15019" y="19630"/>
                  <a:pt x="14986" y="19662"/>
                </a:cubicBezTo>
                <a:cubicBezTo>
                  <a:pt x="14920" y="19728"/>
                  <a:pt x="14920" y="19834"/>
                  <a:pt x="14986" y="19900"/>
                </a:cubicBezTo>
                <a:cubicBezTo>
                  <a:pt x="15053" y="19966"/>
                  <a:pt x="15161" y="19966"/>
                  <a:pt x="15227" y="19900"/>
                </a:cubicBezTo>
                <a:cubicBezTo>
                  <a:pt x="15293" y="19834"/>
                  <a:pt x="15293" y="19728"/>
                  <a:pt x="15227" y="19662"/>
                </a:cubicBezTo>
                <a:cubicBezTo>
                  <a:pt x="15194" y="19630"/>
                  <a:pt x="15150" y="19613"/>
                  <a:pt x="15107" y="19613"/>
                </a:cubicBezTo>
                <a:close/>
                <a:moveTo>
                  <a:pt x="15893" y="19613"/>
                </a:moveTo>
                <a:cubicBezTo>
                  <a:pt x="15849" y="19613"/>
                  <a:pt x="15806" y="19630"/>
                  <a:pt x="15772" y="19662"/>
                </a:cubicBezTo>
                <a:cubicBezTo>
                  <a:pt x="15706" y="19728"/>
                  <a:pt x="15706" y="19834"/>
                  <a:pt x="15772" y="19900"/>
                </a:cubicBezTo>
                <a:cubicBezTo>
                  <a:pt x="15839" y="19966"/>
                  <a:pt x="15947" y="19966"/>
                  <a:pt x="16013" y="19900"/>
                </a:cubicBezTo>
                <a:cubicBezTo>
                  <a:pt x="16080" y="19834"/>
                  <a:pt x="16080" y="19728"/>
                  <a:pt x="16013" y="19662"/>
                </a:cubicBezTo>
                <a:cubicBezTo>
                  <a:pt x="15980" y="19630"/>
                  <a:pt x="15936" y="19613"/>
                  <a:pt x="15893" y="19613"/>
                </a:cubicBezTo>
                <a:close/>
                <a:moveTo>
                  <a:pt x="16679" y="19613"/>
                </a:moveTo>
                <a:cubicBezTo>
                  <a:pt x="16636" y="19613"/>
                  <a:pt x="16592" y="19630"/>
                  <a:pt x="16559" y="19662"/>
                </a:cubicBezTo>
                <a:cubicBezTo>
                  <a:pt x="16492" y="19728"/>
                  <a:pt x="16492" y="19834"/>
                  <a:pt x="16559" y="19900"/>
                </a:cubicBezTo>
                <a:cubicBezTo>
                  <a:pt x="16625" y="19966"/>
                  <a:pt x="16733" y="19966"/>
                  <a:pt x="16800" y="19900"/>
                </a:cubicBezTo>
                <a:cubicBezTo>
                  <a:pt x="16866" y="19834"/>
                  <a:pt x="16866" y="19728"/>
                  <a:pt x="16800" y="19662"/>
                </a:cubicBezTo>
                <a:cubicBezTo>
                  <a:pt x="16766" y="19630"/>
                  <a:pt x="16723" y="19613"/>
                  <a:pt x="16679" y="19613"/>
                </a:cubicBezTo>
                <a:close/>
                <a:moveTo>
                  <a:pt x="17465" y="19613"/>
                </a:moveTo>
                <a:cubicBezTo>
                  <a:pt x="17422" y="19613"/>
                  <a:pt x="17378" y="19630"/>
                  <a:pt x="17345" y="19662"/>
                </a:cubicBezTo>
                <a:cubicBezTo>
                  <a:pt x="17279" y="19728"/>
                  <a:pt x="17279" y="19834"/>
                  <a:pt x="17345" y="19900"/>
                </a:cubicBezTo>
                <a:cubicBezTo>
                  <a:pt x="17411" y="19966"/>
                  <a:pt x="17519" y="19966"/>
                  <a:pt x="17585" y="19900"/>
                </a:cubicBezTo>
                <a:cubicBezTo>
                  <a:pt x="17652" y="19834"/>
                  <a:pt x="17652" y="19728"/>
                  <a:pt x="17585" y="19662"/>
                </a:cubicBezTo>
                <a:cubicBezTo>
                  <a:pt x="17552" y="19630"/>
                  <a:pt x="17509" y="19613"/>
                  <a:pt x="17465" y="19613"/>
                </a:cubicBezTo>
                <a:close/>
                <a:moveTo>
                  <a:pt x="18252" y="19613"/>
                </a:moveTo>
                <a:cubicBezTo>
                  <a:pt x="18208" y="19613"/>
                  <a:pt x="18165" y="19630"/>
                  <a:pt x="18131" y="19662"/>
                </a:cubicBezTo>
                <a:cubicBezTo>
                  <a:pt x="18065" y="19728"/>
                  <a:pt x="18065" y="19834"/>
                  <a:pt x="18131" y="19900"/>
                </a:cubicBezTo>
                <a:cubicBezTo>
                  <a:pt x="18198" y="19966"/>
                  <a:pt x="18305" y="19966"/>
                  <a:pt x="18371" y="19900"/>
                </a:cubicBezTo>
                <a:cubicBezTo>
                  <a:pt x="18438" y="19834"/>
                  <a:pt x="18438" y="19728"/>
                  <a:pt x="18371" y="19662"/>
                </a:cubicBezTo>
                <a:cubicBezTo>
                  <a:pt x="18338" y="19630"/>
                  <a:pt x="18295" y="19613"/>
                  <a:pt x="18252" y="19613"/>
                </a:cubicBezTo>
                <a:close/>
                <a:moveTo>
                  <a:pt x="19037" y="19613"/>
                </a:moveTo>
                <a:cubicBezTo>
                  <a:pt x="18994" y="19613"/>
                  <a:pt x="18951" y="19630"/>
                  <a:pt x="18918" y="19662"/>
                </a:cubicBezTo>
                <a:cubicBezTo>
                  <a:pt x="18851" y="19728"/>
                  <a:pt x="18851" y="19834"/>
                  <a:pt x="18918" y="19900"/>
                </a:cubicBezTo>
                <a:cubicBezTo>
                  <a:pt x="18984" y="19966"/>
                  <a:pt x="19091" y="19966"/>
                  <a:pt x="19158" y="19900"/>
                </a:cubicBezTo>
                <a:cubicBezTo>
                  <a:pt x="19224" y="19834"/>
                  <a:pt x="19224" y="19728"/>
                  <a:pt x="19158" y="19662"/>
                </a:cubicBezTo>
                <a:cubicBezTo>
                  <a:pt x="19125" y="19630"/>
                  <a:pt x="19081" y="19613"/>
                  <a:pt x="19037" y="19613"/>
                </a:cubicBezTo>
                <a:close/>
                <a:moveTo>
                  <a:pt x="19824" y="19613"/>
                </a:moveTo>
                <a:cubicBezTo>
                  <a:pt x="19780" y="19613"/>
                  <a:pt x="19736" y="19630"/>
                  <a:pt x="19703" y="19662"/>
                </a:cubicBezTo>
                <a:cubicBezTo>
                  <a:pt x="19637" y="19728"/>
                  <a:pt x="19637" y="19834"/>
                  <a:pt x="19703" y="19900"/>
                </a:cubicBezTo>
                <a:cubicBezTo>
                  <a:pt x="19770" y="19966"/>
                  <a:pt x="19878" y="19966"/>
                  <a:pt x="19944" y="19900"/>
                </a:cubicBezTo>
                <a:cubicBezTo>
                  <a:pt x="20010" y="19834"/>
                  <a:pt x="20010" y="19728"/>
                  <a:pt x="19944" y="19662"/>
                </a:cubicBezTo>
                <a:cubicBezTo>
                  <a:pt x="19911" y="19630"/>
                  <a:pt x="19867" y="19613"/>
                  <a:pt x="19824" y="19613"/>
                </a:cubicBezTo>
                <a:close/>
                <a:moveTo>
                  <a:pt x="20610" y="19613"/>
                </a:moveTo>
                <a:cubicBezTo>
                  <a:pt x="20566" y="19613"/>
                  <a:pt x="20523" y="19630"/>
                  <a:pt x="20490" y="19662"/>
                </a:cubicBezTo>
                <a:cubicBezTo>
                  <a:pt x="20423" y="19728"/>
                  <a:pt x="20423" y="19834"/>
                  <a:pt x="20490" y="19900"/>
                </a:cubicBezTo>
                <a:cubicBezTo>
                  <a:pt x="20556" y="19966"/>
                  <a:pt x="20664" y="19966"/>
                  <a:pt x="20730" y="19900"/>
                </a:cubicBezTo>
                <a:cubicBezTo>
                  <a:pt x="20797" y="19834"/>
                  <a:pt x="20797" y="19728"/>
                  <a:pt x="20730" y="19662"/>
                </a:cubicBezTo>
                <a:cubicBezTo>
                  <a:pt x="20697" y="19630"/>
                  <a:pt x="20653" y="19613"/>
                  <a:pt x="20610" y="19613"/>
                </a:cubicBezTo>
                <a:close/>
                <a:moveTo>
                  <a:pt x="21396" y="19613"/>
                </a:moveTo>
                <a:cubicBezTo>
                  <a:pt x="21353" y="19613"/>
                  <a:pt x="21309" y="19630"/>
                  <a:pt x="21276" y="19662"/>
                </a:cubicBezTo>
                <a:cubicBezTo>
                  <a:pt x="21209" y="19728"/>
                  <a:pt x="21209" y="19834"/>
                  <a:pt x="21276" y="19900"/>
                </a:cubicBezTo>
                <a:cubicBezTo>
                  <a:pt x="21342" y="19966"/>
                  <a:pt x="21450" y="19966"/>
                  <a:pt x="21517" y="19900"/>
                </a:cubicBezTo>
                <a:cubicBezTo>
                  <a:pt x="21583" y="19834"/>
                  <a:pt x="21583" y="19728"/>
                  <a:pt x="21517" y="19662"/>
                </a:cubicBezTo>
                <a:cubicBezTo>
                  <a:pt x="21483" y="19630"/>
                  <a:pt x="21440" y="19613"/>
                  <a:pt x="21396" y="19613"/>
                </a:cubicBezTo>
                <a:close/>
                <a:moveTo>
                  <a:pt x="169" y="20430"/>
                </a:moveTo>
                <a:cubicBezTo>
                  <a:pt x="126" y="20430"/>
                  <a:pt x="83" y="20447"/>
                  <a:pt x="49" y="20480"/>
                </a:cubicBezTo>
                <a:cubicBezTo>
                  <a:pt x="-17" y="20545"/>
                  <a:pt x="-17" y="20652"/>
                  <a:pt x="49" y="20717"/>
                </a:cubicBezTo>
                <a:cubicBezTo>
                  <a:pt x="116" y="20783"/>
                  <a:pt x="223" y="20783"/>
                  <a:pt x="290" y="20717"/>
                </a:cubicBezTo>
                <a:cubicBezTo>
                  <a:pt x="356" y="20652"/>
                  <a:pt x="356" y="20545"/>
                  <a:pt x="290" y="20480"/>
                </a:cubicBezTo>
                <a:cubicBezTo>
                  <a:pt x="256" y="20447"/>
                  <a:pt x="213" y="20430"/>
                  <a:pt x="169" y="20430"/>
                </a:cubicBezTo>
                <a:close/>
                <a:moveTo>
                  <a:pt x="955" y="20430"/>
                </a:moveTo>
                <a:cubicBezTo>
                  <a:pt x="912" y="20430"/>
                  <a:pt x="869" y="20447"/>
                  <a:pt x="836" y="20480"/>
                </a:cubicBezTo>
                <a:cubicBezTo>
                  <a:pt x="769" y="20545"/>
                  <a:pt x="769" y="20652"/>
                  <a:pt x="836" y="20717"/>
                </a:cubicBezTo>
                <a:cubicBezTo>
                  <a:pt x="902" y="20783"/>
                  <a:pt x="1009" y="20783"/>
                  <a:pt x="1076" y="20717"/>
                </a:cubicBezTo>
                <a:cubicBezTo>
                  <a:pt x="1142" y="20652"/>
                  <a:pt x="1142" y="20545"/>
                  <a:pt x="1076" y="20480"/>
                </a:cubicBezTo>
                <a:cubicBezTo>
                  <a:pt x="1043" y="20447"/>
                  <a:pt x="999" y="20430"/>
                  <a:pt x="955" y="20430"/>
                </a:cubicBezTo>
                <a:close/>
                <a:moveTo>
                  <a:pt x="1742" y="20430"/>
                </a:moveTo>
                <a:cubicBezTo>
                  <a:pt x="1698" y="20430"/>
                  <a:pt x="1654" y="20447"/>
                  <a:pt x="1621" y="20480"/>
                </a:cubicBezTo>
                <a:cubicBezTo>
                  <a:pt x="1555" y="20545"/>
                  <a:pt x="1555" y="20652"/>
                  <a:pt x="1621" y="20717"/>
                </a:cubicBezTo>
                <a:cubicBezTo>
                  <a:pt x="1688" y="20783"/>
                  <a:pt x="1796" y="20783"/>
                  <a:pt x="1862" y="20717"/>
                </a:cubicBezTo>
                <a:cubicBezTo>
                  <a:pt x="1928" y="20652"/>
                  <a:pt x="1928" y="20545"/>
                  <a:pt x="1862" y="20480"/>
                </a:cubicBezTo>
                <a:cubicBezTo>
                  <a:pt x="1829" y="20447"/>
                  <a:pt x="1785" y="20430"/>
                  <a:pt x="1742" y="20430"/>
                </a:cubicBezTo>
                <a:close/>
                <a:moveTo>
                  <a:pt x="2528" y="20430"/>
                </a:moveTo>
                <a:cubicBezTo>
                  <a:pt x="2484" y="20430"/>
                  <a:pt x="2441" y="20447"/>
                  <a:pt x="2408" y="20480"/>
                </a:cubicBezTo>
                <a:cubicBezTo>
                  <a:pt x="2341" y="20545"/>
                  <a:pt x="2341" y="20652"/>
                  <a:pt x="2408" y="20717"/>
                </a:cubicBezTo>
                <a:cubicBezTo>
                  <a:pt x="2474" y="20783"/>
                  <a:pt x="2582" y="20783"/>
                  <a:pt x="2648" y="20717"/>
                </a:cubicBezTo>
                <a:cubicBezTo>
                  <a:pt x="2715" y="20652"/>
                  <a:pt x="2715" y="20545"/>
                  <a:pt x="2648" y="20480"/>
                </a:cubicBezTo>
                <a:cubicBezTo>
                  <a:pt x="2615" y="20447"/>
                  <a:pt x="2571" y="20430"/>
                  <a:pt x="2528" y="20430"/>
                </a:cubicBezTo>
                <a:close/>
                <a:moveTo>
                  <a:pt x="3314" y="20430"/>
                </a:moveTo>
                <a:cubicBezTo>
                  <a:pt x="3271" y="20430"/>
                  <a:pt x="3227" y="20447"/>
                  <a:pt x="3194" y="20480"/>
                </a:cubicBezTo>
                <a:cubicBezTo>
                  <a:pt x="3127" y="20545"/>
                  <a:pt x="3127" y="20652"/>
                  <a:pt x="3194" y="20717"/>
                </a:cubicBezTo>
                <a:cubicBezTo>
                  <a:pt x="3260" y="20783"/>
                  <a:pt x="3368" y="20783"/>
                  <a:pt x="3434" y="20717"/>
                </a:cubicBezTo>
                <a:cubicBezTo>
                  <a:pt x="3500" y="20652"/>
                  <a:pt x="3500" y="20545"/>
                  <a:pt x="3434" y="20480"/>
                </a:cubicBezTo>
                <a:cubicBezTo>
                  <a:pt x="3401" y="20447"/>
                  <a:pt x="3358" y="20430"/>
                  <a:pt x="3314" y="20430"/>
                </a:cubicBezTo>
                <a:close/>
                <a:moveTo>
                  <a:pt x="4101" y="20430"/>
                </a:moveTo>
                <a:cubicBezTo>
                  <a:pt x="4057" y="20430"/>
                  <a:pt x="4013" y="20447"/>
                  <a:pt x="3980" y="20480"/>
                </a:cubicBezTo>
                <a:cubicBezTo>
                  <a:pt x="3914" y="20545"/>
                  <a:pt x="3914" y="20652"/>
                  <a:pt x="3980" y="20717"/>
                </a:cubicBezTo>
                <a:cubicBezTo>
                  <a:pt x="4047" y="20783"/>
                  <a:pt x="4154" y="20783"/>
                  <a:pt x="4220" y="20717"/>
                </a:cubicBezTo>
                <a:cubicBezTo>
                  <a:pt x="4287" y="20652"/>
                  <a:pt x="4287" y="20545"/>
                  <a:pt x="4220" y="20480"/>
                </a:cubicBezTo>
                <a:cubicBezTo>
                  <a:pt x="4187" y="20447"/>
                  <a:pt x="4144" y="20430"/>
                  <a:pt x="4101" y="20430"/>
                </a:cubicBezTo>
                <a:close/>
                <a:moveTo>
                  <a:pt x="4886" y="20430"/>
                </a:moveTo>
                <a:cubicBezTo>
                  <a:pt x="4843" y="20430"/>
                  <a:pt x="4800" y="20447"/>
                  <a:pt x="4766" y="20480"/>
                </a:cubicBezTo>
                <a:cubicBezTo>
                  <a:pt x="4700" y="20545"/>
                  <a:pt x="4700" y="20652"/>
                  <a:pt x="4766" y="20717"/>
                </a:cubicBezTo>
                <a:cubicBezTo>
                  <a:pt x="4833" y="20783"/>
                  <a:pt x="4940" y="20783"/>
                  <a:pt x="5007" y="20717"/>
                </a:cubicBezTo>
                <a:cubicBezTo>
                  <a:pt x="5073" y="20652"/>
                  <a:pt x="5073" y="20545"/>
                  <a:pt x="5007" y="20480"/>
                </a:cubicBezTo>
                <a:cubicBezTo>
                  <a:pt x="4973" y="20447"/>
                  <a:pt x="4930" y="20430"/>
                  <a:pt x="4886" y="20430"/>
                </a:cubicBezTo>
                <a:close/>
                <a:moveTo>
                  <a:pt x="5672" y="20430"/>
                </a:moveTo>
                <a:cubicBezTo>
                  <a:pt x="5629" y="20430"/>
                  <a:pt x="5586" y="20447"/>
                  <a:pt x="5553" y="20480"/>
                </a:cubicBezTo>
                <a:cubicBezTo>
                  <a:pt x="5486" y="20545"/>
                  <a:pt x="5486" y="20652"/>
                  <a:pt x="5553" y="20717"/>
                </a:cubicBezTo>
                <a:cubicBezTo>
                  <a:pt x="5619" y="20783"/>
                  <a:pt x="5726" y="20783"/>
                  <a:pt x="5793" y="20717"/>
                </a:cubicBezTo>
                <a:cubicBezTo>
                  <a:pt x="5859" y="20652"/>
                  <a:pt x="5859" y="20545"/>
                  <a:pt x="5793" y="20480"/>
                </a:cubicBezTo>
                <a:cubicBezTo>
                  <a:pt x="5760" y="20447"/>
                  <a:pt x="5716" y="20430"/>
                  <a:pt x="5672" y="20430"/>
                </a:cubicBezTo>
                <a:close/>
                <a:moveTo>
                  <a:pt x="6459" y="20430"/>
                </a:moveTo>
                <a:cubicBezTo>
                  <a:pt x="6415" y="20430"/>
                  <a:pt x="6372" y="20447"/>
                  <a:pt x="6338" y="20480"/>
                </a:cubicBezTo>
                <a:cubicBezTo>
                  <a:pt x="6272" y="20545"/>
                  <a:pt x="6272" y="20652"/>
                  <a:pt x="6338" y="20717"/>
                </a:cubicBezTo>
                <a:cubicBezTo>
                  <a:pt x="6405" y="20783"/>
                  <a:pt x="6513" y="20783"/>
                  <a:pt x="6579" y="20717"/>
                </a:cubicBezTo>
                <a:cubicBezTo>
                  <a:pt x="6646" y="20652"/>
                  <a:pt x="6646" y="20545"/>
                  <a:pt x="6579" y="20480"/>
                </a:cubicBezTo>
                <a:cubicBezTo>
                  <a:pt x="6546" y="20447"/>
                  <a:pt x="6502" y="20430"/>
                  <a:pt x="6459" y="20430"/>
                </a:cubicBezTo>
                <a:close/>
                <a:moveTo>
                  <a:pt x="7245" y="20430"/>
                </a:moveTo>
                <a:cubicBezTo>
                  <a:pt x="7202" y="20430"/>
                  <a:pt x="7158" y="20447"/>
                  <a:pt x="7125" y="20480"/>
                </a:cubicBezTo>
                <a:cubicBezTo>
                  <a:pt x="7058" y="20545"/>
                  <a:pt x="7058" y="20652"/>
                  <a:pt x="7125" y="20717"/>
                </a:cubicBezTo>
                <a:cubicBezTo>
                  <a:pt x="7191" y="20783"/>
                  <a:pt x="7299" y="20783"/>
                  <a:pt x="7365" y="20717"/>
                </a:cubicBezTo>
                <a:cubicBezTo>
                  <a:pt x="7432" y="20652"/>
                  <a:pt x="7432" y="20545"/>
                  <a:pt x="7365" y="20480"/>
                </a:cubicBezTo>
                <a:cubicBezTo>
                  <a:pt x="7332" y="20447"/>
                  <a:pt x="7289" y="20430"/>
                  <a:pt x="7245" y="20430"/>
                </a:cubicBezTo>
                <a:close/>
                <a:moveTo>
                  <a:pt x="8031" y="20430"/>
                </a:moveTo>
                <a:cubicBezTo>
                  <a:pt x="7988" y="20430"/>
                  <a:pt x="7944" y="20447"/>
                  <a:pt x="7911" y="20480"/>
                </a:cubicBezTo>
                <a:cubicBezTo>
                  <a:pt x="7845" y="20545"/>
                  <a:pt x="7845" y="20652"/>
                  <a:pt x="7911" y="20717"/>
                </a:cubicBezTo>
                <a:cubicBezTo>
                  <a:pt x="7977" y="20783"/>
                  <a:pt x="8085" y="20783"/>
                  <a:pt x="8151" y="20717"/>
                </a:cubicBezTo>
                <a:cubicBezTo>
                  <a:pt x="8217" y="20652"/>
                  <a:pt x="8217" y="20545"/>
                  <a:pt x="8151" y="20480"/>
                </a:cubicBezTo>
                <a:cubicBezTo>
                  <a:pt x="8118" y="20447"/>
                  <a:pt x="8075" y="20430"/>
                  <a:pt x="8031" y="20430"/>
                </a:cubicBezTo>
                <a:close/>
                <a:moveTo>
                  <a:pt x="8818" y="20430"/>
                </a:moveTo>
                <a:cubicBezTo>
                  <a:pt x="8774" y="20430"/>
                  <a:pt x="8730" y="20447"/>
                  <a:pt x="8697" y="20480"/>
                </a:cubicBezTo>
                <a:cubicBezTo>
                  <a:pt x="8631" y="20545"/>
                  <a:pt x="8631" y="20652"/>
                  <a:pt x="8697" y="20717"/>
                </a:cubicBezTo>
                <a:cubicBezTo>
                  <a:pt x="8764" y="20783"/>
                  <a:pt x="8871" y="20783"/>
                  <a:pt x="8937" y="20717"/>
                </a:cubicBezTo>
                <a:cubicBezTo>
                  <a:pt x="9004" y="20652"/>
                  <a:pt x="9004" y="20545"/>
                  <a:pt x="8937" y="20480"/>
                </a:cubicBezTo>
                <a:cubicBezTo>
                  <a:pt x="8904" y="20447"/>
                  <a:pt x="8861" y="20430"/>
                  <a:pt x="8818" y="20430"/>
                </a:cubicBezTo>
                <a:close/>
                <a:moveTo>
                  <a:pt x="9603" y="20430"/>
                </a:moveTo>
                <a:cubicBezTo>
                  <a:pt x="9560" y="20430"/>
                  <a:pt x="9517" y="20447"/>
                  <a:pt x="9483" y="20480"/>
                </a:cubicBezTo>
                <a:cubicBezTo>
                  <a:pt x="9417" y="20545"/>
                  <a:pt x="9417" y="20652"/>
                  <a:pt x="9483" y="20717"/>
                </a:cubicBezTo>
                <a:cubicBezTo>
                  <a:pt x="9550" y="20783"/>
                  <a:pt x="9657" y="20783"/>
                  <a:pt x="9724" y="20717"/>
                </a:cubicBezTo>
                <a:cubicBezTo>
                  <a:pt x="9790" y="20652"/>
                  <a:pt x="9790" y="20545"/>
                  <a:pt x="9724" y="20480"/>
                </a:cubicBezTo>
                <a:cubicBezTo>
                  <a:pt x="9690" y="20447"/>
                  <a:pt x="9647" y="20430"/>
                  <a:pt x="9603" y="20430"/>
                </a:cubicBezTo>
                <a:close/>
                <a:moveTo>
                  <a:pt x="10390" y="20430"/>
                </a:moveTo>
                <a:cubicBezTo>
                  <a:pt x="10346" y="20430"/>
                  <a:pt x="10303" y="20447"/>
                  <a:pt x="10270" y="20480"/>
                </a:cubicBezTo>
                <a:cubicBezTo>
                  <a:pt x="10203" y="20545"/>
                  <a:pt x="10203" y="20652"/>
                  <a:pt x="10270" y="20717"/>
                </a:cubicBezTo>
                <a:cubicBezTo>
                  <a:pt x="10336" y="20783"/>
                  <a:pt x="10444" y="20783"/>
                  <a:pt x="10510" y="20717"/>
                </a:cubicBezTo>
                <a:cubicBezTo>
                  <a:pt x="10576" y="20652"/>
                  <a:pt x="10576" y="20545"/>
                  <a:pt x="10510" y="20480"/>
                </a:cubicBezTo>
                <a:cubicBezTo>
                  <a:pt x="10477" y="20447"/>
                  <a:pt x="10433" y="20430"/>
                  <a:pt x="10390" y="20430"/>
                </a:cubicBezTo>
                <a:close/>
                <a:moveTo>
                  <a:pt x="11176" y="20430"/>
                </a:moveTo>
                <a:cubicBezTo>
                  <a:pt x="11132" y="20430"/>
                  <a:pt x="11089" y="20447"/>
                  <a:pt x="11055" y="20480"/>
                </a:cubicBezTo>
                <a:cubicBezTo>
                  <a:pt x="10989" y="20545"/>
                  <a:pt x="10989" y="20652"/>
                  <a:pt x="11055" y="20717"/>
                </a:cubicBezTo>
                <a:cubicBezTo>
                  <a:pt x="11122" y="20783"/>
                  <a:pt x="11230" y="20783"/>
                  <a:pt x="11296" y="20717"/>
                </a:cubicBezTo>
                <a:cubicBezTo>
                  <a:pt x="11363" y="20652"/>
                  <a:pt x="11363" y="20545"/>
                  <a:pt x="11296" y="20480"/>
                </a:cubicBezTo>
                <a:cubicBezTo>
                  <a:pt x="11263" y="20447"/>
                  <a:pt x="11219" y="20430"/>
                  <a:pt x="11176" y="20430"/>
                </a:cubicBezTo>
                <a:close/>
                <a:moveTo>
                  <a:pt x="11962" y="20430"/>
                </a:moveTo>
                <a:cubicBezTo>
                  <a:pt x="11919" y="20430"/>
                  <a:pt x="11875" y="20447"/>
                  <a:pt x="11842" y="20480"/>
                </a:cubicBezTo>
                <a:cubicBezTo>
                  <a:pt x="11775" y="20545"/>
                  <a:pt x="11775" y="20652"/>
                  <a:pt x="11842" y="20717"/>
                </a:cubicBezTo>
                <a:cubicBezTo>
                  <a:pt x="11908" y="20783"/>
                  <a:pt x="12016" y="20783"/>
                  <a:pt x="12083" y="20717"/>
                </a:cubicBezTo>
                <a:cubicBezTo>
                  <a:pt x="12149" y="20652"/>
                  <a:pt x="12149" y="20545"/>
                  <a:pt x="12083" y="20480"/>
                </a:cubicBezTo>
                <a:cubicBezTo>
                  <a:pt x="12049" y="20447"/>
                  <a:pt x="12006" y="20430"/>
                  <a:pt x="11962" y="20430"/>
                </a:cubicBezTo>
                <a:close/>
                <a:moveTo>
                  <a:pt x="12748" y="20430"/>
                </a:moveTo>
                <a:cubicBezTo>
                  <a:pt x="12705" y="20430"/>
                  <a:pt x="12661" y="20447"/>
                  <a:pt x="12628" y="20480"/>
                </a:cubicBezTo>
                <a:cubicBezTo>
                  <a:pt x="12562" y="20545"/>
                  <a:pt x="12562" y="20652"/>
                  <a:pt x="12628" y="20717"/>
                </a:cubicBezTo>
                <a:cubicBezTo>
                  <a:pt x="12694" y="20783"/>
                  <a:pt x="12802" y="20783"/>
                  <a:pt x="12868" y="20717"/>
                </a:cubicBezTo>
                <a:cubicBezTo>
                  <a:pt x="12935" y="20652"/>
                  <a:pt x="12935" y="20545"/>
                  <a:pt x="12868" y="20480"/>
                </a:cubicBezTo>
                <a:cubicBezTo>
                  <a:pt x="12835" y="20447"/>
                  <a:pt x="12792" y="20430"/>
                  <a:pt x="12748" y="20430"/>
                </a:cubicBezTo>
                <a:close/>
                <a:moveTo>
                  <a:pt x="13535" y="20430"/>
                </a:moveTo>
                <a:cubicBezTo>
                  <a:pt x="13491" y="20430"/>
                  <a:pt x="13447" y="20447"/>
                  <a:pt x="13414" y="20480"/>
                </a:cubicBezTo>
                <a:cubicBezTo>
                  <a:pt x="13348" y="20545"/>
                  <a:pt x="13348" y="20652"/>
                  <a:pt x="13414" y="20717"/>
                </a:cubicBezTo>
                <a:cubicBezTo>
                  <a:pt x="13481" y="20783"/>
                  <a:pt x="13588" y="20783"/>
                  <a:pt x="13654" y="20717"/>
                </a:cubicBezTo>
                <a:cubicBezTo>
                  <a:pt x="13721" y="20652"/>
                  <a:pt x="13721" y="20545"/>
                  <a:pt x="13654" y="20480"/>
                </a:cubicBezTo>
                <a:cubicBezTo>
                  <a:pt x="13621" y="20447"/>
                  <a:pt x="13578" y="20430"/>
                  <a:pt x="13535" y="20430"/>
                </a:cubicBezTo>
                <a:close/>
                <a:moveTo>
                  <a:pt x="14320" y="20430"/>
                </a:moveTo>
                <a:cubicBezTo>
                  <a:pt x="14277" y="20430"/>
                  <a:pt x="14234" y="20447"/>
                  <a:pt x="14201" y="20480"/>
                </a:cubicBezTo>
                <a:cubicBezTo>
                  <a:pt x="14134" y="20545"/>
                  <a:pt x="14134" y="20652"/>
                  <a:pt x="14201" y="20717"/>
                </a:cubicBezTo>
                <a:cubicBezTo>
                  <a:pt x="14267" y="20783"/>
                  <a:pt x="14374" y="20783"/>
                  <a:pt x="14441" y="20717"/>
                </a:cubicBezTo>
                <a:cubicBezTo>
                  <a:pt x="14507" y="20652"/>
                  <a:pt x="14507" y="20545"/>
                  <a:pt x="14441" y="20480"/>
                </a:cubicBezTo>
                <a:cubicBezTo>
                  <a:pt x="14408" y="20447"/>
                  <a:pt x="14364" y="20430"/>
                  <a:pt x="14320" y="20430"/>
                </a:cubicBezTo>
                <a:close/>
                <a:moveTo>
                  <a:pt x="15107" y="20430"/>
                </a:moveTo>
                <a:cubicBezTo>
                  <a:pt x="15063" y="20430"/>
                  <a:pt x="15019" y="20447"/>
                  <a:pt x="14986" y="20480"/>
                </a:cubicBezTo>
                <a:cubicBezTo>
                  <a:pt x="14920" y="20545"/>
                  <a:pt x="14920" y="20652"/>
                  <a:pt x="14986" y="20717"/>
                </a:cubicBezTo>
                <a:cubicBezTo>
                  <a:pt x="15053" y="20783"/>
                  <a:pt x="15161" y="20783"/>
                  <a:pt x="15227" y="20717"/>
                </a:cubicBezTo>
                <a:cubicBezTo>
                  <a:pt x="15293" y="20652"/>
                  <a:pt x="15293" y="20545"/>
                  <a:pt x="15227" y="20480"/>
                </a:cubicBezTo>
                <a:cubicBezTo>
                  <a:pt x="15194" y="20447"/>
                  <a:pt x="15150" y="20430"/>
                  <a:pt x="15107" y="20430"/>
                </a:cubicBezTo>
                <a:close/>
                <a:moveTo>
                  <a:pt x="15893" y="20430"/>
                </a:moveTo>
                <a:cubicBezTo>
                  <a:pt x="15849" y="20430"/>
                  <a:pt x="15806" y="20447"/>
                  <a:pt x="15772" y="20480"/>
                </a:cubicBezTo>
                <a:cubicBezTo>
                  <a:pt x="15706" y="20545"/>
                  <a:pt x="15706" y="20652"/>
                  <a:pt x="15772" y="20717"/>
                </a:cubicBezTo>
                <a:cubicBezTo>
                  <a:pt x="15839" y="20783"/>
                  <a:pt x="15947" y="20783"/>
                  <a:pt x="16013" y="20717"/>
                </a:cubicBezTo>
                <a:cubicBezTo>
                  <a:pt x="16080" y="20652"/>
                  <a:pt x="16080" y="20545"/>
                  <a:pt x="16013" y="20480"/>
                </a:cubicBezTo>
                <a:cubicBezTo>
                  <a:pt x="15980" y="20447"/>
                  <a:pt x="15936" y="20430"/>
                  <a:pt x="15893" y="20430"/>
                </a:cubicBezTo>
                <a:close/>
                <a:moveTo>
                  <a:pt x="16679" y="20430"/>
                </a:moveTo>
                <a:cubicBezTo>
                  <a:pt x="16636" y="20430"/>
                  <a:pt x="16592" y="20447"/>
                  <a:pt x="16559" y="20480"/>
                </a:cubicBezTo>
                <a:cubicBezTo>
                  <a:pt x="16492" y="20545"/>
                  <a:pt x="16492" y="20652"/>
                  <a:pt x="16559" y="20717"/>
                </a:cubicBezTo>
                <a:cubicBezTo>
                  <a:pt x="16625" y="20783"/>
                  <a:pt x="16733" y="20783"/>
                  <a:pt x="16800" y="20717"/>
                </a:cubicBezTo>
                <a:cubicBezTo>
                  <a:pt x="16866" y="20652"/>
                  <a:pt x="16866" y="20545"/>
                  <a:pt x="16800" y="20480"/>
                </a:cubicBezTo>
                <a:cubicBezTo>
                  <a:pt x="16766" y="20447"/>
                  <a:pt x="16723" y="20430"/>
                  <a:pt x="16679" y="20430"/>
                </a:cubicBezTo>
                <a:close/>
                <a:moveTo>
                  <a:pt x="17465" y="20430"/>
                </a:moveTo>
                <a:cubicBezTo>
                  <a:pt x="17422" y="20430"/>
                  <a:pt x="17378" y="20447"/>
                  <a:pt x="17345" y="20480"/>
                </a:cubicBezTo>
                <a:cubicBezTo>
                  <a:pt x="17279" y="20545"/>
                  <a:pt x="17279" y="20652"/>
                  <a:pt x="17345" y="20717"/>
                </a:cubicBezTo>
                <a:cubicBezTo>
                  <a:pt x="17411" y="20783"/>
                  <a:pt x="17519" y="20783"/>
                  <a:pt x="17585" y="20717"/>
                </a:cubicBezTo>
                <a:cubicBezTo>
                  <a:pt x="17652" y="20652"/>
                  <a:pt x="17652" y="20545"/>
                  <a:pt x="17585" y="20480"/>
                </a:cubicBezTo>
                <a:cubicBezTo>
                  <a:pt x="17552" y="20447"/>
                  <a:pt x="17509" y="20430"/>
                  <a:pt x="17465" y="20430"/>
                </a:cubicBezTo>
                <a:close/>
                <a:moveTo>
                  <a:pt x="18252" y="20430"/>
                </a:moveTo>
                <a:cubicBezTo>
                  <a:pt x="18208" y="20430"/>
                  <a:pt x="18165" y="20447"/>
                  <a:pt x="18131" y="20480"/>
                </a:cubicBezTo>
                <a:cubicBezTo>
                  <a:pt x="18065" y="20545"/>
                  <a:pt x="18065" y="20652"/>
                  <a:pt x="18131" y="20717"/>
                </a:cubicBezTo>
                <a:cubicBezTo>
                  <a:pt x="18198" y="20783"/>
                  <a:pt x="18305" y="20783"/>
                  <a:pt x="18371" y="20717"/>
                </a:cubicBezTo>
                <a:cubicBezTo>
                  <a:pt x="18438" y="20652"/>
                  <a:pt x="18438" y="20545"/>
                  <a:pt x="18371" y="20480"/>
                </a:cubicBezTo>
                <a:cubicBezTo>
                  <a:pt x="18338" y="20447"/>
                  <a:pt x="18295" y="20430"/>
                  <a:pt x="18252" y="20430"/>
                </a:cubicBezTo>
                <a:close/>
                <a:moveTo>
                  <a:pt x="19037" y="20430"/>
                </a:moveTo>
                <a:cubicBezTo>
                  <a:pt x="18994" y="20430"/>
                  <a:pt x="18951" y="20447"/>
                  <a:pt x="18918" y="20480"/>
                </a:cubicBezTo>
                <a:cubicBezTo>
                  <a:pt x="18851" y="20545"/>
                  <a:pt x="18851" y="20652"/>
                  <a:pt x="18918" y="20717"/>
                </a:cubicBezTo>
                <a:cubicBezTo>
                  <a:pt x="18984" y="20783"/>
                  <a:pt x="19091" y="20783"/>
                  <a:pt x="19158" y="20717"/>
                </a:cubicBezTo>
                <a:cubicBezTo>
                  <a:pt x="19224" y="20652"/>
                  <a:pt x="19224" y="20545"/>
                  <a:pt x="19158" y="20480"/>
                </a:cubicBezTo>
                <a:cubicBezTo>
                  <a:pt x="19125" y="20447"/>
                  <a:pt x="19081" y="20430"/>
                  <a:pt x="19037" y="20430"/>
                </a:cubicBezTo>
                <a:close/>
                <a:moveTo>
                  <a:pt x="19824" y="20430"/>
                </a:moveTo>
                <a:cubicBezTo>
                  <a:pt x="19780" y="20430"/>
                  <a:pt x="19736" y="20447"/>
                  <a:pt x="19703" y="20480"/>
                </a:cubicBezTo>
                <a:cubicBezTo>
                  <a:pt x="19637" y="20545"/>
                  <a:pt x="19637" y="20652"/>
                  <a:pt x="19703" y="20717"/>
                </a:cubicBezTo>
                <a:cubicBezTo>
                  <a:pt x="19770" y="20783"/>
                  <a:pt x="19878" y="20783"/>
                  <a:pt x="19944" y="20717"/>
                </a:cubicBezTo>
                <a:cubicBezTo>
                  <a:pt x="20010" y="20652"/>
                  <a:pt x="20010" y="20545"/>
                  <a:pt x="19944" y="20480"/>
                </a:cubicBezTo>
                <a:cubicBezTo>
                  <a:pt x="19911" y="20447"/>
                  <a:pt x="19867" y="20430"/>
                  <a:pt x="19824" y="20430"/>
                </a:cubicBezTo>
                <a:close/>
                <a:moveTo>
                  <a:pt x="20610" y="20430"/>
                </a:moveTo>
                <a:cubicBezTo>
                  <a:pt x="20566" y="20430"/>
                  <a:pt x="20523" y="20447"/>
                  <a:pt x="20490" y="20480"/>
                </a:cubicBezTo>
                <a:cubicBezTo>
                  <a:pt x="20423" y="20545"/>
                  <a:pt x="20423" y="20652"/>
                  <a:pt x="20490" y="20717"/>
                </a:cubicBezTo>
                <a:cubicBezTo>
                  <a:pt x="20556" y="20783"/>
                  <a:pt x="20664" y="20783"/>
                  <a:pt x="20730" y="20717"/>
                </a:cubicBezTo>
                <a:cubicBezTo>
                  <a:pt x="20797" y="20652"/>
                  <a:pt x="20797" y="20545"/>
                  <a:pt x="20730" y="20480"/>
                </a:cubicBezTo>
                <a:cubicBezTo>
                  <a:pt x="20697" y="20447"/>
                  <a:pt x="20653" y="20430"/>
                  <a:pt x="20610" y="20430"/>
                </a:cubicBezTo>
                <a:close/>
                <a:moveTo>
                  <a:pt x="21396" y="20430"/>
                </a:moveTo>
                <a:cubicBezTo>
                  <a:pt x="21353" y="20430"/>
                  <a:pt x="21309" y="20447"/>
                  <a:pt x="21276" y="20480"/>
                </a:cubicBezTo>
                <a:cubicBezTo>
                  <a:pt x="21209" y="20545"/>
                  <a:pt x="21209" y="20652"/>
                  <a:pt x="21276" y="20717"/>
                </a:cubicBezTo>
                <a:cubicBezTo>
                  <a:pt x="21342" y="20783"/>
                  <a:pt x="21450" y="20783"/>
                  <a:pt x="21517" y="20717"/>
                </a:cubicBezTo>
                <a:cubicBezTo>
                  <a:pt x="21583" y="20652"/>
                  <a:pt x="21583" y="20545"/>
                  <a:pt x="21517" y="20480"/>
                </a:cubicBezTo>
                <a:cubicBezTo>
                  <a:pt x="21483" y="20447"/>
                  <a:pt x="21440" y="20430"/>
                  <a:pt x="21396" y="20430"/>
                </a:cubicBezTo>
                <a:close/>
                <a:moveTo>
                  <a:pt x="169" y="21247"/>
                </a:moveTo>
                <a:cubicBezTo>
                  <a:pt x="126" y="21247"/>
                  <a:pt x="83" y="21264"/>
                  <a:pt x="49" y="21297"/>
                </a:cubicBezTo>
                <a:cubicBezTo>
                  <a:pt x="-17" y="21362"/>
                  <a:pt x="-17" y="21469"/>
                  <a:pt x="49" y="21534"/>
                </a:cubicBezTo>
                <a:cubicBezTo>
                  <a:pt x="116" y="21600"/>
                  <a:pt x="223" y="21600"/>
                  <a:pt x="290" y="21534"/>
                </a:cubicBezTo>
                <a:cubicBezTo>
                  <a:pt x="356" y="21469"/>
                  <a:pt x="356" y="21362"/>
                  <a:pt x="290" y="21297"/>
                </a:cubicBezTo>
                <a:cubicBezTo>
                  <a:pt x="256" y="21264"/>
                  <a:pt x="213" y="21247"/>
                  <a:pt x="169" y="21247"/>
                </a:cubicBezTo>
                <a:close/>
                <a:moveTo>
                  <a:pt x="955" y="21247"/>
                </a:moveTo>
                <a:cubicBezTo>
                  <a:pt x="912" y="21247"/>
                  <a:pt x="869" y="21264"/>
                  <a:pt x="836" y="21297"/>
                </a:cubicBezTo>
                <a:cubicBezTo>
                  <a:pt x="769" y="21362"/>
                  <a:pt x="769" y="21469"/>
                  <a:pt x="836" y="21534"/>
                </a:cubicBezTo>
                <a:cubicBezTo>
                  <a:pt x="902" y="21600"/>
                  <a:pt x="1009" y="21600"/>
                  <a:pt x="1076" y="21534"/>
                </a:cubicBezTo>
                <a:cubicBezTo>
                  <a:pt x="1142" y="21469"/>
                  <a:pt x="1142" y="21362"/>
                  <a:pt x="1076" y="21297"/>
                </a:cubicBezTo>
                <a:cubicBezTo>
                  <a:pt x="1043" y="21264"/>
                  <a:pt x="999" y="21247"/>
                  <a:pt x="955" y="21247"/>
                </a:cubicBezTo>
                <a:close/>
                <a:moveTo>
                  <a:pt x="1742" y="21247"/>
                </a:moveTo>
                <a:cubicBezTo>
                  <a:pt x="1698" y="21247"/>
                  <a:pt x="1654" y="21264"/>
                  <a:pt x="1621" y="21297"/>
                </a:cubicBezTo>
                <a:cubicBezTo>
                  <a:pt x="1555" y="21362"/>
                  <a:pt x="1555" y="21469"/>
                  <a:pt x="1621" y="21534"/>
                </a:cubicBezTo>
                <a:cubicBezTo>
                  <a:pt x="1688" y="21600"/>
                  <a:pt x="1796" y="21600"/>
                  <a:pt x="1862" y="21534"/>
                </a:cubicBezTo>
                <a:cubicBezTo>
                  <a:pt x="1928" y="21469"/>
                  <a:pt x="1928" y="21362"/>
                  <a:pt x="1862" y="21297"/>
                </a:cubicBezTo>
                <a:cubicBezTo>
                  <a:pt x="1829" y="21264"/>
                  <a:pt x="1785" y="21247"/>
                  <a:pt x="1742" y="21247"/>
                </a:cubicBezTo>
                <a:close/>
                <a:moveTo>
                  <a:pt x="2528" y="21247"/>
                </a:moveTo>
                <a:cubicBezTo>
                  <a:pt x="2484" y="21247"/>
                  <a:pt x="2441" y="21264"/>
                  <a:pt x="2408" y="21297"/>
                </a:cubicBezTo>
                <a:cubicBezTo>
                  <a:pt x="2341" y="21362"/>
                  <a:pt x="2341" y="21469"/>
                  <a:pt x="2408" y="21534"/>
                </a:cubicBezTo>
                <a:cubicBezTo>
                  <a:pt x="2474" y="21600"/>
                  <a:pt x="2582" y="21600"/>
                  <a:pt x="2648" y="21534"/>
                </a:cubicBezTo>
                <a:cubicBezTo>
                  <a:pt x="2715" y="21469"/>
                  <a:pt x="2715" y="21362"/>
                  <a:pt x="2648" y="21297"/>
                </a:cubicBezTo>
                <a:cubicBezTo>
                  <a:pt x="2615" y="21264"/>
                  <a:pt x="2571" y="21247"/>
                  <a:pt x="2528" y="21247"/>
                </a:cubicBezTo>
                <a:close/>
                <a:moveTo>
                  <a:pt x="3314" y="21247"/>
                </a:moveTo>
                <a:cubicBezTo>
                  <a:pt x="3271" y="21247"/>
                  <a:pt x="3227" y="21264"/>
                  <a:pt x="3194" y="21297"/>
                </a:cubicBezTo>
                <a:cubicBezTo>
                  <a:pt x="3127" y="21362"/>
                  <a:pt x="3127" y="21469"/>
                  <a:pt x="3194" y="21534"/>
                </a:cubicBezTo>
                <a:cubicBezTo>
                  <a:pt x="3260" y="21600"/>
                  <a:pt x="3368" y="21600"/>
                  <a:pt x="3434" y="21534"/>
                </a:cubicBezTo>
                <a:cubicBezTo>
                  <a:pt x="3500" y="21469"/>
                  <a:pt x="3500" y="21362"/>
                  <a:pt x="3434" y="21297"/>
                </a:cubicBezTo>
                <a:cubicBezTo>
                  <a:pt x="3401" y="21264"/>
                  <a:pt x="3358" y="21247"/>
                  <a:pt x="3314" y="21247"/>
                </a:cubicBezTo>
                <a:close/>
                <a:moveTo>
                  <a:pt x="4101" y="21247"/>
                </a:moveTo>
                <a:cubicBezTo>
                  <a:pt x="4057" y="21247"/>
                  <a:pt x="4013" y="21264"/>
                  <a:pt x="3980" y="21297"/>
                </a:cubicBezTo>
                <a:cubicBezTo>
                  <a:pt x="3914" y="21362"/>
                  <a:pt x="3914" y="21469"/>
                  <a:pt x="3980" y="21534"/>
                </a:cubicBezTo>
                <a:cubicBezTo>
                  <a:pt x="4047" y="21600"/>
                  <a:pt x="4154" y="21600"/>
                  <a:pt x="4220" y="21534"/>
                </a:cubicBezTo>
                <a:cubicBezTo>
                  <a:pt x="4287" y="21469"/>
                  <a:pt x="4287" y="21362"/>
                  <a:pt x="4220" y="21297"/>
                </a:cubicBezTo>
                <a:cubicBezTo>
                  <a:pt x="4187" y="21264"/>
                  <a:pt x="4144" y="21247"/>
                  <a:pt x="4101" y="21247"/>
                </a:cubicBezTo>
                <a:close/>
                <a:moveTo>
                  <a:pt x="4886" y="21247"/>
                </a:moveTo>
                <a:cubicBezTo>
                  <a:pt x="4843" y="21247"/>
                  <a:pt x="4800" y="21264"/>
                  <a:pt x="4766" y="21297"/>
                </a:cubicBezTo>
                <a:cubicBezTo>
                  <a:pt x="4700" y="21362"/>
                  <a:pt x="4700" y="21469"/>
                  <a:pt x="4766" y="21534"/>
                </a:cubicBezTo>
                <a:cubicBezTo>
                  <a:pt x="4833" y="21600"/>
                  <a:pt x="4940" y="21600"/>
                  <a:pt x="5007" y="21534"/>
                </a:cubicBezTo>
                <a:cubicBezTo>
                  <a:pt x="5073" y="21469"/>
                  <a:pt x="5073" y="21362"/>
                  <a:pt x="5007" y="21297"/>
                </a:cubicBezTo>
                <a:cubicBezTo>
                  <a:pt x="4973" y="21264"/>
                  <a:pt x="4930" y="21247"/>
                  <a:pt x="4886" y="21247"/>
                </a:cubicBezTo>
                <a:close/>
                <a:moveTo>
                  <a:pt x="5672" y="21247"/>
                </a:moveTo>
                <a:cubicBezTo>
                  <a:pt x="5629" y="21247"/>
                  <a:pt x="5586" y="21264"/>
                  <a:pt x="5553" y="21297"/>
                </a:cubicBezTo>
                <a:cubicBezTo>
                  <a:pt x="5486" y="21362"/>
                  <a:pt x="5486" y="21469"/>
                  <a:pt x="5553" y="21534"/>
                </a:cubicBezTo>
                <a:cubicBezTo>
                  <a:pt x="5619" y="21600"/>
                  <a:pt x="5726" y="21600"/>
                  <a:pt x="5793" y="21534"/>
                </a:cubicBezTo>
                <a:cubicBezTo>
                  <a:pt x="5859" y="21469"/>
                  <a:pt x="5859" y="21362"/>
                  <a:pt x="5793" y="21297"/>
                </a:cubicBezTo>
                <a:cubicBezTo>
                  <a:pt x="5760" y="21264"/>
                  <a:pt x="5716" y="21247"/>
                  <a:pt x="5672" y="21247"/>
                </a:cubicBezTo>
                <a:close/>
                <a:moveTo>
                  <a:pt x="6459" y="21247"/>
                </a:moveTo>
                <a:cubicBezTo>
                  <a:pt x="6415" y="21247"/>
                  <a:pt x="6372" y="21264"/>
                  <a:pt x="6338" y="21297"/>
                </a:cubicBezTo>
                <a:cubicBezTo>
                  <a:pt x="6272" y="21362"/>
                  <a:pt x="6272" y="21469"/>
                  <a:pt x="6338" y="21534"/>
                </a:cubicBezTo>
                <a:cubicBezTo>
                  <a:pt x="6405" y="21600"/>
                  <a:pt x="6513" y="21600"/>
                  <a:pt x="6579" y="21534"/>
                </a:cubicBezTo>
                <a:cubicBezTo>
                  <a:pt x="6646" y="21469"/>
                  <a:pt x="6646" y="21362"/>
                  <a:pt x="6579" y="21297"/>
                </a:cubicBezTo>
                <a:cubicBezTo>
                  <a:pt x="6546" y="21264"/>
                  <a:pt x="6502" y="21247"/>
                  <a:pt x="6459" y="21247"/>
                </a:cubicBezTo>
                <a:close/>
                <a:moveTo>
                  <a:pt x="7245" y="21247"/>
                </a:moveTo>
                <a:cubicBezTo>
                  <a:pt x="7202" y="21247"/>
                  <a:pt x="7158" y="21264"/>
                  <a:pt x="7125" y="21297"/>
                </a:cubicBezTo>
                <a:cubicBezTo>
                  <a:pt x="7058" y="21362"/>
                  <a:pt x="7058" y="21469"/>
                  <a:pt x="7125" y="21534"/>
                </a:cubicBezTo>
                <a:cubicBezTo>
                  <a:pt x="7191" y="21600"/>
                  <a:pt x="7299" y="21600"/>
                  <a:pt x="7365" y="21534"/>
                </a:cubicBezTo>
                <a:cubicBezTo>
                  <a:pt x="7432" y="21469"/>
                  <a:pt x="7432" y="21362"/>
                  <a:pt x="7365" y="21297"/>
                </a:cubicBezTo>
                <a:cubicBezTo>
                  <a:pt x="7332" y="21264"/>
                  <a:pt x="7289" y="21247"/>
                  <a:pt x="7245" y="21247"/>
                </a:cubicBezTo>
                <a:close/>
                <a:moveTo>
                  <a:pt x="8031" y="21247"/>
                </a:moveTo>
                <a:cubicBezTo>
                  <a:pt x="7988" y="21247"/>
                  <a:pt x="7944" y="21264"/>
                  <a:pt x="7911" y="21297"/>
                </a:cubicBezTo>
                <a:cubicBezTo>
                  <a:pt x="7845" y="21362"/>
                  <a:pt x="7845" y="21469"/>
                  <a:pt x="7911" y="21534"/>
                </a:cubicBezTo>
                <a:cubicBezTo>
                  <a:pt x="7977" y="21600"/>
                  <a:pt x="8085" y="21600"/>
                  <a:pt x="8151" y="21534"/>
                </a:cubicBezTo>
                <a:cubicBezTo>
                  <a:pt x="8217" y="21469"/>
                  <a:pt x="8217" y="21362"/>
                  <a:pt x="8151" y="21297"/>
                </a:cubicBezTo>
                <a:cubicBezTo>
                  <a:pt x="8118" y="21264"/>
                  <a:pt x="8075" y="21247"/>
                  <a:pt x="8031" y="21247"/>
                </a:cubicBezTo>
                <a:close/>
                <a:moveTo>
                  <a:pt x="8818" y="21247"/>
                </a:moveTo>
                <a:cubicBezTo>
                  <a:pt x="8774" y="21247"/>
                  <a:pt x="8730" y="21264"/>
                  <a:pt x="8697" y="21297"/>
                </a:cubicBezTo>
                <a:cubicBezTo>
                  <a:pt x="8631" y="21362"/>
                  <a:pt x="8631" y="21469"/>
                  <a:pt x="8697" y="21534"/>
                </a:cubicBezTo>
                <a:cubicBezTo>
                  <a:pt x="8764" y="21600"/>
                  <a:pt x="8871" y="21600"/>
                  <a:pt x="8937" y="21534"/>
                </a:cubicBezTo>
                <a:cubicBezTo>
                  <a:pt x="9004" y="21469"/>
                  <a:pt x="9004" y="21362"/>
                  <a:pt x="8937" y="21297"/>
                </a:cubicBezTo>
                <a:cubicBezTo>
                  <a:pt x="8904" y="21264"/>
                  <a:pt x="8861" y="21247"/>
                  <a:pt x="8818" y="21247"/>
                </a:cubicBezTo>
                <a:close/>
                <a:moveTo>
                  <a:pt x="9603" y="21247"/>
                </a:moveTo>
                <a:cubicBezTo>
                  <a:pt x="9560" y="21247"/>
                  <a:pt x="9517" y="21264"/>
                  <a:pt x="9483" y="21297"/>
                </a:cubicBezTo>
                <a:cubicBezTo>
                  <a:pt x="9417" y="21362"/>
                  <a:pt x="9417" y="21469"/>
                  <a:pt x="9483" y="21534"/>
                </a:cubicBezTo>
                <a:cubicBezTo>
                  <a:pt x="9550" y="21600"/>
                  <a:pt x="9657" y="21600"/>
                  <a:pt x="9724" y="21534"/>
                </a:cubicBezTo>
                <a:cubicBezTo>
                  <a:pt x="9790" y="21469"/>
                  <a:pt x="9790" y="21362"/>
                  <a:pt x="9724" y="21297"/>
                </a:cubicBezTo>
                <a:cubicBezTo>
                  <a:pt x="9690" y="21264"/>
                  <a:pt x="9647" y="21247"/>
                  <a:pt x="9603" y="21247"/>
                </a:cubicBezTo>
                <a:close/>
                <a:moveTo>
                  <a:pt x="10390" y="21247"/>
                </a:moveTo>
                <a:cubicBezTo>
                  <a:pt x="10346" y="21247"/>
                  <a:pt x="10303" y="21264"/>
                  <a:pt x="10270" y="21297"/>
                </a:cubicBezTo>
                <a:cubicBezTo>
                  <a:pt x="10203" y="21362"/>
                  <a:pt x="10203" y="21469"/>
                  <a:pt x="10270" y="21534"/>
                </a:cubicBezTo>
                <a:cubicBezTo>
                  <a:pt x="10336" y="21600"/>
                  <a:pt x="10444" y="21600"/>
                  <a:pt x="10510" y="21534"/>
                </a:cubicBezTo>
                <a:cubicBezTo>
                  <a:pt x="10576" y="21469"/>
                  <a:pt x="10576" y="21362"/>
                  <a:pt x="10510" y="21297"/>
                </a:cubicBezTo>
                <a:cubicBezTo>
                  <a:pt x="10477" y="21264"/>
                  <a:pt x="10433" y="21247"/>
                  <a:pt x="10390" y="21247"/>
                </a:cubicBezTo>
                <a:close/>
                <a:moveTo>
                  <a:pt x="11176" y="21247"/>
                </a:moveTo>
                <a:cubicBezTo>
                  <a:pt x="11132" y="21247"/>
                  <a:pt x="11089" y="21264"/>
                  <a:pt x="11055" y="21297"/>
                </a:cubicBezTo>
                <a:cubicBezTo>
                  <a:pt x="10989" y="21362"/>
                  <a:pt x="10989" y="21469"/>
                  <a:pt x="11055" y="21534"/>
                </a:cubicBezTo>
                <a:cubicBezTo>
                  <a:pt x="11122" y="21600"/>
                  <a:pt x="11230" y="21600"/>
                  <a:pt x="11296" y="21534"/>
                </a:cubicBezTo>
                <a:cubicBezTo>
                  <a:pt x="11363" y="21469"/>
                  <a:pt x="11363" y="21362"/>
                  <a:pt x="11296" y="21297"/>
                </a:cubicBezTo>
                <a:cubicBezTo>
                  <a:pt x="11263" y="21264"/>
                  <a:pt x="11219" y="21247"/>
                  <a:pt x="11176" y="21247"/>
                </a:cubicBezTo>
                <a:close/>
                <a:moveTo>
                  <a:pt x="11962" y="21247"/>
                </a:moveTo>
                <a:cubicBezTo>
                  <a:pt x="11919" y="21247"/>
                  <a:pt x="11875" y="21264"/>
                  <a:pt x="11842" y="21297"/>
                </a:cubicBezTo>
                <a:cubicBezTo>
                  <a:pt x="11775" y="21362"/>
                  <a:pt x="11775" y="21469"/>
                  <a:pt x="11842" y="21534"/>
                </a:cubicBezTo>
                <a:cubicBezTo>
                  <a:pt x="11908" y="21600"/>
                  <a:pt x="12016" y="21600"/>
                  <a:pt x="12083" y="21534"/>
                </a:cubicBezTo>
                <a:cubicBezTo>
                  <a:pt x="12149" y="21469"/>
                  <a:pt x="12149" y="21362"/>
                  <a:pt x="12083" y="21297"/>
                </a:cubicBezTo>
                <a:cubicBezTo>
                  <a:pt x="12049" y="21264"/>
                  <a:pt x="12006" y="21247"/>
                  <a:pt x="11962" y="21247"/>
                </a:cubicBezTo>
                <a:close/>
                <a:moveTo>
                  <a:pt x="12748" y="21247"/>
                </a:moveTo>
                <a:cubicBezTo>
                  <a:pt x="12705" y="21247"/>
                  <a:pt x="12661" y="21264"/>
                  <a:pt x="12628" y="21297"/>
                </a:cubicBezTo>
                <a:cubicBezTo>
                  <a:pt x="12562" y="21362"/>
                  <a:pt x="12562" y="21469"/>
                  <a:pt x="12628" y="21534"/>
                </a:cubicBezTo>
                <a:cubicBezTo>
                  <a:pt x="12694" y="21600"/>
                  <a:pt x="12802" y="21600"/>
                  <a:pt x="12868" y="21534"/>
                </a:cubicBezTo>
                <a:cubicBezTo>
                  <a:pt x="12935" y="21469"/>
                  <a:pt x="12935" y="21362"/>
                  <a:pt x="12868" y="21297"/>
                </a:cubicBezTo>
                <a:cubicBezTo>
                  <a:pt x="12835" y="21264"/>
                  <a:pt x="12792" y="21247"/>
                  <a:pt x="12748" y="21247"/>
                </a:cubicBezTo>
                <a:close/>
                <a:moveTo>
                  <a:pt x="13535" y="21247"/>
                </a:moveTo>
                <a:cubicBezTo>
                  <a:pt x="13491" y="21247"/>
                  <a:pt x="13447" y="21264"/>
                  <a:pt x="13414" y="21297"/>
                </a:cubicBezTo>
                <a:cubicBezTo>
                  <a:pt x="13348" y="21362"/>
                  <a:pt x="13348" y="21469"/>
                  <a:pt x="13414" y="21534"/>
                </a:cubicBezTo>
                <a:cubicBezTo>
                  <a:pt x="13481" y="21600"/>
                  <a:pt x="13588" y="21600"/>
                  <a:pt x="13654" y="21534"/>
                </a:cubicBezTo>
                <a:cubicBezTo>
                  <a:pt x="13721" y="21469"/>
                  <a:pt x="13721" y="21362"/>
                  <a:pt x="13654" y="21297"/>
                </a:cubicBezTo>
                <a:cubicBezTo>
                  <a:pt x="13621" y="21264"/>
                  <a:pt x="13578" y="21247"/>
                  <a:pt x="13535" y="21247"/>
                </a:cubicBezTo>
                <a:close/>
                <a:moveTo>
                  <a:pt x="14320" y="21247"/>
                </a:moveTo>
                <a:cubicBezTo>
                  <a:pt x="14277" y="21247"/>
                  <a:pt x="14234" y="21264"/>
                  <a:pt x="14201" y="21297"/>
                </a:cubicBezTo>
                <a:cubicBezTo>
                  <a:pt x="14134" y="21362"/>
                  <a:pt x="14134" y="21469"/>
                  <a:pt x="14201" y="21534"/>
                </a:cubicBezTo>
                <a:cubicBezTo>
                  <a:pt x="14267" y="21600"/>
                  <a:pt x="14374" y="21600"/>
                  <a:pt x="14441" y="21534"/>
                </a:cubicBezTo>
                <a:cubicBezTo>
                  <a:pt x="14507" y="21469"/>
                  <a:pt x="14507" y="21362"/>
                  <a:pt x="14441" y="21297"/>
                </a:cubicBezTo>
                <a:cubicBezTo>
                  <a:pt x="14408" y="21264"/>
                  <a:pt x="14364" y="21247"/>
                  <a:pt x="14320" y="21247"/>
                </a:cubicBezTo>
                <a:close/>
                <a:moveTo>
                  <a:pt x="15107" y="21247"/>
                </a:moveTo>
                <a:cubicBezTo>
                  <a:pt x="15063" y="21247"/>
                  <a:pt x="15019" y="21264"/>
                  <a:pt x="14986" y="21297"/>
                </a:cubicBezTo>
                <a:cubicBezTo>
                  <a:pt x="14920" y="21362"/>
                  <a:pt x="14920" y="21469"/>
                  <a:pt x="14986" y="21534"/>
                </a:cubicBezTo>
                <a:cubicBezTo>
                  <a:pt x="15053" y="21600"/>
                  <a:pt x="15161" y="21600"/>
                  <a:pt x="15227" y="21534"/>
                </a:cubicBezTo>
                <a:cubicBezTo>
                  <a:pt x="15293" y="21469"/>
                  <a:pt x="15293" y="21362"/>
                  <a:pt x="15227" y="21297"/>
                </a:cubicBezTo>
                <a:cubicBezTo>
                  <a:pt x="15194" y="21264"/>
                  <a:pt x="15150" y="21247"/>
                  <a:pt x="15107" y="21247"/>
                </a:cubicBezTo>
                <a:close/>
                <a:moveTo>
                  <a:pt x="15893" y="21247"/>
                </a:moveTo>
                <a:cubicBezTo>
                  <a:pt x="15849" y="21247"/>
                  <a:pt x="15806" y="21264"/>
                  <a:pt x="15772" y="21297"/>
                </a:cubicBezTo>
                <a:cubicBezTo>
                  <a:pt x="15706" y="21362"/>
                  <a:pt x="15706" y="21469"/>
                  <a:pt x="15772" y="21534"/>
                </a:cubicBezTo>
                <a:cubicBezTo>
                  <a:pt x="15839" y="21600"/>
                  <a:pt x="15947" y="21600"/>
                  <a:pt x="16013" y="21534"/>
                </a:cubicBezTo>
                <a:cubicBezTo>
                  <a:pt x="16080" y="21469"/>
                  <a:pt x="16080" y="21362"/>
                  <a:pt x="16013" y="21297"/>
                </a:cubicBezTo>
                <a:cubicBezTo>
                  <a:pt x="15980" y="21264"/>
                  <a:pt x="15936" y="21247"/>
                  <a:pt x="15893" y="21247"/>
                </a:cubicBezTo>
                <a:close/>
                <a:moveTo>
                  <a:pt x="16679" y="21247"/>
                </a:moveTo>
                <a:cubicBezTo>
                  <a:pt x="16636" y="21247"/>
                  <a:pt x="16592" y="21264"/>
                  <a:pt x="16559" y="21297"/>
                </a:cubicBezTo>
                <a:cubicBezTo>
                  <a:pt x="16492" y="21362"/>
                  <a:pt x="16492" y="21469"/>
                  <a:pt x="16559" y="21534"/>
                </a:cubicBezTo>
                <a:cubicBezTo>
                  <a:pt x="16625" y="21600"/>
                  <a:pt x="16733" y="21600"/>
                  <a:pt x="16800" y="21534"/>
                </a:cubicBezTo>
                <a:cubicBezTo>
                  <a:pt x="16866" y="21469"/>
                  <a:pt x="16866" y="21362"/>
                  <a:pt x="16800" y="21297"/>
                </a:cubicBezTo>
                <a:cubicBezTo>
                  <a:pt x="16766" y="21264"/>
                  <a:pt x="16723" y="21247"/>
                  <a:pt x="16679" y="21247"/>
                </a:cubicBezTo>
                <a:close/>
                <a:moveTo>
                  <a:pt x="17465" y="21247"/>
                </a:moveTo>
                <a:cubicBezTo>
                  <a:pt x="17422" y="21247"/>
                  <a:pt x="17378" y="21264"/>
                  <a:pt x="17345" y="21297"/>
                </a:cubicBezTo>
                <a:cubicBezTo>
                  <a:pt x="17279" y="21362"/>
                  <a:pt x="17279" y="21469"/>
                  <a:pt x="17345" y="21534"/>
                </a:cubicBezTo>
                <a:cubicBezTo>
                  <a:pt x="17411" y="21600"/>
                  <a:pt x="17519" y="21600"/>
                  <a:pt x="17585" y="21534"/>
                </a:cubicBezTo>
                <a:cubicBezTo>
                  <a:pt x="17652" y="21469"/>
                  <a:pt x="17652" y="21362"/>
                  <a:pt x="17585" y="21297"/>
                </a:cubicBezTo>
                <a:cubicBezTo>
                  <a:pt x="17552" y="21264"/>
                  <a:pt x="17509" y="21247"/>
                  <a:pt x="17465" y="21247"/>
                </a:cubicBezTo>
                <a:close/>
                <a:moveTo>
                  <a:pt x="18252" y="21247"/>
                </a:moveTo>
                <a:cubicBezTo>
                  <a:pt x="18208" y="21247"/>
                  <a:pt x="18165" y="21264"/>
                  <a:pt x="18131" y="21297"/>
                </a:cubicBezTo>
                <a:cubicBezTo>
                  <a:pt x="18065" y="21362"/>
                  <a:pt x="18065" y="21469"/>
                  <a:pt x="18131" y="21534"/>
                </a:cubicBezTo>
                <a:cubicBezTo>
                  <a:pt x="18198" y="21600"/>
                  <a:pt x="18305" y="21600"/>
                  <a:pt x="18371" y="21534"/>
                </a:cubicBezTo>
                <a:cubicBezTo>
                  <a:pt x="18438" y="21469"/>
                  <a:pt x="18438" y="21362"/>
                  <a:pt x="18371" y="21297"/>
                </a:cubicBezTo>
                <a:cubicBezTo>
                  <a:pt x="18338" y="21264"/>
                  <a:pt x="18295" y="21247"/>
                  <a:pt x="18252" y="21247"/>
                </a:cubicBezTo>
                <a:close/>
                <a:moveTo>
                  <a:pt x="19037" y="21247"/>
                </a:moveTo>
                <a:cubicBezTo>
                  <a:pt x="18994" y="21247"/>
                  <a:pt x="18951" y="21264"/>
                  <a:pt x="18918" y="21297"/>
                </a:cubicBezTo>
                <a:cubicBezTo>
                  <a:pt x="18851" y="21362"/>
                  <a:pt x="18851" y="21469"/>
                  <a:pt x="18918" y="21534"/>
                </a:cubicBezTo>
                <a:cubicBezTo>
                  <a:pt x="18984" y="21600"/>
                  <a:pt x="19091" y="21600"/>
                  <a:pt x="19158" y="21534"/>
                </a:cubicBezTo>
                <a:cubicBezTo>
                  <a:pt x="19224" y="21469"/>
                  <a:pt x="19224" y="21362"/>
                  <a:pt x="19158" y="21297"/>
                </a:cubicBezTo>
                <a:cubicBezTo>
                  <a:pt x="19125" y="21264"/>
                  <a:pt x="19081" y="21247"/>
                  <a:pt x="19037" y="21247"/>
                </a:cubicBezTo>
                <a:close/>
                <a:moveTo>
                  <a:pt x="19824" y="21247"/>
                </a:moveTo>
                <a:cubicBezTo>
                  <a:pt x="19780" y="21247"/>
                  <a:pt x="19736" y="21264"/>
                  <a:pt x="19703" y="21297"/>
                </a:cubicBezTo>
                <a:cubicBezTo>
                  <a:pt x="19637" y="21362"/>
                  <a:pt x="19637" y="21469"/>
                  <a:pt x="19703" y="21534"/>
                </a:cubicBezTo>
                <a:cubicBezTo>
                  <a:pt x="19770" y="21600"/>
                  <a:pt x="19878" y="21600"/>
                  <a:pt x="19944" y="21534"/>
                </a:cubicBezTo>
                <a:cubicBezTo>
                  <a:pt x="20010" y="21469"/>
                  <a:pt x="20010" y="21362"/>
                  <a:pt x="19944" y="21297"/>
                </a:cubicBezTo>
                <a:cubicBezTo>
                  <a:pt x="19911" y="21264"/>
                  <a:pt x="19867" y="21247"/>
                  <a:pt x="19824" y="21247"/>
                </a:cubicBezTo>
                <a:close/>
                <a:moveTo>
                  <a:pt x="20610" y="21247"/>
                </a:moveTo>
                <a:cubicBezTo>
                  <a:pt x="20566" y="21247"/>
                  <a:pt x="20523" y="21264"/>
                  <a:pt x="20490" y="21297"/>
                </a:cubicBezTo>
                <a:cubicBezTo>
                  <a:pt x="20423" y="21362"/>
                  <a:pt x="20423" y="21469"/>
                  <a:pt x="20490" y="21534"/>
                </a:cubicBezTo>
                <a:cubicBezTo>
                  <a:pt x="20556" y="21600"/>
                  <a:pt x="20664" y="21600"/>
                  <a:pt x="20730" y="21534"/>
                </a:cubicBezTo>
                <a:cubicBezTo>
                  <a:pt x="20797" y="21469"/>
                  <a:pt x="20797" y="21362"/>
                  <a:pt x="20730" y="21297"/>
                </a:cubicBezTo>
                <a:cubicBezTo>
                  <a:pt x="20697" y="21264"/>
                  <a:pt x="20653" y="21247"/>
                  <a:pt x="20610" y="21247"/>
                </a:cubicBezTo>
                <a:close/>
                <a:moveTo>
                  <a:pt x="21396" y="21247"/>
                </a:moveTo>
                <a:cubicBezTo>
                  <a:pt x="21353" y="21247"/>
                  <a:pt x="21309" y="21264"/>
                  <a:pt x="21276" y="21297"/>
                </a:cubicBezTo>
                <a:cubicBezTo>
                  <a:pt x="21209" y="21362"/>
                  <a:pt x="21209" y="21469"/>
                  <a:pt x="21276" y="21534"/>
                </a:cubicBezTo>
                <a:cubicBezTo>
                  <a:pt x="21342" y="21600"/>
                  <a:pt x="21450" y="21600"/>
                  <a:pt x="21517" y="21534"/>
                </a:cubicBezTo>
                <a:cubicBezTo>
                  <a:pt x="21583" y="21469"/>
                  <a:pt x="21583" y="21362"/>
                  <a:pt x="21517" y="21297"/>
                </a:cubicBezTo>
                <a:cubicBezTo>
                  <a:pt x="21483" y="21264"/>
                  <a:pt x="21440" y="21247"/>
                  <a:pt x="21396" y="2124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DC7977F-0B5A-4170-97A6-7D96D44B4002}"/>
              </a:ext>
            </a:extLst>
          </p:cNvPr>
          <p:cNvSpPr txBox="1"/>
          <p:nvPr/>
        </p:nvSpPr>
        <p:spPr>
          <a:xfrm>
            <a:off x="625191" y="1347434"/>
            <a:ext cx="4808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Your text here</a:t>
            </a:r>
          </a:p>
        </p:txBody>
      </p:sp>
      <p:grpSp>
        <p:nvGrpSpPr>
          <p:cNvPr id="117" name="Group 116"/>
          <p:cNvGrpSpPr/>
          <p:nvPr/>
        </p:nvGrpSpPr>
        <p:grpSpPr>
          <a:xfrm>
            <a:off x="3970440" y="-65315"/>
            <a:ext cx="1919842" cy="6858000"/>
            <a:chOff x="5513490" y="0"/>
            <a:chExt cx="1919842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05" name="Rectangle 104"/>
            <p:cNvSpPr/>
            <p:nvPr/>
          </p:nvSpPr>
          <p:spPr>
            <a:xfrm rot="20267945">
              <a:off x="6314885" y="1211200"/>
              <a:ext cx="236037" cy="1158038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 rot="20202068">
              <a:off x="6917113" y="2420232"/>
              <a:ext cx="230493" cy="1492297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 109"/>
            <p:cNvSpPr/>
            <p:nvPr/>
          </p:nvSpPr>
          <p:spPr>
            <a:xfrm>
              <a:off x="5513490" y="0"/>
              <a:ext cx="721210" cy="1140133"/>
            </a:xfrm>
            <a:custGeom>
              <a:avLst/>
              <a:gdLst>
                <a:gd name="connsiteX0" fmla="*/ 0 w 721210"/>
                <a:gd name="connsiteY0" fmla="*/ 0 h 1140133"/>
                <a:gd name="connsiteX1" fmla="*/ 258190 w 721210"/>
                <a:gd name="connsiteY1" fmla="*/ 0 h 1140133"/>
                <a:gd name="connsiteX2" fmla="*/ 721210 w 721210"/>
                <a:gd name="connsiteY2" fmla="*/ 1044474 h 1140133"/>
                <a:gd name="connsiteX3" fmla="*/ 505426 w 721210"/>
                <a:gd name="connsiteY3" fmla="*/ 1140133 h 1140133"/>
                <a:gd name="connsiteX4" fmla="*/ 0 w 721210"/>
                <a:gd name="connsiteY4" fmla="*/ 0 h 114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1210" h="1140133">
                  <a:moveTo>
                    <a:pt x="0" y="0"/>
                  </a:moveTo>
                  <a:lnTo>
                    <a:pt x="258190" y="0"/>
                  </a:lnTo>
                  <a:lnTo>
                    <a:pt x="721210" y="1044474"/>
                  </a:lnTo>
                  <a:lnTo>
                    <a:pt x="505426" y="1140133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reeform 114"/>
            <p:cNvSpPr/>
            <p:nvPr/>
          </p:nvSpPr>
          <p:spPr>
            <a:xfrm>
              <a:off x="5928198" y="3709103"/>
              <a:ext cx="1505134" cy="3148897"/>
            </a:xfrm>
            <a:custGeom>
              <a:avLst/>
              <a:gdLst>
                <a:gd name="connsiteX0" fmla="*/ 1300032 w 1505135"/>
                <a:gd name="connsiteY0" fmla="*/ 0 h 3148897"/>
                <a:gd name="connsiteX1" fmla="*/ 1505135 w 1505135"/>
                <a:gd name="connsiteY1" fmla="*/ 84678 h 3148897"/>
                <a:gd name="connsiteX2" fmla="*/ 240063 w 1505135"/>
                <a:gd name="connsiteY2" fmla="*/ 3148897 h 3148897"/>
                <a:gd name="connsiteX3" fmla="*/ 0 w 1505135"/>
                <a:gd name="connsiteY3" fmla="*/ 3148897 h 3148897"/>
                <a:gd name="connsiteX4" fmla="*/ 1300032 w 1505135"/>
                <a:gd name="connsiteY4" fmla="*/ 0 h 3148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5135" h="3148897">
                  <a:moveTo>
                    <a:pt x="1300032" y="0"/>
                  </a:moveTo>
                  <a:lnTo>
                    <a:pt x="1505135" y="84678"/>
                  </a:lnTo>
                  <a:lnTo>
                    <a:pt x="240063" y="3148897"/>
                  </a:lnTo>
                  <a:lnTo>
                    <a:pt x="0" y="3148897"/>
                  </a:lnTo>
                  <a:lnTo>
                    <a:pt x="1300032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D96B5C46-56F7-0A4E-DC69-F45EE524A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924" y="1144216"/>
            <a:ext cx="7802064" cy="4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662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285"/>
          <p:cNvSpPr/>
          <p:nvPr/>
        </p:nvSpPr>
        <p:spPr>
          <a:xfrm>
            <a:off x="0" y="19440"/>
            <a:ext cx="3759318" cy="38011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7" h="21584" extrusionOk="0">
                <a:moveTo>
                  <a:pt x="169" y="0"/>
                </a:moveTo>
                <a:cubicBezTo>
                  <a:pt x="126" y="0"/>
                  <a:pt x="83" y="16"/>
                  <a:pt x="49" y="49"/>
                </a:cubicBezTo>
                <a:cubicBezTo>
                  <a:pt x="-17" y="114"/>
                  <a:pt x="-17" y="221"/>
                  <a:pt x="49" y="287"/>
                </a:cubicBezTo>
                <a:cubicBezTo>
                  <a:pt x="116" y="353"/>
                  <a:pt x="223" y="353"/>
                  <a:pt x="290" y="287"/>
                </a:cubicBezTo>
                <a:cubicBezTo>
                  <a:pt x="356" y="221"/>
                  <a:pt x="356" y="114"/>
                  <a:pt x="290" y="49"/>
                </a:cubicBezTo>
                <a:cubicBezTo>
                  <a:pt x="256" y="16"/>
                  <a:pt x="213" y="0"/>
                  <a:pt x="169" y="0"/>
                </a:cubicBezTo>
                <a:close/>
                <a:moveTo>
                  <a:pt x="955" y="0"/>
                </a:moveTo>
                <a:cubicBezTo>
                  <a:pt x="912" y="0"/>
                  <a:pt x="869" y="16"/>
                  <a:pt x="836" y="49"/>
                </a:cubicBezTo>
                <a:cubicBezTo>
                  <a:pt x="769" y="114"/>
                  <a:pt x="769" y="221"/>
                  <a:pt x="836" y="287"/>
                </a:cubicBezTo>
                <a:cubicBezTo>
                  <a:pt x="902" y="353"/>
                  <a:pt x="1009" y="353"/>
                  <a:pt x="1076" y="287"/>
                </a:cubicBezTo>
                <a:cubicBezTo>
                  <a:pt x="1142" y="221"/>
                  <a:pt x="1142" y="114"/>
                  <a:pt x="1076" y="49"/>
                </a:cubicBezTo>
                <a:cubicBezTo>
                  <a:pt x="1043" y="16"/>
                  <a:pt x="999" y="0"/>
                  <a:pt x="955" y="0"/>
                </a:cubicBezTo>
                <a:close/>
                <a:moveTo>
                  <a:pt x="1742" y="0"/>
                </a:moveTo>
                <a:cubicBezTo>
                  <a:pt x="1698" y="0"/>
                  <a:pt x="1654" y="16"/>
                  <a:pt x="1621" y="49"/>
                </a:cubicBezTo>
                <a:cubicBezTo>
                  <a:pt x="1555" y="114"/>
                  <a:pt x="1555" y="221"/>
                  <a:pt x="1621" y="287"/>
                </a:cubicBezTo>
                <a:cubicBezTo>
                  <a:pt x="1688" y="353"/>
                  <a:pt x="1796" y="353"/>
                  <a:pt x="1862" y="287"/>
                </a:cubicBezTo>
                <a:cubicBezTo>
                  <a:pt x="1928" y="221"/>
                  <a:pt x="1928" y="114"/>
                  <a:pt x="1862" y="49"/>
                </a:cubicBezTo>
                <a:cubicBezTo>
                  <a:pt x="1829" y="16"/>
                  <a:pt x="1785" y="0"/>
                  <a:pt x="1742" y="0"/>
                </a:cubicBezTo>
                <a:close/>
                <a:moveTo>
                  <a:pt x="2528" y="0"/>
                </a:moveTo>
                <a:cubicBezTo>
                  <a:pt x="2484" y="0"/>
                  <a:pt x="2441" y="16"/>
                  <a:pt x="2408" y="49"/>
                </a:cubicBezTo>
                <a:cubicBezTo>
                  <a:pt x="2341" y="114"/>
                  <a:pt x="2341" y="221"/>
                  <a:pt x="2408" y="287"/>
                </a:cubicBezTo>
                <a:cubicBezTo>
                  <a:pt x="2474" y="353"/>
                  <a:pt x="2582" y="353"/>
                  <a:pt x="2648" y="287"/>
                </a:cubicBezTo>
                <a:cubicBezTo>
                  <a:pt x="2715" y="221"/>
                  <a:pt x="2715" y="114"/>
                  <a:pt x="2648" y="49"/>
                </a:cubicBezTo>
                <a:cubicBezTo>
                  <a:pt x="2615" y="16"/>
                  <a:pt x="2571" y="0"/>
                  <a:pt x="2528" y="0"/>
                </a:cubicBezTo>
                <a:close/>
                <a:moveTo>
                  <a:pt x="3314" y="0"/>
                </a:moveTo>
                <a:cubicBezTo>
                  <a:pt x="3271" y="0"/>
                  <a:pt x="3227" y="16"/>
                  <a:pt x="3194" y="49"/>
                </a:cubicBezTo>
                <a:cubicBezTo>
                  <a:pt x="3127" y="114"/>
                  <a:pt x="3127" y="221"/>
                  <a:pt x="3194" y="287"/>
                </a:cubicBezTo>
                <a:cubicBezTo>
                  <a:pt x="3260" y="353"/>
                  <a:pt x="3368" y="353"/>
                  <a:pt x="3434" y="287"/>
                </a:cubicBezTo>
                <a:cubicBezTo>
                  <a:pt x="3500" y="221"/>
                  <a:pt x="3500" y="114"/>
                  <a:pt x="3434" y="49"/>
                </a:cubicBezTo>
                <a:cubicBezTo>
                  <a:pt x="3401" y="16"/>
                  <a:pt x="3358" y="0"/>
                  <a:pt x="3314" y="0"/>
                </a:cubicBezTo>
                <a:close/>
                <a:moveTo>
                  <a:pt x="4101" y="0"/>
                </a:moveTo>
                <a:cubicBezTo>
                  <a:pt x="4057" y="0"/>
                  <a:pt x="4013" y="16"/>
                  <a:pt x="3980" y="49"/>
                </a:cubicBezTo>
                <a:cubicBezTo>
                  <a:pt x="3914" y="114"/>
                  <a:pt x="3914" y="221"/>
                  <a:pt x="3980" y="287"/>
                </a:cubicBezTo>
                <a:cubicBezTo>
                  <a:pt x="4047" y="353"/>
                  <a:pt x="4154" y="353"/>
                  <a:pt x="4220" y="287"/>
                </a:cubicBezTo>
                <a:cubicBezTo>
                  <a:pt x="4287" y="221"/>
                  <a:pt x="4287" y="114"/>
                  <a:pt x="4220" y="49"/>
                </a:cubicBezTo>
                <a:cubicBezTo>
                  <a:pt x="4187" y="16"/>
                  <a:pt x="4144" y="0"/>
                  <a:pt x="4101" y="0"/>
                </a:cubicBezTo>
                <a:close/>
                <a:moveTo>
                  <a:pt x="4886" y="0"/>
                </a:moveTo>
                <a:cubicBezTo>
                  <a:pt x="4843" y="0"/>
                  <a:pt x="4800" y="16"/>
                  <a:pt x="4766" y="49"/>
                </a:cubicBezTo>
                <a:cubicBezTo>
                  <a:pt x="4700" y="114"/>
                  <a:pt x="4700" y="221"/>
                  <a:pt x="4766" y="287"/>
                </a:cubicBezTo>
                <a:cubicBezTo>
                  <a:pt x="4833" y="353"/>
                  <a:pt x="4940" y="353"/>
                  <a:pt x="5007" y="287"/>
                </a:cubicBezTo>
                <a:cubicBezTo>
                  <a:pt x="5073" y="221"/>
                  <a:pt x="5073" y="114"/>
                  <a:pt x="5007" y="49"/>
                </a:cubicBezTo>
                <a:cubicBezTo>
                  <a:pt x="4973" y="16"/>
                  <a:pt x="4930" y="0"/>
                  <a:pt x="4886" y="0"/>
                </a:cubicBezTo>
                <a:close/>
                <a:moveTo>
                  <a:pt x="5672" y="0"/>
                </a:moveTo>
                <a:cubicBezTo>
                  <a:pt x="5629" y="0"/>
                  <a:pt x="5586" y="16"/>
                  <a:pt x="5553" y="49"/>
                </a:cubicBezTo>
                <a:cubicBezTo>
                  <a:pt x="5486" y="114"/>
                  <a:pt x="5486" y="221"/>
                  <a:pt x="5553" y="287"/>
                </a:cubicBezTo>
                <a:cubicBezTo>
                  <a:pt x="5619" y="353"/>
                  <a:pt x="5726" y="353"/>
                  <a:pt x="5793" y="287"/>
                </a:cubicBezTo>
                <a:cubicBezTo>
                  <a:pt x="5859" y="221"/>
                  <a:pt x="5859" y="114"/>
                  <a:pt x="5793" y="49"/>
                </a:cubicBezTo>
                <a:cubicBezTo>
                  <a:pt x="5760" y="16"/>
                  <a:pt x="5716" y="0"/>
                  <a:pt x="5672" y="0"/>
                </a:cubicBezTo>
                <a:close/>
                <a:moveTo>
                  <a:pt x="6459" y="0"/>
                </a:moveTo>
                <a:cubicBezTo>
                  <a:pt x="6415" y="0"/>
                  <a:pt x="6372" y="16"/>
                  <a:pt x="6338" y="49"/>
                </a:cubicBezTo>
                <a:cubicBezTo>
                  <a:pt x="6272" y="114"/>
                  <a:pt x="6272" y="221"/>
                  <a:pt x="6338" y="287"/>
                </a:cubicBezTo>
                <a:cubicBezTo>
                  <a:pt x="6405" y="353"/>
                  <a:pt x="6513" y="353"/>
                  <a:pt x="6579" y="287"/>
                </a:cubicBezTo>
                <a:cubicBezTo>
                  <a:pt x="6646" y="221"/>
                  <a:pt x="6646" y="114"/>
                  <a:pt x="6579" y="49"/>
                </a:cubicBezTo>
                <a:cubicBezTo>
                  <a:pt x="6546" y="16"/>
                  <a:pt x="6502" y="0"/>
                  <a:pt x="6459" y="0"/>
                </a:cubicBezTo>
                <a:close/>
                <a:moveTo>
                  <a:pt x="7245" y="0"/>
                </a:moveTo>
                <a:cubicBezTo>
                  <a:pt x="7202" y="0"/>
                  <a:pt x="7158" y="16"/>
                  <a:pt x="7125" y="49"/>
                </a:cubicBezTo>
                <a:cubicBezTo>
                  <a:pt x="7058" y="114"/>
                  <a:pt x="7058" y="221"/>
                  <a:pt x="7125" y="287"/>
                </a:cubicBezTo>
                <a:cubicBezTo>
                  <a:pt x="7191" y="353"/>
                  <a:pt x="7299" y="353"/>
                  <a:pt x="7365" y="287"/>
                </a:cubicBezTo>
                <a:cubicBezTo>
                  <a:pt x="7432" y="221"/>
                  <a:pt x="7432" y="114"/>
                  <a:pt x="7365" y="49"/>
                </a:cubicBezTo>
                <a:cubicBezTo>
                  <a:pt x="7332" y="16"/>
                  <a:pt x="7289" y="0"/>
                  <a:pt x="7245" y="0"/>
                </a:cubicBezTo>
                <a:close/>
                <a:moveTo>
                  <a:pt x="8031" y="0"/>
                </a:moveTo>
                <a:cubicBezTo>
                  <a:pt x="7988" y="0"/>
                  <a:pt x="7944" y="16"/>
                  <a:pt x="7911" y="49"/>
                </a:cubicBezTo>
                <a:cubicBezTo>
                  <a:pt x="7845" y="114"/>
                  <a:pt x="7845" y="221"/>
                  <a:pt x="7911" y="287"/>
                </a:cubicBezTo>
                <a:cubicBezTo>
                  <a:pt x="7977" y="353"/>
                  <a:pt x="8085" y="353"/>
                  <a:pt x="8151" y="287"/>
                </a:cubicBezTo>
                <a:cubicBezTo>
                  <a:pt x="8217" y="221"/>
                  <a:pt x="8217" y="114"/>
                  <a:pt x="8151" y="49"/>
                </a:cubicBezTo>
                <a:cubicBezTo>
                  <a:pt x="8118" y="16"/>
                  <a:pt x="8075" y="0"/>
                  <a:pt x="8031" y="0"/>
                </a:cubicBezTo>
                <a:close/>
                <a:moveTo>
                  <a:pt x="8818" y="0"/>
                </a:moveTo>
                <a:cubicBezTo>
                  <a:pt x="8774" y="0"/>
                  <a:pt x="8730" y="16"/>
                  <a:pt x="8697" y="49"/>
                </a:cubicBezTo>
                <a:cubicBezTo>
                  <a:pt x="8631" y="114"/>
                  <a:pt x="8631" y="221"/>
                  <a:pt x="8697" y="287"/>
                </a:cubicBezTo>
                <a:cubicBezTo>
                  <a:pt x="8764" y="353"/>
                  <a:pt x="8871" y="353"/>
                  <a:pt x="8937" y="287"/>
                </a:cubicBezTo>
                <a:cubicBezTo>
                  <a:pt x="9004" y="221"/>
                  <a:pt x="9004" y="114"/>
                  <a:pt x="8937" y="49"/>
                </a:cubicBezTo>
                <a:cubicBezTo>
                  <a:pt x="8904" y="16"/>
                  <a:pt x="8861" y="0"/>
                  <a:pt x="8818" y="0"/>
                </a:cubicBezTo>
                <a:close/>
                <a:moveTo>
                  <a:pt x="9603" y="0"/>
                </a:moveTo>
                <a:cubicBezTo>
                  <a:pt x="9560" y="0"/>
                  <a:pt x="9517" y="16"/>
                  <a:pt x="9483" y="49"/>
                </a:cubicBezTo>
                <a:cubicBezTo>
                  <a:pt x="9417" y="114"/>
                  <a:pt x="9417" y="221"/>
                  <a:pt x="9483" y="287"/>
                </a:cubicBezTo>
                <a:cubicBezTo>
                  <a:pt x="9550" y="353"/>
                  <a:pt x="9657" y="353"/>
                  <a:pt x="9724" y="287"/>
                </a:cubicBezTo>
                <a:cubicBezTo>
                  <a:pt x="9790" y="221"/>
                  <a:pt x="9790" y="114"/>
                  <a:pt x="9724" y="49"/>
                </a:cubicBezTo>
                <a:cubicBezTo>
                  <a:pt x="9690" y="16"/>
                  <a:pt x="9647" y="0"/>
                  <a:pt x="9603" y="0"/>
                </a:cubicBezTo>
                <a:close/>
                <a:moveTo>
                  <a:pt x="10390" y="0"/>
                </a:moveTo>
                <a:cubicBezTo>
                  <a:pt x="10346" y="0"/>
                  <a:pt x="10303" y="16"/>
                  <a:pt x="10270" y="49"/>
                </a:cubicBezTo>
                <a:cubicBezTo>
                  <a:pt x="10203" y="114"/>
                  <a:pt x="10203" y="221"/>
                  <a:pt x="10270" y="287"/>
                </a:cubicBezTo>
                <a:cubicBezTo>
                  <a:pt x="10336" y="353"/>
                  <a:pt x="10444" y="353"/>
                  <a:pt x="10510" y="287"/>
                </a:cubicBezTo>
                <a:cubicBezTo>
                  <a:pt x="10576" y="221"/>
                  <a:pt x="10576" y="114"/>
                  <a:pt x="10510" y="49"/>
                </a:cubicBezTo>
                <a:cubicBezTo>
                  <a:pt x="10477" y="16"/>
                  <a:pt x="10433" y="0"/>
                  <a:pt x="10390" y="0"/>
                </a:cubicBezTo>
                <a:close/>
                <a:moveTo>
                  <a:pt x="11176" y="0"/>
                </a:moveTo>
                <a:cubicBezTo>
                  <a:pt x="11132" y="0"/>
                  <a:pt x="11089" y="16"/>
                  <a:pt x="11055" y="49"/>
                </a:cubicBezTo>
                <a:cubicBezTo>
                  <a:pt x="10989" y="114"/>
                  <a:pt x="10989" y="221"/>
                  <a:pt x="11055" y="287"/>
                </a:cubicBezTo>
                <a:cubicBezTo>
                  <a:pt x="11122" y="353"/>
                  <a:pt x="11230" y="353"/>
                  <a:pt x="11296" y="287"/>
                </a:cubicBezTo>
                <a:cubicBezTo>
                  <a:pt x="11363" y="221"/>
                  <a:pt x="11363" y="114"/>
                  <a:pt x="11296" y="49"/>
                </a:cubicBezTo>
                <a:cubicBezTo>
                  <a:pt x="11263" y="16"/>
                  <a:pt x="11219" y="0"/>
                  <a:pt x="11176" y="0"/>
                </a:cubicBezTo>
                <a:close/>
                <a:moveTo>
                  <a:pt x="11962" y="0"/>
                </a:moveTo>
                <a:cubicBezTo>
                  <a:pt x="11919" y="0"/>
                  <a:pt x="11875" y="16"/>
                  <a:pt x="11842" y="49"/>
                </a:cubicBezTo>
                <a:cubicBezTo>
                  <a:pt x="11775" y="114"/>
                  <a:pt x="11775" y="221"/>
                  <a:pt x="11842" y="287"/>
                </a:cubicBezTo>
                <a:cubicBezTo>
                  <a:pt x="11908" y="353"/>
                  <a:pt x="12016" y="353"/>
                  <a:pt x="12083" y="287"/>
                </a:cubicBezTo>
                <a:cubicBezTo>
                  <a:pt x="12149" y="221"/>
                  <a:pt x="12149" y="114"/>
                  <a:pt x="12083" y="49"/>
                </a:cubicBezTo>
                <a:cubicBezTo>
                  <a:pt x="12049" y="16"/>
                  <a:pt x="12006" y="0"/>
                  <a:pt x="11962" y="0"/>
                </a:cubicBezTo>
                <a:close/>
                <a:moveTo>
                  <a:pt x="12748" y="0"/>
                </a:moveTo>
                <a:cubicBezTo>
                  <a:pt x="12705" y="0"/>
                  <a:pt x="12661" y="16"/>
                  <a:pt x="12628" y="49"/>
                </a:cubicBezTo>
                <a:cubicBezTo>
                  <a:pt x="12562" y="114"/>
                  <a:pt x="12562" y="221"/>
                  <a:pt x="12628" y="287"/>
                </a:cubicBezTo>
                <a:cubicBezTo>
                  <a:pt x="12694" y="353"/>
                  <a:pt x="12802" y="353"/>
                  <a:pt x="12868" y="287"/>
                </a:cubicBezTo>
                <a:cubicBezTo>
                  <a:pt x="12935" y="221"/>
                  <a:pt x="12935" y="114"/>
                  <a:pt x="12868" y="49"/>
                </a:cubicBezTo>
                <a:cubicBezTo>
                  <a:pt x="12835" y="16"/>
                  <a:pt x="12792" y="0"/>
                  <a:pt x="12748" y="0"/>
                </a:cubicBezTo>
                <a:close/>
                <a:moveTo>
                  <a:pt x="13535" y="0"/>
                </a:moveTo>
                <a:cubicBezTo>
                  <a:pt x="13491" y="0"/>
                  <a:pt x="13447" y="16"/>
                  <a:pt x="13414" y="49"/>
                </a:cubicBezTo>
                <a:cubicBezTo>
                  <a:pt x="13348" y="114"/>
                  <a:pt x="13348" y="221"/>
                  <a:pt x="13414" y="287"/>
                </a:cubicBezTo>
                <a:cubicBezTo>
                  <a:pt x="13481" y="353"/>
                  <a:pt x="13588" y="353"/>
                  <a:pt x="13654" y="287"/>
                </a:cubicBezTo>
                <a:cubicBezTo>
                  <a:pt x="13721" y="221"/>
                  <a:pt x="13721" y="114"/>
                  <a:pt x="13654" y="49"/>
                </a:cubicBezTo>
                <a:cubicBezTo>
                  <a:pt x="13621" y="16"/>
                  <a:pt x="13578" y="0"/>
                  <a:pt x="13535" y="0"/>
                </a:cubicBezTo>
                <a:close/>
                <a:moveTo>
                  <a:pt x="14320" y="0"/>
                </a:moveTo>
                <a:cubicBezTo>
                  <a:pt x="14277" y="0"/>
                  <a:pt x="14234" y="16"/>
                  <a:pt x="14201" y="49"/>
                </a:cubicBezTo>
                <a:cubicBezTo>
                  <a:pt x="14134" y="114"/>
                  <a:pt x="14134" y="221"/>
                  <a:pt x="14201" y="287"/>
                </a:cubicBezTo>
                <a:cubicBezTo>
                  <a:pt x="14267" y="353"/>
                  <a:pt x="14374" y="353"/>
                  <a:pt x="14441" y="287"/>
                </a:cubicBezTo>
                <a:cubicBezTo>
                  <a:pt x="14507" y="221"/>
                  <a:pt x="14507" y="114"/>
                  <a:pt x="14441" y="49"/>
                </a:cubicBezTo>
                <a:cubicBezTo>
                  <a:pt x="14408" y="16"/>
                  <a:pt x="14364" y="0"/>
                  <a:pt x="14320" y="0"/>
                </a:cubicBezTo>
                <a:close/>
                <a:moveTo>
                  <a:pt x="15107" y="0"/>
                </a:moveTo>
                <a:cubicBezTo>
                  <a:pt x="15063" y="0"/>
                  <a:pt x="15019" y="16"/>
                  <a:pt x="14986" y="49"/>
                </a:cubicBezTo>
                <a:cubicBezTo>
                  <a:pt x="14920" y="114"/>
                  <a:pt x="14920" y="221"/>
                  <a:pt x="14986" y="287"/>
                </a:cubicBezTo>
                <a:cubicBezTo>
                  <a:pt x="15053" y="353"/>
                  <a:pt x="15161" y="353"/>
                  <a:pt x="15227" y="287"/>
                </a:cubicBezTo>
                <a:cubicBezTo>
                  <a:pt x="15293" y="221"/>
                  <a:pt x="15293" y="114"/>
                  <a:pt x="15227" y="49"/>
                </a:cubicBezTo>
                <a:cubicBezTo>
                  <a:pt x="15194" y="16"/>
                  <a:pt x="15150" y="0"/>
                  <a:pt x="15107" y="0"/>
                </a:cubicBezTo>
                <a:close/>
                <a:moveTo>
                  <a:pt x="15893" y="0"/>
                </a:moveTo>
                <a:cubicBezTo>
                  <a:pt x="15849" y="0"/>
                  <a:pt x="15806" y="16"/>
                  <a:pt x="15772" y="49"/>
                </a:cubicBezTo>
                <a:cubicBezTo>
                  <a:pt x="15706" y="114"/>
                  <a:pt x="15706" y="221"/>
                  <a:pt x="15772" y="287"/>
                </a:cubicBezTo>
                <a:cubicBezTo>
                  <a:pt x="15839" y="353"/>
                  <a:pt x="15947" y="353"/>
                  <a:pt x="16013" y="287"/>
                </a:cubicBezTo>
                <a:cubicBezTo>
                  <a:pt x="16080" y="221"/>
                  <a:pt x="16080" y="114"/>
                  <a:pt x="16013" y="49"/>
                </a:cubicBezTo>
                <a:cubicBezTo>
                  <a:pt x="15980" y="16"/>
                  <a:pt x="15936" y="0"/>
                  <a:pt x="15893" y="0"/>
                </a:cubicBezTo>
                <a:close/>
                <a:moveTo>
                  <a:pt x="16679" y="0"/>
                </a:moveTo>
                <a:cubicBezTo>
                  <a:pt x="16636" y="0"/>
                  <a:pt x="16592" y="16"/>
                  <a:pt x="16559" y="49"/>
                </a:cubicBezTo>
                <a:cubicBezTo>
                  <a:pt x="16492" y="114"/>
                  <a:pt x="16492" y="221"/>
                  <a:pt x="16559" y="287"/>
                </a:cubicBezTo>
                <a:cubicBezTo>
                  <a:pt x="16625" y="353"/>
                  <a:pt x="16733" y="353"/>
                  <a:pt x="16800" y="287"/>
                </a:cubicBezTo>
                <a:cubicBezTo>
                  <a:pt x="16866" y="221"/>
                  <a:pt x="16866" y="114"/>
                  <a:pt x="16800" y="49"/>
                </a:cubicBezTo>
                <a:cubicBezTo>
                  <a:pt x="16766" y="16"/>
                  <a:pt x="16723" y="0"/>
                  <a:pt x="16679" y="0"/>
                </a:cubicBezTo>
                <a:close/>
                <a:moveTo>
                  <a:pt x="17465" y="0"/>
                </a:moveTo>
                <a:cubicBezTo>
                  <a:pt x="17422" y="0"/>
                  <a:pt x="17378" y="16"/>
                  <a:pt x="17345" y="49"/>
                </a:cubicBezTo>
                <a:cubicBezTo>
                  <a:pt x="17279" y="114"/>
                  <a:pt x="17279" y="221"/>
                  <a:pt x="17345" y="287"/>
                </a:cubicBezTo>
                <a:cubicBezTo>
                  <a:pt x="17411" y="353"/>
                  <a:pt x="17519" y="353"/>
                  <a:pt x="17585" y="287"/>
                </a:cubicBezTo>
                <a:cubicBezTo>
                  <a:pt x="17652" y="221"/>
                  <a:pt x="17652" y="114"/>
                  <a:pt x="17585" y="49"/>
                </a:cubicBezTo>
                <a:cubicBezTo>
                  <a:pt x="17552" y="16"/>
                  <a:pt x="17509" y="0"/>
                  <a:pt x="17465" y="0"/>
                </a:cubicBezTo>
                <a:close/>
                <a:moveTo>
                  <a:pt x="18252" y="0"/>
                </a:moveTo>
                <a:cubicBezTo>
                  <a:pt x="18208" y="0"/>
                  <a:pt x="18165" y="16"/>
                  <a:pt x="18131" y="49"/>
                </a:cubicBezTo>
                <a:cubicBezTo>
                  <a:pt x="18065" y="114"/>
                  <a:pt x="18065" y="221"/>
                  <a:pt x="18131" y="287"/>
                </a:cubicBezTo>
                <a:cubicBezTo>
                  <a:pt x="18198" y="353"/>
                  <a:pt x="18305" y="353"/>
                  <a:pt x="18371" y="287"/>
                </a:cubicBezTo>
                <a:cubicBezTo>
                  <a:pt x="18438" y="221"/>
                  <a:pt x="18438" y="114"/>
                  <a:pt x="18371" y="49"/>
                </a:cubicBezTo>
                <a:cubicBezTo>
                  <a:pt x="18338" y="16"/>
                  <a:pt x="18295" y="0"/>
                  <a:pt x="18252" y="0"/>
                </a:cubicBezTo>
                <a:close/>
                <a:moveTo>
                  <a:pt x="19037" y="0"/>
                </a:moveTo>
                <a:cubicBezTo>
                  <a:pt x="18994" y="0"/>
                  <a:pt x="18951" y="16"/>
                  <a:pt x="18918" y="49"/>
                </a:cubicBezTo>
                <a:cubicBezTo>
                  <a:pt x="18851" y="114"/>
                  <a:pt x="18851" y="221"/>
                  <a:pt x="18918" y="287"/>
                </a:cubicBezTo>
                <a:cubicBezTo>
                  <a:pt x="18984" y="353"/>
                  <a:pt x="19091" y="353"/>
                  <a:pt x="19158" y="287"/>
                </a:cubicBezTo>
                <a:cubicBezTo>
                  <a:pt x="19224" y="221"/>
                  <a:pt x="19224" y="114"/>
                  <a:pt x="19158" y="49"/>
                </a:cubicBezTo>
                <a:cubicBezTo>
                  <a:pt x="19125" y="16"/>
                  <a:pt x="19081" y="0"/>
                  <a:pt x="19037" y="0"/>
                </a:cubicBezTo>
                <a:close/>
                <a:moveTo>
                  <a:pt x="19824" y="0"/>
                </a:moveTo>
                <a:cubicBezTo>
                  <a:pt x="19780" y="0"/>
                  <a:pt x="19736" y="16"/>
                  <a:pt x="19703" y="49"/>
                </a:cubicBezTo>
                <a:cubicBezTo>
                  <a:pt x="19637" y="114"/>
                  <a:pt x="19637" y="221"/>
                  <a:pt x="19703" y="287"/>
                </a:cubicBezTo>
                <a:cubicBezTo>
                  <a:pt x="19770" y="353"/>
                  <a:pt x="19878" y="353"/>
                  <a:pt x="19944" y="287"/>
                </a:cubicBezTo>
                <a:cubicBezTo>
                  <a:pt x="20010" y="221"/>
                  <a:pt x="20010" y="114"/>
                  <a:pt x="19944" y="49"/>
                </a:cubicBezTo>
                <a:cubicBezTo>
                  <a:pt x="19911" y="16"/>
                  <a:pt x="19867" y="0"/>
                  <a:pt x="19824" y="0"/>
                </a:cubicBezTo>
                <a:close/>
                <a:moveTo>
                  <a:pt x="20610" y="0"/>
                </a:moveTo>
                <a:cubicBezTo>
                  <a:pt x="20566" y="0"/>
                  <a:pt x="20523" y="16"/>
                  <a:pt x="20490" y="49"/>
                </a:cubicBezTo>
                <a:cubicBezTo>
                  <a:pt x="20423" y="114"/>
                  <a:pt x="20423" y="221"/>
                  <a:pt x="20490" y="287"/>
                </a:cubicBezTo>
                <a:cubicBezTo>
                  <a:pt x="20556" y="353"/>
                  <a:pt x="20664" y="353"/>
                  <a:pt x="20730" y="287"/>
                </a:cubicBezTo>
                <a:cubicBezTo>
                  <a:pt x="20797" y="221"/>
                  <a:pt x="20797" y="114"/>
                  <a:pt x="20730" y="49"/>
                </a:cubicBezTo>
                <a:cubicBezTo>
                  <a:pt x="20697" y="16"/>
                  <a:pt x="20653" y="0"/>
                  <a:pt x="20610" y="0"/>
                </a:cubicBezTo>
                <a:close/>
                <a:moveTo>
                  <a:pt x="21396" y="0"/>
                </a:moveTo>
                <a:cubicBezTo>
                  <a:pt x="21353" y="0"/>
                  <a:pt x="21309" y="16"/>
                  <a:pt x="21276" y="49"/>
                </a:cubicBezTo>
                <a:cubicBezTo>
                  <a:pt x="21209" y="114"/>
                  <a:pt x="21209" y="221"/>
                  <a:pt x="21276" y="287"/>
                </a:cubicBezTo>
                <a:cubicBezTo>
                  <a:pt x="21342" y="353"/>
                  <a:pt x="21450" y="353"/>
                  <a:pt x="21517" y="287"/>
                </a:cubicBezTo>
                <a:cubicBezTo>
                  <a:pt x="21583" y="221"/>
                  <a:pt x="21583" y="114"/>
                  <a:pt x="21517" y="49"/>
                </a:cubicBezTo>
                <a:cubicBezTo>
                  <a:pt x="21483" y="16"/>
                  <a:pt x="21440" y="0"/>
                  <a:pt x="21396" y="0"/>
                </a:cubicBezTo>
                <a:close/>
                <a:moveTo>
                  <a:pt x="169" y="817"/>
                </a:moveTo>
                <a:cubicBezTo>
                  <a:pt x="126" y="817"/>
                  <a:pt x="83" y="834"/>
                  <a:pt x="49" y="866"/>
                </a:cubicBezTo>
                <a:cubicBezTo>
                  <a:pt x="-17" y="932"/>
                  <a:pt x="-17" y="1038"/>
                  <a:pt x="49" y="1104"/>
                </a:cubicBezTo>
                <a:cubicBezTo>
                  <a:pt x="116" y="1170"/>
                  <a:pt x="223" y="1170"/>
                  <a:pt x="290" y="1104"/>
                </a:cubicBezTo>
                <a:cubicBezTo>
                  <a:pt x="356" y="1038"/>
                  <a:pt x="356" y="932"/>
                  <a:pt x="290" y="866"/>
                </a:cubicBezTo>
                <a:cubicBezTo>
                  <a:pt x="256" y="834"/>
                  <a:pt x="213" y="817"/>
                  <a:pt x="169" y="817"/>
                </a:cubicBezTo>
                <a:close/>
                <a:moveTo>
                  <a:pt x="955" y="817"/>
                </a:moveTo>
                <a:cubicBezTo>
                  <a:pt x="912" y="817"/>
                  <a:pt x="869" y="834"/>
                  <a:pt x="836" y="866"/>
                </a:cubicBezTo>
                <a:cubicBezTo>
                  <a:pt x="769" y="932"/>
                  <a:pt x="769" y="1038"/>
                  <a:pt x="836" y="1104"/>
                </a:cubicBezTo>
                <a:cubicBezTo>
                  <a:pt x="902" y="1170"/>
                  <a:pt x="1009" y="1170"/>
                  <a:pt x="1076" y="1104"/>
                </a:cubicBezTo>
                <a:cubicBezTo>
                  <a:pt x="1142" y="1038"/>
                  <a:pt x="1142" y="932"/>
                  <a:pt x="1076" y="866"/>
                </a:cubicBezTo>
                <a:cubicBezTo>
                  <a:pt x="1043" y="834"/>
                  <a:pt x="999" y="817"/>
                  <a:pt x="955" y="817"/>
                </a:cubicBezTo>
                <a:close/>
                <a:moveTo>
                  <a:pt x="1742" y="817"/>
                </a:moveTo>
                <a:cubicBezTo>
                  <a:pt x="1698" y="817"/>
                  <a:pt x="1654" y="834"/>
                  <a:pt x="1621" y="866"/>
                </a:cubicBezTo>
                <a:cubicBezTo>
                  <a:pt x="1555" y="932"/>
                  <a:pt x="1555" y="1038"/>
                  <a:pt x="1621" y="1104"/>
                </a:cubicBezTo>
                <a:cubicBezTo>
                  <a:pt x="1688" y="1170"/>
                  <a:pt x="1796" y="1170"/>
                  <a:pt x="1862" y="1104"/>
                </a:cubicBezTo>
                <a:cubicBezTo>
                  <a:pt x="1928" y="1038"/>
                  <a:pt x="1928" y="932"/>
                  <a:pt x="1862" y="866"/>
                </a:cubicBezTo>
                <a:cubicBezTo>
                  <a:pt x="1829" y="834"/>
                  <a:pt x="1785" y="817"/>
                  <a:pt x="1742" y="817"/>
                </a:cubicBezTo>
                <a:close/>
                <a:moveTo>
                  <a:pt x="2528" y="817"/>
                </a:moveTo>
                <a:cubicBezTo>
                  <a:pt x="2484" y="817"/>
                  <a:pt x="2441" y="834"/>
                  <a:pt x="2408" y="866"/>
                </a:cubicBezTo>
                <a:cubicBezTo>
                  <a:pt x="2341" y="932"/>
                  <a:pt x="2341" y="1038"/>
                  <a:pt x="2408" y="1104"/>
                </a:cubicBezTo>
                <a:cubicBezTo>
                  <a:pt x="2474" y="1170"/>
                  <a:pt x="2582" y="1170"/>
                  <a:pt x="2648" y="1104"/>
                </a:cubicBezTo>
                <a:cubicBezTo>
                  <a:pt x="2715" y="1038"/>
                  <a:pt x="2715" y="932"/>
                  <a:pt x="2648" y="866"/>
                </a:cubicBezTo>
                <a:cubicBezTo>
                  <a:pt x="2615" y="834"/>
                  <a:pt x="2571" y="817"/>
                  <a:pt x="2528" y="817"/>
                </a:cubicBezTo>
                <a:close/>
                <a:moveTo>
                  <a:pt x="3314" y="817"/>
                </a:moveTo>
                <a:cubicBezTo>
                  <a:pt x="3271" y="817"/>
                  <a:pt x="3227" y="834"/>
                  <a:pt x="3194" y="866"/>
                </a:cubicBezTo>
                <a:cubicBezTo>
                  <a:pt x="3127" y="932"/>
                  <a:pt x="3127" y="1038"/>
                  <a:pt x="3194" y="1104"/>
                </a:cubicBezTo>
                <a:cubicBezTo>
                  <a:pt x="3260" y="1170"/>
                  <a:pt x="3368" y="1170"/>
                  <a:pt x="3434" y="1104"/>
                </a:cubicBezTo>
                <a:cubicBezTo>
                  <a:pt x="3500" y="1038"/>
                  <a:pt x="3500" y="932"/>
                  <a:pt x="3434" y="866"/>
                </a:cubicBezTo>
                <a:cubicBezTo>
                  <a:pt x="3401" y="834"/>
                  <a:pt x="3358" y="817"/>
                  <a:pt x="3314" y="817"/>
                </a:cubicBezTo>
                <a:close/>
                <a:moveTo>
                  <a:pt x="4101" y="817"/>
                </a:moveTo>
                <a:cubicBezTo>
                  <a:pt x="4057" y="817"/>
                  <a:pt x="4013" y="834"/>
                  <a:pt x="3980" y="866"/>
                </a:cubicBezTo>
                <a:cubicBezTo>
                  <a:pt x="3914" y="932"/>
                  <a:pt x="3914" y="1038"/>
                  <a:pt x="3980" y="1104"/>
                </a:cubicBezTo>
                <a:cubicBezTo>
                  <a:pt x="4047" y="1170"/>
                  <a:pt x="4154" y="1170"/>
                  <a:pt x="4220" y="1104"/>
                </a:cubicBezTo>
                <a:cubicBezTo>
                  <a:pt x="4287" y="1038"/>
                  <a:pt x="4287" y="932"/>
                  <a:pt x="4220" y="866"/>
                </a:cubicBezTo>
                <a:cubicBezTo>
                  <a:pt x="4187" y="834"/>
                  <a:pt x="4144" y="817"/>
                  <a:pt x="4101" y="817"/>
                </a:cubicBezTo>
                <a:close/>
                <a:moveTo>
                  <a:pt x="4886" y="817"/>
                </a:moveTo>
                <a:cubicBezTo>
                  <a:pt x="4843" y="817"/>
                  <a:pt x="4800" y="834"/>
                  <a:pt x="4766" y="866"/>
                </a:cubicBezTo>
                <a:cubicBezTo>
                  <a:pt x="4700" y="932"/>
                  <a:pt x="4700" y="1038"/>
                  <a:pt x="4766" y="1104"/>
                </a:cubicBezTo>
                <a:cubicBezTo>
                  <a:pt x="4833" y="1170"/>
                  <a:pt x="4940" y="1170"/>
                  <a:pt x="5007" y="1104"/>
                </a:cubicBezTo>
                <a:cubicBezTo>
                  <a:pt x="5073" y="1038"/>
                  <a:pt x="5073" y="932"/>
                  <a:pt x="5007" y="866"/>
                </a:cubicBezTo>
                <a:cubicBezTo>
                  <a:pt x="4973" y="834"/>
                  <a:pt x="4930" y="817"/>
                  <a:pt x="4886" y="817"/>
                </a:cubicBezTo>
                <a:close/>
                <a:moveTo>
                  <a:pt x="5672" y="817"/>
                </a:moveTo>
                <a:cubicBezTo>
                  <a:pt x="5629" y="817"/>
                  <a:pt x="5586" y="834"/>
                  <a:pt x="5553" y="866"/>
                </a:cubicBezTo>
                <a:cubicBezTo>
                  <a:pt x="5486" y="932"/>
                  <a:pt x="5486" y="1038"/>
                  <a:pt x="5553" y="1104"/>
                </a:cubicBezTo>
                <a:cubicBezTo>
                  <a:pt x="5619" y="1170"/>
                  <a:pt x="5726" y="1170"/>
                  <a:pt x="5793" y="1104"/>
                </a:cubicBezTo>
                <a:cubicBezTo>
                  <a:pt x="5859" y="1038"/>
                  <a:pt x="5859" y="932"/>
                  <a:pt x="5793" y="866"/>
                </a:cubicBezTo>
                <a:cubicBezTo>
                  <a:pt x="5760" y="834"/>
                  <a:pt x="5716" y="817"/>
                  <a:pt x="5672" y="817"/>
                </a:cubicBezTo>
                <a:close/>
                <a:moveTo>
                  <a:pt x="6459" y="817"/>
                </a:moveTo>
                <a:cubicBezTo>
                  <a:pt x="6415" y="817"/>
                  <a:pt x="6372" y="834"/>
                  <a:pt x="6338" y="866"/>
                </a:cubicBezTo>
                <a:cubicBezTo>
                  <a:pt x="6272" y="932"/>
                  <a:pt x="6272" y="1038"/>
                  <a:pt x="6338" y="1104"/>
                </a:cubicBezTo>
                <a:cubicBezTo>
                  <a:pt x="6405" y="1170"/>
                  <a:pt x="6513" y="1170"/>
                  <a:pt x="6579" y="1104"/>
                </a:cubicBezTo>
                <a:cubicBezTo>
                  <a:pt x="6646" y="1038"/>
                  <a:pt x="6646" y="932"/>
                  <a:pt x="6579" y="866"/>
                </a:cubicBezTo>
                <a:cubicBezTo>
                  <a:pt x="6546" y="834"/>
                  <a:pt x="6502" y="817"/>
                  <a:pt x="6459" y="817"/>
                </a:cubicBezTo>
                <a:close/>
                <a:moveTo>
                  <a:pt x="7245" y="817"/>
                </a:moveTo>
                <a:cubicBezTo>
                  <a:pt x="7202" y="817"/>
                  <a:pt x="7158" y="834"/>
                  <a:pt x="7125" y="866"/>
                </a:cubicBezTo>
                <a:cubicBezTo>
                  <a:pt x="7058" y="932"/>
                  <a:pt x="7058" y="1038"/>
                  <a:pt x="7125" y="1104"/>
                </a:cubicBezTo>
                <a:cubicBezTo>
                  <a:pt x="7191" y="1170"/>
                  <a:pt x="7299" y="1170"/>
                  <a:pt x="7365" y="1104"/>
                </a:cubicBezTo>
                <a:cubicBezTo>
                  <a:pt x="7432" y="1038"/>
                  <a:pt x="7432" y="932"/>
                  <a:pt x="7365" y="866"/>
                </a:cubicBezTo>
                <a:cubicBezTo>
                  <a:pt x="7332" y="834"/>
                  <a:pt x="7289" y="817"/>
                  <a:pt x="7245" y="817"/>
                </a:cubicBezTo>
                <a:close/>
                <a:moveTo>
                  <a:pt x="8031" y="817"/>
                </a:moveTo>
                <a:cubicBezTo>
                  <a:pt x="7988" y="817"/>
                  <a:pt x="7944" y="834"/>
                  <a:pt x="7911" y="866"/>
                </a:cubicBezTo>
                <a:cubicBezTo>
                  <a:pt x="7845" y="932"/>
                  <a:pt x="7845" y="1038"/>
                  <a:pt x="7911" y="1104"/>
                </a:cubicBezTo>
                <a:cubicBezTo>
                  <a:pt x="7977" y="1170"/>
                  <a:pt x="8085" y="1170"/>
                  <a:pt x="8151" y="1104"/>
                </a:cubicBezTo>
                <a:cubicBezTo>
                  <a:pt x="8217" y="1038"/>
                  <a:pt x="8217" y="932"/>
                  <a:pt x="8151" y="866"/>
                </a:cubicBezTo>
                <a:cubicBezTo>
                  <a:pt x="8118" y="834"/>
                  <a:pt x="8075" y="817"/>
                  <a:pt x="8031" y="817"/>
                </a:cubicBezTo>
                <a:close/>
                <a:moveTo>
                  <a:pt x="8818" y="817"/>
                </a:moveTo>
                <a:cubicBezTo>
                  <a:pt x="8774" y="817"/>
                  <a:pt x="8730" y="834"/>
                  <a:pt x="8697" y="866"/>
                </a:cubicBezTo>
                <a:cubicBezTo>
                  <a:pt x="8631" y="932"/>
                  <a:pt x="8631" y="1038"/>
                  <a:pt x="8697" y="1104"/>
                </a:cubicBezTo>
                <a:cubicBezTo>
                  <a:pt x="8764" y="1170"/>
                  <a:pt x="8871" y="1170"/>
                  <a:pt x="8937" y="1104"/>
                </a:cubicBezTo>
                <a:cubicBezTo>
                  <a:pt x="9004" y="1038"/>
                  <a:pt x="9004" y="932"/>
                  <a:pt x="8937" y="866"/>
                </a:cubicBezTo>
                <a:cubicBezTo>
                  <a:pt x="8904" y="834"/>
                  <a:pt x="8861" y="817"/>
                  <a:pt x="8818" y="817"/>
                </a:cubicBezTo>
                <a:close/>
                <a:moveTo>
                  <a:pt x="9603" y="817"/>
                </a:moveTo>
                <a:cubicBezTo>
                  <a:pt x="9560" y="817"/>
                  <a:pt x="9517" y="834"/>
                  <a:pt x="9483" y="866"/>
                </a:cubicBezTo>
                <a:cubicBezTo>
                  <a:pt x="9417" y="932"/>
                  <a:pt x="9417" y="1038"/>
                  <a:pt x="9483" y="1104"/>
                </a:cubicBezTo>
                <a:cubicBezTo>
                  <a:pt x="9550" y="1170"/>
                  <a:pt x="9657" y="1170"/>
                  <a:pt x="9724" y="1104"/>
                </a:cubicBezTo>
                <a:cubicBezTo>
                  <a:pt x="9790" y="1038"/>
                  <a:pt x="9790" y="932"/>
                  <a:pt x="9724" y="866"/>
                </a:cubicBezTo>
                <a:cubicBezTo>
                  <a:pt x="9690" y="834"/>
                  <a:pt x="9647" y="817"/>
                  <a:pt x="9603" y="817"/>
                </a:cubicBezTo>
                <a:close/>
                <a:moveTo>
                  <a:pt x="10390" y="817"/>
                </a:moveTo>
                <a:cubicBezTo>
                  <a:pt x="10346" y="817"/>
                  <a:pt x="10303" y="834"/>
                  <a:pt x="10270" y="866"/>
                </a:cubicBezTo>
                <a:cubicBezTo>
                  <a:pt x="10203" y="932"/>
                  <a:pt x="10203" y="1038"/>
                  <a:pt x="10270" y="1104"/>
                </a:cubicBezTo>
                <a:cubicBezTo>
                  <a:pt x="10336" y="1170"/>
                  <a:pt x="10444" y="1170"/>
                  <a:pt x="10510" y="1104"/>
                </a:cubicBezTo>
                <a:cubicBezTo>
                  <a:pt x="10576" y="1038"/>
                  <a:pt x="10576" y="932"/>
                  <a:pt x="10510" y="866"/>
                </a:cubicBezTo>
                <a:cubicBezTo>
                  <a:pt x="10477" y="834"/>
                  <a:pt x="10433" y="817"/>
                  <a:pt x="10390" y="817"/>
                </a:cubicBezTo>
                <a:close/>
                <a:moveTo>
                  <a:pt x="11176" y="817"/>
                </a:moveTo>
                <a:cubicBezTo>
                  <a:pt x="11132" y="817"/>
                  <a:pt x="11089" y="834"/>
                  <a:pt x="11055" y="866"/>
                </a:cubicBezTo>
                <a:cubicBezTo>
                  <a:pt x="10989" y="932"/>
                  <a:pt x="10989" y="1038"/>
                  <a:pt x="11055" y="1104"/>
                </a:cubicBezTo>
                <a:cubicBezTo>
                  <a:pt x="11122" y="1170"/>
                  <a:pt x="11230" y="1170"/>
                  <a:pt x="11296" y="1104"/>
                </a:cubicBezTo>
                <a:cubicBezTo>
                  <a:pt x="11363" y="1038"/>
                  <a:pt x="11363" y="932"/>
                  <a:pt x="11296" y="866"/>
                </a:cubicBezTo>
                <a:cubicBezTo>
                  <a:pt x="11263" y="834"/>
                  <a:pt x="11219" y="817"/>
                  <a:pt x="11176" y="817"/>
                </a:cubicBezTo>
                <a:close/>
                <a:moveTo>
                  <a:pt x="11962" y="817"/>
                </a:moveTo>
                <a:cubicBezTo>
                  <a:pt x="11919" y="817"/>
                  <a:pt x="11875" y="834"/>
                  <a:pt x="11842" y="866"/>
                </a:cubicBezTo>
                <a:cubicBezTo>
                  <a:pt x="11775" y="932"/>
                  <a:pt x="11775" y="1038"/>
                  <a:pt x="11842" y="1104"/>
                </a:cubicBezTo>
                <a:cubicBezTo>
                  <a:pt x="11908" y="1170"/>
                  <a:pt x="12016" y="1170"/>
                  <a:pt x="12083" y="1104"/>
                </a:cubicBezTo>
                <a:cubicBezTo>
                  <a:pt x="12149" y="1038"/>
                  <a:pt x="12149" y="932"/>
                  <a:pt x="12083" y="866"/>
                </a:cubicBezTo>
                <a:cubicBezTo>
                  <a:pt x="12049" y="834"/>
                  <a:pt x="12006" y="817"/>
                  <a:pt x="11962" y="817"/>
                </a:cubicBezTo>
                <a:close/>
                <a:moveTo>
                  <a:pt x="12748" y="817"/>
                </a:moveTo>
                <a:cubicBezTo>
                  <a:pt x="12705" y="817"/>
                  <a:pt x="12661" y="834"/>
                  <a:pt x="12628" y="866"/>
                </a:cubicBezTo>
                <a:cubicBezTo>
                  <a:pt x="12562" y="932"/>
                  <a:pt x="12562" y="1038"/>
                  <a:pt x="12628" y="1104"/>
                </a:cubicBezTo>
                <a:cubicBezTo>
                  <a:pt x="12694" y="1170"/>
                  <a:pt x="12802" y="1170"/>
                  <a:pt x="12868" y="1104"/>
                </a:cubicBezTo>
                <a:cubicBezTo>
                  <a:pt x="12935" y="1038"/>
                  <a:pt x="12935" y="932"/>
                  <a:pt x="12868" y="866"/>
                </a:cubicBezTo>
                <a:cubicBezTo>
                  <a:pt x="12835" y="834"/>
                  <a:pt x="12792" y="817"/>
                  <a:pt x="12748" y="817"/>
                </a:cubicBezTo>
                <a:close/>
                <a:moveTo>
                  <a:pt x="13535" y="817"/>
                </a:moveTo>
                <a:cubicBezTo>
                  <a:pt x="13491" y="817"/>
                  <a:pt x="13447" y="834"/>
                  <a:pt x="13414" y="866"/>
                </a:cubicBezTo>
                <a:cubicBezTo>
                  <a:pt x="13348" y="932"/>
                  <a:pt x="13348" y="1038"/>
                  <a:pt x="13414" y="1104"/>
                </a:cubicBezTo>
                <a:cubicBezTo>
                  <a:pt x="13481" y="1170"/>
                  <a:pt x="13588" y="1170"/>
                  <a:pt x="13654" y="1104"/>
                </a:cubicBezTo>
                <a:cubicBezTo>
                  <a:pt x="13721" y="1038"/>
                  <a:pt x="13721" y="932"/>
                  <a:pt x="13654" y="866"/>
                </a:cubicBezTo>
                <a:cubicBezTo>
                  <a:pt x="13621" y="834"/>
                  <a:pt x="13578" y="817"/>
                  <a:pt x="13535" y="817"/>
                </a:cubicBezTo>
                <a:close/>
                <a:moveTo>
                  <a:pt x="14320" y="817"/>
                </a:moveTo>
                <a:cubicBezTo>
                  <a:pt x="14277" y="817"/>
                  <a:pt x="14234" y="834"/>
                  <a:pt x="14201" y="866"/>
                </a:cubicBezTo>
                <a:cubicBezTo>
                  <a:pt x="14134" y="932"/>
                  <a:pt x="14134" y="1038"/>
                  <a:pt x="14201" y="1104"/>
                </a:cubicBezTo>
                <a:cubicBezTo>
                  <a:pt x="14267" y="1170"/>
                  <a:pt x="14374" y="1170"/>
                  <a:pt x="14441" y="1104"/>
                </a:cubicBezTo>
                <a:cubicBezTo>
                  <a:pt x="14507" y="1038"/>
                  <a:pt x="14507" y="932"/>
                  <a:pt x="14441" y="866"/>
                </a:cubicBezTo>
                <a:cubicBezTo>
                  <a:pt x="14408" y="834"/>
                  <a:pt x="14364" y="817"/>
                  <a:pt x="14320" y="817"/>
                </a:cubicBezTo>
                <a:close/>
                <a:moveTo>
                  <a:pt x="15107" y="817"/>
                </a:moveTo>
                <a:cubicBezTo>
                  <a:pt x="15063" y="817"/>
                  <a:pt x="15019" y="834"/>
                  <a:pt x="14986" y="866"/>
                </a:cubicBezTo>
                <a:cubicBezTo>
                  <a:pt x="14920" y="932"/>
                  <a:pt x="14920" y="1038"/>
                  <a:pt x="14986" y="1104"/>
                </a:cubicBezTo>
                <a:cubicBezTo>
                  <a:pt x="15053" y="1170"/>
                  <a:pt x="15161" y="1170"/>
                  <a:pt x="15227" y="1104"/>
                </a:cubicBezTo>
                <a:cubicBezTo>
                  <a:pt x="15293" y="1038"/>
                  <a:pt x="15293" y="932"/>
                  <a:pt x="15227" y="866"/>
                </a:cubicBezTo>
                <a:cubicBezTo>
                  <a:pt x="15194" y="834"/>
                  <a:pt x="15150" y="817"/>
                  <a:pt x="15107" y="817"/>
                </a:cubicBezTo>
                <a:close/>
                <a:moveTo>
                  <a:pt x="15893" y="817"/>
                </a:moveTo>
                <a:cubicBezTo>
                  <a:pt x="15849" y="817"/>
                  <a:pt x="15806" y="834"/>
                  <a:pt x="15772" y="866"/>
                </a:cubicBezTo>
                <a:cubicBezTo>
                  <a:pt x="15706" y="932"/>
                  <a:pt x="15706" y="1038"/>
                  <a:pt x="15772" y="1104"/>
                </a:cubicBezTo>
                <a:cubicBezTo>
                  <a:pt x="15839" y="1170"/>
                  <a:pt x="15947" y="1170"/>
                  <a:pt x="16013" y="1104"/>
                </a:cubicBezTo>
                <a:cubicBezTo>
                  <a:pt x="16080" y="1038"/>
                  <a:pt x="16080" y="932"/>
                  <a:pt x="16013" y="866"/>
                </a:cubicBezTo>
                <a:cubicBezTo>
                  <a:pt x="15980" y="834"/>
                  <a:pt x="15936" y="817"/>
                  <a:pt x="15893" y="817"/>
                </a:cubicBezTo>
                <a:close/>
                <a:moveTo>
                  <a:pt x="16679" y="817"/>
                </a:moveTo>
                <a:cubicBezTo>
                  <a:pt x="16636" y="817"/>
                  <a:pt x="16592" y="834"/>
                  <a:pt x="16559" y="866"/>
                </a:cubicBezTo>
                <a:cubicBezTo>
                  <a:pt x="16492" y="932"/>
                  <a:pt x="16492" y="1038"/>
                  <a:pt x="16559" y="1104"/>
                </a:cubicBezTo>
                <a:cubicBezTo>
                  <a:pt x="16625" y="1170"/>
                  <a:pt x="16733" y="1170"/>
                  <a:pt x="16800" y="1104"/>
                </a:cubicBezTo>
                <a:cubicBezTo>
                  <a:pt x="16866" y="1038"/>
                  <a:pt x="16866" y="932"/>
                  <a:pt x="16800" y="866"/>
                </a:cubicBezTo>
                <a:cubicBezTo>
                  <a:pt x="16766" y="834"/>
                  <a:pt x="16723" y="817"/>
                  <a:pt x="16679" y="817"/>
                </a:cubicBezTo>
                <a:close/>
                <a:moveTo>
                  <a:pt x="17465" y="817"/>
                </a:moveTo>
                <a:cubicBezTo>
                  <a:pt x="17422" y="817"/>
                  <a:pt x="17378" y="834"/>
                  <a:pt x="17345" y="866"/>
                </a:cubicBezTo>
                <a:cubicBezTo>
                  <a:pt x="17279" y="932"/>
                  <a:pt x="17279" y="1038"/>
                  <a:pt x="17345" y="1104"/>
                </a:cubicBezTo>
                <a:cubicBezTo>
                  <a:pt x="17411" y="1170"/>
                  <a:pt x="17519" y="1170"/>
                  <a:pt x="17585" y="1104"/>
                </a:cubicBezTo>
                <a:cubicBezTo>
                  <a:pt x="17652" y="1038"/>
                  <a:pt x="17652" y="932"/>
                  <a:pt x="17585" y="866"/>
                </a:cubicBezTo>
                <a:cubicBezTo>
                  <a:pt x="17552" y="834"/>
                  <a:pt x="17509" y="817"/>
                  <a:pt x="17465" y="817"/>
                </a:cubicBezTo>
                <a:close/>
                <a:moveTo>
                  <a:pt x="18252" y="817"/>
                </a:moveTo>
                <a:cubicBezTo>
                  <a:pt x="18208" y="817"/>
                  <a:pt x="18165" y="834"/>
                  <a:pt x="18131" y="866"/>
                </a:cubicBezTo>
                <a:cubicBezTo>
                  <a:pt x="18065" y="932"/>
                  <a:pt x="18065" y="1038"/>
                  <a:pt x="18131" y="1104"/>
                </a:cubicBezTo>
                <a:cubicBezTo>
                  <a:pt x="18198" y="1170"/>
                  <a:pt x="18305" y="1170"/>
                  <a:pt x="18371" y="1104"/>
                </a:cubicBezTo>
                <a:cubicBezTo>
                  <a:pt x="18438" y="1038"/>
                  <a:pt x="18438" y="932"/>
                  <a:pt x="18371" y="866"/>
                </a:cubicBezTo>
                <a:cubicBezTo>
                  <a:pt x="18338" y="834"/>
                  <a:pt x="18295" y="817"/>
                  <a:pt x="18252" y="817"/>
                </a:cubicBezTo>
                <a:close/>
                <a:moveTo>
                  <a:pt x="19037" y="817"/>
                </a:moveTo>
                <a:cubicBezTo>
                  <a:pt x="18994" y="817"/>
                  <a:pt x="18951" y="834"/>
                  <a:pt x="18918" y="866"/>
                </a:cubicBezTo>
                <a:cubicBezTo>
                  <a:pt x="18851" y="932"/>
                  <a:pt x="18851" y="1038"/>
                  <a:pt x="18918" y="1104"/>
                </a:cubicBezTo>
                <a:cubicBezTo>
                  <a:pt x="18984" y="1170"/>
                  <a:pt x="19091" y="1170"/>
                  <a:pt x="19158" y="1104"/>
                </a:cubicBezTo>
                <a:cubicBezTo>
                  <a:pt x="19224" y="1038"/>
                  <a:pt x="19224" y="932"/>
                  <a:pt x="19158" y="866"/>
                </a:cubicBezTo>
                <a:cubicBezTo>
                  <a:pt x="19125" y="834"/>
                  <a:pt x="19081" y="817"/>
                  <a:pt x="19037" y="817"/>
                </a:cubicBezTo>
                <a:close/>
                <a:moveTo>
                  <a:pt x="19824" y="817"/>
                </a:moveTo>
                <a:cubicBezTo>
                  <a:pt x="19780" y="817"/>
                  <a:pt x="19736" y="834"/>
                  <a:pt x="19703" y="866"/>
                </a:cubicBezTo>
                <a:cubicBezTo>
                  <a:pt x="19637" y="932"/>
                  <a:pt x="19637" y="1038"/>
                  <a:pt x="19703" y="1104"/>
                </a:cubicBezTo>
                <a:cubicBezTo>
                  <a:pt x="19770" y="1170"/>
                  <a:pt x="19878" y="1170"/>
                  <a:pt x="19944" y="1104"/>
                </a:cubicBezTo>
                <a:cubicBezTo>
                  <a:pt x="20010" y="1038"/>
                  <a:pt x="20010" y="932"/>
                  <a:pt x="19944" y="866"/>
                </a:cubicBezTo>
                <a:cubicBezTo>
                  <a:pt x="19911" y="834"/>
                  <a:pt x="19867" y="817"/>
                  <a:pt x="19824" y="817"/>
                </a:cubicBezTo>
                <a:close/>
                <a:moveTo>
                  <a:pt x="20610" y="817"/>
                </a:moveTo>
                <a:cubicBezTo>
                  <a:pt x="20566" y="817"/>
                  <a:pt x="20523" y="834"/>
                  <a:pt x="20490" y="866"/>
                </a:cubicBezTo>
                <a:cubicBezTo>
                  <a:pt x="20423" y="932"/>
                  <a:pt x="20423" y="1038"/>
                  <a:pt x="20490" y="1104"/>
                </a:cubicBezTo>
                <a:cubicBezTo>
                  <a:pt x="20556" y="1170"/>
                  <a:pt x="20664" y="1170"/>
                  <a:pt x="20730" y="1104"/>
                </a:cubicBezTo>
                <a:cubicBezTo>
                  <a:pt x="20797" y="1038"/>
                  <a:pt x="20797" y="932"/>
                  <a:pt x="20730" y="866"/>
                </a:cubicBezTo>
                <a:cubicBezTo>
                  <a:pt x="20697" y="834"/>
                  <a:pt x="20653" y="817"/>
                  <a:pt x="20610" y="817"/>
                </a:cubicBezTo>
                <a:close/>
                <a:moveTo>
                  <a:pt x="21396" y="817"/>
                </a:moveTo>
                <a:cubicBezTo>
                  <a:pt x="21353" y="817"/>
                  <a:pt x="21309" y="834"/>
                  <a:pt x="21276" y="866"/>
                </a:cubicBezTo>
                <a:cubicBezTo>
                  <a:pt x="21209" y="932"/>
                  <a:pt x="21209" y="1038"/>
                  <a:pt x="21276" y="1104"/>
                </a:cubicBezTo>
                <a:cubicBezTo>
                  <a:pt x="21342" y="1170"/>
                  <a:pt x="21450" y="1170"/>
                  <a:pt x="21517" y="1104"/>
                </a:cubicBezTo>
                <a:cubicBezTo>
                  <a:pt x="21583" y="1038"/>
                  <a:pt x="21583" y="932"/>
                  <a:pt x="21517" y="866"/>
                </a:cubicBezTo>
                <a:cubicBezTo>
                  <a:pt x="21483" y="834"/>
                  <a:pt x="21440" y="817"/>
                  <a:pt x="21396" y="817"/>
                </a:cubicBezTo>
                <a:close/>
                <a:moveTo>
                  <a:pt x="169" y="1634"/>
                </a:moveTo>
                <a:cubicBezTo>
                  <a:pt x="126" y="1634"/>
                  <a:pt x="83" y="1651"/>
                  <a:pt x="49" y="1684"/>
                </a:cubicBezTo>
                <a:cubicBezTo>
                  <a:pt x="-17" y="1749"/>
                  <a:pt x="-17" y="1856"/>
                  <a:pt x="49" y="1921"/>
                </a:cubicBezTo>
                <a:cubicBezTo>
                  <a:pt x="116" y="1987"/>
                  <a:pt x="223" y="1987"/>
                  <a:pt x="290" y="1921"/>
                </a:cubicBezTo>
                <a:cubicBezTo>
                  <a:pt x="356" y="1856"/>
                  <a:pt x="356" y="1749"/>
                  <a:pt x="290" y="1684"/>
                </a:cubicBezTo>
                <a:cubicBezTo>
                  <a:pt x="256" y="1651"/>
                  <a:pt x="213" y="1634"/>
                  <a:pt x="169" y="1634"/>
                </a:cubicBezTo>
                <a:close/>
                <a:moveTo>
                  <a:pt x="955" y="1634"/>
                </a:moveTo>
                <a:cubicBezTo>
                  <a:pt x="912" y="1634"/>
                  <a:pt x="869" y="1651"/>
                  <a:pt x="836" y="1684"/>
                </a:cubicBezTo>
                <a:cubicBezTo>
                  <a:pt x="769" y="1749"/>
                  <a:pt x="769" y="1856"/>
                  <a:pt x="836" y="1921"/>
                </a:cubicBezTo>
                <a:cubicBezTo>
                  <a:pt x="902" y="1987"/>
                  <a:pt x="1009" y="1987"/>
                  <a:pt x="1076" y="1921"/>
                </a:cubicBezTo>
                <a:cubicBezTo>
                  <a:pt x="1142" y="1856"/>
                  <a:pt x="1142" y="1749"/>
                  <a:pt x="1076" y="1684"/>
                </a:cubicBezTo>
                <a:cubicBezTo>
                  <a:pt x="1043" y="1651"/>
                  <a:pt x="999" y="1634"/>
                  <a:pt x="955" y="1634"/>
                </a:cubicBezTo>
                <a:close/>
                <a:moveTo>
                  <a:pt x="1742" y="1634"/>
                </a:moveTo>
                <a:cubicBezTo>
                  <a:pt x="1698" y="1634"/>
                  <a:pt x="1654" y="1651"/>
                  <a:pt x="1621" y="1684"/>
                </a:cubicBezTo>
                <a:cubicBezTo>
                  <a:pt x="1555" y="1749"/>
                  <a:pt x="1555" y="1856"/>
                  <a:pt x="1621" y="1921"/>
                </a:cubicBezTo>
                <a:cubicBezTo>
                  <a:pt x="1688" y="1987"/>
                  <a:pt x="1796" y="1987"/>
                  <a:pt x="1862" y="1921"/>
                </a:cubicBezTo>
                <a:cubicBezTo>
                  <a:pt x="1928" y="1856"/>
                  <a:pt x="1928" y="1749"/>
                  <a:pt x="1862" y="1684"/>
                </a:cubicBezTo>
                <a:cubicBezTo>
                  <a:pt x="1829" y="1651"/>
                  <a:pt x="1785" y="1634"/>
                  <a:pt x="1742" y="1634"/>
                </a:cubicBezTo>
                <a:close/>
                <a:moveTo>
                  <a:pt x="2528" y="1634"/>
                </a:moveTo>
                <a:cubicBezTo>
                  <a:pt x="2484" y="1634"/>
                  <a:pt x="2441" y="1651"/>
                  <a:pt x="2408" y="1684"/>
                </a:cubicBezTo>
                <a:cubicBezTo>
                  <a:pt x="2341" y="1749"/>
                  <a:pt x="2341" y="1856"/>
                  <a:pt x="2408" y="1921"/>
                </a:cubicBezTo>
                <a:cubicBezTo>
                  <a:pt x="2474" y="1987"/>
                  <a:pt x="2582" y="1987"/>
                  <a:pt x="2648" y="1921"/>
                </a:cubicBezTo>
                <a:cubicBezTo>
                  <a:pt x="2715" y="1856"/>
                  <a:pt x="2715" y="1749"/>
                  <a:pt x="2648" y="1684"/>
                </a:cubicBezTo>
                <a:cubicBezTo>
                  <a:pt x="2615" y="1651"/>
                  <a:pt x="2571" y="1634"/>
                  <a:pt x="2528" y="1634"/>
                </a:cubicBezTo>
                <a:close/>
                <a:moveTo>
                  <a:pt x="3314" y="1634"/>
                </a:moveTo>
                <a:cubicBezTo>
                  <a:pt x="3271" y="1634"/>
                  <a:pt x="3227" y="1651"/>
                  <a:pt x="3194" y="1684"/>
                </a:cubicBezTo>
                <a:cubicBezTo>
                  <a:pt x="3127" y="1749"/>
                  <a:pt x="3127" y="1856"/>
                  <a:pt x="3194" y="1921"/>
                </a:cubicBezTo>
                <a:cubicBezTo>
                  <a:pt x="3260" y="1987"/>
                  <a:pt x="3368" y="1987"/>
                  <a:pt x="3434" y="1921"/>
                </a:cubicBezTo>
                <a:cubicBezTo>
                  <a:pt x="3500" y="1856"/>
                  <a:pt x="3500" y="1749"/>
                  <a:pt x="3434" y="1684"/>
                </a:cubicBezTo>
                <a:cubicBezTo>
                  <a:pt x="3401" y="1651"/>
                  <a:pt x="3358" y="1634"/>
                  <a:pt x="3314" y="1634"/>
                </a:cubicBezTo>
                <a:close/>
                <a:moveTo>
                  <a:pt x="4101" y="1634"/>
                </a:moveTo>
                <a:cubicBezTo>
                  <a:pt x="4057" y="1634"/>
                  <a:pt x="4013" y="1651"/>
                  <a:pt x="3980" y="1684"/>
                </a:cubicBezTo>
                <a:cubicBezTo>
                  <a:pt x="3914" y="1749"/>
                  <a:pt x="3914" y="1856"/>
                  <a:pt x="3980" y="1921"/>
                </a:cubicBezTo>
                <a:cubicBezTo>
                  <a:pt x="4047" y="1987"/>
                  <a:pt x="4154" y="1987"/>
                  <a:pt x="4220" y="1921"/>
                </a:cubicBezTo>
                <a:cubicBezTo>
                  <a:pt x="4287" y="1856"/>
                  <a:pt x="4287" y="1749"/>
                  <a:pt x="4220" y="1684"/>
                </a:cubicBezTo>
                <a:cubicBezTo>
                  <a:pt x="4187" y="1651"/>
                  <a:pt x="4144" y="1634"/>
                  <a:pt x="4101" y="1634"/>
                </a:cubicBezTo>
                <a:close/>
                <a:moveTo>
                  <a:pt x="4886" y="1634"/>
                </a:moveTo>
                <a:cubicBezTo>
                  <a:pt x="4843" y="1634"/>
                  <a:pt x="4800" y="1651"/>
                  <a:pt x="4766" y="1684"/>
                </a:cubicBezTo>
                <a:cubicBezTo>
                  <a:pt x="4700" y="1749"/>
                  <a:pt x="4700" y="1856"/>
                  <a:pt x="4766" y="1921"/>
                </a:cubicBezTo>
                <a:cubicBezTo>
                  <a:pt x="4833" y="1987"/>
                  <a:pt x="4940" y="1987"/>
                  <a:pt x="5007" y="1921"/>
                </a:cubicBezTo>
                <a:cubicBezTo>
                  <a:pt x="5073" y="1856"/>
                  <a:pt x="5073" y="1749"/>
                  <a:pt x="5007" y="1684"/>
                </a:cubicBezTo>
                <a:cubicBezTo>
                  <a:pt x="4973" y="1651"/>
                  <a:pt x="4930" y="1634"/>
                  <a:pt x="4886" y="1634"/>
                </a:cubicBezTo>
                <a:close/>
                <a:moveTo>
                  <a:pt x="5672" y="1634"/>
                </a:moveTo>
                <a:cubicBezTo>
                  <a:pt x="5629" y="1634"/>
                  <a:pt x="5586" y="1651"/>
                  <a:pt x="5553" y="1684"/>
                </a:cubicBezTo>
                <a:cubicBezTo>
                  <a:pt x="5486" y="1749"/>
                  <a:pt x="5486" y="1856"/>
                  <a:pt x="5553" y="1921"/>
                </a:cubicBezTo>
                <a:cubicBezTo>
                  <a:pt x="5619" y="1987"/>
                  <a:pt x="5726" y="1987"/>
                  <a:pt x="5793" y="1921"/>
                </a:cubicBezTo>
                <a:cubicBezTo>
                  <a:pt x="5859" y="1856"/>
                  <a:pt x="5859" y="1749"/>
                  <a:pt x="5793" y="1684"/>
                </a:cubicBezTo>
                <a:cubicBezTo>
                  <a:pt x="5760" y="1651"/>
                  <a:pt x="5716" y="1634"/>
                  <a:pt x="5672" y="1634"/>
                </a:cubicBezTo>
                <a:close/>
                <a:moveTo>
                  <a:pt x="6459" y="1634"/>
                </a:moveTo>
                <a:cubicBezTo>
                  <a:pt x="6415" y="1634"/>
                  <a:pt x="6372" y="1651"/>
                  <a:pt x="6338" y="1684"/>
                </a:cubicBezTo>
                <a:cubicBezTo>
                  <a:pt x="6272" y="1749"/>
                  <a:pt x="6272" y="1856"/>
                  <a:pt x="6338" y="1921"/>
                </a:cubicBezTo>
                <a:cubicBezTo>
                  <a:pt x="6405" y="1987"/>
                  <a:pt x="6513" y="1987"/>
                  <a:pt x="6579" y="1921"/>
                </a:cubicBezTo>
                <a:cubicBezTo>
                  <a:pt x="6646" y="1856"/>
                  <a:pt x="6646" y="1749"/>
                  <a:pt x="6579" y="1684"/>
                </a:cubicBezTo>
                <a:cubicBezTo>
                  <a:pt x="6546" y="1651"/>
                  <a:pt x="6502" y="1634"/>
                  <a:pt x="6459" y="1634"/>
                </a:cubicBezTo>
                <a:close/>
                <a:moveTo>
                  <a:pt x="7245" y="1634"/>
                </a:moveTo>
                <a:cubicBezTo>
                  <a:pt x="7202" y="1634"/>
                  <a:pt x="7158" y="1651"/>
                  <a:pt x="7125" y="1684"/>
                </a:cubicBezTo>
                <a:cubicBezTo>
                  <a:pt x="7058" y="1749"/>
                  <a:pt x="7058" y="1856"/>
                  <a:pt x="7125" y="1921"/>
                </a:cubicBezTo>
                <a:cubicBezTo>
                  <a:pt x="7191" y="1987"/>
                  <a:pt x="7299" y="1987"/>
                  <a:pt x="7365" y="1921"/>
                </a:cubicBezTo>
                <a:cubicBezTo>
                  <a:pt x="7432" y="1856"/>
                  <a:pt x="7432" y="1749"/>
                  <a:pt x="7365" y="1684"/>
                </a:cubicBezTo>
                <a:cubicBezTo>
                  <a:pt x="7332" y="1651"/>
                  <a:pt x="7289" y="1634"/>
                  <a:pt x="7245" y="1634"/>
                </a:cubicBezTo>
                <a:close/>
                <a:moveTo>
                  <a:pt x="8031" y="1634"/>
                </a:moveTo>
                <a:cubicBezTo>
                  <a:pt x="7988" y="1634"/>
                  <a:pt x="7944" y="1651"/>
                  <a:pt x="7911" y="1684"/>
                </a:cubicBezTo>
                <a:cubicBezTo>
                  <a:pt x="7845" y="1749"/>
                  <a:pt x="7845" y="1856"/>
                  <a:pt x="7911" y="1921"/>
                </a:cubicBezTo>
                <a:cubicBezTo>
                  <a:pt x="7977" y="1987"/>
                  <a:pt x="8085" y="1987"/>
                  <a:pt x="8151" y="1921"/>
                </a:cubicBezTo>
                <a:cubicBezTo>
                  <a:pt x="8217" y="1856"/>
                  <a:pt x="8217" y="1749"/>
                  <a:pt x="8151" y="1684"/>
                </a:cubicBezTo>
                <a:cubicBezTo>
                  <a:pt x="8118" y="1651"/>
                  <a:pt x="8075" y="1634"/>
                  <a:pt x="8031" y="1634"/>
                </a:cubicBezTo>
                <a:close/>
                <a:moveTo>
                  <a:pt x="8818" y="1634"/>
                </a:moveTo>
                <a:cubicBezTo>
                  <a:pt x="8774" y="1634"/>
                  <a:pt x="8730" y="1651"/>
                  <a:pt x="8697" y="1684"/>
                </a:cubicBezTo>
                <a:cubicBezTo>
                  <a:pt x="8631" y="1749"/>
                  <a:pt x="8631" y="1856"/>
                  <a:pt x="8697" y="1921"/>
                </a:cubicBezTo>
                <a:cubicBezTo>
                  <a:pt x="8764" y="1987"/>
                  <a:pt x="8871" y="1987"/>
                  <a:pt x="8937" y="1921"/>
                </a:cubicBezTo>
                <a:cubicBezTo>
                  <a:pt x="9004" y="1856"/>
                  <a:pt x="9004" y="1749"/>
                  <a:pt x="8937" y="1684"/>
                </a:cubicBezTo>
                <a:cubicBezTo>
                  <a:pt x="8904" y="1651"/>
                  <a:pt x="8861" y="1634"/>
                  <a:pt x="8818" y="1634"/>
                </a:cubicBezTo>
                <a:close/>
                <a:moveTo>
                  <a:pt x="9603" y="1634"/>
                </a:moveTo>
                <a:cubicBezTo>
                  <a:pt x="9560" y="1634"/>
                  <a:pt x="9517" y="1651"/>
                  <a:pt x="9483" y="1684"/>
                </a:cubicBezTo>
                <a:cubicBezTo>
                  <a:pt x="9417" y="1749"/>
                  <a:pt x="9417" y="1856"/>
                  <a:pt x="9483" y="1921"/>
                </a:cubicBezTo>
                <a:cubicBezTo>
                  <a:pt x="9550" y="1987"/>
                  <a:pt x="9657" y="1987"/>
                  <a:pt x="9724" y="1921"/>
                </a:cubicBezTo>
                <a:cubicBezTo>
                  <a:pt x="9790" y="1856"/>
                  <a:pt x="9790" y="1749"/>
                  <a:pt x="9724" y="1684"/>
                </a:cubicBezTo>
                <a:cubicBezTo>
                  <a:pt x="9690" y="1651"/>
                  <a:pt x="9647" y="1634"/>
                  <a:pt x="9603" y="1634"/>
                </a:cubicBezTo>
                <a:close/>
                <a:moveTo>
                  <a:pt x="10390" y="1634"/>
                </a:moveTo>
                <a:cubicBezTo>
                  <a:pt x="10346" y="1634"/>
                  <a:pt x="10303" y="1651"/>
                  <a:pt x="10270" y="1684"/>
                </a:cubicBezTo>
                <a:cubicBezTo>
                  <a:pt x="10203" y="1749"/>
                  <a:pt x="10203" y="1856"/>
                  <a:pt x="10270" y="1921"/>
                </a:cubicBezTo>
                <a:cubicBezTo>
                  <a:pt x="10336" y="1987"/>
                  <a:pt x="10444" y="1987"/>
                  <a:pt x="10510" y="1921"/>
                </a:cubicBezTo>
                <a:cubicBezTo>
                  <a:pt x="10576" y="1856"/>
                  <a:pt x="10576" y="1749"/>
                  <a:pt x="10510" y="1684"/>
                </a:cubicBezTo>
                <a:cubicBezTo>
                  <a:pt x="10477" y="1651"/>
                  <a:pt x="10433" y="1634"/>
                  <a:pt x="10390" y="1634"/>
                </a:cubicBezTo>
                <a:close/>
                <a:moveTo>
                  <a:pt x="11176" y="1634"/>
                </a:moveTo>
                <a:cubicBezTo>
                  <a:pt x="11132" y="1634"/>
                  <a:pt x="11089" y="1651"/>
                  <a:pt x="11055" y="1684"/>
                </a:cubicBezTo>
                <a:cubicBezTo>
                  <a:pt x="10989" y="1749"/>
                  <a:pt x="10989" y="1856"/>
                  <a:pt x="11055" y="1921"/>
                </a:cubicBezTo>
                <a:cubicBezTo>
                  <a:pt x="11122" y="1987"/>
                  <a:pt x="11230" y="1987"/>
                  <a:pt x="11296" y="1921"/>
                </a:cubicBezTo>
                <a:cubicBezTo>
                  <a:pt x="11363" y="1856"/>
                  <a:pt x="11363" y="1749"/>
                  <a:pt x="11296" y="1684"/>
                </a:cubicBezTo>
                <a:cubicBezTo>
                  <a:pt x="11263" y="1651"/>
                  <a:pt x="11219" y="1634"/>
                  <a:pt x="11176" y="1634"/>
                </a:cubicBezTo>
                <a:close/>
                <a:moveTo>
                  <a:pt x="11962" y="1634"/>
                </a:moveTo>
                <a:cubicBezTo>
                  <a:pt x="11919" y="1634"/>
                  <a:pt x="11875" y="1651"/>
                  <a:pt x="11842" y="1684"/>
                </a:cubicBezTo>
                <a:cubicBezTo>
                  <a:pt x="11775" y="1749"/>
                  <a:pt x="11775" y="1856"/>
                  <a:pt x="11842" y="1921"/>
                </a:cubicBezTo>
                <a:cubicBezTo>
                  <a:pt x="11908" y="1987"/>
                  <a:pt x="12016" y="1987"/>
                  <a:pt x="12083" y="1921"/>
                </a:cubicBezTo>
                <a:cubicBezTo>
                  <a:pt x="12149" y="1856"/>
                  <a:pt x="12149" y="1749"/>
                  <a:pt x="12083" y="1684"/>
                </a:cubicBezTo>
                <a:cubicBezTo>
                  <a:pt x="12049" y="1651"/>
                  <a:pt x="12006" y="1634"/>
                  <a:pt x="11962" y="1634"/>
                </a:cubicBezTo>
                <a:close/>
                <a:moveTo>
                  <a:pt x="12748" y="1634"/>
                </a:moveTo>
                <a:cubicBezTo>
                  <a:pt x="12705" y="1634"/>
                  <a:pt x="12661" y="1651"/>
                  <a:pt x="12628" y="1684"/>
                </a:cubicBezTo>
                <a:cubicBezTo>
                  <a:pt x="12562" y="1749"/>
                  <a:pt x="12562" y="1856"/>
                  <a:pt x="12628" y="1921"/>
                </a:cubicBezTo>
                <a:cubicBezTo>
                  <a:pt x="12694" y="1987"/>
                  <a:pt x="12802" y="1987"/>
                  <a:pt x="12868" y="1921"/>
                </a:cubicBezTo>
                <a:cubicBezTo>
                  <a:pt x="12935" y="1856"/>
                  <a:pt x="12935" y="1749"/>
                  <a:pt x="12868" y="1684"/>
                </a:cubicBezTo>
                <a:cubicBezTo>
                  <a:pt x="12835" y="1651"/>
                  <a:pt x="12792" y="1634"/>
                  <a:pt x="12748" y="1634"/>
                </a:cubicBezTo>
                <a:close/>
                <a:moveTo>
                  <a:pt x="13535" y="1634"/>
                </a:moveTo>
                <a:cubicBezTo>
                  <a:pt x="13491" y="1634"/>
                  <a:pt x="13447" y="1651"/>
                  <a:pt x="13414" y="1684"/>
                </a:cubicBezTo>
                <a:cubicBezTo>
                  <a:pt x="13348" y="1749"/>
                  <a:pt x="13348" y="1856"/>
                  <a:pt x="13414" y="1921"/>
                </a:cubicBezTo>
                <a:cubicBezTo>
                  <a:pt x="13481" y="1987"/>
                  <a:pt x="13588" y="1987"/>
                  <a:pt x="13654" y="1921"/>
                </a:cubicBezTo>
                <a:cubicBezTo>
                  <a:pt x="13721" y="1856"/>
                  <a:pt x="13721" y="1749"/>
                  <a:pt x="13654" y="1684"/>
                </a:cubicBezTo>
                <a:cubicBezTo>
                  <a:pt x="13621" y="1651"/>
                  <a:pt x="13578" y="1634"/>
                  <a:pt x="13535" y="1634"/>
                </a:cubicBezTo>
                <a:close/>
                <a:moveTo>
                  <a:pt x="14320" y="1634"/>
                </a:moveTo>
                <a:cubicBezTo>
                  <a:pt x="14277" y="1634"/>
                  <a:pt x="14234" y="1651"/>
                  <a:pt x="14201" y="1684"/>
                </a:cubicBezTo>
                <a:cubicBezTo>
                  <a:pt x="14134" y="1749"/>
                  <a:pt x="14134" y="1856"/>
                  <a:pt x="14201" y="1921"/>
                </a:cubicBezTo>
                <a:cubicBezTo>
                  <a:pt x="14267" y="1987"/>
                  <a:pt x="14374" y="1987"/>
                  <a:pt x="14441" y="1921"/>
                </a:cubicBezTo>
                <a:cubicBezTo>
                  <a:pt x="14507" y="1856"/>
                  <a:pt x="14507" y="1749"/>
                  <a:pt x="14441" y="1684"/>
                </a:cubicBezTo>
                <a:cubicBezTo>
                  <a:pt x="14408" y="1651"/>
                  <a:pt x="14364" y="1634"/>
                  <a:pt x="14320" y="1634"/>
                </a:cubicBezTo>
                <a:close/>
                <a:moveTo>
                  <a:pt x="15107" y="1634"/>
                </a:moveTo>
                <a:cubicBezTo>
                  <a:pt x="15063" y="1634"/>
                  <a:pt x="15019" y="1651"/>
                  <a:pt x="14986" y="1684"/>
                </a:cubicBezTo>
                <a:cubicBezTo>
                  <a:pt x="14920" y="1749"/>
                  <a:pt x="14920" y="1856"/>
                  <a:pt x="14986" y="1921"/>
                </a:cubicBezTo>
                <a:cubicBezTo>
                  <a:pt x="15053" y="1987"/>
                  <a:pt x="15161" y="1987"/>
                  <a:pt x="15227" y="1921"/>
                </a:cubicBezTo>
                <a:cubicBezTo>
                  <a:pt x="15293" y="1856"/>
                  <a:pt x="15293" y="1749"/>
                  <a:pt x="15227" y="1684"/>
                </a:cubicBezTo>
                <a:cubicBezTo>
                  <a:pt x="15194" y="1651"/>
                  <a:pt x="15150" y="1634"/>
                  <a:pt x="15107" y="1634"/>
                </a:cubicBezTo>
                <a:close/>
                <a:moveTo>
                  <a:pt x="15893" y="1634"/>
                </a:moveTo>
                <a:cubicBezTo>
                  <a:pt x="15849" y="1634"/>
                  <a:pt x="15806" y="1651"/>
                  <a:pt x="15772" y="1684"/>
                </a:cubicBezTo>
                <a:cubicBezTo>
                  <a:pt x="15706" y="1749"/>
                  <a:pt x="15706" y="1856"/>
                  <a:pt x="15772" y="1921"/>
                </a:cubicBezTo>
                <a:cubicBezTo>
                  <a:pt x="15839" y="1987"/>
                  <a:pt x="15947" y="1987"/>
                  <a:pt x="16013" y="1921"/>
                </a:cubicBezTo>
                <a:cubicBezTo>
                  <a:pt x="16080" y="1856"/>
                  <a:pt x="16080" y="1749"/>
                  <a:pt x="16013" y="1684"/>
                </a:cubicBezTo>
                <a:cubicBezTo>
                  <a:pt x="15980" y="1651"/>
                  <a:pt x="15936" y="1634"/>
                  <a:pt x="15893" y="1634"/>
                </a:cubicBezTo>
                <a:close/>
                <a:moveTo>
                  <a:pt x="16679" y="1634"/>
                </a:moveTo>
                <a:cubicBezTo>
                  <a:pt x="16636" y="1634"/>
                  <a:pt x="16592" y="1651"/>
                  <a:pt x="16559" y="1684"/>
                </a:cubicBezTo>
                <a:cubicBezTo>
                  <a:pt x="16492" y="1749"/>
                  <a:pt x="16492" y="1856"/>
                  <a:pt x="16559" y="1921"/>
                </a:cubicBezTo>
                <a:cubicBezTo>
                  <a:pt x="16625" y="1987"/>
                  <a:pt x="16733" y="1987"/>
                  <a:pt x="16800" y="1921"/>
                </a:cubicBezTo>
                <a:cubicBezTo>
                  <a:pt x="16866" y="1856"/>
                  <a:pt x="16866" y="1749"/>
                  <a:pt x="16800" y="1684"/>
                </a:cubicBezTo>
                <a:cubicBezTo>
                  <a:pt x="16766" y="1651"/>
                  <a:pt x="16723" y="1634"/>
                  <a:pt x="16679" y="1634"/>
                </a:cubicBezTo>
                <a:close/>
                <a:moveTo>
                  <a:pt x="17465" y="1634"/>
                </a:moveTo>
                <a:cubicBezTo>
                  <a:pt x="17422" y="1634"/>
                  <a:pt x="17378" y="1651"/>
                  <a:pt x="17345" y="1684"/>
                </a:cubicBezTo>
                <a:cubicBezTo>
                  <a:pt x="17279" y="1749"/>
                  <a:pt x="17279" y="1856"/>
                  <a:pt x="17345" y="1921"/>
                </a:cubicBezTo>
                <a:cubicBezTo>
                  <a:pt x="17411" y="1987"/>
                  <a:pt x="17519" y="1987"/>
                  <a:pt x="17585" y="1921"/>
                </a:cubicBezTo>
                <a:cubicBezTo>
                  <a:pt x="17652" y="1856"/>
                  <a:pt x="17652" y="1749"/>
                  <a:pt x="17585" y="1684"/>
                </a:cubicBezTo>
                <a:cubicBezTo>
                  <a:pt x="17552" y="1651"/>
                  <a:pt x="17509" y="1634"/>
                  <a:pt x="17465" y="1634"/>
                </a:cubicBezTo>
                <a:close/>
                <a:moveTo>
                  <a:pt x="18252" y="1634"/>
                </a:moveTo>
                <a:cubicBezTo>
                  <a:pt x="18208" y="1634"/>
                  <a:pt x="18165" y="1651"/>
                  <a:pt x="18131" y="1684"/>
                </a:cubicBezTo>
                <a:cubicBezTo>
                  <a:pt x="18065" y="1749"/>
                  <a:pt x="18065" y="1856"/>
                  <a:pt x="18131" y="1921"/>
                </a:cubicBezTo>
                <a:cubicBezTo>
                  <a:pt x="18198" y="1987"/>
                  <a:pt x="18305" y="1987"/>
                  <a:pt x="18371" y="1921"/>
                </a:cubicBezTo>
                <a:cubicBezTo>
                  <a:pt x="18438" y="1856"/>
                  <a:pt x="18438" y="1749"/>
                  <a:pt x="18371" y="1684"/>
                </a:cubicBezTo>
                <a:cubicBezTo>
                  <a:pt x="18338" y="1651"/>
                  <a:pt x="18295" y="1634"/>
                  <a:pt x="18252" y="1634"/>
                </a:cubicBezTo>
                <a:close/>
                <a:moveTo>
                  <a:pt x="19037" y="1634"/>
                </a:moveTo>
                <a:cubicBezTo>
                  <a:pt x="18994" y="1634"/>
                  <a:pt x="18951" y="1651"/>
                  <a:pt x="18918" y="1684"/>
                </a:cubicBezTo>
                <a:cubicBezTo>
                  <a:pt x="18851" y="1749"/>
                  <a:pt x="18851" y="1856"/>
                  <a:pt x="18918" y="1921"/>
                </a:cubicBezTo>
                <a:cubicBezTo>
                  <a:pt x="18984" y="1987"/>
                  <a:pt x="19091" y="1987"/>
                  <a:pt x="19158" y="1921"/>
                </a:cubicBezTo>
                <a:cubicBezTo>
                  <a:pt x="19224" y="1856"/>
                  <a:pt x="19224" y="1749"/>
                  <a:pt x="19158" y="1684"/>
                </a:cubicBezTo>
                <a:cubicBezTo>
                  <a:pt x="19125" y="1651"/>
                  <a:pt x="19081" y="1634"/>
                  <a:pt x="19037" y="1634"/>
                </a:cubicBezTo>
                <a:close/>
                <a:moveTo>
                  <a:pt x="19824" y="1634"/>
                </a:moveTo>
                <a:cubicBezTo>
                  <a:pt x="19780" y="1634"/>
                  <a:pt x="19736" y="1651"/>
                  <a:pt x="19703" y="1684"/>
                </a:cubicBezTo>
                <a:cubicBezTo>
                  <a:pt x="19637" y="1749"/>
                  <a:pt x="19637" y="1856"/>
                  <a:pt x="19703" y="1921"/>
                </a:cubicBezTo>
                <a:cubicBezTo>
                  <a:pt x="19770" y="1987"/>
                  <a:pt x="19878" y="1987"/>
                  <a:pt x="19944" y="1921"/>
                </a:cubicBezTo>
                <a:cubicBezTo>
                  <a:pt x="20010" y="1856"/>
                  <a:pt x="20010" y="1749"/>
                  <a:pt x="19944" y="1684"/>
                </a:cubicBezTo>
                <a:cubicBezTo>
                  <a:pt x="19911" y="1651"/>
                  <a:pt x="19867" y="1634"/>
                  <a:pt x="19824" y="1634"/>
                </a:cubicBezTo>
                <a:close/>
                <a:moveTo>
                  <a:pt x="20610" y="1634"/>
                </a:moveTo>
                <a:cubicBezTo>
                  <a:pt x="20566" y="1634"/>
                  <a:pt x="20523" y="1651"/>
                  <a:pt x="20490" y="1684"/>
                </a:cubicBezTo>
                <a:cubicBezTo>
                  <a:pt x="20423" y="1749"/>
                  <a:pt x="20423" y="1856"/>
                  <a:pt x="20490" y="1921"/>
                </a:cubicBezTo>
                <a:cubicBezTo>
                  <a:pt x="20556" y="1987"/>
                  <a:pt x="20664" y="1987"/>
                  <a:pt x="20730" y="1921"/>
                </a:cubicBezTo>
                <a:cubicBezTo>
                  <a:pt x="20797" y="1856"/>
                  <a:pt x="20797" y="1749"/>
                  <a:pt x="20730" y="1684"/>
                </a:cubicBezTo>
                <a:cubicBezTo>
                  <a:pt x="20697" y="1651"/>
                  <a:pt x="20653" y="1634"/>
                  <a:pt x="20610" y="1634"/>
                </a:cubicBezTo>
                <a:close/>
                <a:moveTo>
                  <a:pt x="21396" y="1634"/>
                </a:moveTo>
                <a:cubicBezTo>
                  <a:pt x="21353" y="1634"/>
                  <a:pt x="21309" y="1651"/>
                  <a:pt x="21276" y="1684"/>
                </a:cubicBezTo>
                <a:cubicBezTo>
                  <a:pt x="21209" y="1749"/>
                  <a:pt x="21209" y="1856"/>
                  <a:pt x="21276" y="1921"/>
                </a:cubicBezTo>
                <a:cubicBezTo>
                  <a:pt x="21342" y="1987"/>
                  <a:pt x="21450" y="1987"/>
                  <a:pt x="21517" y="1921"/>
                </a:cubicBezTo>
                <a:cubicBezTo>
                  <a:pt x="21583" y="1856"/>
                  <a:pt x="21583" y="1749"/>
                  <a:pt x="21517" y="1684"/>
                </a:cubicBezTo>
                <a:cubicBezTo>
                  <a:pt x="21483" y="1651"/>
                  <a:pt x="21440" y="1634"/>
                  <a:pt x="21396" y="1634"/>
                </a:cubicBezTo>
                <a:close/>
                <a:moveTo>
                  <a:pt x="169" y="2451"/>
                </a:moveTo>
                <a:cubicBezTo>
                  <a:pt x="126" y="2451"/>
                  <a:pt x="83" y="2468"/>
                  <a:pt x="49" y="2501"/>
                </a:cubicBezTo>
                <a:cubicBezTo>
                  <a:pt x="-17" y="2566"/>
                  <a:pt x="-17" y="2673"/>
                  <a:pt x="49" y="2738"/>
                </a:cubicBezTo>
                <a:cubicBezTo>
                  <a:pt x="116" y="2804"/>
                  <a:pt x="223" y="2804"/>
                  <a:pt x="290" y="2738"/>
                </a:cubicBezTo>
                <a:cubicBezTo>
                  <a:pt x="356" y="2673"/>
                  <a:pt x="356" y="2566"/>
                  <a:pt x="290" y="2501"/>
                </a:cubicBezTo>
                <a:cubicBezTo>
                  <a:pt x="256" y="2468"/>
                  <a:pt x="213" y="2451"/>
                  <a:pt x="169" y="2451"/>
                </a:cubicBezTo>
                <a:close/>
                <a:moveTo>
                  <a:pt x="955" y="2451"/>
                </a:moveTo>
                <a:cubicBezTo>
                  <a:pt x="912" y="2451"/>
                  <a:pt x="869" y="2468"/>
                  <a:pt x="836" y="2501"/>
                </a:cubicBezTo>
                <a:cubicBezTo>
                  <a:pt x="769" y="2566"/>
                  <a:pt x="769" y="2673"/>
                  <a:pt x="836" y="2738"/>
                </a:cubicBezTo>
                <a:cubicBezTo>
                  <a:pt x="902" y="2804"/>
                  <a:pt x="1009" y="2804"/>
                  <a:pt x="1076" y="2738"/>
                </a:cubicBezTo>
                <a:cubicBezTo>
                  <a:pt x="1142" y="2673"/>
                  <a:pt x="1142" y="2566"/>
                  <a:pt x="1076" y="2501"/>
                </a:cubicBezTo>
                <a:cubicBezTo>
                  <a:pt x="1043" y="2468"/>
                  <a:pt x="999" y="2451"/>
                  <a:pt x="955" y="2451"/>
                </a:cubicBezTo>
                <a:close/>
                <a:moveTo>
                  <a:pt x="1742" y="2451"/>
                </a:moveTo>
                <a:cubicBezTo>
                  <a:pt x="1698" y="2451"/>
                  <a:pt x="1654" y="2468"/>
                  <a:pt x="1621" y="2501"/>
                </a:cubicBezTo>
                <a:cubicBezTo>
                  <a:pt x="1555" y="2566"/>
                  <a:pt x="1555" y="2673"/>
                  <a:pt x="1621" y="2738"/>
                </a:cubicBezTo>
                <a:cubicBezTo>
                  <a:pt x="1688" y="2804"/>
                  <a:pt x="1796" y="2804"/>
                  <a:pt x="1862" y="2738"/>
                </a:cubicBezTo>
                <a:cubicBezTo>
                  <a:pt x="1928" y="2673"/>
                  <a:pt x="1928" y="2566"/>
                  <a:pt x="1862" y="2501"/>
                </a:cubicBezTo>
                <a:cubicBezTo>
                  <a:pt x="1829" y="2468"/>
                  <a:pt x="1785" y="2451"/>
                  <a:pt x="1742" y="2451"/>
                </a:cubicBezTo>
                <a:close/>
                <a:moveTo>
                  <a:pt x="2528" y="2451"/>
                </a:moveTo>
                <a:cubicBezTo>
                  <a:pt x="2484" y="2451"/>
                  <a:pt x="2441" y="2468"/>
                  <a:pt x="2408" y="2501"/>
                </a:cubicBezTo>
                <a:cubicBezTo>
                  <a:pt x="2341" y="2566"/>
                  <a:pt x="2341" y="2673"/>
                  <a:pt x="2408" y="2738"/>
                </a:cubicBezTo>
                <a:cubicBezTo>
                  <a:pt x="2474" y="2804"/>
                  <a:pt x="2582" y="2804"/>
                  <a:pt x="2648" y="2738"/>
                </a:cubicBezTo>
                <a:cubicBezTo>
                  <a:pt x="2715" y="2673"/>
                  <a:pt x="2715" y="2566"/>
                  <a:pt x="2648" y="2501"/>
                </a:cubicBezTo>
                <a:cubicBezTo>
                  <a:pt x="2615" y="2468"/>
                  <a:pt x="2571" y="2451"/>
                  <a:pt x="2528" y="2451"/>
                </a:cubicBezTo>
                <a:close/>
                <a:moveTo>
                  <a:pt x="3314" y="2451"/>
                </a:moveTo>
                <a:cubicBezTo>
                  <a:pt x="3271" y="2451"/>
                  <a:pt x="3227" y="2468"/>
                  <a:pt x="3194" y="2501"/>
                </a:cubicBezTo>
                <a:cubicBezTo>
                  <a:pt x="3127" y="2566"/>
                  <a:pt x="3127" y="2673"/>
                  <a:pt x="3194" y="2738"/>
                </a:cubicBezTo>
                <a:cubicBezTo>
                  <a:pt x="3260" y="2804"/>
                  <a:pt x="3368" y="2804"/>
                  <a:pt x="3434" y="2738"/>
                </a:cubicBezTo>
                <a:cubicBezTo>
                  <a:pt x="3500" y="2673"/>
                  <a:pt x="3500" y="2566"/>
                  <a:pt x="3434" y="2501"/>
                </a:cubicBezTo>
                <a:cubicBezTo>
                  <a:pt x="3401" y="2468"/>
                  <a:pt x="3358" y="2451"/>
                  <a:pt x="3314" y="2451"/>
                </a:cubicBezTo>
                <a:close/>
                <a:moveTo>
                  <a:pt x="4101" y="2451"/>
                </a:moveTo>
                <a:cubicBezTo>
                  <a:pt x="4057" y="2451"/>
                  <a:pt x="4013" y="2468"/>
                  <a:pt x="3980" y="2501"/>
                </a:cubicBezTo>
                <a:cubicBezTo>
                  <a:pt x="3914" y="2566"/>
                  <a:pt x="3914" y="2673"/>
                  <a:pt x="3980" y="2738"/>
                </a:cubicBezTo>
                <a:cubicBezTo>
                  <a:pt x="4047" y="2804"/>
                  <a:pt x="4154" y="2804"/>
                  <a:pt x="4220" y="2738"/>
                </a:cubicBezTo>
                <a:cubicBezTo>
                  <a:pt x="4287" y="2673"/>
                  <a:pt x="4287" y="2566"/>
                  <a:pt x="4220" y="2501"/>
                </a:cubicBezTo>
                <a:cubicBezTo>
                  <a:pt x="4187" y="2468"/>
                  <a:pt x="4144" y="2451"/>
                  <a:pt x="4101" y="2451"/>
                </a:cubicBezTo>
                <a:close/>
                <a:moveTo>
                  <a:pt x="4886" y="2451"/>
                </a:moveTo>
                <a:cubicBezTo>
                  <a:pt x="4843" y="2451"/>
                  <a:pt x="4800" y="2468"/>
                  <a:pt x="4766" y="2501"/>
                </a:cubicBezTo>
                <a:cubicBezTo>
                  <a:pt x="4700" y="2566"/>
                  <a:pt x="4700" y="2673"/>
                  <a:pt x="4766" y="2738"/>
                </a:cubicBezTo>
                <a:cubicBezTo>
                  <a:pt x="4833" y="2804"/>
                  <a:pt x="4940" y="2804"/>
                  <a:pt x="5007" y="2738"/>
                </a:cubicBezTo>
                <a:cubicBezTo>
                  <a:pt x="5073" y="2673"/>
                  <a:pt x="5073" y="2566"/>
                  <a:pt x="5007" y="2501"/>
                </a:cubicBezTo>
                <a:cubicBezTo>
                  <a:pt x="4973" y="2468"/>
                  <a:pt x="4930" y="2451"/>
                  <a:pt x="4886" y="2451"/>
                </a:cubicBezTo>
                <a:close/>
                <a:moveTo>
                  <a:pt x="5672" y="2451"/>
                </a:moveTo>
                <a:cubicBezTo>
                  <a:pt x="5629" y="2451"/>
                  <a:pt x="5586" y="2468"/>
                  <a:pt x="5553" y="2501"/>
                </a:cubicBezTo>
                <a:cubicBezTo>
                  <a:pt x="5486" y="2566"/>
                  <a:pt x="5486" y="2673"/>
                  <a:pt x="5553" y="2738"/>
                </a:cubicBezTo>
                <a:cubicBezTo>
                  <a:pt x="5619" y="2804"/>
                  <a:pt x="5726" y="2804"/>
                  <a:pt x="5793" y="2738"/>
                </a:cubicBezTo>
                <a:cubicBezTo>
                  <a:pt x="5859" y="2673"/>
                  <a:pt x="5859" y="2566"/>
                  <a:pt x="5793" y="2501"/>
                </a:cubicBezTo>
                <a:cubicBezTo>
                  <a:pt x="5760" y="2468"/>
                  <a:pt x="5716" y="2451"/>
                  <a:pt x="5672" y="2451"/>
                </a:cubicBezTo>
                <a:close/>
                <a:moveTo>
                  <a:pt x="6459" y="2451"/>
                </a:moveTo>
                <a:cubicBezTo>
                  <a:pt x="6415" y="2451"/>
                  <a:pt x="6372" y="2468"/>
                  <a:pt x="6338" y="2501"/>
                </a:cubicBezTo>
                <a:cubicBezTo>
                  <a:pt x="6272" y="2566"/>
                  <a:pt x="6272" y="2673"/>
                  <a:pt x="6338" y="2738"/>
                </a:cubicBezTo>
                <a:cubicBezTo>
                  <a:pt x="6405" y="2804"/>
                  <a:pt x="6513" y="2804"/>
                  <a:pt x="6579" y="2738"/>
                </a:cubicBezTo>
                <a:cubicBezTo>
                  <a:pt x="6646" y="2673"/>
                  <a:pt x="6646" y="2566"/>
                  <a:pt x="6579" y="2501"/>
                </a:cubicBezTo>
                <a:cubicBezTo>
                  <a:pt x="6546" y="2468"/>
                  <a:pt x="6502" y="2451"/>
                  <a:pt x="6459" y="2451"/>
                </a:cubicBezTo>
                <a:close/>
                <a:moveTo>
                  <a:pt x="7245" y="2451"/>
                </a:moveTo>
                <a:cubicBezTo>
                  <a:pt x="7202" y="2451"/>
                  <a:pt x="7158" y="2468"/>
                  <a:pt x="7125" y="2501"/>
                </a:cubicBezTo>
                <a:cubicBezTo>
                  <a:pt x="7058" y="2566"/>
                  <a:pt x="7058" y="2673"/>
                  <a:pt x="7125" y="2738"/>
                </a:cubicBezTo>
                <a:cubicBezTo>
                  <a:pt x="7191" y="2804"/>
                  <a:pt x="7299" y="2804"/>
                  <a:pt x="7365" y="2738"/>
                </a:cubicBezTo>
                <a:cubicBezTo>
                  <a:pt x="7432" y="2673"/>
                  <a:pt x="7432" y="2566"/>
                  <a:pt x="7365" y="2501"/>
                </a:cubicBezTo>
                <a:cubicBezTo>
                  <a:pt x="7332" y="2468"/>
                  <a:pt x="7289" y="2451"/>
                  <a:pt x="7245" y="2451"/>
                </a:cubicBezTo>
                <a:close/>
                <a:moveTo>
                  <a:pt x="8031" y="2451"/>
                </a:moveTo>
                <a:cubicBezTo>
                  <a:pt x="7988" y="2451"/>
                  <a:pt x="7944" y="2468"/>
                  <a:pt x="7911" y="2501"/>
                </a:cubicBezTo>
                <a:cubicBezTo>
                  <a:pt x="7845" y="2566"/>
                  <a:pt x="7845" y="2673"/>
                  <a:pt x="7911" y="2738"/>
                </a:cubicBezTo>
                <a:cubicBezTo>
                  <a:pt x="7977" y="2804"/>
                  <a:pt x="8085" y="2804"/>
                  <a:pt x="8151" y="2738"/>
                </a:cubicBezTo>
                <a:cubicBezTo>
                  <a:pt x="8217" y="2673"/>
                  <a:pt x="8217" y="2566"/>
                  <a:pt x="8151" y="2501"/>
                </a:cubicBezTo>
                <a:cubicBezTo>
                  <a:pt x="8118" y="2468"/>
                  <a:pt x="8075" y="2451"/>
                  <a:pt x="8031" y="2451"/>
                </a:cubicBezTo>
                <a:close/>
                <a:moveTo>
                  <a:pt x="8818" y="2451"/>
                </a:moveTo>
                <a:cubicBezTo>
                  <a:pt x="8774" y="2451"/>
                  <a:pt x="8730" y="2468"/>
                  <a:pt x="8697" y="2501"/>
                </a:cubicBezTo>
                <a:cubicBezTo>
                  <a:pt x="8631" y="2566"/>
                  <a:pt x="8631" y="2673"/>
                  <a:pt x="8697" y="2738"/>
                </a:cubicBezTo>
                <a:cubicBezTo>
                  <a:pt x="8764" y="2804"/>
                  <a:pt x="8871" y="2804"/>
                  <a:pt x="8937" y="2738"/>
                </a:cubicBezTo>
                <a:cubicBezTo>
                  <a:pt x="9004" y="2673"/>
                  <a:pt x="9004" y="2566"/>
                  <a:pt x="8937" y="2501"/>
                </a:cubicBezTo>
                <a:cubicBezTo>
                  <a:pt x="8904" y="2468"/>
                  <a:pt x="8861" y="2451"/>
                  <a:pt x="8818" y="2451"/>
                </a:cubicBezTo>
                <a:close/>
                <a:moveTo>
                  <a:pt x="9603" y="2451"/>
                </a:moveTo>
                <a:cubicBezTo>
                  <a:pt x="9560" y="2451"/>
                  <a:pt x="9517" y="2468"/>
                  <a:pt x="9483" y="2501"/>
                </a:cubicBezTo>
                <a:cubicBezTo>
                  <a:pt x="9417" y="2566"/>
                  <a:pt x="9417" y="2673"/>
                  <a:pt x="9483" y="2738"/>
                </a:cubicBezTo>
                <a:cubicBezTo>
                  <a:pt x="9550" y="2804"/>
                  <a:pt x="9657" y="2804"/>
                  <a:pt x="9724" y="2738"/>
                </a:cubicBezTo>
                <a:cubicBezTo>
                  <a:pt x="9790" y="2673"/>
                  <a:pt x="9790" y="2566"/>
                  <a:pt x="9724" y="2501"/>
                </a:cubicBezTo>
                <a:cubicBezTo>
                  <a:pt x="9690" y="2468"/>
                  <a:pt x="9647" y="2451"/>
                  <a:pt x="9603" y="2451"/>
                </a:cubicBezTo>
                <a:close/>
                <a:moveTo>
                  <a:pt x="10390" y="2451"/>
                </a:moveTo>
                <a:cubicBezTo>
                  <a:pt x="10346" y="2451"/>
                  <a:pt x="10303" y="2468"/>
                  <a:pt x="10270" y="2501"/>
                </a:cubicBezTo>
                <a:cubicBezTo>
                  <a:pt x="10203" y="2566"/>
                  <a:pt x="10203" y="2673"/>
                  <a:pt x="10270" y="2738"/>
                </a:cubicBezTo>
                <a:cubicBezTo>
                  <a:pt x="10336" y="2804"/>
                  <a:pt x="10444" y="2804"/>
                  <a:pt x="10510" y="2738"/>
                </a:cubicBezTo>
                <a:cubicBezTo>
                  <a:pt x="10576" y="2673"/>
                  <a:pt x="10576" y="2566"/>
                  <a:pt x="10510" y="2501"/>
                </a:cubicBezTo>
                <a:cubicBezTo>
                  <a:pt x="10477" y="2468"/>
                  <a:pt x="10433" y="2451"/>
                  <a:pt x="10390" y="2451"/>
                </a:cubicBezTo>
                <a:close/>
                <a:moveTo>
                  <a:pt x="11176" y="2451"/>
                </a:moveTo>
                <a:cubicBezTo>
                  <a:pt x="11132" y="2451"/>
                  <a:pt x="11089" y="2468"/>
                  <a:pt x="11055" y="2501"/>
                </a:cubicBezTo>
                <a:cubicBezTo>
                  <a:pt x="10989" y="2566"/>
                  <a:pt x="10989" y="2673"/>
                  <a:pt x="11055" y="2738"/>
                </a:cubicBezTo>
                <a:cubicBezTo>
                  <a:pt x="11122" y="2804"/>
                  <a:pt x="11230" y="2804"/>
                  <a:pt x="11296" y="2738"/>
                </a:cubicBezTo>
                <a:cubicBezTo>
                  <a:pt x="11363" y="2673"/>
                  <a:pt x="11363" y="2566"/>
                  <a:pt x="11296" y="2501"/>
                </a:cubicBezTo>
                <a:cubicBezTo>
                  <a:pt x="11263" y="2468"/>
                  <a:pt x="11219" y="2451"/>
                  <a:pt x="11176" y="2451"/>
                </a:cubicBezTo>
                <a:close/>
                <a:moveTo>
                  <a:pt x="11962" y="2451"/>
                </a:moveTo>
                <a:cubicBezTo>
                  <a:pt x="11919" y="2451"/>
                  <a:pt x="11875" y="2468"/>
                  <a:pt x="11842" y="2501"/>
                </a:cubicBezTo>
                <a:cubicBezTo>
                  <a:pt x="11775" y="2566"/>
                  <a:pt x="11775" y="2673"/>
                  <a:pt x="11842" y="2738"/>
                </a:cubicBezTo>
                <a:cubicBezTo>
                  <a:pt x="11908" y="2804"/>
                  <a:pt x="12016" y="2804"/>
                  <a:pt x="12083" y="2738"/>
                </a:cubicBezTo>
                <a:cubicBezTo>
                  <a:pt x="12149" y="2673"/>
                  <a:pt x="12149" y="2566"/>
                  <a:pt x="12083" y="2501"/>
                </a:cubicBezTo>
                <a:cubicBezTo>
                  <a:pt x="12049" y="2468"/>
                  <a:pt x="12006" y="2451"/>
                  <a:pt x="11962" y="2451"/>
                </a:cubicBezTo>
                <a:close/>
                <a:moveTo>
                  <a:pt x="12748" y="2451"/>
                </a:moveTo>
                <a:cubicBezTo>
                  <a:pt x="12705" y="2451"/>
                  <a:pt x="12661" y="2468"/>
                  <a:pt x="12628" y="2501"/>
                </a:cubicBezTo>
                <a:cubicBezTo>
                  <a:pt x="12562" y="2566"/>
                  <a:pt x="12562" y="2673"/>
                  <a:pt x="12628" y="2738"/>
                </a:cubicBezTo>
                <a:cubicBezTo>
                  <a:pt x="12694" y="2804"/>
                  <a:pt x="12802" y="2804"/>
                  <a:pt x="12868" y="2738"/>
                </a:cubicBezTo>
                <a:cubicBezTo>
                  <a:pt x="12935" y="2673"/>
                  <a:pt x="12935" y="2566"/>
                  <a:pt x="12868" y="2501"/>
                </a:cubicBezTo>
                <a:cubicBezTo>
                  <a:pt x="12835" y="2468"/>
                  <a:pt x="12792" y="2451"/>
                  <a:pt x="12748" y="2451"/>
                </a:cubicBezTo>
                <a:close/>
                <a:moveTo>
                  <a:pt x="13535" y="2451"/>
                </a:moveTo>
                <a:cubicBezTo>
                  <a:pt x="13491" y="2451"/>
                  <a:pt x="13447" y="2468"/>
                  <a:pt x="13414" y="2501"/>
                </a:cubicBezTo>
                <a:cubicBezTo>
                  <a:pt x="13348" y="2566"/>
                  <a:pt x="13348" y="2673"/>
                  <a:pt x="13414" y="2738"/>
                </a:cubicBezTo>
                <a:cubicBezTo>
                  <a:pt x="13481" y="2804"/>
                  <a:pt x="13588" y="2804"/>
                  <a:pt x="13654" y="2738"/>
                </a:cubicBezTo>
                <a:cubicBezTo>
                  <a:pt x="13721" y="2673"/>
                  <a:pt x="13721" y="2566"/>
                  <a:pt x="13654" y="2501"/>
                </a:cubicBezTo>
                <a:cubicBezTo>
                  <a:pt x="13621" y="2468"/>
                  <a:pt x="13578" y="2451"/>
                  <a:pt x="13535" y="2451"/>
                </a:cubicBezTo>
                <a:close/>
                <a:moveTo>
                  <a:pt x="14320" y="2451"/>
                </a:moveTo>
                <a:cubicBezTo>
                  <a:pt x="14277" y="2451"/>
                  <a:pt x="14234" y="2468"/>
                  <a:pt x="14201" y="2501"/>
                </a:cubicBezTo>
                <a:cubicBezTo>
                  <a:pt x="14134" y="2566"/>
                  <a:pt x="14134" y="2673"/>
                  <a:pt x="14201" y="2738"/>
                </a:cubicBezTo>
                <a:cubicBezTo>
                  <a:pt x="14267" y="2804"/>
                  <a:pt x="14374" y="2804"/>
                  <a:pt x="14441" y="2738"/>
                </a:cubicBezTo>
                <a:cubicBezTo>
                  <a:pt x="14507" y="2673"/>
                  <a:pt x="14507" y="2566"/>
                  <a:pt x="14441" y="2501"/>
                </a:cubicBezTo>
                <a:cubicBezTo>
                  <a:pt x="14408" y="2468"/>
                  <a:pt x="14364" y="2451"/>
                  <a:pt x="14320" y="2451"/>
                </a:cubicBezTo>
                <a:close/>
                <a:moveTo>
                  <a:pt x="15107" y="2451"/>
                </a:moveTo>
                <a:cubicBezTo>
                  <a:pt x="15063" y="2451"/>
                  <a:pt x="15019" y="2468"/>
                  <a:pt x="14986" y="2501"/>
                </a:cubicBezTo>
                <a:cubicBezTo>
                  <a:pt x="14920" y="2566"/>
                  <a:pt x="14920" y="2673"/>
                  <a:pt x="14986" y="2738"/>
                </a:cubicBezTo>
                <a:cubicBezTo>
                  <a:pt x="15053" y="2804"/>
                  <a:pt x="15161" y="2804"/>
                  <a:pt x="15227" y="2738"/>
                </a:cubicBezTo>
                <a:cubicBezTo>
                  <a:pt x="15293" y="2673"/>
                  <a:pt x="15293" y="2566"/>
                  <a:pt x="15227" y="2501"/>
                </a:cubicBezTo>
                <a:cubicBezTo>
                  <a:pt x="15194" y="2468"/>
                  <a:pt x="15150" y="2451"/>
                  <a:pt x="15107" y="2451"/>
                </a:cubicBezTo>
                <a:close/>
                <a:moveTo>
                  <a:pt x="15893" y="2451"/>
                </a:moveTo>
                <a:cubicBezTo>
                  <a:pt x="15849" y="2451"/>
                  <a:pt x="15806" y="2468"/>
                  <a:pt x="15772" y="2501"/>
                </a:cubicBezTo>
                <a:cubicBezTo>
                  <a:pt x="15706" y="2566"/>
                  <a:pt x="15706" y="2673"/>
                  <a:pt x="15772" y="2738"/>
                </a:cubicBezTo>
                <a:cubicBezTo>
                  <a:pt x="15839" y="2804"/>
                  <a:pt x="15947" y="2804"/>
                  <a:pt x="16013" y="2738"/>
                </a:cubicBezTo>
                <a:cubicBezTo>
                  <a:pt x="16080" y="2673"/>
                  <a:pt x="16080" y="2566"/>
                  <a:pt x="16013" y="2501"/>
                </a:cubicBezTo>
                <a:cubicBezTo>
                  <a:pt x="15980" y="2468"/>
                  <a:pt x="15936" y="2451"/>
                  <a:pt x="15893" y="2451"/>
                </a:cubicBezTo>
                <a:close/>
                <a:moveTo>
                  <a:pt x="16679" y="2451"/>
                </a:moveTo>
                <a:cubicBezTo>
                  <a:pt x="16636" y="2451"/>
                  <a:pt x="16592" y="2468"/>
                  <a:pt x="16559" y="2501"/>
                </a:cubicBezTo>
                <a:cubicBezTo>
                  <a:pt x="16492" y="2566"/>
                  <a:pt x="16492" y="2673"/>
                  <a:pt x="16559" y="2738"/>
                </a:cubicBezTo>
                <a:cubicBezTo>
                  <a:pt x="16625" y="2804"/>
                  <a:pt x="16733" y="2804"/>
                  <a:pt x="16800" y="2738"/>
                </a:cubicBezTo>
                <a:cubicBezTo>
                  <a:pt x="16866" y="2673"/>
                  <a:pt x="16866" y="2566"/>
                  <a:pt x="16800" y="2501"/>
                </a:cubicBezTo>
                <a:cubicBezTo>
                  <a:pt x="16766" y="2468"/>
                  <a:pt x="16723" y="2451"/>
                  <a:pt x="16679" y="2451"/>
                </a:cubicBezTo>
                <a:close/>
                <a:moveTo>
                  <a:pt x="17465" y="2451"/>
                </a:moveTo>
                <a:cubicBezTo>
                  <a:pt x="17422" y="2451"/>
                  <a:pt x="17378" y="2468"/>
                  <a:pt x="17345" y="2501"/>
                </a:cubicBezTo>
                <a:cubicBezTo>
                  <a:pt x="17279" y="2566"/>
                  <a:pt x="17279" y="2673"/>
                  <a:pt x="17345" y="2738"/>
                </a:cubicBezTo>
                <a:cubicBezTo>
                  <a:pt x="17411" y="2804"/>
                  <a:pt x="17519" y="2804"/>
                  <a:pt x="17585" y="2738"/>
                </a:cubicBezTo>
                <a:cubicBezTo>
                  <a:pt x="17652" y="2673"/>
                  <a:pt x="17652" y="2566"/>
                  <a:pt x="17585" y="2501"/>
                </a:cubicBezTo>
                <a:cubicBezTo>
                  <a:pt x="17552" y="2468"/>
                  <a:pt x="17509" y="2451"/>
                  <a:pt x="17465" y="2451"/>
                </a:cubicBezTo>
                <a:close/>
                <a:moveTo>
                  <a:pt x="18252" y="2451"/>
                </a:moveTo>
                <a:cubicBezTo>
                  <a:pt x="18208" y="2451"/>
                  <a:pt x="18165" y="2468"/>
                  <a:pt x="18131" y="2501"/>
                </a:cubicBezTo>
                <a:cubicBezTo>
                  <a:pt x="18065" y="2566"/>
                  <a:pt x="18065" y="2673"/>
                  <a:pt x="18131" y="2738"/>
                </a:cubicBezTo>
                <a:cubicBezTo>
                  <a:pt x="18198" y="2804"/>
                  <a:pt x="18305" y="2804"/>
                  <a:pt x="18371" y="2738"/>
                </a:cubicBezTo>
                <a:cubicBezTo>
                  <a:pt x="18438" y="2673"/>
                  <a:pt x="18438" y="2566"/>
                  <a:pt x="18371" y="2501"/>
                </a:cubicBezTo>
                <a:cubicBezTo>
                  <a:pt x="18338" y="2468"/>
                  <a:pt x="18295" y="2451"/>
                  <a:pt x="18252" y="2451"/>
                </a:cubicBezTo>
                <a:close/>
                <a:moveTo>
                  <a:pt x="19037" y="2451"/>
                </a:moveTo>
                <a:cubicBezTo>
                  <a:pt x="18994" y="2451"/>
                  <a:pt x="18951" y="2468"/>
                  <a:pt x="18918" y="2501"/>
                </a:cubicBezTo>
                <a:cubicBezTo>
                  <a:pt x="18851" y="2566"/>
                  <a:pt x="18851" y="2673"/>
                  <a:pt x="18918" y="2738"/>
                </a:cubicBezTo>
                <a:cubicBezTo>
                  <a:pt x="18984" y="2804"/>
                  <a:pt x="19091" y="2804"/>
                  <a:pt x="19158" y="2738"/>
                </a:cubicBezTo>
                <a:cubicBezTo>
                  <a:pt x="19224" y="2673"/>
                  <a:pt x="19224" y="2566"/>
                  <a:pt x="19158" y="2501"/>
                </a:cubicBezTo>
                <a:cubicBezTo>
                  <a:pt x="19125" y="2468"/>
                  <a:pt x="19081" y="2451"/>
                  <a:pt x="19037" y="2451"/>
                </a:cubicBezTo>
                <a:close/>
                <a:moveTo>
                  <a:pt x="19824" y="2451"/>
                </a:moveTo>
                <a:cubicBezTo>
                  <a:pt x="19780" y="2451"/>
                  <a:pt x="19736" y="2468"/>
                  <a:pt x="19703" y="2501"/>
                </a:cubicBezTo>
                <a:cubicBezTo>
                  <a:pt x="19637" y="2566"/>
                  <a:pt x="19637" y="2673"/>
                  <a:pt x="19703" y="2738"/>
                </a:cubicBezTo>
                <a:cubicBezTo>
                  <a:pt x="19770" y="2804"/>
                  <a:pt x="19878" y="2804"/>
                  <a:pt x="19944" y="2738"/>
                </a:cubicBezTo>
                <a:cubicBezTo>
                  <a:pt x="20010" y="2673"/>
                  <a:pt x="20010" y="2566"/>
                  <a:pt x="19944" y="2501"/>
                </a:cubicBezTo>
                <a:cubicBezTo>
                  <a:pt x="19911" y="2468"/>
                  <a:pt x="19867" y="2451"/>
                  <a:pt x="19824" y="2451"/>
                </a:cubicBezTo>
                <a:close/>
                <a:moveTo>
                  <a:pt x="20610" y="2451"/>
                </a:moveTo>
                <a:cubicBezTo>
                  <a:pt x="20566" y="2451"/>
                  <a:pt x="20523" y="2468"/>
                  <a:pt x="20490" y="2501"/>
                </a:cubicBezTo>
                <a:cubicBezTo>
                  <a:pt x="20423" y="2566"/>
                  <a:pt x="20423" y="2673"/>
                  <a:pt x="20490" y="2738"/>
                </a:cubicBezTo>
                <a:cubicBezTo>
                  <a:pt x="20556" y="2804"/>
                  <a:pt x="20664" y="2804"/>
                  <a:pt x="20730" y="2738"/>
                </a:cubicBezTo>
                <a:cubicBezTo>
                  <a:pt x="20797" y="2673"/>
                  <a:pt x="20797" y="2566"/>
                  <a:pt x="20730" y="2501"/>
                </a:cubicBezTo>
                <a:cubicBezTo>
                  <a:pt x="20697" y="2468"/>
                  <a:pt x="20653" y="2451"/>
                  <a:pt x="20610" y="2451"/>
                </a:cubicBezTo>
                <a:close/>
                <a:moveTo>
                  <a:pt x="21396" y="2451"/>
                </a:moveTo>
                <a:cubicBezTo>
                  <a:pt x="21353" y="2451"/>
                  <a:pt x="21309" y="2468"/>
                  <a:pt x="21276" y="2501"/>
                </a:cubicBezTo>
                <a:cubicBezTo>
                  <a:pt x="21209" y="2566"/>
                  <a:pt x="21209" y="2673"/>
                  <a:pt x="21276" y="2738"/>
                </a:cubicBezTo>
                <a:cubicBezTo>
                  <a:pt x="21342" y="2804"/>
                  <a:pt x="21450" y="2804"/>
                  <a:pt x="21517" y="2738"/>
                </a:cubicBezTo>
                <a:cubicBezTo>
                  <a:pt x="21583" y="2673"/>
                  <a:pt x="21583" y="2566"/>
                  <a:pt x="21517" y="2501"/>
                </a:cubicBezTo>
                <a:cubicBezTo>
                  <a:pt x="21483" y="2468"/>
                  <a:pt x="21440" y="2451"/>
                  <a:pt x="21396" y="2451"/>
                </a:cubicBezTo>
                <a:close/>
                <a:moveTo>
                  <a:pt x="169" y="3268"/>
                </a:moveTo>
                <a:cubicBezTo>
                  <a:pt x="126" y="3268"/>
                  <a:pt x="83" y="3285"/>
                  <a:pt x="49" y="3318"/>
                </a:cubicBezTo>
                <a:cubicBezTo>
                  <a:pt x="-17" y="3383"/>
                  <a:pt x="-17" y="3490"/>
                  <a:pt x="49" y="3556"/>
                </a:cubicBezTo>
                <a:cubicBezTo>
                  <a:pt x="116" y="3622"/>
                  <a:pt x="223" y="3622"/>
                  <a:pt x="290" y="3556"/>
                </a:cubicBezTo>
                <a:cubicBezTo>
                  <a:pt x="356" y="3490"/>
                  <a:pt x="356" y="3383"/>
                  <a:pt x="290" y="3318"/>
                </a:cubicBezTo>
                <a:cubicBezTo>
                  <a:pt x="256" y="3285"/>
                  <a:pt x="213" y="3268"/>
                  <a:pt x="169" y="3268"/>
                </a:cubicBezTo>
                <a:close/>
                <a:moveTo>
                  <a:pt x="955" y="3268"/>
                </a:moveTo>
                <a:cubicBezTo>
                  <a:pt x="912" y="3268"/>
                  <a:pt x="869" y="3285"/>
                  <a:pt x="836" y="3318"/>
                </a:cubicBezTo>
                <a:cubicBezTo>
                  <a:pt x="769" y="3383"/>
                  <a:pt x="769" y="3490"/>
                  <a:pt x="836" y="3556"/>
                </a:cubicBezTo>
                <a:cubicBezTo>
                  <a:pt x="902" y="3622"/>
                  <a:pt x="1009" y="3622"/>
                  <a:pt x="1076" y="3556"/>
                </a:cubicBezTo>
                <a:cubicBezTo>
                  <a:pt x="1142" y="3490"/>
                  <a:pt x="1142" y="3383"/>
                  <a:pt x="1076" y="3318"/>
                </a:cubicBezTo>
                <a:cubicBezTo>
                  <a:pt x="1043" y="3285"/>
                  <a:pt x="999" y="3268"/>
                  <a:pt x="955" y="3268"/>
                </a:cubicBezTo>
                <a:close/>
                <a:moveTo>
                  <a:pt x="1742" y="3268"/>
                </a:moveTo>
                <a:cubicBezTo>
                  <a:pt x="1698" y="3268"/>
                  <a:pt x="1654" y="3285"/>
                  <a:pt x="1621" y="3318"/>
                </a:cubicBezTo>
                <a:cubicBezTo>
                  <a:pt x="1555" y="3383"/>
                  <a:pt x="1555" y="3490"/>
                  <a:pt x="1621" y="3556"/>
                </a:cubicBezTo>
                <a:cubicBezTo>
                  <a:pt x="1688" y="3622"/>
                  <a:pt x="1796" y="3622"/>
                  <a:pt x="1862" y="3556"/>
                </a:cubicBezTo>
                <a:cubicBezTo>
                  <a:pt x="1928" y="3490"/>
                  <a:pt x="1928" y="3383"/>
                  <a:pt x="1862" y="3318"/>
                </a:cubicBezTo>
                <a:cubicBezTo>
                  <a:pt x="1829" y="3285"/>
                  <a:pt x="1785" y="3268"/>
                  <a:pt x="1742" y="3268"/>
                </a:cubicBezTo>
                <a:close/>
                <a:moveTo>
                  <a:pt x="2528" y="3268"/>
                </a:moveTo>
                <a:cubicBezTo>
                  <a:pt x="2484" y="3268"/>
                  <a:pt x="2441" y="3285"/>
                  <a:pt x="2408" y="3318"/>
                </a:cubicBezTo>
                <a:cubicBezTo>
                  <a:pt x="2341" y="3383"/>
                  <a:pt x="2341" y="3490"/>
                  <a:pt x="2408" y="3556"/>
                </a:cubicBezTo>
                <a:cubicBezTo>
                  <a:pt x="2474" y="3622"/>
                  <a:pt x="2582" y="3622"/>
                  <a:pt x="2648" y="3556"/>
                </a:cubicBezTo>
                <a:cubicBezTo>
                  <a:pt x="2715" y="3490"/>
                  <a:pt x="2715" y="3383"/>
                  <a:pt x="2648" y="3318"/>
                </a:cubicBezTo>
                <a:cubicBezTo>
                  <a:pt x="2615" y="3285"/>
                  <a:pt x="2571" y="3268"/>
                  <a:pt x="2528" y="3268"/>
                </a:cubicBezTo>
                <a:close/>
                <a:moveTo>
                  <a:pt x="3314" y="3268"/>
                </a:moveTo>
                <a:cubicBezTo>
                  <a:pt x="3271" y="3268"/>
                  <a:pt x="3227" y="3285"/>
                  <a:pt x="3194" y="3318"/>
                </a:cubicBezTo>
                <a:cubicBezTo>
                  <a:pt x="3127" y="3383"/>
                  <a:pt x="3127" y="3490"/>
                  <a:pt x="3194" y="3556"/>
                </a:cubicBezTo>
                <a:cubicBezTo>
                  <a:pt x="3260" y="3622"/>
                  <a:pt x="3368" y="3622"/>
                  <a:pt x="3434" y="3556"/>
                </a:cubicBezTo>
                <a:cubicBezTo>
                  <a:pt x="3500" y="3490"/>
                  <a:pt x="3500" y="3383"/>
                  <a:pt x="3434" y="3318"/>
                </a:cubicBezTo>
                <a:cubicBezTo>
                  <a:pt x="3401" y="3285"/>
                  <a:pt x="3358" y="3268"/>
                  <a:pt x="3314" y="3268"/>
                </a:cubicBezTo>
                <a:close/>
                <a:moveTo>
                  <a:pt x="4101" y="3268"/>
                </a:moveTo>
                <a:cubicBezTo>
                  <a:pt x="4057" y="3268"/>
                  <a:pt x="4013" y="3285"/>
                  <a:pt x="3980" y="3318"/>
                </a:cubicBezTo>
                <a:cubicBezTo>
                  <a:pt x="3914" y="3383"/>
                  <a:pt x="3914" y="3490"/>
                  <a:pt x="3980" y="3556"/>
                </a:cubicBezTo>
                <a:cubicBezTo>
                  <a:pt x="4047" y="3622"/>
                  <a:pt x="4154" y="3622"/>
                  <a:pt x="4220" y="3556"/>
                </a:cubicBezTo>
                <a:cubicBezTo>
                  <a:pt x="4287" y="3490"/>
                  <a:pt x="4287" y="3383"/>
                  <a:pt x="4220" y="3318"/>
                </a:cubicBezTo>
                <a:cubicBezTo>
                  <a:pt x="4187" y="3285"/>
                  <a:pt x="4144" y="3268"/>
                  <a:pt x="4101" y="3268"/>
                </a:cubicBezTo>
                <a:close/>
                <a:moveTo>
                  <a:pt x="4886" y="3268"/>
                </a:moveTo>
                <a:cubicBezTo>
                  <a:pt x="4843" y="3268"/>
                  <a:pt x="4800" y="3285"/>
                  <a:pt x="4766" y="3318"/>
                </a:cubicBezTo>
                <a:cubicBezTo>
                  <a:pt x="4700" y="3383"/>
                  <a:pt x="4700" y="3490"/>
                  <a:pt x="4766" y="3556"/>
                </a:cubicBezTo>
                <a:cubicBezTo>
                  <a:pt x="4833" y="3622"/>
                  <a:pt x="4940" y="3622"/>
                  <a:pt x="5007" y="3556"/>
                </a:cubicBezTo>
                <a:cubicBezTo>
                  <a:pt x="5073" y="3490"/>
                  <a:pt x="5073" y="3383"/>
                  <a:pt x="5007" y="3318"/>
                </a:cubicBezTo>
                <a:cubicBezTo>
                  <a:pt x="4973" y="3285"/>
                  <a:pt x="4930" y="3268"/>
                  <a:pt x="4886" y="3268"/>
                </a:cubicBezTo>
                <a:close/>
                <a:moveTo>
                  <a:pt x="5672" y="3268"/>
                </a:moveTo>
                <a:cubicBezTo>
                  <a:pt x="5629" y="3268"/>
                  <a:pt x="5586" y="3285"/>
                  <a:pt x="5553" y="3318"/>
                </a:cubicBezTo>
                <a:cubicBezTo>
                  <a:pt x="5486" y="3383"/>
                  <a:pt x="5486" y="3490"/>
                  <a:pt x="5553" y="3556"/>
                </a:cubicBezTo>
                <a:cubicBezTo>
                  <a:pt x="5619" y="3622"/>
                  <a:pt x="5726" y="3622"/>
                  <a:pt x="5793" y="3556"/>
                </a:cubicBezTo>
                <a:cubicBezTo>
                  <a:pt x="5859" y="3490"/>
                  <a:pt x="5859" y="3383"/>
                  <a:pt x="5793" y="3318"/>
                </a:cubicBezTo>
                <a:cubicBezTo>
                  <a:pt x="5760" y="3285"/>
                  <a:pt x="5716" y="3268"/>
                  <a:pt x="5672" y="3268"/>
                </a:cubicBezTo>
                <a:close/>
                <a:moveTo>
                  <a:pt x="6459" y="3268"/>
                </a:moveTo>
                <a:cubicBezTo>
                  <a:pt x="6415" y="3268"/>
                  <a:pt x="6372" y="3285"/>
                  <a:pt x="6338" y="3318"/>
                </a:cubicBezTo>
                <a:cubicBezTo>
                  <a:pt x="6272" y="3383"/>
                  <a:pt x="6272" y="3490"/>
                  <a:pt x="6338" y="3556"/>
                </a:cubicBezTo>
                <a:cubicBezTo>
                  <a:pt x="6405" y="3622"/>
                  <a:pt x="6513" y="3622"/>
                  <a:pt x="6579" y="3556"/>
                </a:cubicBezTo>
                <a:cubicBezTo>
                  <a:pt x="6646" y="3490"/>
                  <a:pt x="6646" y="3383"/>
                  <a:pt x="6579" y="3318"/>
                </a:cubicBezTo>
                <a:cubicBezTo>
                  <a:pt x="6546" y="3285"/>
                  <a:pt x="6502" y="3268"/>
                  <a:pt x="6459" y="3268"/>
                </a:cubicBezTo>
                <a:close/>
                <a:moveTo>
                  <a:pt x="7245" y="3268"/>
                </a:moveTo>
                <a:cubicBezTo>
                  <a:pt x="7202" y="3268"/>
                  <a:pt x="7158" y="3285"/>
                  <a:pt x="7125" y="3318"/>
                </a:cubicBezTo>
                <a:cubicBezTo>
                  <a:pt x="7058" y="3383"/>
                  <a:pt x="7058" y="3490"/>
                  <a:pt x="7125" y="3556"/>
                </a:cubicBezTo>
                <a:cubicBezTo>
                  <a:pt x="7191" y="3622"/>
                  <a:pt x="7299" y="3622"/>
                  <a:pt x="7365" y="3556"/>
                </a:cubicBezTo>
                <a:cubicBezTo>
                  <a:pt x="7432" y="3490"/>
                  <a:pt x="7432" y="3383"/>
                  <a:pt x="7365" y="3318"/>
                </a:cubicBezTo>
                <a:cubicBezTo>
                  <a:pt x="7332" y="3285"/>
                  <a:pt x="7289" y="3268"/>
                  <a:pt x="7245" y="3268"/>
                </a:cubicBezTo>
                <a:close/>
                <a:moveTo>
                  <a:pt x="8031" y="3268"/>
                </a:moveTo>
                <a:cubicBezTo>
                  <a:pt x="7988" y="3268"/>
                  <a:pt x="7944" y="3285"/>
                  <a:pt x="7911" y="3318"/>
                </a:cubicBezTo>
                <a:cubicBezTo>
                  <a:pt x="7845" y="3383"/>
                  <a:pt x="7845" y="3490"/>
                  <a:pt x="7911" y="3556"/>
                </a:cubicBezTo>
                <a:cubicBezTo>
                  <a:pt x="7977" y="3622"/>
                  <a:pt x="8085" y="3622"/>
                  <a:pt x="8151" y="3556"/>
                </a:cubicBezTo>
                <a:cubicBezTo>
                  <a:pt x="8217" y="3490"/>
                  <a:pt x="8217" y="3383"/>
                  <a:pt x="8151" y="3318"/>
                </a:cubicBezTo>
                <a:cubicBezTo>
                  <a:pt x="8118" y="3285"/>
                  <a:pt x="8075" y="3268"/>
                  <a:pt x="8031" y="3268"/>
                </a:cubicBezTo>
                <a:close/>
                <a:moveTo>
                  <a:pt x="8818" y="3268"/>
                </a:moveTo>
                <a:cubicBezTo>
                  <a:pt x="8774" y="3268"/>
                  <a:pt x="8730" y="3285"/>
                  <a:pt x="8697" y="3318"/>
                </a:cubicBezTo>
                <a:cubicBezTo>
                  <a:pt x="8631" y="3383"/>
                  <a:pt x="8631" y="3490"/>
                  <a:pt x="8697" y="3556"/>
                </a:cubicBezTo>
                <a:cubicBezTo>
                  <a:pt x="8764" y="3622"/>
                  <a:pt x="8871" y="3622"/>
                  <a:pt x="8937" y="3556"/>
                </a:cubicBezTo>
                <a:cubicBezTo>
                  <a:pt x="9004" y="3490"/>
                  <a:pt x="9004" y="3383"/>
                  <a:pt x="8937" y="3318"/>
                </a:cubicBezTo>
                <a:cubicBezTo>
                  <a:pt x="8904" y="3285"/>
                  <a:pt x="8861" y="3268"/>
                  <a:pt x="8818" y="3268"/>
                </a:cubicBezTo>
                <a:close/>
                <a:moveTo>
                  <a:pt x="9603" y="3268"/>
                </a:moveTo>
                <a:cubicBezTo>
                  <a:pt x="9560" y="3268"/>
                  <a:pt x="9517" y="3285"/>
                  <a:pt x="9483" y="3318"/>
                </a:cubicBezTo>
                <a:cubicBezTo>
                  <a:pt x="9417" y="3383"/>
                  <a:pt x="9417" y="3490"/>
                  <a:pt x="9483" y="3556"/>
                </a:cubicBezTo>
                <a:cubicBezTo>
                  <a:pt x="9550" y="3622"/>
                  <a:pt x="9657" y="3622"/>
                  <a:pt x="9724" y="3556"/>
                </a:cubicBezTo>
                <a:cubicBezTo>
                  <a:pt x="9790" y="3490"/>
                  <a:pt x="9790" y="3383"/>
                  <a:pt x="9724" y="3318"/>
                </a:cubicBezTo>
                <a:cubicBezTo>
                  <a:pt x="9690" y="3285"/>
                  <a:pt x="9647" y="3268"/>
                  <a:pt x="9603" y="3268"/>
                </a:cubicBezTo>
                <a:close/>
                <a:moveTo>
                  <a:pt x="10390" y="3268"/>
                </a:moveTo>
                <a:cubicBezTo>
                  <a:pt x="10346" y="3268"/>
                  <a:pt x="10303" y="3285"/>
                  <a:pt x="10270" y="3318"/>
                </a:cubicBezTo>
                <a:cubicBezTo>
                  <a:pt x="10203" y="3383"/>
                  <a:pt x="10203" y="3490"/>
                  <a:pt x="10270" y="3556"/>
                </a:cubicBezTo>
                <a:cubicBezTo>
                  <a:pt x="10336" y="3622"/>
                  <a:pt x="10444" y="3622"/>
                  <a:pt x="10510" y="3556"/>
                </a:cubicBezTo>
                <a:cubicBezTo>
                  <a:pt x="10576" y="3490"/>
                  <a:pt x="10576" y="3383"/>
                  <a:pt x="10510" y="3318"/>
                </a:cubicBezTo>
                <a:cubicBezTo>
                  <a:pt x="10477" y="3285"/>
                  <a:pt x="10433" y="3268"/>
                  <a:pt x="10390" y="3268"/>
                </a:cubicBezTo>
                <a:close/>
                <a:moveTo>
                  <a:pt x="11176" y="3268"/>
                </a:moveTo>
                <a:cubicBezTo>
                  <a:pt x="11132" y="3268"/>
                  <a:pt x="11089" y="3285"/>
                  <a:pt x="11055" y="3318"/>
                </a:cubicBezTo>
                <a:cubicBezTo>
                  <a:pt x="10989" y="3383"/>
                  <a:pt x="10989" y="3490"/>
                  <a:pt x="11055" y="3556"/>
                </a:cubicBezTo>
                <a:cubicBezTo>
                  <a:pt x="11122" y="3622"/>
                  <a:pt x="11230" y="3622"/>
                  <a:pt x="11296" y="3556"/>
                </a:cubicBezTo>
                <a:cubicBezTo>
                  <a:pt x="11363" y="3490"/>
                  <a:pt x="11363" y="3383"/>
                  <a:pt x="11296" y="3318"/>
                </a:cubicBezTo>
                <a:cubicBezTo>
                  <a:pt x="11263" y="3285"/>
                  <a:pt x="11219" y="3268"/>
                  <a:pt x="11176" y="3268"/>
                </a:cubicBezTo>
                <a:close/>
                <a:moveTo>
                  <a:pt x="11962" y="3268"/>
                </a:moveTo>
                <a:cubicBezTo>
                  <a:pt x="11919" y="3268"/>
                  <a:pt x="11875" y="3285"/>
                  <a:pt x="11842" y="3318"/>
                </a:cubicBezTo>
                <a:cubicBezTo>
                  <a:pt x="11775" y="3383"/>
                  <a:pt x="11775" y="3490"/>
                  <a:pt x="11842" y="3556"/>
                </a:cubicBezTo>
                <a:cubicBezTo>
                  <a:pt x="11908" y="3622"/>
                  <a:pt x="12016" y="3622"/>
                  <a:pt x="12083" y="3556"/>
                </a:cubicBezTo>
                <a:cubicBezTo>
                  <a:pt x="12149" y="3490"/>
                  <a:pt x="12149" y="3383"/>
                  <a:pt x="12083" y="3318"/>
                </a:cubicBezTo>
                <a:cubicBezTo>
                  <a:pt x="12049" y="3285"/>
                  <a:pt x="12006" y="3268"/>
                  <a:pt x="11962" y="3268"/>
                </a:cubicBezTo>
                <a:close/>
                <a:moveTo>
                  <a:pt x="12748" y="3268"/>
                </a:moveTo>
                <a:cubicBezTo>
                  <a:pt x="12705" y="3268"/>
                  <a:pt x="12661" y="3285"/>
                  <a:pt x="12628" y="3318"/>
                </a:cubicBezTo>
                <a:cubicBezTo>
                  <a:pt x="12562" y="3383"/>
                  <a:pt x="12562" y="3490"/>
                  <a:pt x="12628" y="3556"/>
                </a:cubicBezTo>
                <a:cubicBezTo>
                  <a:pt x="12694" y="3622"/>
                  <a:pt x="12802" y="3622"/>
                  <a:pt x="12868" y="3556"/>
                </a:cubicBezTo>
                <a:cubicBezTo>
                  <a:pt x="12935" y="3490"/>
                  <a:pt x="12935" y="3383"/>
                  <a:pt x="12868" y="3318"/>
                </a:cubicBezTo>
                <a:cubicBezTo>
                  <a:pt x="12835" y="3285"/>
                  <a:pt x="12792" y="3268"/>
                  <a:pt x="12748" y="3268"/>
                </a:cubicBezTo>
                <a:close/>
                <a:moveTo>
                  <a:pt x="13535" y="3268"/>
                </a:moveTo>
                <a:cubicBezTo>
                  <a:pt x="13491" y="3268"/>
                  <a:pt x="13447" y="3285"/>
                  <a:pt x="13414" y="3318"/>
                </a:cubicBezTo>
                <a:cubicBezTo>
                  <a:pt x="13348" y="3383"/>
                  <a:pt x="13348" y="3490"/>
                  <a:pt x="13414" y="3556"/>
                </a:cubicBezTo>
                <a:cubicBezTo>
                  <a:pt x="13481" y="3622"/>
                  <a:pt x="13588" y="3622"/>
                  <a:pt x="13654" y="3556"/>
                </a:cubicBezTo>
                <a:cubicBezTo>
                  <a:pt x="13721" y="3490"/>
                  <a:pt x="13721" y="3383"/>
                  <a:pt x="13654" y="3318"/>
                </a:cubicBezTo>
                <a:cubicBezTo>
                  <a:pt x="13621" y="3285"/>
                  <a:pt x="13578" y="3268"/>
                  <a:pt x="13535" y="3268"/>
                </a:cubicBezTo>
                <a:close/>
                <a:moveTo>
                  <a:pt x="14320" y="3268"/>
                </a:moveTo>
                <a:cubicBezTo>
                  <a:pt x="14277" y="3268"/>
                  <a:pt x="14234" y="3285"/>
                  <a:pt x="14201" y="3318"/>
                </a:cubicBezTo>
                <a:cubicBezTo>
                  <a:pt x="14134" y="3383"/>
                  <a:pt x="14134" y="3490"/>
                  <a:pt x="14201" y="3556"/>
                </a:cubicBezTo>
                <a:cubicBezTo>
                  <a:pt x="14267" y="3622"/>
                  <a:pt x="14374" y="3622"/>
                  <a:pt x="14441" y="3556"/>
                </a:cubicBezTo>
                <a:cubicBezTo>
                  <a:pt x="14507" y="3490"/>
                  <a:pt x="14507" y="3383"/>
                  <a:pt x="14441" y="3318"/>
                </a:cubicBezTo>
                <a:cubicBezTo>
                  <a:pt x="14408" y="3285"/>
                  <a:pt x="14364" y="3268"/>
                  <a:pt x="14320" y="3268"/>
                </a:cubicBezTo>
                <a:close/>
                <a:moveTo>
                  <a:pt x="15107" y="3268"/>
                </a:moveTo>
                <a:cubicBezTo>
                  <a:pt x="15063" y="3268"/>
                  <a:pt x="15019" y="3285"/>
                  <a:pt x="14986" y="3318"/>
                </a:cubicBezTo>
                <a:cubicBezTo>
                  <a:pt x="14920" y="3383"/>
                  <a:pt x="14920" y="3490"/>
                  <a:pt x="14986" y="3556"/>
                </a:cubicBezTo>
                <a:cubicBezTo>
                  <a:pt x="15053" y="3622"/>
                  <a:pt x="15161" y="3622"/>
                  <a:pt x="15227" y="3556"/>
                </a:cubicBezTo>
                <a:cubicBezTo>
                  <a:pt x="15293" y="3490"/>
                  <a:pt x="15293" y="3383"/>
                  <a:pt x="15227" y="3318"/>
                </a:cubicBezTo>
                <a:cubicBezTo>
                  <a:pt x="15194" y="3285"/>
                  <a:pt x="15150" y="3268"/>
                  <a:pt x="15107" y="3268"/>
                </a:cubicBezTo>
                <a:close/>
                <a:moveTo>
                  <a:pt x="15893" y="3268"/>
                </a:moveTo>
                <a:cubicBezTo>
                  <a:pt x="15849" y="3268"/>
                  <a:pt x="15806" y="3285"/>
                  <a:pt x="15772" y="3318"/>
                </a:cubicBezTo>
                <a:cubicBezTo>
                  <a:pt x="15706" y="3383"/>
                  <a:pt x="15706" y="3490"/>
                  <a:pt x="15772" y="3556"/>
                </a:cubicBezTo>
                <a:cubicBezTo>
                  <a:pt x="15839" y="3622"/>
                  <a:pt x="15947" y="3622"/>
                  <a:pt x="16013" y="3556"/>
                </a:cubicBezTo>
                <a:cubicBezTo>
                  <a:pt x="16080" y="3490"/>
                  <a:pt x="16080" y="3383"/>
                  <a:pt x="16013" y="3318"/>
                </a:cubicBezTo>
                <a:cubicBezTo>
                  <a:pt x="15980" y="3285"/>
                  <a:pt x="15936" y="3268"/>
                  <a:pt x="15893" y="3268"/>
                </a:cubicBezTo>
                <a:close/>
                <a:moveTo>
                  <a:pt x="16679" y="3268"/>
                </a:moveTo>
                <a:cubicBezTo>
                  <a:pt x="16636" y="3268"/>
                  <a:pt x="16592" y="3285"/>
                  <a:pt x="16559" y="3318"/>
                </a:cubicBezTo>
                <a:cubicBezTo>
                  <a:pt x="16492" y="3383"/>
                  <a:pt x="16492" y="3490"/>
                  <a:pt x="16559" y="3556"/>
                </a:cubicBezTo>
                <a:cubicBezTo>
                  <a:pt x="16625" y="3622"/>
                  <a:pt x="16733" y="3622"/>
                  <a:pt x="16800" y="3556"/>
                </a:cubicBezTo>
                <a:cubicBezTo>
                  <a:pt x="16866" y="3490"/>
                  <a:pt x="16866" y="3383"/>
                  <a:pt x="16800" y="3318"/>
                </a:cubicBezTo>
                <a:cubicBezTo>
                  <a:pt x="16766" y="3285"/>
                  <a:pt x="16723" y="3268"/>
                  <a:pt x="16679" y="3268"/>
                </a:cubicBezTo>
                <a:close/>
                <a:moveTo>
                  <a:pt x="17465" y="3268"/>
                </a:moveTo>
                <a:cubicBezTo>
                  <a:pt x="17422" y="3268"/>
                  <a:pt x="17378" y="3285"/>
                  <a:pt x="17345" y="3318"/>
                </a:cubicBezTo>
                <a:cubicBezTo>
                  <a:pt x="17279" y="3383"/>
                  <a:pt x="17279" y="3490"/>
                  <a:pt x="17345" y="3556"/>
                </a:cubicBezTo>
                <a:cubicBezTo>
                  <a:pt x="17411" y="3622"/>
                  <a:pt x="17519" y="3622"/>
                  <a:pt x="17585" y="3556"/>
                </a:cubicBezTo>
                <a:cubicBezTo>
                  <a:pt x="17652" y="3490"/>
                  <a:pt x="17652" y="3383"/>
                  <a:pt x="17585" y="3318"/>
                </a:cubicBezTo>
                <a:cubicBezTo>
                  <a:pt x="17552" y="3285"/>
                  <a:pt x="17509" y="3268"/>
                  <a:pt x="17465" y="3268"/>
                </a:cubicBezTo>
                <a:close/>
                <a:moveTo>
                  <a:pt x="18252" y="3268"/>
                </a:moveTo>
                <a:cubicBezTo>
                  <a:pt x="18208" y="3268"/>
                  <a:pt x="18165" y="3285"/>
                  <a:pt x="18131" y="3318"/>
                </a:cubicBezTo>
                <a:cubicBezTo>
                  <a:pt x="18065" y="3383"/>
                  <a:pt x="18065" y="3490"/>
                  <a:pt x="18131" y="3556"/>
                </a:cubicBezTo>
                <a:cubicBezTo>
                  <a:pt x="18198" y="3622"/>
                  <a:pt x="18305" y="3622"/>
                  <a:pt x="18371" y="3556"/>
                </a:cubicBezTo>
                <a:cubicBezTo>
                  <a:pt x="18438" y="3490"/>
                  <a:pt x="18438" y="3383"/>
                  <a:pt x="18371" y="3318"/>
                </a:cubicBezTo>
                <a:cubicBezTo>
                  <a:pt x="18338" y="3285"/>
                  <a:pt x="18295" y="3268"/>
                  <a:pt x="18252" y="3268"/>
                </a:cubicBezTo>
                <a:close/>
                <a:moveTo>
                  <a:pt x="19037" y="3268"/>
                </a:moveTo>
                <a:cubicBezTo>
                  <a:pt x="18994" y="3268"/>
                  <a:pt x="18951" y="3285"/>
                  <a:pt x="18918" y="3318"/>
                </a:cubicBezTo>
                <a:cubicBezTo>
                  <a:pt x="18851" y="3383"/>
                  <a:pt x="18851" y="3490"/>
                  <a:pt x="18918" y="3556"/>
                </a:cubicBezTo>
                <a:cubicBezTo>
                  <a:pt x="18984" y="3622"/>
                  <a:pt x="19091" y="3622"/>
                  <a:pt x="19158" y="3556"/>
                </a:cubicBezTo>
                <a:cubicBezTo>
                  <a:pt x="19224" y="3490"/>
                  <a:pt x="19224" y="3383"/>
                  <a:pt x="19158" y="3318"/>
                </a:cubicBezTo>
                <a:cubicBezTo>
                  <a:pt x="19125" y="3285"/>
                  <a:pt x="19081" y="3268"/>
                  <a:pt x="19037" y="3268"/>
                </a:cubicBezTo>
                <a:close/>
                <a:moveTo>
                  <a:pt x="19824" y="3268"/>
                </a:moveTo>
                <a:cubicBezTo>
                  <a:pt x="19780" y="3268"/>
                  <a:pt x="19736" y="3285"/>
                  <a:pt x="19703" y="3318"/>
                </a:cubicBezTo>
                <a:cubicBezTo>
                  <a:pt x="19637" y="3383"/>
                  <a:pt x="19637" y="3490"/>
                  <a:pt x="19703" y="3556"/>
                </a:cubicBezTo>
                <a:cubicBezTo>
                  <a:pt x="19770" y="3622"/>
                  <a:pt x="19878" y="3622"/>
                  <a:pt x="19944" y="3556"/>
                </a:cubicBezTo>
                <a:cubicBezTo>
                  <a:pt x="20010" y="3490"/>
                  <a:pt x="20010" y="3383"/>
                  <a:pt x="19944" y="3318"/>
                </a:cubicBezTo>
                <a:cubicBezTo>
                  <a:pt x="19911" y="3285"/>
                  <a:pt x="19867" y="3268"/>
                  <a:pt x="19824" y="3268"/>
                </a:cubicBezTo>
                <a:close/>
                <a:moveTo>
                  <a:pt x="20610" y="3268"/>
                </a:moveTo>
                <a:cubicBezTo>
                  <a:pt x="20566" y="3268"/>
                  <a:pt x="20523" y="3285"/>
                  <a:pt x="20490" y="3318"/>
                </a:cubicBezTo>
                <a:cubicBezTo>
                  <a:pt x="20423" y="3383"/>
                  <a:pt x="20423" y="3490"/>
                  <a:pt x="20490" y="3556"/>
                </a:cubicBezTo>
                <a:cubicBezTo>
                  <a:pt x="20556" y="3622"/>
                  <a:pt x="20664" y="3622"/>
                  <a:pt x="20730" y="3556"/>
                </a:cubicBezTo>
                <a:cubicBezTo>
                  <a:pt x="20797" y="3490"/>
                  <a:pt x="20797" y="3383"/>
                  <a:pt x="20730" y="3318"/>
                </a:cubicBezTo>
                <a:cubicBezTo>
                  <a:pt x="20697" y="3285"/>
                  <a:pt x="20653" y="3268"/>
                  <a:pt x="20610" y="3268"/>
                </a:cubicBezTo>
                <a:close/>
                <a:moveTo>
                  <a:pt x="21396" y="3268"/>
                </a:moveTo>
                <a:cubicBezTo>
                  <a:pt x="21353" y="3268"/>
                  <a:pt x="21309" y="3285"/>
                  <a:pt x="21276" y="3318"/>
                </a:cubicBezTo>
                <a:cubicBezTo>
                  <a:pt x="21209" y="3383"/>
                  <a:pt x="21209" y="3490"/>
                  <a:pt x="21276" y="3556"/>
                </a:cubicBezTo>
                <a:cubicBezTo>
                  <a:pt x="21342" y="3622"/>
                  <a:pt x="21450" y="3622"/>
                  <a:pt x="21517" y="3556"/>
                </a:cubicBezTo>
                <a:cubicBezTo>
                  <a:pt x="21583" y="3490"/>
                  <a:pt x="21583" y="3383"/>
                  <a:pt x="21517" y="3318"/>
                </a:cubicBezTo>
                <a:cubicBezTo>
                  <a:pt x="21483" y="3285"/>
                  <a:pt x="21440" y="3268"/>
                  <a:pt x="21396" y="3268"/>
                </a:cubicBezTo>
                <a:close/>
                <a:moveTo>
                  <a:pt x="169" y="4086"/>
                </a:moveTo>
                <a:cubicBezTo>
                  <a:pt x="126" y="4086"/>
                  <a:pt x="83" y="4102"/>
                  <a:pt x="49" y="4135"/>
                </a:cubicBezTo>
                <a:cubicBezTo>
                  <a:pt x="-17" y="4200"/>
                  <a:pt x="-17" y="4307"/>
                  <a:pt x="49" y="4373"/>
                </a:cubicBezTo>
                <a:cubicBezTo>
                  <a:pt x="116" y="4439"/>
                  <a:pt x="223" y="4439"/>
                  <a:pt x="290" y="4373"/>
                </a:cubicBezTo>
                <a:cubicBezTo>
                  <a:pt x="356" y="4307"/>
                  <a:pt x="356" y="4200"/>
                  <a:pt x="290" y="4135"/>
                </a:cubicBezTo>
                <a:cubicBezTo>
                  <a:pt x="256" y="4102"/>
                  <a:pt x="213" y="4086"/>
                  <a:pt x="169" y="4086"/>
                </a:cubicBezTo>
                <a:close/>
                <a:moveTo>
                  <a:pt x="955" y="4086"/>
                </a:moveTo>
                <a:cubicBezTo>
                  <a:pt x="912" y="4086"/>
                  <a:pt x="869" y="4102"/>
                  <a:pt x="836" y="4135"/>
                </a:cubicBezTo>
                <a:cubicBezTo>
                  <a:pt x="769" y="4200"/>
                  <a:pt x="769" y="4307"/>
                  <a:pt x="836" y="4373"/>
                </a:cubicBezTo>
                <a:cubicBezTo>
                  <a:pt x="902" y="4439"/>
                  <a:pt x="1009" y="4439"/>
                  <a:pt x="1076" y="4373"/>
                </a:cubicBezTo>
                <a:cubicBezTo>
                  <a:pt x="1142" y="4307"/>
                  <a:pt x="1142" y="4200"/>
                  <a:pt x="1076" y="4135"/>
                </a:cubicBezTo>
                <a:cubicBezTo>
                  <a:pt x="1043" y="4102"/>
                  <a:pt x="999" y="4086"/>
                  <a:pt x="955" y="4086"/>
                </a:cubicBezTo>
                <a:close/>
                <a:moveTo>
                  <a:pt x="1742" y="4086"/>
                </a:moveTo>
                <a:cubicBezTo>
                  <a:pt x="1698" y="4086"/>
                  <a:pt x="1654" y="4102"/>
                  <a:pt x="1621" y="4135"/>
                </a:cubicBezTo>
                <a:cubicBezTo>
                  <a:pt x="1555" y="4200"/>
                  <a:pt x="1555" y="4307"/>
                  <a:pt x="1621" y="4373"/>
                </a:cubicBezTo>
                <a:cubicBezTo>
                  <a:pt x="1688" y="4439"/>
                  <a:pt x="1796" y="4439"/>
                  <a:pt x="1862" y="4373"/>
                </a:cubicBezTo>
                <a:cubicBezTo>
                  <a:pt x="1928" y="4307"/>
                  <a:pt x="1928" y="4200"/>
                  <a:pt x="1862" y="4135"/>
                </a:cubicBezTo>
                <a:cubicBezTo>
                  <a:pt x="1829" y="4102"/>
                  <a:pt x="1785" y="4086"/>
                  <a:pt x="1742" y="4086"/>
                </a:cubicBezTo>
                <a:close/>
                <a:moveTo>
                  <a:pt x="2528" y="4086"/>
                </a:moveTo>
                <a:cubicBezTo>
                  <a:pt x="2484" y="4086"/>
                  <a:pt x="2441" y="4102"/>
                  <a:pt x="2408" y="4135"/>
                </a:cubicBezTo>
                <a:cubicBezTo>
                  <a:pt x="2341" y="4200"/>
                  <a:pt x="2341" y="4307"/>
                  <a:pt x="2408" y="4373"/>
                </a:cubicBezTo>
                <a:cubicBezTo>
                  <a:pt x="2474" y="4439"/>
                  <a:pt x="2582" y="4439"/>
                  <a:pt x="2648" y="4373"/>
                </a:cubicBezTo>
                <a:cubicBezTo>
                  <a:pt x="2715" y="4307"/>
                  <a:pt x="2715" y="4200"/>
                  <a:pt x="2648" y="4135"/>
                </a:cubicBezTo>
                <a:cubicBezTo>
                  <a:pt x="2615" y="4102"/>
                  <a:pt x="2571" y="4086"/>
                  <a:pt x="2528" y="4086"/>
                </a:cubicBezTo>
                <a:close/>
                <a:moveTo>
                  <a:pt x="3314" y="4086"/>
                </a:moveTo>
                <a:cubicBezTo>
                  <a:pt x="3271" y="4086"/>
                  <a:pt x="3227" y="4102"/>
                  <a:pt x="3194" y="4135"/>
                </a:cubicBezTo>
                <a:cubicBezTo>
                  <a:pt x="3127" y="4200"/>
                  <a:pt x="3127" y="4307"/>
                  <a:pt x="3194" y="4373"/>
                </a:cubicBezTo>
                <a:cubicBezTo>
                  <a:pt x="3260" y="4439"/>
                  <a:pt x="3368" y="4439"/>
                  <a:pt x="3434" y="4373"/>
                </a:cubicBezTo>
                <a:cubicBezTo>
                  <a:pt x="3500" y="4307"/>
                  <a:pt x="3500" y="4200"/>
                  <a:pt x="3434" y="4135"/>
                </a:cubicBezTo>
                <a:cubicBezTo>
                  <a:pt x="3401" y="4102"/>
                  <a:pt x="3358" y="4086"/>
                  <a:pt x="3314" y="4086"/>
                </a:cubicBezTo>
                <a:close/>
                <a:moveTo>
                  <a:pt x="4101" y="4086"/>
                </a:moveTo>
                <a:cubicBezTo>
                  <a:pt x="4057" y="4086"/>
                  <a:pt x="4013" y="4102"/>
                  <a:pt x="3980" y="4135"/>
                </a:cubicBezTo>
                <a:cubicBezTo>
                  <a:pt x="3914" y="4200"/>
                  <a:pt x="3914" y="4307"/>
                  <a:pt x="3980" y="4373"/>
                </a:cubicBezTo>
                <a:cubicBezTo>
                  <a:pt x="4047" y="4439"/>
                  <a:pt x="4154" y="4439"/>
                  <a:pt x="4220" y="4373"/>
                </a:cubicBezTo>
                <a:cubicBezTo>
                  <a:pt x="4287" y="4307"/>
                  <a:pt x="4287" y="4200"/>
                  <a:pt x="4220" y="4135"/>
                </a:cubicBezTo>
                <a:cubicBezTo>
                  <a:pt x="4187" y="4102"/>
                  <a:pt x="4144" y="4086"/>
                  <a:pt x="4101" y="4086"/>
                </a:cubicBezTo>
                <a:close/>
                <a:moveTo>
                  <a:pt x="4886" y="4086"/>
                </a:moveTo>
                <a:cubicBezTo>
                  <a:pt x="4843" y="4086"/>
                  <a:pt x="4800" y="4102"/>
                  <a:pt x="4766" y="4135"/>
                </a:cubicBezTo>
                <a:cubicBezTo>
                  <a:pt x="4700" y="4200"/>
                  <a:pt x="4700" y="4307"/>
                  <a:pt x="4766" y="4373"/>
                </a:cubicBezTo>
                <a:cubicBezTo>
                  <a:pt x="4833" y="4439"/>
                  <a:pt x="4940" y="4439"/>
                  <a:pt x="5007" y="4373"/>
                </a:cubicBezTo>
                <a:cubicBezTo>
                  <a:pt x="5073" y="4307"/>
                  <a:pt x="5073" y="4200"/>
                  <a:pt x="5007" y="4135"/>
                </a:cubicBezTo>
                <a:cubicBezTo>
                  <a:pt x="4973" y="4102"/>
                  <a:pt x="4930" y="4086"/>
                  <a:pt x="4886" y="4086"/>
                </a:cubicBezTo>
                <a:close/>
                <a:moveTo>
                  <a:pt x="5672" y="4086"/>
                </a:moveTo>
                <a:cubicBezTo>
                  <a:pt x="5629" y="4086"/>
                  <a:pt x="5586" y="4102"/>
                  <a:pt x="5553" y="4135"/>
                </a:cubicBezTo>
                <a:cubicBezTo>
                  <a:pt x="5486" y="4200"/>
                  <a:pt x="5486" y="4307"/>
                  <a:pt x="5553" y="4373"/>
                </a:cubicBezTo>
                <a:cubicBezTo>
                  <a:pt x="5619" y="4439"/>
                  <a:pt x="5726" y="4439"/>
                  <a:pt x="5793" y="4373"/>
                </a:cubicBezTo>
                <a:cubicBezTo>
                  <a:pt x="5859" y="4307"/>
                  <a:pt x="5859" y="4200"/>
                  <a:pt x="5793" y="4135"/>
                </a:cubicBezTo>
                <a:cubicBezTo>
                  <a:pt x="5760" y="4102"/>
                  <a:pt x="5716" y="4086"/>
                  <a:pt x="5672" y="4086"/>
                </a:cubicBezTo>
                <a:close/>
                <a:moveTo>
                  <a:pt x="6459" y="4086"/>
                </a:moveTo>
                <a:cubicBezTo>
                  <a:pt x="6415" y="4086"/>
                  <a:pt x="6372" y="4102"/>
                  <a:pt x="6338" y="4135"/>
                </a:cubicBezTo>
                <a:cubicBezTo>
                  <a:pt x="6272" y="4200"/>
                  <a:pt x="6272" y="4307"/>
                  <a:pt x="6338" y="4373"/>
                </a:cubicBezTo>
                <a:cubicBezTo>
                  <a:pt x="6405" y="4439"/>
                  <a:pt x="6513" y="4439"/>
                  <a:pt x="6579" y="4373"/>
                </a:cubicBezTo>
                <a:cubicBezTo>
                  <a:pt x="6646" y="4307"/>
                  <a:pt x="6646" y="4200"/>
                  <a:pt x="6579" y="4135"/>
                </a:cubicBezTo>
                <a:cubicBezTo>
                  <a:pt x="6546" y="4102"/>
                  <a:pt x="6502" y="4086"/>
                  <a:pt x="6459" y="4086"/>
                </a:cubicBezTo>
                <a:close/>
                <a:moveTo>
                  <a:pt x="7245" y="4086"/>
                </a:moveTo>
                <a:cubicBezTo>
                  <a:pt x="7202" y="4086"/>
                  <a:pt x="7158" y="4102"/>
                  <a:pt x="7125" y="4135"/>
                </a:cubicBezTo>
                <a:cubicBezTo>
                  <a:pt x="7058" y="4200"/>
                  <a:pt x="7058" y="4307"/>
                  <a:pt x="7125" y="4373"/>
                </a:cubicBezTo>
                <a:cubicBezTo>
                  <a:pt x="7191" y="4439"/>
                  <a:pt x="7299" y="4439"/>
                  <a:pt x="7365" y="4373"/>
                </a:cubicBezTo>
                <a:cubicBezTo>
                  <a:pt x="7432" y="4307"/>
                  <a:pt x="7432" y="4200"/>
                  <a:pt x="7365" y="4135"/>
                </a:cubicBezTo>
                <a:cubicBezTo>
                  <a:pt x="7332" y="4102"/>
                  <a:pt x="7289" y="4086"/>
                  <a:pt x="7245" y="4086"/>
                </a:cubicBezTo>
                <a:close/>
                <a:moveTo>
                  <a:pt x="8031" y="4086"/>
                </a:moveTo>
                <a:cubicBezTo>
                  <a:pt x="7988" y="4086"/>
                  <a:pt x="7944" y="4102"/>
                  <a:pt x="7911" y="4135"/>
                </a:cubicBezTo>
                <a:cubicBezTo>
                  <a:pt x="7845" y="4200"/>
                  <a:pt x="7845" y="4307"/>
                  <a:pt x="7911" y="4373"/>
                </a:cubicBezTo>
                <a:cubicBezTo>
                  <a:pt x="7977" y="4439"/>
                  <a:pt x="8085" y="4439"/>
                  <a:pt x="8151" y="4373"/>
                </a:cubicBezTo>
                <a:cubicBezTo>
                  <a:pt x="8217" y="4307"/>
                  <a:pt x="8217" y="4200"/>
                  <a:pt x="8151" y="4135"/>
                </a:cubicBezTo>
                <a:cubicBezTo>
                  <a:pt x="8118" y="4102"/>
                  <a:pt x="8075" y="4086"/>
                  <a:pt x="8031" y="4086"/>
                </a:cubicBezTo>
                <a:close/>
                <a:moveTo>
                  <a:pt x="8818" y="4086"/>
                </a:moveTo>
                <a:cubicBezTo>
                  <a:pt x="8774" y="4086"/>
                  <a:pt x="8730" y="4102"/>
                  <a:pt x="8697" y="4135"/>
                </a:cubicBezTo>
                <a:cubicBezTo>
                  <a:pt x="8631" y="4200"/>
                  <a:pt x="8631" y="4307"/>
                  <a:pt x="8697" y="4373"/>
                </a:cubicBezTo>
                <a:cubicBezTo>
                  <a:pt x="8764" y="4439"/>
                  <a:pt x="8871" y="4439"/>
                  <a:pt x="8937" y="4373"/>
                </a:cubicBezTo>
                <a:cubicBezTo>
                  <a:pt x="9004" y="4307"/>
                  <a:pt x="9004" y="4200"/>
                  <a:pt x="8937" y="4135"/>
                </a:cubicBezTo>
                <a:cubicBezTo>
                  <a:pt x="8904" y="4102"/>
                  <a:pt x="8861" y="4086"/>
                  <a:pt x="8818" y="4086"/>
                </a:cubicBezTo>
                <a:close/>
                <a:moveTo>
                  <a:pt x="9603" y="4086"/>
                </a:moveTo>
                <a:cubicBezTo>
                  <a:pt x="9560" y="4086"/>
                  <a:pt x="9517" y="4102"/>
                  <a:pt x="9483" y="4135"/>
                </a:cubicBezTo>
                <a:cubicBezTo>
                  <a:pt x="9417" y="4200"/>
                  <a:pt x="9417" y="4307"/>
                  <a:pt x="9483" y="4373"/>
                </a:cubicBezTo>
                <a:cubicBezTo>
                  <a:pt x="9550" y="4439"/>
                  <a:pt x="9657" y="4439"/>
                  <a:pt x="9724" y="4373"/>
                </a:cubicBezTo>
                <a:cubicBezTo>
                  <a:pt x="9790" y="4307"/>
                  <a:pt x="9790" y="4200"/>
                  <a:pt x="9724" y="4135"/>
                </a:cubicBezTo>
                <a:cubicBezTo>
                  <a:pt x="9690" y="4102"/>
                  <a:pt x="9647" y="4086"/>
                  <a:pt x="9603" y="4086"/>
                </a:cubicBezTo>
                <a:close/>
                <a:moveTo>
                  <a:pt x="10390" y="4086"/>
                </a:moveTo>
                <a:cubicBezTo>
                  <a:pt x="10346" y="4086"/>
                  <a:pt x="10303" y="4102"/>
                  <a:pt x="10270" y="4135"/>
                </a:cubicBezTo>
                <a:cubicBezTo>
                  <a:pt x="10203" y="4200"/>
                  <a:pt x="10203" y="4307"/>
                  <a:pt x="10270" y="4373"/>
                </a:cubicBezTo>
                <a:cubicBezTo>
                  <a:pt x="10336" y="4439"/>
                  <a:pt x="10444" y="4439"/>
                  <a:pt x="10510" y="4373"/>
                </a:cubicBezTo>
                <a:cubicBezTo>
                  <a:pt x="10576" y="4307"/>
                  <a:pt x="10576" y="4200"/>
                  <a:pt x="10510" y="4135"/>
                </a:cubicBezTo>
                <a:cubicBezTo>
                  <a:pt x="10477" y="4102"/>
                  <a:pt x="10433" y="4086"/>
                  <a:pt x="10390" y="4086"/>
                </a:cubicBezTo>
                <a:close/>
                <a:moveTo>
                  <a:pt x="11176" y="4086"/>
                </a:moveTo>
                <a:cubicBezTo>
                  <a:pt x="11132" y="4086"/>
                  <a:pt x="11089" y="4102"/>
                  <a:pt x="11055" y="4135"/>
                </a:cubicBezTo>
                <a:cubicBezTo>
                  <a:pt x="10989" y="4200"/>
                  <a:pt x="10989" y="4307"/>
                  <a:pt x="11055" y="4373"/>
                </a:cubicBezTo>
                <a:cubicBezTo>
                  <a:pt x="11122" y="4439"/>
                  <a:pt x="11230" y="4439"/>
                  <a:pt x="11296" y="4373"/>
                </a:cubicBezTo>
                <a:cubicBezTo>
                  <a:pt x="11363" y="4307"/>
                  <a:pt x="11363" y="4200"/>
                  <a:pt x="11296" y="4135"/>
                </a:cubicBezTo>
                <a:cubicBezTo>
                  <a:pt x="11263" y="4102"/>
                  <a:pt x="11219" y="4086"/>
                  <a:pt x="11176" y="4086"/>
                </a:cubicBezTo>
                <a:close/>
                <a:moveTo>
                  <a:pt x="11962" y="4086"/>
                </a:moveTo>
                <a:cubicBezTo>
                  <a:pt x="11919" y="4086"/>
                  <a:pt x="11875" y="4102"/>
                  <a:pt x="11842" y="4135"/>
                </a:cubicBezTo>
                <a:cubicBezTo>
                  <a:pt x="11775" y="4200"/>
                  <a:pt x="11775" y="4307"/>
                  <a:pt x="11842" y="4373"/>
                </a:cubicBezTo>
                <a:cubicBezTo>
                  <a:pt x="11908" y="4439"/>
                  <a:pt x="12016" y="4439"/>
                  <a:pt x="12083" y="4373"/>
                </a:cubicBezTo>
                <a:cubicBezTo>
                  <a:pt x="12149" y="4307"/>
                  <a:pt x="12149" y="4200"/>
                  <a:pt x="12083" y="4135"/>
                </a:cubicBezTo>
                <a:cubicBezTo>
                  <a:pt x="12049" y="4102"/>
                  <a:pt x="12006" y="4086"/>
                  <a:pt x="11962" y="4086"/>
                </a:cubicBezTo>
                <a:close/>
                <a:moveTo>
                  <a:pt x="12748" y="4086"/>
                </a:moveTo>
                <a:cubicBezTo>
                  <a:pt x="12705" y="4086"/>
                  <a:pt x="12661" y="4102"/>
                  <a:pt x="12628" y="4135"/>
                </a:cubicBezTo>
                <a:cubicBezTo>
                  <a:pt x="12562" y="4200"/>
                  <a:pt x="12562" y="4307"/>
                  <a:pt x="12628" y="4373"/>
                </a:cubicBezTo>
                <a:cubicBezTo>
                  <a:pt x="12694" y="4439"/>
                  <a:pt x="12802" y="4439"/>
                  <a:pt x="12868" y="4373"/>
                </a:cubicBezTo>
                <a:cubicBezTo>
                  <a:pt x="12935" y="4307"/>
                  <a:pt x="12935" y="4200"/>
                  <a:pt x="12868" y="4135"/>
                </a:cubicBezTo>
                <a:cubicBezTo>
                  <a:pt x="12835" y="4102"/>
                  <a:pt x="12792" y="4086"/>
                  <a:pt x="12748" y="4086"/>
                </a:cubicBezTo>
                <a:close/>
                <a:moveTo>
                  <a:pt x="13535" y="4086"/>
                </a:moveTo>
                <a:cubicBezTo>
                  <a:pt x="13491" y="4086"/>
                  <a:pt x="13447" y="4102"/>
                  <a:pt x="13414" y="4135"/>
                </a:cubicBezTo>
                <a:cubicBezTo>
                  <a:pt x="13348" y="4200"/>
                  <a:pt x="13348" y="4307"/>
                  <a:pt x="13414" y="4373"/>
                </a:cubicBezTo>
                <a:cubicBezTo>
                  <a:pt x="13481" y="4439"/>
                  <a:pt x="13588" y="4439"/>
                  <a:pt x="13654" y="4373"/>
                </a:cubicBezTo>
                <a:cubicBezTo>
                  <a:pt x="13721" y="4307"/>
                  <a:pt x="13721" y="4200"/>
                  <a:pt x="13654" y="4135"/>
                </a:cubicBezTo>
                <a:cubicBezTo>
                  <a:pt x="13621" y="4102"/>
                  <a:pt x="13578" y="4086"/>
                  <a:pt x="13535" y="4086"/>
                </a:cubicBezTo>
                <a:close/>
                <a:moveTo>
                  <a:pt x="14320" y="4086"/>
                </a:moveTo>
                <a:cubicBezTo>
                  <a:pt x="14277" y="4086"/>
                  <a:pt x="14234" y="4102"/>
                  <a:pt x="14201" y="4135"/>
                </a:cubicBezTo>
                <a:cubicBezTo>
                  <a:pt x="14134" y="4200"/>
                  <a:pt x="14134" y="4307"/>
                  <a:pt x="14201" y="4373"/>
                </a:cubicBezTo>
                <a:cubicBezTo>
                  <a:pt x="14267" y="4439"/>
                  <a:pt x="14374" y="4439"/>
                  <a:pt x="14441" y="4373"/>
                </a:cubicBezTo>
                <a:cubicBezTo>
                  <a:pt x="14507" y="4307"/>
                  <a:pt x="14507" y="4200"/>
                  <a:pt x="14441" y="4135"/>
                </a:cubicBezTo>
                <a:cubicBezTo>
                  <a:pt x="14408" y="4102"/>
                  <a:pt x="14364" y="4086"/>
                  <a:pt x="14320" y="4086"/>
                </a:cubicBezTo>
                <a:close/>
                <a:moveTo>
                  <a:pt x="15107" y="4086"/>
                </a:moveTo>
                <a:cubicBezTo>
                  <a:pt x="15063" y="4086"/>
                  <a:pt x="15019" y="4102"/>
                  <a:pt x="14986" y="4135"/>
                </a:cubicBezTo>
                <a:cubicBezTo>
                  <a:pt x="14920" y="4200"/>
                  <a:pt x="14920" y="4307"/>
                  <a:pt x="14986" y="4373"/>
                </a:cubicBezTo>
                <a:cubicBezTo>
                  <a:pt x="15053" y="4439"/>
                  <a:pt x="15161" y="4439"/>
                  <a:pt x="15227" y="4373"/>
                </a:cubicBezTo>
                <a:cubicBezTo>
                  <a:pt x="15293" y="4307"/>
                  <a:pt x="15293" y="4200"/>
                  <a:pt x="15227" y="4135"/>
                </a:cubicBezTo>
                <a:cubicBezTo>
                  <a:pt x="15194" y="4102"/>
                  <a:pt x="15150" y="4086"/>
                  <a:pt x="15107" y="4086"/>
                </a:cubicBezTo>
                <a:close/>
                <a:moveTo>
                  <a:pt x="15893" y="4086"/>
                </a:moveTo>
                <a:cubicBezTo>
                  <a:pt x="15849" y="4086"/>
                  <a:pt x="15806" y="4102"/>
                  <a:pt x="15772" y="4135"/>
                </a:cubicBezTo>
                <a:cubicBezTo>
                  <a:pt x="15706" y="4200"/>
                  <a:pt x="15706" y="4307"/>
                  <a:pt x="15772" y="4373"/>
                </a:cubicBezTo>
                <a:cubicBezTo>
                  <a:pt x="15839" y="4439"/>
                  <a:pt x="15947" y="4439"/>
                  <a:pt x="16013" y="4373"/>
                </a:cubicBezTo>
                <a:cubicBezTo>
                  <a:pt x="16080" y="4307"/>
                  <a:pt x="16080" y="4200"/>
                  <a:pt x="16013" y="4135"/>
                </a:cubicBezTo>
                <a:cubicBezTo>
                  <a:pt x="15980" y="4102"/>
                  <a:pt x="15936" y="4086"/>
                  <a:pt x="15893" y="4086"/>
                </a:cubicBezTo>
                <a:close/>
                <a:moveTo>
                  <a:pt x="16679" y="4086"/>
                </a:moveTo>
                <a:cubicBezTo>
                  <a:pt x="16636" y="4086"/>
                  <a:pt x="16592" y="4102"/>
                  <a:pt x="16559" y="4135"/>
                </a:cubicBezTo>
                <a:cubicBezTo>
                  <a:pt x="16492" y="4200"/>
                  <a:pt x="16492" y="4307"/>
                  <a:pt x="16559" y="4373"/>
                </a:cubicBezTo>
                <a:cubicBezTo>
                  <a:pt x="16625" y="4439"/>
                  <a:pt x="16733" y="4439"/>
                  <a:pt x="16800" y="4373"/>
                </a:cubicBezTo>
                <a:cubicBezTo>
                  <a:pt x="16866" y="4307"/>
                  <a:pt x="16866" y="4200"/>
                  <a:pt x="16800" y="4135"/>
                </a:cubicBezTo>
                <a:cubicBezTo>
                  <a:pt x="16766" y="4102"/>
                  <a:pt x="16723" y="4086"/>
                  <a:pt x="16679" y="4086"/>
                </a:cubicBezTo>
                <a:close/>
                <a:moveTo>
                  <a:pt x="17465" y="4086"/>
                </a:moveTo>
                <a:cubicBezTo>
                  <a:pt x="17422" y="4086"/>
                  <a:pt x="17378" y="4102"/>
                  <a:pt x="17345" y="4135"/>
                </a:cubicBezTo>
                <a:cubicBezTo>
                  <a:pt x="17279" y="4200"/>
                  <a:pt x="17279" y="4307"/>
                  <a:pt x="17345" y="4373"/>
                </a:cubicBezTo>
                <a:cubicBezTo>
                  <a:pt x="17411" y="4439"/>
                  <a:pt x="17519" y="4439"/>
                  <a:pt x="17585" y="4373"/>
                </a:cubicBezTo>
                <a:cubicBezTo>
                  <a:pt x="17652" y="4307"/>
                  <a:pt x="17652" y="4200"/>
                  <a:pt x="17585" y="4135"/>
                </a:cubicBezTo>
                <a:cubicBezTo>
                  <a:pt x="17552" y="4102"/>
                  <a:pt x="17509" y="4086"/>
                  <a:pt x="17465" y="4086"/>
                </a:cubicBezTo>
                <a:close/>
                <a:moveTo>
                  <a:pt x="18252" y="4086"/>
                </a:moveTo>
                <a:cubicBezTo>
                  <a:pt x="18208" y="4086"/>
                  <a:pt x="18165" y="4102"/>
                  <a:pt x="18131" y="4135"/>
                </a:cubicBezTo>
                <a:cubicBezTo>
                  <a:pt x="18065" y="4200"/>
                  <a:pt x="18065" y="4307"/>
                  <a:pt x="18131" y="4373"/>
                </a:cubicBezTo>
                <a:cubicBezTo>
                  <a:pt x="18198" y="4439"/>
                  <a:pt x="18305" y="4439"/>
                  <a:pt x="18371" y="4373"/>
                </a:cubicBezTo>
                <a:cubicBezTo>
                  <a:pt x="18438" y="4307"/>
                  <a:pt x="18438" y="4200"/>
                  <a:pt x="18371" y="4135"/>
                </a:cubicBezTo>
                <a:cubicBezTo>
                  <a:pt x="18338" y="4102"/>
                  <a:pt x="18295" y="4086"/>
                  <a:pt x="18252" y="4086"/>
                </a:cubicBezTo>
                <a:close/>
                <a:moveTo>
                  <a:pt x="19037" y="4086"/>
                </a:moveTo>
                <a:cubicBezTo>
                  <a:pt x="18994" y="4086"/>
                  <a:pt x="18951" y="4102"/>
                  <a:pt x="18918" y="4135"/>
                </a:cubicBezTo>
                <a:cubicBezTo>
                  <a:pt x="18851" y="4200"/>
                  <a:pt x="18851" y="4307"/>
                  <a:pt x="18918" y="4373"/>
                </a:cubicBezTo>
                <a:cubicBezTo>
                  <a:pt x="18984" y="4439"/>
                  <a:pt x="19091" y="4439"/>
                  <a:pt x="19158" y="4373"/>
                </a:cubicBezTo>
                <a:cubicBezTo>
                  <a:pt x="19224" y="4307"/>
                  <a:pt x="19224" y="4200"/>
                  <a:pt x="19158" y="4135"/>
                </a:cubicBezTo>
                <a:cubicBezTo>
                  <a:pt x="19125" y="4102"/>
                  <a:pt x="19081" y="4086"/>
                  <a:pt x="19037" y="4086"/>
                </a:cubicBezTo>
                <a:close/>
                <a:moveTo>
                  <a:pt x="19824" y="4086"/>
                </a:moveTo>
                <a:cubicBezTo>
                  <a:pt x="19780" y="4086"/>
                  <a:pt x="19736" y="4102"/>
                  <a:pt x="19703" y="4135"/>
                </a:cubicBezTo>
                <a:cubicBezTo>
                  <a:pt x="19637" y="4200"/>
                  <a:pt x="19637" y="4307"/>
                  <a:pt x="19703" y="4373"/>
                </a:cubicBezTo>
                <a:cubicBezTo>
                  <a:pt x="19770" y="4439"/>
                  <a:pt x="19878" y="4439"/>
                  <a:pt x="19944" y="4373"/>
                </a:cubicBezTo>
                <a:cubicBezTo>
                  <a:pt x="20010" y="4307"/>
                  <a:pt x="20010" y="4200"/>
                  <a:pt x="19944" y="4135"/>
                </a:cubicBezTo>
                <a:cubicBezTo>
                  <a:pt x="19911" y="4102"/>
                  <a:pt x="19867" y="4086"/>
                  <a:pt x="19824" y="4086"/>
                </a:cubicBezTo>
                <a:close/>
                <a:moveTo>
                  <a:pt x="20610" y="4086"/>
                </a:moveTo>
                <a:cubicBezTo>
                  <a:pt x="20566" y="4086"/>
                  <a:pt x="20523" y="4102"/>
                  <a:pt x="20490" y="4135"/>
                </a:cubicBezTo>
                <a:cubicBezTo>
                  <a:pt x="20423" y="4200"/>
                  <a:pt x="20423" y="4307"/>
                  <a:pt x="20490" y="4373"/>
                </a:cubicBezTo>
                <a:cubicBezTo>
                  <a:pt x="20556" y="4439"/>
                  <a:pt x="20664" y="4439"/>
                  <a:pt x="20730" y="4373"/>
                </a:cubicBezTo>
                <a:cubicBezTo>
                  <a:pt x="20797" y="4307"/>
                  <a:pt x="20797" y="4200"/>
                  <a:pt x="20730" y="4135"/>
                </a:cubicBezTo>
                <a:cubicBezTo>
                  <a:pt x="20697" y="4102"/>
                  <a:pt x="20653" y="4086"/>
                  <a:pt x="20610" y="4086"/>
                </a:cubicBezTo>
                <a:close/>
                <a:moveTo>
                  <a:pt x="21396" y="4086"/>
                </a:moveTo>
                <a:cubicBezTo>
                  <a:pt x="21353" y="4086"/>
                  <a:pt x="21309" y="4102"/>
                  <a:pt x="21276" y="4135"/>
                </a:cubicBezTo>
                <a:cubicBezTo>
                  <a:pt x="21209" y="4200"/>
                  <a:pt x="21209" y="4307"/>
                  <a:pt x="21276" y="4373"/>
                </a:cubicBezTo>
                <a:cubicBezTo>
                  <a:pt x="21342" y="4439"/>
                  <a:pt x="21450" y="4439"/>
                  <a:pt x="21517" y="4373"/>
                </a:cubicBezTo>
                <a:cubicBezTo>
                  <a:pt x="21583" y="4307"/>
                  <a:pt x="21583" y="4200"/>
                  <a:pt x="21517" y="4135"/>
                </a:cubicBezTo>
                <a:cubicBezTo>
                  <a:pt x="21483" y="4102"/>
                  <a:pt x="21440" y="4086"/>
                  <a:pt x="21396" y="4086"/>
                </a:cubicBezTo>
                <a:close/>
                <a:moveTo>
                  <a:pt x="169" y="4903"/>
                </a:moveTo>
                <a:cubicBezTo>
                  <a:pt x="126" y="4903"/>
                  <a:pt x="83" y="4920"/>
                  <a:pt x="49" y="4952"/>
                </a:cubicBezTo>
                <a:cubicBezTo>
                  <a:pt x="-17" y="5018"/>
                  <a:pt x="-17" y="5124"/>
                  <a:pt x="49" y="5190"/>
                </a:cubicBezTo>
                <a:cubicBezTo>
                  <a:pt x="116" y="5256"/>
                  <a:pt x="223" y="5256"/>
                  <a:pt x="290" y="5190"/>
                </a:cubicBezTo>
                <a:cubicBezTo>
                  <a:pt x="356" y="5124"/>
                  <a:pt x="356" y="5018"/>
                  <a:pt x="290" y="4952"/>
                </a:cubicBezTo>
                <a:cubicBezTo>
                  <a:pt x="256" y="4920"/>
                  <a:pt x="213" y="4903"/>
                  <a:pt x="169" y="4903"/>
                </a:cubicBezTo>
                <a:close/>
                <a:moveTo>
                  <a:pt x="955" y="4903"/>
                </a:moveTo>
                <a:cubicBezTo>
                  <a:pt x="912" y="4903"/>
                  <a:pt x="869" y="4920"/>
                  <a:pt x="836" y="4952"/>
                </a:cubicBezTo>
                <a:cubicBezTo>
                  <a:pt x="769" y="5018"/>
                  <a:pt x="769" y="5124"/>
                  <a:pt x="836" y="5190"/>
                </a:cubicBezTo>
                <a:cubicBezTo>
                  <a:pt x="902" y="5256"/>
                  <a:pt x="1009" y="5256"/>
                  <a:pt x="1076" y="5190"/>
                </a:cubicBezTo>
                <a:cubicBezTo>
                  <a:pt x="1142" y="5124"/>
                  <a:pt x="1142" y="5018"/>
                  <a:pt x="1076" y="4952"/>
                </a:cubicBezTo>
                <a:cubicBezTo>
                  <a:pt x="1043" y="4920"/>
                  <a:pt x="999" y="4903"/>
                  <a:pt x="955" y="4903"/>
                </a:cubicBezTo>
                <a:close/>
                <a:moveTo>
                  <a:pt x="1742" y="4903"/>
                </a:moveTo>
                <a:cubicBezTo>
                  <a:pt x="1698" y="4903"/>
                  <a:pt x="1654" y="4920"/>
                  <a:pt x="1621" y="4952"/>
                </a:cubicBezTo>
                <a:cubicBezTo>
                  <a:pt x="1555" y="5018"/>
                  <a:pt x="1555" y="5124"/>
                  <a:pt x="1621" y="5190"/>
                </a:cubicBezTo>
                <a:cubicBezTo>
                  <a:pt x="1688" y="5256"/>
                  <a:pt x="1796" y="5256"/>
                  <a:pt x="1862" y="5190"/>
                </a:cubicBezTo>
                <a:cubicBezTo>
                  <a:pt x="1928" y="5124"/>
                  <a:pt x="1928" y="5018"/>
                  <a:pt x="1862" y="4952"/>
                </a:cubicBezTo>
                <a:cubicBezTo>
                  <a:pt x="1829" y="4920"/>
                  <a:pt x="1785" y="4903"/>
                  <a:pt x="1742" y="4903"/>
                </a:cubicBezTo>
                <a:close/>
                <a:moveTo>
                  <a:pt x="2528" y="4903"/>
                </a:moveTo>
                <a:cubicBezTo>
                  <a:pt x="2484" y="4903"/>
                  <a:pt x="2441" y="4920"/>
                  <a:pt x="2408" y="4952"/>
                </a:cubicBezTo>
                <a:cubicBezTo>
                  <a:pt x="2341" y="5018"/>
                  <a:pt x="2341" y="5124"/>
                  <a:pt x="2408" y="5190"/>
                </a:cubicBezTo>
                <a:cubicBezTo>
                  <a:pt x="2474" y="5256"/>
                  <a:pt x="2582" y="5256"/>
                  <a:pt x="2648" y="5190"/>
                </a:cubicBezTo>
                <a:cubicBezTo>
                  <a:pt x="2715" y="5124"/>
                  <a:pt x="2715" y="5018"/>
                  <a:pt x="2648" y="4952"/>
                </a:cubicBezTo>
                <a:cubicBezTo>
                  <a:pt x="2615" y="4920"/>
                  <a:pt x="2571" y="4903"/>
                  <a:pt x="2528" y="4903"/>
                </a:cubicBezTo>
                <a:close/>
                <a:moveTo>
                  <a:pt x="3314" y="4903"/>
                </a:moveTo>
                <a:cubicBezTo>
                  <a:pt x="3271" y="4903"/>
                  <a:pt x="3227" y="4920"/>
                  <a:pt x="3194" y="4952"/>
                </a:cubicBezTo>
                <a:cubicBezTo>
                  <a:pt x="3127" y="5018"/>
                  <a:pt x="3127" y="5124"/>
                  <a:pt x="3194" y="5190"/>
                </a:cubicBezTo>
                <a:cubicBezTo>
                  <a:pt x="3260" y="5256"/>
                  <a:pt x="3368" y="5256"/>
                  <a:pt x="3434" y="5190"/>
                </a:cubicBezTo>
                <a:cubicBezTo>
                  <a:pt x="3500" y="5124"/>
                  <a:pt x="3500" y="5018"/>
                  <a:pt x="3434" y="4952"/>
                </a:cubicBezTo>
                <a:cubicBezTo>
                  <a:pt x="3401" y="4920"/>
                  <a:pt x="3358" y="4903"/>
                  <a:pt x="3314" y="4903"/>
                </a:cubicBezTo>
                <a:close/>
                <a:moveTo>
                  <a:pt x="4101" y="4903"/>
                </a:moveTo>
                <a:cubicBezTo>
                  <a:pt x="4057" y="4903"/>
                  <a:pt x="4013" y="4920"/>
                  <a:pt x="3980" y="4952"/>
                </a:cubicBezTo>
                <a:cubicBezTo>
                  <a:pt x="3914" y="5018"/>
                  <a:pt x="3914" y="5124"/>
                  <a:pt x="3980" y="5190"/>
                </a:cubicBezTo>
                <a:cubicBezTo>
                  <a:pt x="4047" y="5256"/>
                  <a:pt x="4154" y="5256"/>
                  <a:pt x="4220" y="5190"/>
                </a:cubicBezTo>
                <a:cubicBezTo>
                  <a:pt x="4287" y="5124"/>
                  <a:pt x="4287" y="5018"/>
                  <a:pt x="4220" y="4952"/>
                </a:cubicBezTo>
                <a:cubicBezTo>
                  <a:pt x="4187" y="4920"/>
                  <a:pt x="4144" y="4903"/>
                  <a:pt x="4101" y="4903"/>
                </a:cubicBezTo>
                <a:close/>
                <a:moveTo>
                  <a:pt x="4886" y="4903"/>
                </a:moveTo>
                <a:cubicBezTo>
                  <a:pt x="4843" y="4903"/>
                  <a:pt x="4800" y="4920"/>
                  <a:pt x="4766" y="4952"/>
                </a:cubicBezTo>
                <a:cubicBezTo>
                  <a:pt x="4700" y="5018"/>
                  <a:pt x="4700" y="5124"/>
                  <a:pt x="4766" y="5190"/>
                </a:cubicBezTo>
                <a:cubicBezTo>
                  <a:pt x="4833" y="5256"/>
                  <a:pt x="4940" y="5256"/>
                  <a:pt x="5007" y="5190"/>
                </a:cubicBezTo>
                <a:cubicBezTo>
                  <a:pt x="5073" y="5124"/>
                  <a:pt x="5073" y="5018"/>
                  <a:pt x="5007" y="4952"/>
                </a:cubicBezTo>
                <a:cubicBezTo>
                  <a:pt x="4973" y="4920"/>
                  <a:pt x="4930" y="4903"/>
                  <a:pt x="4886" y="4903"/>
                </a:cubicBezTo>
                <a:close/>
                <a:moveTo>
                  <a:pt x="5672" y="4903"/>
                </a:moveTo>
                <a:cubicBezTo>
                  <a:pt x="5629" y="4903"/>
                  <a:pt x="5586" y="4920"/>
                  <a:pt x="5553" y="4952"/>
                </a:cubicBezTo>
                <a:cubicBezTo>
                  <a:pt x="5486" y="5018"/>
                  <a:pt x="5486" y="5124"/>
                  <a:pt x="5553" y="5190"/>
                </a:cubicBezTo>
                <a:cubicBezTo>
                  <a:pt x="5619" y="5256"/>
                  <a:pt x="5726" y="5256"/>
                  <a:pt x="5793" y="5190"/>
                </a:cubicBezTo>
                <a:cubicBezTo>
                  <a:pt x="5859" y="5124"/>
                  <a:pt x="5859" y="5018"/>
                  <a:pt x="5793" y="4952"/>
                </a:cubicBezTo>
                <a:cubicBezTo>
                  <a:pt x="5760" y="4920"/>
                  <a:pt x="5716" y="4903"/>
                  <a:pt x="5672" y="4903"/>
                </a:cubicBezTo>
                <a:close/>
                <a:moveTo>
                  <a:pt x="6459" y="4903"/>
                </a:moveTo>
                <a:cubicBezTo>
                  <a:pt x="6415" y="4903"/>
                  <a:pt x="6372" y="4920"/>
                  <a:pt x="6338" y="4952"/>
                </a:cubicBezTo>
                <a:cubicBezTo>
                  <a:pt x="6272" y="5018"/>
                  <a:pt x="6272" y="5124"/>
                  <a:pt x="6338" y="5190"/>
                </a:cubicBezTo>
                <a:cubicBezTo>
                  <a:pt x="6405" y="5256"/>
                  <a:pt x="6513" y="5256"/>
                  <a:pt x="6579" y="5190"/>
                </a:cubicBezTo>
                <a:cubicBezTo>
                  <a:pt x="6646" y="5124"/>
                  <a:pt x="6646" y="5018"/>
                  <a:pt x="6579" y="4952"/>
                </a:cubicBezTo>
                <a:cubicBezTo>
                  <a:pt x="6546" y="4920"/>
                  <a:pt x="6502" y="4903"/>
                  <a:pt x="6459" y="4903"/>
                </a:cubicBezTo>
                <a:close/>
                <a:moveTo>
                  <a:pt x="7245" y="4903"/>
                </a:moveTo>
                <a:cubicBezTo>
                  <a:pt x="7202" y="4903"/>
                  <a:pt x="7158" y="4920"/>
                  <a:pt x="7125" y="4952"/>
                </a:cubicBezTo>
                <a:cubicBezTo>
                  <a:pt x="7058" y="5018"/>
                  <a:pt x="7058" y="5124"/>
                  <a:pt x="7125" y="5190"/>
                </a:cubicBezTo>
                <a:cubicBezTo>
                  <a:pt x="7191" y="5256"/>
                  <a:pt x="7299" y="5256"/>
                  <a:pt x="7365" y="5190"/>
                </a:cubicBezTo>
                <a:cubicBezTo>
                  <a:pt x="7432" y="5124"/>
                  <a:pt x="7432" y="5018"/>
                  <a:pt x="7365" y="4952"/>
                </a:cubicBezTo>
                <a:cubicBezTo>
                  <a:pt x="7332" y="4920"/>
                  <a:pt x="7289" y="4903"/>
                  <a:pt x="7245" y="4903"/>
                </a:cubicBezTo>
                <a:close/>
                <a:moveTo>
                  <a:pt x="8031" y="4903"/>
                </a:moveTo>
                <a:cubicBezTo>
                  <a:pt x="7988" y="4903"/>
                  <a:pt x="7944" y="4920"/>
                  <a:pt x="7911" y="4952"/>
                </a:cubicBezTo>
                <a:cubicBezTo>
                  <a:pt x="7845" y="5018"/>
                  <a:pt x="7845" y="5124"/>
                  <a:pt x="7911" y="5190"/>
                </a:cubicBezTo>
                <a:cubicBezTo>
                  <a:pt x="7977" y="5256"/>
                  <a:pt x="8085" y="5256"/>
                  <a:pt x="8151" y="5190"/>
                </a:cubicBezTo>
                <a:cubicBezTo>
                  <a:pt x="8217" y="5124"/>
                  <a:pt x="8217" y="5018"/>
                  <a:pt x="8151" y="4952"/>
                </a:cubicBezTo>
                <a:cubicBezTo>
                  <a:pt x="8118" y="4920"/>
                  <a:pt x="8075" y="4903"/>
                  <a:pt x="8031" y="4903"/>
                </a:cubicBezTo>
                <a:close/>
                <a:moveTo>
                  <a:pt x="8818" y="4903"/>
                </a:moveTo>
                <a:cubicBezTo>
                  <a:pt x="8774" y="4903"/>
                  <a:pt x="8730" y="4920"/>
                  <a:pt x="8697" y="4952"/>
                </a:cubicBezTo>
                <a:cubicBezTo>
                  <a:pt x="8631" y="5018"/>
                  <a:pt x="8631" y="5124"/>
                  <a:pt x="8697" y="5190"/>
                </a:cubicBezTo>
                <a:cubicBezTo>
                  <a:pt x="8764" y="5256"/>
                  <a:pt x="8871" y="5256"/>
                  <a:pt x="8937" y="5190"/>
                </a:cubicBezTo>
                <a:cubicBezTo>
                  <a:pt x="9004" y="5124"/>
                  <a:pt x="9004" y="5018"/>
                  <a:pt x="8937" y="4952"/>
                </a:cubicBezTo>
                <a:cubicBezTo>
                  <a:pt x="8904" y="4920"/>
                  <a:pt x="8861" y="4903"/>
                  <a:pt x="8818" y="4903"/>
                </a:cubicBezTo>
                <a:close/>
                <a:moveTo>
                  <a:pt x="9603" y="4903"/>
                </a:moveTo>
                <a:cubicBezTo>
                  <a:pt x="9560" y="4903"/>
                  <a:pt x="9517" y="4920"/>
                  <a:pt x="9483" y="4952"/>
                </a:cubicBezTo>
                <a:cubicBezTo>
                  <a:pt x="9417" y="5018"/>
                  <a:pt x="9417" y="5124"/>
                  <a:pt x="9483" y="5190"/>
                </a:cubicBezTo>
                <a:cubicBezTo>
                  <a:pt x="9550" y="5256"/>
                  <a:pt x="9657" y="5256"/>
                  <a:pt x="9724" y="5190"/>
                </a:cubicBezTo>
                <a:cubicBezTo>
                  <a:pt x="9790" y="5124"/>
                  <a:pt x="9790" y="5018"/>
                  <a:pt x="9724" y="4952"/>
                </a:cubicBezTo>
                <a:cubicBezTo>
                  <a:pt x="9690" y="4920"/>
                  <a:pt x="9647" y="4903"/>
                  <a:pt x="9603" y="4903"/>
                </a:cubicBezTo>
                <a:close/>
                <a:moveTo>
                  <a:pt x="10390" y="4903"/>
                </a:moveTo>
                <a:cubicBezTo>
                  <a:pt x="10346" y="4903"/>
                  <a:pt x="10303" y="4920"/>
                  <a:pt x="10270" y="4952"/>
                </a:cubicBezTo>
                <a:cubicBezTo>
                  <a:pt x="10203" y="5018"/>
                  <a:pt x="10203" y="5124"/>
                  <a:pt x="10270" y="5190"/>
                </a:cubicBezTo>
                <a:cubicBezTo>
                  <a:pt x="10336" y="5256"/>
                  <a:pt x="10444" y="5256"/>
                  <a:pt x="10510" y="5190"/>
                </a:cubicBezTo>
                <a:cubicBezTo>
                  <a:pt x="10576" y="5124"/>
                  <a:pt x="10576" y="5018"/>
                  <a:pt x="10510" y="4952"/>
                </a:cubicBezTo>
                <a:cubicBezTo>
                  <a:pt x="10477" y="4920"/>
                  <a:pt x="10433" y="4903"/>
                  <a:pt x="10390" y="4903"/>
                </a:cubicBezTo>
                <a:close/>
                <a:moveTo>
                  <a:pt x="11176" y="4903"/>
                </a:moveTo>
                <a:cubicBezTo>
                  <a:pt x="11132" y="4903"/>
                  <a:pt x="11089" y="4920"/>
                  <a:pt x="11055" y="4952"/>
                </a:cubicBezTo>
                <a:cubicBezTo>
                  <a:pt x="10989" y="5018"/>
                  <a:pt x="10989" y="5124"/>
                  <a:pt x="11055" y="5190"/>
                </a:cubicBezTo>
                <a:cubicBezTo>
                  <a:pt x="11122" y="5256"/>
                  <a:pt x="11230" y="5256"/>
                  <a:pt x="11296" y="5190"/>
                </a:cubicBezTo>
                <a:cubicBezTo>
                  <a:pt x="11363" y="5124"/>
                  <a:pt x="11363" y="5018"/>
                  <a:pt x="11296" y="4952"/>
                </a:cubicBezTo>
                <a:cubicBezTo>
                  <a:pt x="11263" y="4920"/>
                  <a:pt x="11219" y="4903"/>
                  <a:pt x="11176" y="4903"/>
                </a:cubicBezTo>
                <a:close/>
                <a:moveTo>
                  <a:pt x="11962" y="4903"/>
                </a:moveTo>
                <a:cubicBezTo>
                  <a:pt x="11919" y="4903"/>
                  <a:pt x="11875" y="4920"/>
                  <a:pt x="11842" y="4952"/>
                </a:cubicBezTo>
                <a:cubicBezTo>
                  <a:pt x="11775" y="5018"/>
                  <a:pt x="11775" y="5124"/>
                  <a:pt x="11842" y="5190"/>
                </a:cubicBezTo>
                <a:cubicBezTo>
                  <a:pt x="11908" y="5256"/>
                  <a:pt x="12016" y="5256"/>
                  <a:pt x="12083" y="5190"/>
                </a:cubicBezTo>
                <a:cubicBezTo>
                  <a:pt x="12149" y="5124"/>
                  <a:pt x="12149" y="5018"/>
                  <a:pt x="12083" y="4952"/>
                </a:cubicBezTo>
                <a:cubicBezTo>
                  <a:pt x="12049" y="4920"/>
                  <a:pt x="12006" y="4903"/>
                  <a:pt x="11962" y="4903"/>
                </a:cubicBezTo>
                <a:close/>
                <a:moveTo>
                  <a:pt x="12748" y="4903"/>
                </a:moveTo>
                <a:cubicBezTo>
                  <a:pt x="12705" y="4903"/>
                  <a:pt x="12661" y="4920"/>
                  <a:pt x="12628" y="4952"/>
                </a:cubicBezTo>
                <a:cubicBezTo>
                  <a:pt x="12562" y="5018"/>
                  <a:pt x="12562" y="5124"/>
                  <a:pt x="12628" y="5190"/>
                </a:cubicBezTo>
                <a:cubicBezTo>
                  <a:pt x="12694" y="5256"/>
                  <a:pt x="12802" y="5256"/>
                  <a:pt x="12868" y="5190"/>
                </a:cubicBezTo>
                <a:cubicBezTo>
                  <a:pt x="12935" y="5124"/>
                  <a:pt x="12935" y="5018"/>
                  <a:pt x="12868" y="4952"/>
                </a:cubicBezTo>
                <a:cubicBezTo>
                  <a:pt x="12835" y="4920"/>
                  <a:pt x="12792" y="4903"/>
                  <a:pt x="12748" y="4903"/>
                </a:cubicBezTo>
                <a:close/>
                <a:moveTo>
                  <a:pt x="13535" y="4903"/>
                </a:moveTo>
                <a:cubicBezTo>
                  <a:pt x="13491" y="4903"/>
                  <a:pt x="13447" y="4920"/>
                  <a:pt x="13414" y="4952"/>
                </a:cubicBezTo>
                <a:cubicBezTo>
                  <a:pt x="13348" y="5018"/>
                  <a:pt x="13348" y="5124"/>
                  <a:pt x="13414" y="5190"/>
                </a:cubicBezTo>
                <a:cubicBezTo>
                  <a:pt x="13481" y="5256"/>
                  <a:pt x="13588" y="5256"/>
                  <a:pt x="13654" y="5190"/>
                </a:cubicBezTo>
                <a:cubicBezTo>
                  <a:pt x="13721" y="5124"/>
                  <a:pt x="13721" y="5018"/>
                  <a:pt x="13654" y="4952"/>
                </a:cubicBezTo>
                <a:cubicBezTo>
                  <a:pt x="13621" y="4920"/>
                  <a:pt x="13578" y="4903"/>
                  <a:pt x="13535" y="4903"/>
                </a:cubicBezTo>
                <a:close/>
                <a:moveTo>
                  <a:pt x="14320" y="4903"/>
                </a:moveTo>
                <a:cubicBezTo>
                  <a:pt x="14277" y="4903"/>
                  <a:pt x="14234" y="4920"/>
                  <a:pt x="14201" y="4952"/>
                </a:cubicBezTo>
                <a:cubicBezTo>
                  <a:pt x="14134" y="5018"/>
                  <a:pt x="14134" y="5124"/>
                  <a:pt x="14201" y="5190"/>
                </a:cubicBezTo>
                <a:cubicBezTo>
                  <a:pt x="14267" y="5256"/>
                  <a:pt x="14374" y="5256"/>
                  <a:pt x="14441" y="5190"/>
                </a:cubicBezTo>
                <a:cubicBezTo>
                  <a:pt x="14507" y="5124"/>
                  <a:pt x="14507" y="5018"/>
                  <a:pt x="14441" y="4952"/>
                </a:cubicBezTo>
                <a:cubicBezTo>
                  <a:pt x="14408" y="4920"/>
                  <a:pt x="14364" y="4903"/>
                  <a:pt x="14320" y="4903"/>
                </a:cubicBezTo>
                <a:close/>
                <a:moveTo>
                  <a:pt x="15107" y="4903"/>
                </a:moveTo>
                <a:cubicBezTo>
                  <a:pt x="15063" y="4903"/>
                  <a:pt x="15019" y="4920"/>
                  <a:pt x="14986" y="4952"/>
                </a:cubicBezTo>
                <a:cubicBezTo>
                  <a:pt x="14920" y="5018"/>
                  <a:pt x="14920" y="5124"/>
                  <a:pt x="14986" y="5190"/>
                </a:cubicBezTo>
                <a:cubicBezTo>
                  <a:pt x="15053" y="5256"/>
                  <a:pt x="15161" y="5256"/>
                  <a:pt x="15227" y="5190"/>
                </a:cubicBezTo>
                <a:cubicBezTo>
                  <a:pt x="15293" y="5124"/>
                  <a:pt x="15293" y="5018"/>
                  <a:pt x="15227" y="4952"/>
                </a:cubicBezTo>
                <a:cubicBezTo>
                  <a:pt x="15194" y="4920"/>
                  <a:pt x="15150" y="4903"/>
                  <a:pt x="15107" y="4903"/>
                </a:cubicBezTo>
                <a:close/>
                <a:moveTo>
                  <a:pt x="15893" y="4903"/>
                </a:moveTo>
                <a:cubicBezTo>
                  <a:pt x="15849" y="4903"/>
                  <a:pt x="15806" y="4920"/>
                  <a:pt x="15772" y="4952"/>
                </a:cubicBezTo>
                <a:cubicBezTo>
                  <a:pt x="15706" y="5018"/>
                  <a:pt x="15706" y="5124"/>
                  <a:pt x="15772" y="5190"/>
                </a:cubicBezTo>
                <a:cubicBezTo>
                  <a:pt x="15839" y="5256"/>
                  <a:pt x="15947" y="5256"/>
                  <a:pt x="16013" y="5190"/>
                </a:cubicBezTo>
                <a:cubicBezTo>
                  <a:pt x="16080" y="5124"/>
                  <a:pt x="16080" y="5018"/>
                  <a:pt x="16013" y="4952"/>
                </a:cubicBezTo>
                <a:cubicBezTo>
                  <a:pt x="15980" y="4920"/>
                  <a:pt x="15936" y="4903"/>
                  <a:pt x="15893" y="4903"/>
                </a:cubicBezTo>
                <a:close/>
                <a:moveTo>
                  <a:pt x="16679" y="4903"/>
                </a:moveTo>
                <a:cubicBezTo>
                  <a:pt x="16636" y="4903"/>
                  <a:pt x="16592" y="4920"/>
                  <a:pt x="16559" y="4952"/>
                </a:cubicBezTo>
                <a:cubicBezTo>
                  <a:pt x="16492" y="5018"/>
                  <a:pt x="16492" y="5124"/>
                  <a:pt x="16559" y="5190"/>
                </a:cubicBezTo>
                <a:cubicBezTo>
                  <a:pt x="16625" y="5256"/>
                  <a:pt x="16733" y="5256"/>
                  <a:pt x="16800" y="5190"/>
                </a:cubicBezTo>
                <a:cubicBezTo>
                  <a:pt x="16866" y="5124"/>
                  <a:pt x="16866" y="5018"/>
                  <a:pt x="16800" y="4952"/>
                </a:cubicBezTo>
                <a:cubicBezTo>
                  <a:pt x="16766" y="4920"/>
                  <a:pt x="16723" y="4903"/>
                  <a:pt x="16679" y="4903"/>
                </a:cubicBezTo>
                <a:close/>
                <a:moveTo>
                  <a:pt x="17465" y="4903"/>
                </a:moveTo>
                <a:cubicBezTo>
                  <a:pt x="17422" y="4903"/>
                  <a:pt x="17378" y="4920"/>
                  <a:pt x="17345" y="4952"/>
                </a:cubicBezTo>
                <a:cubicBezTo>
                  <a:pt x="17279" y="5018"/>
                  <a:pt x="17279" y="5124"/>
                  <a:pt x="17345" y="5190"/>
                </a:cubicBezTo>
                <a:cubicBezTo>
                  <a:pt x="17411" y="5256"/>
                  <a:pt x="17519" y="5256"/>
                  <a:pt x="17585" y="5190"/>
                </a:cubicBezTo>
                <a:cubicBezTo>
                  <a:pt x="17652" y="5124"/>
                  <a:pt x="17652" y="5018"/>
                  <a:pt x="17585" y="4952"/>
                </a:cubicBezTo>
                <a:cubicBezTo>
                  <a:pt x="17552" y="4920"/>
                  <a:pt x="17509" y="4903"/>
                  <a:pt x="17465" y="4903"/>
                </a:cubicBezTo>
                <a:close/>
                <a:moveTo>
                  <a:pt x="18252" y="4903"/>
                </a:moveTo>
                <a:cubicBezTo>
                  <a:pt x="18208" y="4903"/>
                  <a:pt x="18165" y="4920"/>
                  <a:pt x="18131" y="4952"/>
                </a:cubicBezTo>
                <a:cubicBezTo>
                  <a:pt x="18065" y="5018"/>
                  <a:pt x="18065" y="5124"/>
                  <a:pt x="18131" y="5190"/>
                </a:cubicBezTo>
                <a:cubicBezTo>
                  <a:pt x="18198" y="5256"/>
                  <a:pt x="18305" y="5256"/>
                  <a:pt x="18371" y="5190"/>
                </a:cubicBezTo>
                <a:cubicBezTo>
                  <a:pt x="18438" y="5124"/>
                  <a:pt x="18438" y="5018"/>
                  <a:pt x="18371" y="4952"/>
                </a:cubicBezTo>
                <a:cubicBezTo>
                  <a:pt x="18338" y="4920"/>
                  <a:pt x="18295" y="4903"/>
                  <a:pt x="18252" y="4903"/>
                </a:cubicBezTo>
                <a:close/>
                <a:moveTo>
                  <a:pt x="19037" y="4903"/>
                </a:moveTo>
                <a:cubicBezTo>
                  <a:pt x="18994" y="4903"/>
                  <a:pt x="18951" y="4920"/>
                  <a:pt x="18918" y="4952"/>
                </a:cubicBezTo>
                <a:cubicBezTo>
                  <a:pt x="18851" y="5018"/>
                  <a:pt x="18851" y="5124"/>
                  <a:pt x="18918" y="5190"/>
                </a:cubicBezTo>
                <a:cubicBezTo>
                  <a:pt x="18984" y="5256"/>
                  <a:pt x="19091" y="5256"/>
                  <a:pt x="19158" y="5190"/>
                </a:cubicBezTo>
                <a:cubicBezTo>
                  <a:pt x="19224" y="5124"/>
                  <a:pt x="19224" y="5018"/>
                  <a:pt x="19158" y="4952"/>
                </a:cubicBezTo>
                <a:cubicBezTo>
                  <a:pt x="19125" y="4920"/>
                  <a:pt x="19081" y="4903"/>
                  <a:pt x="19037" y="4903"/>
                </a:cubicBezTo>
                <a:close/>
                <a:moveTo>
                  <a:pt x="19824" y="4903"/>
                </a:moveTo>
                <a:cubicBezTo>
                  <a:pt x="19780" y="4903"/>
                  <a:pt x="19736" y="4920"/>
                  <a:pt x="19703" y="4952"/>
                </a:cubicBezTo>
                <a:cubicBezTo>
                  <a:pt x="19637" y="5018"/>
                  <a:pt x="19637" y="5124"/>
                  <a:pt x="19703" y="5190"/>
                </a:cubicBezTo>
                <a:cubicBezTo>
                  <a:pt x="19770" y="5256"/>
                  <a:pt x="19878" y="5256"/>
                  <a:pt x="19944" y="5190"/>
                </a:cubicBezTo>
                <a:cubicBezTo>
                  <a:pt x="20010" y="5124"/>
                  <a:pt x="20010" y="5018"/>
                  <a:pt x="19944" y="4952"/>
                </a:cubicBezTo>
                <a:cubicBezTo>
                  <a:pt x="19911" y="4920"/>
                  <a:pt x="19867" y="4903"/>
                  <a:pt x="19824" y="4903"/>
                </a:cubicBezTo>
                <a:close/>
                <a:moveTo>
                  <a:pt x="20610" y="4903"/>
                </a:moveTo>
                <a:cubicBezTo>
                  <a:pt x="20566" y="4903"/>
                  <a:pt x="20523" y="4920"/>
                  <a:pt x="20490" y="4952"/>
                </a:cubicBezTo>
                <a:cubicBezTo>
                  <a:pt x="20423" y="5018"/>
                  <a:pt x="20423" y="5124"/>
                  <a:pt x="20490" y="5190"/>
                </a:cubicBezTo>
                <a:cubicBezTo>
                  <a:pt x="20556" y="5256"/>
                  <a:pt x="20664" y="5256"/>
                  <a:pt x="20730" y="5190"/>
                </a:cubicBezTo>
                <a:cubicBezTo>
                  <a:pt x="20797" y="5124"/>
                  <a:pt x="20797" y="5018"/>
                  <a:pt x="20730" y="4952"/>
                </a:cubicBezTo>
                <a:cubicBezTo>
                  <a:pt x="20697" y="4920"/>
                  <a:pt x="20653" y="4903"/>
                  <a:pt x="20610" y="4903"/>
                </a:cubicBezTo>
                <a:close/>
                <a:moveTo>
                  <a:pt x="21396" y="4903"/>
                </a:moveTo>
                <a:cubicBezTo>
                  <a:pt x="21353" y="4903"/>
                  <a:pt x="21309" y="4920"/>
                  <a:pt x="21276" y="4952"/>
                </a:cubicBezTo>
                <a:cubicBezTo>
                  <a:pt x="21209" y="5018"/>
                  <a:pt x="21209" y="5124"/>
                  <a:pt x="21276" y="5190"/>
                </a:cubicBezTo>
                <a:cubicBezTo>
                  <a:pt x="21342" y="5256"/>
                  <a:pt x="21450" y="5256"/>
                  <a:pt x="21517" y="5190"/>
                </a:cubicBezTo>
                <a:cubicBezTo>
                  <a:pt x="21583" y="5124"/>
                  <a:pt x="21583" y="5018"/>
                  <a:pt x="21517" y="4952"/>
                </a:cubicBezTo>
                <a:cubicBezTo>
                  <a:pt x="21483" y="4920"/>
                  <a:pt x="21440" y="4903"/>
                  <a:pt x="21396" y="4903"/>
                </a:cubicBezTo>
                <a:close/>
                <a:moveTo>
                  <a:pt x="169" y="5720"/>
                </a:moveTo>
                <a:cubicBezTo>
                  <a:pt x="126" y="5720"/>
                  <a:pt x="83" y="5737"/>
                  <a:pt x="49" y="5770"/>
                </a:cubicBezTo>
                <a:cubicBezTo>
                  <a:pt x="-17" y="5835"/>
                  <a:pt x="-17" y="5942"/>
                  <a:pt x="49" y="6007"/>
                </a:cubicBezTo>
                <a:cubicBezTo>
                  <a:pt x="116" y="6073"/>
                  <a:pt x="223" y="6073"/>
                  <a:pt x="290" y="6007"/>
                </a:cubicBezTo>
                <a:cubicBezTo>
                  <a:pt x="356" y="5942"/>
                  <a:pt x="356" y="5835"/>
                  <a:pt x="290" y="5770"/>
                </a:cubicBezTo>
                <a:cubicBezTo>
                  <a:pt x="256" y="5737"/>
                  <a:pt x="213" y="5720"/>
                  <a:pt x="169" y="5720"/>
                </a:cubicBezTo>
                <a:close/>
                <a:moveTo>
                  <a:pt x="955" y="5720"/>
                </a:moveTo>
                <a:cubicBezTo>
                  <a:pt x="912" y="5720"/>
                  <a:pt x="869" y="5737"/>
                  <a:pt x="836" y="5770"/>
                </a:cubicBezTo>
                <a:cubicBezTo>
                  <a:pt x="769" y="5835"/>
                  <a:pt x="769" y="5942"/>
                  <a:pt x="836" y="6007"/>
                </a:cubicBezTo>
                <a:cubicBezTo>
                  <a:pt x="902" y="6073"/>
                  <a:pt x="1009" y="6073"/>
                  <a:pt x="1076" y="6007"/>
                </a:cubicBezTo>
                <a:cubicBezTo>
                  <a:pt x="1142" y="5942"/>
                  <a:pt x="1142" y="5835"/>
                  <a:pt x="1076" y="5770"/>
                </a:cubicBezTo>
                <a:cubicBezTo>
                  <a:pt x="1043" y="5737"/>
                  <a:pt x="999" y="5720"/>
                  <a:pt x="955" y="5720"/>
                </a:cubicBezTo>
                <a:close/>
                <a:moveTo>
                  <a:pt x="1742" y="5720"/>
                </a:moveTo>
                <a:cubicBezTo>
                  <a:pt x="1698" y="5720"/>
                  <a:pt x="1654" y="5737"/>
                  <a:pt x="1621" y="5770"/>
                </a:cubicBezTo>
                <a:cubicBezTo>
                  <a:pt x="1555" y="5835"/>
                  <a:pt x="1555" y="5942"/>
                  <a:pt x="1621" y="6007"/>
                </a:cubicBezTo>
                <a:cubicBezTo>
                  <a:pt x="1688" y="6073"/>
                  <a:pt x="1796" y="6073"/>
                  <a:pt x="1862" y="6007"/>
                </a:cubicBezTo>
                <a:cubicBezTo>
                  <a:pt x="1928" y="5942"/>
                  <a:pt x="1928" y="5835"/>
                  <a:pt x="1862" y="5770"/>
                </a:cubicBezTo>
                <a:cubicBezTo>
                  <a:pt x="1829" y="5737"/>
                  <a:pt x="1785" y="5720"/>
                  <a:pt x="1742" y="5720"/>
                </a:cubicBezTo>
                <a:close/>
                <a:moveTo>
                  <a:pt x="2528" y="5720"/>
                </a:moveTo>
                <a:cubicBezTo>
                  <a:pt x="2484" y="5720"/>
                  <a:pt x="2441" y="5737"/>
                  <a:pt x="2408" y="5770"/>
                </a:cubicBezTo>
                <a:cubicBezTo>
                  <a:pt x="2341" y="5835"/>
                  <a:pt x="2341" y="5942"/>
                  <a:pt x="2408" y="6007"/>
                </a:cubicBezTo>
                <a:cubicBezTo>
                  <a:pt x="2474" y="6073"/>
                  <a:pt x="2582" y="6073"/>
                  <a:pt x="2648" y="6007"/>
                </a:cubicBezTo>
                <a:cubicBezTo>
                  <a:pt x="2715" y="5942"/>
                  <a:pt x="2715" y="5835"/>
                  <a:pt x="2648" y="5770"/>
                </a:cubicBezTo>
                <a:cubicBezTo>
                  <a:pt x="2615" y="5737"/>
                  <a:pt x="2571" y="5720"/>
                  <a:pt x="2528" y="5720"/>
                </a:cubicBezTo>
                <a:close/>
                <a:moveTo>
                  <a:pt x="3314" y="5720"/>
                </a:moveTo>
                <a:cubicBezTo>
                  <a:pt x="3271" y="5720"/>
                  <a:pt x="3227" y="5737"/>
                  <a:pt x="3194" y="5770"/>
                </a:cubicBezTo>
                <a:cubicBezTo>
                  <a:pt x="3127" y="5835"/>
                  <a:pt x="3127" y="5942"/>
                  <a:pt x="3194" y="6007"/>
                </a:cubicBezTo>
                <a:cubicBezTo>
                  <a:pt x="3260" y="6073"/>
                  <a:pt x="3368" y="6073"/>
                  <a:pt x="3434" y="6007"/>
                </a:cubicBezTo>
                <a:cubicBezTo>
                  <a:pt x="3500" y="5942"/>
                  <a:pt x="3500" y="5835"/>
                  <a:pt x="3434" y="5770"/>
                </a:cubicBezTo>
                <a:cubicBezTo>
                  <a:pt x="3401" y="5737"/>
                  <a:pt x="3358" y="5720"/>
                  <a:pt x="3314" y="5720"/>
                </a:cubicBezTo>
                <a:close/>
                <a:moveTo>
                  <a:pt x="4101" y="5720"/>
                </a:moveTo>
                <a:cubicBezTo>
                  <a:pt x="4057" y="5720"/>
                  <a:pt x="4013" y="5737"/>
                  <a:pt x="3980" y="5770"/>
                </a:cubicBezTo>
                <a:cubicBezTo>
                  <a:pt x="3914" y="5835"/>
                  <a:pt x="3914" y="5942"/>
                  <a:pt x="3980" y="6007"/>
                </a:cubicBezTo>
                <a:cubicBezTo>
                  <a:pt x="4047" y="6073"/>
                  <a:pt x="4154" y="6073"/>
                  <a:pt x="4220" y="6007"/>
                </a:cubicBezTo>
                <a:cubicBezTo>
                  <a:pt x="4287" y="5942"/>
                  <a:pt x="4287" y="5835"/>
                  <a:pt x="4220" y="5770"/>
                </a:cubicBezTo>
                <a:cubicBezTo>
                  <a:pt x="4187" y="5737"/>
                  <a:pt x="4144" y="5720"/>
                  <a:pt x="4101" y="5720"/>
                </a:cubicBezTo>
                <a:close/>
                <a:moveTo>
                  <a:pt x="4886" y="5720"/>
                </a:moveTo>
                <a:cubicBezTo>
                  <a:pt x="4843" y="5720"/>
                  <a:pt x="4800" y="5737"/>
                  <a:pt x="4766" y="5770"/>
                </a:cubicBezTo>
                <a:cubicBezTo>
                  <a:pt x="4700" y="5835"/>
                  <a:pt x="4700" y="5942"/>
                  <a:pt x="4766" y="6007"/>
                </a:cubicBezTo>
                <a:cubicBezTo>
                  <a:pt x="4833" y="6073"/>
                  <a:pt x="4940" y="6073"/>
                  <a:pt x="5007" y="6007"/>
                </a:cubicBezTo>
                <a:cubicBezTo>
                  <a:pt x="5073" y="5942"/>
                  <a:pt x="5073" y="5835"/>
                  <a:pt x="5007" y="5770"/>
                </a:cubicBezTo>
                <a:cubicBezTo>
                  <a:pt x="4973" y="5737"/>
                  <a:pt x="4930" y="5720"/>
                  <a:pt x="4886" y="5720"/>
                </a:cubicBezTo>
                <a:close/>
                <a:moveTo>
                  <a:pt x="5672" y="5720"/>
                </a:moveTo>
                <a:cubicBezTo>
                  <a:pt x="5629" y="5720"/>
                  <a:pt x="5586" y="5737"/>
                  <a:pt x="5553" y="5770"/>
                </a:cubicBezTo>
                <a:cubicBezTo>
                  <a:pt x="5486" y="5835"/>
                  <a:pt x="5486" y="5942"/>
                  <a:pt x="5553" y="6007"/>
                </a:cubicBezTo>
                <a:cubicBezTo>
                  <a:pt x="5619" y="6073"/>
                  <a:pt x="5726" y="6073"/>
                  <a:pt x="5793" y="6007"/>
                </a:cubicBezTo>
                <a:cubicBezTo>
                  <a:pt x="5859" y="5942"/>
                  <a:pt x="5859" y="5835"/>
                  <a:pt x="5793" y="5770"/>
                </a:cubicBezTo>
                <a:cubicBezTo>
                  <a:pt x="5760" y="5737"/>
                  <a:pt x="5716" y="5720"/>
                  <a:pt x="5672" y="5720"/>
                </a:cubicBezTo>
                <a:close/>
                <a:moveTo>
                  <a:pt x="6459" y="5720"/>
                </a:moveTo>
                <a:cubicBezTo>
                  <a:pt x="6415" y="5720"/>
                  <a:pt x="6372" y="5737"/>
                  <a:pt x="6338" y="5770"/>
                </a:cubicBezTo>
                <a:cubicBezTo>
                  <a:pt x="6272" y="5835"/>
                  <a:pt x="6272" y="5942"/>
                  <a:pt x="6338" y="6007"/>
                </a:cubicBezTo>
                <a:cubicBezTo>
                  <a:pt x="6405" y="6073"/>
                  <a:pt x="6513" y="6073"/>
                  <a:pt x="6579" y="6007"/>
                </a:cubicBezTo>
                <a:cubicBezTo>
                  <a:pt x="6646" y="5942"/>
                  <a:pt x="6646" y="5835"/>
                  <a:pt x="6579" y="5770"/>
                </a:cubicBezTo>
                <a:cubicBezTo>
                  <a:pt x="6546" y="5737"/>
                  <a:pt x="6502" y="5720"/>
                  <a:pt x="6459" y="5720"/>
                </a:cubicBezTo>
                <a:close/>
                <a:moveTo>
                  <a:pt x="7245" y="5720"/>
                </a:moveTo>
                <a:cubicBezTo>
                  <a:pt x="7202" y="5720"/>
                  <a:pt x="7158" y="5737"/>
                  <a:pt x="7125" y="5770"/>
                </a:cubicBezTo>
                <a:cubicBezTo>
                  <a:pt x="7058" y="5835"/>
                  <a:pt x="7058" y="5942"/>
                  <a:pt x="7125" y="6007"/>
                </a:cubicBezTo>
                <a:cubicBezTo>
                  <a:pt x="7191" y="6073"/>
                  <a:pt x="7299" y="6073"/>
                  <a:pt x="7365" y="6007"/>
                </a:cubicBezTo>
                <a:cubicBezTo>
                  <a:pt x="7432" y="5942"/>
                  <a:pt x="7432" y="5835"/>
                  <a:pt x="7365" y="5770"/>
                </a:cubicBezTo>
                <a:cubicBezTo>
                  <a:pt x="7332" y="5737"/>
                  <a:pt x="7289" y="5720"/>
                  <a:pt x="7245" y="5720"/>
                </a:cubicBezTo>
                <a:close/>
                <a:moveTo>
                  <a:pt x="8031" y="5720"/>
                </a:moveTo>
                <a:cubicBezTo>
                  <a:pt x="7988" y="5720"/>
                  <a:pt x="7944" y="5737"/>
                  <a:pt x="7911" y="5770"/>
                </a:cubicBezTo>
                <a:cubicBezTo>
                  <a:pt x="7845" y="5835"/>
                  <a:pt x="7845" y="5942"/>
                  <a:pt x="7911" y="6007"/>
                </a:cubicBezTo>
                <a:cubicBezTo>
                  <a:pt x="7977" y="6073"/>
                  <a:pt x="8085" y="6073"/>
                  <a:pt x="8151" y="6007"/>
                </a:cubicBezTo>
                <a:cubicBezTo>
                  <a:pt x="8217" y="5942"/>
                  <a:pt x="8217" y="5835"/>
                  <a:pt x="8151" y="5770"/>
                </a:cubicBezTo>
                <a:cubicBezTo>
                  <a:pt x="8118" y="5737"/>
                  <a:pt x="8075" y="5720"/>
                  <a:pt x="8031" y="5720"/>
                </a:cubicBezTo>
                <a:close/>
                <a:moveTo>
                  <a:pt x="8818" y="5720"/>
                </a:moveTo>
                <a:cubicBezTo>
                  <a:pt x="8774" y="5720"/>
                  <a:pt x="8730" y="5737"/>
                  <a:pt x="8697" y="5770"/>
                </a:cubicBezTo>
                <a:cubicBezTo>
                  <a:pt x="8631" y="5835"/>
                  <a:pt x="8631" y="5942"/>
                  <a:pt x="8697" y="6007"/>
                </a:cubicBezTo>
                <a:cubicBezTo>
                  <a:pt x="8764" y="6073"/>
                  <a:pt x="8871" y="6073"/>
                  <a:pt x="8937" y="6007"/>
                </a:cubicBezTo>
                <a:cubicBezTo>
                  <a:pt x="9004" y="5942"/>
                  <a:pt x="9004" y="5835"/>
                  <a:pt x="8937" y="5770"/>
                </a:cubicBezTo>
                <a:cubicBezTo>
                  <a:pt x="8904" y="5737"/>
                  <a:pt x="8861" y="5720"/>
                  <a:pt x="8818" y="5720"/>
                </a:cubicBezTo>
                <a:close/>
                <a:moveTo>
                  <a:pt x="9603" y="5720"/>
                </a:moveTo>
                <a:cubicBezTo>
                  <a:pt x="9560" y="5720"/>
                  <a:pt x="9517" y="5737"/>
                  <a:pt x="9483" y="5770"/>
                </a:cubicBezTo>
                <a:cubicBezTo>
                  <a:pt x="9417" y="5835"/>
                  <a:pt x="9417" y="5942"/>
                  <a:pt x="9483" y="6007"/>
                </a:cubicBezTo>
                <a:cubicBezTo>
                  <a:pt x="9550" y="6073"/>
                  <a:pt x="9657" y="6073"/>
                  <a:pt x="9724" y="6007"/>
                </a:cubicBezTo>
                <a:cubicBezTo>
                  <a:pt x="9790" y="5942"/>
                  <a:pt x="9790" y="5835"/>
                  <a:pt x="9724" y="5770"/>
                </a:cubicBezTo>
                <a:cubicBezTo>
                  <a:pt x="9690" y="5737"/>
                  <a:pt x="9647" y="5720"/>
                  <a:pt x="9603" y="5720"/>
                </a:cubicBezTo>
                <a:close/>
                <a:moveTo>
                  <a:pt x="10390" y="5720"/>
                </a:moveTo>
                <a:cubicBezTo>
                  <a:pt x="10346" y="5720"/>
                  <a:pt x="10303" y="5737"/>
                  <a:pt x="10270" y="5770"/>
                </a:cubicBezTo>
                <a:cubicBezTo>
                  <a:pt x="10203" y="5835"/>
                  <a:pt x="10203" y="5942"/>
                  <a:pt x="10270" y="6007"/>
                </a:cubicBezTo>
                <a:cubicBezTo>
                  <a:pt x="10336" y="6073"/>
                  <a:pt x="10444" y="6073"/>
                  <a:pt x="10510" y="6007"/>
                </a:cubicBezTo>
                <a:cubicBezTo>
                  <a:pt x="10576" y="5942"/>
                  <a:pt x="10576" y="5835"/>
                  <a:pt x="10510" y="5770"/>
                </a:cubicBezTo>
                <a:cubicBezTo>
                  <a:pt x="10477" y="5737"/>
                  <a:pt x="10433" y="5720"/>
                  <a:pt x="10390" y="5720"/>
                </a:cubicBezTo>
                <a:close/>
                <a:moveTo>
                  <a:pt x="11176" y="5720"/>
                </a:moveTo>
                <a:cubicBezTo>
                  <a:pt x="11132" y="5720"/>
                  <a:pt x="11089" y="5737"/>
                  <a:pt x="11055" y="5770"/>
                </a:cubicBezTo>
                <a:cubicBezTo>
                  <a:pt x="10989" y="5835"/>
                  <a:pt x="10989" y="5942"/>
                  <a:pt x="11055" y="6007"/>
                </a:cubicBezTo>
                <a:cubicBezTo>
                  <a:pt x="11122" y="6073"/>
                  <a:pt x="11230" y="6073"/>
                  <a:pt x="11296" y="6007"/>
                </a:cubicBezTo>
                <a:cubicBezTo>
                  <a:pt x="11363" y="5942"/>
                  <a:pt x="11363" y="5835"/>
                  <a:pt x="11296" y="5770"/>
                </a:cubicBezTo>
                <a:cubicBezTo>
                  <a:pt x="11263" y="5737"/>
                  <a:pt x="11219" y="5720"/>
                  <a:pt x="11176" y="5720"/>
                </a:cubicBezTo>
                <a:close/>
                <a:moveTo>
                  <a:pt x="11962" y="5720"/>
                </a:moveTo>
                <a:cubicBezTo>
                  <a:pt x="11919" y="5720"/>
                  <a:pt x="11875" y="5737"/>
                  <a:pt x="11842" y="5770"/>
                </a:cubicBezTo>
                <a:cubicBezTo>
                  <a:pt x="11775" y="5835"/>
                  <a:pt x="11775" y="5942"/>
                  <a:pt x="11842" y="6007"/>
                </a:cubicBezTo>
                <a:cubicBezTo>
                  <a:pt x="11908" y="6073"/>
                  <a:pt x="12016" y="6073"/>
                  <a:pt x="12083" y="6007"/>
                </a:cubicBezTo>
                <a:cubicBezTo>
                  <a:pt x="12149" y="5942"/>
                  <a:pt x="12149" y="5835"/>
                  <a:pt x="12083" y="5770"/>
                </a:cubicBezTo>
                <a:cubicBezTo>
                  <a:pt x="12049" y="5737"/>
                  <a:pt x="12006" y="5720"/>
                  <a:pt x="11962" y="5720"/>
                </a:cubicBezTo>
                <a:close/>
                <a:moveTo>
                  <a:pt x="12748" y="5720"/>
                </a:moveTo>
                <a:cubicBezTo>
                  <a:pt x="12705" y="5720"/>
                  <a:pt x="12661" y="5737"/>
                  <a:pt x="12628" y="5770"/>
                </a:cubicBezTo>
                <a:cubicBezTo>
                  <a:pt x="12562" y="5835"/>
                  <a:pt x="12562" y="5942"/>
                  <a:pt x="12628" y="6007"/>
                </a:cubicBezTo>
                <a:cubicBezTo>
                  <a:pt x="12694" y="6073"/>
                  <a:pt x="12802" y="6073"/>
                  <a:pt x="12868" y="6007"/>
                </a:cubicBezTo>
                <a:cubicBezTo>
                  <a:pt x="12935" y="5942"/>
                  <a:pt x="12935" y="5835"/>
                  <a:pt x="12868" y="5770"/>
                </a:cubicBezTo>
                <a:cubicBezTo>
                  <a:pt x="12835" y="5737"/>
                  <a:pt x="12792" y="5720"/>
                  <a:pt x="12748" y="5720"/>
                </a:cubicBezTo>
                <a:close/>
                <a:moveTo>
                  <a:pt x="13535" y="5720"/>
                </a:moveTo>
                <a:cubicBezTo>
                  <a:pt x="13491" y="5720"/>
                  <a:pt x="13447" y="5737"/>
                  <a:pt x="13414" y="5770"/>
                </a:cubicBezTo>
                <a:cubicBezTo>
                  <a:pt x="13348" y="5835"/>
                  <a:pt x="13348" y="5942"/>
                  <a:pt x="13414" y="6007"/>
                </a:cubicBezTo>
                <a:cubicBezTo>
                  <a:pt x="13481" y="6073"/>
                  <a:pt x="13588" y="6073"/>
                  <a:pt x="13654" y="6007"/>
                </a:cubicBezTo>
                <a:cubicBezTo>
                  <a:pt x="13721" y="5942"/>
                  <a:pt x="13721" y="5835"/>
                  <a:pt x="13654" y="5770"/>
                </a:cubicBezTo>
                <a:cubicBezTo>
                  <a:pt x="13621" y="5737"/>
                  <a:pt x="13578" y="5720"/>
                  <a:pt x="13535" y="5720"/>
                </a:cubicBezTo>
                <a:close/>
                <a:moveTo>
                  <a:pt x="14320" y="5720"/>
                </a:moveTo>
                <a:cubicBezTo>
                  <a:pt x="14277" y="5720"/>
                  <a:pt x="14234" y="5737"/>
                  <a:pt x="14201" y="5770"/>
                </a:cubicBezTo>
                <a:cubicBezTo>
                  <a:pt x="14134" y="5835"/>
                  <a:pt x="14134" y="5942"/>
                  <a:pt x="14201" y="6007"/>
                </a:cubicBezTo>
                <a:cubicBezTo>
                  <a:pt x="14267" y="6073"/>
                  <a:pt x="14374" y="6073"/>
                  <a:pt x="14441" y="6007"/>
                </a:cubicBezTo>
                <a:cubicBezTo>
                  <a:pt x="14507" y="5942"/>
                  <a:pt x="14507" y="5835"/>
                  <a:pt x="14441" y="5770"/>
                </a:cubicBezTo>
                <a:cubicBezTo>
                  <a:pt x="14408" y="5737"/>
                  <a:pt x="14364" y="5720"/>
                  <a:pt x="14320" y="5720"/>
                </a:cubicBezTo>
                <a:close/>
                <a:moveTo>
                  <a:pt x="15107" y="5720"/>
                </a:moveTo>
                <a:cubicBezTo>
                  <a:pt x="15063" y="5720"/>
                  <a:pt x="15019" y="5737"/>
                  <a:pt x="14986" y="5770"/>
                </a:cubicBezTo>
                <a:cubicBezTo>
                  <a:pt x="14920" y="5835"/>
                  <a:pt x="14920" y="5942"/>
                  <a:pt x="14986" y="6007"/>
                </a:cubicBezTo>
                <a:cubicBezTo>
                  <a:pt x="15053" y="6073"/>
                  <a:pt x="15161" y="6073"/>
                  <a:pt x="15227" y="6007"/>
                </a:cubicBezTo>
                <a:cubicBezTo>
                  <a:pt x="15293" y="5942"/>
                  <a:pt x="15293" y="5835"/>
                  <a:pt x="15227" y="5770"/>
                </a:cubicBezTo>
                <a:cubicBezTo>
                  <a:pt x="15194" y="5737"/>
                  <a:pt x="15150" y="5720"/>
                  <a:pt x="15107" y="5720"/>
                </a:cubicBezTo>
                <a:close/>
                <a:moveTo>
                  <a:pt x="15893" y="5720"/>
                </a:moveTo>
                <a:cubicBezTo>
                  <a:pt x="15849" y="5720"/>
                  <a:pt x="15806" y="5737"/>
                  <a:pt x="15772" y="5770"/>
                </a:cubicBezTo>
                <a:cubicBezTo>
                  <a:pt x="15706" y="5835"/>
                  <a:pt x="15706" y="5942"/>
                  <a:pt x="15772" y="6007"/>
                </a:cubicBezTo>
                <a:cubicBezTo>
                  <a:pt x="15839" y="6073"/>
                  <a:pt x="15947" y="6073"/>
                  <a:pt x="16013" y="6007"/>
                </a:cubicBezTo>
                <a:cubicBezTo>
                  <a:pt x="16080" y="5942"/>
                  <a:pt x="16080" y="5835"/>
                  <a:pt x="16013" y="5770"/>
                </a:cubicBezTo>
                <a:cubicBezTo>
                  <a:pt x="15980" y="5737"/>
                  <a:pt x="15936" y="5720"/>
                  <a:pt x="15893" y="5720"/>
                </a:cubicBezTo>
                <a:close/>
                <a:moveTo>
                  <a:pt x="16679" y="5720"/>
                </a:moveTo>
                <a:cubicBezTo>
                  <a:pt x="16636" y="5720"/>
                  <a:pt x="16592" y="5737"/>
                  <a:pt x="16559" y="5770"/>
                </a:cubicBezTo>
                <a:cubicBezTo>
                  <a:pt x="16492" y="5835"/>
                  <a:pt x="16492" y="5942"/>
                  <a:pt x="16559" y="6007"/>
                </a:cubicBezTo>
                <a:cubicBezTo>
                  <a:pt x="16625" y="6073"/>
                  <a:pt x="16733" y="6073"/>
                  <a:pt x="16800" y="6007"/>
                </a:cubicBezTo>
                <a:cubicBezTo>
                  <a:pt x="16866" y="5942"/>
                  <a:pt x="16866" y="5835"/>
                  <a:pt x="16800" y="5770"/>
                </a:cubicBezTo>
                <a:cubicBezTo>
                  <a:pt x="16766" y="5737"/>
                  <a:pt x="16723" y="5720"/>
                  <a:pt x="16679" y="5720"/>
                </a:cubicBezTo>
                <a:close/>
                <a:moveTo>
                  <a:pt x="17465" y="5720"/>
                </a:moveTo>
                <a:cubicBezTo>
                  <a:pt x="17422" y="5720"/>
                  <a:pt x="17378" y="5737"/>
                  <a:pt x="17345" y="5770"/>
                </a:cubicBezTo>
                <a:cubicBezTo>
                  <a:pt x="17279" y="5835"/>
                  <a:pt x="17279" y="5942"/>
                  <a:pt x="17345" y="6007"/>
                </a:cubicBezTo>
                <a:cubicBezTo>
                  <a:pt x="17411" y="6073"/>
                  <a:pt x="17519" y="6073"/>
                  <a:pt x="17585" y="6007"/>
                </a:cubicBezTo>
                <a:cubicBezTo>
                  <a:pt x="17652" y="5942"/>
                  <a:pt x="17652" y="5835"/>
                  <a:pt x="17585" y="5770"/>
                </a:cubicBezTo>
                <a:cubicBezTo>
                  <a:pt x="17552" y="5737"/>
                  <a:pt x="17509" y="5720"/>
                  <a:pt x="17465" y="5720"/>
                </a:cubicBezTo>
                <a:close/>
                <a:moveTo>
                  <a:pt x="18252" y="5720"/>
                </a:moveTo>
                <a:cubicBezTo>
                  <a:pt x="18208" y="5720"/>
                  <a:pt x="18165" y="5737"/>
                  <a:pt x="18131" y="5770"/>
                </a:cubicBezTo>
                <a:cubicBezTo>
                  <a:pt x="18065" y="5835"/>
                  <a:pt x="18065" y="5942"/>
                  <a:pt x="18131" y="6007"/>
                </a:cubicBezTo>
                <a:cubicBezTo>
                  <a:pt x="18198" y="6073"/>
                  <a:pt x="18305" y="6073"/>
                  <a:pt x="18371" y="6007"/>
                </a:cubicBezTo>
                <a:cubicBezTo>
                  <a:pt x="18438" y="5942"/>
                  <a:pt x="18438" y="5835"/>
                  <a:pt x="18371" y="5770"/>
                </a:cubicBezTo>
                <a:cubicBezTo>
                  <a:pt x="18338" y="5737"/>
                  <a:pt x="18295" y="5720"/>
                  <a:pt x="18252" y="5720"/>
                </a:cubicBezTo>
                <a:close/>
                <a:moveTo>
                  <a:pt x="19037" y="5720"/>
                </a:moveTo>
                <a:cubicBezTo>
                  <a:pt x="18994" y="5720"/>
                  <a:pt x="18951" y="5737"/>
                  <a:pt x="18918" y="5770"/>
                </a:cubicBezTo>
                <a:cubicBezTo>
                  <a:pt x="18851" y="5835"/>
                  <a:pt x="18851" y="5942"/>
                  <a:pt x="18918" y="6007"/>
                </a:cubicBezTo>
                <a:cubicBezTo>
                  <a:pt x="18984" y="6073"/>
                  <a:pt x="19091" y="6073"/>
                  <a:pt x="19158" y="6007"/>
                </a:cubicBezTo>
                <a:cubicBezTo>
                  <a:pt x="19224" y="5942"/>
                  <a:pt x="19224" y="5835"/>
                  <a:pt x="19158" y="5770"/>
                </a:cubicBezTo>
                <a:cubicBezTo>
                  <a:pt x="19125" y="5737"/>
                  <a:pt x="19081" y="5720"/>
                  <a:pt x="19037" y="5720"/>
                </a:cubicBezTo>
                <a:close/>
                <a:moveTo>
                  <a:pt x="19824" y="5720"/>
                </a:moveTo>
                <a:cubicBezTo>
                  <a:pt x="19780" y="5720"/>
                  <a:pt x="19736" y="5737"/>
                  <a:pt x="19703" y="5770"/>
                </a:cubicBezTo>
                <a:cubicBezTo>
                  <a:pt x="19637" y="5835"/>
                  <a:pt x="19637" y="5942"/>
                  <a:pt x="19703" y="6007"/>
                </a:cubicBezTo>
                <a:cubicBezTo>
                  <a:pt x="19770" y="6073"/>
                  <a:pt x="19878" y="6073"/>
                  <a:pt x="19944" y="6007"/>
                </a:cubicBezTo>
                <a:cubicBezTo>
                  <a:pt x="20010" y="5942"/>
                  <a:pt x="20010" y="5835"/>
                  <a:pt x="19944" y="5770"/>
                </a:cubicBezTo>
                <a:cubicBezTo>
                  <a:pt x="19911" y="5737"/>
                  <a:pt x="19867" y="5720"/>
                  <a:pt x="19824" y="5720"/>
                </a:cubicBezTo>
                <a:close/>
                <a:moveTo>
                  <a:pt x="20610" y="5720"/>
                </a:moveTo>
                <a:cubicBezTo>
                  <a:pt x="20566" y="5720"/>
                  <a:pt x="20523" y="5737"/>
                  <a:pt x="20490" y="5770"/>
                </a:cubicBezTo>
                <a:cubicBezTo>
                  <a:pt x="20423" y="5835"/>
                  <a:pt x="20423" y="5942"/>
                  <a:pt x="20490" y="6007"/>
                </a:cubicBezTo>
                <a:cubicBezTo>
                  <a:pt x="20556" y="6073"/>
                  <a:pt x="20664" y="6073"/>
                  <a:pt x="20730" y="6007"/>
                </a:cubicBezTo>
                <a:cubicBezTo>
                  <a:pt x="20797" y="5942"/>
                  <a:pt x="20797" y="5835"/>
                  <a:pt x="20730" y="5770"/>
                </a:cubicBezTo>
                <a:cubicBezTo>
                  <a:pt x="20697" y="5737"/>
                  <a:pt x="20653" y="5720"/>
                  <a:pt x="20610" y="5720"/>
                </a:cubicBezTo>
                <a:close/>
                <a:moveTo>
                  <a:pt x="21396" y="5720"/>
                </a:moveTo>
                <a:cubicBezTo>
                  <a:pt x="21353" y="5720"/>
                  <a:pt x="21309" y="5737"/>
                  <a:pt x="21276" y="5770"/>
                </a:cubicBezTo>
                <a:cubicBezTo>
                  <a:pt x="21209" y="5835"/>
                  <a:pt x="21209" y="5942"/>
                  <a:pt x="21276" y="6007"/>
                </a:cubicBezTo>
                <a:cubicBezTo>
                  <a:pt x="21342" y="6073"/>
                  <a:pt x="21450" y="6073"/>
                  <a:pt x="21517" y="6007"/>
                </a:cubicBezTo>
                <a:cubicBezTo>
                  <a:pt x="21583" y="5942"/>
                  <a:pt x="21583" y="5835"/>
                  <a:pt x="21517" y="5770"/>
                </a:cubicBezTo>
                <a:cubicBezTo>
                  <a:pt x="21483" y="5737"/>
                  <a:pt x="21440" y="5720"/>
                  <a:pt x="21396" y="5720"/>
                </a:cubicBezTo>
                <a:close/>
                <a:moveTo>
                  <a:pt x="169" y="6537"/>
                </a:moveTo>
                <a:cubicBezTo>
                  <a:pt x="126" y="6537"/>
                  <a:pt x="83" y="6554"/>
                  <a:pt x="49" y="6587"/>
                </a:cubicBezTo>
                <a:cubicBezTo>
                  <a:pt x="-17" y="6652"/>
                  <a:pt x="-17" y="6759"/>
                  <a:pt x="49" y="6824"/>
                </a:cubicBezTo>
                <a:cubicBezTo>
                  <a:pt x="116" y="6890"/>
                  <a:pt x="223" y="6890"/>
                  <a:pt x="290" y="6824"/>
                </a:cubicBezTo>
                <a:cubicBezTo>
                  <a:pt x="356" y="6759"/>
                  <a:pt x="356" y="6652"/>
                  <a:pt x="290" y="6587"/>
                </a:cubicBezTo>
                <a:cubicBezTo>
                  <a:pt x="256" y="6554"/>
                  <a:pt x="213" y="6537"/>
                  <a:pt x="169" y="6537"/>
                </a:cubicBezTo>
                <a:close/>
                <a:moveTo>
                  <a:pt x="955" y="6537"/>
                </a:moveTo>
                <a:cubicBezTo>
                  <a:pt x="912" y="6537"/>
                  <a:pt x="869" y="6554"/>
                  <a:pt x="836" y="6587"/>
                </a:cubicBezTo>
                <a:cubicBezTo>
                  <a:pt x="769" y="6652"/>
                  <a:pt x="769" y="6759"/>
                  <a:pt x="836" y="6824"/>
                </a:cubicBezTo>
                <a:cubicBezTo>
                  <a:pt x="902" y="6890"/>
                  <a:pt x="1009" y="6890"/>
                  <a:pt x="1076" y="6824"/>
                </a:cubicBezTo>
                <a:cubicBezTo>
                  <a:pt x="1142" y="6759"/>
                  <a:pt x="1142" y="6652"/>
                  <a:pt x="1076" y="6587"/>
                </a:cubicBezTo>
                <a:cubicBezTo>
                  <a:pt x="1043" y="6554"/>
                  <a:pt x="999" y="6537"/>
                  <a:pt x="955" y="6537"/>
                </a:cubicBezTo>
                <a:close/>
                <a:moveTo>
                  <a:pt x="1742" y="6537"/>
                </a:moveTo>
                <a:cubicBezTo>
                  <a:pt x="1698" y="6537"/>
                  <a:pt x="1654" y="6554"/>
                  <a:pt x="1621" y="6587"/>
                </a:cubicBezTo>
                <a:cubicBezTo>
                  <a:pt x="1555" y="6652"/>
                  <a:pt x="1555" y="6759"/>
                  <a:pt x="1621" y="6824"/>
                </a:cubicBezTo>
                <a:cubicBezTo>
                  <a:pt x="1688" y="6890"/>
                  <a:pt x="1796" y="6890"/>
                  <a:pt x="1862" y="6824"/>
                </a:cubicBezTo>
                <a:cubicBezTo>
                  <a:pt x="1928" y="6759"/>
                  <a:pt x="1928" y="6652"/>
                  <a:pt x="1862" y="6587"/>
                </a:cubicBezTo>
                <a:cubicBezTo>
                  <a:pt x="1829" y="6554"/>
                  <a:pt x="1785" y="6537"/>
                  <a:pt x="1742" y="6537"/>
                </a:cubicBezTo>
                <a:close/>
                <a:moveTo>
                  <a:pt x="2528" y="6537"/>
                </a:moveTo>
                <a:cubicBezTo>
                  <a:pt x="2484" y="6537"/>
                  <a:pt x="2441" y="6554"/>
                  <a:pt x="2408" y="6587"/>
                </a:cubicBezTo>
                <a:cubicBezTo>
                  <a:pt x="2341" y="6652"/>
                  <a:pt x="2341" y="6759"/>
                  <a:pt x="2408" y="6824"/>
                </a:cubicBezTo>
                <a:cubicBezTo>
                  <a:pt x="2474" y="6890"/>
                  <a:pt x="2582" y="6890"/>
                  <a:pt x="2648" y="6824"/>
                </a:cubicBezTo>
                <a:cubicBezTo>
                  <a:pt x="2715" y="6759"/>
                  <a:pt x="2715" y="6652"/>
                  <a:pt x="2648" y="6587"/>
                </a:cubicBezTo>
                <a:cubicBezTo>
                  <a:pt x="2615" y="6554"/>
                  <a:pt x="2571" y="6537"/>
                  <a:pt x="2528" y="6537"/>
                </a:cubicBezTo>
                <a:close/>
                <a:moveTo>
                  <a:pt x="3314" y="6537"/>
                </a:moveTo>
                <a:cubicBezTo>
                  <a:pt x="3271" y="6537"/>
                  <a:pt x="3227" y="6554"/>
                  <a:pt x="3194" y="6587"/>
                </a:cubicBezTo>
                <a:cubicBezTo>
                  <a:pt x="3127" y="6652"/>
                  <a:pt x="3127" y="6759"/>
                  <a:pt x="3194" y="6824"/>
                </a:cubicBezTo>
                <a:cubicBezTo>
                  <a:pt x="3260" y="6890"/>
                  <a:pt x="3368" y="6890"/>
                  <a:pt x="3434" y="6824"/>
                </a:cubicBezTo>
                <a:cubicBezTo>
                  <a:pt x="3500" y="6759"/>
                  <a:pt x="3500" y="6652"/>
                  <a:pt x="3434" y="6587"/>
                </a:cubicBezTo>
                <a:cubicBezTo>
                  <a:pt x="3401" y="6554"/>
                  <a:pt x="3358" y="6537"/>
                  <a:pt x="3314" y="6537"/>
                </a:cubicBezTo>
                <a:close/>
                <a:moveTo>
                  <a:pt x="4101" y="6537"/>
                </a:moveTo>
                <a:cubicBezTo>
                  <a:pt x="4057" y="6537"/>
                  <a:pt x="4013" y="6554"/>
                  <a:pt x="3980" y="6587"/>
                </a:cubicBezTo>
                <a:cubicBezTo>
                  <a:pt x="3914" y="6652"/>
                  <a:pt x="3914" y="6759"/>
                  <a:pt x="3980" y="6824"/>
                </a:cubicBezTo>
                <a:cubicBezTo>
                  <a:pt x="4047" y="6890"/>
                  <a:pt x="4154" y="6890"/>
                  <a:pt x="4220" y="6824"/>
                </a:cubicBezTo>
                <a:cubicBezTo>
                  <a:pt x="4287" y="6759"/>
                  <a:pt x="4287" y="6652"/>
                  <a:pt x="4220" y="6587"/>
                </a:cubicBezTo>
                <a:cubicBezTo>
                  <a:pt x="4187" y="6554"/>
                  <a:pt x="4144" y="6537"/>
                  <a:pt x="4101" y="6537"/>
                </a:cubicBezTo>
                <a:close/>
                <a:moveTo>
                  <a:pt x="4886" y="6537"/>
                </a:moveTo>
                <a:cubicBezTo>
                  <a:pt x="4843" y="6537"/>
                  <a:pt x="4800" y="6554"/>
                  <a:pt x="4766" y="6587"/>
                </a:cubicBezTo>
                <a:cubicBezTo>
                  <a:pt x="4700" y="6652"/>
                  <a:pt x="4700" y="6759"/>
                  <a:pt x="4766" y="6824"/>
                </a:cubicBezTo>
                <a:cubicBezTo>
                  <a:pt x="4833" y="6890"/>
                  <a:pt x="4940" y="6890"/>
                  <a:pt x="5007" y="6824"/>
                </a:cubicBezTo>
                <a:cubicBezTo>
                  <a:pt x="5073" y="6759"/>
                  <a:pt x="5073" y="6652"/>
                  <a:pt x="5007" y="6587"/>
                </a:cubicBezTo>
                <a:cubicBezTo>
                  <a:pt x="4973" y="6554"/>
                  <a:pt x="4930" y="6537"/>
                  <a:pt x="4886" y="6537"/>
                </a:cubicBezTo>
                <a:close/>
                <a:moveTo>
                  <a:pt x="5672" y="6537"/>
                </a:moveTo>
                <a:cubicBezTo>
                  <a:pt x="5629" y="6537"/>
                  <a:pt x="5586" y="6554"/>
                  <a:pt x="5553" y="6587"/>
                </a:cubicBezTo>
                <a:cubicBezTo>
                  <a:pt x="5486" y="6652"/>
                  <a:pt x="5486" y="6759"/>
                  <a:pt x="5553" y="6824"/>
                </a:cubicBezTo>
                <a:cubicBezTo>
                  <a:pt x="5619" y="6890"/>
                  <a:pt x="5726" y="6890"/>
                  <a:pt x="5793" y="6824"/>
                </a:cubicBezTo>
                <a:cubicBezTo>
                  <a:pt x="5859" y="6759"/>
                  <a:pt x="5859" y="6652"/>
                  <a:pt x="5793" y="6587"/>
                </a:cubicBezTo>
                <a:cubicBezTo>
                  <a:pt x="5760" y="6554"/>
                  <a:pt x="5716" y="6537"/>
                  <a:pt x="5672" y="6537"/>
                </a:cubicBezTo>
                <a:close/>
                <a:moveTo>
                  <a:pt x="6459" y="6537"/>
                </a:moveTo>
                <a:cubicBezTo>
                  <a:pt x="6415" y="6537"/>
                  <a:pt x="6372" y="6554"/>
                  <a:pt x="6338" y="6587"/>
                </a:cubicBezTo>
                <a:cubicBezTo>
                  <a:pt x="6272" y="6652"/>
                  <a:pt x="6272" y="6759"/>
                  <a:pt x="6338" y="6824"/>
                </a:cubicBezTo>
                <a:cubicBezTo>
                  <a:pt x="6405" y="6890"/>
                  <a:pt x="6513" y="6890"/>
                  <a:pt x="6579" y="6824"/>
                </a:cubicBezTo>
                <a:cubicBezTo>
                  <a:pt x="6646" y="6759"/>
                  <a:pt x="6646" y="6652"/>
                  <a:pt x="6579" y="6587"/>
                </a:cubicBezTo>
                <a:cubicBezTo>
                  <a:pt x="6546" y="6554"/>
                  <a:pt x="6502" y="6537"/>
                  <a:pt x="6459" y="6537"/>
                </a:cubicBezTo>
                <a:close/>
                <a:moveTo>
                  <a:pt x="7245" y="6537"/>
                </a:moveTo>
                <a:cubicBezTo>
                  <a:pt x="7202" y="6537"/>
                  <a:pt x="7158" y="6554"/>
                  <a:pt x="7125" y="6587"/>
                </a:cubicBezTo>
                <a:cubicBezTo>
                  <a:pt x="7058" y="6652"/>
                  <a:pt x="7058" y="6759"/>
                  <a:pt x="7125" y="6824"/>
                </a:cubicBezTo>
                <a:cubicBezTo>
                  <a:pt x="7191" y="6890"/>
                  <a:pt x="7299" y="6890"/>
                  <a:pt x="7365" y="6824"/>
                </a:cubicBezTo>
                <a:cubicBezTo>
                  <a:pt x="7432" y="6759"/>
                  <a:pt x="7432" y="6652"/>
                  <a:pt x="7365" y="6587"/>
                </a:cubicBezTo>
                <a:cubicBezTo>
                  <a:pt x="7332" y="6554"/>
                  <a:pt x="7289" y="6537"/>
                  <a:pt x="7245" y="6537"/>
                </a:cubicBezTo>
                <a:close/>
                <a:moveTo>
                  <a:pt x="8031" y="6537"/>
                </a:moveTo>
                <a:cubicBezTo>
                  <a:pt x="7988" y="6537"/>
                  <a:pt x="7944" y="6554"/>
                  <a:pt x="7911" y="6587"/>
                </a:cubicBezTo>
                <a:cubicBezTo>
                  <a:pt x="7845" y="6652"/>
                  <a:pt x="7845" y="6759"/>
                  <a:pt x="7911" y="6824"/>
                </a:cubicBezTo>
                <a:cubicBezTo>
                  <a:pt x="7977" y="6890"/>
                  <a:pt x="8085" y="6890"/>
                  <a:pt x="8151" y="6824"/>
                </a:cubicBezTo>
                <a:cubicBezTo>
                  <a:pt x="8217" y="6759"/>
                  <a:pt x="8217" y="6652"/>
                  <a:pt x="8151" y="6587"/>
                </a:cubicBezTo>
                <a:cubicBezTo>
                  <a:pt x="8118" y="6554"/>
                  <a:pt x="8075" y="6537"/>
                  <a:pt x="8031" y="6537"/>
                </a:cubicBezTo>
                <a:close/>
                <a:moveTo>
                  <a:pt x="8818" y="6537"/>
                </a:moveTo>
                <a:cubicBezTo>
                  <a:pt x="8774" y="6537"/>
                  <a:pt x="8730" y="6554"/>
                  <a:pt x="8697" y="6587"/>
                </a:cubicBezTo>
                <a:cubicBezTo>
                  <a:pt x="8631" y="6652"/>
                  <a:pt x="8631" y="6759"/>
                  <a:pt x="8697" y="6824"/>
                </a:cubicBezTo>
                <a:cubicBezTo>
                  <a:pt x="8764" y="6890"/>
                  <a:pt x="8871" y="6890"/>
                  <a:pt x="8937" y="6824"/>
                </a:cubicBezTo>
                <a:cubicBezTo>
                  <a:pt x="9004" y="6759"/>
                  <a:pt x="9004" y="6652"/>
                  <a:pt x="8937" y="6587"/>
                </a:cubicBezTo>
                <a:cubicBezTo>
                  <a:pt x="8904" y="6554"/>
                  <a:pt x="8861" y="6537"/>
                  <a:pt x="8818" y="6537"/>
                </a:cubicBezTo>
                <a:close/>
                <a:moveTo>
                  <a:pt x="9603" y="6537"/>
                </a:moveTo>
                <a:cubicBezTo>
                  <a:pt x="9560" y="6537"/>
                  <a:pt x="9517" y="6554"/>
                  <a:pt x="9483" y="6587"/>
                </a:cubicBezTo>
                <a:cubicBezTo>
                  <a:pt x="9417" y="6652"/>
                  <a:pt x="9417" y="6759"/>
                  <a:pt x="9483" y="6824"/>
                </a:cubicBezTo>
                <a:cubicBezTo>
                  <a:pt x="9550" y="6890"/>
                  <a:pt x="9657" y="6890"/>
                  <a:pt x="9724" y="6824"/>
                </a:cubicBezTo>
                <a:cubicBezTo>
                  <a:pt x="9790" y="6759"/>
                  <a:pt x="9790" y="6652"/>
                  <a:pt x="9724" y="6587"/>
                </a:cubicBezTo>
                <a:cubicBezTo>
                  <a:pt x="9690" y="6554"/>
                  <a:pt x="9647" y="6537"/>
                  <a:pt x="9603" y="6537"/>
                </a:cubicBezTo>
                <a:close/>
                <a:moveTo>
                  <a:pt x="10390" y="6537"/>
                </a:moveTo>
                <a:cubicBezTo>
                  <a:pt x="10346" y="6537"/>
                  <a:pt x="10303" y="6554"/>
                  <a:pt x="10270" y="6587"/>
                </a:cubicBezTo>
                <a:cubicBezTo>
                  <a:pt x="10203" y="6652"/>
                  <a:pt x="10203" y="6759"/>
                  <a:pt x="10270" y="6824"/>
                </a:cubicBezTo>
                <a:cubicBezTo>
                  <a:pt x="10336" y="6890"/>
                  <a:pt x="10444" y="6890"/>
                  <a:pt x="10510" y="6824"/>
                </a:cubicBezTo>
                <a:cubicBezTo>
                  <a:pt x="10576" y="6759"/>
                  <a:pt x="10576" y="6652"/>
                  <a:pt x="10510" y="6587"/>
                </a:cubicBezTo>
                <a:cubicBezTo>
                  <a:pt x="10477" y="6554"/>
                  <a:pt x="10433" y="6537"/>
                  <a:pt x="10390" y="6537"/>
                </a:cubicBezTo>
                <a:close/>
                <a:moveTo>
                  <a:pt x="11176" y="6537"/>
                </a:moveTo>
                <a:cubicBezTo>
                  <a:pt x="11132" y="6537"/>
                  <a:pt x="11089" y="6554"/>
                  <a:pt x="11055" y="6587"/>
                </a:cubicBezTo>
                <a:cubicBezTo>
                  <a:pt x="10989" y="6652"/>
                  <a:pt x="10989" y="6759"/>
                  <a:pt x="11055" y="6824"/>
                </a:cubicBezTo>
                <a:cubicBezTo>
                  <a:pt x="11122" y="6890"/>
                  <a:pt x="11230" y="6890"/>
                  <a:pt x="11296" y="6824"/>
                </a:cubicBezTo>
                <a:cubicBezTo>
                  <a:pt x="11363" y="6759"/>
                  <a:pt x="11363" y="6652"/>
                  <a:pt x="11296" y="6587"/>
                </a:cubicBezTo>
                <a:cubicBezTo>
                  <a:pt x="11263" y="6554"/>
                  <a:pt x="11219" y="6537"/>
                  <a:pt x="11176" y="6537"/>
                </a:cubicBezTo>
                <a:close/>
                <a:moveTo>
                  <a:pt x="11962" y="6537"/>
                </a:moveTo>
                <a:cubicBezTo>
                  <a:pt x="11919" y="6537"/>
                  <a:pt x="11875" y="6554"/>
                  <a:pt x="11842" y="6587"/>
                </a:cubicBezTo>
                <a:cubicBezTo>
                  <a:pt x="11775" y="6652"/>
                  <a:pt x="11775" y="6759"/>
                  <a:pt x="11842" y="6824"/>
                </a:cubicBezTo>
                <a:cubicBezTo>
                  <a:pt x="11908" y="6890"/>
                  <a:pt x="12016" y="6890"/>
                  <a:pt x="12083" y="6824"/>
                </a:cubicBezTo>
                <a:cubicBezTo>
                  <a:pt x="12149" y="6759"/>
                  <a:pt x="12149" y="6652"/>
                  <a:pt x="12083" y="6587"/>
                </a:cubicBezTo>
                <a:cubicBezTo>
                  <a:pt x="12049" y="6554"/>
                  <a:pt x="12006" y="6537"/>
                  <a:pt x="11962" y="6537"/>
                </a:cubicBezTo>
                <a:close/>
                <a:moveTo>
                  <a:pt x="12748" y="6537"/>
                </a:moveTo>
                <a:cubicBezTo>
                  <a:pt x="12705" y="6537"/>
                  <a:pt x="12661" y="6554"/>
                  <a:pt x="12628" y="6587"/>
                </a:cubicBezTo>
                <a:cubicBezTo>
                  <a:pt x="12562" y="6652"/>
                  <a:pt x="12562" y="6759"/>
                  <a:pt x="12628" y="6824"/>
                </a:cubicBezTo>
                <a:cubicBezTo>
                  <a:pt x="12694" y="6890"/>
                  <a:pt x="12802" y="6890"/>
                  <a:pt x="12868" y="6824"/>
                </a:cubicBezTo>
                <a:cubicBezTo>
                  <a:pt x="12935" y="6759"/>
                  <a:pt x="12935" y="6652"/>
                  <a:pt x="12868" y="6587"/>
                </a:cubicBezTo>
                <a:cubicBezTo>
                  <a:pt x="12835" y="6554"/>
                  <a:pt x="12792" y="6537"/>
                  <a:pt x="12748" y="6537"/>
                </a:cubicBezTo>
                <a:close/>
                <a:moveTo>
                  <a:pt x="13535" y="6537"/>
                </a:moveTo>
                <a:cubicBezTo>
                  <a:pt x="13491" y="6537"/>
                  <a:pt x="13447" y="6554"/>
                  <a:pt x="13414" y="6587"/>
                </a:cubicBezTo>
                <a:cubicBezTo>
                  <a:pt x="13348" y="6652"/>
                  <a:pt x="13348" y="6759"/>
                  <a:pt x="13414" y="6824"/>
                </a:cubicBezTo>
                <a:cubicBezTo>
                  <a:pt x="13481" y="6890"/>
                  <a:pt x="13588" y="6890"/>
                  <a:pt x="13654" y="6824"/>
                </a:cubicBezTo>
                <a:cubicBezTo>
                  <a:pt x="13721" y="6759"/>
                  <a:pt x="13721" y="6652"/>
                  <a:pt x="13654" y="6587"/>
                </a:cubicBezTo>
                <a:cubicBezTo>
                  <a:pt x="13621" y="6554"/>
                  <a:pt x="13578" y="6537"/>
                  <a:pt x="13535" y="6537"/>
                </a:cubicBezTo>
                <a:close/>
                <a:moveTo>
                  <a:pt x="14320" y="6537"/>
                </a:moveTo>
                <a:cubicBezTo>
                  <a:pt x="14277" y="6537"/>
                  <a:pt x="14234" y="6554"/>
                  <a:pt x="14201" y="6587"/>
                </a:cubicBezTo>
                <a:cubicBezTo>
                  <a:pt x="14134" y="6652"/>
                  <a:pt x="14134" y="6759"/>
                  <a:pt x="14201" y="6824"/>
                </a:cubicBezTo>
                <a:cubicBezTo>
                  <a:pt x="14267" y="6890"/>
                  <a:pt x="14374" y="6890"/>
                  <a:pt x="14441" y="6824"/>
                </a:cubicBezTo>
                <a:cubicBezTo>
                  <a:pt x="14507" y="6759"/>
                  <a:pt x="14507" y="6652"/>
                  <a:pt x="14441" y="6587"/>
                </a:cubicBezTo>
                <a:cubicBezTo>
                  <a:pt x="14408" y="6554"/>
                  <a:pt x="14364" y="6537"/>
                  <a:pt x="14320" y="6537"/>
                </a:cubicBezTo>
                <a:close/>
                <a:moveTo>
                  <a:pt x="15107" y="6537"/>
                </a:moveTo>
                <a:cubicBezTo>
                  <a:pt x="15063" y="6537"/>
                  <a:pt x="15019" y="6554"/>
                  <a:pt x="14986" y="6587"/>
                </a:cubicBezTo>
                <a:cubicBezTo>
                  <a:pt x="14920" y="6652"/>
                  <a:pt x="14920" y="6759"/>
                  <a:pt x="14986" y="6824"/>
                </a:cubicBezTo>
                <a:cubicBezTo>
                  <a:pt x="15053" y="6890"/>
                  <a:pt x="15161" y="6890"/>
                  <a:pt x="15227" y="6824"/>
                </a:cubicBezTo>
                <a:cubicBezTo>
                  <a:pt x="15293" y="6759"/>
                  <a:pt x="15293" y="6652"/>
                  <a:pt x="15227" y="6587"/>
                </a:cubicBezTo>
                <a:cubicBezTo>
                  <a:pt x="15194" y="6554"/>
                  <a:pt x="15150" y="6537"/>
                  <a:pt x="15107" y="6537"/>
                </a:cubicBezTo>
                <a:close/>
                <a:moveTo>
                  <a:pt x="15893" y="6537"/>
                </a:moveTo>
                <a:cubicBezTo>
                  <a:pt x="15849" y="6537"/>
                  <a:pt x="15806" y="6554"/>
                  <a:pt x="15772" y="6587"/>
                </a:cubicBezTo>
                <a:cubicBezTo>
                  <a:pt x="15706" y="6652"/>
                  <a:pt x="15706" y="6759"/>
                  <a:pt x="15772" y="6824"/>
                </a:cubicBezTo>
                <a:cubicBezTo>
                  <a:pt x="15839" y="6890"/>
                  <a:pt x="15947" y="6890"/>
                  <a:pt x="16013" y="6824"/>
                </a:cubicBezTo>
                <a:cubicBezTo>
                  <a:pt x="16080" y="6759"/>
                  <a:pt x="16080" y="6652"/>
                  <a:pt x="16013" y="6587"/>
                </a:cubicBezTo>
                <a:cubicBezTo>
                  <a:pt x="15980" y="6554"/>
                  <a:pt x="15936" y="6537"/>
                  <a:pt x="15893" y="6537"/>
                </a:cubicBezTo>
                <a:close/>
                <a:moveTo>
                  <a:pt x="16679" y="6537"/>
                </a:moveTo>
                <a:cubicBezTo>
                  <a:pt x="16636" y="6537"/>
                  <a:pt x="16592" y="6554"/>
                  <a:pt x="16559" y="6587"/>
                </a:cubicBezTo>
                <a:cubicBezTo>
                  <a:pt x="16492" y="6652"/>
                  <a:pt x="16492" y="6759"/>
                  <a:pt x="16559" y="6824"/>
                </a:cubicBezTo>
                <a:cubicBezTo>
                  <a:pt x="16625" y="6890"/>
                  <a:pt x="16733" y="6890"/>
                  <a:pt x="16800" y="6824"/>
                </a:cubicBezTo>
                <a:cubicBezTo>
                  <a:pt x="16866" y="6759"/>
                  <a:pt x="16866" y="6652"/>
                  <a:pt x="16800" y="6587"/>
                </a:cubicBezTo>
                <a:cubicBezTo>
                  <a:pt x="16766" y="6554"/>
                  <a:pt x="16723" y="6537"/>
                  <a:pt x="16679" y="6537"/>
                </a:cubicBezTo>
                <a:close/>
                <a:moveTo>
                  <a:pt x="17465" y="6537"/>
                </a:moveTo>
                <a:cubicBezTo>
                  <a:pt x="17422" y="6537"/>
                  <a:pt x="17378" y="6554"/>
                  <a:pt x="17345" y="6587"/>
                </a:cubicBezTo>
                <a:cubicBezTo>
                  <a:pt x="17279" y="6652"/>
                  <a:pt x="17279" y="6759"/>
                  <a:pt x="17345" y="6824"/>
                </a:cubicBezTo>
                <a:cubicBezTo>
                  <a:pt x="17411" y="6890"/>
                  <a:pt x="17519" y="6890"/>
                  <a:pt x="17585" y="6824"/>
                </a:cubicBezTo>
                <a:cubicBezTo>
                  <a:pt x="17652" y="6759"/>
                  <a:pt x="17652" y="6652"/>
                  <a:pt x="17585" y="6587"/>
                </a:cubicBezTo>
                <a:cubicBezTo>
                  <a:pt x="17552" y="6554"/>
                  <a:pt x="17509" y="6537"/>
                  <a:pt x="17465" y="6537"/>
                </a:cubicBezTo>
                <a:close/>
                <a:moveTo>
                  <a:pt x="18252" y="6537"/>
                </a:moveTo>
                <a:cubicBezTo>
                  <a:pt x="18208" y="6537"/>
                  <a:pt x="18165" y="6554"/>
                  <a:pt x="18131" y="6587"/>
                </a:cubicBezTo>
                <a:cubicBezTo>
                  <a:pt x="18065" y="6652"/>
                  <a:pt x="18065" y="6759"/>
                  <a:pt x="18131" y="6824"/>
                </a:cubicBezTo>
                <a:cubicBezTo>
                  <a:pt x="18198" y="6890"/>
                  <a:pt x="18305" y="6890"/>
                  <a:pt x="18371" y="6824"/>
                </a:cubicBezTo>
                <a:cubicBezTo>
                  <a:pt x="18438" y="6759"/>
                  <a:pt x="18438" y="6652"/>
                  <a:pt x="18371" y="6587"/>
                </a:cubicBezTo>
                <a:cubicBezTo>
                  <a:pt x="18338" y="6554"/>
                  <a:pt x="18295" y="6537"/>
                  <a:pt x="18252" y="6537"/>
                </a:cubicBezTo>
                <a:close/>
                <a:moveTo>
                  <a:pt x="19037" y="6537"/>
                </a:moveTo>
                <a:cubicBezTo>
                  <a:pt x="18994" y="6537"/>
                  <a:pt x="18951" y="6554"/>
                  <a:pt x="18918" y="6587"/>
                </a:cubicBezTo>
                <a:cubicBezTo>
                  <a:pt x="18851" y="6652"/>
                  <a:pt x="18851" y="6759"/>
                  <a:pt x="18918" y="6824"/>
                </a:cubicBezTo>
                <a:cubicBezTo>
                  <a:pt x="18984" y="6890"/>
                  <a:pt x="19091" y="6890"/>
                  <a:pt x="19158" y="6824"/>
                </a:cubicBezTo>
                <a:cubicBezTo>
                  <a:pt x="19224" y="6759"/>
                  <a:pt x="19224" y="6652"/>
                  <a:pt x="19158" y="6587"/>
                </a:cubicBezTo>
                <a:cubicBezTo>
                  <a:pt x="19125" y="6554"/>
                  <a:pt x="19081" y="6537"/>
                  <a:pt x="19037" y="6537"/>
                </a:cubicBezTo>
                <a:close/>
                <a:moveTo>
                  <a:pt x="19824" y="6537"/>
                </a:moveTo>
                <a:cubicBezTo>
                  <a:pt x="19780" y="6537"/>
                  <a:pt x="19736" y="6554"/>
                  <a:pt x="19703" y="6587"/>
                </a:cubicBezTo>
                <a:cubicBezTo>
                  <a:pt x="19637" y="6652"/>
                  <a:pt x="19637" y="6759"/>
                  <a:pt x="19703" y="6824"/>
                </a:cubicBezTo>
                <a:cubicBezTo>
                  <a:pt x="19770" y="6890"/>
                  <a:pt x="19878" y="6890"/>
                  <a:pt x="19944" y="6824"/>
                </a:cubicBezTo>
                <a:cubicBezTo>
                  <a:pt x="20010" y="6759"/>
                  <a:pt x="20010" y="6652"/>
                  <a:pt x="19944" y="6587"/>
                </a:cubicBezTo>
                <a:cubicBezTo>
                  <a:pt x="19911" y="6554"/>
                  <a:pt x="19867" y="6537"/>
                  <a:pt x="19824" y="6537"/>
                </a:cubicBezTo>
                <a:close/>
                <a:moveTo>
                  <a:pt x="20610" y="6537"/>
                </a:moveTo>
                <a:cubicBezTo>
                  <a:pt x="20566" y="6537"/>
                  <a:pt x="20523" y="6554"/>
                  <a:pt x="20490" y="6587"/>
                </a:cubicBezTo>
                <a:cubicBezTo>
                  <a:pt x="20423" y="6652"/>
                  <a:pt x="20423" y="6759"/>
                  <a:pt x="20490" y="6824"/>
                </a:cubicBezTo>
                <a:cubicBezTo>
                  <a:pt x="20556" y="6890"/>
                  <a:pt x="20664" y="6890"/>
                  <a:pt x="20730" y="6824"/>
                </a:cubicBezTo>
                <a:cubicBezTo>
                  <a:pt x="20797" y="6759"/>
                  <a:pt x="20797" y="6652"/>
                  <a:pt x="20730" y="6587"/>
                </a:cubicBezTo>
                <a:cubicBezTo>
                  <a:pt x="20697" y="6554"/>
                  <a:pt x="20653" y="6537"/>
                  <a:pt x="20610" y="6537"/>
                </a:cubicBezTo>
                <a:close/>
                <a:moveTo>
                  <a:pt x="21396" y="6537"/>
                </a:moveTo>
                <a:cubicBezTo>
                  <a:pt x="21353" y="6537"/>
                  <a:pt x="21309" y="6554"/>
                  <a:pt x="21276" y="6587"/>
                </a:cubicBezTo>
                <a:cubicBezTo>
                  <a:pt x="21209" y="6652"/>
                  <a:pt x="21209" y="6759"/>
                  <a:pt x="21276" y="6824"/>
                </a:cubicBezTo>
                <a:cubicBezTo>
                  <a:pt x="21342" y="6890"/>
                  <a:pt x="21450" y="6890"/>
                  <a:pt x="21517" y="6824"/>
                </a:cubicBezTo>
                <a:cubicBezTo>
                  <a:pt x="21583" y="6759"/>
                  <a:pt x="21583" y="6652"/>
                  <a:pt x="21517" y="6587"/>
                </a:cubicBezTo>
                <a:cubicBezTo>
                  <a:pt x="21483" y="6554"/>
                  <a:pt x="21440" y="6537"/>
                  <a:pt x="21396" y="6537"/>
                </a:cubicBezTo>
                <a:close/>
                <a:moveTo>
                  <a:pt x="169" y="7354"/>
                </a:moveTo>
                <a:cubicBezTo>
                  <a:pt x="126" y="7354"/>
                  <a:pt x="83" y="7371"/>
                  <a:pt x="49" y="7404"/>
                </a:cubicBezTo>
                <a:cubicBezTo>
                  <a:pt x="-17" y="7469"/>
                  <a:pt x="-17" y="7576"/>
                  <a:pt x="49" y="7642"/>
                </a:cubicBezTo>
                <a:cubicBezTo>
                  <a:pt x="116" y="7708"/>
                  <a:pt x="223" y="7708"/>
                  <a:pt x="290" y="7642"/>
                </a:cubicBezTo>
                <a:cubicBezTo>
                  <a:pt x="356" y="7576"/>
                  <a:pt x="356" y="7469"/>
                  <a:pt x="290" y="7404"/>
                </a:cubicBezTo>
                <a:cubicBezTo>
                  <a:pt x="256" y="7371"/>
                  <a:pt x="213" y="7354"/>
                  <a:pt x="169" y="7354"/>
                </a:cubicBezTo>
                <a:close/>
                <a:moveTo>
                  <a:pt x="955" y="7354"/>
                </a:moveTo>
                <a:cubicBezTo>
                  <a:pt x="912" y="7354"/>
                  <a:pt x="869" y="7371"/>
                  <a:pt x="836" y="7404"/>
                </a:cubicBezTo>
                <a:cubicBezTo>
                  <a:pt x="769" y="7469"/>
                  <a:pt x="769" y="7576"/>
                  <a:pt x="836" y="7642"/>
                </a:cubicBezTo>
                <a:cubicBezTo>
                  <a:pt x="902" y="7708"/>
                  <a:pt x="1009" y="7708"/>
                  <a:pt x="1076" y="7642"/>
                </a:cubicBezTo>
                <a:cubicBezTo>
                  <a:pt x="1142" y="7576"/>
                  <a:pt x="1142" y="7469"/>
                  <a:pt x="1076" y="7404"/>
                </a:cubicBezTo>
                <a:cubicBezTo>
                  <a:pt x="1043" y="7371"/>
                  <a:pt x="999" y="7354"/>
                  <a:pt x="955" y="7354"/>
                </a:cubicBezTo>
                <a:close/>
                <a:moveTo>
                  <a:pt x="1742" y="7354"/>
                </a:moveTo>
                <a:cubicBezTo>
                  <a:pt x="1698" y="7354"/>
                  <a:pt x="1654" y="7371"/>
                  <a:pt x="1621" y="7404"/>
                </a:cubicBezTo>
                <a:cubicBezTo>
                  <a:pt x="1555" y="7469"/>
                  <a:pt x="1555" y="7576"/>
                  <a:pt x="1621" y="7642"/>
                </a:cubicBezTo>
                <a:cubicBezTo>
                  <a:pt x="1688" y="7708"/>
                  <a:pt x="1796" y="7708"/>
                  <a:pt x="1862" y="7642"/>
                </a:cubicBezTo>
                <a:cubicBezTo>
                  <a:pt x="1928" y="7576"/>
                  <a:pt x="1928" y="7469"/>
                  <a:pt x="1862" y="7404"/>
                </a:cubicBezTo>
                <a:cubicBezTo>
                  <a:pt x="1829" y="7371"/>
                  <a:pt x="1785" y="7354"/>
                  <a:pt x="1742" y="7354"/>
                </a:cubicBezTo>
                <a:close/>
                <a:moveTo>
                  <a:pt x="2528" y="7354"/>
                </a:moveTo>
                <a:cubicBezTo>
                  <a:pt x="2484" y="7354"/>
                  <a:pt x="2441" y="7371"/>
                  <a:pt x="2408" y="7404"/>
                </a:cubicBezTo>
                <a:cubicBezTo>
                  <a:pt x="2341" y="7469"/>
                  <a:pt x="2341" y="7576"/>
                  <a:pt x="2408" y="7642"/>
                </a:cubicBezTo>
                <a:cubicBezTo>
                  <a:pt x="2474" y="7708"/>
                  <a:pt x="2582" y="7708"/>
                  <a:pt x="2648" y="7642"/>
                </a:cubicBezTo>
                <a:cubicBezTo>
                  <a:pt x="2715" y="7576"/>
                  <a:pt x="2715" y="7469"/>
                  <a:pt x="2648" y="7404"/>
                </a:cubicBezTo>
                <a:cubicBezTo>
                  <a:pt x="2615" y="7371"/>
                  <a:pt x="2571" y="7354"/>
                  <a:pt x="2528" y="7354"/>
                </a:cubicBezTo>
                <a:close/>
                <a:moveTo>
                  <a:pt x="3314" y="7354"/>
                </a:moveTo>
                <a:cubicBezTo>
                  <a:pt x="3271" y="7354"/>
                  <a:pt x="3227" y="7371"/>
                  <a:pt x="3194" y="7404"/>
                </a:cubicBezTo>
                <a:cubicBezTo>
                  <a:pt x="3127" y="7469"/>
                  <a:pt x="3127" y="7576"/>
                  <a:pt x="3194" y="7642"/>
                </a:cubicBezTo>
                <a:cubicBezTo>
                  <a:pt x="3260" y="7708"/>
                  <a:pt x="3368" y="7708"/>
                  <a:pt x="3434" y="7642"/>
                </a:cubicBezTo>
                <a:cubicBezTo>
                  <a:pt x="3500" y="7576"/>
                  <a:pt x="3500" y="7469"/>
                  <a:pt x="3434" y="7404"/>
                </a:cubicBezTo>
                <a:cubicBezTo>
                  <a:pt x="3401" y="7371"/>
                  <a:pt x="3358" y="7354"/>
                  <a:pt x="3314" y="7354"/>
                </a:cubicBezTo>
                <a:close/>
                <a:moveTo>
                  <a:pt x="4101" y="7354"/>
                </a:moveTo>
                <a:cubicBezTo>
                  <a:pt x="4057" y="7354"/>
                  <a:pt x="4013" y="7371"/>
                  <a:pt x="3980" y="7404"/>
                </a:cubicBezTo>
                <a:cubicBezTo>
                  <a:pt x="3914" y="7469"/>
                  <a:pt x="3914" y="7576"/>
                  <a:pt x="3980" y="7642"/>
                </a:cubicBezTo>
                <a:cubicBezTo>
                  <a:pt x="4047" y="7708"/>
                  <a:pt x="4154" y="7708"/>
                  <a:pt x="4220" y="7642"/>
                </a:cubicBezTo>
                <a:cubicBezTo>
                  <a:pt x="4287" y="7576"/>
                  <a:pt x="4287" y="7469"/>
                  <a:pt x="4220" y="7404"/>
                </a:cubicBezTo>
                <a:cubicBezTo>
                  <a:pt x="4187" y="7371"/>
                  <a:pt x="4144" y="7354"/>
                  <a:pt x="4101" y="7354"/>
                </a:cubicBezTo>
                <a:close/>
                <a:moveTo>
                  <a:pt x="4886" y="7354"/>
                </a:moveTo>
                <a:cubicBezTo>
                  <a:pt x="4843" y="7354"/>
                  <a:pt x="4800" y="7371"/>
                  <a:pt x="4766" y="7404"/>
                </a:cubicBezTo>
                <a:cubicBezTo>
                  <a:pt x="4700" y="7469"/>
                  <a:pt x="4700" y="7576"/>
                  <a:pt x="4766" y="7642"/>
                </a:cubicBezTo>
                <a:cubicBezTo>
                  <a:pt x="4833" y="7708"/>
                  <a:pt x="4940" y="7708"/>
                  <a:pt x="5007" y="7642"/>
                </a:cubicBezTo>
                <a:cubicBezTo>
                  <a:pt x="5073" y="7576"/>
                  <a:pt x="5073" y="7469"/>
                  <a:pt x="5007" y="7404"/>
                </a:cubicBezTo>
                <a:cubicBezTo>
                  <a:pt x="4973" y="7371"/>
                  <a:pt x="4930" y="7354"/>
                  <a:pt x="4886" y="7354"/>
                </a:cubicBezTo>
                <a:close/>
                <a:moveTo>
                  <a:pt x="5672" y="7354"/>
                </a:moveTo>
                <a:cubicBezTo>
                  <a:pt x="5629" y="7354"/>
                  <a:pt x="5586" y="7371"/>
                  <a:pt x="5553" y="7404"/>
                </a:cubicBezTo>
                <a:cubicBezTo>
                  <a:pt x="5486" y="7469"/>
                  <a:pt x="5486" y="7576"/>
                  <a:pt x="5553" y="7642"/>
                </a:cubicBezTo>
                <a:cubicBezTo>
                  <a:pt x="5619" y="7708"/>
                  <a:pt x="5726" y="7708"/>
                  <a:pt x="5793" y="7642"/>
                </a:cubicBezTo>
                <a:cubicBezTo>
                  <a:pt x="5859" y="7576"/>
                  <a:pt x="5859" y="7469"/>
                  <a:pt x="5793" y="7404"/>
                </a:cubicBezTo>
                <a:cubicBezTo>
                  <a:pt x="5760" y="7371"/>
                  <a:pt x="5716" y="7354"/>
                  <a:pt x="5672" y="7354"/>
                </a:cubicBezTo>
                <a:close/>
                <a:moveTo>
                  <a:pt x="6459" y="7354"/>
                </a:moveTo>
                <a:cubicBezTo>
                  <a:pt x="6415" y="7354"/>
                  <a:pt x="6372" y="7371"/>
                  <a:pt x="6338" y="7404"/>
                </a:cubicBezTo>
                <a:cubicBezTo>
                  <a:pt x="6272" y="7469"/>
                  <a:pt x="6272" y="7576"/>
                  <a:pt x="6338" y="7642"/>
                </a:cubicBezTo>
                <a:cubicBezTo>
                  <a:pt x="6405" y="7708"/>
                  <a:pt x="6513" y="7708"/>
                  <a:pt x="6579" y="7642"/>
                </a:cubicBezTo>
                <a:cubicBezTo>
                  <a:pt x="6646" y="7576"/>
                  <a:pt x="6646" y="7469"/>
                  <a:pt x="6579" y="7404"/>
                </a:cubicBezTo>
                <a:cubicBezTo>
                  <a:pt x="6546" y="7371"/>
                  <a:pt x="6502" y="7354"/>
                  <a:pt x="6459" y="7354"/>
                </a:cubicBezTo>
                <a:close/>
                <a:moveTo>
                  <a:pt x="7245" y="7354"/>
                </a:moveTo>
                <a:cubicBezTo>
                  <a:pt x="7202" y="7354"/>
                  <a:pt x="7158" y="7371"/>
                  <a:pt x="7125" y="7404"/>
                </a:cubicBezTo>
                <a:cubicBezTo>
                  <a:pt x="7058" y="7469"/>
                  <a:pt x="7058" y="7576"/>
                  <a:pt x="7125" y="7642"/>
                </a:cubicBezTo>
                <a:cubicBezTo>
                  <a:pt x="7191" y="7708"/>
                  <a:pt x="7299" y="7708"/>
                  <a:pt x="7365" y="7642"/>
                </a:cubicBezTo>
                <a:cubicBezTo>
                  <a:pt x="7432" y="7576"/>
                  <a:pt x="7432" y="7469"/>
                  <a:pt x="7365" y="7404"/>
                </a:cubicBezTo>
                <a:cubicBezTo>
                  <a:pt x="7332" y="7371"/>
                  <a:pt x="7289" y="7354"/>
                  <a:pt x="7245" y="7354"/>
                </a:cubicBezTo>
                <a:close/>
                <a:moveTo>
                  <a:pt x="8031" y="7354"/>
                </a:moveTo>
                <a:cubicBezTo>
                  <a:pt x="7988" y="7354"/>
                  <a:pt x="7944" y="7371"/>
                  <a:pt x="7911" y="7404"/>
                </a:cubicBezTo>
                <a:cubicBezTo>
                  <a:pt x="7845" y="7469"/>
                  <a:pt x="7845" y="7576"/>
                  <a:pt x="7911" y="7642"/>
                </a:cubicBezTo>
                <a:cubicBezTo>
                  <a:pt x="7977" y="7708"/>
                  <a:pt x="8085" y="7708"/>
                  <a:pt x="8151" y="7642"/>
                </a:cubicBezTo>
                <a:cubicBezTo>
                  <a:pt x="8217" y="7576"/>
                  <a:pt x="8217" y="7469"/>
                  <a:pt x="8151" y="7404"/>
                </a:cubicBezTo>
                <a:cubicBezTo>
                  <a:pt x="8118" y="7371"/>
                  <a:pt x="8075" y="7354"/>
                  <a:pt x="8031" y="7354"/>
                </a:cubicBezTo>
                <a:close/>
                <a:moveTo>
                  <a:pt x="8818" y="7354"/>
                </a:moveTo>
                <a:cubicBezTo>
                  <a:pt x="8774" y="7354"/>
                  <a:pt x="8730" y="7371"/>
                  <a:pt x="8697" y="7404"/>
                </a:cubicBezTo>
                <a:cubicBezTo>
                  <a:pt x="8631" y="7469"/>
                  <a:pt x="8631" y="7576"/>
                  <a:pt x="8697" y="7642"/>
                </a:cubicBezTo>
                <a:cubicBezTo>
                  <a:pt x="8764" y="7708"/>
                  <a:pt x="8871" y="7708"/>
                  <a:pt x="8937" y="7642"/>
                </a:cubicBezTo>
                <a:cubicBezTo>
                  <a:pt x="9004" y="7576"/>
                  <a:pt x="9004" y="7469"/>
                  <a:pt x="8937" y="7404"/>
                </a:cubicBezTo>
                <a:cubicBezTo>
                  <a:pt x="8904" y="7371"/>
                  <a:pt x="8861" y="7354"/>
                  <a:pt x="8818" y="7354"/>
                </a:cubicBezTo>
                <a:close/>
                <a:moveTo>
                  <a:pt x="9603" y="7354"/>
                </a:moveTo>
                <a:cubicBezTo>
                  <a:pt x="9560" y="7354"/>
                  <a:pt x="9517" y="7371"/>
                  <a:pt x="9483" y="7404"/>
                </a:cubicBezTo>
                <a:cubicBezTo>
                  <a:pt x="9417" y="7469"/>
                  <a:pt x="9417" y="7576"/>
                  <a:pt x="9483" y="7642"/>
                </a:cubicBezTo>
                <a:cubicBezTo>
                  <a:pt x="9550" y="7708"/>
                  <a:pt x="9657" y="7708"/>
                  <a:pt x="9724" y="7642"/>
                </a:cubicBezTo>
                <a:cubicBezTo>
                  <a:pt x="9790" y="7576"/>
                  <a:pt x="9790" y="7469"/>
                  <a:pt x="9724" y="7404"/>
                </a:cubicBezTo>
                <a:cubicBezTo>
                  <a:pt x="9690" y="7371"/>
                  <a:pt x="9647" y="7354"/>
                  <a:pt x="9603" y="7354"/>
                </a:cubicBezTo>
                <a:close/>
                <a:moveTo>
                  <a:pt x="10390" y="7354"/>
                </a:moveTo>
                <a:cubicBezTo>
                  <a:pt x="10346" y="7354"/>
                  <a:pt x="10303" y="7371"/>
                  <a:pt x="10270" y="7404"/>
                </a:cubicBezTo>
                <a:cubicBezTo>
                  <a:pt x="10203" y="7469"/>
                  <a:pt x="10203" y="7576"/>
                  <a:pt x="10270" y="7642"/>
                </a:cubicBezTo>
                <a:cubicBezTo>
                  <a:pt x="10336" y="7708"/>
                  <a:pt x="10444" y="7708"/>
                  <a:pt x="10510" y="7642"/>
                </a:cubicBezTo>
                <a:cubicBezTo>
                  <a:pt x="10576" y="7576"/>
                  <a:pt x="10576" y="7469"/>
                  <a:pt x="10510" y="7404"/>
                </a:cubicBezTo>
                <a:cubicBezTo>
                  <a:pt x="10477" y="7371"/>
                  <a:pt x="10433" y="7354"/>
                  <a:pt x="10390" y="7354"/>
                </a:cubicBezTo>
                <a:close/>
                <a:moveTo>
                  <a:pt x="11176" y="7354"/>
                </a:moveTo>
                <a:cubicBezTo>
                  <a:pt x="11132" y="7354"/>
                  <a:pt x="11089" y="7371"/>
                  <a:pt x="11055" y="7404"/>
                </a:cubicBezTo>
                <a:cubicBezTo>
                  <a:pt x="10989" y="7469"/>
                  <a:pt x="10989" y="7576"/>
                  <a:pt x="11055" y="7642"/>
                </a:cubicBezTo>
                <a:cubicBezTo>
                  <a:pt x="11122" y="7708"/>
                  <a:pt x="11230" y="7708"/>
                  <a:pt x="11296" y="7642"/>
                </a:cubicBezTo>
                <a:cubicBezTo>
                  <a:pt x="11363" y="7576"/>
                  <a:pt x="11363" y="7469"/>
                  <a:pt x="11296" y="7404"/>
                </a:cubicBezTo>
                <a:cubicBezTo>
                  <a:pt x="11263" y="7371"/>
                  <a:pt x="11219" y="7354"/>
                  <a:pt x="11176" y="7354"/>
                </a:cubicBezTo>
                <a:close/>
                <a:moveTo>
                  <a:pt x="11962" y="7354"/>
                </a:moveTo>
                <a:cubicBezTo>
                  <a:pt x="11919" y="7354"/>
                  <a:pt x="11875" y="7371"/>
                  <a:pt x="11842" y="7404"/>
                </a:cubicBezTo>
                <a:cubicBezTo>
                  <a:pt x="11775" y="7469"/>
                  <a:pt x="11775" y="7576"/>
                  <a:pt x="11842" y="7642"/>
                </a:cubicBezTo>
                <a:cubicBezTo>
                  <a:pt x="11908" y="7708"/>
                  <a:pt x="12016" y="7708"/>
                  <a:pt x="12083" y="7642"/>
                </a:cubicBezTo>
                <a:cubicBezTo>
                  <a:pt x="12149" y="7576"/>
                  <a:pt x="12149" y="7469"/>
                  <a:pt x="12083" y="7404"/>
                </a:cubicBezTo>
                <a:cubicBezTo>
                  <a:pt x="12049" y="7371"/>
                  <a:pt x="12006" y="7354"/>
                  <a:pt x="11962" y="7354"/>
                </a:cubicBezTo>
                <a:close/>
                <a:moveTo>
                  <a:pt x="12748" y="7354"/>
                </a:moveTo>
                <a:cubicBezTo>
                  <a:pt x="12705" y="7354"/>
                  <a:pt x="12661" y="7371"/>
                  <a:pt x="12628" y="7404"/>
                </a:cubicBezTo>
                <a:cubicBezTo>
                  <a:pt x="12562" y="7469"/>
                  <a:pt x="12562" y="7576"/>
                  <a:pt x="12628" y="7642"/>
                </a:cubicBezTo>
                <a:cubicBezTo>
                  <a:pt x="12694" y="7708"/>
                  <a:pt x="12802" y="7708"/>
                  <a:pt x="12868" y="7642"/>
                </a:cubicBezTo>
                <a:cubicBezTo>
                  <a:pt x="12935" y="7576"/>
                  <a:pt x="12935" y="7469"/>
                  <a:pt x="12868" y="7404"/>
                </a:cubicBezTo>
                <a:cubicBezTo>
                  <a:pt x="12835" y="7371"/>
                  <a:pt x="12792" y="7354"/>
                  <a:pt x="12748" y="7354"/>
                </a:cubicBezTo>
                <a:close/>
                <a:moveTo>
                  <a:pt x="13535" y="7354"/>
                </a:moveTo>
                <a:cubicBezTo>
                  <a:pt x="13491" y="7354"/>
                  <a:pt x="13447" y="7371"/>
                  <a:pt x="13414" y="7404"/>
                </a:cubicBezTo>
                <a:cubicBezTo>
                  <a:pt x="13348" y="7469"/>
                  <a:pt x="13348" y="7576"/>
                  <a:pt x="13414" y="7642"/>
                </a:cubicBezTo>
                <a:cubicBezTo>
                  <a:pt x="13481" y="7708"/>
                  <a:pt x="13588" y="7708"/>
                  <a:pt x="13654" y="7642"/>
                </a:cubicBezTo>
                <a:cubicBezTo>
                  <a:pt x="13721" y="7576"/>
                  <a:pt x="13721" y="7469"/>
                  <a:pt x="13654" y="7404"/>
                </a:cubicBezTo>
                <a:cubicBezTo>
                  <a:pt x="13621" y="7371"/>
                  <a:pt x="13578" y="7354"/>
                  <a:pt x="13535" y="7354"/>
                </a:cubicBezTo>
                <a:close/>
                <a:moveTo>
                  <a:pt x="14320" y="7354"/>
                </a:moveTo>
                <a:cubicBezTo>
                  <a:pt x="14277" y="7354"/>
                  <a:pt x="14234" y="7371"/>
                  <a:pt x="14201" y="7404"/>
                </a:cubicBezTo>
                <a:cubicBezTo>
                  <a:pt x="14134" y="7469"/>
                  <a:pt x="14134" y="7576"/>
                  <a:pt x="14201" y="7642"/>
                </a:cubicBezTo>
                <a:cubicBezTo>
                  <a:pt x="14267" y="7708"/>
                  <a:pt x="14374" y="7708"/>
                  <a:pt x="14441" y="7642"/>
                </a:cubicBezTo>
                <a:cubicBezTo>
                  <a:pt x="14507" y="7576"/>
                  <a:pt x="14507" y="7469"/>
                  <a:pt x="14441" y="7404"/>
                </a:cubicBezTo>
                <a:cubicBezTo>
                  <a:pt x="14408" y="7371"/>
                  <a:pt x="14364" y="7354"/>
                  <a:pt x="14320" y="7354"/>
                </a:cubicBezTo>
                <a:close/>
                <a:moveTo>
                  <a:pt x="15107" y="7354"/>
                </a:moveTo>
                <a:cubicBezTo>
                  <a:pt x="15063" y="7354"/>
                  <a:pt x="15019" y="7371"/>
                  <a:pt x="14986" y="7404"/>
                </a:cubicBezTo>
                <a:cubicBezTo>
                  <a:pt x="14920" y="7469"/>
                  <a:pt x="14920" y="7576"/>
                  <a:pt x="14986" y="7642"/>
                </a:cubicBezTo>
                <a:cubicBezTo>
                  <a:pt x="15053" y="7708"/>
                  <a:pt x="15161" y="7708"/>
                  <a:pt x="15227" y="7642"/>
                </a:cubicBezTo>
                <a:cubicBezTo>
                  <a:pt x="15293" y="7576"/>
                  <a:pt x="15293" y="7469"/>
                  <a:pt x="15227" y="7404"/>
                </a:cubicBezTo>
                <a:cubicBezTo>
                  <a:pt x="15194" y="7371"/>
                  <a:pt x="15150" y="7354"/>
                  <a:pt x="15107" y="7354"/>
                </a:cubicBezTo>
                <a:close/>
                <a:moveTo>
                  <a:pt x="15893" y="7354"/>
                </a:moveTo>
                <a:cubicBezTo>
                  <a:pt x="15849" y="7354"/>
                  <a:pt x="15806" y="7371"/>
                  <a:pt x="15772" y="7404"/>
                </a:cubicBezTo>
                <a:cubicBezTo>
                  <a:pt x="15706" y="7469"/>
                  <a:pt x="15706" y="7576"/>
                  <a:pt x="15772" y="7642"/>
                </a:cubicBezTo>
                <a:cubicBezTo>
                  <a:pt x="15839" y="7708"/>
                  <a:pt x="15947" y="7708"/>
                  <a:pt x="16013" y="7642"/>
                </a:cubicBezTo>
                <a:cubicBezTo>
                  <a:pt x="16080" y="7576"/>
                  <a:pt x="16080" y="7469"/>
                  <a:pt x="16013" y="7404"/>
                </a:cubicBezTo>
                <a:cubicBezTo>
                  <a:pt x="15980" y="7371"/>
                  <a:pt x="15936" y="7354"/>
                  <a:pt x="15893" y="7354"/>
                </a:cubicBezTo>
                <a:close/>
                <a:moveTo>
                  <a:pt x="16679" y="7354"/>
                </a:moveTo>
                <a:cubicBezTo>
                  <a:pt x="16636" y="7354"/>
                  <a:pt x="16592" y="7371"/>
                  <a:pt x="16559" y="7404"/>
                </a:cubicBezTo>
                <a:cubicBezTo>
                  <a:pt x="16492" y="7469"/>
                  <a:pt x="16492" y="7576"/>
                  <a:pt x="16559" y="7642"/>
                </a:cubicBezTo>
                <a:cubicBezTo>
                  <a:pt x="16625" y="7708"/>
                  <a:pt x="16733" y="7708"/>
                  <a:pt x="16800" y="7642"/>
                </a:cubicBezTo>
                <a:cubicBezTo>
                  <a:pt x="16866" y="7576"/>
                  <a:pt x="16866" y="7469"/>
                  <a:pt x="16800" y="7404"/>
                </a:cubicBezTo>
                <a:cubicBezTo>
                  <a:pt x="16766" y="7371"/>
                  <a:pt x="16723" y="7354"/>
                  <a:pt x="16679" y="7354"/>
                </a:cubicBezTo>
                <a:close/>
                <a:moveTo>
                  <a:pt x="17465" y="7354"/>
                </a:moveTo>
                <a:cubicBezTo>
                  <a:pt x="17422" y="7354"/>
                  <a:pt x="17378" y="7371"/>
                  <a:pt x="17345" y="7404"/>
                </a:cubicBezTo>
                <a:cubicBezTo>
                  <a:pt x="17279" y="7469"/>
                  <a:pt x="17279" y="7576"/>
                  <a:pt x="17345" y="7642"/>
                </a:cubicBezTo>
                <a:cubicBezTo>
                  <a:pt x="17411" y="7708"/>
                  <a:pt x="17519" y="7708"/>
                  <a:pt x="17585" y="7642"/>
                </a:cubicBezTo>
                <a:cubicBezTo>
                  <a:pt x="17652" y="7576"/>
                  <a:pt x="17652" y="7469"/>
                  <a:pt x="17585" y="7404"/>
                </a:cubicBezTo>
                <a:cubicBezTo>
                  <a:pt x="17552" y="7371"/>
                  <a:pt x="17509" y="7354"/>
                  <a:pt x="17465" y="7354"/>
                </a:cubicBezTo>
                <a:close/>
                <a:moveTo>
                  <a:pt x="18252" y="7354"/>
                </a:moveTo>
                <a:cubicBezTo>
                  <a:pt x="18208" y="7354"/>
                  <a:pt x="18165" y="7371"/>
                  <a:pt x="18131" y="7404"/>
                </a:cubicBezTo>
                <a:cubicBezTo>
                  <a:pt x="18065" y="7469"/>
                  <a:pt x="18065" y="7576"/>
                  <a:pt x="18131" y="7642"/>
                </a:cubicBezTo>
                <a:cubicBezTo>
                  <a:pt x="18198" y="7708"/>
                  <a:pt x="18305" y="7708"/>
                  <a:pt x="18371" y="7642"/>
                </a:cubicBezTo>
                <a:cubicBezTo>
                  <a:pt x="18438" y="7576"/>
                  <a:pt x="18438" y="7469"/>
                  <a:pt x="18371" y="7404"/>
                </a:cubicBezTo>
                <a:cubicBezTo>
                  <a:pt x="18338" y="7371"/>
                  <a:pt x="18295" y="7354"/>
                  <a:pt x="18252" y="7354"/>
                </a:cubicBezTo>
                <a:close/>
                <a:moveTo>
                  <a:pt x="19037" y="7354"/>
                </a:moveTo>
                <a:cubicBezTo>
                  <a:pt x="18994" y="7354"/>
                  <a:pt x="18951" y="7371"/>
                  <a:pt x="18918" y="7404"/>
                </a:cubicBezTo>
                <a:cubicBezTo>
                  <a:pt x="18851" y="7469"/>
                  <a:pt x="18851" y="7576"/>
                  <a:pt x="18918" y="7642"/>
                </a:cubicBezTo>
                <a:cubicBezTo>
                  <a:pt x="18984" y="7708"/>
                  <a:pt x="19091" y="7708"/>
                  <a:pt x="19158" y="7642"/>
                </a:cubicBezTo>
                <a:cubicBezTo>
                  <a:pt x="19224" y="7576"/>
                  <a:pt x="19224" y="7469"/>
                  <a:pt x="19158" y="7404"/>
                </a:cubicBezTo>
                <a:cubicBezTo>
                  <a:pt x="19125" y="7371"/>
                  <a:pt x="19081" y="7354"/>
                  <a:pt x="19037" y="7354"/>
                </a:cubicBezTo>
                <a:close/>
                <a:moveTo>
                  <a:pt x="19824" y="7354"/>
                </a:moveTo>
                <a:cubicBezTo>
                  <a:pt x="19780" y="7354"/>
                  <a:pt x="19736" y="7371"/>
                  <a:pt x="19703" y="7404"/>
                </a:cubicBezTo>
                <a:cubicBezTo>
                  <a:pt x="19637" y="7469"/>
                  <a:pt x="19637" y="7576"/>
                  <a:pt x="19703" y="7642"/>
                </a:cubicBezTo>
                <a:cubicBezTo>
                  <a:pt x="19770" y="7708"/>
                  <a:pt x="19878" y="7708"/>
                  <a:pt x="19944" y="7642"/>
                </a:cubicBezTo>
                <a:cubicBezTo>
                  <a:pt x="20010" y="7576"/>
                  <a:pt x="20010" y="7469"/>
                  <a:pt x="19944" y="7404"/>
                </a:cubicBezTo>
                <a:cubicBezTo>
                  <a:pt x="19911" y="7371"/>
                  <a:pt x="19867" y="7354"/>
                  <a:pt x="19824" y="7354"/>
                </a:cubicBezTo>
                <a:close/>
                <a:moveTo>
                  <a:pt x="20610" y="7354"/>
                </a:moveTo>
                <a:cubicBezTo>
                  <a:pt x="20566" y="7354"/>
                  <a:pt x="20523" y="7371"/>
                  <a:pt x="20490" y="7404"/>
                </a:cubicBezTo>
                <a:cubicBezTo>
                  <a:pt x="20423" y="7469"/>
                  <a:pt x="20423" y="7576"/>
                  <a:pt x="20490" y="7642"/>
                </a:cubicBezTo>
                <a:cubicBezTo>
                  <a:pt x="20556" y="7708"/>
                  <a:pt x="20664" y="7708"/>
                  <a:pt x="20730" y="7642"/>
                </a:cubicBezTo>
                <a:cubicBezTo>
                  <a:pt x="20797" y="7576"/>
                  <a:pt x="20797" y="7469"/>
                  <a:pt x="20730" y="7404"/>
                </a:cubicBezTo>
                <a:cubicBezTo>
                  <a:pt x="20697" y="7371"/>
                  <a:pt x="20653" y="7354"/>
                  <a:pt x="20610" y="7354"/>
                </a:cubicBezTo>
                <a:close/>
                <a:moveTo>
                  <a:pt x="21396" y="7354"/>
                </a:moveTo>
                <a:cubicBezTo>
                  <a:pt x="21353" y="7354"/>
                  <a:pt x="21309" y="7371"/>
                  <a:pt x="21276" y="7404"/>
                </a:cubicBezTo>
                <a:cubicBezTo>
                  <a:pt x="21209" y="7469"/>
                  <a:pt x="21209" y="7576"/>
                  <a:pt x="21276" y="7642"/>
                </a:cubicBezTo>
                <a:cubicBezTo>
                  <a:pt x="21342" y="7708"/>
                  <a:pt x="21450" y="7708"/>
                  <a:pt x="21517" y="7642"/>
                </a:cubicBezTo>
                <a:cubicBezTo>
                  <a:pt x="21583" y="7576"/>
                  <a:pt x="21583" y="7469"/>
                  <a:pt x="21517" y="7404"/>
                </a:cubicBezTo>
                <a:cubicBezTo>
                  <a:pt x="21483" y="7371"/>
                  <a:pt x="21440" y="7354"/>
                  <a:pt x="21396" y="7354"/>
                </a:cubicBezTo>
                <a:close/>
                <a:moveTo>
                  <a:pt x="169" y="8172"/>
                </a:moveTo>
                <a:cubicBezTo>
                  <a:pt x="126" y="8172"/>
                  <a:pt x="83" y="8189"/>
                  <a:pt x="49" y="8221"/>
                </a:cubicBezTo>
                <a:cubicBezTo>
                  <a:pt x="-17" y="8287"/>
                  <a:pt x="-17" y="8393"/>
                  <a:pt x="49" y="8459"/>
                </a:cubicBezTo>
                <a:cubicBezTo>
                  <a:pt x="116" y="8525"/>
                  <a:pt x="223" y="8525"/>
                  <a:pt x="290" y="8459"/>
                </a:cubicBezTo>
                <a:cubicBezTo>
                  <a:pt x="356" y="8393"/>
                  <a:pt x="356" y="8287"/>
                  <a:pt x="290" y="8221"/>
                </a:cubicBezTo>
                <a:cubicBezTo>
                  <a:pt x="256" y="8189"/>
                  <a:pt x="213" y="8172"/>
                  <a:pt x="169" y="8172"/>
                </a:cubicBezTo>
                <a:close/>
                <a:moveTo>
                  <a:pt x="955" y="8172"/>
                </a:moveTo>
                <a:cubicBezTo>
                  <a:pt x="912" y="8172"/>
                  <a:pt x="869" y="8189"/>
                  <a:pt x="836" y="8221"/>
                </a:cubicBezTo>
                <a:cubicBezTo>
                  <a:pt x="769" y="8287"/>
                  <a:pt x="769" y="8393"/>
                  <a:pt x="836" y="8459"/>
                </a:cubicBezTo>
                <a:cubicBezTo>
                  <a:pt x="902" y="8525"/>
                  <a:pt x="1009" y="8525"/>
                  <a:pt x="1076" y="8459"/>
                </a:cubicBezTo>
                <a:cubicBezTo>
                  <a:pt x="1142" y="8393"/>
                  <a:pt x="1142" y="8287"/>
                  <a:pt x="1076" y="8221"/>
                </a:cubicBezTo>
                <a:cubicBezTo>
                  <a:pt x="1043" y="8189"/>
                  <a:pt x="999" y="8172"/>
                  <a:pt x="955" y="8172"/>
                </a:cubicBezTo>
                <a:close/>
                <a:moveTo>
                  <a:pt x="1742" y="8172"/>
                </a:moveTo>
                <a:cubicBezTo>
                  <a:pt x="1698" y="8172"/>
                  <a:pt x="1654" y="8189"/>
                  <a:pt x="1621" y="8221"/>
                </a:cubicBezTo>
                <a:cubicBezTo>
                  <a:pt x="1555" y="8287"/>
                  <a:pt x="1555" y="8393"/>
                  <a:pt x="1621" y="8459"/>
                </a:cubicBezTo>
                <a:cubicBezTo>
                  <a:pt x="1688" y="8525"/>
                  <a:pt x="1796" y="8525"/>
                  <a:pt x="1862" y="8459"/>
                </a:cubicBezTo>
                <a:cubicBezTo>
                  <a:pt x="1928" y="8393"/>
                  <a:pt x="1928" y="8287"/>
                  <a:pt x="1862" y="8221"/>
                </a:cubicBezTo>
                <a:cubicBezTo>
                  <a:pt x="1829" y="8189"/>
                  <a:pt x="1785" y="8172"/>
                  <a:pt x="1742" y="8172"/>
                </a:cubicBezTo>
                <a:close/>
                <a:moveTo>
                  <a:pt x="2528" y="8172"/>
                </a:moveTo>
                <a:cubicBezTo>
                  <a:pt x="2484" y="8172"/>
                  <a:pt x="2441" y="8189"/>
                  <a:pt x="2408" y="8221"/>
                </a:cubicBezTo>
                <a:cubicBezTo>
                  <a:pt x="2341" y="8287"/>
                  <a:pt x="2341" y="8393"/>
                  <a:pt x="2408" y="8459"/>
                </a:cubicBezTo>
                <a:cubicBezTo>
                  <a:pt x="2474" y="8525"/>
                  <a:pt x="2582" y="8525"/>
                  <a:pt x="2648" y="8459"/>
                </a:cubicBezTo>
                <a:cubicBezTo>
                  <a:pt x="2715" y="8393"/>
                  <a:pt x="2715" y="8287"/>
                  <a:pt x="2648" y="8221"/>
                </a:cubicBezTo>
                <a:cubicBezTo>
                  <a:pt x="2615" y="8189"/>
                  <a:pt x="2571" y="8172"/>
                  <a:pt x="2528" y="8172"/>
                </a:cubicBezTo>
                <a:close/>
                <a:moveTo>
                  <a:pt x="3314" y="8172"/>
                </a:moveTo>
                <a:cubicBezTo>
                  <a:pt x="3271" y="8172"/>
                  <a:pt x="3227" y="8189"/>
                  <a:pt x="3194" y="8221"/>
                </a:cubicBezTo>
                <a:cubicBezTo>
                  <a:pt x="3127" y="8287"/>
                  <a:pt x="3127" y="8393"/>
                  <a:pt x="3194" y="8459"/>
                </a:cubicBezTo>
                <a:cubicBezTo>
                  <a:pt x="3260" y="8525"/>
                  <a:pt x="3368" y="8525"/>
                  <a:pt x="3434" y="8459"/>
                </a:cubicBezTo>
                <a:cubicBezTo>
                  <a:pt x="3500" y="8393"/>
                  <a:pt x="3500" y="8287"/>
                  <a:pt x="3434" y="8221"/>
                </a:cubicBezTo>
                <a:cubicBezTo>
                  <a:pt x="3401" y="8189"/>
                  <a:pt x="3358" y="8172"/>
                  <a:pt x="3314" y="8172"/>
                </a:cubicBezTo>
                <a:close/>
                <a:moveTo>
                  <a:pt x="4101" y="8172"/>
                </a:moveTo>
                <a:cubicBezTo>
                  <a:pt x="4057" y="8172"/>
                  <a:pt x="4013" y="8189"/>
                  <a:pt x="3980" y="8221"/>
                </a:cubicBezTo>
                <a:cubicBezTo>
                  <a:pt x="3914" y="8287"/>
                  <a:pt x="3914" y="8393"/>
                  <a:pt x="3980" y="8459"/>
                </a:cubicBezTo>
                <a:cubicBezTo>
                  <a:pt x="4047" y="8525"/>
                  <a:pt x="4154" y="8525"/>
                  <a:pt x="4220" y="8459"/>
                </a:cubicBezTo>
                <a:cubicBezTo>
                  <a:pt x="4287" y="8393"/>
                  <a:pt x="4287" y="8287"/>
                  <a:pt x="4220" y="8221"/>
                </a:cubicBezTo>
                <a:cubicBezTo>
                  <a:pt x="4187" y="8189"/>
                  <a:pt x="4144" y="8172"/>
                  <a:pt x="4101" y="8172"/>
                </a:cubicBezTo>
                <a:close/>
                <a:moveTo>
                  <a:pt x="4886" y="8172"/>
                </a:moveTo>
                <a:cubicBezTo>
                  <a:pt x="4843" y="8172"/>
                  <a:pt x="4800" y="8189"/>
                  <a:pt x="4766" y="8221"/>
                </a:cubicBezTo>
                <a:cubicBezTo>
                  <a:pt x="4700" y="8287"/>
                  <a:pt x="4700" y="8393"/>
                  <a:pt x="4766" y="8459"/>
                </a:cubicBezTo>
                <a:cubicBezTo>
                  <a:pt x="4833" y="8525"/>
                  <a:pt x="4940" y="8525"/>
                  <a:pt x="5007" y="8459"/>
                </a:cubicBezTo>
                <a:cubicBezTo>
                  <a:pt x="5073" y="8393"/>
                  <a:pt x="5073" y="8287"/>
                  <a:pt x="5007" y="8221"/>
                </a:cubicBezTo>
                <a:cubicBezTo>
                  <a:pt x="4973" y="8189"/>
                  <a:pt x="4930" y="8172"/>
                  <a:pt x="4886" y="8172"/>
                </a:cubicBezTo>
                <a:close/>
                <a:moveTo>
                  <a:pt x="5672" y="8172"/>
                </a:moveTo>
                <a:cubicBezTo>
                  <a:pt x="5629" y="8172"/>
                  <a:pt x="5586" y="8189"/>
                  <a:pt x="5553" y="8221"/>
                </a:cubicBezTo>
                <a:cubicBezTo>
                  <a:pt x="5486" y="8287"/>
                  <a:pt x="5486" y="8393"/>
                  <a:pt x="5553" y="8459"/>
                </a:cubicBezTo>
                <a:cubicBezTo>
                  <a:pt x="5619" y="8525"/>
                  <a:pt x="5726" y="8525"/>
                  <a:pt x="5793" y="8459"/>
                </a:cubicBezTo>
                <a:cubicBezTo>
                  <a:pt x="5859" y="8393"/>
                  <a:pt x="5859" y="8287"/>
                  <a:pt x="5793" y="8221"/>
                </a:cubicBezTo>
                <a:cubicBezTo>
                  <a:pt x="5760" y="8189"/>
                  <a:pt x="5716" y="8172"/>
                  <a:pt x="5672" y="8172"/>
                </a:cubicBezTo>
                <a:close/>
                <a:moveTo>
                  <a:pt x="6459" y="8172"/>
                </a:moveTo>
                <a:cubicBezTo>
                  <a:pt x="6415" y="8172"/>
                  <a:pt x="6372" y="8189"/>
                  <a:pt x="6338" y="8221"/>
                </a:cubicBezTo>
                <a:cubicBezTo>
                  <a:pt x="6272" y="8287"/>
                  <a:pt x="6272" y="8393"/>
                  <a:pt x="6338" y="8459"/>
                </a:cubicBezTo>
                <a:cubicBezTo>
                  <a:pt x="6405" y="8525"/>
                  <a:pt x="6513" y="8525"/>
                  <a:pt x="6579" y="8459"/>
                </a:cubicBezTo>
                <a:cubicBezTo>
                  <a:pt x="6646" y="8393"/>
                  <a:pt x="6646" y="8287"/>
                  <a:pt x="6579" y="8221"/>
                </a:cubicBezTo>
                <a:cubicBezTo>
                  <a:pt x="6546" y="8189"/>
                  <a:pt x="6502" y="8172"/>
                  <a:pt x="6459" y="8172"/>
                </a:cubicBezTo>
                <a:close/>
                <a:moveTo>
                  <a:pt x="7245" y="8172"/>
                </a:moveTo>
                <a:cubicBezTo>
                  <a:pt x="7202" y="8172"/>
                  <a:pt x="7158" y="8189"/>
                  <a:pt x="7125" y="8221"/>
                </a:cubicBezTo>
                <a:cubicBezTo>
                  <a:pt x="7058" y="8287"/>
                  <a:pt x="7058" y="8393"/>
                  <a:pt x="7125" y="8459"/>
                </a:cubicBezTo>
                <a:cubicBezTo>
                  <a:pt x="7191" y="8525"/>
                  <a:pt x="7299" y="8525"/>
                  <a:pt x="7365" y="8459"/>
                </a:cubicBezTo>
                <a:cubicBezTo>
                  <a:pt x="7432" y="8393"/>
                  <a:pt x="7432" y="8287"/>
                  <a:pt x="7365" y="8221"/>
                </a:cubicBezTo>
                <a:cubicBezTo>
                  <a:pt x="7332" y="8189"/>
                  <a:pt x="7289" y="8172"/>
                  <a:pt x="7245" y="8172"/>
                </a:cubicBezTo>
                <a:close/>
                <a:moveTo>
                  <a:pt x="8031" y="8172"/>
                </a:moveTo>
                <a:cubicBezTo>
                  <a:pt x="7988" y="8172"/>
                  <a:pt x="7944" y="8189"/>
                  <a:pt x="7911" y="8221"/>
                </a:cubicBezTo>
                <a:cubicBezTo>
                  <a:pt x="7845" y="8287"/>
                  <a:pt x="7845" y="8393"/>
                  <a:pt x="7911" y="8459"/>
                </a:cubicBezTo>
                <a:cubicBezTo>
                  <a:pt x="7977" y="8525"/>
                  <a:pt x="8085" y="8525"/>
                  <a:pt x="8151" y="8459"/>
                </a:cubicBezTo>
                <a:cubicBezTo>
                  <a:pt x="8217" y="8393"/>
                  <a:pt x="8217" y="8287"/>
                  <a:pt x="8151" y="8221"/>
                </a:cubicBezTo>
                <a:cubicBezTo>
                  <a:pt x="8118" y="8189"/>
                  <a:pt x="8075" y="8172"/>
                  <a:pt x="8031" y="8172"/>
                </a:cubicBezTo>
                <a:close/>
                <a:moveTo>
                  <a:pt x="8818" y="8172"/>
                </a:moveTo>
                <a:cubicBezTo>
                  <a:pt x="8774" y="8172"/>
                  <a:pt x="8730" y="8189"/>
                  <a:pt x="8697" y="8221"/>
                </a:cubicBezTo>
                <a:cubicBezTo>
                  <a:pt x="8631" y="8287"/>
                  <a:pt x="8631" y="8393"/>
                  <a:pt x="8697" y="8459"/>
                </a:cubicBezTo>
                <a:cubicBezTo>
                  <a:pt x="8764" y="8525"/>
                  <a:pt x="8871" y="8525"/>
                  <a:pt x="8937" y="8459"/>
                </a:cubicBezTo>
                <a:cubicBezTo>
                  <a:pt x="9004" y="8393"/>
                  <a:pt x="9004" y="8287"/>
                  <a:pt x="8937" y="8221"/>
                </a:cubicBezTo>
                <a:cubicBezTo>
                  <a:pt x="8904" y="8189"/>
                  <a:pt x="8861" y="8172"/>
                  <a:pt x="8818" y="8172"/>
                </a:cubicBezTo>
                <a:close/>
                <a:moveTo>
                  <a:pt x="9603" y="8172"/>
                </a:moveTo>
                <a:cubicBezTo>
                  <a:pt x="9560" y="8172"/>
                  <a:pt x="9517" y="8189"/>
                  <a:pt x="9483" y="8221"/>
                </a:cubicBezTo>
                <a:cubicBezTo>
                  <a:pt x="9417" y="8287"/>
                  <a:pt x="9417" y="8393"/>
                  <a:pt x="9483" y="8459"/>
                </a:cubicBezTo>
                <a:cubicBezTo>
                  <a:pt x="9550" y="8525"/>
                  <a:pt x="9657" y="8525"/>
                  <a:pt x="9724" y="8459"/>
                </a:cubicBezTo>
                <a:cubicBezTo>
                  <a:pt x="9790" y="8393"/>
                  <a:pt x="9790" y="8287"/>
                  <a:pt x="9724" y="8221"/>
                </a:cubicBezTo>
                <a:cubicBezTo>
                  <a:pt x="9690" y="8189"/>
                  <a:pt x="9647" y="8172"/>
                  <a:pt x="9603" y="8172"/>
                </a:cubicBezTo>
                <a:close/>
                <a:moveTo>
                  <a:pt x="10390" y="8172"/>
                </a:moveTo>
                <a:cubicBezTo>
                  <a:pt x="10346" y="8172"/>
                  <a:pt x="10303" y="8189"/>
                  <a:pt x="10270" y="8221"/>
                </a:cubicBezTo>
                <a:cubicBezTo>
                  <a:pt x="10203" y="8287"/>
                  <a:pt x="10203" y="8393"/>
                  <a:pt x="10270" y="8459"/>
                </a:cubicBezTo>
                <a:cubicBezTo>
                  <a:pt x="10336" y="8525"/>
                  <a:pt x="10444" y="8525"/>
                  <a:pt x="10510" y="8459"/>
                </a:cubicBezTo>
                <a:cubicBezTo>
                  <a:pt x="10576" y="8393"/>
                  <a:pt x="10576" y="8287"/>
                  <a:pt x="10510" y="8221"/>
                </a:cubicBezTo>
                <a:cubicBezTo>
                  <a:pt x="10477" y="8189"/>
                  <a:pt x="10433" y="8172"/>
                  <a:pt x="10390" y="8172"/>
                </a:cubicBezTo>
                <a:close/>
                <a:moveTo>
                  <a:pt x="11176" y="8172"/>
                </a:moveTo>
                <a:cubicBezTo>
                  <a:pt x="11132" y="8172"/>
                  <a:pt x="11089" y="8189"/>
                  <a:pt x="11055" y="8221"/>
                </a:cubicBezTo>
                <a:cubicBezTo>
                  <a:pt x="10989" y="8287"/>
                  <a:pt x="10989" y="8393"/>
                  <a:pt x="11055" y="8459"/>
                </a:cubicBezTo>
                <a:cubicBezTo>
                  <a:pt x="11122" y="8525"/>
                  <a:pt x="11230" y="8525"/>
                  <a:pt x="11296" y="8459"/>
                </a:cubicBezTo>
                <a:cubicBezTo>
                  <a:pt x="11363" y="8393"/>
                  <a:pt x="11363" y="8287"/>
                  <a:pt x="11296" y="8221"/>
                </a:cubicBezTo>
                <a:cubicBezTo>
                  <a:pt x="11263" y="8189"/>
                  <a:pt x="11219" y="8172"/>
                  <a:pt x="11176" y="8172"/>
                </a:cubicBezTo>
                <a:close/>
                <a:moveTo>
                  <a:pt x="11962" y="8172"/>
                </a:moveTo>
                <a:cubicBezTo>
                  <a:pt x="11919" y="8172"/>
                  <a:pt x="11875" y="8189"/>
                  <a:pt x="11842" y="8221"/>
                </a:cubicBezTo>
                <a:cubicBezTo>
                  <a:pt x="11775" y="8287"/>
                  <a:pt x="11775" y="8393"/>
                  <a:pt x="11842" y="8459"/>
                </a:cubicBezTo>
                <a:cubicBezTo>
                  <a:pt x="11908" y="8525"/>
                  <a:pt x="12016" y="8525"/>
                  <a:pt x="12083" y="8459"/>
                </a:cubicBezTo>
                <a:cubicBezTo>
                  <a:pt x="12149" y="8393"/>
                  <a:pt x="12149" y="8287"/>
                  <a:pt x="12083" y="8221"/>
                </a:cubicBezTo>
                <a:cubicBezTo>
                  <a:pt x="12049" y="8189"/>
                  <a:pt x="12006" y="8172"/>
                  <a:pt x="11962" y="8172"/>
                </a:cubicBezTo>
                <a:close/>
                <a:moveTo>
                  <a:pt x="12748" y="8172"/>
                </a:moveTo>
                <a:cubicBezTo>
                  <a:pt x="12705" y="8172"/>
                  <a:pt x="12661" y="8189"/>
                  <a:pt x="12628" y="8221"/>
                </a:cubicBezTo>
                <a:cubicBezTo>
                  <a:pt x="12562" y="8287"/>
                  <a:pt x="12562" y="8393"/>
                  <a:pt x="12628" y="8459"/>
                </a:cubicBezTo>
                <a:cubicBezTo>
                  <a:pt x="12694" y="8525"/>
                  <a:pt x="12802" y="8525"/>
                  <a:pt x="12868" y="8459"/>
                </a:cubicBezTo>
                <a:cubicBezTo>
                  <a:pt x="12935" y="8393"/>
                  <a:pt x="12935" y="8287"/>
                  <a:pt x="12868" y="8221"/>
                </a:cubicBezTo>
                <a:cubicBezTo>
                  <a:pt x="12835" y="8189"/>
                  <a:pt x="12792" y="8172"/>
                  <a:pt x="12748" y="8172"/>
                </a:cubicBezTo>
                <a:close/>
                <a:moveTo>
                  <a:pt x="13535" y="8172"/>
                </a:moveTo>
                <a:cubicBezTo>
                  <a:pt x="13491" y="8172"/>
                  <a:pt x="13447" y="8189"/>
                  <a:pt x="13414" y="8221"/>
                </a:cubicBezTo>
                <a:cubicBezTo>
                  <a:pt x="13348" y="8287"/>
                  <a:pt x="13348" y="8393"/>
                  <a:pt x="13414" y="8459"/>
                </a:cubicBezTo>
                <a:cubicBezTo>
                  <a:pt x="13481" y="8525"/>
                  <a:pt x="13588" y="8525"/>
                  <a:pt x="13654" y="8459"/>
                </a:cubicBezTo>
                <a:cubicBezTo>
                  <a:pt x="13721" y="8393"/>
                  <a:pt x="13721" y="8287"/>
                  <a:pt x="13654" y="8221"/>
                </a:cubicBezTo>
                <a:cubicBezTo>
                  <a:pt x="13621" y="8189"/>
                  <a:pt x="13578" y="8172"/>
                  <a:pt x="13535" y="8172"/>
                </a:cubicBezTo>
                <a:close/>
                <a:moveTo>
                  <a:pt x="14320" y="8172"/>
                </a:moveTo>
                <a:cubicBezTo>
                  <a:pt x="14277" y="8172"/>
                  <a:pt x="14234" y="8189"/>
                  <a:pt x="14201" y="8221"/>
                </a:cubicBezTo>
                <a:cubicBezTo>
                  <a:pt x="14134" y="8287"/>
                  <a:pt x="14134" y="8393"/>
                  <a:pt x="14201" y="8459"/>
                </a:cubicBezTo>
                <a:cubicBezTo>
                  <a:pt x="14267" y="8525"/>
                  <a:pt x="14374" y="8525"/>
                  <a:pt x="14441" y="8459"/>
                </a:cubicBezTo>
                <a:cubicBezTo>
                  <a:pt x="14507" y="8393"/>
                  <a:pt x="14507" y="8287"/>
                  <a:pt x="14441" y="8221"/>
                </a:cubicBezTo>
                <a:cubicBezTo>
                  <a:pt x="14408" y="8189"/>
                  <a:pt x="14364" y="8172"/>
                  <a:pt x="14320" y="8172"/>
                </a:cubicBezTo>
                <a:close/>
                <a:moveTo>
                  <a:pt x="15107" y="8172"/>
                </a:moveTo>
                <a:cubicBezTo>
                  <a:pt x="15063" y="8172"/>
                  <a:pt x="15019" y="8189"/>
                  <a:pt x="14986" y="8221"/>
                </a:cubicBezTo>
                <a:cubicBezTo>
                  <a:pt x="14920" y="8287"/>
                  <a:pt x="14920" y="8393"/>
                  <a:pt x="14986" y="8459"/>
                </a:cubicBezTo>
                <a:cubicBezTo>
                  <a:pt x="15053" y="8525"/>
                  <a:pt x="15161" y="8525"/>
                  <a:pt x="15227" y="8459"/>
                </a:cubicBezTo>
                <a:cubicBezTo>
                  <a:pt x="15293" y="8393"/>
                  <a:pt x="15293" y="8287"/>
                  <a:pt x="15227" y="8221"/>
                </a:cubicBezTo>
                <a:cubicBezTo>
                  <a:pt x="15194" y="8189"/>
                  <a:pt x="15150" y="8172"/>
                  <a:pt x="15107" y="8172"/>
                </a:cubicBezTo>
                <a:close/>
                <a:moveTo>
                  <a:pt x="15893" y="8172"/>
                </a:moveTo>
                <a:cubicBezTo>
                  <a:pt x="15849" y="8172"/>
                  <a:pt x="15806" y="8189"/>
                  <a:pt x="15772" y="8221"/>
                </a:cubicBezTo>
                <a:cubicBezTo>
                  <a:pt x="15706" y="8287"/>
                  <a:pt x="15706" y="8393"/>
                  <a:pt x="15772" y="8459"/>
                </a:cubicBezTo>
                <a:cubicBezTo>
                  <a:pt x="15839" y="8525"/>
                  <a:pt x="15947" y="8525"/>
                  <a:pt x="16013" y="8459"/>
                </a:cubicBezTo>
                <a:cubicBezTo>
                  <a:pt x="16080" y="8393"/>
                  <a:pt x="16080" y="8287"/>
                  <a:pt x="16013" y="8221"/>
                </a:cubicBezTo>
                <a:cubicBezTo>
                  <a:pt x="15980" y="8189"/>
                  <a:pt x="15936" y="8172"/>
                  <a:pt x="15893" y="8172"/>
                </a:cubicBezTo>
                <a:close/>
                <a:moveTo>
                  <a:pt x="16679" y="8172"/>
                </a:moveTo>
                <a:cubicBezTo>
                  <a:pt x="16636" y="8172"/>
                  <a:pt x="16592" y="8189"/>
                  <a:pt x="16559" y="8221"/>
                </a:cubicBezTo>
                <a:cubicBezTo>
                  <a:pt x="16492" y="8287"/>
                  <a:pt x="16492" y="8393"/>
                  <a:pt x="16559" y="8459"/>
                </a:cubicBezTo>
                <a:cubicBezTo>
                  <a:pt x="16625" y="8525"/>
                  <a:pt x="16733" y="8525"/>
                  <a:pt x="16800" y="8459"/>
                </a:cubicBezTo>
                <a:cubicBezTo>
                  <a:pt x="16866" y="8393"/>
                  <a:pt x="16866" y="8287"/>
                  <a:pt x="16800" y="8221"/>
                </a:cubicBezTo>
                <a:cubicBezTo>
                  <a:pt x="16766" y="8189"/>
                  <a:pt x="16723" y="8172"/>
                  <a:pt x="16679" y="8172"/>
                </a:cubicBezTo>
                <a:close/>
                <a:moveTo>
                  <a:pt x="17465" y="8172"/>
                </a:moveTo>
                <a:cubicBezTo>
                  <a:pt x="17422" y="8172"/>
                  <a:pt x="17378" y="8189"/>
                  <a:pt x="17345" y="8221"/>
                </a:cubicBezTo>
                <a:cubicBezTo>
                  <a:pt x="17279" y="8287"/>
                  <a:pt x="17279" y="8393"/>
                  <a:pt x="17345" y="8459"/>
                </a:cubicBezTo>
                <a:cubicBezTo>
                  <a:pt x="17411" y="8525"/>
                  <a:pt x="17519" y="8525"/>
                  <a:pt x="17585" y="8459"/>
                </a:cubicBezTo>
                <a:cubicBezTo>
                  <a:pt x="17652" y="8393"/>
                  <a:pt x="17652" y="8287"/>
                  <a:pt x="17585" y="8221"/>
                </a:cubicBezTo>
                <a:cubicBezTo>
                  <a:pt x="17552" y="8189"/>
                  <a:pt x="17509" y="8172"/>
                  <a:pt x="17465" y="8172"/>
                </a:cubicBezTo>
                <a:close/>
                <a:moveTo>
                  <a:pt x="18252" y="8172"/>
                </a:moveTo>
                <a:cubicBezTo>
                  <a:pt x="18208" y="8172"/>
                  <a:pt x="18165" y="8189"/>
                  <a:pt x="18131" y="8221"/>
                </a:cubicBezTo>
                <a:cubicBezTo>
                  <a:pt x="18065" y="8287"/>
                  <a:pt x="18065" y="8393"/>
                  <a:pt x="18131" y="8459"/>
                </a:cubicBezTo>
                <a:cubicBezTo>
                  <a:pt x="18198" y="8525"/>
                  <a:pt x="18305" y="8525"/>
                  <a:pt x="18371" y="8459"/>
                </a:cubicBezTo>
                <a:cubicBezTo>
                  <a:pt x="18438" y="8393"/>
                  <a:pt x="18438" y="8287"/>
                  <a:pt x="18371" y="8221"/>
                </a:cubicBezTo>
                <a:cubicBezTo>
                  <a:pt x="18338" y="8189"/>
                  <a:pt x="18295" y="8172"/>
                  <a:pt x="18252" y="8172"/>
                </a:cubicBezTo>
                <a:close/>
                <a:moveTo>
                  <a:pt x="19037" y="8172"/>
                </a:moveTo>
                <a:cubicBezTo>
                  <a:pt x="18994" y="8172"/>
                  <a:pt x="18951" y="8189"/>
                  <a:pt x="18918" y="8221"/>
                </a:cubicBezTo>
                <a:cubicBezTo>
                  <a:pt x="18851" y="8287"/>
                  <a:pt x="18851" y="8393"/>
                  <a:pt x="18918" y="8459"/>
                </a:cubicBezTo>
                <a:cubicBezTo>
                  <a:pt x="18984" y="8525"/>
                  <a:pt x="19091" y="8525"/>
                  <a:pt x="19158" y="8459"/>
                </a:cubicBezTo>
                <a:cubicBezTo>
                  <a:pt x="19224" y="8393"/>
                  <a:pt x="19224" y="8287"/>
                  <a:pt x="19158" y="8221"/>
                </a:cubicBezTo>
                <a:cubicBezTo>
                  <a:pt x="19125" y="8189"/>
                  <a:pt x="19081" y="8172"/>
                  <a:pt x="19037" y="8172"/>
                </a:cubicBezTo>
                <a:close/>
                <a:moveTo>
                  <a:pt x="19824" y="8172"/>
                </a:moveTo>
                <a:cubicBezTo>
                  <a:pt x="19780" y="8172"/>
                  <a:pt x="19736" y="8189"/>
                  <a:pt x="19703" y="8221"/>
                </a:cubicBezTo>
                <a:cubicBezTo>
                  <a:pt x="19637" y="8287"/>
                  <a:pt x="19637" y="8393"/>
                  <a:pt x="19703" y="8459"/>
                </a:cubicBezTo>
                <a:cubicBezTo>
                  <a:pt x="19770" y="8525"/>
                  <a:pt x="19878" y="8525"/>
                  <a:pt x="19944" y="8459"/>
                </a:cubicBezTo>
                <a:cubicBezTo>
                  <a:pt x="20010" y="8393"/>
                  <a:pt x="20010" y="8287"/>
                  <a:pt x="19944" y="8221"/>
                </a:cubicBezTo>
                <a:cubicBezTo>
                  <a:pt x="19911" y="8189"/>
                  <a:pt x="19867" y="8172"/>
                  <a:pt x="19824" y="8172"/>
                </a:cubicBezTo>
                <a:close/>
                <a:moveTo>
                  <a:pt x="20610" y="8172"/>
                </a:moveTo>
                <a:cubicBezTo>
                  <a:pt x="20566" y="8172"/>
                  <a:pt x="20523" y="8189"/>
                  <a:pt x="20490" y="8221"/>
                </a:cubicBezTo>
                <a:cubicBezTo>
                  <a:pt x="20423" y="8287"/>
                  <a:pt x="20423" y="8393"/>
                  <a:pt x="20490" y="8459"/>
                </a:cubicBezTo>
                <a:cubicBezTo>
                  <a:pt x="20556" y="8525"/>
                  <a:pt x="20664" y="8525"/>
                  <a:pt x="20730" y="8459"/>
                </a:cubicBezTo>
                <a:cubicBezTo>
                  <a:pt x="20797" y="8393"/>
                  <a:pt x="20797" y="8287"/>
                  <a:pt x="20730" y="8221"/>
                </a:cubicBezTo>
                <a:cubicBezTo>
                  <a:pt x="20697" y="8189"/>
                  <a:pt x="20653" y="8172"/>
                  <a:pt x="20610" y="8172"/>
                </a:cubicBezTo>
                <a:close/>
                <a:moveTo>
                  <a:pt x="21396" y="8172"/>
                </a:moveTo>
                <a:cubicBezTo>
                  <a:pt x="21353" y="8172"/>
                  <a:pt x="21309" y="8189"/>
                  <a:pt x="21276" y="8221"/>
                </a:cubicBezTo>
                <a:cubicBezTo>
                  <a:pt x="21209" y="8287"/>
                  <a:pt x="21209" y="8393"/>
                  <a:pt x="21276" y="8459"/>
                </a:cubicBezTo>
                <a:cubicBezTo>
                  <a:pt x="21342" y="8525"/>
                  <a:pt x="21450" y="8525"/>
                  <a:pt x="21517" y="8459"/>
                </a:cubicBezTo>
                <a:cubicBezTo>
                  <a:pt x="21583" y="8393"/>
                  <a:pt x="21583" y="8287"/>
                  <a:pt x="21517" y="8221"/>
                </a:cubicBezTo>
                <a:cubicBezTo>
                  <a:pt x="21483" y="8189"/>
                  <a:pt x="21440" y="8172"/>
                  <a:pt x="21396" y="8172"/>
                </a:cubicBezTo>
                <a:close/>
                <a:moveTo>
                  <a:pt x="169" y="8989"/>
                </a:moveTo>
                <a:cubicBezTo>
                  <a:pt x="126" y="8989"/>
                  <a:pt x="83" y="9006"/>
                  <a:pt x="49" y="9039"/>
                </a:cubicBezTo>
                <a:cubicBezTo>
                  <a:pt x="-17" y="9104"/>
                  <a:pt x="-17" y="9211"/>
                  <a:pt x="49" y="9276"/>
                </a:cubicBezTo>
                <a:cubicBezTo>
                  <a:pt x="116" y="9342"/>
                  <a:pt x="223" y="9342"/>
                  <a:pt x="290" y="9276"/>
                </a:cubicBezTo>
                <a:cubicBezTo>
                  <a:pt x="356" y="9211"/>
                  <a:pt x="356" y="9104"/>
                  <a:pt x="290" y="9039"/>
                </a:cubicBezTo>
                <a:cubicBezTo>
                  <a:pt x="256" y="9006"/>
                  <a:pt x="213" y="8989"/>
                  <a:pt x="169" y="8989"/>
                </a:cubicBezTo>
                <a:close/>
                <a:moveTo>
                  <a:pt x="955" y="8989"/>
                </a:moveTo>
                <a:cubicBezTo>
                  <a:pt x="912" y="8989"/>
                  <a:pt x="869" y="9006"/>
                  <a:pt x="836" y="9039"/>
                </a:cubicBezTo>
                <a:cubicBezTo>
                  <a:pt x="769" y="9104"/>
                  <a:pt x="769" y="9211"/>
                  <a:pt x="836" y="9276"/>
                </a:cubicBezTo>
                <a:cubicBezTo>
                  <a:pt x="902" y="9342"/>
                  <a:pt x="1009" y="9342"/>
                  <a:pt x="1076" y="9276"/>
                </a:cubicBezTo>
                <a:cubicBezTo>
                  <a:pt x="1142" y="9211"/>
                  <a:pt x="1142" y="9104"/>
                  <a:pt x="1076" y="9039"/>
                </a:cubicBezTo>
                <a:cubicBezTo>
                  <a:pt x="1043" y="9006"/>
                  <a:pt x="999" y="8989"/>
                  <a:pt x="955" y="8989"/>
                </a:cubicBezTo>
                <a:close/>
                <a:moveTo>
                  <a:pt x="1742" y="8989"/>
                </a:moveTo>
                <a:cubicBezTo>
                  <a:pt x="1698" y="8989"/>
                  <a:pt x="1654" y="9006"/>
                  <a:pt x="1621" y="9039"/>
                </a:cubicBezTo>
                <a:cubicBezTo>
                  <a:pt x="1555" y="9104"/>
                  <a:pt x="1555" y="9211"/>
                  <a:pt x="1621" y="9276"/>
                </a:cubicBezTo>
                <a:cubicBezTo>
                  <a:pt x="1688" y="9342"/>
                  <a:pt x="1796" y="9342"/>
                  <a:pt x="1862" y="9276"/>
                </a:cubicBezTo>
                <a:cubicBezTo>
                  <a:pt x="1928" y="9211"/>
                  <a:pt x="1928" y="9104"/>
                  <a:pt x="1862" y="9039"/>
                </a:cubicBezTo>
                <a:cubicBezTo>
                  <a:pt x="1829" y="9006"/>
                  <a:pt x="1785" y="8989"/>
                  <a:pt x="1742" y="8989"/>
                </a:cubicBezTo>
                <a:close/>
                <a:moveTo>
                  <a:pt x="2528" y="8989"/>
                </a:moveTo>
                <a:cubicBezTo>
                  <a:pt x="2484" y="8989"/>
                  <a:pt x="2441" y="9006"/>
                  <a:pt x="2408" y="9039"/>
                </a:cubicBezTo>
                <a:cubicBezTo>
                  <a:pt x="2341" y="9104"/>
                  <a:pt x="2341" y="9211"/>
                  <a:pt x="2408" y="9276"/>
                </a:cubicBezTo>
                <a:cubicBezTo>
                  <a:pt x="2474" y="9342"/>
                  <a:pt x="2582" y="9342"/>
                  <a:pt x="2648" y="9276"/>
                </a:cubicBezTo>
                <a:cubicBezTo>
                  <a:pt x="2715" y="9211"/>
                  <a:pt x="2715" y="9104"/>
                  <a:pt x="2648" y="9039"/>
                </a:cubicBezTo>
                <a:cubicBezTo>
                  <a:pt x="2615" y="9006"/>
                  <a:pt x="2571" y="8989"/>
                  <a:pt x="2528" y="8989"/>
                </a:cubicBezTo>
                <a:close/>
                <a:moveTo>
                  <a:pt x="3314" y="8989"/>
                </a:moveTo>
                <a:cubicBezTo>
                  <a:pt x="3271" y="8989"/>
                  <a:pt x="3227" y="9006"/>
                  <a:pt x="3194" y="9039"/>
                </a:cubicBezTo>
                <a:cubicBezTo>
                  <a:pt x="3127" y="9104"/>
                  <a:pt x="3127" y="9211"/>
                  <a:pt x="3194" y="9276"/>
                </a:cubicBezTo>
                <a:cubicBezTo>
                  <a:pt x="3260" y="9342"/>
                  <a:pt x="3368" y="9342"/>
                  <a:pt x="3434" y="9276"/>
                </a:cubicBezTo>
                <a:cubicBezTo>
                  <a:pt x="3500" y="9211"/>
                  <a:pt x="3500" y="9104"/>
                  <a:pt x="3434" y="9039"/>
                </a:cubicBezTo>
                <a:cubicBezTo>
                  <a:pt x="3401" y="9006"/>
                  <a:pt x="3358" y="8989"/>
                  <a:pt x="3314" y="8989"/>
                </a:cubicBezTo>
                <a:close/>
                <a:moveTo>
                  <a:pt x="4101" y="8989"/>
                </a:moveTo>
                <a:cubicBezTo>
                  <a:pt x="4057" y="8989"/>
                  <a:pt x="4013" y="9006"/>
                  <a:pt x="3980" y="9039"/>
                </a:cubicBezTo>
                <a:cubicBezTo>
                  <a:pt x="3914" y="9104"/>
                  <a:pt x="3914" y="9211"/>
                  <a:pt x="3980" y="9276"/>
                </a:cubicBezTo>
                <a:cubicBezTo>
                  <a:pt x="4047" y="9342"/>
                  <a:pt x="4154" y="9342"/>
                  <a:pt x="4220" y="9276"/>
                </a:cubicBezTo>
                <a:cubicBezTo>
                  <a:pt x="4287" y="9211"/>
                  <a:pt x="4287" y="9104"/>
                  <a:pt x="4220" y="9039"/>
                </a:cubicBezTo>
                <a:cubicBezTo>
                  <a:pt x="4187" y="9006"/>
                  <a:pt x="4144" y="8989"/>
                  <a:pt x="4101" y="8989"/>
                </a:cubicBezTo>
                <a:close/>
                <a:moveTo>
                  <a:pt x="4886" y="8989"/>
                </a:moveTo>
                <a:cubicBezTo>
                  <a:pt x="4843" y="8989"/>
                  <a:pt x="4800" y="9006"/>
                  <a:pt x="4766" y="9039"/>
                </a:cubicBezTo>
                <a:cubicBezTo>
                  <a:pt x="4700" y="9104"/>
                  <a:pt x="4700" y="9211"/>
                  <a:pt x="4766" y="9276"/>
                </a:cubicBezTo>
                <a:cubicBezTo>
                  <a:pt x="4833" y="9342"/>
                  <a:pt x="4940" y="9342"/>
                  <a:pt x="5007" y="9276"/>
                </a:cubicBezTo>
                <a:cubicBezTo>
                  <a:pt x="5073" y="9211"/>
                  <a:pt x="5073" y="9104"/>
                  <a:pt x="5007" y="9039"/>
                </a:cubicBezTo>
                <a:cubicBezTo>
                  <a:pt x="4973" y="9006"/>
                  <a:pt x="4930" y="8989"/>
                  <a:pt x="4886" y="8989"/>
                </a:cubicBezTo>
                <a:close/>
                <a:moveTo>
                  <a:pt x="5672" y="8989"/>
                </a:moveTo>
                <a:cubicBezTo>
                  <a:pt x="5629" y="8989"/>
                  <a:pt x="5586" y="9006"/>
                  <a:pt x="5553" y="9039"/>
                </a:cubicBezTo>
                <a:cubicBezTo>
                  <a:pt x="5486" y="9104"/>
                  <a:pt x="5486" y="9211"/>
                  <a:pt x="5553" y="9276"/>
                </a:cubicBezTo>
                <a:cubicBezTo>
                  <a:pt x="5619" y="9342"/>
                  <a:pt x="5726" y="9342"/>
                  <a:pt x="5793" y="9276"/>
                </a:cubicBezTo>
                <a:cubicBezTo>
                  <a:pt x="5859" y="9211"/>
                  <a:pt x="5859" y="9104"/>
                  <a:pt x="5793" y="9039"/>
                </a:cubicBezTo>
                <a:cubicBezTo>
                  <a:pt x="5760" y="9006"/>
                  <a:pt x="5716" y="8989"/>
                  <a:pt x="5672" y="8989"/>
                </a:cubicBezTo>
                <a:close/>
                <a:moveTo>
                  <a:pt x="6459" y="8989"/>
                </a:moveTo>
                <a:cubicBezTo>
                  <a:pt x="6415" y="8989"/>
                  <a:pt x="6372" y="9006"/>
                  <a:pt x="6338" y="9039"/>
                </a:cubicBezTo>
                <a:cubicBezTo>
                  <a:pt x="6272" y="9104"/>
                  <a:pt x="6272" y="9211"/>
                  <a:pt x="6338" y="9276"/>
                </a:cubicBezTo>
                <a:cubicBezTo>
                  <a:pt x="6405" y="9342"/>
                  <a:pt x="6513" y="9342"/>
                  <a:pt x="6579" y="9276"/>
                </a:cubicBezTo>
                <a:cubicBezTo>
                  <a:pt x="6646" y="9211"/>
                  <a:pt x="6646" y="9104"/>
                  <a:pt x="6579" y="9039"/>
                </a:cubicBezTo>
                <a:cubicBezTo>
                  <a:pt x="6546" y="9006"/>
                  <a:pt x="6502" y="8989"/>
                  <a:pt x="6459" y="8989"/>
                </a:cubicBezTo>
                <a:close/>
                <a:moveTo>
                  <a:pt x="7245" y="8989"/>
                </a:moveTo>
                <a:cubicBezTo>
                  <a:pt x="7202" y="8989"/>
                  <a:pt x="7158" y="9006"/>
                  <a:pt x="7125" y="9039"/>
                </a:cubicBezTo>
                <a:cubicBezTo>
                  <a:pt x="7058" y="9104"/>
                  <a:pt x="7058" y="9211"/>
                  <a:pt x="7125" y="9276"/>
                </a:cubicBezTo>
                <a:cubicBezTo>
                  <a:pt x="7191" y="9342"/>
                  <a:pt x="7299" y="9342"/>
                  <a:pt x="7365" y="9276"/>
                </a:cubicBezTo>
                <a:cubicBezTo>
                  <a:pt x="7432" y="9211"/>
                  <a:pt x="7432" y="9104"/>
                  <a:pt x="7365" y="9039"/>
                </a:cubicBezTo>
                <a:cubicBezTo>
                  <a:pt x="7332" y="9006"/>
                  <a:pt x="7289" y="8989"/>
                  <a:pt x="7245" y="8989"/>
                </a:cubicBezTo>
                <a:close/>
                <a:moveTo>
                  <a:pt x="8031" y="8989"/>
                </a:moveTo>
                <a:cubicBezTo>
                  <a:pt x="7988" y="8989"/>
                  <a:pt x="7944" y="9006"/>
                  <a:pt x="7911" y="9039"/>
                </a:cubicBezTo>
                <a:cubicBezTo>
                  <a:pt x="7845" y="9104"/>
                  <a:pt x="7845" y="9211"/>
                  <a:pt x="7911" y="9276"/>
                </a:cubicBezTo>
                <a:cubicBezTo>
                  <a:pt x="7977" y="9342"/>
                  <a:pt x="8085" y="9342"/>
                  <a:pt x="8151" y="9276"/>
                </a:cubicBezTo>
                <a:cubicBezTo>
                  <a:pt x="8217" y="9211"/>
                  <a:pt x="8217" y="9104"/>
                  <a:pt x="8151" y="9039"/>
                </a:cubicBezTo>
                <a:cubicBezTo>
                  <a:pt x="8118" y="9006"/>
                  <a:pt x="8075" y="8989"/>
                  <a:pt x="8031" y="8989"/>
                </a:cubicBezTo>
                <a:close/>
                <a:moveTo>
                  <a:pt x="8818" y="8989"/>
                </a:moveTo>
                <a:cubicBezTo>
                  <a:pt x="8774" y="8989"/>
                  <a:pt x="8730" y="9006"/>
                  <a:pt x="8697" y="9039"/>
                </a:cubicBezTo>
                <a:cubicBezTo>
                  <a:pt x="8631" y="9104"/>
                  <a:pt x="8631" y="9211"/>
                  <a:pt x="8697" y="9276"/>
                </a:cubicBezTo>
                <a:cubicBezTo>
                  <a:pt x="8764" y="9342"/>
                  <a:pt x="8871" y="9342"/>
                  <a:pt x="8937" y="9276"/>
                </a:cubicBezTo>
                <a:cubicBezTo>
                  <a:pt x="9004" y="9211"/>
                  <a:pt x="9004" y="9104"/>
                  <a:pt x="8937" y="9039"/>
                </a:cubicBezTo>
                <a:cubicBezTo>
                  <a:pt x="8904" y="9006"/>
                  <a:pt x="8861" y="8989"/>
                  <a:pt x="8818" y="8989"/>
                </a:cubicBezTo>
                <a:close/>
                <a:moveTo>
                  <a:pt x="9603" y="8989"/>
                </a:moveTo>
                <a:cubicBezTo>
                  <a:pt x="9560" y="8989"/>
                  <a:pt x="9517" y="9006"/>
                  <a:pt x="9483" y="9039"/>
                </a:cubicBezTo>
                <a:cubicBezTo>
                  <a:pt x="9417" y="9104"/>
                  <a:pt x="9417" y="9211"/>
                  <a:pt x="9483" y="9276"/>
                </a:cubicBezTo>
                <a:cubicBezTo>
                  <a:pt x="9550" y="9342"/>
                  <a:pt x="9657" y="9342"/>
                  <a:pt x="9724" y="9276"/>
                </a:cubicBezTo>
                <a:cubicBezTo>
                  <a:pt x="9790" y="9211"/>
                  <a:pt x="9790" y="9104"/>
                  <a:pt x="9724" y="9039"/>
                </a:cubicBezTo>
                <a:cubicBezTo>
                  <a:pt x="9690" y="9006"/>
                  <a:pt x="9647" y="8989"/>
                  <a:pt x="9603" y="8989"/>
                </a:cubicBezTo>
                <a:close/>
                <a:moveTo>
                  <a:pt x="10390" y="8989"/>
                </a:moveTo>
                <a:cubicBezTo>
                  <a:pt x="10346" y="8989"/>
                  <a:pt x="10303" y="9006"/>
                  <a:pt x="10270" y="9039"/>
                </a:cubicBezTo>
                <a:cubicBezTo>
                  <a:pt x="10203" y="9104"/>
                  <a:pt x="10203" y="9211"/>
                  <a:pt x="10270" y="9276"/>
                </a:cubicBezTo>
                <a:cubicBezTo>
                  <a:pt x="10336" y="9342"/>
                  <a:pt x="10444" y="9342"/>
                  <a:pt x="10510" y="9276"/>
                </a:cubicBezTo>
                <a:cubicBezTo>
                  <a:pt x="10576" y="9211"/>
                  <a:pt x="10576" y="9104"/>
                  <a:pt x="10510" y="9039"/>
                </a:cubicBezTo>
                <a:cubicBezTo>
                  <a:pt x="10477" y="9006"/>
                  <a:pt x="10433" y="8989"/>
                  <a:pt x="10390" y="8989"/>
                </a:cubicBezTo>
                <a:close/>
                <a:moveTo>
                  <a:pt x="11176" y="8989"/>
                </a:moveTo>
                <a:cubicBezTo>
                  <a:pt x="11132" y="8989"/>
                  <a:pt x="11089" y="9006"/>
                  <a:pt x="11055" y="9039"/>
                </a:cubicBezTo>
                <a:cubicBezTo>
                  <a:pt x="10989" y="9104"/>
                  <a:pt x="10989" y="9211"/>
                  <a:pt x="11055" y="9276"/>
                </a:cubicBezTo>
                <a:cubicBezTo>
                  <a:pt x="11122" y="9342"/>
                  <a:pt x="11230" y="9342"/>
                  <a:pt x="11296" y="9276"/>
                </a:cubicBezTo>
                <a:cubicBezTo>
                  <a:pt x="11363" y="9211"/>
                  <a:pt x="11363" y="9104"/>
                  <a:pt x="11296" y="9039"/>
                </a:cubicBezTo>
                <a:cubicBezTo>
                  <a:pt x="11263" y="9006"/>
                  <a:pt x="11219" y="8989"/>
                  <a:pt x="11176" y="8989"/>
                </a:cubicBezTo>
                <a:close/>
                <a:moveTo>
                  <a:pt x="11962" y="8989"/>
                </a:moveTo>
                <a:cubicBezTo>
                  <a:pt x="11919" y="8989"/>
                  <a:pt x="11875" y="9006"/>
                  <a:pt x="11842" y="9039"/>
                </a:cubicBezTo>
                <a:cubicBezTo>
                  <a:pt x="11775" y="9104"/>
                  <a:pt x="11775" y="9211"/>
                  <a:pt x="11842" y="9276"/>
                </a:cubicBezTo>
                <a:cubicBezTo>
                  <a:pt x="11908" y="9342"/>
                  <a:pt x="12016" y="9342"/>
                  <a:pt x="12083" y="9276"/>
                </a:cubicBezTo>
                <a:cubicBezTo>
                  <a:pt x="12149" y="9211"/>
                  <a:pt x="12149" y="9104"/>
                  <a:pt x="12083" y="9039"/>
                </a:cubicBezTo>
                <a:cubicBezTo>
                  <a:pt x="12049" y="9006"/>
                  <a:pt x="12006" y="8989"/>
                  <a:pt x="11962" y="8989"/>
                </a:cubicBezTo>
                <a:close/>
                <a:moveTo>
                  <a:pt x="12748" y="8989"/>
                </a:moveTo>
                <a:cubicBezTo>
                  <a:pt x="12705" y="8989"/>
                  <a:pt x="12661" y="9006"/>
                  <a:pt x="12628" y="9039"/>
                </a:cubicBezTo>
                <a:cubicBezTo>
                  <a:pt x="12562" y="9104"/>
                  <a:pt x="12562" y="9211"/>
                  <a:pt x="12628" y="9276"/>
                </a:cubicBezTo>
                <a:cubicBezTo>
                  <a:pt x="12694" y="9342"/>
                  <a:pt x="12802" y="9342"/>
                  <a:pt x="12868" y="9276"/>
                </a:cubicBezTo>
                <a:cubicBezTo>
                  <a:pt x="12935" y="9211"/>
                  <a:pt x="12935" y="9104"/>
                  <a:pt x="12868" y="9039"/>
                </a:cubicBezTo>
                <a:cubicBezTo>
                  <a:pt x="12835" y="9006"/>
                  <a:pt x="12792" y="8989"/>
                  <a:pt x="12748" y="8989"/>
                </a:cubicBezTo>
                <a:close/>
                <a:moveTo>
                  <a:pt x="13535" y="8989"/>
                </a:moveTo>
                <a:cubicBezTo>
                  <a:pt x="13491" y="8989"/>
                  <a:pt x="13447" y="9006"/>
                  <a:pt x="13414" y="9039"/>
                </a:cubicBezTo>
                <a:cubicBezTo>
                  <a:pt x="13348" y="9104"/>
                  <a:pt x="13348" y="9211"/>
                  <a:pt x="13414" y="9276"/>
                </a:cubicBezTo>
                <a:cubicBezTo>
                  <a:pt x="13481" y="9342"/>
                  <a:pt x="13588" y="9342"/>
                  <a:pt x="13654" y="9276"/>
                </a:cubicBezTo>
                <a:cubicBezTo>
                  <a:pt x="13721" y="9211"/>
                  <a:pt x="13721" y="9104"/>
                  <a:pt x="13654" y="9039"/>
                </a:cubicBezTo>
                <a:cubicBezTo>
                  <a:pt x="13621" y="9006"/>
                  <a:pt x="13578" y="8989"/>
                  <a:pt x="13535" y="8989"/>
                </a:cubicBezTo>
                <a:close/>
                <a:moveTo>
                  <a:pt x="14320" y="8989"/>
                </a:moveTo>
                <a:cubicBezTo>
                  <a:pt x="14277" y="8989"/>
                  <a:pt x="14234" y="9006"/>
                  <a:pt x="14201" y="9039"/>
                </a:cubicBezTo>
                <a:cubicBezTo>
                  <a:pt x="14134" y="9104"/>
                  <a:pt x="14134" y="9211"/>
                  <a:pt x="14201" y="9276"/>
                </a:cubicBezTo>
                <a:cubicBezTo>
                  <a:pt x="14267" y="9342"/>
                  <a:pt x="14374" y="9342"/>
                  <a:pt x="14441" y="9276"/>
                </a:cubicBezTo>
                <a:cubicBezTo>
                  <a:pt x="14507" y="9211"/>
                  <a:pt x="14507" y="9104"/>
                  <a:pt x="14441" y="9039"/>
                </a:cubicBezTo>
                <a:cubicBezTo>
                  <a:pt x="14408" y="9006"/>
                  <a:pt x="14364" y="8989"/>
                  <a:pt x="14320" y="8989"/>
                </a:cubicBezTo>
                <a:close/>
                <a:moveTo>
                  <a:pt x="15107" y="8989"/>
                </a:moveTo>
                <a:cubicBezTo>
                  <a:pt x="15063" y="8989"/>
                  <a:pt x="15019" y="9006"/>
                  <a:pt x="14986" y="9039"/>
                </a:cubicBezTo>
                <a:cubicBezTo>
                  <a:pt x="14920" y="9104"/>
                  <a:pt x="14920" y="9211"/>
                  <a:pt x="14986" y="9276"/>
                </a:cubicBezTo>
                <a:cubicBezTo>
                  <a:pt x="15053" y="9342"/>
                  <a:pt x="15161" y="9342"/>
                  <a:pt x="15227" y="9276"/>
                </a:cubicBezTo>
                <a:cubicBezTo>
                  <a:pt x="15293" y="9211"/>
                  <a:pt x="15293" y="9104"/>
                  <a:pt x="15227" y="9039"/>
                </a:cubicBezTo>
                <a:cubicBezTo>
                  <a:pt x="15194" y="9006"/>
                  <a:pt x="15150" y="8989"/>
                  <a:pt x="15107" y="8989"/>
                </a:cubicBezTo>
                <a:close/>
                <a:moveTo>
                  <a:pt x="15893" y="8989"/>
                </a:moveTo>
                <a:cubicBezTo>
                  <a:pt x="15849" y="8989"/>
                  <a:pt x="15806" y="9006"/>
                  <a:pt x="15772" y="9039"/>
                </a:cubicBezTo>
                <a:cubicBezTo>
                  <a:pt x="15706" y="9104"/>
                  <a:pt x="15706" y="9211"/>
                  <a:pt x="15772" y="9276"/>
                </a:cubicBezTo>
                <a:cubicBezTo>
                  <a:pt x="15839" y="9342"/>
                  <a:pt x="15947" y="9342"/>
                  <a:pt x="16013" y="9276"/>
                </a:cubicBezTo>
                <a:cubicBezTo>
                  <a:pt x="16080" y="9211"/>
                  <a:pt x="16080" y="9104"/>
                  <a:pt x="16013" y="9039"/>
                </a:cubicBezTo>
                <a:cubicBezTo>
                  <a:pt x="15980" y="9006"/>
                  <a:pt x="15936" y="8989"/>
                  <a:pt x="15893" y="8989"/>
                </a:cubicBezTo>
                <a:close/>
                <a:moveTo>
                  <a:pt x="16679" y="8989"/>
                </a:moveTo>
                <a:cubicBezTo>
                  <a:pt x="16636" y="8989"/>
                  <a:pt x="16592" y="9006"/>
                  <a:pt x="16559" y="9039"/>
                </a:cubicBezTo>
                <a:cubicBezTo>
                  <a:pt x="16492" y="9104"/>
                  <a:pt x="16492" y="9211"/>
                  <a:pt x="16559" y="9276"/>
                </a:cubicBezTo>
                <a:cubicBezTo>
                  <a:pt x="16625" y="9342"/>
                  <a:pt x="16733" y="9342"/>
                  <a:pt x="16800" y="9276"/>
                </a:cubicBezTo>
                <a:cubicBezTo>
                  <a:pt x="16866" y="9211"/>
                  <a:pt x="16866" y="9104"/>
                  <a:pt x="16800" y="9039"/>
                </a:cubicBezTo>
                <a:cubicBezTo>
                  <a:pt x="16766" y="9006"/>
                  <a:pt x="16723" y="8989"/>
                  <a:pt x="16679" y="8989"/>
                </a:cubicBezTo>
                <a:close/>
                <a:moveTo>
                  <a:pt x="17465" y="8989"/>
                </a:moveTo>
                <a:cubicBezTo>
                  <a:pt x="17422" y="8989"/>
                  <a:pt x="17378" y="9006"/>
                  <a:pt x="17345" y="9039"/>
                </a:cubicBezTo>
                <a:cubicBezTo>
                  <a:pt x="17279" y="9104"/>
                  <a:pt x="17279" y="9211"/>
                  <a:pt x="17345" y="9276"/>
                </a:cubicBezTo>
                <a:cubicBezTo>
                  <a:pt x="17411" y="9342"/>
                  <a:pt x="17519" y="9342"/>
                  <a:pt x="17585" y="9276"/>
                </a:cubicBezTo>
                <a:cubicBezTo>
                  <a:pt x="17652" y="9211"/>
                  <a:pt x="17652" y="9104"/>
                  <a:pt x="17585" y="9039"/>
                </a:cubicBezTo>
                <a:cubicBezTo>
                  <a:pt x="17552" y="9006"/>
                  <a:pt x="17509" y="8989"/>
                  <a:pt x="17465" y="8989"/>
                </a:cubicBezTo>
                <a:close/>
                <a:moveTo>
                  <a:pt x="18252" y="8989"/>
                </a:moveTo>
                <a:cubicBezTo>
                  <a:pt x="18208" y="8989"/>
                  <a:pt x="18165" y="9006"/>
                  <a:pt x="18131" y="9039"/>
                </a:cubicBezTo>
                <a:cubicBezTo>
                  <a:pt x="18065" y="9104"/>
                  <a:pt x="18065" y="9211"/>
                  <a:pt x="18131" y="9276"/>
                </a:cubicBezTo>
                <a:cubicBezTo>
                  <a:pt x="18198" y="9342"/>
                  <a:pt x="18305" y="9342"/>
                  <a:pt x="18371" y="9276"/>
                </a:cubicBezTo>
                <a:cubicBezTo>
                  <a:pt x="18438" y="9211"/>
                  <a:pt x="18438" y="9104"/>
                  <a:pt x="18371" y="9039"/>
                </a:cubicBezTo>
                <a:cubicBezTo>
                  <a:pt x="18338" y="9006"/>
                  <a:pt x="18295" y="8989"/>
                  <a:pt x="18252" y="8989"/>
                </a:cubicBezTo>
                <a:close/>
                <a:moveTo>
                  <a:pt x="19037" y="8989"/>
                </a:moveTo>
                <a:cubicBezTo>
                  <a:pt x="18994" y="8989"/>
                  <a:pt x="18951" y="9006"/>
                  <a:pt x="18918" y="9039"/>
                </a:cubicBezTo>
                <a:cubicBezTo>
                  <a:pt x="18851" y="9104"/>
                  <a:pt x="18851" y="9211"/>
                  <a:pt x="18918" y="9276"/>
                </a:cubicBezTo>
                <a:cubicBezTo>
                  <a:pt x="18984" y="9342"/>
                  <a:pt x="19091" y="9342"/>
                  <a:pt x="19158" y="9276"/>
                </a:cubicBezTo>
                <a:cubicBezTo>
                  <a:pt x="19224" y="9211"/>
                  <a:pt x="19224" y="9104"/>
                  <a:pt x="19158" y="9039"/>
                </a:cubicBezTo>
                <a:cubicBezTo>
                  <a:pt x="19125" y="9006"/>
                  <a:pt x="19081" y="8989"/>
                  <a:pt x="19037" y="8989"/>
                </a:cubicBezTo>
                <a:close/>
                <a:moveTo>
                  <a:pt x="19824" y="8989"/>
                </a:moveTo>
                <a:cubicBezTo>
                  <a:pt x="19780" y="8989"/>
                  <a:pt x="19736" y="9006"/>
                  <a:pt x="19703" y="9039"/>
                </a:cubicBezTo>
                <a:cubicBezTo>
                  <a:pt x="19637" y="9104"/>
                  <a:pt x="19637" y="9211"/>
                  <a:pt x="19703" y="9276"/>
                </a:cubicBezTo>
                <a:cubicBezTo>
                  <a:pt x="19770" y="9342"/>
                  <a:pt x="19878" y="9342"/>
                  <a:pt x="19944" y="9276"/>
                </a:cubicBezTo>
                <a:cubicBezTo>
                  <a:pt x="20010" y="9211"/>
                  <a:pt x="20010" y="9104"/>
                  <a:pt x="19944" y="9039"/>
                </a:cubicBezTo>
                <a:cubicBezTo>
                  <a:pt x="19911" y="9006"/>
                  <a:pt x="19867" y="8989"/>
                  <a:pt x="19824" y="8989"/>
                </a:cubicBezTo>
                <a:close/>
                <a:moveTo>
                  <a:pt x="20610" y="8989"/>
                </a:moveTo>
                <a:cubicBezTo>
                  <a:pt x="20566" y="8989"/>
                  <a:pt x="20523" y="9006"/>
                  <a:pt x="20490" y="9039"/>
                </a:cubicBezTo>
                <a:cubicBezTo>
                  <a:pt x="20423" y="9104"/>
                  <a:pt x="20423" y="9211"/>
                  <a:pt x="20490" y="9276"/>
                </a:cubicBezTo>
                <a:cubicBezTo>
                  <a:pt x="20556" y="9342"/>
                  <a:pt x="20664" y="9342"/>
                  <a:pt x="20730" y="9276"/>
                </a:cubicBezTo>
                <a:cubicBezTo>
                  <a:pt x="20797" y="9211"/>
                  <a:pt x="20797" y="9104"/>
                  <a:pt x="20730" y="9039"/>
                </a:cubicBezTo>
                <a:cubicBezTo>
                  <a:pt x="20697" y="9006"/>
                  <a:pt x="20653" y="8989"/>
                  <a:pt x="20610" y="8989"/>
                </a:cubicBezTo>
                <a:close/>
                <a:moveTo>
                  <a:pt x="21396" y="8989"/>
                </a:moveTo>
                <a:cubicBezTo>
                  <a:pt x="21353" y="8989"/>
                  <a:pt x="21309" y="9006"/>
                  <a:pt x="21276" y="9039"/>
                </a:cubicBezTo>
                <a:cubicBezTo>
                  <a:pt x="21209" y="9104"/>
                  <a:pt x="21209" y="9211"/>
                  <a:pt x="21276" y="9276"/>
                </a:cubicBezTo>
                <a:cubicBezTo>
                  <a:pt x="21342" y="9342"/>
                  <a:pt x="21450" y="9342"/>
                  <a:pt x="21517" y="9276"/>
                </a:cubicBezTo>
                <a:cubicBezTo>
                  <a:pt x="21583" y="9211"/>
                  <a:pt x="21583" y="9104"/>
                  <a:pt x="21517" y="9039"/>
                </a:cubicBezTo>
                <a:cubicBezTo>
                  <a:pt x="21483" y="9006"/>
                  <a:pt x="21440" y="8989"/>
                  <a:pt x="21396" y="8989"/>
                </a:cubicBezTo>
                <a:close/>
                <a:moveTo>
                  <a:pt x="169" y="9806"/>
                </a:moveTo>
                <a:cubicBezTo>
                  <a:pt x="126" y="9806"/>
                  <a:pt x="83" y="9823"/>
                  <a:pt x="49" y="9856"/>
                </a:cubicBezTo>
                <a:cubicBezTo>
                  <a:pt x="-17" y="9921"/>
                  <a:pt x="-17" y="10028"/>
                  <a:pt x="49" y="10093"/>
                </a:cubicBezTo>
                <a:cubicBezTo>
                  <a:pt x="116" y="10159"/>
                  <a:pt x="223" y="10159"/>
                  <a:pt x="290" y="10093"/>
                </a:cubicBezTo>
                <a:cubicBezTo>
                  <a:pt x="356" y="10028"/>
                  <a:pt x="356" y="9921"/>
                  <a:pt x="290" y="9856"/>
                </a:cubicBezTo>
                <a:cubicBezTo>
                  <a:pt x="256" y="9823"/>
                  <a:pt x="213" y="9806"/>
                  <a:pt x="169" y="9806"/>
                </a:cubicBezTo>
                <a:close/>
                <a:moveTo>
                  <a:pt x="955" y="9806"/>
                </a:moveTo>
                <a:cubicBezTo>
                  <a:pt x="912" y="9806"/>
                  <a:pt x="869" y="9823"/>
                  <a:pt x="836" y="9856"/>
                </a:cubicBezTo>
                <a:cubicBezTo>
                  <a:pt x="769" y="9921"/>
                  <a:pt x="769" y="10028"/>
                  <a:pt x="836" y="10093"/>
                </a:cubicBezTo>
                <a:cubicBezTo>
                  <a:pt x="902" y="10159"/>
                  <a:pt x="1009" y="10159"/>
                  <a:pt x="1076" y="10093"/>
                </a:cubicBezTo>
                <a:cubicBezTo>
                  <a:pt x="1142" y="10028"/>
                  <a:pt x="1142" y="9921"/>
                  <a:pt x="1076" y="9856"/>
                </a:cubicBezTo>
                <a:cubicBezTo>
                  <a:pt x="1043" y="9823"/>
                  <a:pt x="999" y="9806"/>
                  <a:pt x="955" y="9806"/>
                </a:cubicBezTo>
                <a:close/>
                <a:moveTo>
                  <a:pt x="1742" y="9806"/>
                </a:moveTo>
                <a:cubicBezTo>
                  <a:pt x="1698" y="9806"/>
                  <a:pt x="1654" y="9823"/>
                  <a:pt x="1621" y="9856"/>
                </a:cubicBezTo>
                <a:cubicBezTo>
                  <a:pt x="1555" y="9921"/>
                  <a:pt x="1555" y="10028"/>
                  <a:pt x="1621" y="10093"/>
                </a:cubicBezTo>
                <a:cubicBezTo>
                  <a:pt x="1688" y="10159"/>
                  <a:pt x="1796" y="10159"/>
                  <a:pt x="1862" y="10093"/>
                </a:cubicBezTo>
                <a:cubicBezTo>
                  <a:pt x="1928" y="10028"/>
                  <a:pt x="1928" y="9921"/>
                  <a:pt x="1862" y="9856"/>
                </a:cubicBezTo>
                <a:cubicBezTo>
                  <a:pt x="1829" y="9823"/>
                  <a:pt x="1785" y="9806"/>
                  <a:pt x="1742" y="9806"/>
                </a:cubicBezTo>
                <a:close/>
                <a:moveTo>
                  <a:pt x="2528" y="9806"/>
                </a:moveTo>
                <a:cubicBezTo>
                  <a:pt x="2484" y="9806"/>
                  <a:pt x="2441" y="9823"/>
                  <a:pt x="2408" y="9856"/>
                </a:cubicBezTo>
                <a:cubicBezTo>
                  <a:pt x="2341" y="9921"/>
                  <a:pt x="2341" y="10028"/>
                  <a:pt x="2408" y="10093"/>
                </a:cubicBezTo>
                <a:cubicBezTo>
                  <a:pt x="2474" y="10159"/>
                  <a:pt x="2582" y="10159"/>
                  <a:pt x="2648" y="10093"/>
                </a:cubicBezTo>
                <a:cubicBezTo>
                  <a:pt x="2715" y="10028"/>
                  <a:pt x="2715" y="9921"/>
                  <a:pt x="2648" y="9856"/>
                </a:cubicBezTo>
                <a:cubicBezTo>
                  <a:pt x="2615" y="9823"/>
                  <a:pt x="2571" y="9806"/>
                  <a:pt x="2528" y="9806"/>
                </a:cubicBezTo>
                <a:close/>
                <a:moveTo>
                  <a:pt x="3314" y="9806"/>
                </a:moveTo>
                <a:cubicBezTo>
                  <a:pt x="3271" y="9806"/>
                  <a:pt x="3227" y="9823"/>
                  <a:pt x="3194" y="9856"/>
                </a:cubicBezTo>
                <a:cubicBezTo>
                  <a:pt x="3127" y="9921"/>
                  <a:pt x="3127" y="10028"/>
                  <a:pt x="3194" y="10093"/>
                </a:cubicBezTo>
                <a:cubicBezTo>
                  <a:pt x="3260" y="10159"/>
                  <a:pt x="3368" y="10159"/>
                  <a:pt x="3434" y="10093"/>
                </a:cubicBezTo>
                <a:cubicBezTo>
                  <a:pt x="3500" y="10028"/>
                  <a:pt x="3500" y="9921"/>
                  <a:pt x="3434" y="9856"/>
                </a:cubicBezTo>
                <a:cubicBezTo>
                  <a:pt x="3401" y="9823"/>
                  <a:pt x="3358" y="9806"/>
                  <a:pt x="3314" y="9806"/>
                </a:cubicBezTo>
                <a:close/>
                <a:moveTo>
                  <a:pt x="4101" y="9806"/>
                </a:moveTo>
                <a:cubicBezTo>
                  <a:pt x="4057" y="9806"/>
                  <a:pt x="4013" y="9823"/>
                  <a:pt x="3980" y="9856"/>
                </a:cubicBezTo>
                <a:cubicBezTo>
                  <a:pt x="3914" y="9921"/>
                  <a:pt x="3914" y="10028"/>
                  <a:pt x="3980" y="10093"/>
                </a:cubicBezTo>
                <a:cubicBezTo>
                  <a:pt x="4047" y="10159"/>
                  <a:pt x="4154" y="10159"/>
                  <a:pt x="4220" y="10093"/>
                </a:cubicBezTo>
                <a:cubicBezTo>
                  <a:pt x="4287" y="10028"/>
                  <a:pt x="4287" y="9921"/>
                  <a:pt x="4220" y="9856"/>
                </a:cubicBezTo>
                <a:cubicBezTo>
                  <a:pt x="4187" y="9823"/>
                  <a:pt x="4144" y="9806"/>
                  <a:pt x="4101" y="9806"/>
                </a:cubicBezTo>
                <a:close/>
                <a:moveTo>
                  <a:pt x="4886" y="9806"/>
                </a:moveTo>
                <a:cubicBezTo>
                  <a:pt x="4843" y="9806"/>
                  <a:pt x="4800" y="9823"/>
                  <a:pt x="4766" y="9856"/>
                </a:cubicBezTo>
                <a:cubicBezTo>
                  <a:pt x="4700" y="9921"/>
                  <a:pt x="4700" y="10028"/>
                  <a:pt x="4766" y="10093"/>
                </a:cubicBezTo>
                <a:cubicBezTo>
                  <a:pt x="4833" y="10159"/>
                  <a:pt x="4940" y="10159"/>
                  <a:pt x="5007" y="10093"/>
                </a:cubicBezTo>
                <a:cubicBezTo>
                  <a:pt x="5073" y="10028"/>
                  <a:pt x="5073" y="9921"/>
                  <a:pt x="5007" y="9856"/>
                </a:cubicBezTo>
                <a:cubicBezTo>
                  <a:pt x="4973" y="9823"/>
                  <a:pt x="4930" y="9806"/>
                  <a:pt x="4886" y="9806"/>
                </a:cubicBezTo>
                <a:close/>
                <a:moveTo>
                  <a:pt x="5672" y="9806"/>
                </a:moveTo>
                <a:cubicBezTo>
                  <a:pt x="5629" y="9806"/>
                  <a:pt x="5586" y="9823"/>
                  <a:pt x="5553" y="9856"/>
                </a:cubicBezTo>
                <a:cubicBezTo>
                  <a:pt x="5486" y="9921"/>
                  <a:pt x="5486" y="10028"/>
                  <a:pt x="5553" y="10093"/>
                </a:cubicBezTo>
                <a:cubicBezTo>
                  <a:pt x="5619" y="10159"/>
                  <a:pt x="5726" y="10159"/>
                  <a:pt x="5793" y="10093"/>
                </a:cubicBezTo>
                <a:cubicBezTo>
                  <a:pt x="5859" y="10028"/>
                  <a:pt x="5859" y="9921"/>
                  <a:pt x="5793" y="9856"/>
                </a:cubicBezTo>
                <a:cubicBezTo>
                  <a:pt x="5760" y="9823"/>
                  <a:pt x="5716" y="9806"/>
                  <a:pt x="5672" y="9806"/>
                </a:cubicBezTo>
                <a:close/>
                <a:moveTo>
                  <a:pt x="6459" y="9806"/>
                </a:moveTo>
                <a:cubicBezTo>
                  <a:pt x="6415" y="9806"/>
                  <a:pt x="6372" y="9823"/>
                  <a:pt x="6338" y="9856"/>
                </a:cubicBezTo>
                <a:cubicBezTo>
                  <a:pt x="6272" y="9921"/>
                  <a:pt x="6272" y="10028"/>
                  <a:pt x="6338" y="10093"/>
                </a:cubicBezTo>
                <a:cubicBezTo>
                  <a:pt x="6405" y="10159"/>
                  <a:pt x="6513" y="10159"/>
                  <a:pt x="6579" y="10093"/>
                </a:cubicBezTo>
                <a:cubicBezTo>
                  <a:pt x="6646" y="10028"/>
                  <a:pt x="6646" y="9921"/>
                  <a:pt x="6579" y="9856"/>
                </a:cubicBezTo>
                <a:cubicBezTo>
                  <a:pt x="6546" y="9823"/>
                  <a:pt x="6502" y="9806"/>
                  <a:pt x="6459" y="9806"/>
                </a:cubicBezTo>
                <a:close/>
                <a:moveTo>
                  <a:pt x="7245" y="9806"/>
                </a:moveTo>
                <a:cubicBezTo>
                  <a:pt x="7202" y="9806"/>
                  <a:pt x="7158" y="9823"/>
                  <a:pt x="7125" y="9856"/>
                </a:cubicBezTo>
                <a:cubicBezTo>
                  <a:pt x="7058" y="9921"/>
                  <a:pt x="7058" y="10028"/>
                  <a:pt x="7125" y="10093"/>
                </a:cubicBezTo>
                <a:cubicBezTo>
                  <a:pt x="7191" y="10159"/>
                  <a:pt x="7299" y="10159"/>
                  <a:pt x="7365" y="10093"/>
                </a:cubicBezTo>
                <a:cubicBezTo>
                  <a:pt x="7432" y="10028"/>
                  <a:pt x="7432" y="9921"/>
                  <a:pt x="7365" y="9856"/>
                </a:cubicBezTo>
                <a:cubicBezTo>
                  <a:pt x="7332" y="9823"/>
                  <a:pt x="7289" y="9806"/>
                  <a:pt x="7245" y="9806"/>
                </a:cubicBezTo>
                <a:close/>
                <a:moveTo>
                  <a:pt x="8031" y="9806"/>
                </a:moveTo>
                <a:cubicBezTo>
                  <a:pt x="7988" y="9806"/>
                  <a:pt x="7944" y="9823"/>
                  <a:pt x="7911" y="9856"/>
                </a:cubicBezTo>
                <a:cubicBezTo>
                  <a:pt x="7845" y="9921"/>
                  <a:pt x="7845" y="10028"/>
                  <a:pt x="7911" y="10093"/>
                </a:cubicBezTo>
                <a:cubicBezTo>
                  <a:pt x="7977" y="10159"/>
                  <a:pt x="8085" y="10159"/>
                  <a:pt x="8151" y="10093"/>
                </a:cubicBezTo>
                <a:cubicBezTo>
                  <a:pt x="8217" y="10028"/>
                  <a:pt x="8217" y="9921"/>
                  <a:pt x="8151" y="9856"/>
                </a:cubicBezTo>
                <a:cubicBezTo>
                  <a:pt x="8118" y="9823"/>
                  <a:pt x="8075" y="9806"/>
                  <a:pt x="8031" y="9806"/>
                </a:cubicBezTo>
                <a:close/>
                <a:moveTo>
                  <a:pt x="8818" y="9806"/>
                </a:moveTo>
                <a:cubicBezTo>
                  <a:pt x="8774" y="9806"/>
                  <a:pt x="8730" y="9823"/>
                  <a:pt x="8697" y="9856"/>
                </a:cubicBezTo>
                <a:cubicBezTo>
                  <a:pt x="8631" y="9921"/>
                  <a:pt x="8631" y="10028"/>
                  <a:pt x="8697" y="10093"/>
                </a:cubicBezTo>
                <a:cubicBezTo>
                  <a:pt x="8764" y="10159"/>
                  <a:pt x="8871" y="10159"/>
                  <a:pt x="8937" y="10093"/>
                </a:cubicBezTo>
                <a:cubicBezTo>
                  <a:pt x="9004" y="10028"/>
                  <a:pt x="9004" y="9921"/>
                  <a:pt x="8937" y="9856"/>
                </a:cubicBezTo>
                <a:cubicBezTo>
                  <a:pt x="8904" y="9823"/>
                  <a:pt x="8861" y="9806"/>
                  <a:pt x="8818" y="9806"/>
                </a:cubicBezTo>
                <a:close/>
                <a:moveTo>
                  <a:pt x="9603" y="9806"/>
                </a:moveTo>
                <a:cubicBezTo>
                  <a:pt x="9560" y="9806"/>
                  <a:pt x="9517" y="9823"/>
                  <a:pt x="9483" y="9856"/>
                </a:cubicBezTo>
                <a:cubicBezTo>
                  <a:pt x="9417" y="9921"/>
                  <a:pt x="9417" y="10028"/>
                  <a:pt x="9483" y="10093"/>
                </a:cubicBezTo>
                <a:cubicBezTo>
                  <a:pt x="9550" y="10159"/>
                  <a:pt x="9657" y="10159"/>
                  <a:pt x="9724" y="10093"/>
                </a:cubicBezTo>
                <a:cubicBezTo>
                  <a:pt x="9790" y="10028"/>
                  <a:pt x="9790" y="9921"/>
                  <a:pt x="9724" y="9856"/>
                </a:cubicBezTo>
                <a:cubicBezTo>
                  <a:pt x="9690" y="9823"/>
                  <a:pt x="9647" y="9806"/>
                  <a:pt x="9603" y="9806"/>
                </a:cubicBezTo>
                <a:close/>
                <a:moveTo>
                  <a:pt x="10390" y="9806"/>
                </a:moveTo>
                <a:cubicBezTo>
                  <a:pt x="10346" y="9806"/>
                  <a:pt x="10303" y="9823"/>
                  <a:pt x="10270" y="9856"/>
                </a:cubicBezTo>
                <a:cubicBezTo>
                  <a:pt x="10203" y="9921"/>
                  <a:pt x="10203" y="10028"/>
                  <a:pt x="10270" y="10093"/>
                </a:cubicBezTo>
                <a:cubicBezTo>
                  <a:pt x="10336" y="10159"/>
                  <a:pt x="10444" y="10159"/>
                  <a:pt x="10510" y="10093"/>
                </a:cubicBezTo>
                <a:cubicBezTo>
                  <a:pt x="10576" y="10028"/>
                  <a:pt x="10576" y="9921"/>
                  <a:pt x="10510" y="9856"/>
                </a:cubicBezTo>
                <a:cubicBezTo>
                  <a:pt x="10477" y="9823"/>
                  <a:pt x="10433" y="9806"/>
                  <a:pt x="10390" y="9806"/>
                </a:cubicBezTo>
                <a:close/>
                <a:moveTo>
                  <a:pt x="11176" y="9806"/>
                </a:moveTo>
                <a:cubicBezTo>
                  <a:pt x="11132" y="9806"/>
                  <a:pt x="11089" y="9823"/>
                  <a:pt x="11055" y="9856"/>
                </a:cubicBezTo>
                <a:cubicBezTo>
                  <a:pt x="10989" y="9921"/>
                  <a:pt x="10989" y="10028"/>
                  <a:pt x="11055" y="10093"/>
                </a:cubicBezTo>
                <a:cubicBezTo>
                  <a:pt x="11122" y="10159"/>
                  <a:pt x="11230" y="10159"/>
                  <a:pt x="11296" y="10093"/>
                </a:cubicBezTo>
                <a:cubicBezTo>
                  <a:pt x="11363" y="10028"/>
                  <a:pt x="11363" y="9921"/>
                  <a:pt x="11296" y="9856"/>
                </a:cubicBezTo>
                <a:cubicBezTo>
                  <a:pt x="11263" y="9823"/>
                  <a:pt x="11219" y="9806"/>
                  <a:pt x="11176" y="9806"/>
                </a:cubicBezTo>
                <a:close/>
                <a:moveTo>
                  <a:pt x="11962" y="9806"/>
                </a:moveTo>
                <a:cubicBezTo>
                  <a:pt x="11919" y="9806"/>
                  <a:pt x="11875" y="9823"/>
                  <a:pt x="11842" y="9856"/>
                </a:cubicBezTo>
                <a:cubicBezTo>
                  <a:pt x="11775" y="9921"/>
                  <a:pt x="11775" y="10028"/>
                  <a:pt x="11842" y="10093"/>
                </a:cubicBezTo>
                <a:cubicBezTo>
                  <a:pt x="11908" y="10159"/>
                  <a:pt x="12016" y="10159"/>
                  <a:pt x="12083" y="10093"/>
                </a:cubicBezTo>
                <a:cubicBezTo>
                  <a:pt x="12149" y="10028"/>
                  <a:pt x="12149" y="9921"/>
                  <a:pt x="12083" y="9856"/>
                </a:cubicBezTo>
                <a:cubicBezTo>
                  <a:pt x="12049" y="9823"/>
                  <a:pt x="12006" y="9806"/>
                  <a:pt x="11962" y="9806"/>
                </a:cubicBezTo>
                <a:close/>
                <a:moveTo>
                  <a:pt x="12748" y="9806"/>
                </a:moveTo>
                <a:cubicBezTo>
                  <a:pt x="12705" y="9806"/>
                  <a:pt x="12661" y="9823"/>
                  <a:pt x="12628" y="9856"/>
                </a:cubicBezTo>
                <a:cubicBezTo>
                  <a:pt x="12562" y="9921"/>
                  <a:pt x="12562" y="10028"/>
                  <a:pt x="12628" y="10093"/>
                </a:cubicBezTo>
                <a:cubicBezTo>
                  <a:pt x="12694" y="10159"/>
                  <a:pt x="12802" y="10159"/>
                  <a:pt x="12868" y="10093"/>
                </a:cubicBezTo>
                <a:cubicBezTo>
                  <a:pt x="12935" y="10028"/>
                  <a:pt x="12935" y="9921"/>
                  <a:pt x="12868" y="9856"/>
                </a:cubicBezTo>
                <a:cubicBezTo>
                  <a:pt x="12835" y="9823"/>
                  <a:pt x="12792" y="9806"/>
                  <a:pt x="12748" y="9806"/>
                </a:cubicBezTo>
                <a:close/>
                <a:moveTo>
                  <a:pt x="13535" y="9806"/>
                </a:moveTo>
                <a:cubicBezTo>
                  <a:pt x="13491" y="9806"/>
                  <a:pt x="13447" y="9823"/>
                  <a:pt x="13414" y="9856"/>
                </a:cubicBezTo>
                <a:cubicBezTo>
                  <a:pt x="13348" y="9921"/>
                  <a:pt x="13348" y="10028"/>
                  <a:pt x="13414" y="10093"/>
                </a:cubicBezTo>
                <a:cubicBezTo>
                  <a:pt x="13481" y="10159"/>
                  <a:pt x="13588" y="10159"/>
                  <a:pt x="13654" y="10093"/>
                </a:cubicBezTo>
                <a:cubicBezTo>
                  <a:pt x="13721" y="10028"/>
                  <a:pt x="13721" y="9921"/>
                  <a:pt x="13654" y="9856"/>
                </a:cubicBezTo>
                <a:cubicBezTo>
                  <a:pt x="13621" y="9823"/>
                  <a:pt x="13578" y="9806"/>
                  <a:pt x="13535" y="9806"/>
                </a:cubicBezTo>
                <a:close/>
                <a:moveTo>
                  <a:pt x="14320" y="9806"/>
                </a:moveTo>
                <a:cubicBezTo>
                  <a:pt x="14277" y="9806"/>
                  <a:pt x="14234" y="9823"/>
                  <a:pt x="14201" y="9856"/>
                </a:cubicBezTo>
                <a:cubicBezTo>
                  <a:pt x="14134" y="9921"/>
                  <a:pt x="14134" y="10028"/>
                  <a:pt x="14201" y="10093"/>
                </a:cubicBezTo>
                <a:cubicBezTo>
                  <a:pt x="14267" y="10159"/>
                  <a:pt x="14374" y="10159"/>
                  <a:pt x="14441" y="10093"/>
                </a:cubicBezTo>
                <a:cubicBezTo>
                  <a:pt x="14507" y="10028"/>
                  <a:pt x="14507" y="9921"/>
                  <a:pt x="14441" y="9856"/>
                </a:cubicBezTo>
                <a:cubicBezTo>
                  <a:pt x="14408" y="9823"/>
                  <a:pt x="14364" y="9806"/>
                  <a:pt x="14320" y="9806"/>
                </a:cubicBezTo>
                <a:close/>
                <a:moveTo>
                  <a:pt x="15107" y="9806"/>
                </a:moveTo>
                <a:cubicBezTo>
                  <a:pt x="15063" y="9806"/>
                  <a:pt x="15019" y="9823"/>
                  <a:pt x="14986" y="9856"/>
                </a:cubicBezTo>
                <a:cubicBezTo>
                  <a:pt x="14920" y="9921"/>
                  <a:pt x="14920" y="10028"/>
                  <a:pt x="14986" y="10093"/>
                </a:cubicBezTo>
                <a:cubicBezTo>
                  <a:pt x="15053" y="10159"/>
                  <a:pt x="15161" y="10159"/>
                  <a:pt x="15227" y="10093"/>
                </a:cubicBezTo>
                <a:cubicBezTo>
                  <a:pt x="15293" y="10028"/>
                  <a:pt x="15293" y="9921"/>
                  <a:pt x="15227" y="9856"/>
                </a:cubicBezTo>
                <a:cubicBezTo>
                  <a:pt x="15194" y="9823"/>
                  <a:pt x="15150" y="9806"/>
                  <a:pt x="15107" y="9806"/>
                </a:cubicBezTo>
                <a:close/>
                <a:moveTo>
                  <a:pt x="15893" y="9806"/>
                </a:moveTo>
                <a:cubicBezTo>
                  <a:pt x="15849" y="9806"/>
                  <a:pt x="15806" y="9823"/>
                  <a:pt x="15772" y="9856"/>
                </a:cubicBezTo>
                <a:cubicBezTo>
                  <a:pt x="15706" y="9921"/>
                  <a:pt x="15706" y="10028"/>
                  <a:pt x="15772" y="10093"/>
                </a:cubicBezTo>
                <a:cubicBezTo>
                  <a:pt x="15839" y="10159"/>
                  <a:pt x="15947" y="10159"/>
                  <a:pt x="16013" y="10093"/>
                </a:cubicBezTo>
                <a:cubicBezTo>
                  <a:pt x="16080" y="10028"/>
                  <a:pt x="16080" y="9921"/>
                  <a:pt x="16013" y="9856"/>
                </a:cubicBezTo>
                <a:cubicBezTo>
                  <a:pt x="15980" y="9823"/>
                  <a:pt x="15936" y="9806"/>
                  <a:pt x="15893" y="9806"/>
                </a:cubicBezTo>
                <a:close/>
                <a:moveTo>
                  <a:pt x="16679" y="9806"/>
                </a:moveTo>
                <a:cubicBezTo>
                  <a:pt x="16636" y="9806"/>
                  <a:pt x="16592" y="9823"/>
                  <a:pt x="16559" y="9856"/>
                </a:cubicBezTo>
                <a:cubicBezTo>
                  <a:pt x="16492" y="9921"/>
                  <a:pt x="16492" y="10028"/>
                  <a:pt x="16559" y="10093"/>
                </a:cubicBezTo>
                <a:cubicBezTo>
                  <a:pt x="16625" y="10159"/>
                  <a:pt x="16733" y="10159"/>
                  <a:pt x="16800" y="10093"/>
                </a:cubicBezTo>
                <a:cubicBezTo>
                  <a:pt x="16866" y="10028"/>
                  <a:pt x="16866" y="9921"/>
                  <a:pt x="16800" y="9856"/>
                </a:cubicBezTo>
                <a:cubicBezTo>
                  <a:pt x="16766" y="9823"/>
                  <a:pt x="16723" y="9806"/>
                  <a:pt x="16679" y="9806"/>
                </a:cubicBezTo>
                <a:close/>
                <a:moveTo>
                  <a:pt x="17465" y="9806"/>
                </a:moveTo>
                <a:cubicBezTo>
                  <a:pt x="17422" y="9806"/>
                  <a:pt x="17378" y="9823"/>
                  <a:pt x="17345" y="9856"/>
                </a:cubicBezTo>
                <a:cubicBezTo>
                  <a:pt x="17279" y="9921"/>
                  <a:pt x="17279" y="10028"/>
                  <a:pt x="17345" y="10093"/>
                </a:cubicBezTo>
                <a:cubicBezTo>
                  <a:pt x="17411" y="10159"/>
                  <a:pt x="17519" y="10159"/>
                  <a:pt x="17585" y="10093"/>
                </a:cubicBezTo>
                <a:cubicBezTo>
                  <a:pt x="17652" y="10028"/>
                  <a:pt x="17652" y="9921"/>
                  <a:pt x="17585" y="9856"/>
                </a:cubicBezTo>
                <a:cubicBezTo>
                  <a:pt x="17552" y="9823"/>
                  <a:pt x="17509" y="9806"/>
                  <a:pt x="17465" y="9806"/>
                </a:cubicBezTo>
                <a:close/>
                <a:moveTo>
                  <a:pt x="18252" y="9806"/>
                </a:moveTo>
                <a:cubicBezTo>
                  <a:pt x="18208" y="9806"/>
                  <a:pt x="18165" y="9823"/>
                  <a:pt x="18131" y="9856"/>
                </a:cubicBezTo>
                <a:cubicBezTo>
                  <a:pt x="18065" y="9921"/>
                  <a:pt x="18065" y="10028"/>
                  <a:pt x="18131" y="10093"/>
                </a:cubicBezTo>
                <a:cubicBezTo>
                  <a:pt x="18198" y="10159"/>
                  <a:pt x="18305" y="10159"/>
                  <a:pt x="18371" y="10093"/>
                </a:cubicBezTo>
                <a:cubicBezTo>
                  <a:pt x="18438" y="10028"/>
                  <a:pt x="18438" y="9921"/>
                  <a:pt x="18371" y="9856"/>
                </a:cubicBezTo>
                <a:cubicBezTo>
                  <a:pt x="18338" y="9823"/>
                  <a:pt x="18295" y="9806"/>
                  <a:pt x="18252" y="9806"/>
                </a:cubicBezTo>
                <a:close/>
                <a:moveTo>
                  <a:pt x="19037" y="9806"/>
                </a:moveTo>
                <a:cubicBezTo>
                  <a:pt x="18994" y="9806"/>
                  <a:pt x="18951" y="9823"/>
                  <a:pt x="18918" y="9856"/>
                </a:cubicBezTo>
                <a:cubicBezTo>
                  <a:pt x="18851" y="9921"/>
                  <a:pt x="18851" y="10028"/>
                  <a:pt x="18918" y="10093"/>
                </a:cubicBezTo>
                <a:cubicBezTo>
                  <a:pt x="18984" y="10159"/>
                  <a:pt x="19091" y="10159"/>
                  <a:pt x="19158" y="10093"/>
                </a:cubicBezTo>
                <a:cubicBezTo>
                  <a:pt x="19224" y="10028"/>
                  <a:pt x="19224" y="9921"/>
                  <a:pt x="19158" y="9856"/>
                </a:cubicBezTo>
                <a:cubicBezTo>
                  <a:pt x="19125" y="9823"/>
                  <a:pt x="19081" y="9806"/>
                  <a:pt x="19037" y="9806"/>
                </a:cubicBezTo>
                <a:close/>
                <a:moveTo>
                  <a:pt x="19824" y="9806"/>
                </a:moveTo>
                <a:cubicBezTo>
                  <a:pt x="19780" y="9806"/>
                  <a:pt x="19736" y="9823"/>
                  <a:pt x="19703" y="9856"/>
                </a:cubicBezTo>
                <a:cubicBezTo>
                  <a:pt x="19637" y="9921"/>
                  <a:pt x="19637" y="10028"/>
                  <a:pt x="19703" y="10093"/>
                </a:cubicBezTo>
                <a:cubicBezTo>
                  <a:pt x="19770" y="10159"/>
                  <a:pt x="19878" y="10159"/>
                  <a:pt x="19944" y="10093"/>
                </a:cubicBezTo>
                <a:cubicBezTo>
                  <a:pt x="20010" y="10028"/>
                  <a:pt x="20010" y="9921"/>
                  <a:pt x="19944" y="9856"/>
                </a:cubicBezTo>
                <a:cubicBezTo>
                  <a:pt x="19911" y="9823"/>
                  <a:pt x="19867" y="9806"/>
                  <a:pt x="19824" y="9806"/>
                </a:cubicBezTo>
                <a:close/>
                <a:moveTo>
                  <a:pt x="20610" y="9806"/>
                </a:moveTo>
                <a:cubicBezTo>
                  <a:pt x="20566" y="9806"/>
                  <a:pt x="20523" y="9823"/>
                  <a:pt x="20490" y="9856"/>
                </a:cubicBezTo>
                <a:cubicBezTo>
                  <a:pt x="20423" y="9921"/>
                  <a:pt x="20423" y="10028"/>
                  <a:pt x="20490" y="10093"/>
                </a:cubicBezTo>
                <a:cubicBezTo>
                  <a:pt x="20556" y="10159"/>
                  <a:pt x="20664" y="10159"/>
                  <a:pt x="20730" y="10093"/>
                </a:cubicBezTo>
                <a:cubicBezTo>
                  <a:pt x="20797" y="10028"/>
                  <a:pt x="20797" y="9921"/>
                  <a:pt x="20730" y="9856"/>
                </a:cubicBezTo>
                <a:cubicBezTo>
                  <a:pt x="20697" y="9823"/>
                  <a:pt x="20653" y="9806"/>
                  <a:pt x="20610" y="9806"/>
                </a:cubicBezTo>
                <a:close/>
                <a:moveTo>
                  <a:pt x="21396" y="9806"/>
                </a:moveTo>
                <a:cubicBezTo>
                  <a:pt x="21353" y="9806"/>
                  <a:pt x="21309" y="9823"/>
                  <a:pt x="21276" y="9856"/>
                </a:cubicBezTo>
                <a:cubicBezTo>
                  <a:pt x="21209" y="9921"/>
                  <a:pt x="21209" y="10028"/>
                  <a:pt x="21276" y="10093"/>
                </a:cubicBezTo>
                <a:cubicBezTo>
                  <a:pt x="21342" y="10159"/>
                  <a:pt x="21450" y="10159"/>
                  <a:pt x="21517" y="10093"/>
                </a:cubicBezTo>
                <a:cubicBezTo>
                  <a:pt x="21583" y="10028"/>
                  <a:pt x="21583" y="9921"/>
                  <a:pt x="21517" y="9856"/>
                </a:cubicBezTo>
                <a:cubicBezTo>
                  <a:pt x="21483" y="9823"/>
                  <a:pt x="21440" y="9806"/>
                  <a:pt x="21396" y="9806"/>
                </a:cubicBezTo>
                <a:close/>
                <a:moveTo>
                  <a:pt x="169" y="10623"/>
                </a:moveTo>
                <a:cubicBezTo>
                  <a:pt x="126" y="10623"/>
                  <a:pt x="83" y="10640"/>
                  <a:pt x="49" y="10673"/>
                </a:cubicBezTo>
                <a:cubicBezTo>
                  <a:pt x="-17" y="10738"/>
                  <a:pt x="-17" y="10845"/>
                  <a:pt x="49" y="10911"/>
                </a:cubicBezTo>
                <a:cubicBezTo>
                  <a:pt x="116" y="10977"/>
                  <a:pt x="223" y="10977"/>
                  <a:pt x="290" y="10911"/>
                </a:cubicBezTo>
                <a:cubicBezTo>
                  <a:pt x="356" y="10845"/>
                  <a:pt x="356" y="10738"/>
                  <a:pt x="290" y="10673"/>
                </a:cubicBezTo>
                <a:cubicBezTo>
                  <a:pt x="256" y="10640"/>
                  <a:pt x="213" y="10623"/>
                  <a:pt x="169" y="10623"/>
                </a:cubicBezTo>
                <a:close/>
                <a:moveTo>
                  <a:pt x="955" y="10623"/>
                </a:moveTo>
                <a:cubicBezTo>
                  <a:pt x="912" y="10623"/>
                  <a:pt x="869" y="10640"/>
                  <a:pt x="836" y="10673"/>
                </a:cubicBezTo>
                <a:cubicBezTo>
                  <a:pt x="769" y="10738"/>
                  <a:pt x="769" y="10845"/>
                  <a:pt x="836" y="10911"/>
                </a:cubicBezTo>
                <a:cubicBezTo>
                  <a:pt x="902" y="10977"/>
                  <a:pt x="1009" y="10977"/>
                  <a:pt x="1076" y="10911"/>
                </a:cubicBezTo>
                <a:cubicBezTo>
                  <a:pt x="1142" y="10845"/>
                  <a:pt x="1142" y="10738"/>
                  <a:pt x="1076" y="10673"/>
                </a:cubicBezTo>
                <a:cubicBezTo>
                  <a:pt x="1043" y="10640"/>
                  <a:pt x="999" y="10623"/>
                  <a:pt x="955" y="10623"/>
                </a:cubicBezTo>
                <a:close/>
                <a:moveTo>
                  <a:pt x="1742" y="10623"/>
                </a:moveTo>
                <a:cubicBezTo>
                  <a:pt x="1698" y="10623"/>
                  <a:pt x="1654" y="10640"/>
                  <a:pt x="1621" y="10673"/>
                </a:cubicBezTo>
                <a:cubicBezTo>
                  <a:pt x="1555" y="10738"/>
                  <a:pt x="1555" y="10845"/>
                  <a:pt x="1621" y="10911"/>
                </a:cubicBezTo>
                <a:cubicBezTo>
                  <a:pt x="1688" y="10977"/>
                  <a:pt x="1796" y="10977"/>
                  <a:pt x="1862" y="10911"/>
                </a:cubicBezTo>
                <a:cubicBezTo>
                  <a:pt x="1928" y="10845"/>
                  <a:pt x="1928" y="10738"/>
                  <a:pt x="1862" y="10673"/>
                </a:cubicBezTo>
                <a:cubicBezTo>
                  <a:pt x="1829" y="10640"/>
                  <a:pt x="1785" y="10623"/>
                  <a:pt x="1742" y="10623"/>
                </a:cubicBezTo>
                <a:close/>
                <a:moveTo>
                  <a:pt x="2528" y="10623"/>
                </a:moveTo>
                <a:cubicBezTo>
                  <a:pt x="2484" y="10623"/>
                  <a:pt x="2441" y="10640"/>
                  <a:pt x="2408" y="10673"/>
                </a:cubicBezTo>
                <a:cubicBezTo>
                  <a:pt x="2341" y="10738"/>
                  <a:pt x="2341" y="10845"/>
                  <a:pt x="2408" y="10911"/>
                </a:cubicBezTo>
                <a:cubicBezTo>
                  <a:pt x="2474" y="10977"/>
                  <a:pt x="2582" y="10977"/>
                  <a:pt x="2648" y="10911"/>
                </a:cubicBezTo>
                <a:cubicBezTo>
                  <a:pt x="2715" y="10845"/>
                  <a:pt x="2715" y="10738"/>
                  <a:pt x="2648" y="10673"/>
                </a:cubicBezTo>
                <a:cubicBezTo>
                  <a:pt x="2615" y="10640"/>
                  <a:pt x="2571" y="10623"/>
                  <a:pt x="2528" y="10623"/>
                </a:cubicBezTo>
                <a:close/>
                <a:moveTo>
                  <a:pt x="3314" y="10623"/>
                </a:moveTo>
                <a:cubicBezTo>
                  <a:pt x="3271" y="10623"/>
                  <a:pt x="3227" y="10640"/>
                  <a:pt x="3194" y="10673"/>
                </a:cubicBezTo>
                <a:cubicBezTo>
                  <a:pt x="3127" y="10738"/>
                  <a:pt x="3127" y="10845"/>
                  <a:pt x="3194" y="10911"/>
                </a:cubicBezTo>
                <a:cubicBezTo>
                  <a:pt x="3260" y="10977"/>
                  <a:pt x="3368" y="10977"/>
                  <a:pt x="3434" y="10911"/>
                </a:cubicBezTo>
                <a:cubicBezTo>
                  <a:pt x="3500" y="10845"/>
                  <a:pt x="3500" y="10738"/>
                  <a:pt x="3434" y="10673"/>
                </a:cubicBezTo>
                <a:cubicBezTo>
                  <a:pt x="3401" y="10640"/>
                  <a:pt x="3358" y="10623"/>
                  <a:pt x="3314" y="10623"/>
                </a:cubicBezTo>
                <a:close/>
                <a:moveTo>
                  <a:pt x="4101" y="10623"/>
                </a:moveTo>
                <a:cubicBezTo>
                  <a:pt x="4057" y="10623"/>
                  <a:pt x="4013" y="10640"/>
                  <a:pt x="3980" y="10673"/>
                </a:cubicBezTo>
                <a:cubicBezTo>
                  <a:pt x="3914" y="10738"/>
                  <a:pt x="3914" y="10845"/>
                  <a:pt x="3980" y="10911"/>
                </a:cubicBezTo>
                <a:cubicBezTo>
                  <a:pt x="4047" y="10977"/>
                  <a:pt x="4154" y="10977"/>
                  <a:pt x="4220" y="10911"/>
                </a:cubicBezTo>
                <a:cubicBezTo>
                  <a:pt x="4287" y="10845"/>
                  <a:pt x="4287" y="10738"/>
                  <a:pt x="4220" y="10673"/>
                </a:cubicBezTo>
                <a:cubicBezTo>
                  <a:pt x="4187" y="10640"/>
                  <a:pt x="4144" y="10623"/>
                  <a:pt x="4101" y="10623"/>
                </a:cubicBezTo>
                <a:close/>
                <a:moveTo>
                  <a:pt x="4886" y="10623"/>
                </a:moveTo>
                <a:cubicBezTo>
                  <a:pt x="4843" y="10623"/>
                  <a:pt x="4800" y="10640"/>
                  <a:pt x="4766" y="10673"/>
                </a:cubicBezTo>
                <a:cubicBezTo>
                  <a:pt x="4700" y="10738"/>
                  <a:pt x="4700" y="10845"/>
                  <a:pt x="4766" y="10911"/>
                </a:cubicBezTo>
                <a:cubicBezTo>
                  <a:pt x="4833" y="10977"/>
                  <a:pt x="4940" y="10977"/>
                  <a:pt x="5007" y="10911"/>
                </a:cubicBezTo>
                <a:cubicBezTo>
                  <a:pt x="5073" y="10845"/>
                  <a:pt x="5073" y="10738"/>
                  <a:pt x="5007" y="10673"/>
                </a:cubicBezTo>
                <a:cubicBezTo>
                  <a:pt x="4973" y="10640"/>
                  <a:pt x="4930" y="10623"/>
                  <a:pt x="4886" y="10623"/>
                </a:cubicBezTo>
                <a:close/>
                <a:moveTo>
                  <a:pt x="5672" y="10623"/>
                </a:moveTo>
                <a:cubicBezTo>
                  <a:pt x="5629" y="10623"/>
                  <a:pt x="5586" y="10640"/>
                  <a:pt x="5553" y="10673"/>
                </a:cubicBezTo>
                <a:cubicBezTo>
                  <a:pt x="5486" y="10738"/>
                  <a:pt x="5486" y="10845"/>
                  <a:pt x="5553" y="10911"/>
                </a:cubicBezTo>
                <a:cubicBezTo>
                  <a:pt x="5619" y="10977"/>
                  <a:pt x="5726" y="10977"/>
                  <a:pt x="5793" y="10911"/>
                </a:cubicBezTo>
                <a:cubicBezTo>
                  <a:pt x="5859" y="10845"/>
                  <a:pt x="5859" y="10738"/>
                  <a:pt x="5793" y="10673"/>
                </a:cubicBezTo>
                <a:cubicBezTo>
                  <a:pt x="5760" y="10640"/>
                  <a:pt x="5716" y="10623"/>
                  <a:pt x="5672" y="10623"/>
                </a:cubicBezTo>
                <a:close/>
                <a:moveTo>
                  <a:pt x="6459" y="10623"/>
                </a:moveTo>
                <a:cubicBezTo>
                  <a:pt x="6415" y="10623"/>
                  <a:pt x="6372" y="10640"/>
                  <a:pt x="6338" y="10673"/>
                </a:cubicBezTo>
                <a:cubicBezTo>
                  <a:pt x="6272" y="10738"/>
                  <a:pt x="6272" y="10845"/>
                  <a:pt x="6338" y="10911"/>
                </a:cubicBezTo>
                <a:cubicBezTo>
                  <a:pt x="6405" y="10977"/>
                  <a:pt x="6513" y="10977"/>
                  <a:pt x="6579" y="10911"/>
                </a:cubicBezTo>
                <a:cubicBezTo>
                  <a:pt x="6646" y="10845"/>
                  <a:pt x="6646" y="10738"/>
                  <a:pt x="6579" y="10673"/>
                </a:cubicBezTo>
                <a:cubicBezTo>
                  <a:pt x="6546" y="10640"/>
                  <a:pt x="6502" y="10623"/>
                  <a:pt x="6459" y="10623"/>
                </a:cubicBezTo>
                <a:close/>
                <a:moveTo>
                  <a:pt x="7245" y="10623"/>
                </a:moveTo>
                <a:cubicBezTo>
                  <a:pt x="7202" y="10623"/>
                  <a:pt x="7158" y="10640"/>
                  <a:pt x="7125" y="10673"/>
                </a:cubicBezTo>
                <a:cubicBezTo>
                  <a:pt x="7058" y="10738"/>
                  <a:pt x="7058" y="10845"/>
                  <a:pt x="7125" y="10911"/>
                </a:cubicBezTo>
                <a:cubicBezTo>
                  <a:pt x="7191" y="10977"/>
                  <a:pt x="7299" y="10977"/>
                  <a:pt x="7365" y="10911"/>
                </a:cubicBezTo>
                <a:cubicBezTo>
                  <a:pt x="7432" y="10845"/>
                  <a:pt x="7432" y="10738"/>
                  <a:pt x="7365" y="10673"/>
                </a:cubicBezTo>
                <a:cubicBezTo>
                  <a:pt x="7332" y="10640"/>
                  <a:pt x="7289" y="10623"/>
                  <a:pt x="7245" y="10623"/>
                </a:cubicBezTo>
                <a:close/>
                <a:moveTo>
                  <a:pt x="8031" y="10623"/>
                </a:moveTo>
                <a:cubicBezTo>
                  <a:pt x="7988" y="10623"/>
                  <a:pt x="7944" y="10640"/>
                  <a:pt x="7911" y="10673"/>
                </a:cubicBezTo>
                <a:cubicBezTo>
                  <a:pt x="7845" y="10738"/>
                  <a:pt x="7845" y="10845"/>
                  <a:pt x="7911" y="10911"/>
                </a:cubicBezTo>
                <a:cubicBezTo>
                  <a:pt x="7977" y="10977"/>
                  <a:pt x="8085" y="10977"/>
                  <a:pt x="8151" y="10911"/>
                </a:cubicBezTo>
                <a:cubicBezTo>
                  <a:pt x="8217" y="10845"/>
                  <a:pt x="8217" y="10738"/>
                  <a:pt x="8151" y="10673"/>
                </a:cubicBezTo>
                <a:cubicBezTo>
                  <a:pt x="8118" y="10640"/>
                  <a:pt x="8075" y="10623"/>
                  <a:pt x="8031" y="10623"/>
                </a:cubicBezTo>
                <a:close/>
                <a:moveTo>
                  <a:pt x="8818" y="10623"/>
                </a:moveTo>
                <a:cubicBezTo>
                  <a:pt x="8774" y="10623"/>
                  <a:pt x="8730" y="10640"/>
                  <a:pt x="8697" y="10673"/>
                </a:cubicBezTo>
                <a:cubicBezTo>
                  <a:pt x="8631" y="10738"/>
                  <a:pt x="8631" y="10845"/>
                  <a:pt x="8697" y="10911"/>
                </a:cubicBezTo>
                <a:cubicBezTo>
                  <a:pt x="8764" y="10977"/>
                  <a:pt x="8871" y="10977"/>
                  <a:pt x="8937" y="10911"/>
                </a:cubicBezTo>
                <a:cubicBezTo>
                  <a:pt x="9004" y="10845"/>
                  <a:pt x="9004" y="10738"/>
                  <a:pt x="8937" y="10673"/>
                </a:cubicBezTo>
                <a:cubicBezTo>
                  <a:pt x="8904" y="10640"/>
                  <a:pt x="8861" y="10623"/>
                  <a:pt x="8818" y="10623"/>
                </a:cubicBezTo>
                <a:close/>
                <a:moveTo>
                  <a:pt x="9603" y="10623"/>
                </a:moveTo>
                <a:cubicBezTo>
                  <a:pt x="9560" y="10623"/>
                  <a:pt x="9517" y="10640"/>
                  <a:pt x="9483" y="10673"/>
                </a:cubicBezTo>
                <a:cubicBezTo>
                  <a:pt x="9417" y="10738"/>
                  <a:pt x="9417" y="10845"/>
                  <a:pt x="9483" y="10911"/>
                </a:cubicBezTo>
                <a:cubicBezTo>
                  <a:pt x="9550" y="10977"/>
                  <a:pt x="9657" y="10977"/>
                  <a:pt x="9724" y="10911"/>
                </a:cubicBezTo>
                <a:cubicBezTo>
                  <a:pt x="9790" y="10845"/>
                  <a:pt x="9790" y="10738"/>
                  <a:pt x="9724" y="10673"/>
                </a:cubicBezTo>
                <a:cubicBezTo>
                  <a:pt x="9690" y="10640"/>
                  <a:pt x="9647" y="10623"/>
                  <a:pt x="9603" y="10623"/>
                </a:cubicBezTo>
                <a:close/>
                <a:moveTo>
                  <a:pt x="10390" y="10623"/>
                </a:moveTo>
                <a:cubicBezTo>
                  <a:pt x="10346" y="10623"/>
                  <a:pt x="10303" y="10640"/>
                  <a:pt x="10270" y="10673"/>
                </a:cubicBezTo>
                <a:cubicBezTo>
                  <a:pt x="10203" y="10738"/>
                  <a:pt x="10203" y="10845"/>
                  <a:pt x="10270" y="10911"/>
                </a:cubicBezTo>
                <a:cubicBezTo>
                  <a:pt x="10336" y="10977"/>
                  <a:pt x="10444" y="10977"/>
                  <a:pt x="10510" y="10911"/>
                </a:cubicBezTo>
                <a:cubicBezTo>
                  <a:pt x="10576" y="10845"/>
                  <a:pt x="10576" y="10738"/>
                  <a:pt x="10510" y="10673"/>
                </a:cubicBezTo>
                <a:cubicBezTo>
                  <a:pt x="10477" y="10640"/>
                  <a:pt x="10433" y="10623"/>
                  <a:pt x="10390" y="10623"/>
                </a:cubicBezTo>
                <a:close/>
                <a:moveTo>
                  <a:pt x="11176" y="10623"/>
                </a:moveTo>
                <a:cubicBezTo>
                  <a:pt x="11132" y="10623"/>
                  <a:pt x="11089" y="10640"/>
                  <a:pt x="11055" y="10673"/>
                </a:cubicBezTo>
                <a:cubicBezTo>
                  <a:pt x="10989" y="10738"/>
                  <a:pt x="10989" y="10845"/>
                  <a:pt x="11055" y="10911"/>
                </a:cubicBezTo>
                <a:cubicBezTo>
                  <a:pt x="11122" y="10977"/>
                  <a:pt x="11230" y="10977"/>
                  <a:pt x="11296" y="10911"/>
                </a:cubicBezTo>
                <a:cubicBezTo>
                  <a:pt x="11363" y="10845"/>
                  <a:pt x="11363" y="10738"/>
                  <a:pt x="11296" y="10673"/>
                </a:cubicBezTo>
                <a:cubicBezTo>
                  <a:pt x="11263" y="10640"/>
                  <a:pt x="11219" y="10623"/>
                  <a:pt x="11176" y="10623"/>
                </a:cubicBezTo>
                <a:close/>
                <a:moveTo>
                  <a:pt x="11962" y="10623"/>
                </a:moveTo>
                <a:cubicBezTo>
                  <a:pt x="11919" y="10623"/>
                  <a:pt x="11875" y="10640"/>
                  <a:pt x="11842" y="10673"/>
                </a:cubicBezTo>
                <a:cubicBezTo>
                  <a:pt x="11775" y="10738"/>
                  <a:pt x="11775" y="10845"/>
                  <a:pt x="11842" y="10911"/>
                </a:cubicBezTo>
                <a:cubicBezTo>
                  <a:pt x="11908" y="10977"/>
                  <a:pt x="12016" y="10977"/>
                  <a:pt x="12083" y="10911"/>
                </a:cubicBezTo>
                <a:cubicBezTo>
                  <a:pt x="12149" y="10845"/>
                  <a:pt x="12149" y="10738"/>
                  <a:pt x="12083" y="10673"/>
                </a:cubicBezTo>
                <a:cubicBezTo>
                  <a:pt x="12049" y="10640"/>
                  <a:pt x="12006" y="10623"/>
                  <a:pt x="11962" y="10623"/>
                </a:cubicBezTo>
                <a:close/>
                <a:moveTo>
                  <a:pt x="12748" y="10623"/>
                </a:moveTo>
                <a:cubicBezTo>
                  <a:pt x="12705" y="10623"/>
                  <a:pt x="12661" y="10640"/>
                  <a:pt x="12628" y="10673"/>
                </a:cubicBezTo>
                <a:cubicBezTo>
                  <a:pt x="12562" y="10738"/>
                  <a:pt x="12562" y="10845"/>
                  <a:pt x="12628" y="10911"/>
                </a:cubicBezTo>
                <a:cubicBezTo>
                  <a:pt x="12694" y="10977"/>
                  <a:pt x="12802" y="10977"/>
                  <a:pt x="12868" y="10911"/>
                </a:cubicBezTo>
                <a:cubicBezTo>
                  <a:pt x="12935" y="10845"/>
                  <a:pt x="12935" y="10738"/>
                  <a:pt x="12868" y="10673"/>
                </a:cubicBezTo>
                <a:cubicBezTo>
                  <a:pt x="12835" y="10640"/>
                  <a:pt x="12792" y="10623"/>
                  <a:pt x="12748" y="10623"/>
                </a:cubicBezTo>
                <a:close/>
                <a:moveTo>
                  <a:pt x="13535" y="10623"/>
                </a:moveTo>
                <a:cubicBezTo>
                  <a:pt x="13491" y="10623"/>
                  <a:pt x="13447" y="10640"/>
                  <a:pt x="13414" y="10673"/>
                </a:cubicBezTo>
                <a:cubicBezTo>
                  <a:pt x="13348" y="10738"/>
                  <a:pt x="13348" y="10845"/>
                  <a:pt x="13414" y="10911"/>
                </a:cubicBezTo>
                <a:cubicBezTo>
                  <a:pt x="13481" y="10977"/>
                  <a:pt x="13588" y="10977"/>
                  <a:pt x="13654" y="10911"/>
                </a:cubicBezTo>
                <a:cubicBezTo>
                  <a:pt x="13721" y="10845"/>
                  <a:pt x="13721" y="10738"/>
                  <a:pt x="13654" y="10673"/>
                </a:cubicBezTo>
                <a:cubicBezTo>
                  <a:pt x="13621" y="10640"/>
                  <a:pt x="13578" y="10623"/>
                  <a:pt x="13535" y="10623"/>
                </a:cubicBezTo>
                <a:close/>
                <a:moveTo>
                  <a:pt x="14320" y="10623"/>
                </a:moveTo>
                <a:cubicBezTo>
                  <a:pt x="14277" y="10623"/>
                  <a:pt x="14234" y="10640"/>
                  <a:pt x="14201" y="10673"/>
                </a:cubicBezTo>
                <a:cubicBezTo>
                  <a:pt x="14134" y="10738"/>
                  <a:pt x="14134" y="10845"/>
                  <a:pt x="14201" y="10911"/>
                </a:cubicBezTo>
                <a:cubicBezTo>
                  <a:pt x="14267" y="10977"/>
                  <a:pt x="14374" y="10977"/>
                  <a:pt x="14441" y="10911"/>
                </a:cubicBezTo>
                <a:cubicBezTo>
                  <a:pt x="14507" y="10845"/>
                  <a:pt x="14507" y="10738"/>
                  <a:pt x="14441" y="10673"/>
                </a:cubicBezTo>
                <a:cubicBezTo>
                  <a:pt x="14408" y="10640"/>
                  <a:pt x="14364" y="10623"/>
                  <a:pt x="14320" y="10623"/>
                </a:cubicBezTo>
                <a:close/>
                <a:moveTo>
                  <a:pt x="15107" y="10623"/>
                </a:moveTo>
                <a:cubicBezTo>
                  <a:pt x="15063" y="10623"/>
                  <a:pt x="15019" y="10640"/>
                  <a:pt x="14986" y="10673"/>
                </a:cubicBezTo>
                <a:cubicBezTo>
                  <a:pt x="14920" y="10738"/>
                  <a:pt x="14920" y="10845"/>
                  <a:pt x="14986" y="10911"/>
                </a:cubicBezTo>
                <a:cubicBezTo>
                  <a:pt x="15053" y="10977"/>
                  <a:pt x="15161" y="10977"/>
                  <a:pt x="15227" y="10911"/>
                </a:cubicBezTo>
                <a:cubicBezTo>
                  <a:pt x="15293" y="10845"/>
                  <a:pt x="15293" y="10738"/>
                  <a:pt x="15227" y="10673"/>
                </a:cubicBezTo>
                <a:cubicBezTo>
                  <a:pt x="15194" y="10640"/>
                  <a:pt x="15150" y="10623"/>
                  <a:pt x="15107" y="10623"/>
                </a:cubicBezTo>
                <a:close/>
                <a:moveTo>
                  <a:pt x="15893" y="10623"/>
                </a:moveTo>
                <a:cubicBezTo>
                  <a:pt x="15849" y="10623"/>
                  <a:pt x="15806" y="10640"/>
                  <a:pt x="15772" y="10673"/>
                </a:cubicBezTo>
                <a:cubicBezTo>
                  <a:pt x="15706" y="10738"/>
                  <a:pt x="15706" y="10845"/>
                  <a:pt x="15772" y="10911"/>
                </a:cubicBezTo>
                <a:cubicBezTo>
                  <a:pt x="15839" y="10977"/>
                  <a:pt x="15947" y="10977"/>
                  <a:pt x="16013" y="10911"/>
                </a:cubicBezTo>
                <a:cubicBezTo>
                  <a:pt x="16080" y="10845"/>
                  <a:pt x="16080" y="10738"/>
                  <a:pt x="16013" y="10673"/>
                </a:cubicBezTo>
                <a:cubicBezTo>
                  <a:pt x="15980" y="10640"/>
                  <a:pt x="15936" y="10623"/>
                  <a:pt x="15893" y="10623"/>
                </a:cubicBezTo>
                <a:close/>
                <a:moveTo>
                  <a:pt x="16679" y="10623"/>
                </a:moveTo>
                <a:cubicBezTo>
                  <a:pt x="16636" y="10623"/>
                  <a:pt x="16592" y="10640"/>
                  <a:pt x="16559" y="10673"/>
                </a:cubicBezTo>
                <a:cubicBezTo>
                  <a:pt x="16492" y="10738"/>
                  <a:pt x="16492" y="10845"/>
                  <a:pt x="16559" y="10911"/>
                </a:cubicBezTo>
                <a:cubicBezTo>
                  <a:pt x="16625" y="10977"/>
                  <a:pt x="16733" y="10977"/>
                  <a:pt x="16800" y="10911"/>
                </a:cubicBezTo>
                <a:cubicBezTo>
                  <a:pt x="16866" y="10845"/>
                  <a:pt x="16866" y="10738"/>
                  <a:pt x="16800" y="10673"/>
                </a:cubicBezTo>
                <a:cubicBezTo>
                  <a:pt x="16766" y="10640"/>
                  <a:pt x="16723" y="10623"/>
                  <a:pt x="16679" y="10623"/>
                </a:cubicBezTo>
                <a:close/>
                <a:moveTo>
                  <a:pt x="17465" y="10623"/>
                </a:moveTo>
                <a:cubicBezTo>
                  <a:pt x="17422" y="10623"/>
                  <a:pt x="17378" y="10640"/>
                  <a:pt x="17345" y="10673"/>
                </a:cubicBezTo>
                <a:cubicBezTo>
                  <a:pt x="17279" y="10738"/>
                  <a:pt x="17279" y="10845"/>
                  <a:pt x="17345" y="10911"/>
                </a:cubicBezTo>
                <a:cubicBezTo>
                  <a:pt x="17411" y="10977"/>
                  <a:pt x="17519" y="10977"/>
                  <a:pt x="17585" y="10911"/>
                </a:cubicBezTo>
                <a:cubicBezTo>
                  <a:pt x="17652" y="10845"/>
                  <a:pt x="17652" y="10738"/>
                  <a:pt x="17585" y="10673"/>
                </a:cubicBezTo>
                <a:cubicBezTo>
                  <a:pt x="17552" y="10640"/>
                  <a:pt x="17509" y="10623"/>
                  <a:pt x="17465" y="10623"/>
                </a:cubicBezTo>
                <a:close/>
                <a:moveTo>
                  <a:pt x="18252" y="10623"/>
                </a:moveTo>
                <a:cubicBezTo>
                  <a:pt x="18208" y="10623"/>
                  <a:pt x="18165" y="10640"/>
                  <a:pt x="18131" y="10673"/>
                </a:cubicBezTo>
                <a:cubicBezTo>
                  <a:pt x="18065" y="10738"/>
                  <a:pt x="18065" y="10845"/>
                  <a:pt x="18131" y="10911"/>
                </a:cubicBezTo>
                <a:cubicBezTo>
                  <a:pt x="18198" y="10977"/>
                  <a:pt x="18305" y="10977"/>
                  <a:pt x="18371" y="10911"/>
                </a:cubicBezTo>
                <a:cubicBezTo>
                  <a:pt x="18438" y="10845"/>
                  <a:pt x="18438" y="10738"/>
                  <a:pt x="18371" y="10673"/>
                </a:cubicBezTo>
                <a:cubicBezTo>
                  <a:pt x="18338" y="10640"/>
                  <a:pt x="18295" y="10623"/>
                  <a:pt x="18252" y="10623"/>
                </a:cubicBezTo>
                <a:close/>
                <a:moveTo>
                  <a:pt x="19037" y="10623"/>
                </a:moveTo>
                <a:cubicBezTo>
                  <a:pt x="18994" y="10623"/>
                  <a:pt x="18951" y="10640"/>
                  <a:pt x="18918" y="10673"/>
                </a:cubicBezTo>
                <a:cubicBezTo>
                  <a:pt x="18851" y="10738"/>
                  <a:pt x="18851" y="10845"/>
                  <a:pt x="18918" y="10911"/>
                </a:cubicBezTo>
                <a:cubicBezTo>
                  <a:pt x="18984" y="10977"/>
                  <a:pt x="19091" y="10977"/>
                  <a:pt x="19158" y="10911"/>
                </a:cubicBezTo>
                <a:cubicBezTo>
                  <a:pt x="19224" y="10845"/>
                  <a:pt x="19224" y="10738"/>
                  <a:pt x="19158" y="10673"/>
                </a:cubicBezTo>
                <a:cubicBezTo>
                  <a:pt x="19125" y="10640"/>
                  <a:pt x="19081" y="10623"/>
                  <a:pt x="19037" y="10623"/>
                </a:cubicBezTo>
                <a:close/>
                <a:moveTo>
                  <a:pt x="19824" y="10623"/>
                </a:moveTo>
                <a:cubicBezTo>
                  <a:pt x="19780" y="10623"/>
                  <a:pt x="19736" y="10640"/>
                  <a:pt x="19703" y="10673"/>
                </a:cubicBezTo>
                <a:cubicBezTo>
                  <a:pt x="19637" y="10738"/>
                  <a:pt x="19637" y="10845"/>
                  <a:pt x="19703" y="10911"/>
                </a:cubicBezTo>
                <a:cubicBezTo>
                  <a:pt x="19770" y="10977"/>
                  <a:pt x="19878" y="10977"/>
                  <a:pt x="19944" y="10911"/>
                </a:cubicBezTo>
                <a:cubicBezTo>
                  <a:pt x="20010" y="10845"/>
                  <a:pt x="20010" y="10738"/>
                  <a:pt x="19944" y="10673"/>
                </a:cubicBezTo>
                <a:cubicBezTo>
                  <a:pt x="19911" y="10640"/>
                  <a:pt x="19867" y="10623"/>
                  <a:pt x="19824" y="10623"/>
                </a:cubicBezTo>
                <a:close/>
                <a:moveTo>
                  <a:pt x="20610" y="10623"/>
                </a:moveTo>
                <a:cubicBezTo>
                  <a:pt x="20566" y="10623"/>
                  <a:pt x="20523" y="10640"/>
                  <a:pt x="20490" y="10673"/>
                </a:cubicBezTo>
                <a:cubicBezTo>
                  <a:pt x="20423" y="10738"/>
                  <a:pt x="20423" y="10845"/>
                  <a:pt x="20490" y="10911"/>
                </a:cubicBezTo>
                <a:cubicBezTo>
                  <a:pt x="20556" y="10977"/>
                  <a:pt x="20664" y="10977"/>
                  <a:pt x="20730" y="10911"/>
                </a:cubicBezTo>
                <a:cubicBezTo>
                  <a:pt x="20797" y="10845"/>
                  <a:pt x="20797" y="10738"/>
                  <a:pt x="20730" y="10673"/>
                </a:cubicBezTo>
                <a:cubicBezTo>
                  <a:pt x="20697" y="10640"/>
                  <a:pt x="20653" y="10623"/>
                  <a:pt x="20610" y="10623"/>
                </a:cubicBezTo>
                <a:close/>
                <a:moveTo>
                  <a:pt x="21396" y="10623"/>
                </a:moveTo>
                <a:cubicBezTo>
                  <a:pt x="21353" y="10623"/>
                  <a:pt x="21309" y="10640"/>
                  <a:pt x="21276" y="10673"/>
                </a:cubicBezTo>
                <a:cubicBezTo>
                  <a:pt x="21209" y="10738"/>
                  <a:pt x="21209" y="10845"/>
                  <a:pt x="21276" y="10911"/>
                </a:cubicBezTo>
                <a:cubicBezTo>
                  <a:pt x="21342" y="10977"/>
                  <a:pt x="21450" y="10977"/>
                  <a:pt x="21517" y="10911"/>
                </a:cubicBezTo>
                <a:cubicBezTo>
                  <a:pt x="21583" y="10845"/>
                  <a:pt x="21583" y="10738"/>
                  <a:pt x="21517" y="10673"/>
                </a:cubicBezTo>
                <a:cubicBezTo>
                  <a:pt x="21483" y="10640"/>
                  <a:pt x="21440" y="10623"/>
                  <a:pt x="21396" y="10623"/>
                </a:cubicBezTo>
                <a:close/>
                <a:moveTo>
                  <a:pt x="169" y="11441"/>
                </a:moveTo>
                <a:cubicBezTo>
                  <a:pt x="126" y="11441"/>
                  <a:pt x="83" y="11457"/>
                  <a:pt x="49" y="11490"/>
                </a:cubicBezTo>
                <a:cubicBezTo>
                  <a:pt x="-17" y="11555"/>
                  <a:pt x="-17" y="11662"/>
                  <a:pt x="49" y="11728"/>
                </a:cubicBezTo>
                <a:cubicBezTo>
                  <a:pt x="116" y="11794"/>
                  <a:pt x="223" y="11794"/>
                  <a:pt x="290" y="11728"/>
                </a:cubicBezTo>
                <a:cubicBezTo>
                  <a:pt x="356" y="11662"/>
                  <a:pt x="356" y="11555"/>
                  <a:pt x="290" y="11490"/>
                </a:cubicBezTo>
                <a:cubicBezTo>
                  <a:pt x="256" y="11457"/>
                  <a:pt x="213" y="11441"/>
                  <a:pt x="169" y="11441"/>
                </a:cubicBezTo>
                <a:close/>
                <a:moveTo>
                  <a:pt x="955" y="11441"/>
                </a:moveTo>
                <a:cubicBezTo>
                  <a:pt x="912" y="11441"/>
                  <a:pt x="869" y="11457"/>
                  <a:pt x="836" y="11490"/>
                </a:cubicBezTo>
                <a:cubicBezTo>
                  <a:pt x="769" y="11555"/>
                  <a:pt x="769" y="11662"/>
                  <a:pt x="836" y="11728"/>
                </a:cubicBezTo>
                <a:cubicBezTo>
                  <a:pt x="902" y="11794"/>
                  <a:pt x="1009" y="11794"/>
                  <a:pt x="1076" y="11728"/>
                </a:cubicBezTo>
                <a:cubicBezTo>
                  <a:pt x="1142" y="11662"/>
                  <a:pt x="1142" y="11555"/>
                  <a:pt x="1076" y="11490"/>
                </a:cubicBezTo>
                <a:cubicBezTo>
                  <a:pt x="1043" y="11457"/>
                  <a:pt x="999" y="11441"/>
                  <a:pt x="955" y="11441"/>
                </a:cubicBezTo>
                <a:close/>
                <a:moveTo>
                  <a:pt x="1742" y="11441"/>
                </a:moveTo>
                <a:cubicBezTo>
                  <a:pt x="1698" y="11441"/>
                  <a:pt x="1654" y="11457"/>
                  <a:pt x="1621" y="11490"/>
                </a:cubicBezTo>
                <a:cubicBezTo>
                  <a:pt x="1555" y="11555"/>
                  <a:pt x="1555" y="11662"/>
                  <a:pt x="1621" y="11728"/>
                </a:cubicBezTo>
                <a:cubicBezTo>
                  <a:pt x="1688" y="11794"/>
                  <a:pt x="1796" y="11794"/>
                  <a:pt x="1862" y="11728"/>
                </a:cubicBezTo>
                <a:cubicBezTo>
                  <a:pt x="1928" y="11662"/>
                  <a:pt x="1928" y="11555"/>
                  <a:pt x="1862" y="11490"/>
                </a:cubicBezTo>
                <a:cubicBezTo>
                  <a:pt x="1829" y="11457"/>
                  <a:pt x="1785" y="11441"/>
                  <a:pt x="1742" y="11441"/>
                </a:cubicBezTo>
                <a:close/>
                <a:moveTo>
                  <a:pt x="2528" y="11441"/>
                </a:moveTo>
                <a:cubicBezTo>
                  <a:pt x="2484" y="11441"/>
                  <a:pt x="2441" y="11457"/>
                  <a:pt x="2408" y="11490"/>
                </a:cubicBezTo>
                <a:cubicBezTo>
                  <a:pt x="2341" y="11555"/>
                  <a:pt x="2341" y="11662"/>
                  <a:pt x="2408" y="11728"/>
                </a:cubicBezTo>
                <a:cubicBezTo>
                  <a:pt x="2474" y="11794"/>
                  <a:pt x="2582" y="11794"/>
                  <a:pt x="2648" y="11728"/>
                </a:cubicBezTo>
                <a:cubicBezTo>
                  <a:pt x="2715" y="11662"/>
                  <a:pt x="2715" y="11555"/>
                  <a:pt x="2648" y="11490"/>
                </a:cubicBezTo>
                <a:cubicBezTo>
                  <a:pt x="2615" y="11457"/>
                  <a:pt x="2571" y="11441"/>
                  <a:pt x="2528" y="11441"/>
                </a:cubicBezTo>
                <a:close/>
                <a:moveTo>
                  <a:pt x="3314" y="11441"/>
                </a:moveTo>
                <a:cubicBezTo>
                  <a:pt x="3271" y="11441"/>
                  <a:pt x="3227" y="11457"/>
                  <a:pt x="3194" y="11490"/>
                </a:cubicBezTo>
                <a:cubicBezTo>
                  <a:pt x="3127" y="11555"/>
                  <a:pt x="3127" y="11662"/>
                  <a:pt x="3194" y="11728"/>
                </a:cubicBezTo>
                <a:cubicBezTo>
                  <a:pt x="3260" y="11794"/>
                  <a:pt x="3368" y="11794"/>
                  <a:pt x="3434" y="11728"/>
                </a:cubicBezTo>
                <a:cubicBezTo>
                  <a:pt x="3500" y="11662"/>
                  <a:pt x="3500" y="11555"/>
                  <a:pt x="3434" y="11490"/>
                </a:cubicBezTo>
                <a:cubicBezTo>
                  <a:pt x="3401" y="11457"/>
                  <a:pt x="3358" y="11441"/>
                  <a:pt x="3314" y="11441"/>
                </a:cubicBezTo>
                <a:close/>
                <a:moveTo>
                  <a:pt x="4101" y="11441"/>
                </a:moveTo>
                <a:cubicBezTo>
                  <a:pt x="4057" y="11441"/>
                  <a:pt x="4013" y="11457"/>
                  <a:pt x="3980" y="11490"/>
                </a:cubicBezTo>
                <a:cubicBezTo>
                  <a:pt x="3914" y="11555"/>
                  <a:pt x="3914" y="11662"/>
                  <a:pt x="3980" y="11728"/>
                </a:cubicBezTo>
                <a:cubicBezTo>
                  <a:pt x="4047" y="11794"/>
                  <a:pt x="4154" y="11794"/>
                  <a:pt x="4220" y="11728"/>
                </a:cubicBezTo>
                <a:cubicBezTo>
                  <a:pt x="4287" y="11662"/>
                  <a:pt x="4287" y="11555"/>
                  <a:pt x="4220" y="11490"/>
                </a:cubicBezTo>
                <a:cubicBezTo>
                  <a:pt x="4187" y="11457"/>
                  <a:pt x="4144" y="11441"/>
                  <a:pt x="4101" y="11441"/>
                </a:cubicBezTo>
                <a:close/>
                <a:moveTo>
                  <a:pt x="4886" y="11441"/>
                </a:moveTo>
                <a:cubicBezTo>
                  <a:pt x="4843" y="11441"/>
                  <a:pt x="4800" y="11457"/>
                  <a:pt x="4766" y="11490"/>
                </a:cubicBezTo>
                <a:cubicBezTo>
                  <a:pt x="4700" y="11555"/>
                  <a:pt x="4700" y="11662"/>
                  <a:pt x="4766" y="11728"/>
                </a:cubicBezTo>
                <a:cubicBezTo>
                  <a:pt x="4833" y="11794"/>
                  <a:pt x="4940" y="11794"/>
                  <a:pt x="5007" y="11728"/>
                </a:cubicBezTo>
                <a:cubicBezTo>
                  <a:pt x="5073" y="11662"/>
                  <a:pt x="5073" y="11555"/>
                  <a:pt x="5007" y="11490"/>
                </a:cubicBezTo>
                <a:cubicBezTo>
                  <a:pt x="4973" y="11457"/>
                  <a:pt x="4930" y="11441"/>
                  <a:pt x="4886" y="11441"/>
                </a:cubicBezTo>
                <a:close/>
                <a:moveTo>
                  <a:pt x="5672" y="11441"/>
                </a:moveTo>
                <a:cubicBezTo>
                  <a:pt x="5629" y="11441"/>
                  <a:pt x="5586" y="11457"/>
                  <a:pt x="5553" y="11490"/>
                </a:cubicBezTo>
                <a:cubicBezTo>
                  <a:pt x="5486" y="11555"/>
                  <a:pt x="5486" y="11662"/>
                  <a:pt x="5553" y="11728"/>
                </a:cubicBezTo>
                <a:cubicBezTo>
                  <a:pt x="5619" y="11794"/>
                  <a:pt x="5726" y="11794"/>
                  <a:pt x="5793" y="11728"/>
                </a:cubicBezTo>
                <a:cubicBezTo>
                  <a:pt x="5859" y="11662"/>
                  <a:pt x="5859" y="11555"/>
                  <a:pt x="5793" y="11490"/>
                </a:cubicBezTo>
                <a:cubicBezTo>
                  <a:pt x="5760" y="11457"/>
                  <a:pt x="5716" y="11441"/>
                  <a:pt x="5672" y="11441"/>
                </a:cubicBezTo>
                <a:close/>
                <a:moveTo>
                  <a:pt x="6459" y="11441"/>
                </a:moveTo>
                <a:cubicBezTo>
                  <a:pt x="6415" y="11441"/>
                  <a:pt x="6372" y="11457"/>
                  <a:pt x="6338" y="11490"/>
                </a:cubicBezTo>
                <a:cubicBezTo>
                  <a:pt x="6272" y="11555"/>
                  <a:pt x="6272" y="11662"/>
                  <a:pt x="6338" y="11728"/>
                </a:cubicBezTo>
                <a:cubicBezTo>
                  <a:pt x="6405" y="11794"/>
                  <a:pt x="6513" y="11794"/>
                  <a:pt x="6579" y="11728"/>
                </a:cubicBezTo>
                <a:cubicBezTo>
                  <a:pt x="6646" y="11662"/>
                  <a:pt x="6646" y="11555"/>
                  <a:pt x="6579" y="11490"/>
                </a:cubicBezTo>
                <a:cubicBezTo>
                  <a:pt x="6546" y="11457"/>
                  <a:pt x="6502" y="11441"/>
                  <a:pt x="6459" y="11441"/>
                </a:cubicBezTo>
                <a:close/>
                <a:moveTo>
                  <a:pt x="7245" y="11441"/>
                </a:moveTo>
                <a:cubicBezTo>
                  <a:pt x="7202" y="11441"/>
                  <a:pt x="7158" y="11457"/>
                  <a:pt x="7125" y="11490"/>
                </a:cubicBezTo>
                <a:cubicBezTo>
                  <a:pt x="7058" y="11555"/>
                  <a:pt x="7058" y="11662"/>
                  <a:pt x="7125" y="11728"/>
                </a:cubicBezTo>
                <a:cubicBezTo>
                  <a:pt x="7191" y="11794"/>
                  <a:pt x="7299" y="11794"/>
                  <a:pt x="7365" y="11728"/>
                </a:cubicBezTo>
                <a:cubicBezTo>
                  <a:pt x="7432" y="11662"/>
                  <a:pt x="7432" y="11555"/>
                  <a:pt x="7365" y="11490"/>
                </a:cubicBezTo>
                <a:cubicBezTo>
                  <a:pt x="7332" y="11457"/>
                  <a:pt x="7289" y="11441"/>
                  <a:pt x="7245" y="11441"/>
                </a:cubicBezTo>
                <a:close/>
                <a:moveTo>
                  <a:pt x="8031" y="11441"/>
                </a:moveTo>
                <a:cubicBezTo>
                  <a:pt x="7988" y="11441"/>
                  <a:pt x="7944" y="11457"/>
                  <a:pt x="7911" y="11490"/>
                </a:cubicBezTo>
                <a:cubicBezTo>
                  <a:pt x="7845" y="11555"/>
                  <a:pt x="7845" y="11662"/>
                  <a:pt x="7911" y="11728"/>
                </a:cubicBezTo>
                <a:cubicBezTo>
                  <a:pt x="7977" y="11794"/>
                  <a:pt x="8085" y="11794"/>
                  <a:pt x="8151" y="11728"/>
                </a:cubicBezTo>
                <a:cubicBezTo>
                  <a:pt x="8217" y="11662"/>
                  <a:pt x="8217" y="11555"/>
                  <a:pt x="8151" y="11490"/>
                </a:cubicBezTo>
                <a:cubicBezTo>
                  <a:pt x="8118" y="11457"/>
                  <a:pt x="8075" y="11441"/>
                  <a:pt x="8031" y="11441"/>
                </a:cubicBezTo>
                <a:close/>
                <a:moveTo>
                  <a:pt x="8818" y="11441"/>
                </a:moveTo>
                <a:cubicBezTo>
                  <a:pt x="8774" y="11441"/>
                  <a:pt x="8730" y="11457"/>
                  <a:pt x="8697" y="11490"/>
                </a:cubicBezTo>
                <a:cubicBezTo>
                  <a:pt x="8631" y="11555"/>
                  <a:pt x="8631" y="11662"/>
                  <a:pt x="8697" y="11728"/>
                </a:cubicBezTo>
                <a:cubicBezTo>
                  <a:pt x="8764" y="11794"/>
                  <a:pt x="8871" y="11794"/>
                  <a:pt x="8937" y="11728"/>
                </a:cubicBezTo>
                <a:cubicBezTo>
                  <a:pt x="9004" y="11662"/>
                  <a:pt x="9004" y="11555"/>
                  <a:pt x="8937" y="11490"/>
                </a:cubicBezTo>
                <a:cubicBezTo>
                  <a:pt x="8904" y="11457"/>
                  <a:pt x="8861" y="11441"/>
                  <a:pt x="8818" y="11441"/>
                </a:cubicBezTo>
                <a:close/>
                <a:moveTo>
                  <a:pt x="9603" y="11441"/>
                </a:moveTo>
                <a:cubicBezTo>
                  <a:pt x="9560" y="11441"/>
                  <a:pt x="9517" y="11457"/>
                  <a:pt x="9483" y="11490"/>
                </a:cubicBezTo>
                <a:cubicBezTo>
                  <a:pt x="9417" y="11555"/>
                  <a:pt x="9417" y="11662"/>
                  <a:pt x="9483" y="11728"/>
                </a:cubicBezTo>
                <a:cubicBezTo>
                  <a:pt x="9550" y="11794"/>
                  <a:pt x="9657" y="11794"/>
                  <a:pt x="9724" y="11728"/>
                </a:cubicBezTo>
                <a:cubicBezTo>
                  <a:pt x="9790" y="11662"/>
                  <a:pt x="9790" y="11555"/>
                  <a:pt x="9724" y="11490"/>
                </a:cubicBezTo>
                <a:cubicBezTo>
                  <a:pt x="9690" y="11457"/>
                  <a:pt x="9647" y="11441"/>
                  <a:pt x="9603" y="11441"/>
                </a:cubicBezTo>
                <a:close/>
                <a:moveTo>
                  <a:pt x="10390" y="11441"/>
                </a:moveTo>
                <a:cubicBezTo>
                  <a:pt x="10346" y="11441"/>
                  <a:pt x="10303" y="11457"/>
                  <a:pt x="10270" y="11490"/>
                </a:cubicBezTo>
                <a:cubicBezTo>
                  <a:pt x="10203" y="11555"/>
                  <a:pt x="10203" y="11662"/>
                  <a:pt x="10270" y="11728"/>
                </a:cubicBezTo>
                <a:cubicBezTo>
                  <a:pt x="10336" y="11794"/>
                  <a:pt x="10444" y="11794"/>
                  <a:pt x="10510" y="11728"/>
                </a:cubicBezTo>
                <a:cubicBezTo>
                  <a:pt x="10576" y="11662"/>
                  <a:pt x="10576" y="11555"/>
                  <a:pt x="10510" y="11490"/>
                </a:cubicBezTo>
                <a:cubicBezTo>
                  <a:pt x="10477" y="11457"/>
                  <a:pt x="10433" y="11441"/>
                  <a:pt x="10390" y="11441"/>
                </a:cubicBezTo>
                <a:close/>
                <a:moveTo>
                  <a:pt x="11176" y="11441"/>
                </a:moveTo>
                <a:cubicBezTo>
                  <a:pt x="11132" y="11441"/>
                  <a:pt x="11089" y="11457"/>
                  <a:pt x="11055" y="11490"/>
                </a:cubicBezTo>
                <a:cubicBezTo>
                  <a:pt x="10989" y="11555"/>
                  <a:pt x="10989" y="11662"/>
                  <a:pt x="11055" y="11728"/>
                </a:cubicBezTo>
                <a:cubicBezTo>
                  <a:pt x="11122" y="11794"/>
                  <a:pt x="11230" y="11794"/>
                  <a:pt x="11296" y="11728"/>
                </a:cubicBezTo>
                <a:cubicBezTo>
                  <a:pt x="11363" y="11662"/>
                  <a:pt x="11363" y="11555"/>
                  <a:pt x="11296" y="11490"/>
                </a:cubicBezTo>
                <a:cubicBezTo>
                  <a:pt x="11263" y="11457"/>
                  <a:pt x="11219" y="11441"/>
                  <a:pt x="11176" y="11441"/>
                </a:cubicBezTo>
                <a:close/>
                <a:moveTo>
                  <a:pt x="11962" y="11441"/>
                </a:moveTo>
                <a:cubicBezTo>
                  <a:pt x="11919" y="11441"/>
                  <a:pt x="11875" y="11457"/>
                  <a:pt x="11842" y="11490"/>
                </a:cubicBezTo>
                <a:cubicBezTo>
                  <a:pt x="11775" y="11555"/>
                  <a:pt x="11775" y="11662"/>
                  <a:pt x="11842" y="11728"/>
                </a:cubicBezTo>
                <a:cubicBezTo>
                  <a:pt x="11908" y="11794"/>
                  <a:pt x="12016" y="11794"/>
                  <a:pt x="12083" y="11728"/>
                </a:cubicBezTo>
                <a:cubicBezTo>
                  <a:pt x="12149" y="11662"/>
                  <a:pt x="12149" y="11555"/>
                  <a:pt x="12083" y="11490"/>
                </a:cubicBezTo>
                <a:cubicBezTo>
                  <a:pt x="12049" y="11457"/>
                  <a:pt x="12006" y="11441"/>
                  <a:pt x="11962" y="11441"/>
                </a:cubicBezTo>
                <a:close/>
                <a:moveTo>
                  <a:pt x="12748" y="11441"/>
                </a:moveTo>
                <a:cubicBezTo>
                  <a:pt x="12705" y="11441"/>
                  <a:pt x="12661" y="11457"/>
                  <a:pt x="12628" y="11490"/>
                </a:cubicBezTo>
                <a:cubicBezTo>
                  <a:pt x="12562" y="11555"/>
                  <a:pt x="12562" y="11662"/>
                  <a:pt x="12628" y="11728"/>
                </a:cubicBezTo>
                <a:cubicBezTo>
                  <a:pt x="12694" y="11794"/>
                  <a:pt x="12802" y="11794"/>
                  <a:pt x="12868" y="11728"/>
                </a:cubicBezTo>
                <a:cubicBezTo>
                  <a:pt x="12935" y="11662"/>
                  <a:pt x="12935" y="11555"/>
                  <a:pt x="12868" y="11490"/>
                </a:cubicBezTo>
                <a:cubicBezTo>
                  <a:pt x="12835" y="11457"/>
                  <a:pt x="12792" y="11441"/>
                  <a:pt x="12748" y="11441"/>
                </a:cubicBezTo>
                <a:close/>
                <a:moveTo>
                  <a:pt x="13535" y="11441"/>
                </a:moveTo>
                <a:cubicBezTo>
                  <a:pt x="13491" y="11441"/>
                  <a:pt x="13447" y="11457"/>
                  <a:pt x="13414" y="11490"/>
                </a:cubicBezTo>
                <a:cubicBezTo>
                  <a:pt x="13348" y="11555"/>
                  <a:pt x="13348" y="11662"/>
                  <a:pt x="13414" y="11728"/>
                </a:cubicBezTo>
                <a:cubicBezTo>
                  <a:pt x="13481" y="11794"/>
                  <a:pt x="13588" y="11794"/>
                  <a:pt x="13654" y="11728"/>
                </a:cubicBezTo>
                <a:cubicBezTo>
                  <a:pt x="13721" y="11662"/>
                  <a:pt x="13721" y="11555"/>
                  <a:pt x="13654" y="11490"/>
                </a:cubicBezTo>
                <a:cubicBezTo>
                  <a:pt x="13621" y="11457"/>
                  <a:pt x="13578" y="11441"/>
                  <a:pt x="13535" y="11441"/>
                </a:cubicBezTo>
                <a:close/>
                <a:moveTo>
                  <a:pt x="14320" y="11441"/>
                </a:moveTo>
                <a:cubicBezTo>
                  <a:pt x="14277" y="11441"/>
                  <a:pt x="14234" y="11457"/>
                  <a:pt x="14201" y="11490"/>
                </a:cubicBezTo>
                <a:cubicBezTo>
                  <a:pt x="14134" y="11555"/>
                  <a:pt x="14134" y="11662"/>
                  <a:pt x="14201" y="11728"/>
                </a:cubicBezTo>
                <a:cubicBezTo>
                  <a:pt x="14267" y="11794"/>
                  <a:pt x="14374" y="11794"/>
                  <a:pt x="14441" y="11728"/>
                </a:cubicBezTo>
                <a:cubicBezTo>
                  <a:pt x="14507" y="11662"/>
                  <a:pt x="14507" y="11555"/>
                  <a:pt x="14441" y="11490"/>
                </a:cubicBezTo>
                <a:cubicBezTo>
                  <a:pt x="14408" y="11457"/>
                  <a:pt x="14364" y="11441"/>
                  <a:pt x="14320" y="11441"/>
                </a:cubicBezTo>
                <a:close/>
                <a:moveTo>
                  <a:pt x="15107" y="11441"/>
                </a:moveTo>
                <a:cubicBezTo>
                  <a:pt x="15063" y="11441"/>
                  <a:pt x="15019" y="11457"/>
                  <a:pt x="14986" y="11490"/>
                </a:cubicBezTo>
                <a:cubicBezTo>
                  <a:pt x="14920" y="11555"/>
                  <a:pt x="14920" y="11662"/>
                  <a:pt x="14986" y="11728"/>
                </a:cubicBezTo>
                <a:cubicBezTo>
                  <a:pt x="15053" y="11794"/>
                  <a:pt x="15161" y="11794"/>
                  <a:pt x="15227" y="11728"/>
                </a:cubicBezTo>
                <a:cubicBezTo>
                  <a:pt x="15293" y="11662"/>
                  <a:pt x="15293" y="11555"/>
                  <a:pt x="15227" y="11490"/>
                </a:cubicBezTo>
                <a:cubicBezTo>
                  <a:pt x="15194" y="11457"/>
                  <a:pt x="15150" y="11441"/>
                  <a:pt x="15107" y="11441"/>
                </a:cubicBezTo>
                <a:close/>
                <a:moveTo>
                  <a:pt x="15893" y="11441"/>
                </a:moveTo>
                <a:cubicBezTo>
                  <a:pt x="15849" y="11441"/>
                  <a:pt x="15806" y="11457"/>
                  <a:pt x="15772" y="11490"/>
                </a:cubicBezTo>
                <a:cubicBezTo>
                  <a:pt x="15706" y="11555"/>
                  <a:pt x="15706" y="11662"/>
                  <a:pt x="15772" y="11728"/>
                </a:cubicBezTo>
                <a:cubicBezTo>
                  <a:pt x="15839" y="11794"/>
                  <a:pt x="15947" y="11794"/>
                  <a:pt x="16013" y="11728"/>
                </a:cubicBezTo>
                <a:cubicBezTo>
                  <a:pt x="16080" y="11662"/>
                  <a:pt x="16080" y="11555"/>
                  <a:pt x="16013" y="11490"/>
                </a:cubicBezTo>
                <a:cubicBezTo>
                  <a:pt x="15980" y="11457"/>
                  <a:pt x="15936" y="11441"/>
                  <a:pt x="15893" y="11441"/>
                </a:cubicBezTo>
                <a:close/>
                <a:moveTo>
                  <a:pt x="16679" y="11441"/>
                </a:moveTo>
                <a:cubicBezTo>
                  <a:pt x="16636" y="11441"/>
                  <a:pt x="16592" y="11457"/>
                  <a:pt x="16559" y="11490"/>
                </a:cubicBezTo>
                <a:cubicBezTo>
                  <a:pt x="16492" y="11555"/>
                  <a:pt x="16492" y="11662"/>
                  <a:pt x="16559" y="11728"/>
                </a:cubicBezTo>
                <a:cubicBezTo>
                  <a:pt x="16625" y="11794"/>
                  <a:pt x="16733" y="11794"/>
                  <a:pt x="16800" y="11728"/>
                </a:cubicBezTo>
                <a:cubicBezTo>
                  <a:pt x="16866" y="11662"/>
                  <a:pt x="16866" y="11555"/>
                  <a:pt x="16800" y="11490"/>
                </a:cubicBezTo>
                <a:cubicBezTo>
                  <a:pt x="16766" y="11457"/>
                  <a:pt x="16723" y="11441"/>
                  <a:pt x="16679" y="11441"/>
                </a:cubicBezTo>
                <a:close/>
                <a:moveTo>
                  <a:pt x="17465" y="11441"/>
                </a:moveTo>
                <a:cubicBezTo>
                  <a:pt x="17422" y="11441"/>
                  <a:pt x="17378" y="11457"/>
                  <a:pt x="17345" y="11490"/>
                </a:cubicBezTo>
                <a:cubicBezTo>
                  <a:pt x="17279" y="11555"/>
                  <a:pt x="17279" y="11662"/>
                  <a:pt x="17345" y="11728"/>
                </a:cubicBezTo>
                <a:cubicBezTo>
                  <a:pt x="17411" y="11794"/>
                  <a:pt x="17519" y="11794"/>
                  <a:pt x="17585" y="11728"/>
                </a:cubicBezTo>
                <a:cubicBezTo>
                  <a:pt x="17652" y="11662"/>
                  <a:pt x="17652" y="11555"/>
                  <a:pt x="17585" y="11490"/>
                </a:cubicBezTo>
                <a:cubicBezTo>
                  <a:pt x="17552" y="11457"/>
                  <a:pt x="17509" y="11441"/>
                  <a:pt x="17465" y="11441"/>
                </a:cubicBezTo>
                <a:close/>
                <a:moveTo>
                  <a:pt x="18252" y="11441"/>
                </a:moveTo>
                <a:cubicBezTo>
                  <a:pt x="18208" y="11441"/>
                  <a:pt x="18165" y="11457"/>
                  <a:pt x="18131" y="11490"/>
                </a:cubicBezTo>
                <a:cubicBezTo>
                  <a:pt x="18065" y="11555"/>
                  <a:pt x="18065" y="11662"/>
                  <a:pt x="18131" y="11728"/>
                </a:cubicBezTo>
                <a:cubicBezTo>
                  <a:pt x="18198" y="11794"/>
                  <a:pt x="18305" y="11794"/>
                  <a:pt x="18371" y="11728"/>
                </a:cubicBezTo>
                <a:cubicBezTo>
                  <a:pt x="18438" y="11662"/>
                  <a:pt x="18438" y="11555"/>
                  <a:pt x="18371" y="11490"/>
                </a:cubicBezTo>
                <a:cubicBezTo>
                  <a:pt x="18338" y="11457"/>
                  <a:pt x="18295" y="11441"/>
                  <a:pt x="18252" y="11441"/>
                </a:cubicBezTo>
                <a:close/>
                <a:moveTo>
                  <a:pt x="19037" y="11441"/>
                </a:moveTo>
                <a:cubicBezTo>
                  <a:pt x="18994" y="11441"/>
                  <a:pt x="18951" y="11457"/>
                  <a:pt x="18918" y="11490"/>
                </a:cubicBezTo>
                <a:cubicBezTo>
                  <a:pt x="18851" y="11555"/>
                  <a:pt x="18851" y="11662"/>
                  <a:pt x="18918" y="11728"/>
                </a:cubicBezTo>
                <a:cubicBezTo>
                  <a:pt x="18984" y="11794"/>
                  <a:pt x="19091" y="11794"/>
                  <a:pt x="19158" y="11728"/>
                </a:cubicBezTo>
                <a:cubicBezTo>
                  <a:pt x="19224" y="11662"/>
                  <a:pt x="19224" y="11555"/>
                  <a:pt x="19158" y="11490"/>
                </a:cubicBezTo>
                <a:cubicBezTo>
                  <a:pt x="19125" y="11457"/>
                  <a:pt x="19081" y="11441"/>
                  <a:pt x="19037" y="11441"/>
                </a:cubicBezTo>
                <a:close/>
                <a:moveTo>
                  <a:pt x="19824" y="11441"/>
                </a:moveTo>
                <a:cubicBezTo>
                  <a:pt x="19780" y="11441"/>
                  <a:pt x="19736" y="11457"/>
                  <a:pt x="19703" y="11490"/>
                </a:cubicBezTo>
                <a:cubicBezTo>
                  <a:pt x="19637" y="11555"/>
                  <a:pt x="19637" y="11662"/>
                  <a:pt x="19703" y="11728"/>
                </a:cubicBezTo>
                <a:cubicBezTo>
                  <a:pt x="19770" y="11794"/>
                  <a:pt x="19878" y="11794"/>
                  <a:pt x="19944" y="11728"/>
                </a:cubicBezTo>
                <a:cubicBezTo>
                  <a:pt x="20010" y="11662"/>
                  <a:pt x="20010" y="11555"/>
                  <a:pt x="19944" y="11490"/>
                </a:cubicBezTo>
                <a:cubicBezTo>
                  <a:pt x="19911" y="11457"/>
                  <a:pt x="19867" y="11441"/>
                  <a:pt x="19824" y="11441"/>
                </a:cubicBezTo>
                <a:close/>
                <a:moveTo>
                  <a:pt x="20610" y="11441"/>
                </a:moveTo>
                <a:cubicBezTo>
                  <a:pt x="20566" y="11441"/>
                  <a:pt x="20523" y="11457"/>
                  <a:pt x="20490" y="11490"/>
                </a:cubicBezTo>
                <a:cubicBezTo>
                  <a:pt x="20423" y="11555"/>
                  <a:pt x="20423" y="11662"/>
                  <a:pt x="20490" y="11728"/>
                </a:cubicBezTo>
                <a:cubicBezTo>
                  <a:pt x="20556" y="11794"/>
                  <a:pt x="20664" y="11794"/>
                  <a:pt x="20730" y="11728"/>
                </a:cubicBezTo>
                <a:cubicBezTo>
                  <a:pt x="20797" y="11662"/>
                  <a:pt x="20797" y="11555"/>
                  <a:pt x="20730" y="11490"/>
                </a:cubicBezTo>
                <a:cubicBezTo>
                  <a:pt x="20697" y="11457"/>
                  <a:pt x="20653" y="11441"/>
                  <a:pt x="20610" y="11441"/>
                </a:cubicBezTo>
                <a:close/>
                <a:moveTo>
                  <a:pt x="21396" y="11441"/>
                </a:moveTo>
                <a:cubicBezTo>
                  <a:pt x="21353" y="11441"/>
                  <a:pt x="21309" y="11457"/>
                  <a:pt x="21276" y="11490"/>
                </a:cubicBezTo>
                <a:cubicBezTo>
                  <a:pt x="21209" y="11555"/>
                  <a:pt x="21209" y="11662"/>
                  <a:pt x="21276" y="11728"/>
                </a:cubicBezTo>
                <a:cubicBezTo>
                  <a:pt x="21342" y="11794"/>
                  <a:pt x="21450" y="11794"/>
                  <a:pt x="21517" y="11728"/>
                </a:cubicBezTo>
                <a:cubicBezTo>
                  <a:pt x="21583" y="11662"/>
                  <a:pt x="21583" y="11555"/>
                  <a:pt x="21517" y="11490"/>
                </a:cubicBezTo>
                <a:cubicBezTo>
                  <a:pt x="21483" y="11457"/>
                  <a:pt x="21440" y="11441"/>
                  <a:pt x="21396" y="11441"/>
                </a:cubicBezTo>
                <a:close/>
                <a:moveTo>
                  <a:pt x="169" y="12258"/>
                </a:moveTo>
                <a:cubicBezTo>
                  <a:pt x="126" y="12258"/>
                  <a:pt x="83" y="12275"/>
                  <a:pt x="49" y="12307"/>
                </a:cubicBezTo>
                <a:cubicBezTo>
                  <a:pt x="-17" y="12373"/>
                  <a:pt x="-17" y="12479"/>
                  <a:pt x="49" y="12545"/>
                </a:cubicBezTo>
                <a:cubicBezTo>
                  <a:pt x="116" y="12611"/>
                  <a:pt x="223" y="12611"/>
                  <a:pt x="290" y="12545"/>
                </a:cubicBezTo>
                <a:cubicBezTo>
                  <a:pt x="356" y="12479"/>
                  <a:pt x="356" y="12373"/>
                  <a:pt x="290" y="12307"/>
                </a:cubicBezTo>
                <a:cubicBezTo>
                  <a:pt x="256" y="12275"/>
                  <a:pt x="213" y="12258"/>
                  <a:pt x="169" y="12258"/>
                </a:cubicBezTo>
                <a:close/>
                <a:moveTo>
                  <a:pt x="955" y="12258"/>
                </a:moveTo>
                <a:cubicBezTo>
                  <a:pt x="912" y="12258"/>
                  <a:pt x="869" y="12275"/>
                  <a:pt x="836" y="12307"/>
                </a:cubicBezTo>
                <a:cubicBezTo>
                  <a:pt x="769" y="12373"/>
                  <a:pt x="769" y="12479"/>
                  <a:pt x="836" y="12545"/>
                </a:cubicBezTo>
                <a:cubicBezTo>
                  <a:pt x="902" y="12611"/>
                  <a:pt x="1009" y="12611"/>
                  <a:pt x="1076" y="12545"/>
                </a:cubicBezTo>
                <a:cubicBezTo>
                  <a:pt x="1142" y="12479"/>
                  <a:pt x="1142" y="12373"/>
                  <a:pt x="1076" y="12307"/>
                </a:cubicBezTo>
                <a:cubicBezTo>
                  <a:pt x="1043" y="12275"/>
                  <a:pt x="999" y="12258"/>
                  <a:pt x="955" y="12258"/>
                </a:cubicBezTo>
                <a:close/>
                <a:moveTo>
                  <a:pt x="1742" y="12258"/>
                </a:moveTo>
                <a:cubicBezTo>
                  <a:pt x="1698" y="12258"/>
                  <a:pt x="1654" y="12275"/>
                  <a:pt x="1621" y="12307"/>
                </a:cubicBezTo>
                <a:cubicBezTo>
                  <a:pt x="1555" y="12373"/>
                  <a:pt x="1555" y="12479"/>
                  <a:pt x="1621" y="12545"/>
                </a:cubicBezTo>
                <a:cubicBezTo>
                  <a:pt x="1688" y="12611"/>
                  <a:pt x="1796" y="12611"/>
                  <a:pt x="1862" y="12545"/>
                </a:cubicBezTo>
                <a:cubicBezTo>
                  <a:pt x="1928" y="12479"/>
                  <a:pt x="1928" y="12373"/>
                  <a:pt x="1862" y="12307"/>
                </a:cubicBezTo>
                <a:cubicBezTo>
                  <a:pt x="1829" y="12275"/>
                  <a:pt x="1785" y="12258"/>
                  <a:pt x="1742" y="12258"/>
                </a:cubicBezTo>
                <a:close/>
                <a:moveTo>
                  <a:pt x="2528" y="12258"/>
                </a:moveTo>
                <a:cubicBezTo>
                  <a:pt x="2484" y="12258"/>
                  <a:pt x="2441" y="12275"/>
                  <a:pt x="2408" y="12307"/>
                </a:cubicBezTo>
                <a:cubicBezTo>
                  <a:pt x="2341" y="12373"/>
                  <a:pt x="2341" y="12479"/>
                  <a:pt x="2408" y="12545"/>
                </a:cubicBezTo>
                <a:cubicBezTo>
                  <a:pt x="2474" y="12611"/>
                  <a:pt x="2582" y="12611"/>
                  <a:pt x="2648" y="12545"/>
                </a:cubicBezTo>
                <a:cubicBezTo>
                  <a:pt x="2715" y="12479"/>
                  <a:pt x="2715" y="12373"/>
                  <a:pt x="2648" y="12307"/>
                </a:cubicBezTo>
                <a:cubicBezTo>
                  <a:pt x="2615" y="12275"/>
                  <a:pt x="2571" y="12258"/>
                  <a:pt x="2528" y="12258"/>
                </a:cubicBezTo>
                <a:close/>
                <a:moveTo>
                  <a:pt x="3314" y="12258"/>
                </a:moveTo>
                <a:cubicBezTo>
                  <a:pt x="3271" y="12258"/>
                  <a:pt x="3227" y="12275"/>
                  <a:pt x="3194" y="12307"/>
                </a:cubicBezTo>
                <a:cubicBezTo>
                  <a:pt x="3127" y="12373"/>
                  <a:pt x="3127" y="12479"/>
                  <a:pt x="3194" y="12545"/>
                </a:cubicBezTo>
                <a:cubicBezTo>
                  <a:pt x="3260" y="12611"/>
                  <a:pt x="3368" y="12611"/>
                  <a:pt x="3434" y="12545"/>
                </a:cubicBezTo>
                <a:cubicBezTo>
                  <a:pt x="3500" y="12479"/>
                  <a:pt x="3500" y="12373"/>
                  <a:pt x="3434" y="12307"/>
                </a:cubicBezTo>
                <a:cubicBezTo>
                  <a:pt x="3401" y="12275"/>
                  <a:pt x="3358" y="12258"/>
                  <a:pt x="3314" y="12258"/>
                </a:cubicBezTo>
                <a:close/>
                <a:moveTo>
                  <a:pt x="4101" y="12258"/>
                </a:moveTo>
                <a:cubicBezTo>
                  <a:pt x="4057" y="12258"/>
                  <a:pt x="4013" y="12275"/>
                  <a:pt x="3980" y="12307"/>
                </a:cubicBezTo>
                <a:cubicBezTo>
                  <a:pt x="3914" y="12373"/>
                  <a:pt x="3914" y="12479"/>
                  <a:pt x="3980" y="12545"/>
                </a:cubicBezTo>
                <a:cubicBezTo>
                  <a:pt x="4047" y="12611"/>
                  <a:pt x="4154" y="12611"/>
                  <a:pt x="4220" y="12545"/>
                </a:cubicBezTo>
                <a:cubicBezTo>
                  <a:pt x="4287" y="12479"/>
                  <a:pt x="4287" y="12373"/>
                  <a:pt x="4220" y="12307"/>
                </a:cubicBezTo>
                <a:cubicBezTo>
                  <a:pt x="4187" y="12275"/>
                  <a:pt x="4144" y="12258"/>
                  <a:pt x="4101" y="12258"/>
                </a:cubicBezTo>
                <a:close/>
                <a:moveTo>
                  <a:pt x="4886" y="12258"/>
                </a:moveTo>
                <a:cubicBezTo>
                  <a:pt x="4843" y="12258"/>
                  <a:pt x="4800" y="12275"/>
                  <a:pt x="4766" y="12307"/>
                </a:cubicBezTo>
                <a:cubicBezTo>
                  <a:pt x="4700" y="12373"/>
                  <a:pt x="4700" y="12479"/>
                  <a:pt x="4766" y="12545"/>
                </a:cubicBezTo>
                <a:cubicBezTo>
                  <a:pt x="4833" y="12611"/>
                  <a:pt x="4940" y="12611"/>
                  <a:pt x="5007" y="12545"/>
                </a:cubicBezTo>
                <a:cubicBezTo>
                  <a:pt x="5073" y="12479"/>
                  <a:pt x="5073" y="12373"/>
                  <a:pt x="5007" y="12307"/>
                </a:cubicBezTo>
                <a:cubicBezTo>
                  <a:pt x="4973" y="12275"/>
                  <a:pt x="4930" y="12258"/>
                  <a:pt x="4886" y="12258"/>
                </a:cubicBezTo>
                <a:close/>
                <a:moveTo>
                  <a:pt x="5672" y="12258"/>
                </a:moveTo>
                <a:cubicBezTo>
                  <a:pt x="5629" y="12258"/>
                  <a:pt x="5586" y="12275"/>
                  <a:pt x="5553" y="12307"/>
                </a:cubicBezTo>
                <a:cubicBezTo>
                  <a:pt x="5486" y="12373"/>
                  <a:pt x="5486" y="12479"/>
                  <a:pt x="5553" y="12545"/>
                </a:cubicBezTo>
                <a:cubicBezTo>
                  <a:pt x="5619" y="12611"/>
                  <a:pt x="5726" y="12611"/>
                  <a:pt x="5793" y="12545"/>
                </a:cubicBezTo>
                <a:cubicBezTo>
                  <a:pt x="5859" y="12479"/>
                  <a:pt x="5859" y="12373"/>
                  <a:pt x="5793" y="12307"/>
                </a:cubicBezTo>
                <a:cubicBezTo>
                  <a:pt x="5760" y="12275"/>
                  <a:pt x="5716" y="12258"/>
                  <a:pt x="5672" y="12258"/>
                </a:cubicBezTo>
                <a:close/>
                <a:moveTo>
                  <a:pt x="6459" y="12258"/>
                </a:moveTo>
                <a:cubicBezTo>
                  <a:pt x="6415" y="12258"/>
                  <a:pt x="6372" y="12275"/>
                  <a:pt x="6338" y="12307"/>
                </a:cubicBezTo>
                <a:cubicBezTo>
                  <a:pt x="6272" y="12373"/>
                  <a:pt x="6272" y="12479"/>
                  <a:pt x="6338" y="12545"/>
                </a:cubicBezTo>
                <a:cubicBezTo>
                  <a:pt x="6405" y="12611"/>
                  <a:pt x="6513" y="12611"/>
                  <a:pt x="6579" y="12545"/>
                </a:cubicBezTo>
                <a:cubicBezTo>
                  <a:pt x="6646" y="12479"/>
                  <a:pt x="6646" y="12373"/>
                  <a:pt x="6579" y="12307"/>
                </a:cubicBezTo>
                <a:cubicBezTo>
                  <a:pt x="6546" y="12275"/>
                  <a:pt x="6502" y="12258"/>
                  <a:pt x="6459" y="12258"/>
                </a:cubicBezTo>
                <a:close/>
                <a:moveTo>
                  <a:pt x="7245" y="12258"/>
                </a:moveTo>
                <a:cubicBezTo>
                  <a:pt x="7202" y="12258"/>
                  <a:pt x="7158" y="12275"/>
                  <a:pt x="7125" y="12307"/>
                </a:cubicBezTo>
                <a:cubicBezTo>
                  <a:pt x="7058" y="12373"/>
                  <a:pt x="7058" y="12479"/>
                  <a:pt x="7125" y="12545"/>
                </a:cubicBezTo>
                <a:cubicBezTo>
                  <a:pt x="7191" y="12611"/>
                  <a:pt x="7299" y="12611"/>
                  <a:pt x="7365" y="12545"/>
                </a:cubicBezTo>
                <a:cubicBezTo>
                  <a:pt x="7432" y="12479"/>
                  <a:pt x="7432" y="12373"/>
                  <a:pt x="7365" y="12307"/>
                </a:cubicBezTo>
                <a:cubicBezTo>
                  <a:pt x="7332" y="12275"/>
                  <a:pt x="7289" y="12258"/>
                  <a:pt x="7245" y="12258"/>
                </a:cubicBezTo>
                <a:close/>
                <a:moveTo>
                  <a:pt x="8031" y="12258"/>
                </a:moveTo>
                <a:cubicBezTo>
                  <a:pt x="7988" y="12258"/>
                  <a:pt x="7944" y="12275"/>
                  <a:pt x="7911" y="12307"/>
                </a:cubicBezTo>
                <a:cubicBezTo>
                  <a:pt x="7845" y="12373"/>
                  <a:pt x="7845" y="12479"/>
                  <a:pt x="7911" y="12545"/>
                </a:cubicBezTo>
                <a:cubicBezTo>
                  <a:pt x="7977" y="12611"/>
                  <a:pt x="8085" y="12611"/>
                  <a:pt x="8151" y="12545"/>
                </a:cubicBezTo>
                <a:cubicBezTo>
                  <a:pt x="8217" y="12479"/>
                  <a:pt x="8217" y="12373"/>
                  <a:pt x="8151" y="12307"/>
                </a:cubicBezTo>
                <a:cubicBezTo>
                  <a:pt x="8118" y="12275"/>
                  <a:pt x="8075" y="12258"/>
                  <a:pt x="8031" y="12258"/>
                </a:cubicBezTo>
                <a:close/>
                <a:moveTo>
                  <a:pt x="8818" y="12258"/>
                </a:moveTo>
                <a:cubicBezTo>
                  <a:pt x="8774" y="12258"/>
                  <a:pt x="8730" y="12275"/>
                  <a:pt x="8697" y="12307"/>
                </a:cubicBezTo>
                <a:cubicBezTo>
                  <a:pt x="8631" y="12373"/>
                  <a:pt x="8631" y="12479"/>
                  <a:pt x="8697" y="12545"/>
                </a:cubicBezTo>
                <a:cubicBezTo>
                  <a:pt x="8764" y="12611"/>
                  <a:pt x="8871" y="12611"/>
                  <a:pt x="8937" y="12545"/>
                </a:cubicBezTo>
                <a:cubicBezTo>
                  <a:pt x="9004" y="12479"/>
                  <a:pt x="9004" y="12373"/>
                  <a:pt x="8937" y="12307"/>
                </a:cubicBezTo>
                <a:cubicBezTo>
                  <a:pt x="8904" y="12275"/>
                  <a:pt x="8861" y="12258"/>
                  <a:pt x="8818" y="12258"/>
                </a:cubicBezTo>
                <a:close/>
                <a:moveTo>
                  <a:pt x="9603" y="12258"/>
                </a:moveTo>
                <a:cubicBezTo>
                  <a:pt x="9560" y="12258"/>
                  <a:pt x="9517" y="12275"/>
                  <a:pt x="9483" y="12307"/>
                </a:cubicBezTo>
                <a:cubicBezTo>
                  <a:pt x="9417" y="12373"/>
                  <a:pt x="9417" y="12479"/>
                  <a:pt x="9483" y="12545"/>
                </a:cubicBezTo>
                <a:cubicBezTo>
                  <a:pt x="9550" y="12611"/>
                  <a:pt x="9657" y="12611"/>
                  <a:pt x="9724" y="12545"/>
                </a:cubicBezTo>
                <a:cubicBezTo>
                  <a:pt x="9790" y="12479"/>
                  <a:pt x="9790" y="12373"/>
                  <a:pt x="9724" y="12307"/>
                </a:cubicBezTo>
                <a:cubicBezTo>
                  <a:pt x="9690" y="12275"/>
                  <a:pt x="9647" y="12258"/>
                  <a:pt x="9603" y="12258"/>
                </a:cubicBezTo>
                <a:close/>
                <a:moveTo>
                  <a:pt x="10390" y="12258"/>
                </a:moveTo>
                <a:cubicBezTo>
                  <a:pt x="10346" y="12258"/>
                  <a:pt x="10303" y="12275"/>
                  <a:pt x="10270" y="12307"/>
                </a:cubicBezTo>
                <a:cubicBezTo>
                  <a:pt x="10203" y="12373"/>
                  <a:pt x="10203" y="12479"/>
                  <a:pt x="10270" y="12545"/>
                </a:cubicBezTo>
                <a:cubicBezTo>
                  <a:pt x="10336" y="12611"/>
                  <a:pt x="10444" y="12611"/>
                  <a:pt x="10510" y="12545"/>
                </a:cubicBezTo>
                <a:cubicBezTo>
                  <a:pt x="10576" y="12479"/>
                  <a:pt x="10576" y="12373"/>
                  <a:pt x="10510" y="12307"/>
                </a:cubicBezTo>
                <a:cubicBezTo>
                  <a:pt x="10477" y="12275"/>
                  <a:pt x="10433" y="12258"/>
                  <a:pt x="10390" y="12258"/>
                </a:cubicBezTo>
                <a:close/>
                <a:moveTo>
                  <a:pt x="11176" y="12258"/>
                </a:moveTo>
                <a:cubicBezTo>
                  <a:pt x="11132" y="12258"/>
                  <a:pt x="11089" y="12275"/>
                  <a:pt x="11055" y="12307"/>
                </a:cubicBezTo>
                <a:cubicBezTo>
                  <a:pt x="10989" y="12373"/>
                  <a:pt x="10989" y="12479"/>
                  <a:pt x="11055" y="12545"/>
                </a:cubicBezTo>
                <a:cubicBezTo>
                  <a:pt x="11122" y="12611"/>
                  <a:pt x="11230" y="12611"/>
                  <a:pt x="11296" y="12545"/>
                </a:cubicBezTo>
                <a:cubicBezTo>
                  <a:pt x="11363" y="12479"/>
                  <a:pt x="11363" y="12373"/>
                  <a:pt x="11296" y="12307"/>
                </a:cubicBezTo>
                <a:cubicBezTo>
                  <a:pt x="11263" y="12275"/>
                  <a:pt x="11219" y="12258"/>
                  <a:pt x="11176" y="12258"/>
                </a:cubicBezTo>
                <a:close/>
                <a:moveTo>
                  <a:pt x="11962" y="12258"/>
                </a:moveTo>
                <a:cubicBezTo>
                  <a:pt x="11919" y="12258"/>
                  <a:pt x="11875" y="12275"/>
                  <a:pt x="11842" y="12307"/>
                </a:cubicBezTo>
                <a:cubicBezTo>
                  <a:pt x="11775" y="12373"/>
                  <a:pt x="11775" y="12479"/>
                  <a:pt x="11842" y="12545"/>
                </a:cubicBezTo>
                <a:cubicBezTo>
                  <a:pt x="11908" y="12611"/>
                  <a:pt x="12016" y="12611"/>
                  <a:pt x="12083" y="12545"/>
                </a:cubicBezTo>
                <a:cubicBezTo>
                  <a:pt x="12149" y="12479"/>
                  <a:pt x="12149" y="12373"/>
                  <a:pt x="12083" y="12307"/>
                </a:cubicBezTo>
                <a:cubicBezTo>
                  <a:pt x="12049" y="12275"/>
                  <a:pt x="12006" y="12258"/>
                  <a:pt x="11962" y="12258"/>
                </a:cubicBezTo>
                <a:close/>
                <a:moveTo>
                  <a:pt x="12748" y="12258"/>
                </a:moveTo>
                <a:cubicBezTo>
                  <a:pt x="12705" y="12258"/>
                  <a:pt x="12661" y="12275"/>
                  <a:pt x="12628" y="12307"/>
                </a:cubicBezTo>
                <a:cubicBezTo>
                  <a:pt x="12562" y="12373"/>
                  <a:pt x="12562" y="12479"/>
                  <a:pt x="12628" y="12545"/>
                </a:cubicBezTo>
                <a:cubicBezTo>
                  <a:pt x="12694" y="12611"/>
                  <a:pt x="12802" y="12611"/>
                  <a:pt x="12868" y="12545"/>
                </a:cubicBezTo>
                <a:cubicBezTo>
                  <a:pt x="12935" y="12479"/>
                  <a:pt x="12935" y="12373"/>
                  <a:pt x="12868" y="12307"/>
                </a:cubicBezTo>
                <a:cubicBezTo>
                  <a:pt x="12835" y="12275"/>
                  <a:pt x="12792" y="12258"/>
                  <a:pt x="12748" y="12258"/>
                </a:cubicBezTo>
                <a:close/>
                <a:moveTo>
                  <a:pt x="13535" y="12258"/>
                </a:moveTo>
                <a:cubicBezTo>
                  <a:pt x="13491" y="12258"/>
                  <a:pt x="13447" y="12275"/>
                  <a:pt x="13414" y="12307"/>
                </a:cubicBezTo>
                <a:cubicBezTo>
                  <a:pt x="13348" y="12373"/>
                  <a:pt x="13348" y="12479"/>
                  <a:pt x="13414" y="12545"/>
                </a:cubicBezTo>
                <a:cubicBezTo>
                  <a:pt x="13481" y="12611"/>
                  <a:pt x="13588" y="12611"/>
                  <a:pt x="13654" y="12545"/>
                </a:cubicBezTo>
                <a:cubicBezTo>
                  <a:pt x="13721" y="12479"/>
                  <a:pt x="13721" y="12373"/>
                  <a:pt x="13654" y="12307"/>
                </a:cubicBezTo>
                <a:cubicBezTo>
                  <a:pt x="13621" y="12275"/>
                  <a:pt x="13578" y="12258"/>
                  <a:pt x="13535" y="12258"/>
                </a:cubicBezTo>
                <a:close/>
                <a:moveTo>
                  <a:pt x="14320" y="12258"/>
                </a:moveTo>
                <a:cubicBezTo>
                  <a:pt x="14277" y="12258"/>
                  <a:pt x="14234" y="12275"/>
                  <a:pt x="14201" y="12307"/>
                </a:cubicBezTo>
                <a:cubicBezTo>
                  <a:pt x="14134" y="12373"/>
                  <a:pt x="14134" y="12479"/>
                  <a:pt x="14201" y="12545"/>
                </a:cubicBezTo>
                <a:cubicBezTo>
                  <a:pt x="14267" y="12611"/>
                  <a:pt x="14374" y="12611"/>
                  <a:pt x="14441" y="12545"/>
                </a:cubicBezTo>
                <a:cubicBezTo>
                  <a:pt x="14507" y="12479"/>
                  <a:pt x="14507" y="12373"/>
                  <a:pt x="14441" y="12307"/>
                </a:cubicBezTo>
                <a:cubicBezTo>
                  <a:pt x="14408" y="12275"/>
                  <a:pt x="14364" y="12258"/>
                  <a:pt x="14320" y="12258"/>
                </a:cubicBezTo>
                <a:close/>
                <a:moveTo>
                  <a:pt x="15107" y="12258"/>
                </a:moveTo>
                <a:cubicBezTo>
                  <a:pt x="15063" y="12258"/>
                  <a:pt x="15019" y="12275"/>
                  <a:pt x="14986" y="12307"/>
                </a:cubicBezTo>
                <a:cubicBezTo>
                  <a:pt x="14920" y="12373"/>
                  <a:pt x="14920" y="12479"/>
                  <a:pt x="14986" y="12545"/>
                </a:cubicBezTo>
                <a:cubicBezTo>
                  <a:pt x="15053" y="12611"/>
                  <a:pt x="15161" y="12611"/>
                  <a:pt x="15227" y="12545"/>
                </a:cubicBezTo>
                <a:cubicBezTo>
                  <a:pt x="15293" y="12479"/>
                  <a:pt x="15293" y="12373"/>
                  <a:pt x="15227" y="12307"/>
                </a:cubicBezTo>
                <a:cubicBezTo>
                  <a:pt x="15194" y="12275"/>
                  <a:pt x="15150" y="12258"/>
                  <a:pt x="15107" y="12258"/>
                </a:cubicBezTo>
                <a:close/>
                <a:moveTo>
                  <a:pt x="15893" y="12258"/>
                </a:moveTo>
                <a:cubicBezTo>
                  <a:pt x="15849" y="12258"/>
                  <a:pt x="15806" y="12275"/>
                  <a:pt x="15772" y="12307"/>
                </a:cubicBezTo>
                <a:cubicBezTo>
                  <a:pt x="15706" y="12373"/>
                  <a:pt x="15706" y="12479"/>
                  <a:pt x="15772" y="12545"/>
                </a:cubicBezTo>
                <a:cubicBezTo>
                  <a:pt x="15839" y="12611"/>
                  <a:pt x="15947" y="12611"/>
                  <a:pt x="16013" y="12545"/>
                </a:cubicBezTo>
                <a:cubicBezTo>
                  <a:pt x="16080" y="12479"/>
                  <a:pt x="16080" y="12373"/>
                  <a:pt x="16013" y="12307"/>
                </a:cubicBezTo>
                <a:cubicBezTo>
                  <a:pt x="15980" y="12275"/>
                  <a:pt x="15936" y="12258"/>
                  <a:pt x="15893" y="12258"/>
                </a:cubicBezTo>
                <a:close/>
                <a:moveTo>
                  <a:pt x="16679" y="12258"/>
                </a:moveTo>
                <a:cubicBezTo>
                  <a:pt x="16636" y="12258"/>
                  <a:pt x="16592" y="12275"/>
                  <a:pt x="16559" y="12307"/>
                </a:cubicBezTo>
                <a:cubicBezTo>
                  <a:pt x="16492" y="12373"/>
                  <a:pt x="16492" y="12479"/>
                  <a:pt x="16559" y="12545"/>
                </a:cubicBezTo>
                <a:cubicBezTo>
                  <a:pt x="16625" y="12611"/>
                  <a:pt x="16733" y="12611"/>
                  <a:pt x="16800" y="12545"/>
                </a:cubicBezTo>
                <a:cubicBezTo>
                  <a:pt x="16866" y="12479"/>
                  <a:pt x="16866" y="12373"/>
                  <a:pt x="16800" y="12307"/>
                </a:cubicBezTo>
                <a:cubicBezTo>
                  <a:pt x="16766" y="12275"/>
                  <a:pt x="16723" y="12258"/>
                  <a:pt x="16679" y="12258"/>
                </a:cubicBezTo>
                <a:close/>
                <a:moveTo>
                  <a:pt x="17465" y="12258"/>
                </a:moveTo>
                <a:cubicBezTo>
                  <a:pt x="17422" y="12258"/>
                  <a:pt x="17378" y="12275"/>
                  <a:pt x="17345" y="12307"/>
                </a:cubicBezTo>
                <a:cubicBezTo>
                  <a:pt x="17279" y="12373"/>
                  <a:pt x="17279" y="12479"/>
                  <a:pt x="17345" y="12545"/>
                </a:cubicBezTo>
                <a:cubicBezTo>
                  <a:pt x="17411" y="12611"/>
                  <a:pt x="17519" y="12611"/>
                  <a:pt x="17585" y="12545"/>
                </a:cubicBezTo>
                <a:cubicBezTo>
                  <a:pt x="17652" y="12479"/>
                  <a:pt x="17652" y="12373"/>
                  <a:pt x="17585" y="12307"/>
                </a:cubicBezTo>
                <a:cubicBezTo>
                  <a:pt x="17552" y="12275"/>
                  <a:pt x="17509" y="12258"/>
                  <a:pt x="17465" y="12258"/>
                </a:cubicBezTo>
                <a:close/>
                <a:moveTo>
                  <a:pt x="18252" y="12258"/>
                </a:moveTo>
                <a:cubicBezTo>
                  <a:pt x="18208" y="12258"/>
                  <a:pt x="18165" y="12275"/>
                  <a:pt x="18131" y="12307"/>
                </a:cubicBezTo>
                <a:cubicBezTo>
                  <a:pt x="18065" y="12373"/>
                  <a:pt x="18065" y="12479"/>
                  <a:pt x="18131" y="12545"/>
                </a:cubicBezTo>
                <a:cubicBezTo>
                  <a:pt x="18198" y="12611"/>
                  <a:pt x="18305" y="12611"/>
                  <a:pt x="18371" y="12545"/>
                </a:cubicBezTo>
                <a:cubicBezTo>
                  <a:pt x="18438" y="12479"/>
                  <a:pt x="18438" y="12373"/>
                  <a:pt x="18371" y="12307"/>
                </a:cubicBezTo>
                <a:cubicBezTo>
                  <a:pt x="18338" y="12275"/>
                  <a:pt x="18295" y="12258"/>
                  <a:pt x="18252" y="12258"/>
                </a:cubicBezTo>
                <a:close/>
                <a:moveTo>
                  <a:pt x="19037" y="12258"/>
                </a:moveTo>
                <a:cubicBezTo>
                  <a:pt x="18994" y="12258"/>
                  <a:pt x="18951" y="12275"/>
                  <a:pt x="18918" y="12307"/>
                </a:cubicBezTo>
                <a:cubicBezTo>
                  <a:pt x="18851" y="12373"/>
                  <a:pt x="18851" y="12479"/>
                  <a:pt x="18918" y="12545"/>
                </a:cubicBezTo>
                <a:cubicBezTo>
                  <a:pt x="18984" y="12611"/>
                  <a:pt x="19091" y="12611"/>
                  <a:pt x="19158" y="12545"/>
                </a:cubicBezTo>
                <a:cubicBezTo>
                  <a:pt x="19224" y="12479"/>
                  <a:pt x="19224" y="12373"/>
                  <a:pt x="19158" y="12307"/>
                </a:cubicBezTo>
                <a:cubicBezTo>
                  <a:pt x="19125" y="12275"/>
                  <a:pt x="19081" y="12258"/>
                  <a:pt x="19037" y="12258"/>
                </a:cubicBezTo>
                <a:close/>
                <a:moveTo>
                  <a:pt x="19824" y="12258"/>
                </a:moveTo>
                <a:cubicBezTo>
                  <a:pt x="19780" y="12258"/>
                  <a:pt x="19736" y="12275"/>
                  <a:pt x="19703" y="12307"/>
                </a:cubicBezTo>
                <a:cubicBezTo>
                  <a:pt x="19637" y="12373"/>
                  <a:pt x="19637" y="12479"/>
                  <a:pt x="19703" y="12545"/>
                </a:cubicBezTo>
                <a:cubicBezTo>
                  <a:pt x="19770" y="12611"/>
                  <a:pt x="19878" y="12611"/>
                  <a:pt x="19944" y="12545"/>
                </a:cubicBezTo>
                <a:cubicBezTo>
                  <a:pt x="20010" y="12479"/>
                  <a:pt x="20010" y="12373"/>
                  <a:pt x="19944" y="12307"/>
                </a:cubicBezTo>
                <a:cubicBezTo>
                  <a:pt x="19911" y="12275"/>
                  <a:pt x="19867" y="12258"/>
                  <a:pt x="19824" y="12258"/>
                </a:cubicBezTo>
                <a:close/>
                <a:moveTo>
                  <a:pt x="20610" y="12258"/>
                </a:moveTo>
                <a:cubicBezTo>
                  <a:pt x="20566" y="12258"/>
                  <a:pt x="20523" y="12275"/>
                  <a:pt x="20490" y="12307"/>
                </a:cubicBezTo>
                <a:cubicBezTo>
                  <a:pt x="20423" y="12373"/>
                  <a:pt x="20423" y="12479"/>
                  <a:pt x="20490" y="12545"/>
                </a:cubicBezTo>
                <a:cubicBezTo>
                  <a:pt x="20556" y="12611"/>
                  <a:pt x="20664" y="12611"/>
                  <a:pt x="20730" y="12545"/>
                </a:cubicBezTo>
                <a:cubicBezTo>
                  <a:pt x="20797" y="12479"/>
                  <a:pt x="20797" y="12373"/>
                  <a:pt x="20730" y="12307"/>
                </a:cubicBezTo>
                <a:cubicBezTo>
                  <a:pt x="20697" y="12275"/>
                  <a:pt x="20653" y="12258"/>
                  <a:pt x="20610" y="12258"/>
                </a:cubicBezTo>
                <a:close/>
                <a:moveTo>
                  <a:pt x="21396" y="12258"/>
                </a:moveTo>
                <a:cubicBezTo>
                  <a:pt x="21353" y="12258"/>
                  <a:pt x="21309" y="12275"/>
                  <a:pt x="21276" y="12307"/>
                </a:cubicBezTo>
                <a:cubicBezTo>
                  <a:pt x="21209" y="12373"/>
                  <a:pt x="21209" y="12479"/>
                  <a:pt x="21276" y="12545"/>
                </a:cubicBezTo>
                <a:cubicBezTo>
                  <a:pt x="21342" y="12611"/>
                  <a:pt x="21450" y="12611"/>
                  <a:pt x="21517" y="12545"/>
                </a:cubicBezTo>
                <a:cubicBezTo>
                  <a:pt x="21583" y="12479"/>
                  <a:pt x="21583" y="12373"/>
                  <a:pt x="21517" y="12307"/>
                </a:cubicBezTo>
                <a:cubicBezTo>
                  <a:pt x="21483" y="12275"/>
                  <a:pt x="21440" y="12258"/>
                  <a:pt x="21396" y="12258"/>
                </a:cubicBezTo>
                <a:close/>
                <a:moveTo>
                  <a:pt x="169" y="13075"/>
                </a:moveTo>
                <a:cubicBezTo>
                  <a:pt x="126" y="13075"/>
                  <a:pt x="83" y="13092"/>
                  <a:pt x="49" y="13125"/>
                </a:cubicBezTo>
                <a:cubicBezTo>
                  <a:pt x="-17" y="13190"/>
                  <a:pt x="-17" y="13297"/>
                  <a:pt x="49" y="13362"/>
                </a:cubicBezTo>
                <a:cubicBezTo>
                  <a:pt x="116" y="13428"/>
                  <a:pt x="223" y="13428"/>
                  <a:pt x="290" y="13362"/>
                </a:cubicBezTo>
                <a:cubicBezTo>
                  <a:pt x="356" y="13297"/>
                  <a:pt x="356" y="13190"/>
                  <a:pt x="290" y="13125"/>
                </a:cubicBezTo>
                <a:cubicBezTo>
                  <a:pt x="256" y="13092"/>
                  <a:pt x="213" y="13075"/>
                  <a:pt x="169" y="13075"/>
                </a:cubicBezTo>
                <a:close/>
                <a:moveTo>
                  <a:pt x="955" y="13075"/>
                </a:moveTo>
                <a:cubicBezTo>
                  <a:pt x="912" y="13075"/>
                  <a:pt x="869" y="13092"/>
                  <a:pt x="836" y="13125"/>
                </a:cubicBezTo>
                <a:cubicBezTo>
                  <a:pt x="769" y="13190"/>
                  <a:pt x="769" y="13297"/>
                  <a:pt x="836" y="13362"/>
                </a:cubicBezTo>
                <a:cubicBezTo>
                  <a:pt x="902" y="13428"/>
                  <a:pt x="1009" y="13428"/>
                  <a:pt x="1076" y="13362"/>
                </a:cubicBezTo>
                <a:cubicBezTo>
                  <a:pt x="1142" y="13297"/>
                  <a:pt x="1142" y="13190"/>
                  <a:pt x="1076" y="13125"/>
                </a:cubicBezTo>
                <a:cubicBezTo>
                  <a:pt x="1043" y="13092"/>
                  <a:pt x="999" y="13075"/>
                  <a:pt x="955" y="13075"/>
                </a:cubicBezTo>
                <a:close/>
                <a:moveTo>
                  <a:pt x="1742" y="13075"/>
                </a:moveTo>
                <a:cubicBezTo>
                  <a:pt x="1698" y="13075"/>
                  <a:pt x="1654" y="13092"/>
                  <a:pt x="1621" y="13125"/>
                </a:cubicBezTo>
                <a:cubicBezTo>
                  <a:pt x="1555" y="13190"/>
                  <a:pt x="1555" y="13297"/>
                  <a:pt x="1621" y="13362"/>
                </a:cubicBezTo>
                <a:cubicBezTo>
                  <a:pt x="1688" y="13428"/>
                  <a:pt x="1796" y="13428"/>
                  <a:pt x="1862" y="13362"/>
                </a:cubicBezTo>
                <a:cubicBezTo>
                  <a:pt x="1928" y="13297"/>
                  <a:pt x="1928" y="13190"/>
                  <a:pt x="1862" y="13125"/>
                </a:cubicBezTo>
                <a:cubicBezTo>
                  <a:pt x="1829" y="13092"/>
                  <a:pt x="1785" y="13075"/>
                  <a:pt x="1742" y="13075"/>
                </a:cubicBezTo>
                <a:close/>
                <a:moveTo>
                  <a:pt x="2528" y="13075"/>
                </a:moveTo>
                <a:cubicBezTo>
                  <a:pt x="2484" y="13075"/>
                  <a:pt x="2441" y="13092"/>
                  <a:pt x="2408" y="13125"/>
                </a:cubicBezTo>
                <a:cubicBezTo>
                  <a:pt x="2341" y="13190"/>
                  <a:pt x="2341" y="13297"/>
                  <a:pt x="2408" y="13362"/>
                </a:cubicBezTo>
                <a:cubicBezTo>
                  <a:pt x="2474" y="13428"/>
                  <a:pt x="2582" y="13428"/>
                  <a:pt x="2648" y="13362"/>
                </a:cubicBezTo>
                <a:cubicBezTo>
                  <a:pt x="2715" y="13297"/>
                  <a:pt x="2715" y="13190"/>
                  <a:pt x="2648" y="13125"/>
                </a:cubicBezTo>
                <a:cubicBezTo>
                  <a:pt x="2615" y="13092"/>
                  <a:pt x="2571" y="13075"/>
                  <a:pt x="2528" y="13075"/>
                </a:cubicBezTo>
                <a:close/>
                <a:moveTo>
                  <a:pt x="3314" y="13075"/>
                </a:moveTo>
                <a:cubicBezTo>
                  <a:pt x="3271" y="13075"/>
                  <a:pt x="3227" y="13092"/>
                  <a:pt x="3194" y="13125"/>
                </a:cubicBezTo>
                <a:cubicBezTo>
                  <a:pt x="3127" y="13190"/>
                  <a:pt x="3127" y="13297"/>
                  <a:pt x="3194" y="13362"/>
                </a:cubicBezTo>
                <a:cubicBezTo>
                  <a:pt x="3260" y="13428"/>
                  <a:pt x="3368" y="13428"/>
                  <a:pt x="3434" y="13362"/>
                </a:cubicBezTo>
                <a:cubicBezTo>
                  <a:pt x="3500" y="13297"/>
                  <a:pt x="3500" y="13190"/>
                  <a:pt x="3434" y="13125"/>
                </a:cubicBezTo>
                <a:cubicBezTo>
                  <a:pt x="3401" y="13092"/>
                  <a:pt x="3358" y="13075"/>
                  <a:pt x="3314" y="13075"/>
                </a:cubicBezTo>
                <a:close/>
                <a:moveTo>
                  <a:pt x="4101" y="13075"/>
                </a:moveTo>
                <a:cubicBezTo>
                  <a:pt x="4057" y="13075"/>
                  <a:pt x="4013" y="13092"/>
                  <a:pt x="3980" y="13125"/>
                </a:cubicBezTo>
                <a:cubicBezTo>
                  <a:pt x="3914" y="13190"/>
                  <a:pt x="3914" y="13297"/>
                  <a:pt x="3980" y="13362"/>
                </a:cubicBezTo>
                <a:cubicBezTo>
                  <a:pt x="4047" y="13428"/>
                  <a:pt x="4154" y="13428"/>
                  <a:pt x="4220" y="13362"/>
                </a:cubicBezTo>
                <a:cubicBezTo>
                  <a:pt x="4287" y="13297"/>
                  <a:pt x="4287" y="13190"/>
                  <a:pt x="4220" y="13125"/>
                </a:cubicBezTo>
                <a:cubicBezTo>
                  <a:pt x="4187" y="13092"/>
                  <a:pt x="4144" y="13075"/>
                  <a:pt x="4101" y="13075"/>
                </a:cubicBezTo>
                <a:close/>
                <a:moveTo>
                  <a:pt x="4886" y="13075"/>
                </a:moveTo>
                <a:cubicBezTo>
                  <a:pt x="4843" y="13075"/>
                  <a:pt x="4800" y="13092"/>
                  <a:pt x="4766" y="13125"/>
                </a:cubicBezTo>
                <a:cubicBezTo>
                  <a:pt x="4700" y="13190"/>
                  <a:pt x="4700" y="13297"/>
                  <a:pt x="4766" y="13362"/>
                </a:cubicBezTo>
                <a:cubicBezTo>
                  <a:pt x="4833" y="13428"/>
                  <a:pt x="4940" y="13428"/>
                  <a:pt x="5007" y="13362"/>
                </a:cubicBezTo>
                <a:cubicBezTo>
                  <a:pt x="5073" y="13297"/>
                  <a:pt x="5073" y="13190"/>
                  <a:pt x="5007" y="13125"/>
                </a:cubicBezTo>
                <a:cubicBezTo>
                  <a:pt x="4973" y="13092"/>
                  <a:pt x="4930" y="13075"/>
                  <a:pt x="4886" y="13075"/>
                </a:cubicBezTo>
                <a:close/>
                <a:moveTo>
                  <a:pt x="5672" y="13075"/>
                </a:moveTo>
                <a:cubicBezTo>
                  <a:pt x="5629" y="13075"/>
                  <a:pt x="5586" y="13092"/>
                  <a:pt x="5553" y="13125"/>
                </a:cubicBezTo>
                <a:cubicBezTo>
                  <a:pt x="5486" y="13190"/>
                  <a:pt x="5486" y="13297"/>
                  <a:pt x="5553" y="13362"/>
                </a:cubicBezTo>
                <a:cubicBezTo>
                  <a:pt x="5619" y="13428"/>
                  <a:pt x="5726" y="13428"/>
                  <a:pt x="5793" y="13362"/>
                </a:cubicBezTo>
                <a:cubicBezTo>
                  <a:pt x="5859" y="13297"/>
                  <a:pt x="5859" y="13190"/>
                  <a:pt x="5793" y="13125"/>
                </a:cubicBezTo>
                <a:cubicBezTo>
                  <a:pt x="5760" y="13092"/>
                  <a:pt x="5716" y="13075"/>
                  <a:pt x="5672" y="13075"/>
                </a:cubicBezTo>
                <a:close/>
                <a:moveTo>
                  <a:pt x="6459" y="13075"/>
                </a:moveTo>
                <a:cubicBezTo>
                  <a:pt x="6415" y="13075"/>
                  <a:pt x="6372" y="13092"/>
                  <a:pt x="6338" y="13125"/>
                </a:cubicBezTo>
                <a:cubicBezTo>
                  <a:pt x="6272" y="13190"/>
                  <a:pt x="6272" y="13297"/>
                  <a:pt x="6338" y="13362"/>
                </a:cubicBezTo>
                <a:cubicBezTo>
                  <a:pt x="6405" y="13428"/>
                  <a:pt x="6513" y="13428"/>
                  <a:pt x="6579" y="13362"/>
                </a:cubicBezTo>
                <a:cubicBezTo>
                  <a:pt x="6646" y="13297"/>
                  <a:pt x="6646" y="13190"/>
                  <a:pt x="6579" y="13125"/>
                </a:cubicBezTo>
                <a:cubicBezTo>
                  <a:pt x="6546" y="13092"/>
                  <a:pt x="6502" y="13075"/>
                  <a:pt x="6459" y="13075"/>
                </a:cubicBezTo>
                <a:close/>
                <a:moveTo>
                  <a:pt x="7245" y="13075"/>
                </a:moveTo>
                <a:cubicBezTo>
                  <a:pt x="7202" y="13075"/>
                  <a:pt x="7158" y="13092"/>
                  <a:pt x="7125" y="13125"/>
                </a:cubicBezTo>
                <a:cubicBezTo>
                  <a:pt x="7058" y="13190"/>
                  <a:pt x="7058" y="13297"/>
                  <a:pt x="7125" y="13362"/>
                </a:cubicBezTo>
                <a:cubicBezTo>
                  <a:pt x="7191" y="13428"/>
                  <a:pt x="7299" y="13428"/>
                  <a:pt x="7365" y="13362"/>
                </a:cubicBezTo>
                <a:cubicBezTo>
                  <a:pt x="7432" y="13297"/>
                  <a:pt x="7432" y="13190"/>
                  <a:pt x="7365" y="13125"/>
                </a:cubicBezTo>
                <a:cubicBezTo>
                  <a:pt x="7332" y="13092"/>
                  <a:pt x="7289" y="13075"/>
                  <a:pt x="7245" y="13075"/>
                </a:cubicBezTo>
                <a:close/>
                <a:moveTo>
                  <a:pt x="8031" y="13075"/>
                </a:moveTo>
                <a:cubicBezTo>
                  <a:pt x="7988" y="13075"/>
                  <a:pt x="7944" y="13092"/>
                  <a:pt x="7911" y="13125"/>
                </a:cubicBezTo>
                <a:cubicBezTo>
                  <a:pt x="7845" y="13190"/>
                  <a:pt x="7845" y="13297"/>
                  <a:pt x="7911" y="13362"/>
                </a:cubicBezTo>
                <a:cubicBezTo>
                  <a:pt x="7977" y="13428"/>
                  <a:pt x="8085" y="13428"/>
                  <a:pt x="8151" y="13362"/>
                </a:cubicBezTo>
                <a:cubicBezTo>
                  <a:pt x="8217" y="13297"/>
                  <a:pt x="8217" y="13190"/>
                  <a:pt x="8151" y="13125"/>
                </a:cubicBezTo>
                <a:cubicBezTo>
                  <a:pt x="8118" y="13092"/>
                  <a:pt x="8075" y="13075"/>
                  <a:pt x="8031" y="13075"/>
                </a:cubicBezTo>
                <a:close/>
                <a:moveTo>
                  <a:pt x="8818" y="13075"/>
                </a:moveTo>
                <a:cubicBezTo>
                  <a:pt x="8774" y="13075"/>
                  <a:pt x="8730" y="13092"/>
                  <a:pt x="8697" y="13125"/>
                </a:cubicBezTo>
                <a:cubicBezTo>
                  <a:pt x="8631" y="13190"/>
                  <a:pt x="8631" y="13297"/>
                  <a:pt x="8697" y="13362"/>
                </a:cubicBezTo>
                <a:cubicBezTo>
                  <a:pt x="8764" y="13428"/>
                  <a:pt x="8871" y="13428"/>
                  <a:pt x="8937" y="13362"/>
                </a:cubicBezTo>
                <a:cubicBezTo>
                  <a:pt x="9004" y="13297"/>
                  <a:pt x="9004" y="13190"/>
                  <a:pt x="8937" y="13125"/>
                </a:cubicBezTo>
                <a:cubicBezTo>
                  <a:pt x="8904" y="13092"/>
                  <a:pt x="8861" y="13075"/>
                  <a:pt x="8818" y="13075"/>
                </a:cubicBezTo>
                <a:close/>
                <a:moveTo>
                  <a:pt x="9603" y="13075"/>
                </a:moveTo>
                <a:cubicBezTo>
                  <a:pt x="9560" y="13075"/>
                  <a:pt x="9517" y="13092"/>
                  <a:pt x="9483" y="13125"/>
                </a:cubicBezTo>
                <a:cubicBezTo>
                  <a:pt x="9417" y="13190"/>
                  <a:pt x="9417" y="13297"/>
                  <a:pt x="9483" y="13362"/>
                </a:cubicBezTo>
                <a:cubicBezTo>
                  <a:pt x="9550" y="13428"/>
                  <a:pt x="9657" y="13428"/>
                  <a:pt x="9724" y="13362"/>
                </a:cubicBezTo>
                <a:cubicBezTo>
                  <a:pt x="9790" y="13297"/>
                  <a:pt x="9790" y="13190"/>
                  <a:pt x="9724" y="13125"/>
                </a:cubicBezTo>
                <a:cubicBezTo>
                  <a:pt x="9690" y="13092"/>
                  <a:pt x="9647" y="13075"/>
                  <a:pt x="9603" y="13075"/>
                </a:cubicBezTo>
                <a:close/>
                <a:moveTo>
                  <a:pt x="10390" y="13075"/>
                </a:moveTo>
                <a:cubicBezTo>
                  <a:pt x="10346" y="13075"/>
                  <a:pt x="10303" y="13092"/>
                  <a:pt x="10270" y="13125"/>
                </a:cubicBezTo>
                <a:cubicBezTo>
                  <a:pt x="10203" y="13190"/>
                  <a:pt x="10203" y="13297"/>
                  <a:pt x="10270" y="13362"/>
                </a:cubicBezTo>
                <a:cubicBezTo>
                  <a:pt x="10336" y="13428"/>
                  <a:pt x="10444" y="13428"/>
                  <a:pt x="10510" y="13362"/>
                </a:cubicBezTo>
                <a:cubicBezTo>
                  <a:pt x="10576" y="13297"/>
                  <a:pt x="10576" y="13190"/>
                  <a:pt x="10510" y="13125"/>
                </a:cubicBezTo>
                <a:cubicBezTo>
                  <a:pt x="10477" y="13092"/>
                  <a:pt x="10433" y="13075"/>
                  <a:pt x="10390" y="13075"/>
                </a:cubicBezTo>
                <a:close/>
                <a:moveTo>
                  <a:pt x="11176" y="13075"/>
                </a:moveTo>
                <a:cubicBezTo>
                  <a:pt x="11132" y="13075"/>
                  <a:pt x="11089" y="13092"/>
                  <a:pt x="11055" y="13125"/>
                </a:cubicBezTo>
                <a:cubicBezTo>
                  <a:pt x="10989" y="13190"/>
                  <a:pt x="10989" y="13297"/>
                  <a:pt x="11055" y="13362"/>
                </a:cubicBezTo>
                <a:cubicBezTo>
                  <a:pt x="11122" y="13428"/>
                  <a:pt x="11230" y="13428"/>
                  <a:pt x="11296" y="13362"/>
                </a:cubicBezTo>
                <a:cubicBezTo>
                  <a:pt x="11363" y="13297"/>
                  <a:pt x="11363" y="13190"/>
                  <a:pt x="11296" y="13125"/>
                </a:cubicBezTo>
                <a:cubicBezTo>
                  <a:pt x="11263" y="13092"/>
                  <a:pt x="11219" y="13075"/>
                  <a:pt x="11176" y="13075"/>
                </a:cubicBezTo>
                <a:close/>
                <a:moveTo>
                  <a:pt x="11962" y="13075"/>
                </a:moveTo>
                <a:cubicBezTo>
                  <a:pt x="11919" y="13075"/>
                  <a:pt x="11875" y="13092"/>
                  <a:pt x="11842" y="13125"/>
                </a:cubicBezTo>
                <a:cubicBezTo>
                  <a:pt x="11775" y="13190"/>
                  <a:pt x="11775" y="13297"/>
                  <a:pt x="11842" y="13362"/>
                </a:cubicBezTo>
                <a:cubicBezTo>
                  <a:pt x="11908" y="13428"/>
                  <a:pt x="12016" y="13428"/>
                  <a:pt x="12083" y="13362"/>
                </a:cubicBezTo>
                <a:cubicBezTo>
                  <a:pt x="12149" y="13297"/>
                  <a:pt x="12149" y="13190"/>
                  <a:pt x="12083" y="13125"/>
                </a:cubicBezTo>
                <a:cubicBezTo>
                  <a:pt x="12049" y="13092"/>
                  <a:pt x="12006" y="13075"/>
                  <a:pt x="11962" y="13075"/>
                </a:cubicBezTo>
                <a:close/>
                <a:moveTo>
                  <a:pt x="12748" y="13075"/>
                </a:moveTo>
                <a:cubicBezTo>
                  <a:pt x="12705" y="13075"/>
                  <a:pt x="12661" y="13092"/>
                  <a:pt x="12628" y="13125"/>
                </a:cubicBezTo>
                <a:cubicBezTo>
                  <a:pt x="12562" y="13190"/>
                  <a:pt x="12562" y="13297"/>
                  <a:pt x="12628" y="13362"/>
                </a:cubicBezTo>
                <a:cubicBezTo>
                  <a:pt x="12694" y="13428"/>
                  <a:pt x="12802" y="13428"/>
                  <a:pt x="12868" y="13362"/>
                </a:cubicBezTo>
                <a:cubicBezTo>
                  <a:pt x="12935" y="13297"/>
                  <a:pt x="12935" y="13190"/>
                  <a:pt x="12868" y="13125"/>
                </a:cubicBezTo>
                <a:cubicBezTo>
                  <a:pt x="12835" y="13092"/>
                  <a:pt x="12792" y="13075"/>
                  <a:pt x="12748" y="13075"/>
                </a:cubicBezTo>
                <a:close/>
                <a:moveTo>
                  <a:pt x="13535" y="13075"/>
                </a:moveTo>
                <a:cubicBezTo>
                  <a:pt x="13491" y="13075"/>
                  <a:pt x="13447" y="13092"/>
                  <a:pt x="13414" y="13125"/>
                </a:cubicBezTo>
                <a:cubicBezTo>
                  <a:pt x="13348" y="13190"/>
                  <a:pt x="13348" y="13297"/>
                  <a:pt x="13414" y="13362"/>
                </a:cubicBezTo>
                <a:cubicBezTo>
                  <a:pt x="13481" y="13428"/>
                  <a:pt x="13588" y="13428"/>
                  <a:pt x="13654" y="13362"/>
                </a:cubicBezTo>
                <a:cubicBezTo>
                  <a:pt x="13721" y="13297"/>
                  <a:pt x="13721" y="13190"/>
                  <a:pt x="13654" y="13125"/>
                </a:cubicBezTo>
                <a:cubicBezTo>
                  <a:pt x="13621" y="13092"/>
                  <a:pt x="13578" y="13075"/>
                  <a:pt x="13535" y="13075"/>
                </a:cubicBezTo>
                <a:close/>
                <a:moveTo>
                  <a:pt x="14320" y="13075"/>
                </a:moveTo>
                <a:cubicBezTo>
                  <a:pt x="14277" y="13075"/>
                  <a:pt x="14234" y="13092"/>
                  <a:pt x="14201" y="13125"/>
                </a:cubicBezTo>
                <a:cubicBezTo>
                  <a:pt x="14134" y="13190"/>
                  <a:pt x="14134" y="13297"/>
                  <a:pt x="14201" y="13362"/>
                </a:cubicBezTo>
                <a:cubicBezTo>
                  <a:pt x="14267" y="13428"/>
                  <a:pt x="14374" y="13428"/>
                  <a:pt x="14441" y="13362"/>
                </a:cubicBezTo>
                <a:cubicBezTo>
                  <a:pt x="14507" y="13297"/>
                  <a:pt x="14507" y="13190"/>
                  <a:pt x="14441" y="13125"/>
                </a:cubicBezTo>
                <a:cubicBezTo>
                  <a:pt x="14408" y="13092"/>
                  <a:pt x="14364" y="13075"/>
                  <a:pt x="14320" y="13075"/>
                </a:cubicBezTo>
                <a:close/>
                <a:moveTo>
                  <a:pt x="15107" y="13075"/>
                </a:moveTo>
                <a:cubicBezTo>
                  <a:pt x="15063" y="13075"/>
                  <a:pt x="15019" y="13092"/>
                  <a:pt x="14986" y="13125"/>
                </a:cubicBezTo>
                <a:cubicBezTo>
                  <a:pt x="14920" y="13190"/>
                  <a:pt x="14920" y="13297"/>
                  <a:pt x="14986" y="13362"/>
                </a:cubicBezTo>
                <a:cubicBezTo>
                  <a:pt x="15053" y="13428"/>
                  <a:pt x="15161" y="13428"/>
                  <a:pt x="15227" y="13362"/>
                </a:cubicBezTo>
                <a:cubicBezTo>
                  <a:pt x="15293" y="13297"/>
                  <a:pt x="15293" y="13190"/>
                  <a:pt x="15227" y="13125"/>
                </a:cubicBezTo>
                <a:cubicBezTo>
                  <a:pt x="15194" y="13092"/>
                  <a:pt x="15150" y="13075"/>
                  <a:pt x="15107" y="13075"/>
                </a:cubicBezTo>
                <a:close/>
                <a:moveTo>
                  <a:pt x="15893" y="13075"/>
                </a:moveTo>
                <a:cubicBezTo>
                  <a:pt x="15849" y="13075"/>
                  <a:pt x="15806" y="13092"/>
                  <a:pt x="15772" y="13125"/>
                </a:cubicBezTo>
                <a:cubicBezTo>
                  <a:pt x="15706" y="13190"/>
                  <a:pt x="15706" y="13297"/>
                  <a:pt x="15772" y="13362"/>
                </a:cubicBezTo>
                <a:cubicBezTo>
                  <a:pt x="15839" y="13428"/>
                  <a:pt x="15947" y="13428"/>
                  <a:pt x="16013" y="13362"/>
                </a:cubicBezTo>
                <a:cubicBezTo>
                  <a:pt x="16080" y="13297"/>
                  <a:pt x="16080" y="13190"/>
                  <a:pt x="16013" y="13125"/>
                </a:cubicBezTo>
                <a:cubicBezTo>
                  <a:pt x="15980" y="13092"/>
                  <a:pt x="15936" y="13075"/>
                  <a:pt x="15893" y="13075"/>
                </a:cubicBezTo>
                <a:close/>
                <a:moveTo>
                  <a:pt x="16679" y="13075"/>
                </a:moveTo>
                <a:cubicBezTo>
                  <a:pt x="16636" y="13075"/>
                  <a:pt x="16592" y="13092"/>
                  <a:pt x="16559" y="13125"/>
                </a:cubicBezTo>
                <a:cubicBezTo>
                  <a:pt x="16492" y="13190"/>
                  <a:pt x="16492" y="13297"/>
                  <a:pt x="16559" y="13362"/>
                </a:cubicBezTo>
                <a:cubicBezTo>
                  <a:pt x="16625" y="13428"/>
                  <a:pt x="16733" y="13428"/>
                  <a:pt x="16800" y="13362"/>
                </a:cubicBezTo>
                <a:cubicBezTo>
                  <a:pt x="16866" y="13297"/>
                  <a:pt x="16866" y="13190"/>
                  <a:pt x="16800" y="13125"/>
                </a:cubicBezTo>
                <a:cubicBezTo>
                  <a:pt x="16766" y="13092"/>
                  <a:pt x="16723" y="13075"/>
                  <a:pt x="16679" y="13075"/>
                </a:cubicBezTo>
                <a:close/>
                <a:moveTo>
                  <a:pt x="17465" y="13075"/>
                </a:moveTo>
                <a:cubicBezTo>
                  <a:pt x="17422" y="13075"/>
                  <a:pt x="17378" y="13092"/>
                  <a:pt x="17345" y="13125"/>
                </a:cubicBezTo>
                <a:cubicBezTo>
                  <a:pt x="17279" y="13190"/>
                  <a:pt x="17279" y="13297"/>
                  <a:pt x="17345" y="13362"/>
                </a:cubicBezTo>
                <a:cubicBezTo>
                  <a:pt x="17411" y="13428"/>
                  <a:pt x="17519" y="13428"/>
                  <a:pt x="17585" y="13362"/>
                </a:cubicBezTo>
                <a:cubicBezTo>
                  <a:pt x="17652" y="13297"/>
                  <a:pt x="17652" y="13190"/>
                  <a:pt x="17585" y="13125"/>
                </a:cubicBezTo>
                <a:cubicBezTo>
                  <a:pt x="17552" y="13092"/>
                  <a:pt x="17509" y="13075"/>
                  <a:pt x="17465" y="13075"/>
                </a:cubicBezTo>
                <a:close/>
                <a:moveTo>
                  <a:pt x="18252" y="13075"/>
                </a:moveTo>
                <a:cubicBezTo>
                  <a:pt x="18208" y="13075"/>
                  <a:pt x="18165" y="13092"/>
                  <a:pt x="18131" y="13125"/>
                </a:cubicBezTo>
                <a:cubicBezTo>
                  <a:pt x="18065" y="13190"/>
                  <a:pt x="18065" y="13297"/>
                  <a:pt x="18131" y="13362"/>
                </a:cubicBezTo>
                <a:cubicBezTo>
                  <a:pt x="18198" y="13428"/>
                  <a:pt x="18305" y="13428"/>
                  <a:pt x="18371" y="13362"/>
                </a:cubicBezTo>
                <a:cubicBezTo>
                  <a:pt x="18438" y="13297"/>
                  <a:pt x="18438" y="13190"/>
                  <a:pt x="18371" y="13125"/>
                </a:cubicBezTo>
                <a:cubicBezTo>
                  <a:pt x="18338" y="13092"/>
                  <a:pt x="18295" y="13075"/>
                  <a:pt x="18252" y="13075"/>
                </a:cubicBezTo>
                <a:close/>
                <a:moveTo>
                  <a:pt x="19037" y="13075"/>
                </a:moveTo>
                <a:cubicBezTo>
                  <a:pt x="18994" y="13075"/>
                  <a:pt x="18951" y="13092"/>
                  <a:pt x="18918" y="13125"/>
                </a:cubicBezTo>
                <a:cubicBezTo>
                  <a:pt x="18851" y="13190"/>
                  <a:pt x="18851" y="13297"/>
                  <a:pt x="18918" y="13362"/>
                </a:cubicBezTo>
                <a:cubicBezTo>
                  <a:pt x="18984" y="13428"/>
                  <a:pt x="19091" y="13428"/>
                  <a:pt x="19158" y="13362"/>
                </a:cubicBezTo>
                <a:cubicBezTo>
                  <a:pt x="19224" y="13297"/>
                  <a:pt x="19224" y="13190"/>
                  <a:pt x="19158" y="13125"/>
                </a:cubicBezTo>
                <a:cubicBezTo>
                  <a:pt x="19125" y="13092"/>
                  <a:pt x="19081" y="13075"/>
                  <a:pt x="19037" y="13075"/>
                </a:cubicBezTo>
                <a:close/>
                <a:moveTo>
                  <a:pt x="19824" y="13075"/>
                </a:moveTo>
                <a:cubicBezTo>
                  <a:pt x="19780" y="13075"/>
                  <a:pt x="19736" y="13092"/>
                  <a:pt x="19703" y="13125"/>
                </a:cubicBezTo>
                <a:cubicBezTo>
                  <a:pt x="19637" y="13190"/>
                  <a:pt x="19637" y="13297"/>
                  <a:pt x="19703" y="13362"/>
                </a:cubicBezTo>
                <a:cubicBezTo>
                  <a:pt x="19770" y="13428"/>
                  <a:pt x="19878" y="13428"/>
                  <a:pt x="19944" y="13362"/>
                </a:cubicBezTo>
                <a:cubicBezTo>
                  <a:pt x="20010" y="13297"/>
                  <a:pt x="20010" y="13190"/>
                  <a:pt x="19944" y="13125"/>
                </a:cubicBezTo>
                <a:cubicBezTo>
                  <a:pt x="19911" y="13092"/>
                  <a:pt x="19867" y="13075"/>
                  <a:pt x="19824" y="13075"/>
                </a:cubicBezTo>
                <a:close/>
                <a:moveTo>
                  <a:pt x="20610" y="13075"/>
                </a:moveTo>
                <a:cubicBezTo>
                  <a:pt x="20566" y="13075"/>
                  <a:pt x="20523" y="13092"/>
                  <a:pt x="20490" y="13125"/>
                </a:cubicBezTo>
                <a:cubicBezTo>
                  <a:pt x="20423" y="13190"/>
                  <a:pt x="20423" y="13297"/>
                  <a:pt x="20490" y="13362"/>
                </a:cubicBezTo>
                <a:cubicBezTo>
                  <a:pt x="20556" y="13428"/>
                  <a:pt x="20664" y="13428"/>
                  <a:pt x="20730" y="13362"/>
                </a:cubicBezTo>
                <a:cubicBezTo>
                  <a:pt x="20797" y="13297"/>
                  <a:pt x="20797" y="13190"/>
                  <a:pt x="20730" y="13125"/>
                </a:cubicBezTo>
                <a:cubicBezTo>
                  <a:pt x="20697" y="13092"/>
                  <a:pt x="20653" y="13075"/>
                  <a:pt x="20610" y="13075"/>
                </a:cubicBezTo>
                <a:close/>
                <a:moveTo>
                  <a:pt x="21396" y="13075"/>
                </a:moveTo>
                <a:cubicBezTo>
                  <a:pt x="21353" y="13075"/>
                  <a:pt x="21309" y="13092"/>
                  <a:pt x="21276" y="13125"/>
                </a:cubicBezTo>
                <a:cubicBezTo>
                  <a:pt x="21209" y="13190"/>
                  <a:pt x="21209" y="13297"/>
                  <a:pt x="21276" y="13362"/>
                </a:cubicBezTo>
                <a:cubicBezTo>
                  <a:pt x="21342" y="13428"/>
                  <a:pt x="21450" y="13428"/>
                  <a:pt x="21517" y="13362"/>
                </a:cubicBezTo>
                <a:cubicBezTo>
                  <a:pt x="21583" y="13297"/>
                  <a:pt x="21583" y="13190"/>
                  <a:pt x="21517" y="13125"/>
                </a:cubicBezTo>
                <a:cubicBezTo>
                  <a:pt x="21483" y="13092"/>
                  <a:pt x="21440" y="13075"/>
                  <a:pt x="21396" y="13075"/>
                </a:cubicBezTo>
                <a:close/>
                <a:moveTo>
                  <a:pt x="169" y="13892"/>
                </a:moveTo>
                <a:cubicBezTo>
                  <a:pt x="126" y="13892"/>
                  <a:pt x="83" y="13909"/>
                  <a:pt x="49" y="13942"/>
                </a:cubicBezTo>
                <a:cubicBezTo>
                  <a:pt x="-17" y="14007"/>
                  <a:pt x="-17" y="14114"/>
                  <a:pt x="49" y="14179"/>
                </a:cubicBezTo>
                <a:cubicBezTo>
                  <a:pt x="116" y="14245"/>
                  <a:pt x="223" y="14245"/>
                  <a:pt x="290" y="14179"/>
                </a:cubicBezTo>
                <a:cubicBezTo>
                  <a:pt x="356" y="14114"/>
                  <a:pt x="356" y="14007"/>
                  <a:pt x="290" y="13942"/>
                </a:cubicBezTo>
                <a:cubicBezTo>
                  <a:pt x="256" y="13909"/>
                  <a:pt x="213" y="13892"/>
                  <a:pt x="169" y="13892"/>
                </a:cubicBezTo>
                <a:close/>
                <a:moveTo>
                  <a:pt x="955" y="13892"/>
                </a:moveTo>
                <a:cubicBezTo>
                  <a:pt x="912" y="13892"/>
                  <a:pt x="869" y="13909"/>
                  <a:pt x="836" y="13942"/>
                </a:cubicBezTo>
                <a:cubicBezTo>
                  <a:pt x="769" y="14007"/>
                  <a:pt x="769" y="14114"/>
                  <a:pt x="836" y="14179"/>
                </a:cubicBezTo>
                <a:cubicBezTo>
                  <a:pt x="902" y="14245"/>
                  <a:pt x="1009" y="14245"/>
                  <a:pt x="1076" y="14179"/>
                </a:cubicBezTo>
                <a:cubicBezTo>
                  <a:pt x="1142" y="14114"/>
                  <a:pt x="1142" y="14007"/>
                  <a:pt x="1076" y="13942"/>
                </a:cubicBezTo>
                <a:cubicBezTo>
                  <a:pt x="1043" y="13909"/>
                  <a:pt x="999" y="13892"/>
                  <a:pt x="955" y="13892"/>
                </a:cubicBezTo>
                <a:close/>
                <a:moveTo>
                  <a:pt x="1742" y="13892"/>
                </a:moveTo>
                <a:cubicBezTo>
                  <a:pt x="1698" y="13892"/>
                  <a:pt x="1654" y="13909"/>
                  <a:pt x="1621" y="13942"/>
                </a:cubicBezTo>
                <a:cubicBezTo>
                  <a:pt x="1555" y="14007"/>
                  <a:pt x="1555" y="14114"/>
                  <a:pt x="1621" y="14179"/>
                </a:cubicBezTo>
                <a:cubicBezTo>
                  <a:pt x="1688" y="14245"/>
                  <a:pt x="1796" y="14245"/>
                  <a:pt x="1862" y="14179"/>
                </a:cubicBezTo>
                <a:cubicBezTo>
                  <a:pt x="1928" y="14114"/>
                  <a:pt x="1928" y="14007"/>
                  <a:pt x="1862" y="13942"/>
                </a:cubicBezTo>
                <a:cubicBezTo>
                  <a:pt x="1829" y="13909"/>
                  <a:pt x="1785" y="13892"/>
                  <a:pt x="1742" y="13892"/>
                </a:cubicBezTo>
                <a:close/>
                <a:moveTo>
                  <a:pt x="2528" y="13892"/>
                </a:moveTo>
                <a:cubicBezTo>
                  <a:pt x="2484" y="13892"/>
                  <a:pt x="2441" y="13909"/>
                  <a:pt x="2408" y="13942"/>
                </a:cubicBezTo>
                <a:cubicBezTo>
                  <a:pt x="2341" y="14007"/>
                  <a:pt x="2341" y="14114"/>
                  <a:pt x="2408" y="14179"/>
                </a:cubicBezTo>
                <a:cubicBezTo>
                  <a:pt x="2474" y="14245"/>
                  <a:pt x="2582" y="14245"/>
                  <a:pt x="2648" y="14179"/>
                </a:cubicBezTo>
                <a:cubicBezTo>
                  <a:pt x="2715" y="14114"/>
                  <a:pt x="2715" y="14007"/>
                  <a:pt x="2648" y="13942"/>
                </a:cubicBezTo>
                <a:cubicBezTo>
                  <a:pt x="2615" y="13909"/>
                  <a:pt x="2571" y="13892"/>
                  <a:pt x="2528" y="13892"/>
                </a:cubicBezTo>
                <a:close/>
                <a:moveTo>
                  <a:pt x="3314" y="13892"/>
                </a:moveTo>
                <a:cubicBezTo>
                  <a:pt x="3271" y="13892"/>
                  <a:pt x="3227" y="13909"/>
                  <a:pt x="3194" y="13942"/>
                </a:cubicBezTo>
                <a:cubicBezTo>
                  <a:pt x="3127" y="14007"/>
                  <a:pt x="3127" y="14114"/>
                  <a:pt x="3194" y="14179"/>
                </a:cubicBezTo>
                <a:cubicBezTo>
                  <a:pt x="3260" y="14245"/>
                  <a:pt x="3368" y="14245"/>
                  <a:pt x="3434" y="14179"/>
                </a:cubicBezTo>
                <a:cubicBezTo>
                  <a:pt x="3500" y="14114"/>
                  <a:pt x="3500" y="14007"/>
                  <a:pt x="3434" y="13942"/>
                </a:cubicBezTo>
                <a:cubicBezTo>
                  <a:pt x="3401" y="13909"/>
                  <a:pt x="3358" y="13892"/>
                  <a:pt x="3314" y="13892"/>
                </a:cubicBezTo>
                <a:close/>
                <a:moveTo>
                  <a:pt x="4101" y="13892"/>
                </a:moveTo>
                <a:cubicBezTo>
                  <a:pt x="4057" y="13892"/>
                  <a:pt x="4013" y="13909"/>
                  <a:pt x="3980" y="13942"/>
                </a:cubicBezTo>
                <a:cubicBezTo>
                  <a:pt x="3914" y="14007"/>
                  <a:pt x="3914" y="14114"/>
                  <a:pt x="3980" y="14179"/>
                </a:cubicBezTo>
                <a:cubicBezTo>
                  <a:pt x="4047" y="14245"/>
                  <a:pt x="4154" y="14245"/>
                  <a:pt x="4220" y="14179"/>
                </a:cubicBezTo>
                <a:cubicBezTo>
                  <a:pt x="4287" y="14114"/>
                  <a:pt x="4287" y="14007"/>
                  <a:pt x="4220" y="13942"/>
                </a:cubicBezTo>
                <a:cubicBezTo>
                  <a:pt x="4187" y="13909"/>
                  <a:pt x="4144" y="13892"/>
                  <a:pt x="4101" y="13892"/>
                </a:cubicBezTo>
                <a:close/>
                <a:moveTo>
                  <a:pt x="4886" y="13892"/>
                </a:moveTo>
                <a:cubicBezTo>
                  <a:pt x="4843" y="13892"/>
                  <a:pt x="4800" y="13909"/>
                  <a:pt x="4766" y="13942"/>
                </a:cubicBezTo>
                <a:cubicBezTo>
                  <a:pt x="4700" y="14007"/>
                  <a:pt x="4700" y="14114"/>
                  <a:pt x="4766" y="14179"/>
                </a:cubicBezTo>
                <a:cubicBezTo>
                  <a:pt x="4833" y="14245"/>
                  <a:pt x="4940" y="14245"/>
                  <a:pt x="5007" y="14179"/>
                </a:cubicBezTo>
                <a:cubicBezTo>
                  <a:pt x="5073" y="14114"/>
                  <a:pt x="5073" y="14007"/>
                  <a:pt x="5007" y="13942"/>
                </a:cubicBezTo>
                <a:cubicBezTo>
                  <a:pt x="4973" y="13909"/>
                  <a:pt x="4930" y="13892"/>
                  <a:pt x="4886" y="13892"/>
                </a:cubicBezTo>
                <a:close/>
                <a:moveTo>
                  <a:pt x="5672" y="13892"/>
                </a:moveTo>
                <a:cubicBezTo>
                  <a:pt x="5629" y="13892"/>
                  <a:pt x="5586" y="13909"/>
                  <a:pt x="5553" y="13942"/>
                </a:cubicBezTo>
                <a:cubicBezTo>
                  <a:pt x="5486" y="14007"/>
                  <a:pt x="5486" y="14114"/>
                  <a:pt x="5553" y="14179"/>
                </a:cubicBezTo>
                <a:cubicBezTo>
                  <a:pt x="5619" y="14245"/>
                  <a:pt x="5726" y="14245"/>
                  <a:pt x="5793" y="14179"/>
                </a:cubicBezTo>
                <a:cubicBezTo>
                  <a:pt x="5859" y="14114"/>
                  <a:pt x="5859" y="14007"/>
                  <a:pt x="5793" y="13942"/>
                </a:cubicBezTo>
                <a:cubicBezTo>
                  <a:pt x="5760" y="13909"/>
                  <a:pt x="5716" y="13892"/>
                  <a:pt x="5672" y="13892"/>
                </a:cubicBezTo>
                <a:close/>
                <a:moveTo>
                  <a:pt x="6459" y="13892"/>
                </a:moveTo>
                <a:cubicBezTo>
                  <a:pt x="6415" y="13892"/>
                  <a:pt x="6372" y="13909"/>
                  <a:pt x="6338" y="13942"/>
                </a:cubicBezTo>
                <a:cubicBezTo>
                  <a:pt x="6272" y="14007"/>
                  <a:pt x="6272" y="14114"/>
                  <a:pt x="6338" y="14179"/>
                </a:cubicBezTo>
                <a:cubicBezTo>
                  <a:pt x="6405" y="14245"/>
                  <a:pt x="6513" y="14245"/>
                  <a:pt x="6579" y="14179"/>
                </a:cubicBezTo>
                <a:cubicBezTo>
                  <a:pt x="6646" y="14114"/>
                  <a:pt x="6646" y="14007"/>
                  <a:pt x="6579" y="13942"/>
                </a:cubicBezTo>
                <a:cubicBezTo>
                  <a:pt x="6546" y="13909"/>
                  <a:pt x="6502" y="13892"/>
                  <a:pt x="6459" y="13892"/>
                </a:cubicBezTo>
                <a:close/>
                <a:moveTo>
                  <a:pt x="7245" y="13892"/>
                </a:moveTo>
                <a:cubicBezTo>
                  <a:pt x="7202" y="13892"/>
                  <a:pt x="7158" y="13909"/>
                  <a:pt x="7125" y="13942"/>
                </a:cubicBezTo>
                <a:cubicBezTo>
                  <a:pt x="7058" y="14007"/>
                  <a:pt x="7058" y="14114"/>
                  <a:pt x="7125" y="14179"/>
                </a:cubicBezTo>
                <a:cubicBezTo>
                  <a:pt x="7191" y="14245"/>
                  <a:pt x="7299" y="14245"/>
                  <a:pt x="7365" y="14179"/>
                </a:cubicBezTo>
                <a:cubicBezTo>
                  <a:pt x="7432" y="14114"/>
                  <a:pt x="7432" y="14007"/>
                  <a:pt x="7365" y="13942"/>
                </a:cubicBezTo>
                <a:cubicBezTo>
                  <a:pt x="7332" y="13909"/>
                  <a:pt x="7289" y="13892"/>
                  <a:pt x="7245" y="13892"/>
                </a:cubicBezTo>
                <a:close/>
                <a:moveTo>
                  <a:pt x="8031" y="13892"/>
                </a:moveTo>
                <a:cubicBezTo>
                  <a:pt x="7988" y="13892"/>
                  <a:pt x="7944" y="13909"/>
                  <a:pt x="7911" y="13942"/>
                </a:cubicBezTo>
                <a:cubicBezTo>
                  <a:pt x="7845" y="14007"/>
                  <a:pt x="7845" y="14114"/>
                  <a:pt x="7911" y="14179"/>
                </a:cubicBezTo>
                <a:cubicBezTo>
                  <a:pt x="7977" y="14245"/>
                  <a:pt x="8085" y="14245"/>
                  <a:pt x="8151" y="14179"/>
                </a:cubicBezTo>
                <a:cubicBezTo>
                  <a:pt x="8217" y="14114"/>
                  <a:pt x="8217" y="14007"/>
                  <a:pt x="8151" y="13942"/>
                </a:cubicBezTo>
                <a:cubicBezTo>
                  <a:pt x="8118" y="13909"/>
                  <a:pt x="8075" y="13892"/>
                  <a:pt x="8031" y="13892"/>
                </a:cubicBezTo>
                <a:close/>
                <a:moveTo>
                  <a:pt x="8818" y="13892"/>
                </a:moveTo>
                <a:cubicBezTo>
                  <a:pt x="8774" y="13892"/>
                  <a:pt x="8730" y="13909"/>
                  <a:pt x="8697" y="13942"/>
                </a:cubicBezTo>
                <a:cubicBezTo>
                  <a:pt x="8631" y="14007"/>
                  <a:pt x="8631" y="14114"/>
                  <a:pt x="8697" y="14179"/>
                </a:cubicBezTo>
                <a:cubicBezTo>
                  <a:pt x="8764" y="14245"/>
                  <a:pt x="8871" y="14245"/>
                  <a:pt x="8937" y="14179"/>
                </a:cubicBezTo>
                <a:cubicBezTo>
                  <a:pt x="9004" y="14114"/>
                  <a:pt x="9004" y="14007"/>
                  <a:pt x="8937" y="13942"/>
                </a:cubicBezTo>
                <a:cubicBezTo>
                  <a:pt x="8904" y="13909"/>
                  <a:pt x="8861" y="13892"/>
                  <a:pt x="8818" y="13892"/>
                </a:cubicBezTo>
                <a:close/>
                <a:moveTo>
                  <a:pt x="9603" y="13892"/>
                </a:moveTo>
                <a:cubicBezTo>
                  <a:pt x="9560" y="13892"/>
                  <a:pt x="9517" y="13909"/>
                  <a:pt x="9483" y="13942"/>
                </a:cubicBezTo>
                <a:cubicBezTo>
                  <a:pt x="9417" y="14007"/>
                  <a:pt x="9417" y="14114"/>
                  <a:pt x="9483" y="14179"/>
                </a:cubicBezTo>
                <a:cubicBezTo>
                  <a:pt x="9550" y="14245"/>
                  <a:pt x="9657" y="14245"/>
                  <a:pt x="9724" y="14179"/>
                </a:cubicBezTo>
                <a:cubicBezTo>
                  <a:pt x="9790" y="14114"/>
                  <a:pt x="9790" y="14007"/>
                  <a:pt x="9724" y="13942"/>
                </a:cubicBezTo>
                <a:cubicBezTo>
                  <a:pt x="9690" y="13909"/>
                  <a:pt x="9647" y="13892"/>
                  <a:pt x="9603" y="13892"/>
                </a:cubicBezTo>
                <a:close/>
                <a:moveTo>
                  <a:pt x="10390" y="13892"/>
                </a:moveTo>
                <a:cubicBezTo>
                  <a:pt x="10346" y="13892"/>
                  <a:pt x="10303" y="13909"/>
                  <a:pt x="10270" y="13942"/>
                </a:cubicBezTo>
                <a:cubicBezTo>
                  <a:pt x="10203" y="14007"/>
                  <a:pt x="10203" y="14114"/>
                  <a:pt x="10270" y="14179"/>
                </a:cubicBezTo>
                <a:cubicBezTo>
                  <a:pt x="10336" y="14245"/>
                  <a:pt x="10444" y="14245"/>
                  <a:pt x="10510" y="14179"/>
                </a:cubicBezTo>
                <a:cubicBezTo>
                  <a:pt x="10576" y="14114"/>
                  <a:pt x="10576" y="14007"/>
                  <a:pt x="10510" y="13942"/>
                </a:cubicBezTo>
                <a:cubicBezTo>
                  <a:pt x="10477" y="13909"/>
                  <a:pt x="10433" y="13892"/>
                  <a:pt x="10390" y="13892"/>
                </a:cubicBezTo>
                <a:close/>
                <a:moveTo>
                  <a:pt x="11176" y="13892"/>
                </a:moveTo>
                <a:cubicBezTo>
                  <a:pt x="11132" y="13892"/>
                  <a:pt x="11089" y="13909"/>
                  <a:pt x="11055" y="13942"/>
                </a:cubicBezTo>
                <a:cubicBezTo>
                  <a:pt x="10989" y="14007"/>
                  <a:pt x="10989" y="14114"/>
                  <a:pt x="11055" y="14179"/>
                </a:cubicBezTo>
                <a:cubicBezTo>
                  <a:pt x="11122" y="14245"/>
                  <a:pt x="11230" y="14245"/>
                  <a:pt x="11296" y="14179"/>
                </a:cubicBezTo>
                <a:cubicBezTo>
                  <a:pt x="11363" y="14114"/>
                  <a:pt x="11363" y="14007"/>
                  <a:pt x="11296" y="13942"/>
                </a:cubicBezTo>
                <a:cubicBezTo>
                  <a:pt x="11263" y="13909"/>
                  <a:pt x="11219" y="13892"/>
                  <a:pt x="11176" y="13892"/>
                </a:cubicBezTo>
                <a:close/>
                <a:moveTo>
                  <a:pt x="11962" y="13892"/>
                </a:moveTo>
                <a:cubicBezTo>
                  <a:pt x="11919" y="13892"/>
                  <a:pt x="11875" y="13909"/>
                  <a:pt x="11842" y="13942"/>
                </a:cubicBezTo>
                <a:cubicBezTo>
                  <a:pt x="11775" y="14007"/>
                  <a:pt x="11775" y="14114"/>
                  <a:pt x="11842" y="14179"/>
                </a:cubicBezTo>
                <a:cubicBezTo>
                  <a:pt x="11908" y="14245"/>
                  <a:pt x="12016" y="14245"/>
                  <a:pt x="12083" y="14179"/>
                </a:cubicBezTo>
                <a:cubicBezTo>
                  <a:pt x="12149" y="14114"/>
                  <a:pt x="12149" y="14007"/>
                  <a:pt x="12083" y="13942"/>
                </a:cubicBezTo>
                <a:cubicBezTo>
                  <a:pt x="12049" y="13909"/>
                  <a:pt x="12006" y="13892"/>
                  <a:pt x="11962" y="13892"/>
                </a:cubicBezTo>
                <a:close/>
                <a:moveTo>
                  <a:pt x="12748" y="13892"/>
                </a:moveTo>
                <a:cubicBezTo>
                  <a:pt x="12705" y="13892"/>
                  <a:pt x="12661" y="13909"/>
                  <a:pt x="12628" y="13942"/>
                </a:cubicBezTo>
                <a:cubicBezTo>
                  <a:pt x="12562" y="14007"/>
                  <a:pt x="12562" y="14114"/>
                  <a:pt x="12628" y="14179"/>
                </a:cubicBezTo>
                <a:cubicBezTo>
                  <a:pt x="12694" y="14245"/>
                  <a:pt x="12802" y="14245"/>
                  <a:pt x="12868" y="14179"/>
                </a:cubicBezTo>
                <a:cubicBezTo>
                  <a:pt x="12935" y="14114"/>
                  <a:pt x="12935" y="14007"/>
                  <a:pt x="12868" y="13942"/>
                </a:cubicBezTo>
                <a:cubicBezTo>
                  <a:pt x="12835" y="13909"/>
                  <a:pt x="12792" y="13892"/>
                  <a:pt x="12748" y="13892"/>
                </a:cubicBezTo>
                <a:close/>
                <a:moveTo>
                  <a:pt x="13535" y="13892"/>
                </a:moveTo>
                <a:cubicBezTo>
                  <a:pt x="13491" y="13892"/>
                  <a:pt x="13447" y="13909"/>
                  <a:pt x="13414" y="13942"/>
                </a:cubicBezTo>
                <a:cubicBezTo>
                  <a:pt x="13348" y="14007"/>
                  <a:pt x="13348" y="14114"/>
                  <a:pt x="13414" y="14179"/>
                </a:cubicBezTo>
                <a:cubicBezTo>
                  <a:pt x="13481" y="14245"/>
                  <a:pt x="13588" y="14245"/>
                  <a:pt x="13654" y="14179"/>
                </a:cubicBezTo>
                <a:cubicBezTo>
                  <a:pt x="13721" y="14114"/>
                  <a:pt x="13721" y="14007"/>
                  <a:pt x="13654" y="13942"/>
                </a:cubicBezTo>
                <a:cubicBezTo>
                  <a:pt x="13621" y="13909"/>
                  <a:pt x="13578" y="13892"/>
                  <a:pt x="13535" y="13892"/>
                </a:cubicBezTo>
                <a:close/>
                <a:moveTo>
                  <a:pt x="14320" y="13892"/>
                </a:moveTo>
                <a:cubicBezTo>
                  <a:pt x="14277" y="13892"/>
                  <a:pt x="14234" y="13909"/>
                  <a:pt x="14201" y="13942"/>
                </a:cubicBezTo>
                <a:cubicBezTo>
                  <a:pt x="14134" y="14007"/>
                  <a:pt x="14134" y="14114"/>
                  <a:pt x="14201" y="14179"/>
                </a:cubicBezTo>
                <a:cubicBezTo>
                  <a:pt x="14267" y="14245"/>
                  <a:pt x="14374" y="14245"/>
                  <a:pt x="14441" y="14179"/>
                </a:cubicBezTo>
                <a:cubicBezTo>
                  <a:pt x="14507" y="14114"/>
                  <a:pt x="14507" y="14007"/>
                  <a:pt x="14441" y="13942"/>
                </a:cubicBezTo>
                <a:cubicBezTo>
                  <a:pt x="14408" y="13909"/>
                  <a:pt x="14364" y="13892"/>
                  <a:pt x="14320" y="13892"/>
                </a:cubicBezTo>
                <a:close/>
                <a:moveTo>
                  <a:pt x="15107" y="13892"/>
                </a:moveTo>
                <a:cubicBezTo>
                  <a:pt x="15063" y="13892"/>
                  <a:pt x="15019" y="13909"/>
                  <a:pt x="14986" y="13942"/>
                </a:cubicBezTo>
                <a:cubicBezTo>
                  <a:pt x="14920" y="14007"/>
                  <a:pt x="14920" y="14114"/>
                  <a:pt x="14986" y="14179"/>
                </a:cubicBezTo>
                <a:cubicBezTo>
                  <a:pt x="15053" y="14245"/>
                  <a:pt x="15161" y="14245"/>
                  <a:pt x="15227" y="14179"/>
                </a:cubicBezTo>
                <a:cubicBezTo>
                  <a:pt x="15293" y="14114"/>
                  <a:pt x="15293" y="14007"/>
                  <a:pt x="15227" y="13942"/>
                </a:cubicBezTo>
                <a:cubicBezTo>
                  <a:pt x="15194" y="13909"/>
                  <a:pt x="15150" y="13892"/>
                  <a:pt x="15107" y="13892"/>
                </a:cubicBezTo>
                <a:close/>
                <a:moveTo>
                  <a:pt x="15893" y="13892"/>
                </a:moveTo>
                <a:cubicBezTo>
                  <a:pt x="15849" y="13892"/>
                  <a:pt x="15806" y="13909"/>
                  <a:pt x="15772" y="13942"/>
                </a:cubicBezTo>
                <a:cubicBezTo>
                  <a:pt x="15706" y="14007"/>
                  <a:pt x="15706" y="14114"/>
                  <a:pt x="15772" y="14179"/>
                </a:cubicBezTo>
                <a:cubicBezTo>
                  <a:pt x="15839" y="14245"/>
                  <a:pt x="15947" y="14245"/>
                  <a:pt x="16013" y="14179"/>
                </a:cubicBezTo>
                <a:cubicBezTo>
                  <a:pt x="16080" y="14114"/>
                  <a:pt x="16080" y="14007"/>
                  <a:pt x="16013" y="13942"/>
                </a:cubicBezTo>
                <a:cubicBezTo>
                  <a:pt x="15980" y="13909"/>
                  <a:pt x="15936" y="13892"/>
                  <a:pt x="15893" y="13892"/>
                </a:cubicBezTo>
                <a:close/>
                <a:moveTo>
                  <a:pt x="16679" y="13892"/>
                </a:moveTo>
                <a:cubicBezTo>
                  <a:pt x="16636" y="13892"/>
                  <a:pt x="16592" y="13909"/>
                  <a:pt x="16559" y="13942"/>
                </a:cubicBezTo>
                <a:cubicBezTo>
                  <a:pt x="16492" y="14007"/>
                  <a:pt x="16492" y="14114"/>
                  <a:pt x="16559" y="14179"/>
                </a:cubicBezTo>
                <a:cubicBezTo>
                  <a:pt x="16625" y="14245"/>
                  <a:pt x="16733" y="14245"/>
                  <a:pt x="16800" y="14179"/>
                </a:cubicBezTo>
                <a:cubicBezTo>
                  <a:pt x="16866" y="14114"/>
                  <a:pt x="16866" y="14007"/>
                  <a:pt x="16800" y="13942"/>
                </a:cubicBezTo>
                <a:cubicBezTo>
                  <a:pt x="16766" y="13909"/>
                  <a:pt x="16723" y="13892"/>
                  <a:pt x="16679" y="13892"/>
                </a:cubicBezTo>
                <a:close/>
                <a:moveTo>
                  <a:pt x="17465" y="13892"/>
                </a:moveTo>
                <a:cubicBezTo>
                  <a:pt x="17422" y="13892"/>
                  <a:pt x="17378" y="13909"/>
                  <a:pt x="17345" y="13942"/>
                </a:cubicBezTo>
                <a:cubicBezTo>
                  <a:pt x="17279" y="14007"/>
                  <a:pt x="17279" y="14114"/>
                  <a:pt x="17345" y="14179"/>
                </a:cubicBezTo>
                <a:cubicBezTo>
                  <a:pt x="17411" y="14245"/>
                  <a:pt x="17519" y="14245"/>
                  <a:pt x="17585" y="14179"/>
                </a:cubicBezTo>
                <a:cubicBezTo>
                  <a:pt x="17652" y="14114"/>
                  <a:pt x="17652" y="14007"/>
                  <a:pt x="17585" y="13942"/>
                </a:cubicBezTo>
                <a:cubicBezTo>
                  <a:pt x="17552" y="13909"/>
                  <a:pt x="17509" y="13892"/>
                  <a:pt x="17465" y="13892"/>
                </a:cubicBezTo>
                <a:close/>
                <a:moveTo>
                  <a:pt x="18252" y="13892"/>
                </a:moveTo>
                <a:cubicBezTo>
                  <a:pt x="18208" y="13892"/>
                  <a:pt x="18165" y="13909"/>
                  <a:pt x="18131" y="13942"/>
                </a:cubicBezTo>
                <a:cubicBezTo>
                  <a:pt x="18065" y="14007"/>
                  <a:pt x="18065" y="14114"/>
                  <a:pt x="18131" y="14179"/>
                </a:cubicBezTo>
                <a:cubicBezTo>
                  <a:pt x="18198" y="14245"/>
                  <a:pt x="18305" y="14245"/>
                  <a:pt x="18371" y="14179"/>
                </a:cubicBezTo>
                <a:cubicBezTo>
                  <a:pt x="18438" y="14114"/>
                  <a:pt x="18438" y="14007"/>
                  <a:pt x="18371" y="13942"/>
                </a:cubicBezTo>
                <a:cubicBezTo>
                  <a:pt x="18338" y="13909"/>
                  <a:pt x="18295" y="13892"/>
                  <a:pt x="18252" y="13892"/>
                </a:cubicBezTo>
                <a:close/>
                <a:moveTo>
                  <a:pt x="19037" y="13892"/>
                </a:moveTo>
                <a:cubicBezTo>
                  <a:pt x="18994" y="13892"/>
                  <a:pt x="18951" y="13909"/>
                  <a:pt x="18918" y="13942"/>
                </a:cubicBezTo>
                <a:cubicBezTo>
                  <a:pt x="18851" y="14007"/>
                  <a:pt x="18851" y="14114"/>
                  <a:pt x="18918" y="14179"/>
                </a:cubicBezTo>
                <a:cubicBezTo>
                  <a:pt x="18984" y="14245"/>
                  <a:pt x="19091" y="14245"/>
                  <a:pt x="19158" y="14179"/>
                </a:cubicBezTo>
                <a:cubicBezTo>
                  <a:pt x="19224" y="14114"/>
                  <a:pt x="19224" y="14007"/>
                  <a:pt x="19158" y="13942"/>
                </a:cubicBezTo>
                <a:cubicBezTo>
                  <a:pt x="19125" y="13909"/>
                  <a:pt x="19081" y="13892"/>
                  <a:pt x="19037" y="13892"/>
                </a:cubicBezTo>
                <a:close/>
                <a:moveTo>
                  <a:pt x="19824" y="13892"/>
                </a:moveTo>
                <a:cubicBezTo>
                  <a:pt x="19780" y="13892"/>
                  <a:pt x="19736" y="13909"/>
                  <a:pt x="19703" y="13942"/>
                </a:cubicBezTo>
                <a:cubicBezTo>
                  <a:pt x="19637" y="14007"/>
                  <a:pt x="19637" y="14114"/>
                  <a:pt x="19703" y="14179"/>
                </a:cubicBezTo>
                <a:cubicBezTo>
                  <a:pt x="19770" y="14245"/>
                  <a:pt x="19878" y="14245"/>
                  <a:pt x="19944" y="14179"/>
                </a:cubicBezTo>
                <a:cubicBezTo>
                  <a:pt x="20010" y="14114"/>
                  <a:pt x="20010" y="14007"/>
                  <a:pt x="19944" y="13942"/>
                </a:cubicBezTo>
                <a:cubicBezTo>
                  <a:pt x="19911" y="13909"/>
                  <a:pt x="19867" y="13892"/>
                  <a:pt x="19824" y="13892"/>
                </a:cubicBezTo>
                <a:close/>
                <a:moveTo>
                  <a:pt x="20610" y="13892"/>
                </a:moveTo>
                <a:cubicBezTo>
                  <a:pt x="20566" y="13892"/>
                  <a:pt x="20523" y="13909"/>
                  <a:pt x="20490" y="13942"/>
                </a:cubicBezTo>
                <a:cubicBezTo>
                  <a:pt x="20423" y="14007"/>
                  <a:pt x="20423" y="14114"/>
                  <a:pt x="20490" y="14179"/>
                </a:cubicBezTo>
                <a:cubicBezTo>
                  <a:pt x="20556" y="14245"/>
                  <a:pt x="20664" y="14245"/>
                  <a:pt x="20730" y="14179"/>
                </a:cubicBezTo>
                <a:cubicBezTo>
                  <a:pt x="20797" y="14114"/>
                  <a:pt x="20797" y="14007"/>
                  <a:pt x="20730" y="13942"/>
                </a:cubicBezTo>
                <a:cubicBezTo>
                  <a:pt x="20697" y="13909"/>
                  <a:pt x="20653" y="13892"/>
                  <a:pt x="20610" y="13892"/>
                </a:cubicBezTo>
                <a:close/>
                <a:moveTo>
                  <a:pt x="21396" y="13892"/>
                </a:moveTo>
                <a:cubicBezTo>
                  <a:pt x="21353" y="13892"/>
                  <a:pt x="21309" y="13909"/>
                  <a:pt x="21276" y="13942"/>
                </a:cubicBezTo>
                <a:cubicBezTo>
                  <a:pt x="21209" y="14007"/>
                  <a:pt x="21209" y="14114"/>
                  <a:pt x="21276" y="14179"/>
                </a:cubicBezTo>
                <a:cubicBezTo>
                  <a:pt x="21342" y="14245"/>
                  <a:pt x="21450" y="14245"/>
                  <a:pt x="21517" y="14179"/>
                </a:cubicBezTo>
                <a:cubicBezTo>
                  <a:pt x="21583" y="14114"/>
                  <a:pt x="21583" y="14007"/>
                  <a:pt x="21517" y="13942"/>
                </a:cubicBezTo>
                <a:cubicBezTo>
                  <a:pt x="21483" y="13909"/>
                  <a:pt x="21440" y="13892"/>
                  <a:pt x="21396" y="13892"/>
                </a:cubicBezTo>
                <a:close/>
                <a:moveTo>
                  <a:pt x="169" y="14709"/>
                </a:moveTo>
                <a:cubicBezTo>
                  <a:pt x="126" y="14709"/>
                  <a:pt x="83" y="14726"/>
                  <a:pt x="49" y="14759"/>
                </a:cubicBezTo>
                <a:cubicBezTo>
                  <a:pt x="-17" y="14824"/>
                  <a:pt x="-17" y="14931"/>
                  <a:pt x="49" y="14997"/>
                </a:cubicBezTo>
                <a:cubicBezTo>
                  <a:pt x="116" y="15063"/>
                  <a:pt x="223" y="15063"/>
                  <a:pt x="290" y="14997"/>
                </a:cubicBezTo>
                <a:cubicBezTo>
                  <a:pt x="356" y="14931"/>
                  <a:pt x="356" y="14824"/>
                  <a:pt x="290" y="14759"/>
                </a:cubicBezTo>
                <a:cubicBezTo>
                  <a:pt x="256" y="14726"/>
                  <a:pt x="213" y="14709"/>
                  <a:pt x="169" y="14709"/>
                </a:cubicBezTo>
                <a:close/>
                <a:moveTo>
                  <a:pt x="955" y="14709"/>
                </a:moveTo>
                <a:cubicBezTo>
                  <a:pt x="912" y="14709"/>
                  <a:pt x="869" y="14726"/>
                  <a:pt x="836" y="14759"/>
                </a:cubicBezTo>
                <a:cubicBezTo>
                  <a:pt x="769" y="14824"/>
                  <a:pt x="769" y="14931"/>
                  <a:pt x="836" y="14997"/>
                </a:cubicBezTo>
                <a:cubicBezTo>
                  <a:pt x="902" y="15063"/>
                  <a:pt x="1009" y="15063"/>
                  <a:pt x="1076" y="14997"/>
                </a:cubicBezTo>
                <a:cubicBezTo>
                  <a:pt x="1142" y="14931"/>
                  <a:pt x="1142" y="14824"/>
                  <a:pt x="1076" y="14759"/>
                </a:cubicBezTo>
                <a:cubicBezTo>
                  <a:pt x="1043" y="14726"/>
                  <a:pt x="999" y="14709"/>
                  <a:pt x="955" y="14709"/>
                </a:cubicBezTo>
                <a:close/>
                <a:moveTo>
                  <a:pt x="1742" y="14709"/>
                </a:moveTo>
                <a:cubicBezTo>
                  <a:pt x="1698" y="14709"/>
                  <a:pt x="1654" y="14726"/>
                  <a:pt x="1621" y="14759"/>
                </a:cubicBezTo>
                <a:cubicBezTo>
                  <a:pt x="1555" y="14824"/>
                  <a:pt x="1555" y="14931"/>
                  <a:pt x="1621" y="14997"/>
                </a:cubicBezTo>
                <a:cubicBezTo>
                  <a:pt x="1688" y="15063"/>
                  <a:pt x="1796" y="15063"/>
                  <a:pt x="1862" y="14997"/>
                </a:cubicBezTo>
                <a:cubicBezTo>
                  <a:pt x="1928" y="14931"/>
                  <a:pt x="1928" y="14824"/>
                  <a:pt x="1862" y="14759"/>
                </a:cubicBezTo>
                <a:cubicBezTo>
                  <a:pt x="1829" y="14726"/>
                  <a:pt x="1785" y="14709"/>
                  <a:pt x="1742" y="14709"/>
                </a:cubicBezTo>
                <a:close/>
                <a:moveTo>
                  <a:pt x="2528" y="14709"/>
                </a:moveTo>
                <a:cubicBezTo>
                  <a:pt x="2484" y="14709"/>
                  <a:pt x="2441" y="14726"/>
                  <a:pt x="2408" y="14759"/>
                </a:cubicBezTo>
                <a:cubicBezTo>
                  <a:pt x="2341" y="14824"/>
                  <a:pt x="2341" y="14931"/>
                  <a:pt x="2408" y="14997"/>
                </a:cubicBezTo>
                <a:cubicBezTo>
                  <a:pt x="2474" y="15063"/>
                  <a:pt x="2582" y="15063"/>
                  <a:pt x="2648" y="14997"/>
                </a:cubicBezTo>
                <a:cubicBezTo>
                  <a:pt x="2715" y="14931"/>
                  <a:pt x="2715" y="14824"/>
                  <a:pt x="2648" y="14759"/>
                </a:cubicBezTo>
                <a:cubicBezTo>
                  <a:pt x="2615" y="14726"/>
                  <a:pt x="2571" y="14709"/>
                  <a:pt x="2528" y="14709"/>
                </a:cubicBezTo>
                <a:close/>
                <a:moveTo>
                  <a:pt x="3314" y="14709"/>
                </a:moveTo>
                <a:cubicBezTo>
                  <a:pt x="3271" y="14709"/>
                  <a:pt x="3227" y="14726"/>
                  <a:pt x="3194" y="14759"/>
                </a:cubicBezTo>
                <a:cubicBezTo>
                  <a:pt x="3127" y="14824"/>
                  <a:pt x="3127" y="14931"/>
                  <a:pt x="3194" y="14997"/>
                </a:cubicBezTo>
                <a:cubicBezTo>
                  <a:pt x="3260" y="15063"/>
                  <a:pt x="3368" y="15063"/>
                  <a:pt x="3434" y="14997"/>
                </a:cubicBezTo>
                <a:cubicBezTo>
                  <a:pt x="3500" y="14931"/>
                  <a:pt x="3500" y="14824"/>
                  <a:pt x="3434" y="14759"/>
                </a:cubicBezTo>
                <a:cubicBezTo>
                  <a:pt x="3401" y="14726"/>
                  <a:pt x="3358" y="14709"/>
                  <a:pt x="3314" y="14709"/>
                </a:cubicBezTo>
                <a:close/>
                <a:moveTo>
                  <a:pt x="4101" y="14709"/>
                </a:moveTo>
                <a:cubicBezTo>
                  <a:pt x="4057" y="14709"/>
                  <a:pt x="4013" y="14726"/>
                  <a:pt x="3980" y="14759"/>
                </a:cubicBezTo>
                <a:cubicBezTo>
                  <a:pt x="3914" y="14824"/>
                  <a:pt x="3914" y="14931"/>
                  <a:pt x="3980" y="14997"/>
                </a:cubicBezTo>
                <a:cubicBezTo>
                  <a:pt x="4047" y="15063"/>
                  <a:pt x="4154" y="15063"/>
                  <a:pt x="4220" y="14997"/>
                </a:cubicBezTo>
                <a:cubicBezTo>
                  <a:pt x="4287" y="14931"/>
                  <a:pt x="4287" y="14824"/>
                  <a:pt x="4220" y="14759"/>
                </a:cubicBezTo>
                <a:cubicBezTo>
                  <a:pt x="4187" y="14726"/>
                  <a:pt x="4144" y="14709"/>
                  <a:pt x="4101" y="14709"/>
                </a:cubicBezTo>
                <a:close/>
                <a:moveTo>
                  <a:pt x="4886" y="14709"/>
                </a:moveTo>
                <a:cubicBezTo>
                  <a:pt x="4843" y="14709"/>
                  <a:pt x="4800" y="14726"/>
                  <a:pt x="4766" y="14759"/>
                </a:cubicBezTo>
                <a:cubicBezTo>
                  <a:pt x="4700" y="14824"/>
                  <a:pt x="4700" y="14931"/>
                  <a:pt x="4766" y="14997"/>
                </a:cubicBezTo>
                <a:cubicBezTo>
                  <a:pt x="4833" y="15063"/>
                  <a:pt x="4940" y="15063"/>
                  <a:pt x="5007" y="14997"/>
                </a:cubicBezTo>
                <a:cubicBezTo>
                  <a:pt x="5073" y="14931"/>
                  <a:pt x="5073" y="14824"/>
                  <a:pt x="5007" y="14759"/>
                </a:cubicBezTo>
                <a:cubicBezTo>
                  <a:pt x="4973" y="14726"/>
                  <a:pt x="4930" y="14709"/>
                  <a:pt x="4886" y="14709"/>
                </a:cubicBezTo>
                <a:close/>
                <a:moveTo>
                  <a:pt x="5672" y="14709"/>
                </a:moveTo>
                <a:cubicBezTo>
                  <a:pt x="5629" y="14709"/>
                  <a:pt x="5586" y="14726"/>
                  <a:pt x="5553" y="14759"/>
                </a:cubicBezTo>
                <a:cubicBezTo>
                  <a:pt x="5486" y="14824"/>
                  <a:pt x="5486" y="14931"/>
                  <a:pt x="5553" y="14997"/>
                </a:cubicBezTo>
                <a:cubicBezTo>
                  <a:pt x="5619" y="15063"/>
                  <a:pt x="5726" y="15063"/>
                  <a:pt x="5793" y="14997"/>
                </a:cubicBezTo>
                <a:cubicBezTo>
                  <a:pt x="5859" y="14931"/>
                  <a:pt x="5859" y="14824"/>
                  <a:pt x="5793" y="14759"/>
                </a:cubicBezTo>
                <a:cubicBezTo>
                  <a:pt x="5760" y="14726"/>
                  <a:pt x="5716" y="14709"/>
                  <a:pt x="5672" y="14709"/>
                </a:cubicBezTo>
                <a:close/>
                <a:moveTo>
                  <a:pt x="6459" y="14709"/>
                </a:moveTo>
                <a:cubicBezTo>
                  <a:pt x="6415" y="14709"/>
                  <a:pt x="6372" y="14726"/>
                  <a:pt x="6338" y="14759"/>
                </a:cubicBezTo>
                <a:cubicBezTo>
                  <a:pt x="6272" y="14824"/>
                  <a:pt x="6272" y="14931"/>
                  <a:pt x="6338" y="14997"/>
                </a:cubicBezTo>
                <a:cubicBezTo>
                  <a:pt x="6405" y="15063"/>
                  <a:pt x="6513" y="15063"/>
                  <a:pt x="6579" y="14997"/>
                </a:cubicBezTo>
                <a:cubicBezTo>
                  <a:pt x="6646" y="14931"/>
                  <a:pt x="6646" y="14824"/>
                  <a:pt x="6579" y="14759"/>
                </a:cubicBezTo>
                <a:cubicBezTo>
                  <a:pt x="6546" y="14726"/>
                  <a:pt x="6502" y="14709"/>
                  <a:pt x="6459" y="14709"/>
                </a:cubicBezTo>
                <a:close/>
                <a:moveTo>
                  <a:pt x="7245" y="14709"/>
                </a:moveTo>
                <a:cubicBezTo>
                  <a:pt x="7202" y="14709"/>
                  <a:pt x="7158" y="14726"/>
                  <a:pt x="7125" y="14759"/>
                </a:cubicBezTo>
                <a:cubicBezTo>
                  <a:pt x="7058" y="14824"/>
                  <a:pt x="7058" y="14931"/>
                  <a:pt x="7125" y="14997"/>
                </a:cubicBezTo>
                <a:cubicBezTo>
                  <a:pt x="7191" y="15063"/>
                  <a:pt x="7299" y="15063"/>
                  <a:pt x="7365" y="14997"/>
                </a:cubicBezTo>
                <a:cubicBezTo>
                  <a:pt x="7432" y="14931"/>
                  <a:pt x="7432" y="14824"/>
                  <a:pt x="7365" y="14759"/>
                </a:cubicBezTo>
                <a:cubicBezTo>
                  <a:pt x="7332" y="14726"/>
                  <a:pt x="7289" y="14709"/>
                  <a:pt x="7245" y="14709"/>
                </a:cubicBezTo>
                <a:close/>
                <a:moveTo>
                  <a:pt x="8031" y="14709"/>
                </a:moveTo>
                <a:cubicBezTo>
                  <a:pt x="7988" y="14709"/>
                  <a:pt x="7944" y="14726"/>
                  <a:pt x="7911" y="14759"/>
                </a:cubicBezTo>
                <a:cubicBezTo>
                  <a:pt x="7845" y="14824"/>
                  <a:pt x="7845" y="14931"/>
                  <a:pt x="7911" y="14997"/>
                </a:cubicBezTo>
                <a:cubicBezTo>
                  <a:pt x="7977" y="15063"/>
                  <a:pt x="8085" y="15063"/>
                  <a:pt x="8151" y="14997"/>
                </a:cubicBezTo>
                <a:cubicBezTo>
                  <a:pt x="8217" y="14931"/>
                  <a:pt x="8217" y="14824"/>
                  <a:pt x="8151" y="14759"/>
                </a:cubicBezTo>
                <a:cubicBezTo>
                  <a:pt x="8118" y="14726"/>
                  <a:pt x="8075" y="14709"/>
                  <a:pt x="8031" y="14709"/>
                </a:cubicBezTo>
                <a:close/>
                <a:moveTo>
                  <a:pt x="8818" y="14709"/>
                </a:moveTo>
                <a:cubicBezTo>
                  <a:pt x="8774" y="14709"/>
                  <a:pt x="8730" y="14726"/>
                  <a:pt x="8697" y="14759"/>
                </a:cubicBezTo>
                <a:cubicBezTo>
                  <a:pt x="8631" y="14824"/>
                  <a:pt x="8631" y="14931"/>
                  <a:pt x="8697" y="14997"/>
                </a:cubicBezTo>
                <a:cubicBezTo>
                  <a:pt x="8764" y="15063"/>
                  <a:pt x="8871" y="15063"/>
                  <a:pt x="8937" y="14997"/>
                </a:cubicBezTo>
                <a:cubicBezTo>
                  <a:pt x="9004" y="14931"/>
                  <a:pt x="9004" y="14824"/>
                  <a:pt x="8937" y="14759"/>
                </a:cubicBezTo>
                <a:cubicBezTo>
                  <a:pt x="8904" y="14726"/>
                  <a:pt x="8861" y="14709"/>
                  <a:pt x="8818" y="14709"/>
                </a:cubicBezTo>
                <a:close/>
                <a:moveTo>
                  <a:pt x="9603" y="14709"/>
                </a:moveTo>
                <a:cubicBezTo>
                  <a:pt x="9560" y="14709"/>
                  <a:pt x="9517" y="14726"/>
                  <a:pt x="9483" y="14759"/>
                </a:cubicBezTo>
                <a:cubicBezTo>
                  <a:pt x="9417" y="14824"/>
                  <a:pt x="9417" y="14931"/>
                  <a:pt x="9483" y="14997"/>
                </a:cubicBezTo>
                <a:cubicBezTo>
                  <a:pt x="9550" y="15063"/>
                  <a:pt x="9657" y="15063"/>
                  <a:pt x="9724" y="14997"/>
                </a:cubicBezTo>
                <a:cubicBezTo>
                  <a:pt x="9790" y="14931"/>
                  <a:pt x="9790" y="14824"/>
                  <a:pt x="9724" y="14759"/>
                </a:cubicBezTo>
                <a:cubicBezTo>
                  <a:pt x="9690" y="14726"/>
                  <a:pt x="9647" y="14709"/>
                  <a:pt x="9603" y="14709"/>
                </a:cubicBezTo>
                <a:close/>
                <a:moveTo>
                  <a:pt x="10390" y="14709"/>
                </a:moveTo>
                <a:cubicBezTo>
                  <a:pt x="10346" y="14709"/>
                  <a:pt x="10303" y="14726"/>
                  <a:pt x="10270" y="14759"/>
                </a:cubicBezTo>
                <a:cubicBezTo>
                  <a:pt x="10203" y="14824"/>
                  <a:pt x="10203" y="14931"/>
                  <a:pt x="10270" y="14997"/>
                </a:cubicBezTo>
                <a:cubicBezTo>
                  <a:pt x="10336" y="15063"/>
                  <a:pt x="10444" y="15063"/>
                  <a:pt x="10510" y="14997"/>
                </a:cubicBezTo>
                <a:cubicBezTo>
                  <a:pt x="10576" y="14931"/>
                  <a:pt x="10576" y="14824"/>
                  <a:pt x="10510" y="14759"/>
                </a:cubicBezTo>
                <a:cubicBezTo>
                  <a:pt x="10477" y="14726"/>
                  <a:pt x="10433" y="14709"/>
                  <a:pt x="10390" y="14709"/>
                </a:cubicBezTo>
                <a:close/>
                <a:moveTo>
                  <a:pt x="11176" y="14709"/>
                </a:moveTo>
                <a:cubicBezTo>
                  <a:pt x="11132" y="14709"/>
                  <a:pt x="11089" y="14726"/>
                  <a:pt x="11055" y="14759"/>
                </a:cubicBezTo>
                <a:cubicBezTo>
                  <a:pt x="10989" y="14824"/>
                  <a:pt x="10989" y="14931"/>
                  <a:pt x="11055" y="14997"/>
                </a:cubicBezTo>
                <a:cubicBezTo>
                  <a:pt x="11122" y="15063"/>
                  <a:pt x="11230" y="15063"/>
                  <a:pt x="11296" y="14997"/>
                </a:cubicBezTo>
                <a:cubicBezTo>
                  <a:pt x="11363" y="14931"/>
                  <a:pt x="11363" y="14824"/>
                  <a:pt x="11296" y="14759"/>
                </a:cubicBezTo>
                <a:cubicBezTo>
                  <a:pt x="11263" y="14726"/>
                  <a:pt x="11219" y="14709"/>
                  <a:pt x="11176" y="14709"/>
                </a:cubicBezTo>
                <a:close/>
                <a:moveTo>
                  <a:pt x="11962" y="14709"/>
                </a:moveTo>
                <a:cubicBezTo>
                  <a:pt x="11919" y="14709"/>
                  <a:pt x="11875" y="14726"/>
                  <a:pt x="11842" y="14759"/>
                </a:cubicBezTo>
                <a:cubicBezTo>
                  <a:pt x="11775" y="14824"/>
                  <a:pt x="11775" y="14931"/>
                  <a:pt x="11842" y="14997"/>
                </a:cubicBezTo>
                <a:cubicBezTo>
                  <a:pt x="11908" y="15063"/>
                  <a:pt x="12016" y="15063"/>
                  <a:pt x="12083" y="14997"/>
                </a:cubicBezTo>
                <a:cubicBezTo>
                  <a:pt x="12149" y="14931"/>
                  <a:pt x="12149" y="14824"/>
                  <a:pt x="12083" y="14759"/>
                </a:cubicBezTo>
                <a:cubicBezTo>
                  <a:pt x="12049" y="14726"/>
                  <a:pt x="12006" y="14709"/>
                  <a:pt x="11962" y="14709"/>
                </a:cubicBezTo>
                <a:close/>
                <a:moveTo>
                  <a:pt x="12748" y="14709"/>
                </a:moveTo>
                <a:cubicBezTo>
                  <a:pt x="12705" y="14709"/>
                  <a:pt x="12661" y="14726"/>
                  <a:pt x="12628" y="14759"/>
                </a:cubicBezTo>
                <a:cubicBezTo>
                  <a:pt x="12562" y="14824"/>
                  <a:pt x="12562" y="14931"/>
                  <a:pt x="12628" y="14997"/>
                </a:cubicBezTo>
                <a:cubicBezTo>
                  <a:pt x="12694" y="15063"/>
                  <a:pt x="12802" y="15063"/>
                  <a:pt x="12868" y="14997"/>
                </a:cubicBezTo>
                <a:cubicBezTo>
                  <a:pt x="12935" y="14931"/>
                  <a:pt x="12935" y="14824"/>
                  <a:pt x="12868" y="14759"/>
                </a:cubicBezTo>
                <a:cubicBezTo>
                  <a:pt x="12835" y="14726"/>
                  <a:pt x="12792" y="14709"/>
                  <a:pt x="12748" y="14709"/>
                </a:cubicBezTo>
                <a:close/>
                <a:moveTo>
                  <a:pt x="13535" y="14709"/>
                </a:moveTo>
                <a:cubicBezTo>
                  <a:pt x="13491" y="14709"/>
                  <a:pt x="13447" y="14726"/>
                  <a:pt x="13414" y="14759"/>
                </a:cubicBezTo>
                <a:cubicBezTo>
                  <a:pt x="13348" y="14824"/>
                  <a:pt x="13348" y="14931"/>
                  <a:pt x="13414" y="14997"/>
                </a:cubicBezTo>
                <a:cubicBezTo>
                  <a:pt x="13481" y="15063"/>
                  <a:pt x="13588" y="15063"/>
                  <a:pt x="13654" y="14997"/>
                </a:cubicBezTo>
                <a:cubicBezTo>
                  <a:pt x="13721" y="14931"/>
                  <a:pt x="13721" y="14824"/>
                  <a:pt x="13654" y="14759"/>
                </a:cubicBezTo>
                <a:cubicBezTo>
                  <a:pt x="13621" y="14726"/>
                  <a:pt x="13578" y="14709"/>
                  <a:pt x="13535" y="14709"/>
                </a:cubicBezTo>
                <a:close/>
                <a:moveTo>
                  <a:pt x="14320" y="14709"/>
                </a:moveTo>
                <a:cubicBezTo>
                  <a:pt x="14277" y="14709"/>
                  <a:pt x="14234" y="14726"/>
                  <a:pt x="14201" y="14759"/>
                </a:cubicBezTo>
                <a:cubicBezTo>
                  <a:pt x="14134" y="14824"/>
                  <a:pt x="14134" y="14931"/>
                  <a:pt x="14201" y="14997"/>
                </a:cubicBezTo>
                <a:cubicBezTo>
                  <a:pt x="14267" y="15063"/>
                  <a:pt x="14374" y="15063"/>
                  <a:pt x="14441" y="14997"/>
                </a:cubicBezTo>
                <a:cubicBezTo>
                  <a:pt x="14507" y="14931"/>
                  <a:pt x="14507" y="14824"/>
                  <a:pt x="14441" y="14759"/>
                </a:cubicBezTo>
                <a:cubicBezTo>
                  <a:pt x="14408" y="14726"/>
                  <a:pt x="14364" y="14709"/>
                  <a:pt x="14320" y="14709"/>
                </a:cubicBezTo>
                <a:close/>
                <a:moveTo>
                  <a:pt x="15107" y="14709"/>
                </a:moveTo>
                <a:cubicBezTo>
                  <a:pt x="15063" y="14709"/>
                  <a:pt x="15019" y="14726"/>
                  <a:pt x="14986" y="14759"/>
                </a:cubicBezTo>
                <a:cubicBezTo>
                  <a:pt x="14920" y="14824"/>
                  <a:pt x="14920" y="14931"/>
                  <a:pt x="14986" y="14997"/>
                </a:cubicBezTo>
                <a:cubicBezTo>
                  <a:pt x="15053" y="15063"/>
                  <a:pt x="15161" y="15063"/>
                  <a:pt x="15227" y="14997"/>
                </a:cubicBezTo>
                <a:cubicBezTo>
                  <a:pt x="15293" y="14931"/>
                  <a:pt x="15293" y="14824"/>
                  <a:pt x="15227" y="14759"/>
                </a:cubicBezTo>
                <a:cubicBezTo>
                  <a:pt x="15194" y="14726"/>
                  <a:pt x="15150" y="14709"/>
                  <a:pt x="15107" y="14709"/>
                </a:cubicBezTo>
                <a:close/>
                <a:moveTo>
                  <a:pt x="15893" y="14709"/>
                </a:moveTo>
                <a:cubicBezTo>
                  <a:pt x="15849" y="14709"/>
                  <a:pt x="15806" y="14726"/>
                  <a:pt x="15772" y="14759"/>
                </a:cubicBezTo>
                <a:cubicBezTo>
                  <a:pt x="15706" y="14824"/>
                  <a:pt x="15706" y="14931"/>
                  <a:pt x="15772" y="14997"/>
                </a:cubicBezTo>
                <a:cubicBezTo>
                  <a:pt x="15839" y="15063"/>
                  <a:pt x="15947" y="15063"/>
                  <a:pt x="16013" y="14997"/>
                </a:cubicBezTo>
                <a:cubicBezTo>
                  <a:pt x="16080" y="14931"/>
                  <a:pt x="16080" y="14824"/>
                  <a:pt x="16013" y="14759"/>
                </a:cubicBezTo>
                <a:cubicBezTo>
                  <a:pt x="15980" y="14726"/>
                  <a:pt x="15936" y="14709"/>
                  <a:pt x="15893" y="14709"/>
                </a:cubicBezTo>
                <a:close/>
                <a:moveTo>
                  <a:pt x="16679" y="14709"/>
                </a:moveTo>
                <a:cubicBezTo>
                  <a:pt x="16636" y="14709"/>
                  <a:pt x="16592" y="14726"/>
                  <a:pt x="16559" y="14759"/>
                </a:cubicBezTo>
                <a:cubicBezTo>
                  <a:pt x="16492" y="14824"/>
                  <a:pt x="16492" y="14931"/>
                  <a:pt x="16559" y="14997"/>
                </a:cubicBezTo>
                <a:cubicBezTo>
                  <a:pt x="16625" y="15063"/>
                  <a:pt x="16733" y="15063"/>
                  <a:pt x="16800" y="14997"/>
                </a:cubicBezTo>
                <a:cubicBezTo>
                  <a:pt x="16866" y="14931"/>
                  <a:pt x="16866" y="14824"/>
                  <a:pt x="16800" y="14759"/>
                </a:cubicBezTo>
                <a:cubicBezTo>
                  <a:pt x="16766" y="14726"/>
                  <a:pt x="16723" y="14709"/>
                  <a:pt x="16679" y="14709"/>
                </a:cubicBezTo>
                <a:close/>
                <a:moveTo>
                  <a:pt x="17465" y="14709"/>
                </a:moveTo>
                <a:cubicBezTo>
                  <a:pt x="17422" y="14709"/>
                  <a:pt x="17378" y="14726"/>
                  <a:pt x="17345" y="14759"/>
                </a:cubicBezTo>
                <a:cubicBezTo>
                  <a:pt x="17279" y="14824"/>
                  <a:pt x="17279" y="14931"/>
                  <a:pt x="17345" y="14997"/>
                </a:cubicBezTo>
                <a:cubicBezTo>
                  <a:pt x="17411" y="15063"/>
                  <a:pt x="17519" y="15063"/>
                  <a:pt x="17585" y="14997"/>
                </a:cubicBezTo>
                <a:cubicBezTo>
                  <a:pt x="17652" y="14931"/>
                  <a:pt x="17652" y="14824"/>
                  <a:pt x="17585" y="14759"/>
                </a:cubicBezTo>
                <a:cubicBezTo>
                  <a:pt x="17552" y="14726"/>
                  <a:pt x="17509" y="14709"/>
                  <a:pt x="17465" y="14709"/>
                </a:cubicBezTo>
                <a:close/>
                <a:moveTo>
                  <a:pt x="18252" y="14709"/>
                </a:moveTo>
                <a:cubicBezTo>
                  <a:pt x="18208" y="14709"/>
                  <a:pt x="18165" y="14726"/>
                  <a:pt x="18131" y="14759"/>
                </a:cubicBezTo>
                <a:cubicBezTo>
                  <a:pt x="18065" y="14824"/>
                  <a:pt x="18065" y="14931"/>
                  <a:pt x="18131" y="14997"/>
                </a:cubicBezTo>
                <a:cubicBezTo>
                  <a:pt x="18198" y="15063"/>
                  <a:pt x="18305" y="15063"/>
                  <a:pt x="18371" y="14997"/>
                </a:cubicBezTo>
                <a:cubicBezTo>
                  <a:pt x="18438" y="14931"/>
                  <a:pt x="18438" y="14824"/>
                  <a:pt x="18371" y="14759"/>
                </a:cubicBezTo>
                <a:cubicBezTo>
                  <a:pt x="18338" y="14726"/>
                  <a:pt x="18295" y="14709"/>
                  <a:pt x="18252" y="14709"/>
                </a:cubicBezTo>
                <a:close/>
                <a:moveTo>
                  <a:pt x="19037" y="14709"/>
                </a:moveTo>
                <a:cubicBezTo>
                  <a:pt x="18994" y="14709"/>
                  <a:pt x="18951" y="14726"/>
                  <a:pt x="18918" y="14759"/>
                </a:cubicBezTo>
                <a:cubicBezTo>
                  <a:pt x="18851" y="14824"/>
                  <a:pt x="18851" y="14931"/>
                  <a:pt x="18918" y="14997"/>
                </a:cubicBezTo>
                <a:cubicBezTo>
                  <a:pt x="18984" y="15063"/>
                  <a:pt x="19091" y="15063"/>
                  <a:pt x="19158" y="14997"/>
                </a:cubicBezTo>
                <a:cubicBezTo>
                  <a:pt x="19224" y="14931"/>
                  <a:pt x="19224" y="14824"/>
                  <a:pt x="19158" y="14759"/>
                </a:cubicBezTo>
                <a:cubicBezTo>
                  <a:pt x="19125" y="14726"/>
                  <a:pt x="19081" y="14709"/>
                  <a:pt x="19037" y="14709"/>
                </a:cubicBezTo>
                <a:close/>
                <a:moveTo>
                  <a:pt x="19824" y="14709"/>
                </a:moveTo>
                <a:cubicBezTo>
                  <a:pt x="19780" y="14709"/>
                  <a:pt x="19736" y="14726"/>
                  <a:pt x="19703" y="14759"/>
                </a:cubicBezTo>
                <a:cubicBezTo>
                  <a:pt x="19637" y="14824"/>
                  <a:pt x="19637" y="14931"/>
                  <a:pt x="19703" y="14997"/>
                </a:cubicBezTo>
                <a:cubicBezTo>
                  <a:pt x="19770" y="15063"/>
                  <a:pt x="19878" y="15063"/>
                  <a:pt x="19944" y="14997"/>
                </a:cubicBezTo>
                <a:cubicBezTo>
                  <a:pt x="20010" y="14931"/>
                  <a:pt x="20010" y="14824"/>
                  <a:pt x="19944" y="14759"/>
                </a:cubicBezTo>
                <a:cubicBezTo>
                  <a:pt x="19911" y="14726"/>
                  <a:pt x="19867" y="14709"/>
                  <a:pt x="19824" y="14709"/>
                </a:cubicBezTo>
                <a:close/>
                <a:moveTo>
                  <a:pt x="20610" y="14709"/>
                </a:moveTo>
                <a:cubicBezTo>
                  <a:pt x="20566" y="14709"/>
                  <a:pt x="20523" y="14726"/>
                  <a:pt x="20490" y="14759"/>
                </a:cubicBezTo>
                <a:cubicBezTo>
                  <a:pt x="20423" y="14824"/>
                  <a:pt x="20423" y="14931"/>
                  <a:pt x="20490" y="14997"/>
                </a:cubicBezTo>
                <a:cubicBezTo>
                  <a:pt x="20556" y="15063"/>
                  <a:pt x="20664" y="15063"/>
                  <a:pt x="20730" y="14997"/>
                </a:cubicBezTo>
                <a:cubicBezTo>
                  <a:pt x="20797" y="14931"/>
                  <a:pt x="20797" y="14824"/>
                  <a:pt x="20730" y="14759"/>
                </a:cubicBezTo>
                <a:cubicBezTo>
                  <a:pt x="20697" y="14726"/>
                  <a:pt x="20653" y="14709"/>
                  <a:pt x="20610" y="14709"/>
                </a:cubicBezTo>
                <a:close/>
                <a:moveTo>
                  <a:pt x="21396" y="14709"/>
                </a:moveTo>
                <a:cubicBezTo>
                  <a:pt x="21353" y="14709"/>
                  <a:pt x="21309" y="14726"/>
                  <a:pt x="21276" y="14759"/>
                </a:cubicBezTo>
                <a:cubicBezTo>
                  <a:pt x="21209" y="14824"/>
                  <a:pt x="21209" y="14931"/>
                  <a:pt x="21276" y="14997"/>
                </a:cubicBezTo>
                <a:cubicBezTo>
                  <a:pt x="21342" y="15063"/>
                  <a:pt x="21450" y="15063"/>
                  <a:pt x="21517" y="14997"/>
                </a:cubicBezTo>
                <a:cubicBezTo>
                  <a:pt x="21583" y="14931"/>
                  <a:pt x="21583" y="14824"/>
                  <a:pt x="21517" y="14759"/>
                </a:cubicBezTo>
                <a:cubicBezTo>
                  <a:pt x="21483" y="14726"/>
                  <a:pt x="21440" y="14709"/>
                  <a:pt x="21396" y="14709"/>
                </a:cubicBezTo>
                <a:close/>
                <a:moveTo>
                  <a:pt x="169" y="15527"/>
                </a:moveTo>
                <a:cubicBezTo>
                  <a:pt x="126" y="15527"/>
                  <a:pt x="83" y="15543"/>
                  <a:pt x="49" y="15576"/>
                </a:cubicBezTo>
                <a:cubicBezTo>
                  <a:pt x="-17" y="15641"/>
                  <a:pt x="-17" y="15748"/>
                  <a:pt x="49" y="15814"/>
                </a:cubicBezTo>
                <a:cubicBezTo>
                  <a:pt x="116" y="15880"/>
                  <a:pt x="223" y="15880"/>
                  <a:pt x="290" y="15814"/>
                </a:cubicBezTo>
                <a:cubicBezTo>
                  <a:pt x="356" y="15748"/>
                  <a:pt x="356" y="15641"/>
                  <a:pt x="290" y="15576"/>
                </a:cubicBezTo>
                <a:cubicBezTo>
                  <a:pt x="256" y="15543"/>
                  <a:pt x="213" y="15527"/>
                  <a:pt x="169" y="15527"/>
                </a:cubicBezTo>
                <a:close/>
                <a:moveTo>
                  <a:pt x="955" y="15527"/>
                </a:moveTo>
                <a:cubicBezTo>
                  <a:pt x="912" y="15527"/>
                  <a:pt x="869" y="15543"/>
                  <a:pt x="836" y="15576"/>
                </a:cubicBezTo>
                <a:cubicBezTo>
                  <a:pt x="769" y="15641"/>
                  <a:pt x="769" y="15748"/>
                  <a:pt x="836" y="15814"/>
                </a:cubicBezTo>
                <a:cubicBezTo>
                  <a:pt x="902" y="15880"/>
                  <a:pt x="1009" y="15880"/>
                  <a:pt x="1076" y="15814"/>
                </a:cubicBezTo>
                <a:cubicBezTo>
                  <a:pt x="1142" y="15748"/>
                  <a:pt x="1142" y="15641"/>
                  <a:pt x="1076" y="15576"/>
                </a:cubicBezTo>
                <a:cubicBezTo>
                  <a:pt x="1043" y="15543"/>
                  <a:pt x="999" y="15527"/>
                  <a:pt x="955" y="15527"/>
                </a:cubicBezTo>
                <a:close/>
                <a:moveTo>
                  <a:pt x="1742" y="15527"/>
                </a:moveTo>
                <a:cubicBezTo>
                  <a:pt x="1698" y="15527"/>
                  <a:pt x="1654" y="15543"/>
                  <a:pt x="1621" y="15576"/>
                </a:cubicBezTo>
                <a:cubicBezTo>
                  <a:pt x="1555" y="15641"/>
                  <a:pt x="1555" y="15748"/>
                  <a:pt x="1621" y="15814"/>
                </a:cubicBezTo>
                <a:cubicBezTo>
                  <a:pt x="1688" y="15880"/>
                  <a:pt x="1796" y="15880"/>
                  <a:pt x="1862" y="15814"/>
                </a:cubicBezTo>
                <a:cubicBezTo>
                  <a:pt x="1928" y="15748"/>
                  <a:pt x="1928" y="15641"/>
                  <a:pt x="1862" y="15576"/>
                </a:cubicBezTo>
                <a:cubicBezTo>
                  <a:pt x="1829" y="15543"/>
                  <a:pt x="1785" y="15527"/>
                  <a:pt x="1742" y="15527"/>
                </a:cubicBezTo>
                <a:close/>
                <a:moveTo>
                  <a:pt x="2528" y="15527"/>
                </a:moveTo>
                <a:cubicBezTo>
                  <a:pt x="2484" y="15527"/>
                  <a:pt x="2441" y="15543"/>
                  <a:pt x="2408" y="15576"/>
                </a:cubicBezTo>
                <a:cubicBezTo>
                  <a:pt x="2341" y="15641"/>
                  <a:pt x="2341" y="15748"/>
                  <a:pt x="2408" y="15814"/>
                </a:cubicBezTo>
                <a:cubicBezTo>
                  <a:pt x="2474" y="15880"/>
                  <a:pt x="2582" y="15880"/>
                  <a:pt x="2648" y="15814"/>
                </a:cubicBezTo>
                <a:cubicBezTo>
                  <a:pt x="2715" y="15748"/>
                  <a:pt x="2715" y="15641"/>
                  <a:pt x="2648" y="15576"/>
                </a:cubicBezTo>
                <a:cubicBezTo>
                  <a:pt x="2615" y="15543"/>
                  <a:pt x="2571" y="15527"/>
                  <a:pt x="2528" y="15527"/>
                </a:cubicBezTo>
                <a:close/>
                <a:moveTo>
                  <a:pt x="3314" y="15527"/>
                </a:moveTo>
                <a:cubicBezTo>
                  <a:pt x="3271" y="15527"/>
                  <a:pt x="3227" y="15543"/>
                  <a:pt x="3194" y="15576"/>
                </a:cubicBezTo>
                <a:cubicBezTo>
                  <a:pt x="3127" y="15641"/>
                  <a:pt x="3127" y="15748"/>
                  <a:pt x="3194" y="15814"/>
                </a:cubicBezTo>
                <a:cubicBezTo>
                  <a:pt x="3260" y="15880"/>
                  <a:pt x="3368" y="15880"/>
                  <a:pt x="3434" y="15814"/>
                </a:cubicBezTo>
                <a:cubicBezTo>
                  <a:pt x="3500" y="15748"/>
                  <a:pt x="3500" y="15641"/>
                  <a:pt x="3434" y="15576"/>
                </a:cubicBezTo>
                <a:cubicBezTo>
                  <a:pt x="3401" y="15543"/>
                  <a:pt x="3358" y="15527"/>
                  <a:pt x="3314" y="15527"/>
                </a:cubicBezTo>
                <a:close/>
                <a:moveTo>
                  <a:pt x="4101" y="15527"/>
                </a:moveTo>
                <a:cubicBezTo>
                  <a:pt x="4057" y="15527"/>
                  <a:pt x="4013" y="15543"/>
                  <a:pt x="3980" y="15576"/>
                </a:cubicBezTo>
                <a:cubicBezTo>
                  <a:pt x="3914" y="15641"/>
                  <a:pt x="3914" y="15748"/>
                  <a:pt x="3980" y="15814"/>
                </a:cubicBezTo>
                <a:cubicBezTo>
                  <a:pt x="4047" y="15880"/>
                  <a:pt x="4154" y="15880"/>
                  <a:pt x="4220" y="15814"/>
                </a:cubicBezTo>
                <a:cubicBezTo>
                  <a:pt x="4287" y="15748"/>
                  <a:pt x="4287" y="15641"/>
                  <a:pt x="4220" y="15576"/>
                </a:cubicBezTo>
                <a:cubicBezTo>
                  <a:pt x="4187" y="15543"/>
                  <a:pt x="4144" y="15527"/>
                  <a:pt x="4101" y="15527"/>
                </a:cubicBezTo>
                <a:close/>
                <a:moveTo>
                  <a:pt x="4886" y="15527"/>
                </a:moveTo>
                <a:cubicBezTo>
                  <a:pt x="4843" y="15527"/>
                  <a:pt x="4800" y="15543"/>
                  <a:pt x="4766" y="15576"/>
                </a:cubicBezTo>
                <a:cubicBezTo>
                  <a:pt x="4700" y="15641"/>
                  <a:pt x="4700" y="15748"/>
                  <a:pt x="4766" y="15814"/>
                </a:cubicBezTo>
                <a:cubicBezTo>
                  <a:pt x="4833" y="15880"/>
                  <a:pt x="4940" y="15880"/>
                  <a:pt x="5007" y="15814"/>
                </a:cubicBezTo>
                <a:cubicBezTo>
                  <a:pt x="5073" y="15748"/>
                  <a:pt x="5073" y="15641"/>
                  <a:pt x="5007" y="15576"/>
                </a:cubicBezTo>
                <a:cubicBezTo>
                  <a:pt x="4973" y="15543"/>
                  <a:pt x="4930" y="15527"/>
                  <a:pt x="4886" y="15527"/>
                </a:cubicBezTo>
                <a:close/>
                <a:moveTo>
                  <a:pt x="5672" y="15527"/>
                </a:moveTo>
                <a:cubicBezTo>
                  <a:pt x="5629" y="15527"/>
                  <a:pt x="5586" y="15543"/>
                  <a:pt x="5553" y="15576"/>
                </a:cubicBezTo>
                <a:cubicBezTo>
                  <a:pt x="5486" y="15641"/>
                  <a:pt x="5486" y="15748"/>
                  <a:pt x="5553" y="15814"/>
                </a:cubicBezTo>
                <a:cubicBezTo>
                  <a:pt x="5619" y="15880"/>
                  <a:pt x="5726" y="15880"/>
                  <a:pt x="5793" y="15814"/>
                </a:cubicBezTo>
                <a:cubicBezTo>
                  <a:pt x="5859" y="15748"/>
                  <a:pt x="5859" y="15641"/>
                  <a:pt x="5793" y="15576"/>
                </a:cubicBezTo>
                <a:cubicBezTo>
                  <a:pt x="5760" y="15543"/>
                  <a:pt x="5716" y="15527"/>
                  <a:pt x="5672" y="15527"/>
                </a:cubicBezTo>
                <a:close/>
                <a:moveTo>
                  <a:pt x="6459" y="15527"/>
                </a:moveTo>
                <a:cubicBezTo>
                  <a:pt x="6415" y="15527"/>
                  <a:pt x="6372" y="15543"/>
                  <a:pt x="6338" y="15576"/>
                </a:cubicBezTo>
                <a:cubicBezTo>
                  <a:pt x="6272" y="15641"/>
                  <a:pt x="6272" y="15748"/>
                  <a:pt x="6338" y="15814"/>
                </a:cubicBezTo>
                <a:cubicBezTo>
                  <a:pt x="6405" y="15880"/>
                  <a:pt x="6513" y="15880"/>
                  <a:pt x="6579" y="15814"/>
                </a:cubicBezTo>
                <a:cubicBezTo>
                  <a:pt x="6646" y="15748"/>
                  <a:pt x="6646" y="15641"/>
                  <a:pt x="6579" y="15576"/>
                </a:cubicBezTo>
                <a:cubicBezTo>
                  <a:pt x="6546" y="15543"/>
                  <a:pt x="6502" y="15527"/>
                  <a:pt x="6459" y="15527"/>
                </a:cubicBezTo>
                <a:close/>
                <a:moveTo>
                  <a:pt x="7245" y="15527"/>
                </a:moveTo>
                <a:cubicBezTo>
                  <a:pt x="7202" y="15527"/>
                  <a:pt x="7158" y="15543"/>
                  <a:pt x="7125" y="15576"/>
                </a:cubicBezTo>
                <a:cubicBezTo>
                  <a:pt x="7058" y="15641"/>
                  <a:pt x="7058" y="15748"/>
                  <a:pt x="7125" y="15814"/>
                </a:cubicBezTo>
                <a:cubicBezTo>
                  <a:pt x="7191" y="15880"/>
                  <a:pt x="7299" y="15880"/>
                  <a:pt x="7365" y="15814"/>
                </a:cubicBezTo>
                <a:cubicBezTo>
                  <a:pt x="7432" y="15748"/>
                  <a:pt x="7432" y="15641"/>
                  <a:pt x="7365" y="15576"/>
                </a:cubicBezTo>
                <a:cubicBezTo>
                  <a:pt x="7332" y="15543"/>
                  <a:pt x="7289" y="15527"/>
                  <a:pt x="7245" y="15527"/>
                </a:cubicBezTo>
                <a:close/>
                <a:moveTo>
                  <a:pt x="8031" y="15527"/>
                </a:moveTo>
                <a:cubicBezTo>
                  <a:pt x="7988" y="15527"/>
                  <a:pt x="7944" y="15543"/>
                  <a:pt x="7911" y="15576"/>
                </a:cubicBezTo>
                <a:cubicBezTo>
                  <a:pt x="7845" y="15641"/>
                  <a:pt x="7845" y="15748"/>
                  <a:pt x="7911" y="15814"/>
                </a:cubicBezTo>
                <a:cubicBezTo>
                  <a:pt x="7977" y="15880"/>
                  <a:pt x="8085" y="15880"/>
                  <a:pt x="8151" y="15814"/>
                </a:cubicBezTo>
                <a:cubicBezTo>
                  <a:pt x="8217" y="15748"/>
                  <a:pt x="8217" y="15641"/>
                  <a:pt x="8151" y="15576"/>
                </a:cubicBezTo>
                <a:cubicBezTo>
                  <a:pt x="8118" y="15543"/>
                  <a:pt x="8075" y="15527"/>
                  <a:pt x="8031" y="15527"/>
                </a:cubicBezTo>
                <a:close/>
                <a:moveTo>
                  <a:pt x="8818" y="15527"/>
                </a:moveTo>
                <a:cubicBezTo>
                  <a:pt x="8774" y="15527"/>
                  <a:pt x="8730" y="15543"/>
                  <a:pt x="8697" y="15576"/>
                </a:cubicBezTo>
                <a:cubicBezTo>
                  <a:pt x="8631" y="15641"/>
                  <a:pt x="8631" y="15748"/>
                  <a:pt x="8697" y="15814"/>
                </a:cubicBezTo>
                <a:cubicBezTo>
                  <a:pt x="8764" y="15880"/>
                  <a:pt x="8871" y="15880"/>
                  <a:pt x="8937" y="15814"/>
                </a:cubicBezTo>
                <a:cubicBezTo>
                  <a:pt x="9004" y="15748"/>
                  <a:pt x="9004" y="15641"/>
                  <a:pt x="8937" y="15576"/>
                </a:cubicBezTo>
                <a:cubicBezTo>
                  <a:pt x="8904" y="15543"/>
                  <a:pt x="8861" y="15527"/>
                  <a:pt x="8818" y="15527"/>
                </a:cubicBezTo>
                <a:close/>
                <a:moveTo>
                  <a:pt x="9603" y="15527"/>
                </a:moveTo>
                <a:cubicBezTo>
                  <a:pt x="9560" y="15527"/>
                  <a:pt x="9517" y="15543"/>
                  <a:pt x="9483" y="15576"/>
                </a:cubicBezTo>
                <a:cubicBezTo>
                  <a:pt x="9417" y="15641"/>
                  <a:pt x="9417" y="15748"/>
                  <a:pt x="9483" y="15814"/>
                </a:cubicBezTo>
                <a:cubicBezTo>
                  <a:pt x="9550" y="15880"/>
                  <a:pt x="9657" y="15880"/>
                  <a:pt x="9724" y="15814"/>
                </a:cubicBezTo>
                <a:cubicBezTo>
                  <a:pt x="9790" y="15748"/>
                  <a:pt x="9790" y="15641"/>
                  <a:pt x="9724" y="15576"/>
                </a:cubicBezTo>
                <a:cubicBezTo>
                  <a:pt x="9690" y="15543"/>
                  <a:pt x="9647" y="15527"/>
                  <a:pt x="9603" y="15527"/>
                </a:cubicBezTo>
                <a:close/>
                <a:moveTo>
                  <a:pt x="10390" y="15527"/>
                </a:moveTo>
                <a:cubicBezTo>
                  <a:pt x="10346" y="15527"/>
                  <a:pt x="10303" y="15543"/>
                  <a:pt x="10270" y="15576"/>
                </a:cubicBezTo>
                <a:cubicBezTo>
                  <a:pt x="10203" y="15641"/>
                  <a:pt x="10203" y="15748"/>
                  <a:pt x="10270" y="15814"/>
                </a:cubicBezTo>
                <a:cubicBezTo>
                  <a:pt x="10336" y="15880"/>
                  <a:pt x="10444" y="15880"/>
                  <a:pt x="10510" y="15814"/>
                </a:cubicBezTo>
                <a:cubicBezTo>
                  <a:pt x="10576" y="15748"/>
                  <a:pt x="10576" y="15641"/>
                  <a:pt x="10510" y="15576"/>
                </a:cubicBezTo>
                <a:cubicBezTo>
                  <a:pt x="10477" y="15543"/>
                  <a:pt x="10433" y="15527"/>
                  <a:pt x="10390" y="15527"/>
                </a:cubicBezTo>
                <a:close/>
                <a:moveTo>
                  <a:pt x="11176" y="15527"/>
                </a:moveTo>
                <a:cubicBezTo>
                  <a:pt x="11132" y="15527"/>
                  <a:pt x="11089" y="15543"/>
                  <a:pt x="11055" y="15576"/>
                </a:cubicBezTo>
                <a:cubicBezTo>
                  <a:pt x="10989" y="15641"/>
                  <a:pt x="10989" y="15748"/>
                  <a:pt x="11055" y="15814"/>
                </a:cubicBezTo>
                <a:cubicBezTo>
                  <a:pt x="11122" y="15880"/>
                  <a:pt x="11230" y="15880"/>
                  <a:pt x="11296" y="15814"/>
                </a:cubicBezTo>
                <a:cubicBezTo>
                  <a:pt x="11363" y="15748"/>
                  <a:pt x="11363" y="15641"/>
                  <a:pt x="11296" y="15576"/>
                </a:cubicBezTo>
                <a:cubicBezTo>
                  <a:pt x="11263" y="15543"/>
                  <a:pt x="11219" y="15527"/>
                  <a:pt x="11176" y="15527"/>
                </a:cubicBezTo>
                <a:close/>
                <a:moveTo>
                  <a:pt x="11962" y="15527"/>
                </a:moveTo>
                <a:cubicBezTo>
                  <a:pt x="11919" y="15527"/>
                  <a:pt x="11875" y="15543"/>
                  <a:pt x="11842" y="15576"/>
                </a:cubicBezTo>
                <a:cubicBezTo>
                  <a:pt x="11775" y="15641"/>
                  <a:pt x="11775" y="15748"/>
                  <a:pt x="11842" y="15814"/>
                </a:cubicBezTo>
                <a:cubicBezTo>
                  <a:pt x="11908" y="15880"/>
                  <a:pt x="12016" y="15880"/>
                  <a:pt x="12083" y="15814"/>
                </a:cubicBezTo>
                <a:cubicBezTo>
                  <a:pt x="12149" y="15748"/>
                  <a:pt x="12149" y="15641"/>
                  <a:pt x="12083" y="15576"/>
                </a:cubicBezTo>
                <a:cubicBezTo>
                  <a:pt x="12049" y="15543"/>
                  <a:pt x="12006" y="15527"/>
                  <a:pt x="11962" y="15527"/>
                </a:cubicBezTo>
                <a:close/>
                <a:moveTo>
                  <a:pt x="12748" y="15527"/>
                </a:moveTo>
                <a:cubicBezTo>
                  <a:pt x="12705" y="15527"/>
                  <a:pt x="12661" y="15543"/>
                  <a:pt x="12628" y="15576"/>
                </a:cubicBezTo>
                <a:cubicBezTo>
                  <a:pt x="12562" y="15641"/>
                  <a:pt x="12562" y="15748"/>
                  <a:pt x="12628" y="15814"/>
                </a:cubicBezTo>
                <a:cubicBezTo>
                  <a:pt x="12694" y="15880"/>
                  <a:pt x="12802" y="15880"/>
                  <a:pt x="12868" y="15814"/>
                </a:cubicBezTo>
                <a:cubicBezTo>
                  <a:pt x="12935" y="15748"/>
                  <a:pt x="12935" y="15641"/>
                  <a:pt x="12868" y="15576"/>
                </a:cubicBezTo>
                <a:cubicBezTo>
                  <a:pt x="12835" y="15543"/>
                  <a:pt x="12792" y="15527"/>
                  <a:pt x="12748" y="15527"/>
                </a:cubicBezTo>
                <a:close/>
                <a:moveTo>
                  <a:pt x="13535" y="15527"/>
                </a:moveTo>
                <a:cubicBezTo>
                  <a:pt x="13491" y="15527"/>
                  <a:pt x="13447" y="15543"/>
                  <a:pt x="13414" y="15576"/>
                </a:cubicBezTo>
                <a:cubicBezTo>
                  <a:pt x="13348" y="15641"/>
                  <a:pt x="13348" y="15748"/>
                  <a:pt x="13414" y="15814"/>
                </a:cubicBezTo>
                <a:cubicBezTo>
                  <a:pt x="13481" y="15880"/>
                  <a:pt x="13588" y="15880"/>
                  <a:pt x="13654" y="15814"/>
                </a:cubicBezTo>
                <a:cubicBezTo>
                  <a:pt x="13721" y="15748"/>
                  <a:pt x="13721" y="15641"/>
                  <a:pt x="13654" y="15576"/>
                </a:cubicBezTo>
                <a:cubicBezTo>
                  <a:pt x="13621" y="15543"/>
                  <a:pt x="13578" y="15527"/>
                  <a:pt x="13535" y="15527"/>
                </a:cubicBezTo>
                <a:close/>
                <a:moveTo>
                  <a:pt x="14320" y="15527"/>
                </a:moveTo>
                <a:cubicBezTo>
                  <a:pt x="14277" y="15527"/>
                  <a:pt x="14234" y="15543"/>
                  <a:pt x="14201" y="15576"/>
                </a:cubicBezTo>
                <a:cubicBezTo>
                  <a:pt x="14134" y="15641"/>
                  <a:pt x="14134" y="15748"/>
                  <a:pt x="14201" y="15814"/>
                </a:cubicBezTo>
                <a:cubicBezTo>
                  <a:pt x="14267" y="15880"/>
                  <a:pt x="14374" y="15880"/>
                  <a:pt x="14441" y="15814"/>
                </a:cubicBezTo>
                <a:cubicBezTo>
                  <a:pt x="14507" y="15748"/>
                  <a:pt x="14507" y="15641"/>
                  <a:pt x="14441" y="15576"/>
                </a:cubicBezTo>
                <a:cubicBezTo>
                  <a:pt x="14408" y="15543"/>
                  <a:pt x="14364" y="15527"/>
                  <a:pt x="14320" y="15527"/>
                </a:cubicBezTo>
                <a:close/>
                <a:moveTo>
                  <a:pt x="15107" y="15527"/>
                </a:moveTo>
                <a:cubicBezTo>
                  <a:pt x="15063" y="15527"/>
                  <a:pt x="15019" y="15543"/>
                  <a:pt x="14986" y="15576"/>
                </a:cubicBezTo>
                <a:cubicBezTo>
                  <a:pt x="14920" y="15641"/>
                  <a:pt x="14920" y="15748"/>
                  <a:pt x="14986" y="15814"/>
                </a:cubicBezTo>
                <a:cubicBezTo>
                  <a:pt x="15053" y="15880"/>
                  <a:pt x="15161" y="15880"/>
                  <a:pt x="15227" y="15814"/>
                </a:cubicBezTo>
                <a:cubicBezTo>
                  <a:pt x="15293" y="15748"/>
                  <a:pt x="15293" y="15641"/>
                  <a:pt x="15227" y="15576"/>
                </a:cubicBezTo>
                <a:cubicBezTo>
                  <a:pt x="15194" y="15543"/>
                  <a:pt x="15150" y="15527"/>
                  <a:pt x="15107" y="15527"/>
                </a:cubicBezTo>
                <a:close/>
                <a:moveTo>
                  <a:pt x="15893" y="15527"/>
                </a:moveTo>
                <a:cubicBezTo>
                  <a:pt x="15849" y="15527"/>
                  <a:pt x="15806" y="15543"/>
                  <a:pt x="15772" y="15576"/>
                </a:cubicBezTo>
                <a:cubicBezTo>
                  <a:pt x="15706" y="15641"/>
                  <a:pt x="15706" y="15748"/>
                  <a:pt x="15772" y="15814"/>
                </a:cubicBezTo>
                <a:cubicBezTo>
                  <a:pt x="15839" y="15880"/>
                  <a:pt x="15947" y="15880"/>
                  <a:pt x="16013" y="15814"/>
                </a:cubicBezTo>
                <a:cubicBezTo>
                  <a:pt x="16080" y="15748"/>
                  <a:pt x="16080" y="15641"/>
                  <a:pt x="16013" y="15576"/>
                </a:cubicBezTo>
                <a:cubicBezTo>
                  <a:pt x="15980" y="15543"/>
                  <a:pt x="15936" y="15527"/>
                  <a:pt x="15893" y="15527"/>
                </a:cubicBezTo>
                <a:close/>
                <a:moveTo>
                  <a:pt x="16679" y="15527"/>
                </a:moveTo>
                <a:cubicBezTo>
                  <a:pt x="16636" y="15527"/>
                  <a:pt x="16592" y="15543"/>
                  <a:pt x="16559" y="15576"/>
                </a:cubicBezTo>
                <a:cubicBezTo>
                  <a:pt x="16492" y="15641"/>
                  <a:pt x="16492" y="15748"/>
                  <a:pt x="16559" y="15814"/>
                </a:cubicBezTo>
                <a:cubicBezTo>
                  <a:pt x="16625" y="15880"/>
                  <a:pt x="16733" y="15880"/>
                  <a:pt x="16800" y="15814"/>
                </a:cubicBezTo>
                <a:cubicBezTo>
                  <a:pt x="16866" y="15748"/>
                  <a:pt x="16866" y="15641"/>
                  <a:pt x="16800" y="15576"/>
                </a:cubicBezTo>
                <a:cubicBezTo>
                  <a:pt x="16766" y="15543"/>
                  <a:pt x="16723" y="15527"/>
                  <a:pt x="16679" y="15527"/>
                </a:cubicBezTo>
                <a:close/>
                <a:moveTo>
                  <a:pt x="17465" y="15527"/>
                </a:moveTo>
                <a:cubicBezTo>
                  <a:pt x="17422" y="15527"/>
                  <a:pt x="17378" y="15543"/>
                  <a:pt x="17345" y="15576"/>
                </a:cubicBezTo>
                <a:cubicBezTo>
                  <a:pt x="17279" y="15641"/>
                  <a:pt x="17279" y="15748"/>
                  <a:pt x="17345" y="15814"/>
                </a:cubicBezTo>
                <a:cubicBezTo>
                  <a:pt x="17411" y="15880"/>
                  <a:pt x="17519" y="15880"/>
                  <a:pt x="17585" y="15814"/>
                </a:cubicBezTo>
                <a:cubicBezTo>
                  <a:pt x="17652" y="15748"/>
                  <a:pt x="17652" y="15641"/>
                  <a:pt x="17585" y="15576"/>
                </a:cubicBezTo>
                <a:cubicBezTo>
                  <a:pt x="17552" y="15543"/>
                  <a:pt x="17509" y="15527"/>
                  <a:pt x="17465" y="15527"/>
                </a:cubicBezTo>
                <a:close/>
                <a:moveTo>
                  <a:pt x="18252" y="15527"/>
                </a:moveTo>
                <a:cubicBezTo>
                  <a:pt x="18208" y="15527"/>
                  <a:pt x="18165" y="15543"/>
                  <a:pt x="18131" y="15576"/>
                </a:cubicBezTo>
                <a:cubicBezTo>
                  <a:pt x="18065" y="15641"/>
                  <a:pt x="18065" y="15748"/>
                  <a:pt x="18131" y="15814"/>
                </a:cubicBezTo>
                <a:cubicBezTo>
                  <a:pt x="18198" y="15880"/>
                  <a:pt x="18305" y="15880"/>
                  <a:pt x="18371" y="15814"/>
                </a:cubicBezTo>
                <a:cubicBezTo>
                  <a:pt x="18438" y="15748"/>
                  <a:pt x="18438" y="15641"/>
                  <a:pt x="18371" y="15576"/>
                </a:cubicBezTo>
                <a:cubicBezTo>
                  <a:pt x="18338" y="15543"/>
                  <a:pt x="18295" y="15527"/>
                  <a:pt x="18252" y="15527"/>
                </a:cubicBezTo>
                <a:close/>
                <a:moveTo>
                  <a:pt x="19037" y="15527"/>
                </a:moveTo>
                <a:cubicBezTo>
                  <a:pt x="18994" y="15527"/>
                  <a:pt x="18951" y="15543"/>
                  <a:pt x="18918" y="15576"/>
                </a:cubicBezTo>
                <a:cubicBezTo>
                  <a:pt x="18851" y="15641"/>
                  <a:pt x="18851" y="15748"/>
                  <a:pt x="18918" y="15814"/>
                </a:cubicBezTo>
                <a:cubicBezTo>
                  <a:pt x="18984" y="15880"/>
                  <a:pt x="19091" y="15880"/>
                  <a:pt x="19158" y="15814"/>
                </a:cubicBezTo>
                <a:cubicBezTo>
                  <a:pt x="19224" y="15748"/>
                  <a:pt x="19224" y="15641"/>
                  <a:pt x="19158" y="15576"/>
                </a:cubicBezTo>
                <a:cubicBezTo>
                  <a:pt x="19125" y="15543"/>
                  <a:pt x="19081" y="15527"/>
                  <a:pt x="19037" y="15527"/>
                </a:cubicBezTo>
                <a:close/>
                <a:moveTo>
                  <a:pt x="19824" y="15527"/>
                </a:moveTo>
                <a:cubicBezTo>
                  <a:pt x="19780" y="15527"/>
                  <a:pt x="19736" y="15543"/>
                  <a:pt x="19703" y="15576"/>
                </a:cubicBezTo>
                <a:cubicBezTo>
                  <a:pt x="19637" y="15641"/>
                  <a:pt x="19637" y="15748"/>
                  <a:pt x="19703" y="15814"/>
                </a:cubicBezTo>
                <a:cubicBezTo>
                  <a:pt x="19770" y="15880"/>
                  <a:pt x="19878" y="15880"/>
                  <a:pt x="19944" y="15814"/>
                </a:cubicBezTo>
                <a:cubicBezTo>
                  <a:pt x="20010" y="15748"/>
                  <a:pt x="20010" y="15641"/>
                  <a:pt x="19944" y="15576"/>
                </a:cubicBezTo>
                <a:cubicBezTo>
                  <a:pt x="19911" y="15543"/>
                  <a:pt x="19867" y="15527"/>
                  <a:pt x="19824" y="15527"/>
                </a:cubicBezTo>
                <a:close/>
                <a:moveTo>
                  <a:pt x="20610" y="15527"/>
                </a:moveTo>
                <a:cubicBezTo>
                  <a:pt x="20566" y="15527"/>
                  <a:pt x="20523" y="15543"/>
                  <a:pt x="20490" y="15576"/>
                </a:cubicBezTo>
                <a:cubicBezTo>
                  <a:pt x="20423" y="15641"/>
                  <a:pt x="20423" y="15748"/>
                  <a:pt x="20490" y="15814"/>
                </a:cubicBezTo>
                <a:cubicBezTo>
                  <a:pt x="20556" y="15880"/>
                  <a:pt x="20664" y="15880"/>
                  <a:pt x="20730" y="15814"/>
                </a:cubicBezTo>
                <a:cubicBezTo>
                  <a:pt x="20797" y="15748"/>
                  <a:pt x="20797" y="15641"/>
                  <a:pt x="20730" y="15576"/>
                </a:cubicBezTo>
                <a:cubicBezTo>
                  <a:pt x="20697" y="15543"/>
                  <a:pt x="20653" y="15527"/>
                  <a:pt x="20610" y="15527"/>
                </a:cubicBezTo>
                <a:close/>
                <a:moveTo>
                  <a:pt x="21396" y="15527"/>
                </a:moveTo>
                <a:cubicBezTo>
                  <a:pt x="21353" y="15527"/>
                  <a:pt x="21309" y="15543"/>
                  <a:pt x="21276" y="15576"/>
                </a:cubicBezTo>
                <a:cubicBezTo>
                  <a:pt x="21209" y="15641"/>
                  <a:pt x="21209" y="15748"/>
                  <a:pt x="21276" y="15814"/>
                </a:cubicBezTo>
                <a:cubicBezTo>
                  <a:pt x="21342" y="15880"/>
                  <a:pt x="21450" y="15880"/>
                  <a:pt x="21517" y="15814"/>
                </a:cubicBezTo>
                <a:cubicBezTo>
                  <a:pt x="21583" y="15748"/>
                  <a:pt x="21583" y="15641"/>
                  <a:pt x="21517" y="15576"/>
                </a:cubicBezTo>
                <a:cubicBezTo>
                  <a:pt x="21483" y="15543"/>
                  <a:pt x="21440" y="15527"/>
                  <a:pt x="21396" y="15527"/>
                </a:cubicBezTo>
                <a:close/>
                <a:moveTo>
                  <a:pt x="169" y="16344"/>
                </a:moveTo>
                <a:cubicBezTo>
                  <a:pt x="126" y="16344"/>
                  <a:pt x="83" y="16361"/>
                  <a:pt x="49" y="16394"/>
                </a:cubicBezTo>
                <a:cubicBezTo>
                  <a:pt x="-17" y="16459"/>
                  <a:pt x="-17" y="16565"/>
                  <a:pt x="49" y="16631"/>
                </a:cubicBezTo>
                <a:cubicBezTo>
                  <a:pt x="116" y="16697"/>
                  <a:pt x="223" y="16697"/>
                  <a:pt x="290" y="16631"/>
                </a:cubicBezTo>
                <a:cubicBezTo>
                  <a:pt x="356" y="16565"/>
                  <a:pt x="356" y="16459"/>
                  <a:pt x="290" y="16394"/>
                </a:cubicBezTo>
                <a:cubicBezTo>
                  <a:pt x="256" y="16361"/>
                  <a:pt x="213" y="16344"/>
                  <a:pt x="169" y="16344"/>
                </a:cubicBezTo>
                <a:close/>
                <a:moveTo>
                  <a:pt x="955" y="16344"/>
                </a:moveTo>
                <a:cubicBezTo>
                  <a:pt x="912" y="16344"/>
                  <a:pt x="869" y="16361"/>
                  <a:pt x="836" y="16394"/>
                </a:cubicBezTo>
                <a:cubicBezTo>
                  <a:pt x="769" y="16459"/>
                  <a:pt x="769" y="16565"/>
                  <a:pt x="836" y="16631"/>
                </a:cubicBezTo>
                <a:cubicBezTo>
                  <a:pt x="902" y="16697"/>
                  <a:pt x="1009" y="16697"/>
                  <a:pt x="1076" y="16631"/>
                </a:cubicBezTo>
                <a:cubicBezTo>
                  <a:pt x="1142" y="16565"/>
                  <a:pt x="1142" y="16459"/>
                  <a:pt x="1076" y="16394"/>
                </a:cubicBezTo>
                <a:cubicBezTo>
                  <a:pt x="1043" y="16361"/>
                  <a:pt x="999" y="16344"/>
                  <a:pt x="955" y="16344"/>
                </a:cubicBezTo>
                <a:close/>
                <a:moveTo>
                  <a:pt x="1742" y="16344"/>
                </a:moveTo>
                <a:cubicBezTo>
                  <a:pt x="1698" y="16344"/>
                  <a:pt x="1654" y="16361"/>
                  <a:pt x="1621" y="16394"/>
                </a:cubicBezTo>
                <a:cubicBezTo>
                  <a:pt x="1555" y="16459"/>
                  <a:pt x="1555" y="16565"/>
                  <a:pt x="1621" y="16631"/>
                </a:cubicBezTo>
                <a:cubicBezTo>
                  <a:pt x="1688" y="16697"/>
                  <a:pt x="1796" y="16697"/>
                  <a:pt x="1862" y="16631"/>
                </a:cubicBezTo>
                <a:cubicBezTo>
                  <a:pt x="1928" y="16565"/>
                  <a:pt x="1928" y="16459"/>
                  <a:pt x="1862" y="16394"/>
                </a:cubicBezTo>
                <a:cubicBezTo>
                  <a:pt x="1829" y="16361"/>
                  <a:pt x="1785" y="16344"/>
                  <a:pt x="1742" y="16344"/>
                </a:cubicBezTo>
                <a:close/>
                <a:moveTo>
                  <a:pt x="2528" y="16344"/>
                </a:moveTo>
                <a:cubicBezTo>
                  <a:pt x="2484" y="16344"/>
                  <a:pt x="2441" y="16361"/>
                  <a:pt x="2408" y="16394"/>
                </a:cubicBezTo>
                <a:cubicBezTo>
                  <a:pt x="2341" y="16459"/>
                  <a:pt x="2341" y="16565"/>
                  <a:pt x="2408" y="16631"/>
                </a:cubicBezTo>
                <a:cubicBezTo>
                  <a:pt x="2474" y="16697"/>
                  <a:pt x="2582" y="16697"/>
                  <a:pt x="2648" y="16631"/>
                </a:cubicBezTo>
                <a:cubicBezTo>
                  <a:pt x="2715" y="16565"/>
                  <a:pt x="2715" y="16459"/>
                  <a:pt x="2648" y="16394"/>
                </a:cubicBezTo>
                <a:cubicBezTo>
                  <a:pt x="2615" y="16361"/>
                  <a:pt x="2571" y="16344"/>
                  <a:pt x="2528" y="16344"/>
                </a:cubicBezTo>
                <a:close/>
                <a:moveTo>
                  <a:pt x="3314" y="16344"/>
                </a:moveTo>
                <a:cubicBezTo>
                  <a:pt x="3271" y="16344"/>
                  <a:pt x="3227" y="16361"/>
                  <a:pt x="3194" y="16394"/>
                </a:cubicBezTo>
                <a:cubicBezTo>
                  <a:pt x="3127" y="16459"/>
                  <a:pt x="3127" y="16565"/>
                  <a:pt x="3194" y="16631"/>
                </a:cubicBezTo>
                <a:cubicBezTo>
                  <a:pt x="3260" y="16697"/>
                  <a:pt x="3368" y="16697"/>
                  <a:pt x="3434" y="16631"/>
                </a:cubicBezTo>
                <a:cubicBezTo>
                  <a:pt x="3500" y="16565"/>
                  <a:pt x="3500" y="16459"/>
                  <a:pt x="3434" y="16394"/>
                </a:cubicBezTo>
                <a:cubicBezTo>
                  <a:pt x="3401" y="16361"/>
                  <a:pt x="3358" y="16344"/>
                  <a:pt x="3314" y="16344"/>
                </a:cubicBezTo>
                <a:close/>
                <a:moveTo>
                  <a:pt x="4101" y="16344"/>
                </a:moveTo>
                <a:cubicBezTo>
                  <a:pt x="4057" y="16344"/>
                  <a:pt x="4013" y="16361"/>
                  <a:pt x="3980" y="16394"/>
                </a:cubicBezTo>
                <a:cubicBezTo>
                  <a:pt x="3914" y="16459"/>
                  <a:pt x="3914" y="16565"/>
                  <a:pt x="3980" y="16631"/>
                </a:cubicBezTo>
                <a:cubicBezTo>
                  <a:pt x="4047" y="16697"/>
                  <a:pt x="4154" y="16697"/>
                  <a:pt x="4220" y="16631"/>
                </a:cubicBezTo>
                <a:cubicBezTo>
                  <a:pt x="4287" y="16565"/>
                  <a:pt x="4287" y="16459"/>
                  <a:pt x="4220" y="16394"/>
                </a:cubicBezTo>
                <a:cubicBezTo>
                  <a:pt x="4187" y="16361"/>
                  <a:pt x="4144" y="16344"/>
                  <a:pt x="4101" y="16344"/>
                </a:cubicBezTo>
                <a:close/>
                <a:moveTo>
                  <a:pt x="4886" y="16344"/>
                </a:moveTo>
                <a:cubicBezTo>
                  <a:pt x="4843" y="16344"/>
                  <a:pt x="4800" y="16361"/>
                  <a:pt x="4766" y="16394"/>
                </a:cubicBezTo>
                <a:cubicBezTo>
                  <a:pt x="4700" y="16459"/>
                  <a:pt x="4700" y="16565"/>
                  <a:pt x="4766" y="16631"/>
                </a:cubicBezTo>
                <a:cubicBezTo>
                  <a:pt x="4833" y="16697"/>
                  <a:pt x="4940" y="16697"/>
                  <a:pt x="5007" y="16631"/>
                </a:cubicBezTo>
                <a:cubicBezTo>
                  <a:pt x="5073" y="16565"/>
                  <a:pt x="5073" y="16459"/>
                  <a:pt x="5007" y="16394"/>
                </a:cubicBezTo>
                <a:cubicBezTo>
                  <a:pt x="4973" y="16361"/>
                  <a:pt x="4930" y="16344"/>
                  <a:pt x="4886" y="16344"/>
                </a:cubicBezTo>
                <a:close/>
                <a:moveTo>
                  <a:pt x="5672" y="16344"/>
                </a:moveTo>
                <a:cubicBezTo>
                  <a:pt x="5629" y="16344"/>
                  <a:pt x="5586" y="16361"/>
                  <a:pt x="5553" y="16394"/>
                </a:cubicBezTo>
                <a:cubicBezTo>
                  <a:pt x="5486" y="16459"/>
                  <a:pt x="5486" y="16565"/>
                  <a:pt x="5553" y="16631"/>
                </a:cubicBezTo>
                <a:cubicBezTo>
                  <a:pt x="5619" y="16697"/>
                  <a:pt x="5726" y="16697"/>
                  <a:pt x="5793" y="16631"/>
                </a:cubicBezTo>
                <a:cubicBezTo>
                  <a:pt x="5859" y="16565"/>
                  <a:pt x="5859" y="16459"/>
                  <a:pt x="5793" y="16394"/>
                </a:cubicBezTo>
                <a:cubicBezTo>
                  <a:pt x="5760" y="16361"/>
                  <a:pt x="5716" y="16344"/>
                  <a:pt x="5672" y="16344"/>
                </a:cubicBezTo>
                <a:close/>
                <a:moveTo>
                  <a:pt x="6459" y="16344"/>
                </a:moveTo>
                <a:cubicBezTo>
                  <a:pt x="6415" y="16344"/>
                  <a:pt x="6372" y="16361"/>
                  <a:pt x="6338" y="16394"/>
                </a:cubicBezTo>
                <a:cubicBezTo>
                  <a:pt x="6272" y="16459"/>
                  <a:pt x="6272" y="16565"/>
                  <a:pt x="6338" y="16631"/>
                </a:cubicBezTo>
                <a:cubicBezTo>
                  <a:pt x="6405" y="16697"/>
                  <a:pt x="6513" y="16697"/>
                  <a:pt x="6579" y="16631"/>
                </a:cubicBezTo>
                <a:cubicBezTo>
                  <a:pt x="6646" y="16565"/>
                  <a:pt x="6646" y="16459"/>
                  <a:pt x="6579" y="16394"/>
                </a:cubicBezTo>
                <a:cubicBezTo>
                  <a:pt x="6546" y="16361"/>
                  <a:pt x="6502" y="16344"/>
                  <a:pt x="6459" y="16344"/>
                </a:cubicBezTo>
                <a:close/>
                <a:moveTo>
                  <a:pt x="7245" y="16344"/>
                </a:moveTo>
                <a:cubicBezTo>
                  <a:pt x="7202" y="16344"/>
                  <a:pt x="7158" y="16361"/>
                  <a:pt x="7125" y="16394"/>
                </a:cubicBezTo>
                <a:cubicBezTo>
                  <a:pt x="7058" y="16459"/>
                  <a:pt x="7058" y="16565"/>
                  <a:pt x="7125" y="16631"/>
                </a:cubicBezTo>
                <a:cubicBezTo>
                  <a:pt x="7191" y="16697"/>
                  <a:pt x="7299" y="16697"/>
                  <a:pt x="7365" y="16631"/>
                </a:cubicBezTo>
                <a:cubicBezTo>
                  <a:pt x="7432" y="16565"/>
                  <a:pt x="7432" y="16459"/>
                  <a:pt x="7365" y="16394"/>
                </a:cubicBezTo>
                <a:cubicBezTo>
                  <a:pt x="7332" y="16361"/>
                  <a:pt x="7289" y="16344"/>
                  <a:pt x="7245" y="16344"/>
                </a:cubicBezTo>
                <a:close/>
                <a:moveTo>
                  <a:pt x="8031" y="16344"/>
                </a:moveTo>
                <a:cubicBezTo>
                  <a:pt x="7988" y="16344"/>
                  <a:pt x="7944" y="16361"/>
                  <a:pt x="7911" y="16394"/>
                </a:cubicBezTo>
                <a:cubicBezTo>
                  <a:pt x="7845" y="16459"/>
                  <a:pt x="7845" y="16565"/>
                  <a:pt x="7911" y="16631"/>
                </a:cubicBezTo>
                <a:cubicBezTo>
                  <a:pt x="7977" y="16697"/>
                  <a:pt x="8085" y="16697"/>
                  <a:pt x="8151" y="16631"/>
                </a:cubicBezTo>
                <a:cubicBezTo>
                  <a:pt x="8217" y="16565"/>
                  <a:pt x="8217" y="16459"/>
                  <a:pt x="8151" y="16394"/>
                </a:cubicBezTo>
                <a:cubicBezTo>
                  <a:pt x="8118" y="16361"/>
                  <a:pt x="8075" y="16344"/>
                  <a:pt x="8031" y="16344"/>
                </a:cubicBezTo>
                <a:close/>
                <a:moveTo>
                  <a:pt x="8818" y="16344"/>
                </a:moveTo>
                <a:cubicBezTo>
                  <a:pt x="8774" y="16344"/>
                  <a:pt x="8730" y="16361"/>
                  <a:pt x="8697" y="16394"/>
                </a:cubicBezTo>
                <a:cubicBezTo>
                  <a:pt x="8631" y="16459"/>
                  <a:pt x="8631" y="16565"/>
                  <a:pt x="8697" y="16631"/>
                </a:cubicBezTo>
                <a:cubicBezTo>
                  <a:pt x="8764" y="16697"/>
                  <a:pt x="8871" y="16697"/>
                  <a:pt x="8937" y="16631"/>
                </a:cubicBezTo>
                <a:cubicBezTo>
                  <a:pt x="9004" y="16565"/>
                  <a:pt x="9004" y="16459"/>
                  <a:pt x="8937" y="16394"/>
                </a:cubicBezTo>
                <a:cubicBezTo>
                  <a:pt x="8904" y="16361"/>
                  <a:pt x="8861" y="16344"/>
                  <a:pt x="8818" y="16344"/>
                </a:cubicBezTo>
                <a:close/>
                <a:moveTo>
                  <a:pt x="9603" y="16344"/>
                </a:moveTo>
                <a:cubicBezTo>
                  <a:pt x="9560" y="16344"/>
                  <a:pt x="9517" y="16361"/>
                  <a:pt x="9483" y="16394"/>
                </a:cubicBezTo>
                <a:cubicBezTo>
                  <a:pt x="9417" y="16459"/>
                  <a:pt x="9417" y="16565"/>
                  <a:pt x="9483" y="16631"/>
                </a:cubicBezTo>
                <a:cubicBezTo>
                  <a:pt x="9550" y="16697"/>
                  <a:pt x="9657" y="16697"/>
                  <a:pt x="9724" y="16631"/>
                </a:cubicBezTo>
                <a:cubicBezTo>
                  <a:pt x="9790" y="16565"/>
                  <a:pt x="9790" y="16459"/>
                  <a:pt x="9724" y="16394"/>
                </a:cubicBezTo>
                <a:cubicBezTo>
                  <a:pt x="9690" y="16361"/>
                  <a:pt x="9647" y="16344"/>
                  <a:pt x="9603" y="16344"/>
                </a:cubicBezTo>
                <a:close/>
                <a:moveTo>
                  <a:pt x="10390" y="16344"/>
                </a:moveTo>
                <a:cubicBezTo>
                  <a:pt x="10346" y="16344"/>
                  <a:pt x="10303" y="16361"/>
                  <a:pt x="10270" y="16394"/>
                </a:cubicBezTo>
                <a:cubicBezTo>
                  <a:pt x="10203" y="16459"/>
                  <a:pt x="10203" y="16565"/>
                  <a:pt x="10270" y="16631"/>
                </a:cubicBezTo>
                <a:cubicBezTo>
                  <a:pt x="10336" y="16697"/>
                  <a:pt x="10444" y="16697"/>
                  <a:pt x="10510" y="16631"/>
                </a:cubicBezTo>
                <a:cubicBezTo>
                  <a:pt x="10576" y="16565"/>
                  <a:pt x="10576" y="16459"/>
                  <a:pt x="10510" y="16394"/>
                </a:cubicBezTo>
                <a:cubicBezTo>
                  <a:pt x="10477" y="16361"/>
                  <a:pt x="10433" y="16344"/>
                  <a:pt x="10390" y="16344"/>
                </a:cubicBezTo>
                <a:close/>
                <a:moveTo>
                  <a:pt x="11176" y="16344"/>
                </a:moveTo>
                <a:cubicBezTo>
                  <a:pt x="11132" y="16344"/>
                  <a:pt x="11089" y="16361"/>
                  <a:pt x="11055" y="16394"/>
                </a:cubicBezTo>
                <a:cubicBezTo>
                  <a:pt x="10989" y="16459"/>
                  <a:pt x="10989" y="16565"/>
                  <a:pt x="11055" y="16631"/>
                </a:cubicBezTo>
                <a:cubicBezTo>
                  <a:pt x="11122" y="16697"/>
                  <a:pt x="11230" y="16697"/>
                  <a:pt x="11296" y="16631"/>
                </a:cubicBezTo>
                <a:cubicBezTo>
                  <a:pt x="11363" y="16565"/>
                  <a:pt x="11363" y="16459"/>
                  <a:pt x="11296" y="16394"/>
                </a:cubicBezTo>
                <a:cubicBezTo>
                  <a:pt x="11263" y="16361"/>
                  <a:pt x="11219" y="16344"/>
                  <a:pt x="11176" y="16344"/>
                </a:cubicBezTo>
                <a:close/>
                <a:moveTo>
                  <a:pt x="11962" y="16344"/>
                </a:moveTo>
                <a:cubicBezTo>
                  <a:pt x="11919" y="16344"/>
                  <a:pt x="11875" y="16361"/>
                  <a:pt x="11842" y="16394"/>
                </a:cubicBezTo>
                <a:cubicBezTo>
                  <a:pt x="11775" y="16459"/>
                  <a:pt x="11775" y="16565"/>
                  <a:pt x="11842" y="16631"/>
                </a:cubicBezTo>
                <a:cubicBezTo>
                  <a:pt x="11908" y="16697"/>
                  <a:pt x="12016" y="16697"/>
                  <a:pt x="12083" y="16631"/>
                </a:cubicBezTo>
                <a:cubicBezTo>
                  <a:pt x="12149" y="16565"/>
                  <a:pt x="12149" y="16459"/>
                  <a:pt x="12083" y="16394"/>
                </a:cubicBezTo>
                <a:cubicBezTo>
                  <a:pt x="12049" y="16361"/>
                  <a:pt x="12006" y="16344"/>
                  <a:pt x="11962" y="16344"/>
                </a:cubicBezTo>
                <a:close/>
                <a:moveTo>
                  <a:pt x="12748" y="16344"/>
                </a:moveTo>
                <a:cubicBezTo>
                  <a:pt x="12705" y="16344"/>
                  <a:pt x="12661" y="16361"/>
                  <a:pt x="12628" y="16394"/>
                </a:cubicBezTo>
                <a:cubicBezTo>
                  <a:pt x="12562" y="16459"/>
                  <a:pt x="12562" y="16565"/>
                  <a:pt x="12628" y="16631"/>
                </a:cubicBezTo>
                <a:cubicBezTo>
                  <a:pt x="12694" y="16697"/>
                  <a:pt x="12802" y="16697"/>
                  <a:pt x="12868" y="16631"/>
                </a:cubicBezTo>
                <a:cubicBezTo>
                  <a:pt x="12935" y="16565"/>
                  <a:pt x="12935" y="16459"/>
                  <a:pt x="12868" y="16394"/>
                </a:cubicBezTo>
                <a:cubicBezTo>
                  <a:pt x="12835" y="16361"/>
                  <a:pt x="12792" y="16344"/>
                  <a:pt x="12748" y="16344"/>
                </a:cubicBezTo>
                <a:close/>
                <a:moveTo>
                  <a:pt x="13535" y="16344"/>
                </a:moveTo>
                <a:cubicBezTo>
                  <a:pt x="13491" y="16344"/>
                  <a:pt x="13447" y="16361"/>
                  <a:pt x="13414" y="16394"/>
                </a:cubicBezTo>
                <a:cubicBezTo>
                  <a:pt x="13348" y="16459"/>
                  <a:pt x="13348" y="16565"/>
                  <a:pt x="13414" y="16631"/>
                </a:cubicBezTo>
                <a:cubicBezTo>
                  <a:pt x="13481" y="16697"/>
                  <a:pt x="13588" y="16697"/>
                  <a:pt x="13654" y="16631"/>
                </a:cubicBezTo>
                <a:cubicBezTo>
                  <a:pt x="13721" y="16565"/>
                  <a:pt x="13721" y="16459"/>
                  <a:pt x="13654" y="16394"/>
                </a:cubicBezTo>
                <a:cubicBezTo>
                  <a:pt x="13621" y="16361"/>
                  <a:pt x="13578" y="16344"/>
                  <a:pt x="13535" y="16344"/>
                </a:cubicBezTo>
                <a:close/>
                <a:moveTo>
                  <a:pt x="14320" y="16344"/>
                </a:moveTo>
                <a:cubicBezTo>
                  <a:pt x="14277" y="16344"/>
                  <a:pt x="14234" y="16361"/>
                  <a:pt x="14201" y="16394"/>
                </a:cubicBezTo>
                <a:cubicBezTo>
                  <a:pt x="14134" y="16459"/>
                  <a:pt x="14134" y="16565"/>
                  <a:pt x="14201" y="16631"/>
                </a:cubicBezTo>
                <a:cubicBezTo>
                  <a:pt x="14267" y="16697"/>
                  <a:pt x="14374" y="16697"/>
                  <a:pt x="14441" y="16631"/>
                </a:cubicBezTo>
                <a:cubicBezTo>
                  <a:pt x="14507" y="16565"/>
                  <a:pt x="14507" y="16459"/>
                  <a:pt x="14441" y="16394"/>
                </a:cubicBezTo>
                <a:cubicBezTo>
                  <a:pt x="14408" y="16361"/>
                  <a:pt x="14364" y="16344"/>
                  <a:pt x="14320" y="16344"/>
                </a:cubicBezTo>
                <a:close/>
                <a:moveTo>
                  <a:pt x="15107" y="16344"/>
                </a:moveTo>
                <a:cubicBezTo>
                  <a:pt x="15063" y="16344"/>
                  <a:pt x="15019" y="16361"/>
                  <a:pt x="14986" y="16394"/>
                </a:cubicBezTo>
                <a:cubicBezTo>
                  <a:pt x="14920" y="16459"/>
                  <a:pt x="14920" y="16565"/>
                  <a:pt x="14986" y="16631"/>
                </a:cubicBezTo>
                <a:cubicBezTo>
                  <a:pt x="15053" y="16697"/>
                  <a:pt x="15161" y="16697"/>
                  <a:pt x="15227" y="16631"/>
                </a:cubicBezTo>
                <a:cubicBezTo>
                  <a:pt x="15293" y="16565"/>
                  <a:pt x="15293" y="16459"/>
                  <a:pt x="15227" y="16394"/>
                </a:cubicBezTo>
                <a:cubicBezTo>
                  <a:pt x="15194" y="16361"/>
                  <a:pt x="15150" y="16344"/>
                  <a:pt x="15107" y="16344"/>
                </a:cubicBezTo>
                <a:close/>
                <a:moveTo>
                  <a:pt x="15893" y="16344"/>
                </a:moveTo>
                <a:cubicBezTo>
                  <a:pt x="15849" y="16344"/>
                  <a:pt x="15806" y="16361"/>
                  <a:pt x="15772" y="16394"/>
                </a:cubicBezTo>
                <a:cubicBezTo>
                  <a:pt x="15706" y="16459"/>
                  <a:pt x="15706" y="16565"/>
                  <a:pt x="15772" y="16631"/>
                </a:cubicBezTo>
                <a:cubicBezTo>
                  <a:pt x="15839" y="16697"/>
                  <a:pt x="15947" y="16697"/>
                  <a:pt x="16013" y="16631"/>
                </a:cubicBezTo>
                <a:cubicBezTo>
                  <a:pt x="16080" y="16565"/>
                  <a:pt x="16080" y="16459"/>
                  <a:pt x="16013" y="16394"/>
                </a:cubicBezTo>
                <a:cubicBezTo>
                  <a:pt x="15980" y="16361"/>
                  <a:pt x="15936" y="16344"/>
                  <a:pt x="15893" y="16344"/>
                </a:cubicBezTo>
                <a:close/>
                <a:moveTo>
                  <a:pt x="16679" y="16344"/>
                </a:moveTo>
                <a:cubicBezTo>
                  <a:pt x="16636" y="16344"/>
                  <a:pt x="16592" y="16361"/>
                  <a:pt x="16559" y="16394"/>
                </a:cubicBezTo>
                <a:cubicBezTo>
                  <a:pt x="16492" y="16459"/>
                  <a:pt x="16492" y="16565"/>
                  <a:pt x="16559" y="16631"/>
                </a:cubicBezTo>
                <a:cubicBezTo>
                  <a:pt x="16625" y="16697"/>
                  <a:pt x="16733" y="16697"/>
                  <a:pt x="16800" y="16631"/>
                </a:cubicBezTo>
                <a:cubicBezTo>
                  <a:pt x="16866" y="16565"/>
                  <a:pt x="16866" y="16459"/>
                  <a:pt x="16800" y="16394"/>
                </a:cubicBezTo>
                <a:cubicBezTo>
                  <a:pt x="16766" y="16361"/>
                  <a:pt x="16723" y="16344"/>
                  <a:pt x="16679" y="16344"/>
                </a:cubicBezTo>
                <a:close/>
                <a:moveTo>
                  <a:pt x="17465" y="16344"/>
                </a:moveTo>
                <a:cubicBezTo>
                  <a:pt x="17422" y="16344"/>
                  <a:pt x="17378" y="16361"/>
                  <a:pt x="17345" y="16394"/>
                </a:cubicBezTo>
                <a:cubicBezTo>
                  <a:pt x="17279" y="16459"/>
                  <a:pt x="17279" y="16565"/>
                  <a:pt x="17345" y="16631"/>
                </a:cubicBezTo>
                <a:cubicBezTo>
                  <a:pt x="17411" y="16697"/>
                  <a:pt x="17519" y="16697"/>
                  <a:pt x="17585" y="16631"/>
                </a:cubicBezTo>
                <a:cubicBezTo>
                  <a:pt x="17652" y="16565"/>
                  <a:pt x="17652" y="16459"/>
                  <a:pt x="17585" y="16394"/>
                </a:cubicBezTo>
                <a:cubicBezTo>
                  <a:pt x="17552" y="16361"/>
                  <a:pt x="17509" y="16344"/>
                  <a:pt x="17465" y="16344"/>
                </a:cubicBezTo>
                <a:close/>
                <a:moveTo>
                  <a:pt x="18252" y="16344"/>
                </a:moveTo>
                <a:cubicBezTo>
                  <a:pt x="18208" y="16344"/>
                  <a:pt x="18165" y="16361"/>
                  <a:pt x="18131" y="16394"/>
                </a:cubicBezTo>
                <a:cubicBezTo>
                  <a:pt x="18065" y="16459"/>
                  <a:pt x="18065" y="16565"/>
                  <a:pt x="18131" y="16631"/>
                </a:cubicBezTo>
                <a:cubicBezTo>
                  <a:pt x="18198" y="16697"/>
                  <a:pt x="18305" y="16697"/>
                  <a:pt x="18371" y="16631"/>
                </a:cubicBezTo>
                <a:cubicBezTo>
                  <a:pt x="18438" y="16565"/>
                  <a:pt x="18438" y="16459"/>
                  <a:pt x="18371" y="16394"/>
                </a:cubicBezTo>
                <a:cubicBezTo>
                  <a:pt x="18338" y="16361"/>
                  <a:pt x="18295" y="16344"/>
                  <a:pt x="18252" y="16344"/>
                </a:cubicBezTo>
                <a:close/>
                <a:moveTo>
                  <a:pt x="19037" y="16344"/>
                </a:moveTo>
                <a:cubicBezTo>
                  <a:pt x="18994" y="16344"/>
                  <a:pt x="18951" y="16361"/>
                  <a:pt x="18918" y="16394"/>
                </a:cubicBezTo>
                <a:cubicBezTo>
                  <a:pt x="18851" y="16459"/>
                  <a:pt x="18851" y="16565"/>
                  <a:pt x="18918" y="16631"/>
                </a:cubicBezTo>
                <a:cubicBezTo>
                  <a:pt x="18984" y="16697"/>
                  <a:pt x="19091" y="16697"/>
                  <a:pt x="19158" y="16631"/>
                </a:cubicBezTo>
                <a:cubicBezTo>
                  <a:pt x="19224" y="16565"/>
                  <a:pt x="19224" y="16459"/>
                  <a:pt x="19158" y="16394"/>
                </a:cubicBezTo>
                <a:cubicBezTo>
                  <a:pt x="19125" y="16361"/>
                  <a:pt x="19081" y="16344"/>
                  <a:pt x="19037" y="16344"/>
                </a:cubicBezTo>
                <a:close/>
                <a:moveTo>
                  <a:pt x="19824" y="16344"/>
                </a:moveTo>
                <a:cubicBezTo>
                  <a:pt x="19780" y="16344"/>
                  <a:pt x="19736" y="16361"/>
                  <a:pt x="19703" y="16394"/>
                </a:cubicBezTo>
                <a:cubicBezTo>
                  <a:pt x="19637" y="16459"/>
                  <a:pt x="19637" y="16565"/>
                  <a:pt x="19703" y="16631"/>
                </a:cubicBezTo>
                <a:cubicBezTo>
                  <a:pt x="19770" y="16697"/>
                  <a:pt x="19878" y="16697"/>
                  <a:pt x="19944" y="16631"/>
                </a:cubicBezTo>
                <a:cubicBezTo>
                  <a:pt x="20010" y="16565"/>
                  <a:pt x="20010" y="16459"/>
                  <a:pt x="19944" y="16394"/>
                </a:cubicBezTo>
                <a:cubicBezTo>
                  <a:pt x="19911" y="16361"/>
                  <a:pt x="19867" y="16344"/>
                  <a:pt x="19824" y="16344"/>
                </a:cubicBezTo>
                <a:close/>
                <a:moveTo>
                  <a:pt x="20610" y="16344"/>
                </a:moveTo>
                <a:cubicBezTo>
                  <a:pt x="20566" y="16344"/>
                  <a:pt x="20523" y="16361"/>
                  <a:pt x="20490" y="16394"/>
                </a:cubicBezTo>
                <a:cubicBezTo>
                  <a:pt x="20423" y="16459"/>
                  <a:pt x="20423" y="16565"/>
                  <a:pt x="20490" y="16631"/>
                </a:cubicBezTo>
                <a:cubicBezTo>
                  <a:pt x="20556" y="16697"/>
                  <a:pt x="20664" y="16697"/>
                  <a:pt x="20730" y="16631"/>
                </a:cubicBezTo>
                <a:cubicBezTo>
                  <a:pt x="20797" y="16565"/>
                  <a:pt x="20797" y="16459"/>
                  <a:pt x="20730" y="16394"/>
                </a:cubicBezTo>
                <a:cubicBezTo>
                  <a:pt x="20697" y="16361"/>
                  <a:pt x="20653" y="16344"/>
                  <a:pt x="20610" y="16344"/>
                </a:cubicBezTo>
                <a:close/>
                <a:moveTo>
                  <a:pt x="21396" y="16344"/>
                </a:moveTo>
                <a:cubicBezTo>
                  <a:pt x="21353" y="16344"/>
                  <a:pt x="21309" y="16361"/>
                  <a:pt x="21276" y="16394"/>
                </a:cubicBezTo>
                <a:cubicBezTo>
                  <a:pt x="21209" y="16459"/>
                  <a:pt x="21209" y="16565"/>
                  <a:pt x="21276" y="16631"/>
                </a:cubicBezTo>
                <a:cubicBezTo>
                  <a:pt x="21342" y="16697"/>
                  <a:pt x="21450" y="16697"/>
                  <a:pt x="21517" y="16631"/>
                </a:cubicBezTo>
                <a:cubicBezTo>
                  <a:pt x="21583" y="16565"/>
                  <a:pt x="21583" y="16459"/>
                  <a:pt x="21517" y="16394"/>
                </a:cubicBezTo>
                <a:cubicBezTo>
                  <a:pt x="21483" y="16361"/>
                  <a:pt x="21440" y="16344"/>
                  <a:pt x="21396" y="16344"/>
                </a:cubicBezTo>
                <a:close/>
                <a:moveTo>
                  <a:pt x="169" y="17161"/>
                </a:moveTo>
                <a:cubicBezTo>
                  <a:pt x="126" y="17161"/>
                  <a:pt x="83" y="17178"/>
                  <a:pt x="49" y="17211"/>
                </a:cubicBezTo>
                <a:cubicBezTo>
                  <a:pt x="-17" y="17276"/>
                  <a:pt x="-17" y="17383"/>
                  <a:pt x="49" y="17448"/>
                </a:cubicBezTo>
                <a:cubicBezTo>
                  <a:pt x="116" y="17514"/>
                  <a:pt x="223" y="17514"/>
                  <a:pt x="290" y="17448"/>
                </a:cubicBezTo>
                <a:cubicBezTo>
                  <a:pt x="356" y="17383"/>
                  <a:pt x="356" y="17276"/>
                  <a:pt x="290" y="17211"/>
                </a:cubicBezTo>
                <a:cubicBezTo>
                  <a:pt x="256" y="17178"/>
                  <a:pt x="213" y="17161"/>
                  <a:pt x="169" y="17161"/>
                </a:cubicBezTo>
                <a:close/>
                <a:moveTo>
                  <a:pt x="955" y="17161"/>
                </a:moveTo>
                <a:cubicBezTo>
                  <a:pt x="912" y="17161"/>
                  <a:pt x="869" y="17178"/>
                  <a:pt x="836" y="17211"/>
                </a:cubicBezTo>
                <a:cubicBezTo>
                  <a:pt x="769" y="17276"/>
                  <a:pt x="769" y="17383"/>
                  <a:pt x="836" y="17448"/>
                </a:cubicBezTo>
                <a:cubicBezTo>
                  <a:pt x="902" y="17514"/>
                  <a:pt x="1009" y="17514"/>
                  <a:pt x="1076" y="17448"/>
                </a:cubicBezTo>
                <a:cubicBezTo>
                  <a:pt x="1142" y="17383"/>
                  <a:pt x="1142" y="17276"/>
                  <a:pt x="1076" y="17211"/>
                </a:cubicBezTo>
                <a:cubicBezTo>
                  <a:pt x="1043" y="17178"/>
                  <a:pt x="999" y="17161"/>
                  <a:pt x="955" y="17161"/>
                </a:cubicBezTo>
                <a:close/>
                <a:moveTo>
                  <a:pt x="1742" y="17161"/>
                </a:moveTo>
                <a:cubicBezTo>
                  <a:pt x="1698" y="17161"/>
                  <a:pt x="1654" y="17178"/>
                  <a:pt x="1621" y="17211"/>
                </a:cubicBezTo>
                <a:cubicBezTo>
                  <a:pt x="1555" y="17276"/>
                  <a:pt x="1555" y="17383"/>
                  <a:pt x="1621" y="17448"/>
                </a:cubicBezTo>
                <a:cubicBezTo>
                  <a:pt x="1688" y="17514"/>
                  <a:pt x="1796" y="17514"/>
                  <a:pt x="1862" y="17448"/>
                </a:cubicBezTo>
                <a:cubicBezTo>
                  <a:pt x="1928" y="17383"/>
                  <a:pt x="1928" y="17276"/>
                  <a:pt x="1862" y="17211"/>
                </a:cubicBezTo>
                <a:cubicBezTo>
                  <a:pt x="1829" y="17178"/>
                  <a:pt x="1785" y="17161"/>
                  <a:pt x="1742" y="17161"/>
                </a:cubicBezTo>
                <a:close/>
                <a:moveTo>
                  <a:pt x="2528" y="17161"/>
                </a:moveTo>
                <a:cubicBezTo>
                  <a:pt x="2484" y="17161"/>
                  <a:pt x="2441" y="17178"/>
                  <a:pt x="2408" y="17211"/>
                </a:cubicBezTo>
                <a:cubicBezTo>
                  <a:pt x="2341" y="17276"/>
                  <a:pt x="2341" y="17383"/>
                  <a:pt x="2408" y="17448"/>
                </a:cubicBezTo>
                <a:cubicBezTo>
                  <a:pt x="2474" y="17514"/>
                  <a:pt x="2582" y="17514"/>
                  <a:pt x="2648" y="17448"/>
                </a:cubicBezTo>
                <a:cubicBezTo>
                  <a:pt x="2715" y="17383"/>
                  <a:pt x="2715" y="17276"/>
                  <a:pt x="2648" y="17211"/>
                </a:cubicBezTo>
                <a:cubicBezTo>
                  <a:pt x="2615" y="17178"/>
                  <a:pt x="2571" y="17161"/>
                  <a:pt x="2528" y="17161"/>
                </a:cubicBezTo>
                <a:close/>
                <a:moveTo>
                  <a:pt x="3314" y="17161"/>
                </a:moveTo>
                <a:cubicBezTo>
                  <a:pt x="3271" y="17161"/>
                  <a:pt x="3227" y="17178"/>
                  <a:pt x="3194" y="17211"/>
                </a:cubicBezTo>
                <a:cubicBezTo>
                  <a:pt x="3127" y="17276"/>
                  <a:pt x="3127" y="17383"/>
                  <a:pt x="3194" y="17448"/>
                </a:cubicBezTo>
                <a:cubicBezTo>
                  <a:pt x="3260" y="17514"/>
                  <a:pt x="3368" y="17514"/>
                  <a:pt x="3434" y="17448"/>
                </a:cubicBezTo>
                <a:cubicBezTo>
                  <a:pt x="3500" y="17383"/>
                  <a:pt x="3500" y="17276"/>
                  <a:pt x="3434" y="17211"/>
                </a:cubicBezTo>
                <a:cubicBezTo>
                  <a:pt x="3401" y="17178"/>
                  <a:pt x="3358" y="17161"/>
                  <a:pt x="3314" y="17161"/>
                </a:cubicBezTo>
                <a:close/>
                <a:moveTo>
                  <a:pt x="4101" y="17161"/>
                </a:moveTo>
                <a:cubicBezTo>
                  <a:pt x="4057" y="17161"/>
                  <a:pt x="4013" y="17178"/>
                  <a:pt x="3980" y="17211"/>
                </a:cubicBezTo>
                <a:cubicBezTo>
                  <a:pt x="3914" y="17276"/>
                  <a:pt x="3914" y="17383"/>
                  <a:pt x="3980" y="17448"/>
                </a:cubicBezTo>
                <a:cubicBezTo>
                  <a:pt x="4047" y="17514"/>
                  <a:pt x="4154" y="17514"/>
                  <a:pt x="4220" y="17448"/>
                </a:cubicBezTo>
                <a:cubicBezTo>
                  <a:pt x="4287" y="17383"/>
                  <a:pt x="4287" y="17276"/>
                  <a:pt x="4220" y="17211"/>
                </a:cubicBezTo>
                <a:cubicBezTo>
                  <a:pt x="4187" y="17178"/>
                  <a:pt x="4144" y="17161"/>
                  <a:pt x="4101" y="17161"/>
                </a:cubicBezTo>
                <a:close/>
                <a:moveTo>
                  <a:pt x="4886" y="17161"/>
                </a:moveTo>
                <a:cubicBezTo>
                  <a:pt x="4843" y="17161"/>
                  <a:pt x="4800" y="17178"/>
                  <a:pt x="4766" y="17211"/>
                </a:cubicBezTo>
                <a:cubicBezTo>
                  <a:pt x="4700" y="17276"/>
                  <a:pt x="4700" y="17383"/>
                  <a:pt x="4766" y="17448"/>
                </a:cubicBezTo>
                <a:cubicBezTo>
                  <a:pt x="4833" y="17514"/>
                  <a:pt x="4940" y="17514"/>
                  <a:pt x="5007" y="17448"/>
                </a:cubicBezTo>
                <a:cubicBezTo>
                  <a:pt x="5073" y="17383"/>
                  <a:pt x="5073" y="17276"/>
                  <a:pt x="5007" y="17211"/>
                </a:cubicBezTo>
                <a:cubicBezTo>
                  <a:pt x="4973" y="17178"/>
                  <a:pt x="4930" y="17161"/>
                  <a:pt x="4886" y="17161"/>
                </a:cubicBezTo>
                <a:close/>
                <a:moveTo>
                  <a:pt x="5672" y="17161"/>
                </a:moveTo>
                <a:cubicBezTo>
                  <a:pt x="5629" y="17161"/>
                  <a:pt x="5586" y="17178"/>
                  <a:pt x="5553" y="17211"/>
                </a:cubicBezTo>
                <a:cubicBezTo>
                  <a:pt x="5486" y="17276"/>
                  <a:pt x="5486" y="17383"/>
                  <a:pt x="5553" y="17448"/>
                </a:cubicBezTo>
                <a:cubicBezTo>
                  <a:pt x="5619" y="17514"/>
                  <a:pt x="5726" y="17514"/>
                  <a:pt x="5793" y="17448"/>
                </a:cubicBezTo>
                <a:cubicBezTo>
                  <a:pt x="5859" y="17383"/>
                  <a:pt x="5859" y="17276"/>
                  <a:pt x="5793" y="17211"/>
                </a:cubicBezTo>
                <a:cubicBezTo>
                  <a:pt x="5760" y="17178"/>
                  <a:pt x="5716" y="17161"/>
                  <a:pt x="5672" y="17161"/>
                </a:cubicBezTo>
                <a:close/>
                <a:moveTo>
                  <a:pt x="6459" y="17161"/>
                </a:moveTo>
                <a:cubicBezTo>
                  <a:pt x="6415" y="17161"/>
                  <a:pt x="6372" y="17178"/>
                  <a:pt x="6338" y="17211"/>
                </a:cubicBezTo>
                <a:cubicBezTo>
                  <a:pt x="6272" y="17276"/>
                  <a:pt x="6272" y="17383"/>
                  <a:pt x="6338" y="17448"/>
                </a:cubicBezTo>
                <a:cubicBezTo>
                  <a:pt x="6405" y="17514"/>
                  <a:pt x="6513" y="17514"/>
                  <a:pt x="6579" y="17448"/>
                </a:cubicBezTo>
                <a:cubicBezTo>
                  <a:pt x="6646" y="17383"/>
                  <a:pt x="6646" y="17276"/>
                  <a:pt x="6579" y="17211"/>
                </a:cubicBezTo>
                <a:cubicBezTo>
                  <a:pt x="6546" y="17178"/>
                  <a:pt x="6502" y="17161"/>
                  <a:pt x="6459" y="17161"/>
                </a:cubicBezTo>
                <a:close/>
                <a:moveTo>
                  <a:pt x="7245" y="17161"/>
                </a:moveTo>
                <a:cubicBezTo>
                  <a:pt x="7202" y="17161"/>
                  <a:pt x="7158" y="17178"/>
                  <a:pt x="7125" y="17211"/>
                </a:cubicBezTo>
                <a:cubicBezTo>
                  <a:pt x="7058" y="17276"/>
                  <a:pt x="7058" y="17383"/>
                  <a:pt x="7125" y="17448"/>
                </a:cubicBezTo>
                <a:cubicBezTo>
                  <a:pt x="7191" y="17514"/>
                  <a:pt x="7299" y="17514"/>
                  <a:pt x="7365" y="17448"/>
                </a:cubicBezTo>
                <a:cubicBezTo>
                  <a:pt x="7432" y="17383"/>
                  <a:pt x="7432" y="17276"/>
                  <a:pt x="7365" y="17211"/>
                </a:cubicBezTo>
                <a:cubicBezTo>
                  <a:pt x="7332" y="17178"/>
                  <a:pt x="7289" y="17161"/>
                  <a:pt x="7245" y="17161"/>
                </a:cubicBezTo>
                <a:close/>
                <a:moveTo>
                  <a:pt x="8031" y="17161"/>
                </a:moveTo>
                <a:cubicBezTo>
                  <a:pt x="7988" y="17161"/>
                  <a:pt x="7944" y="17178"/>
                  <a:pt x="7911" y="17211"/>
                </a:cubicBezTo>
                <a:cubicBezTo>
                  <a:pt x="7845" y="17276"/>
                  <a:pt x="7845" y="17383"/>
                  <a:pt x="7911" y="17448"/>
                </a:cubicBezTo>
                <a:cubicBezTo>
                  <a:pt x="7977" y="17514"/>
                  <a:pt x="8085" y="17514"/>
                  <a:pt x="8151" y="17448"/>
                </a:cubicBezTo>
                <a:cubicBezTo>
                  <a:pt x="8217" y="17383"/>
                  <a:pt x="8217" y="17276"/>
                  <a:pt x="8151" y="17211"/>
                </a:cubicBezTo>
                <a:cubicBezTo>
                  <a:pt x="8118" y="17178"/>
                  <a:pt x="8075" y="17161"/>
                  <a:pt x="8031" y="17161"/>
                </a:cubicBezTo>
                <a:close/>
                <a:moveTo>
                  <a:pt x="8818" y="17161"/>
                </a:moveTo>
                <a:cubicBezTo>
                  <a:pt x="8774" y="17161"/>
                  <a:pt x="8730" y="17178"/>
                  <a:pt x="8697" y="17211"/>
                </a:cubicBezTo>
                <a:cubicBezTo>
                  <a:pt x="8631" y="17276"/>
                  <a:pt x="8631" y="17383"/>
                  <a:pt x="8697" y="17448"/>
                </a:cubicBezTo>
                <a:cubicBezTo>
                  <a:pt x="8764" y="17514"/>
                  <a:pt x="8871" y="17514"/>
                  <a:pt x="8937" y="17448"/>
                </a:cubicBezTo>
                <a:cubicBezTo>
                  <a:pt x="9004" y="17383"/>
                  <a:pt x="9004" y="17276"/>
                  <a:pt x="8937" y="17211"/>
                </a:cubicBezTo>
                <a:cubicBezTo>
                  <a:pt x="8904" y="17178"/>
                  <a:pt x="8861" y="17161"/>
                  <a:pt x="8818" y="17161"/>
                </a:cubicBezTo>
                <a:close/>
                <a:moveTo>
                  <a:pt x="9603" y="17161"/>
                </a:moveTo>
                <a:cubicBezTo>
                  <a:pt x="9560" y="17161"/>
                  <a:pt x="9517" y="17178"/>
                  <a:pt x="9483" y="17211"/>
                </a:cubicBezTo>
                <a:cubicBezTo>
                  <a:pt x="9417" y="17276"/>
                  <a:pt x="9417" y="17383"/>
                  <a:pt x="9483" y="17448"/>
                </a:cubicBezTo>
                <a:cubicBezTo>
                  <a:pt x="9550" y="17514"/>
                  <a:pt x="9657" y="17514"/>
                  <a:pt x="9724" y="17448"/>
                </a:cubicBezTo>
                <a:cubicBezTo>
                  <a:pt x="9790" y="17383"/>
                  <a:pt x="9790" y="17276"/>
                  <a:pt x="9724" y="17211"/>
                </a:cubicBezTo>
                <a:cubicBezTo>
                  <a:pt x="9690" y="17178"/>
                  <a:pt x="9647" y="17161"/>
                  <a:pt x="9603" y="17161"/>
                </a:cubicBezTo>
                <a:close/>
                <a:moveTo>
                  <a:pt x="10390" y="17161"/>
                </a:moveTo>
                <a:cubicBezTo>
                  <a:pt x="10346" y="17161"/>
                  <a:pt x="10303" y="17178"/>
                  <a:pt x="10270" y="17211"/>
                </a:cubicBezTo>
                <a:cubicBezTo>
                  <a:pt x="10203" y="17276"/>
                  <a:pt x="10203" y="17383"/>
                  <a:pt x="10270" y="17448"/>
                </a:cubicBezTo>
                <a:cubicBezTo>
                  <a:pt x="10336" y="17514"/>
                  <a:pt x="10444" y="17514"/>
                  <a:pt x="10510" y="17448"/>
                </a:cubicBezTo>
                <a:cubicBezTo>
                  <a:pt x="10576" y="17383"/>
                  <a:pt x="10576" y="17276"/>
                  <a:pt x="10510" y="17211"/>
                </a:cubicBezTo>
                <a:cubicBezTo>
                  <a:pt x="10477" y="17178"/>
                  <a:pt x="10433" y="17161"/>
                  <a:pt x="10390" y="17161"/>
                </a:cubicBezTo>
                <a:close/>
                <a:moveTo>
                  <a:pt x="11176" y="17161"/>
                </a:moveTo>
                <a:cubicBezTo>
                  <a:pt x="11132" y="17161"/>
                  <a:pt x="11089" y="17178"/>
                  <a:pt x="11055" y="17211"/>
                </a:cubicBezTo>
                <a:cubicBezTo>
                  <a:pt x="10989" y="17276"/>
                  <a:pt x="10989" y="17383"/>
                  <a:pt x="11055" y="17448"/>
                </a:cubicBezTo>
                <a:cubicBezTo>
                  <a:pt x="11122" y="17514"/>
                  <a:pt x="11230" y="17514"/>
                  <a:pt x="11296" y="17448"/>
                </a:cubicBezTo>
                <a:cubicBezTo>
                  <a:pt x="11363" y="17383"/>
                  <a:pt x="11363" y="17276"/>
                  <a:pt x="11296" y="17211"/>
                </a:cubicBezTo>
                <a:cubicBezTo>
                  <a:pt x="11263" y="17178"/>
                  <a:pt x="11219" y="17161"/>
                  <a:pt x="11176" y="17161"/>
                </a:cubicBezTo>
                <a:close/>
                <a:moveTo>
                  <a:pt x="11962" y="17161"/>
                </a:moveTo>
                <a:cubicBezTo>
                  <a:pt x="11919" y="17161"/>
                  <a:pt x="11875" y="17178"/>
                  <a:pt x="11842" y="17211"/>
                </a:cubicBezTo>
                <a:cubicBezTo>
                  <a:pt x="11775" y="17276"/>
                  <a:pt x="11775" y="17383"/>
                  <a:pt x="11842" y="17448"/>
                </a:cubicBezTo>
                <a:cubicBezTo>
                  <a:pt x="11908" y="17514"/>
                  <a:pt x="12016" y="17514"/>
                  <a:pt x="12083" y="17448"/>
                </a:cubicBezTo>
                <a:cubicBezTo>
                  <a:pt x="12149" y="17383"/>
                  <a:pt x="12149" y="17276"/>
                  <a:pt x="12083" y="17211"/>
                </a:cubicBezTo>
                <a:cubicBezTo>
                  <a:pt x="12049" y="17178"/>
                  <a:pt x="12006" y="17161"/>
                  <a:pt x="11962" y="17161"/>
                </a:cubicBezTo>
                <a:close/>
                <a:moveTo>
                  <a:pt x="12748" y="17161"/>
                </a:moveTo>
                <a:cubicBezTo>
                  <a:pt x="12705" y="17161"/>
                  <a:pt x="12661" y="17178"/>
                  <a:pt x="12628" y="17211"/>
                </a:cubicBezTo>
                <a:cubicBezTo>
                  <a:pt x="12562" y="17276"/>
                  <a:pt x="12562" y="17383"/>
                  <a:pt x="12628" y="17448"/>
                </a:cubicBezTo>
                <a:cubicBezTo>
                  <a:pt x="12694" y="17514"/>
                  <a:pt x="12802" y="17514"/>
                  <a:pt x="12868" y="17448"/>
                </a:cubicBezTo>
                <a:cubicBezTo>
                  <a:pt x="12935" y="17383"/>
                  <a:pt x="12935" y="17276"/>
                  <a:pt x="12868" y="17211"/>
                </a:cubicBezTo>
                <a:cubicBezTo>
                  <a:pt x="12835" y="17178"/>
                  <a:pt x="12792" y="17161"/>
                  <a:pt x="12748" y="17161"/>
                </a:cubicBezTo>
                <a:close/>
                <a:moveTo>
                  <a:pt x="13535" y="17161"/>
                </a:moveTo>
                <a:cubicBezTo>
                  <a:pt x="13491" y="17161"/>
                  <a:pt x="13447" y="17178"/>
                  <a:pt x="13414" y="17211"/>
                </a:cubicBezTo>
                <a:cubicBezTo>
                  <a:pt x="13348" y="17276"/>
                  <a:pt x="13348" y="17383"/>
                  <a:pt x="13414" y="17448"/>
                </a:cubicBezTo>
                <a:cubicBezTo>
                  <a:pt x="13481" y="17514"/>
                  <a:pt x="13588" y="17514"/>
                  <a:pt x="13654" y="17448"/>
                </a:cubicBezTo>
                <a:cubicBezTo>
                  <a:pt x="13721" y="17383"/>
                  <a:pt x="13721" y="17276"/>
                  <a:pt x="13654" y="17211"/>
                </a:cubicBezTo>
                <a:cubicBezTo>
                  <a:pt x="13621" y="17178"/>
                  <a:pt x="13578" y="17161"/>
                  <a:pt x="13535" y="17161"/>
                </a:cubicBezTo>
                <a:close/>
                <a:moveTo>
                  <a:pt x="14320" y="17161"/>
                </a:moveTo>
                <a:cubicBezTo>
                  <a:pt x="14277" y="17161"/>
                  <a:pt x="14234" y="17178"/>
                  <a:pt x="14201" y="17211"/>
                </a:cubicBezTo>
                <a:cubicBezTo>
                  <a:pt x="14134" y="17276"/>
                  <a:pt x="14134" y="17383"/>
                  <a:pt x="14201" y="17448"/>
                </a:cubicBezTo>
                <a:cubicBezTo>
                  <a:pt x="14267" y="17514"/>
                  <a:pt x="14374" y="17514"/>
                  <a:pt x="14441" y="17448"/>
                </a:cubicBezTo>
                <a:cubicBezTo>
                  <a:pt x="14507" y="17383"/>
                  <a:pt x="14507" y="17276"/>
                  <a:pt x="14441" y="17211"/>
                </a:cubicBezTo>
                <a:cubicBezTo>
                  <a:pt x="14408" y="17178"/>
                  <a:pt x="14364" y="17161"/>
                  <a:pt x="14320" y="17161"/>
                </a:cubicBezTo>
                <a:close/>
                <a:moveTo>
                  <a:pt x="15107" y="17161"/>
                </a:moveTo>
                <a:cubicBezTo>
                  <a:pt x="15063" y="17161"/>
                  <a:pt x="15019" y="17178"/>
                  <a:pt x="14986" y="17211"/>
                </a:cubicBezTo>
                <a:cubicBezTo>
                  <a:pt x="14920" y="17276"/>
                  <a:pt x="14920" y="17383"/>
                  <a:pt x="14986" y="17448"/>
                </a:cubicBezTo>
                <a:cubicBezTo>
                  <a:pt x="15053" y="17514"/>
                  <a:pt x="15161" y="17514"/>
                  <a:pt x="15227" y="17448"/>
                </a:cubicBezTo>
                <a:cubicBezTo>
                  <a:pt x="15293" y="17383"/>
                  <a:pt x="15293" y="17276"/>
                  <a:pt x="15227" y="17211"/>
                </a:cubicBezTo>
                <a:cubicBezTo>
                  <a:pt x="15194" y="17178"/>
                  <a:pt x="15150" y="17161"/>
                  <a:pt x="15107" y="17161"/>
                </a:cubicBezTo>
                <a:close/>
                <a:moveTo>
                  <a:pt x="15893" y="17161"/>
                </a:moveTo>
                <a:cubicBezTo>
                  <a:pt x="15849" y="17161"/>
                  <a:pt x="15806" y="17178"/>
                  <a:pt x="15772" y="17211"/>
                </a:cubicBezTo>
                <a:cubicBezTo>
                  <a:pt x="15706" y="17276"/>
                  <a:pt x="15706" y="17383"/>
                  <a:pt x="15772" y="17448"/>
                </a:cubicBezTo>
                <a:cubicBezTo>
                  <a:pt x="15839" y="17514"/>
                  <a:pt x="15947" y="17514"/>
                  <a:pt x="16013" y="17448"/>
                </a:cubicBezTo>
                <a:cubicBezTo>
                  <a:pt x="16080" y="17383"/>
                  <a:pt x="16080" y="17276"/>
                  <a:pt x="16013" y="17211"/>
                </a:cubicBezTo>
                <a:cubicBezTo>
                  <a:pt x="15980" y="17178"/>
                  <a:pt x="15936" y="17161"/>
                  <a:pt x="15893" y="17161"/>
                </a:cubicBezTo>
                <a:close/>
                <a:moveTo>
                  <a:pt x="16679" y="17161"/>
                </a:moveTo>
                <a:cubicBezTo>
                  <a:pt x="16636" y="17161"/>
                  <a:pt x="16592" y="17178"/>
                  <a:pt x="16559" y="17211"/>
                </a:cubicBezTo>
                <a:cubicBezTo>
                  <a:pt x="16492" y="17276"/>
                  <a:pt x="16492" y="17383"/>
                  <a:pt x="16559" y="17448"/>
                </a:cubicBezTo>
                <a:cubicBezTo>
                  <a:pt x="16625" y="17514"/>
                  <a:pt x="16733" y="17514"/>
                  <a:pt x="16800" y="17448"/>
                </a:cubicBezTo>
                <a:cubicBezTo>
                  <a:pt x="16866" y="17383"/>
                  <a:pt x="16866" y="17276"/>
                  <a:pt x="16800" y="17211"/>
                </a:cubicBezTo>
                <a:cubicBezTo>
                  <a:pt x="16766" y="17178"/>
                  <a:pt x="16723" y="17161"/>
                  <a:pt x="16679" y="17161"/>
                </a:cubicBezTo>
                <a:close/>
                <a:moveTo>
                  <a:pt x="17465" y="17161"/>
                </a:moveTo>
                <a:cubicBezTo>
                  <a:pt x="17422" y="17161"/>
                  <a:pt x="17378" y="17178"/>
                  <a:pt x="17345" y="17211"/>
                </a:cubicBezTo>
                <a:cubicBezTo>
                  <a:pt x="17279" y="17276"/>
                  <a:pt x="17279" y="17383"/>
                  <a:pt x="17345" y="17448"/>
                </a:cubicBezTo>
                <a:cubicBezTo>
                  <a:pt x="17411" y="17514"/>
                  <a:pt x="17519" y="17514"/>
                  <a:pt x="17585" y="17448"/>
                </a:cubicBezTo>
                <a:cubicBezTo>
                  <a:pt x="17652" y="17383"/>
                  <a:pt x="17652" y="17276"/>
                  <a:pt x="17585" y="17211"/>
                </a:cubicBezTo>
                <a:cubicBezTo>
                  <a:pt x="17552" y="17178"/>
                  <a:pt x="17509" y="17161"/>
                  <a:pt x="17465" y="17161"/>
                </a:cubicBezTo>
                <a:close/>
                <a:moveTo>
                  <a:pt x="18252" y="17161"/>
                </a:moveTo>
                <a:cubicBezTo>
                  <a:pt x="18208" y="17161"/>
                  <a:pt x="18165" y="17178"/>
                  <a:pt x="18131" y="17211"/>
                </a:cubicBezTo>
                <a:cubicBezTo>
                  <a:pt x="18065" y="17276"/>
                  <a:pt x="18065" y="17383"/>
                  <a:pt x="18131" y="17448"/>
                </a:cubicBezTo>
                <a:cubicBezTo>
                  <a:pt x="18198" y="17514"/>
                  <a:pt x="18305" y="17514"/>
                  <a:pt x="18371" y="17448"/>
                </a:cubicBezTo>
                <a:cubicBezTo>
                  <a:pt x="18438" y="17383"/>
                  <a:pt x="18438" y="17276"/>
                  <a:pt x="18371" y="17211"/>
                </a:cubicBezTo>
                <a:cubicBezTo>
                  <a:pt x="18338" y="17178"/>
                  <a:pt x="18295" y="17161"/>
                  <a:pt x="18252" y="17161"/>
                </a:cubicBezTo>
                <a:close/>
                <a:moveTo>
                  <a:pt x="19037" y="17161"/>
                </a:moveTo>
                <a:cubicBezTo>
                  <a:pt x="18994" y="17161"/>
                  <a:pt x="18951" y="17178"/>
                  <a:pt x="18918" y="17211"/>
                </a:cubicBezTo>
                <a:cubicBezTo>
                  <a:pt x="18851" y="17276"/>
                  <a:pt x="18851" y="17383"/>
                  <a:pt x="18918" y="17448"/>
                </a:cubicBezTo>
                <a:cubicBezTo>
                  <a:pt x="18984" y="17514"/>
                  <a:pt x="19091" y="17514"/>
                  <a:pt x="19158" y="17448"/>
                </a:cubicBezTo>
                <a:cubicBezTo>
                  <a:pt x="19224" y="17383"/>
                  <a:pt x="19224" y="17276"/>
                  <a:pt x="19158" y="17211"/>
                </a:cubicBezTo>
                <a:cubicBezTo>
                  <a:pt x="19125" y="17178"/>
                  <a:pt x="19081" y="17161"/>
                  <a:pt x="19037" y="17161"/>
                </a:cubicBezTo>
                <a:close/>
                <a:moveTo>
                  <a:pt x="19824" y="17161"/>
                </a:moveTo>
                <a:cubicBezTo>
                  <a:pt x="19780" y="17161"/>
                  <a:pt x="19736" y="17178"/>
                  <a:pt x="19703" y="17211"/>
                </a:cubicBezTo>
                <a:cubicBezTo>
                  <a:pt x="19637" y="17276"/>
                  <a:pt x="19637" y="17383"/>
                  <a:pt x="19703" y="17448"/>
                </a:cubicBezTo>
                <a:cubicBezTo>
                  <a:pt x="19770" y="17514"/>
                  <a:pt x="19878" y="17514"/>
                  <a:pt x="19944" y="17448"/>
                </a:cubicBezTo>
                <a:cubicBezTo>
                  <a:pt x="20010" y="17383"/>
                  <a:pt x="20010" y="17276"/>
                  <a:pt x="19944" y="17211"/>
                </a:cubicBezTo>
                <a:cubicBezTo>
                  <a:pt x="19911" y="17178"/>
                  <a:pt x="19867" y="17161"/>
                  <a:pt x="19824" y="17161"/>
                </a:cubicBezTo>
                <a:close/>
                <a:moveTo>
                  <a:pt x="20610" y="17161"/>
                </a:moveTo>
                <a:cubicBezTo>
                  <a:pt x="20566" y="17161"/>
                  <a:pt x="20523" y="17178"/>
                  <a:pt x="20490" y="17211"/>
                </a:cubicBezTo>
                <a:cubicBezTo>
                  <a:pt x="20423" y="17276"/>
                  <a:pt x="20423" y="17383"/>
                  <a:pt x="20490" y="17448"/>
                </a:cubicBezTo>
                <a:cubicBezTo>
                  <a:pt x="20556" y="17514"/>
                  <a:pt x="20664" y="17514"/>
                  <a:pt x="20730" y="17448"/>
                </a:cubicBezTo>
                <a:cubicBezTo>
                  <a:pt x="20797" y="17383"/>
                  <a:pt x="20797" y="17276"/>
                  <a:pt x="20730" y="17211"/>
                </a:cubicBezTo>
                <a:cubicBezTo>
                  <a:pt x="20697" y="17178"/>
                  <a:pt x="20653" y="17161"/>
                  <a:pt x="20610" y="17161"/>
                </a:cubicBezTo>
                <a:close/>
                <a:moveTo>
                  <a:pt x="21396" y="17161"/>
                </a:moveTo>
                <a:cubicBezTo>
                  <a:pt x="21353" y="17161"/>
                  <a:pt x="21309" y="17178"/>
                  <a:pt x="21276" y="17211"/>
                </a:cubicBezTo>
                <a:cubicBezTo>
                  <a:pt x="21209" y="17276"/>
                  <a:pt x="21209" y="17383"/>
                  <a:pt x="21276" y="17448"/>
                </a:cubicBezTo>
                <a:cubicBezTo>
                  <a:pt x="21342" y="17514"/>
                  <a:pt x="21450" y="17514"/>
                  <a:pt x="21517" y="17448"/>
                </a:cubicBezTo>
                <a:cubicBezTo>
                  <a:pt x="21583" y="17383"/>
                  <a:pt x="21583" y="17276"/>
                  <a:pt x="21517" y="17211"/>
                </a:cubicBezTo>
                <a:cubicBezTo>
                  <a:pt x="21483" y="17178"/>
                  <a:pt x="21440" y="17161"/>
                  <a:pt x="21396" y="17161"/>
                </a:cubicBezTo>
                <a:close/>
                <a:moveTo>
                  <a:pt x="169" y="17978"/>
                </a:moveTo>
                <a:cubicBezTo>
                  <a:pt x="126" y="17978"/>
                  <a:pt x="83" y="17995"/>
                  <a:pt x="49" y="18028"/>
                </a:cubicBezTo>
                <a:cubicBezTo>
                  <a:pt x="-17" y="18093"/>
                  <a:pt x="-17" y="18200"/>
                  <a:pt x="49" y="18265"/>
                </a:cubicBezTo>
                <a:cubicBezTo>
                  <a:pt x="116" y="18331"/>
                  <a:pt x="223" y="18331"/>
                  <a:pt x="290" y="18265"/>
                </a:cubicBezTo>
                <a:cubicBezTo>
                  <a:pt x="356" y="18200"/>
                  <a:pt x="356" y="18093"/>
                  <a:pt x="290" y="18028"/>
                </a:cubicBezTo>
                <a:cubicBezTo>
                  <a:pt x="256" y="17995"/>
                  <a:pt x="213" y="17978"/>
                  <a:pt x="169" y="17978"/>
                </a:cubicBezTo>
                <a:close/>
                <a:moveTo>
                  <a:pt x="955" y="17978"/>
                </a:moveTo>
                <a:cubicBezTo>
                  <a:pt x="912" y="17978"/>
                  <a:pt x="869" y="17995"/>
                  <a:pt x="836" y="18028"/>
                </a:cubicBezTo>
                <a:cubicBezTo>
                  <a:pt x="769" y="18093"/>
                  <a:pt x="769" y="18200"/>
                  <a:pt x="836" y="18265"/>
                </a:cubicBezTo>
                <a:cubicBezTo>
                  <a:pt x="902" y="18331"/>
                  <a:pt x="1009" y="18331"/>
                  <a:pt x="1076" y="18265"/>
                </a:cubicBezTo>
                <a:cubicBezTo>
                  <a:pt x="1142" y="18200"/>
                  <a:pt x="1142" y="18093"/>
                  <a:pt x="1076" y="18028"/>
                </a:cubicBezTo>
                <a:cubicBezTo>
                  <a:pt x="1043" y="17995"/>
                  <a:pt x="999" y="17978"/>
                  <a:pt x="955" y="17978"/>
                </a:cubicBezTo>
                <a:close/>
                <a:moveTo>
                  <a:pt x="1742" y="17978"/>
                </a:moveTo>
                <a:cubicBezTo>
                  <a:pt x="1698" y="17978"/>
                  <a:pt x="1654" y="17995"/>
                  <a:pt x="1621" y="18028"/>
                </a:cubicBezTo>
                <a:cubicBezTo>
                  <a:pt x="1555" y="18093"/>
                  <a:pt x="1555" y="18200"/>
                  <a:pt x="1621" y="18265"/>
                </a:cubicBezTo>
                <a:cubicBezTo>
                  <a:pt x="1688" y="18331"/>
                  <a:pt x="1796" y="18331"/>
                  <a:pt x="1862" y="18265"/>
                </a:cubicBezTo>
                <a:cubicBezTo>
                  <a:pt x="1928" y="18200"/>
                  <a:pt x="1928" y="18093"/>
                  <a:pt x="1862" y="18028"/>
                </a:cubicBezTo>
                <a:cubicBezTo>
                  <a:pt x="1829" y="17995"/>
                  <a:pt x="1785" y="17978"/>
                  <a:pt x="1742" y="17978"/>
                </a:cubicBezTo>
                <a:close/>
                <a:moveTo>
                  <a:pt x="2528" y="17978"/>
                </a:moveTo>
                <a:cubicBezTo>
                  <a:pt x="2484" y="17978"/>
                  <a:pt x="2441" y="17995"/>
                  <a:pt x="2408" y="18028"/>
                </a:cubicBezTo>
                <a:cubicBezTo>
                  <a:pt x="2341" y="18093"/>
                  <a:pt x="2341" y="18200"/>
                  <a:pt x="2408" y="18265"/>
                </a:cubicBezTo>
                <a:cubicBezTo>
                  <a:pt x="2474" y="18331"/>
                  <a:pt x="2582" y="18331"/>
                  <a:pt x="2648" y="18265"/>
                </a:cubicBezTo>
                <a:cubicBezTo>
                  <a:pt x="2715" y="18200"/>
                  <a:pt x="2715" y="18093"/>
                  <a:pt x="2648" y="18028"/>
                </a:cubicBezTo>
                <a:cubicBezTo>
                  <a:pt x="2615" y="17995"/>
                  <a:pt x="2571" y="17978"/>
                  <a:pt x="2528" y="17978"/>
                </a:cubicBezTo>
                <a:close/>
                <a:moveTo>
                  <a:pt x="3314" y="17978"/>
                </a:moveTo>
                <a:cubicBezTo>
                  <a:pt x="3271" y="17978"/>
                  <a:pt x="3227" y="17995"/>
                  <a:pt x="3194" y="18028"/>
                </a:cubicBezTo>
                <a:cubicBezTo>
                  <a:pt x="3127" y="18093"/>
                  <a:pt x="3127" y="18200"/>
                  <a:pt x="3194" y="18265"/>
                </a:cubicBezTo>
                <a:cubicBezTo>
                  <a:pt x="3260" y="18331"/>
                  <a:pt x="3368" y="18331"/>
                  <a:pt x="3434" y="18265"/>
                </a:cubicBezTo>
                <a:cubicBezTo>
                  <a:pt x="3500" y="18200"/>
                  <a:pt x="3500" y="18093"/>
                  <a:pt x="3434" y="18028"/>
                </a:cubicBezTo>
                <a:cubicBezTo>
                  <a:pt x="3401" y="17995"/>
                  <a:pt x="3358" y="17978"/>
                  <a:pt x="3314" y="17978"/>
                </a:cubicBezTo>
                <a:close/>
                <a:moveTo>
                  <a:pt x="4101" y="17978"/>
                </a:moveTo>
                <a:cubicBezTo>
                  <a:pt x="4057" y="17978"/>
                  <a:pt x="4013" y="17995"/>
                  <a:pt x="3980" y="18028"/>
                </a:cubicBezTo>
                <a:cubicBezTo>
                  <a:pt x="3914" y="18093"/>
                  <a:pt x="3914" y="18200"/>
                  <a:pt x="3980" y="18265"/>
                </a:cubicBezTo>
                <a:cubicBezTo>
                  <a:pt x="4047" y="18331"/>
                  <a:pt x="4154" y="18331"/>
                  <a:pt x="4220" y="18265"/>
                </a:cubicBezTo>
                <a:cubicBezTo>
                  <a:pt x="4287" y="18200"/>
                  <a:pt x="4287" y="18093"/>
                  <a:pt x="4220" y="18028"/>
                </a:cubicBezTo>
                <a:cubicBezTo>
                  <a:pt x="4187" y="17995"/>
                  <a:pt x="4144" y="17978"/>
                  <a:pt x="4101" y="17978"/>
                </a:cubicBezTo>
                <a:close/>
                <a:moveTo>
                  <a:pt x="4886" y="17978"/>
                </a:moveTo>
                <a:cubicBezTo>
                  <a:pt x="4843" y="17978"/>
                  <a:pt x="4800" y="17995"/>
                  <a:pt x="4766" y="18028"/>
                </a:cubicBezTo>
                <a:cubicBezTo>
                  <a:pt x="4700" y="18093"/>
                  <a:pt x="4700" y="18200"/>
                  <a:pt x="4766" y="18265"/>
                </a:cubicBezTo>
                <a:cubicBezTo>
                  <a:pt x="4833" y="18331"/>
                  <a:pt x="4940" y="18331"/>
                  <a:pt x="5007" y="18265"/>
                </a:cubicBezTo>
                <a:cubicBezTo>
                  <a:pt x="5073" y="18200"/>
                  <a:pt x="5073" y="18093"/>
                  <a:pt x="5007" y="18028"/>
                </a:cubicBezTo>
                <a:cubicBezTo>
                  <a:pt x="4973" y="17995"/>
                  <a:pt x="4930" y="17978"/>
                  <a:pt x="4886" y="17978"/>
                </a:cubicBezTo>
                <a:close/>
                <a:moveTo>
                  <a:pt x="5672" y="17978"/>
                </a:moveTo>
                <a:cubicBezTo>
                  <a:pt x="5629" y="17978"/>
                  <a:pt x="5586" y="17995"/>
                  <a:pt x="5553" y="18028"/>
                </a:cubicBezTo>
                <a:cubicBezTo>
                  <a:pt x="5486" y="18093"/>
                  <a:pt x="5486" y="18200"/>
                  <a:pt x="5553" y="18265"/>
                </a:cubicBezTo>
                <a:cubicBezTo>
                  <a:pt x="5619" y="18331"/>
                  <a:pt x="5726" y="18331"/>
                  <a:pt x="5793" y="18265"/>
                </a:cubicBezTo>
                <a:cubicBezTo>
                  <a:pt x="5859" y="18200"/>
                  <a:pt x="5859" y="18093"/>
                  <a:pt x="5793" y="18028"/>
                </a:cubicBezTo>
                <a:cubicBezTo>
                  <a:pt x="5760" y="17995"/>
                  <a:pt x="5716" y="17978"/>
                  <a:pt x="5672" y="17978"/>
                </a:cubicBezTo>
                <a:close/>
                <a:moveTo>
                  <a:pt x="6459" y="17978"/>
                </a:moveTo>
                <a:cubicBezTo>
                  <a:pt x="6415" y="17978"/>
                  <a:pt x="6372" y="17995"/>
                  <a:pt x="6338" y="18028"/>
                </a:cubicBezTo>
                <a:cubicBezTo>
                  <a:pt x="6272" y="18093"/>
                  <a:pt x="6272" y="18200"/>
                  <a:pt x="6338" y="18265"/>
                </a:cubicBezTo>
                <a:cubicBezTo>
                  <a:pt x="6405" y="18331"/>
                  <a:pt x="6513" y="18331"/>
                  <a:pt x="6579" y="18265"/>
                </a:cubicBezTo>
                <a:cubicBezTo>
                  <a:pt x="6646" y="18200"/>
                  <a:pt x="6646" y="18093"/>
                  <a:pt x="6579" y="18028"/>
                </a:cubicBezTo>
                <a:cubicBezTo>
                  <a:pt x="6546" y="17995"/>
                  <a:pt x="6502" y="17978"/>
                  <a:pt x="6459" y="17978"/>
                </a:cubicBezTo>
                <a:close/>
                <a:moveTo>
                  <a:pt x="7245" y="17978"/>
                </a:moveTo>
                <a:cubicBezTo>
                  <a:pt x="7202" y="17978"/>
                  <a:pt x="7158" y="17995"/>
                  <a:pt x="7125" y="18028"/>
                </a:cubicBezTo>
                <a:cubicBezTo>
                  <a:pt x="7058" y="18093"/>
                  <a:pt x="7058" y="18200"/>
                  <a:pt x="7125" y="18265"/>
                </a:cubicBezTo>
                <a:cubicBezTo>
                  <a:pt x="7191" y="18331"/>
                  <a:pt x="7299" y="18331"/>
                  <a:pt x="7365" y="18265"/>
                </a:cubicBezTo>
                <a:cubicBezTo>
                  <a:pt x="7432" y="18200"/>
                  <a:pt x="7432" y="18093"/>
                  <a:pt x="7365" y="18028"/>
                </a:cubicBezTo>
                <a:cubicBezTo>
                  <a:pt x="7332" y="17995"/>
                  <a:pt x="7289" y="17978"/>
                  <a:pt x="7245" y="17978"/>
                </a:cubicBezTo>
                <a:close/>
                <a:moveTo>
                  <a:pt x="8031" y="17978"/>
                </a:moveTo>
                <a:cubicBezTo>
                  <a:pt x="7988" y="17978"/>
                  <a:pt x="7944" y="17995"/>
                  <a:pt x="7911" y="18028"/>
                </a:cubicBezTo>
                <a:cubicBezTo>
                  <a:pt x="7845" y="18093"/>
                  <a:pt x="7845" y="18200"/>
                  <a:pt x="7911" y="18265"/>
                </a:cubicBezTo>
                <a:cubicBezTo>
                  <a:pt x="7977" y="18331"/>
                  <a:pt x="8085" y="18331"/>
                  <a:pt x="8151" y="18265"/>
                </a:cubicBezTo>
                <a:cubicBezTo>
                  <a:pt x="8217" y="18200"/>
                  <a:pt x="8217" y="18093"/>
                  <a:pt x="8151" y="18028"/>
                </a:cubicBezTo>
                <a:cubicBezTo>
                  <a:pt x="8118" y="17995"/>
                  <a:pt x="8075" y="17978"/>
                  <a:pt x="8031" y="17978"/>
                </a:cubicBezTo>
                <a:close/>
                <a:moveTo>
                  <a:pt x="8818" y="17978"/>
                </a:moveTo>
                <a:cubicBezTo>
                  <a:pt x="8774" y="17978"/>
                  <a:pt x="8730" y="17995"/>
                  <a:pt x="8697" y="18028"/>
                </a:cubicBezTo>
                <a:cubicBezTo>
                  <a:pt x="8631" y="18093"/>
                  <a:pt x="8631" y="18200"/>
                  <a:pt x="8697" y="18265"/>
                </a:cubicBezTo>
                <a:cubicBezTo>
                  <a:pt x="8764" y="18331"/>
                  <a:pt x="8871" y="18331"/>
                  <a:pt x="8937" y="18265"/>
                </a:cubicBezTo>
                <a:cubicBezTo>
                  <a:pt x="9004" y="18200"/>
                  <a:pt x="9004" y="18093"/>
                  <a:pt x="8937" y="18028"/>
                </a:cubicBezTo>
                <a:cubicBezTo>
                  <a:pt x="8904" y="17995"/>
                  <a:pt x="8861" y="17978"/>
                  <a:pt x="8818" y="17978"/>
                </a:cubicBezTo>
                <a:close/>
                <a:moveTo>
                  <a:pt x="9603" y="17978"/>
                </a:moveTo>
                <a:cubicBezTo>
                  <a:pt x="9560" y="17978"/>
                  <a:pt x="9517" y="17995"/>
                  <a:pt x="9483" y="18028"/>
                </a:cubicBezTo>
                <a:cubicBezTo>
                  <a:pt x="9417" y="18093"/>
                  <a:pt x="9417" y="18200"/>
                  <a:pt x="9483" y="18265"/>
                </a:cubicBezTo>
                <a:cubicBezTo>
                  <a:pt x="9550" y="18331"/>
                  <a:pt x="9657" y="18331"/>
                  <a:pt x="9724" y="18265"/>
                </a:cubicBezTo>
                <a:cubicBezTo>
                  <a:pt x="9790" y="18200"/>
                  <a:pt x="9790" y="18093"/>
                  <a:pt x="9724" y="18028"/>
                </a:cubicBezTo>
                <a:cubicBezTo>
                  <a:pt x="9690" y="17995"/>
                  <a:pt x="9647" y="17978"/>
                  <a:pt x="9603" y="17978"/>
                </a:cubicBezTo>
                <a:close/>
                <a:moveTo>
                  <a:pt x="10390" y="17978"/>
                </a:moveTo>
                <a:cubicBezTo>
                  <a:pt x="10346" y="17978"/>
                  <a:pt x="10303" y="17995"/>
                  <a:pt x="10270" y="18028"/>
                </a:cubicBezTo>
                <a:cubicBezTo>
                  <a:pt x="10203" y="18093"/>
                  <a:pt x="10203" y="18200"/>
                  <a:pt x="10270" y="18265"/>
                </a:cubicBezTo>
                <a:cubicBezTo>
                  <a:pt x="10336" y="18331"/>
                  <a:pt x="10444" y="18331"/>
                  <a:pt x="10510" y="18265"/>
                </a:cubicBezTo>
                <a:cubicBezTo>
                  <a:pt x="10576" y="18200"/>
                  <a:pt x="10576" y="18093"/>
                  <a:pt x="10510" y="18028"/>
                </a:cubicBezTo>
                <a:cubicBezTo>
                  <a:pt x="10477" y="17995"/>
                  <a:pt x="10433" y="17978"/>
                  <a:pt x="10390" y="17978"/>
                </a:cubicBezTo>
                <a:close/>
                <a:moveTo>
                  <a:pt x="11176" y="17978"/>
                </a:moveTo>
                <a:cubicBezTo>
                  <a:pt x="11132" y="17978"/>
                  <a:pt x="11089" y="17995"/>
                  <a:pt x="11055" y="18028"/>
                </a:cubicBezTo>
                <a:cubicBezTo>
                  <a:pt x="10989" y="18093"/>
                  <a:pt x="10989" y="18200"/>
                  <a:pt x="11055" y="18265"/>
                </a:cubicBezTo>
                <a:cubicBezTo>
                  <a:pt x="11122" y="18331"/>
                  <a:pt x="11230" y="18331"/>
                  <a:pt x="11296" y="18265"/>
                </a:cubicBezTo>
                <a:cubicBezTo>
                  <a:pt x="11363" y="18200"/>
                  <a:pt x="11363" y="18093"/>
                  <a:pt x="11296" y="18028"/>
                </a:cubicBezTo>
                <a:cubicBezTo>
                  <a:pt x="11263" y="17995"/>
                  <a:pt x="11219" y="17978"/>
                  <a:pt x="11176" y="17978"/>
                </a:cubicBezTo>
                <a:close/>
                <a:moveTo>
                  <a:pt x="11962" y="17978"/>
                </a:moveTo>
                <a:cubicBezTo>
                  <a:pt x="11919" y="17978"/>
                  <a:pt x="11875" y="17995"/>
                  <a:pt x="11842" y="18028"/>
                </a:cubicBezTo>
                <a:cubicBezTo>
                  <a:pt x="11775" y="18093"/>
                  <a:pt x="11775" y="18200"/>
                  <a:pt x="11842" y="18265"/>
                </a:cubicBezTo>
                <a:cubicBezTo>
                  <a:pt x="11908" y="18331"/>
                  <a:pt x="12016" y="18331"/>
                  <a:pt x="12083" y="18265"/>
                </a:cubicBezTo>
                <a:cubicBezTo>
                  <a:pt x="12149" y="18200"/>
                  <a:pt x="12149" y="18093"/>
                  <a:pt x="12083" y="18028"/>
                </a:cubicBezTo>
                <a:cubicBezTo>
                  <a:pt x="12049" y="17995"/>
                  <a:pt x="12006" y="17978"/>
                  <a:pt x="11962" y="17978"/>
                </a:cubicBezTo>
                <a:close/>
                <a:moveTo>
                  <a:pt x="12748" y="17978"/>
                </a:moveTo>
                <a:cubicBezTo>
                  <a:pt x="12705" y="17978"/>
                  <a:pt x="12661" y="17995"/>
                  <a:pt x="12628" y="18028"/>
                </a:cubicBezTo>
                <a:cubicBezTo>
                  <a:pt x="12562" y="18093"/>
                  <a:pt x="12562" y="18200"/>
                  <a:pt x="12628" y="18265"/>
                </a:cubicBezTo>
                <a:cubicBezTo>
                  <a:pt x="12694" y="18331"/>
                  <a:pt x="12802" y="18331"/>
                  <a:pt x="12868" y="18265"/>
                </a:cubicBezTo>
                <a:cubicBezTo>
                  <a:pt x="12935" y="18200"/>
                  <a:pt x="12935" y="18093"/>
                  <a:pt x="12868" y="18028"/>
                </a:cubicBezTo>
                <a:cubicBezTo>
                  <a:pt x="12835" y="17995"/>
                  <a:pt x="12792" y="17978"/>
                  <a:pt x="12748" y="17978"/>
                </a:cubicBezTo>
                <a:close/>
                <a:moveTo>
                  <a:pt x="13535" y="17978"/>
                </a:moveTo>
                <a:cubicBezTo>
                  <a:pt x="13491" y="17978"/>
                  <a:pt x="13447" y="17995"/>
                  <a:pt x="13414" y="18028"/>
                </a:cubicBezTo>
                <a:cubicBezTo>
                  <a:pt x="13348" y="18093"/>
                  <a:pt x="13348" y="18200"/>
                  <a:pt x="13414" y="18265"/>
                </a:cubicBezTo>
                <a:cubicBezTo>
                  <a:pt x="13481" y="18331"/>
                  <a:pt x="13588" y="18331"/>
                  <a:pt x="13654" y="18265"/>
                </a:cubicBezTo>
                <a:cubicBezTo>
                  <a:pt x="13721" y="18200"/>
                  <a:pt x="13721" y="18093"/>
                  <a:pt x="13654" y="18028"/>
                </a:cubicBezTo>
                <a:cubicBezTo>
                  <a:pt x="13621" y="17995"/>
                  <a:pt x="13578" y="17978"/>
                  <a:pt x="13535" y="17978"/>
                </a:cubicBezTo>
                <a:close/>
                <a:moveTo>
                  <a:pt x="14320" y="17978"/>
                </a:moveTo>
                <a:cubicBezTo>
                  <a:pt x="14277" y="17978"/>
                  <a:pt x="14234" y="17995"/>
                  <a:pt x="14201" y="18028"/>
                </a:cubicBezTo>
                <a:cubicBezTo>
                  <a:pt x="14134" y="18093"/>
                  <a:pt x="14134" y="18200"/>
                  <a:pt x="14201" y="18265"/>
                </a:cubicBezTo>
                <a:cubicBezTo>
                  <a:pt x="14267" y="18331"/>
                  <a:pt x="14374" y="18331"/>
                  <a:pt x="14441" y="18265"/>
                </a:cubicBezTo>
                <a:cubicBezTo>
                  <a:pt x="14507" y="18200"/>
                  <a:pt x="14507" y="18093"/>
                  <a:pt x="14441" y="18028"/>
                </a:cubicBezTo>
                <a:cubicBezTo>
                  <a:pt x="14408" y="17995"/>
                  <a:pt x="14364" y="17978"/>
                  <a:pt x="14320" y="17978"/>
                </a:cubicBezTo>
                <a:close/>
                <a:moveTo>
                  <a:pt x="15107" y="17978"/>
                </a:moveTo>
                <a:cubicBezTo>
                  <a:pt x="15063" y="17978"/>
                  <a:pt x="15019" y="17995"/>
                  <a:pt x="14986" y="18028"/>
                </a:cubicBezTo>
                <a:cubicBezTo>
                  <a:pt x="14920" y="18093"/>
                  <a:pt x="14920" y="18200"/>
                  <a:pt x="14986" y="18265"/>
                </a:cubicBezTo>
                <a:cubicBezTo>
                  <a:pt x="15053" y="18331"/>
                  <a:pt x="15161" y="18331"/>
                  <a:pt x="15227" y="18265"/>
                </a:cubicBezTo>
                <a:cubicBezTo>
                  <a:pt x="15293" y="18200"/>
                  <a:pt x="15293" y="18093"/>
                  <a:pt x="15227" y="18028"/>
                </a:cubicBezTo>
                <a:cubicBezTo>
                  <a:pt x="15194" y="17995"/>
                  <a:pt x="15150" y="17978"/>
                  <a:pt x="15107" y="17978"/>
                </a:cubicBezTo>
                <a:close/>
                <a:moveTo>
                  <a:pt x="15893" y="17978"/>
                </a:moveTo>
                <a:cubicBezTo>
                  <a:pt x="15849" y="17978"/>
                  <a:pt x="15806" y="17995"/>
                  <a:pt x="15772" y="18028"/>
                </a:cubicBezTo>
                <a:cubicBezTo>
                  <a:pt x="15706" y="18093"/>
                  <a:pt x="15706" y="18200"/>
                  <a:pt x="15772" y="18265"/>
                </a:cubicBezTo>
                <a:cubicBezTo>
                  <a:pt x="15839" y="18331"/>
                  <a:pt x="15947" y="18331"/>
                  <a:pt x="16013" y="18265"/>
                </a:cubicBezTo>
                <a:cubicBezTo>
                  <a:pt x="16080" y="18200"/>
                  <a:pt x="16080" y="18093"/>
                  <a:pt x="16013" y="18028"/>
                </a:cubicBezTo>
                <a:cubicBezTo>
                  <a:pt x="15980" y="17995"/>
                  <a:pt x="15936" y="17978"/>
                  <a:pt x="15893" y="17978"/>
                </a:cubicBezTo>
                <a:close/>
                <a:moveTo>
                  <a:pt x="16679" y="17978"/>
                </a:moveTo>
                <a:cubicBezTo>
                  <a:pt x="16636" y="17978"/>
                  <a:pt x="16592" y="17995"/>
                  <a:pt x="16559" y="18028"/>
                </a:cubicBezTo>
                <a:cubicBezTo>
                  <a:pt x="16492" y="18093"/>
                  <a:pt x="16492" y="18200"/>
                  <a:pt x="16559" y="18265"/>
                </a:cubicBezTo>
                <a:cubicBezTo>
                  <a:pt x="16625" y="18331"/>
                  <a:pt x="16733" y="18331"/>
                  <a:pt x="16800" y="18265"/>
                </a:cubicBezTo>
                <a:cubicBezTo>
                  <a:pt x="16866" y="18200"/>
                  <a:pt x="16866" y="18093"/>
                  <a:pt x="16800" y="18028"/>
                </a:cubicBezTo>
                <a:cubicBezTo>
                  <a:pt x="16766" y="17995"/>
                  <a:pt x="16723" y="17978"/>
                  <a:pt x="16679" y="17978"/>
                </a:cubicBezTo>
                <a:close/>
                <a:moveTo>
                  <a:pt x="17465" y="17978"/>
                </a:moveTo>
                <a:cubicBezTo>
                  <a:pt x="17422" y="17978"/>
                  <a:pt x="17378" y="17995"/>
                  <a:pt x="17345" y="18028"/>
                </a:cubicBezTo>
                <a:cubicBezTo>
                  <a:pt x="17279" y="18093"/>
                  <a:pt x="17279" y="18200"/>
                  <a:pt x="17345" y="18265"/>
                </a:cubicBezTo>
                <a:cubicBezTo>
                  <a:pt x="17411" y="18331"/>
                  <a:pt x="17519" y="18331"/>
                  <a:pt x="17585" y="18265"/>
                </a:cubicBezTo>
                <a:cubicBezTo>
                  <a:pt x="17652" y="18200"/>
                  <a:pt x="17652" y="18093"/>
                  <a:pt x="17585" y="18028"/>
                </a:cubicBezTo>
                <a:cubicBezTo>
                  <a:pt x="17552" y="17995"/>
                  <a:pt x="17509" y="17978"/>
                  <a:pt x="17465" y="17978"/>
                </a:cubicBezTo>
                <a:close/>
                <a:moveTo>
                  <a:pt x="18252" y="17978"/>
                </a:moveTo>
                <a:cubicBezTo>
                  <a:pt x="18208" y="17978"/>
                  <a:pt x="18165" y="17995"/>
                  <a:pt x="18131" y="18028"/>
                </a:cubicBezTo>
                <a:cubicBezTo>
                  <a:pt x="18065" y="18093"/>
                  <a:pt x="18065" y="18200"/>
                  <a:pt x="18131" y="18265"/>
                </a:cubicBezTo>
                <a:cubicBezTo>
                  <a:pt x="18198" y="18331"/>
                  <a:pt x="18305" y="18331"/>
                  <a:pt x="18371" y="18265"/>
                </a:cubicBezTo>
                <a:cubicBezTo>
                  <a:pt x="18438" y="18200"/>
                  <a:pt x="18438" y="18093"/>
                  <a:pt x="18371" y="18028"/>
                </a:cubicBezTo>
                <a:cubicBezTo>
                  <a:pt x="18338" y="17995"/>
                  <a:pt x="18295" y="17978"/>
                  <a:pt x="18252" y="17978"/>
                </a:cubicBezTo>
                <a:close/>
                <a:moveTo>
                  <a:pt x="19037" y="17978"/>
                </a:moveTo>
                <a:cubicBezTo>
                  <a:pt x="18994" y="17978"/>
                  <a:pt x="18951" y="17995"/>
                  <a:pt x="18918" y="18028"/>
                </a:cubicBezTo>
                <a:cubicBezTo>
                  <a:pt x="18851" y="18093"/>
                  <a:pt x="18851" y="18200"/>
                  <a:pt x="18918" y="18265"/>
                </a:cubicBezTo>
                <a:cubicBezTo>
                  <a:pt x="18984" y="18331"/>
                  <a:pt x="19091" y="18331"/>
                  <a:pt x="19158" y="18265"/>
                </a:cubicBezTo>
                <a:cubicBezTo>
                  <a:pt x="19224" y="18200"/>
                  <a:pt x="19224" y="18093"/>
                  <a:pt x="19158" y="18028"/>
                </a:cubicBezTo>
                <a:cubicBezTo>
                  <a:pt x="19125" y="17995"/>
                  <a:pt x="19081" y="17978"/>
                  <a:pt x="19037" y="17978"/>
                </a:cubicBezTo>
                <a:close/>
                <a:moveTo>
                  <a:pt x="19824" y="17978"/>
                </a:moveTo>
                <a:cubicBezTo>
                  <a:pt x="19780" y="17978"/>
                  <a:pt x="19736" y="17995"/>
                  <a:pt x="19703" y="18028"/>
                </a:cubicBezTo>
                <a:cubicBezTo>
                  <a:pt x="19637" y="18093"/>
                  <a:pt x="19637" y="18200"/>
                  <a:pt x="19703" y="18265"/>
                </a:cubicBezTo>
                <a:cubicBezTo>
                  <a:pt x="19770" y="18331"/>
                  <a:pt x="19878" y="18331"/>
                  <a:pt x="19944" y="18265"/>
                </a:cubicBezTo>
                <a:cubicBezTo>
                  <a:pt x="20010" y="18200"/>
                  <a:pt x="20010" y="18093"/>
                  <a:pt x="19944" y="18028"/>
                </a:cubicBezTo>
                <a:cubicBezTo>
                  <a:pt x="19911" y="17995"/>
                  <a:pt x="19867" y="17978"/>
                  <a:pt x="19824" y="17978"/>
                </a:cubicBezTo>
                <a:close/>
                <a:moveTo>
                  <a:pt x="20610" y="17978"/>
                </a:moveTo>
                <a:cubicBezTo>
                  <a:pt x="20566" y="17978"/>
                  <a:pt x="20523" y="17995"/>
                  <a:pt x="20490" y="18028"/>
                </a:cubicBezTo>
                <a:cubicBezTo>
                  <a:pt x="20423" y="18093"/>
                  <a:pt x="20423" y="18200"/>
                  <a:pt x="20490" y="18265"/>
                </a:cubicBezTo>
                <a:cubicBezTo>
                  <a:pt x="20556" y="18331"/>
                  <a:pt x="20664" y="18331"/>
                  <a:pt x="20730" y="18265"/>
                </a:cubicBezTo>
                <a:cubicBezTo>
                  <a:pt x="20797" y="18200"/>
                  <a:pt x="20797" y="18093"/>
                  <a:pt x="20730" y="18028"/>
                </a:cubicBezTo>
                <a:cubicBezTo>
                  <a:pt x="20697" y="17995"/>
                  <a:pt x="20653" y="17978"/>
                  <a:pt x="20610" y="17978"/>
                </a:cubicBezTo>
                <a:close/>
                <a:moveTo>
                  <a:pt x="21396" y="17978"/>
                </a:moveTo>
                <a:cubicBezTo>
                  <a:pt x="21353" y="17978"/>
                  <a:pt x="21309" y="17995"/>
                  <a:pt x="21276" y="18028"/>
                </a:cubicBezTo>
                <a:cubicBezTo>
                  <a:pt x="21209" y="18093"/>
                  <a:pt x="21209" y="18200"/>
                  <a:pt x="21276" y="18265"/>
                </a:cubicBezTo>
                <a:cubicBezTo>
                  <a:pt x="21342" y="18331"/>
                  <a:pt x="21450" y="18331"/>
                  <a:pt x="21517" y="18265"/>
                </a:cubicBezTo>
                <a:cubicBezTo>
                  <a:pt x="21583" y="18200"/>
                  <a:pt x="21583" y="18093"/>
                  <a:pt x="21517" y="18028"/>
                </a:cubicBezTo>
                <a:cubicBezTo>
                  <a:pt x="21483" y="17995"/>
                  <a:pt x="21440" y="17978"/>
                  <a:pt x="21396" y="17978"/>
                </a:cubicBezTo>
                <a:close/>
                <a:moveTo>
                  <a:pt x="169" y="18795"/>
                </a:moveTo>
                <a:cubicBezTo>
                  <a:pt x="126" y="18795"/>
                  <a:pt x="83" y="18812"/>
                  <a:pt x="49" y="18845"/>
                </a:cubicBezTo>
                <a:cubicBezTo>
                  <a:pt x="-17" y="18910"/>
                  <a:pt x="-17" y="19017"/>
                  <a:pt x="49" y="19083"/>
                </a:cubicBezTo>
                <a:cubicBezTo>
                  <a:pt x="116" y="19149"/>
                  <a:pt x="223" y="19149"/>
                  <a:pt x="290" y="19083"/>
                </a:cubicBezTo>
                <a:cubicBezTo>
                  <a:pt x="356" y="19017"/>
                  <a:pt x="356" y="18910"/>
                  <a:pt x="290" y="18845"/>
                </a:cubicBezTo>
                <a:cubicBezTo>
                  <a:pt x="256" y="18812"/>
                  <a:pt x="213" y="18795"/>
                  <a:pt x="169" y="18795"/>
                </a:cubicBezTo>
                <a:close/>
                <a:moveTo>
                  <a:pt x="955" y="18795"/>
                </a:moveTo>
                <a:cubicBezTo>
                  <a:pt x="912" y="18795"/>
                  <a:pt x="869" y="18812"/>
                  <a:pt x="836" y="18845"/>
                </a:cubicBezTo>
                <a:cubicBezTo>
                  <a:pt x="769" y="18910"/>
                  <a:pt x="769" y="19017"/>
                  <a:pt x="836" y="19083"/>
                </a:cubicBezTo>
                <a:cubicBezTo>
                  <a:pt x="902" y="19149"/>
                  <a:pt x="1009" y="19149"/>
                  <a:pt x="1076" y="19083"/>
                </a:cubicBezTo>
                <a:cubicBezTo>
                  <a:pt x="1142" y="19017"/>
                  <a:pt x="1142" y="18910"/>
                  <a:pt x="1076" y="18845"/>
                </a:cubicBezTo>
                <a:cubicBezTo>
                  <a:pt x="1043" y="18812"/>
                  <a:pt x="999" y="18795"/>
                  <a:pt x="955" y="18795"/>
                </a:cubicBezTo>
                <a:close/>
                <a:moveTo>
                  <a:pt x="1742" y="18795"/>
                </a:moveTo>
                <a:cubicBezTo>
                  <a:pt x="1698" y="18795"/>
                  <a:pt x="1654" y="18812"/>
                  <a:pt x="1621" y="18845"/>
                </a:cubicBezTo>
                <a:cubicBezTo>
                  <a:pt x="1555" y="18910"/>
                  <a:pt x="1555" y="19017"/>
                  <a:pt x="1621" y="19083"/>
                </a:cubicBezTo>
                <a:cubicBezTo>
                  <a:pt x="1688" y="19149"/>
                  <a:pt x="1796" y="19149"/>
                  <a:pt x="1862" y="19083"/>
                </a:cubicBezTo>
                <a:cubicBezTo>
                  <a:pt x="1928" y="19017"/>
                  <a:pt x="1928" y="18910"/>
                  <a:pt x="1862" y="18845"/>
                </a:cubicBezTo>
                <a:cubicBezTo>
                  <a:pt x="1829" y="18812"/>
                  <a:pt x="1785" y="18795"/>
                  <a:pt x="1742" y="18795"/>
                </a:cubicBezTo>
                <a:close/>
                <a:moveTo>
                  <a:pt x="2528" y="18795"/>
                </a:moveTo>
                <a:cubicBezTo>
                  <a:pt x="2484" y="18795"/>
                  <a:pt x="2441" y="18812"/>
                  <a:pt x="2408" y="18845"/>
                </a:cubicBezTo>
                <a:cubicBezTo>
                  <a:pt x="2341" y="18910"/>
                  <a:pt x="2341" y="19017"/>
                  <a:pt x="2408" y="19083"/>
                </a:cubicBezTo>
                <a:cubicBezTo>
                  <a:pt x="2474" y="19149"/>
                  <a:pt x="2582" y="19149"/>
                  <a:pt x="2648" y="19083"/>
                </a:cubicBezTo>
                <a:cubicBezTo>
                  <a:pt x="2715" y="19017"/>
                  <a:pt x="2715" y="18910"/>
                  <a:pt x="2648" y="18845"/>
                </a:cubicBezTo>
                <a:cubicBezTo>
                  <a:pt x="2615" y="18812"/>
                  <a:pt x="2571" y="18795"/>
                  <a:pt x="2528" y="18795"/>
                </a:cubicBezTo>
                <a:close/>
                <a:moveTo>
                  <a:pt x="3314" y="18795"/>
                </a:moveTo>
                <a:cubicBezTo>
                  <a:pt x="3271" y="18795"/>
                  <a:pt x="3227" y="18812"/>
                  <a:pt x="3194" y="18845"/>
                </a:cubicBezTo>
                <a:cubicBezTo>
                  <a:pt x="3127" y="18910"/>
                  <a:pt x="3127" y="19017"/>
                  <a:pt x="3194" y="19083"/>
                </a:cubicBezTo>
                <a:cubicBezTo>
                  <a:pt x="3260" y="19149"/>
                  <a:pt x="3368" y="19149"/>
                  <a:pt x="3434" y="19083"/>
                </a:cubicBezTo>
                <a:cubicBezTo>
                  <a:pt x="3500" y="19017"/>
                  <a:pt x="3500" y="18910"/>
                  <a:pt x="3434" y="18845"/>
                </a:cubicBezTo>
                <a:cubicBezTo>
                  <a:pt x="3401" y="18812"/>
                  <a:pt x="3358" y="18795"/>
                  <a:pt x="3314" y="18795"/>
                </a:cubicBezTo>
                <a:close/>
                <a:moveTo>
                  <a:pt x="4101" y="18795"/>
                </a:moveTo>
                <a:cubicBezTo>
                  <a:pt x="4057" y="18795"/>
                  <a:pt x="4013" y="18812"/>
                  <a:pt x="3980" y="18845"/>
                </a:cubicBezTo>
                <a:cubicBezTo>
                  <a:pt x="3914" y="18910"/>
                  <a:pt x="3914" y="19017"/>
                  <a:pt x="3980" y="19083"/>
                </a:cubicBezTo>
                <a:cubicBezTo>
                  <a:pt x="4047" y="19149"/>
                  <a:pt x="4154" y="19149"/>
                  <a:pt x="4220" y="19083"/>
                </a:cubicBezTo>
                <a:cubicBezTo>
                  <a:pt x="4287" y="19017"/>
                  <a:pt x="4287" y="18910"/>
                  <a:pt x="4220" y="18845"/>
                </a:cubicBezTo>
                <a:cubicBezTo>
                  <a:pt x="4187" y="18812"/>
                  <a:pt x="4144" y="18795"/>
                  <a:pt x="4101" y="18795"/>
                </a:cubicBezTo>
                <a:close/>
                <a:moveTo>
                  <a:pt x="4886" y="18795"/>
                </a:moveTo>
                <a:cubicBezTo>
                  <a:pt x="4843" y="18795"/>
                  <a:pt x="4800" y="18812"/>
                  <a:pt x="4766" y="18845"/>
                </a:cubicBezTo>
                <a:cubicBezTo>
                  <a:pt x="4700" y="18910"/>
                  <a:pt x="4700" y="19017"/>
                  <a:pt x="4766" y="19083"/>
                </a:cubicBezTo>
                <a:cubicBezTo>
                  <a:pt x="4833" y="19149"/>
                  <a:pt x="4940" y="19149"/>
                  <a:pt x="5007" y="19083"/>
                </a:cubicBezTo>
                <a:cubicBezTo>
                  <a:pt x="5073" y="19017"/>
                  <a:pt x="5073" y="18910"/>
                  <a:pt x="5007" y="18845"/>
                </a:cubicBezTo>
                <a:cubicBezTo>
                  <a:pt x="4973" y="18812"/>
                  <a:pt x="4930" y="18795"/>
                  <a:pt x="4886" y="18795"/>
                </a:cubicBezTo>
                <a:close/>
                <a:moveTo>
                  <a:pt x="5672" y="18795"/>
                </a:moveTo>
                <a:cubicBezTo>
                  <a:pt x="5629" y="18795"/>
                  <a:pt x="5586" y="18812"/>
                  <a:pt x="5553" y="18845"/>
                </a:cubicBezTo>
                <a:cubicBezTo>
                  <a:pt x="5486" y="18910"/>
                  <a:pt x="5486" y="19017"/>
                  <a:pt x="5553" y="19083"/>
                </a:cubicBezTo>
                <a:cubicBezTo>
                  <a:pt x="5619" y="19149"/>
                  <a:pt x="5726" y="19149"/>
                  <a:pt x="5793" y="19083"/>
                </a:cubicBezTo>
                <a:cubicBezTo>
                  <a:pt x="5859" y="19017"/>
                  <a:pt x="5859" y="18910"/>
                  <a:pt x="5793" y="18845"/>
                </a:cubicBezTo>
                <a:cubicBezTo>
                  <a:pt x="5760" y="18812"/>
                  <a:pt x="5716" y="18795"/>
                  <a:pt x="5672" y="18795"/>
                </a:cubicBezTo>
                <a:close/>
                <a:moveTo>
                  <a:pt x="6459" y="18795"/>
                </a:moveTo>
                <a:cubicBezTo>
                  <a:pt x="6415" y="18795"/>
                  <a:pt x="6372" y="18812"/>
                  <a:pt x="6338" y="18845"/>
                </a:cubicBezTo>
                <a:cubicBezTo>
                  <a:pt x="6272" y="18910"/>
                  <a:pt x="6272" y="19017"/>
                  <a:pt x="6338" y="19083"/>
                </a:cubicBezTo>
                <a:cubicBezTo>
                  <a:pt x="6405" y="19149"/>
                  <a:pt x="6513" y="19149"/>
                  <a:pt x="6579" y="19083"/>
                </a:cubicBezTo>
                <a:cubicBezTo>
                  <a:pt x="6646" y="19017"/>
                  <a:pt x="6646" y="18910"/>
                  <a:pt x="6579" y="18845"/>
                </a:cubicBezTo>
                <a:cubicBezTo>
                  <a:pt x="6546" y="18812"/>
                  <a:pt x="6502" y="18795"/>
                  <a:pt x="6459" y="18795"/>
                </a:cubicBezTo>
                <a:close/>
                <a:moveTo>
                  <a:pt x="7245" y="18795"/>
                </a:moveTo>
                <a:cubicBezTo>
                  <a:pt x="7202" y="18795"/>
                  <a:pt x="7158" y="18812"/>
                  <a:pt x="7125" y="18845"/>
                </a:cubicBezTo>
                <a:cubicBezTo>
                  <a:pt x="7058" y="18910"/>
                  <a:pt x="7058" y="19017"/>
                  <a:pt x="7125" y="19083"/>
                </a:cubicBezTo>
                <a:cubicBezTo>
                  <a:pt x="7191" y="19149"/>
                  <a:pt x="7299" y="19149"/>
                  <a:pt x="7365" y="19083"/>
                </a:cubicBezTo>
                <a:cubicBezTo>
                  <a:pt x="7432" y="19017"/>
                  <a:pt x="7432" y="18910"/>
                  <a:pt x="7365" y="18845"/>
                </a:cubicBezTo>
                <a:cubicBezTo>
                  <a:pt x="7332" y="18812"/>
                  <a:pt x="7289" y="18795"/>
                  <a:pt x="7245" y="18795"/>
                </a:cubicBezTo>
                <a:close/>
                <a:moveTo>
                  <a:pt x="8031" y="18795"/>
                </a:moveTo>
                <a:cubicBezTo>
                  <a:pt x="7988" y="18795"/>
                  <a:pt x="7944" y="18812"/>
                  <a:pt x="7911" y="18845"/>
                </a:cubicBezTo>
                <a:cubicBezTo>
                  <a:pt x="7845" y="18910"/>
                  <a:pt x="7845" y="19017"/>
                  <a:pt x="7911" y="19083"/>
                </a:cubicBezTo>
                <a:cubicBezTo>
                  <a:pt x="7977" y="19149"/>
                  <a:pt x="8085" y="19149"/>
                  <a:pt x="8151" y="19083"/>
                </a:cubicBezTo>
                <a:cubicBezTo>
                  <a:pt x="8217" y="19017"/>
                  <a:pt x="8217" y="18910"/>
                  <a:pt x="8151" y="18845"/>
                </a:cubicBezTo>
                <a:cubicBezTo>
                  <a:pt x="8118" y="18812"/>
                  <a:pt x="8075" y="18795"/>
                  <a:pt x="8031" y="18795"/>
                </a:cubicBezTo>
                <a:close/>
                <a:moveTo>
                  <a:pt x="8818" y="18795"/>
                </a:moveTo>
                <a:cubicBezTo>
                  <a:pt x="8774" y="18795"/>
                  <a:pt x="8730" y="18812"/>
                  <a:pt x="8697" y="18845"/>
                </a:cubicBezTo>
                <a:cubicBezTo>
                  <a:pt x="8631" y="18910"/>
                  <a:pt x="8631" y="19017"/>
                  <a:pt x="8697" y="19083"/>
                </a:cubicBezTo>
                <a:cubicBezTo>
                  <a:pt x="8764" y="19149"/>
                  <a:pt x="8871" y="19149"/>
                  <a:pt x="8937" y="19083"/>
                </a:cubicBezTo>
                <a:cubicBezTo>
                  <a:pt x="9004" y="19017"/>
                  <a:pt x="9004" y="18910"/>
                  <a:pt x="8937" y="18845"/>
                </a:cubicBezTo>
                <a:cubicBezTo>
                  <a:pt x="8904" y="18812"/>
                  <a:pt x="8861" y="18795"/>
                  <a:pt x="8818" y="18795"/>
                </a:cubicBezTo>
                <a:close/>
                <a:moveTo>
                  <a:pt x="9603" y="18795"/>
                </a:moveTo>
                <a:cubicBezTo>
                  <a:pt x="9560" y="18795"/>
                  <a:pt x="9517" y="18812"/>
                  <a:pt x="9483" y="18845"/>
                </a:cubicBezTo>
                <a:cubicBezTo>
                  <a:pt x="9417" y="18910"/>
                  <a:pt x="9417" y="19017"/>
                  <a:pt x="9483" y="19083"/>
                </a:cubicBezTo>
                <a:cubicBezTo>
                  <a:pt x="9550" y="19149"/>
                  <a:pt x="9657" y="19149"/>
                  <a:pt x="9724" y="19083"/>
                </a:cubicBezTo>
                <a:cubicBezTo>
                  <a:pt x="9790" y="19017"/>
                  <a:pt x="9790" y="18910"/>
                  <a:pt x="9724" y="18845"/>
                </a:cubicBezTo>
                <a:cubicBezTo>
                  <a:pt x="9690" y="18812"/>
                  <a:pt x="9647" y="18795"/>
                  <a:pt x="9603" y="18795"/>
                </a:cubicBezTo>
                <a:close/>
                <a:moveTo>
                  <a:pt x="10390" y="18795"/>
                </a:moveTo>
                <a:cubicBezTo>
                  <a:pt x="10346" y="18795"/>
                  <a:pt x="10303" y="18812"/>
                  <a:pt x="10270" y="18845"/>
                </a:cubicBezTo>
                <a:cubicBezTo>
                  <a:pt x="10203" y="18910"/>
                  <a:pt x="10203" y="19017"/>
                  <a:pt x="10270" y="19083"/>
                </a:cubicBezTo>
                <a:cubicBezTo>
                  <a:pt x="10336" y="19149"/>
                  <a:pt x="10444" y="19149"/>
                  <a:pt x="10510" y="19083"/>
                </a:cubicBezTo>
                <a:cubicBezTo>
                  <a:pt x="10576" y="19017"/>
                  <a:pt x="10576" y="18910"/>
                  <a:pt x="10510" y="18845"/>
                </a:cubicBezTo>
                <a:cubicBezTo>
                  <a:pt x="10477" y="18812"/>
                  <a:pt x="10433" y="18795"/>
                  <a:pt x="10390" y="18795"/>
                </a:cubicBezTo>
                <a:close/>
                <a:moveTo>
                  <a:pt x="11176" y="18795"/>
                </a:moveTo>
                <a:cubicBezTo>
                  <a:pt x="11132" y="18795"/>
                  <a:pt x="11089" y="18812"/>
                  <a:pt x="11055" y="18845"/>
                </a:cubicBezTo>
                <a:cubicBezTo>
                  <a:pt x="10989" y="18910"/>
                  <a:pt x="10989" y="19017"/>
                  <a:pt x="11055" y="19083"/>
                </a:cubicBezTo>
                <a:cubicBezTo>
                  <a:pt x="11122" y="19149"/>
                  <a:pt x="11230" y="19149"/>
                  <a:pt x="11296" y="19083"/>
                </a:cubicBezTo>
                <a:cubicBezTo>
                  <a:pt x="11363" y="19017"/>
                  <a:pt x="11363" y="18910"/>
                  <a:pt x="11296" y="18845"/>
                </a:cubicBezTo>
                <a:cubicBezTo>
                  <a:pt x="11263" y="18812"/>
                  <a:pt x="11219" y="18795"/>
                  <a:pt x="11176" y="18795"/>
                </a:cubicBezTo>
                <a:close/>
                <a:moveTo>
                  <a:pt x="11962" y="18795"/>
                </a:moveTo>
                <a:cubicBezTo>
                  <a:pt x="11919" y="18795"/>
                  <a:pt x="11875" y="18812"/>
                  <a:pt x="11842" y="18845"/>
                </a:cubicBezTo>
                <a:cubicBezTo>
                  <a:pt x="11775" y="18910"/>
                  <a:pt x="11775" y="19017"/>
                  <a:pt x="11842" y="19083"/>
                </a:cubicBezTo>
                <a:cubicBezTo>
                  <a:pt x="11908" y="19149"/>
                  <a:pt x="12016" y="19149"/>
                  <a:pt x="12083" y="19083"/>
                </a:cubicBezTo>
                <a:cubicBezTo>
                  <a:pt x="12149" y="19017"/>
                  <a:pt x="12149" y="18910"/>
                  <a:pt x="12083" y="18845"/>
                </a:cubicBezTo>
                <a:cubicBezTo>
                  <a:pt x="12049" y="18812"/>
                  <a:pt x="12006" y="18795"/>
                  <a:pt x="11962" y="18795"/>
                </a:cubicBezTo>
                <a:close/>
                <a:moveTo>
                  <a:pt x="12748" y="18795"/>
                </a:moveTo>
                <a:cubicBezTo>
                  <a:pt x="12705" y="18795"/>
                  <a:pt x="12661" y="18812"/>
                  <a:pt x="12628" y="18845"/>
                </a:cubicBezTo>
                <a:cubicBezTo>
                  <a:pt x="12562" y="18910"/>
                  <a:pt x="12562" y="19017"/>
                  <a:pt x="12628" y="19083"/>
                </a:cubicBezTo>
                <a:cubicBezTo>
                  <a:pt x="12694" y="19149"/>
                  <a:pt x="12802" y="19149"/>
                  <a:pt x="12868" y="19083"/>
                </a:cubicBezTo>
                <a:cubicBezTo>
                  <a:pt x="12935" y="19017"/>
                  <a:pt x="12935" y="18910"/>
                  <a:pt x="12868" y="18845"/>
                </a:cubicBezTo>
                <a:cubicBezTo>
                  <a:pt x="12835" y="18812"/>
                  <a:pt x="12792" y="18795"/>
                  <a:pt x="12748" y="18795"/>
                </a:cubicBezTo>
                <a:close/>
                <a:moveTo>
                  <a:pt x="13535" y="18795"/>
                </a:moveTo>
                <a:cubicBezTo>
                  <a:pt x="13491" y="18795"/>
                  <a:pt x="13447" y="18812"/>
                  <a:pt x="13414" y="18845"/>
                </a:cubicBezTo>
                <a:cubicBezTo>
                  <a:pt x="13348" y="18910"/>
                  <a:pt x="13348" y="19017"/>
                  <a:pt x="13414" y="19083"/>
                </a:cubicBezTo>
                <a:cubicBezTo>
                  <a:pt x="13481" y="19149"/>
                  <a:pt x="13588" y="19149"/>
                  <a:pt x="13654" y="19083"/>
                </a:cubicBezTo>
                <a:cubicBezTo>
                  <a:pt x="13721" y="19017"/>
                  <a:pt x="13721" y="18910"/>
                  <a:pt x="13654" y="18845"/>
                </a:cubicBezTo>
                <a:cubicBezTo>
                  <a:pt x="13621" y="18812"/>
                  <a:pt x="13578" y="18795"/>
                  <a:pt x="13535" y="18795"/>
                </a:cubicBezTo>
                <a:close/>
                <a:moveTo>
                  <a:pt x="14320" y="18795"/>
                </a:moveTo>
                <a:cubicBezTo>
                  <a:pt x="14277" y="18795"/>
                  <a:pt x="14234" y="18812"/>
                  <a:pt x="14201" y="18845"/>
                </a:cubicBezTo>
                <a:cubicBezTo>
                  <a:pt x="14134" y="18910"/>
                  <a:pt x="14134" y="19017"/>
                  <a:pt x="14201" y="19083"/>
                </a:cubicBezTo>
                <a:cubicBezTo>
                  <a:pt x="14267" y="19149"/>
                  <a:pt x="14374" y="19149"/>
                  <a:pt x="14441" y="19083"/>
                </a:cubicBezTo>
                <a:cubicBezTo>
                  <a:pt x="14507" y="19017"/>
                  <a:pt x="14507" y="18910"/>
                  <a:pt x="14441" y="18845"/>
                </a:cubicBezTo>
                <a:cubicBezTo>
                  <a:pt x="14408" y="18812"/>
                  <a:pt x="14364" y="18795"/>
                  <a:pt x="14320" y="18795"/>
                </a:cubicBezTo>
                <a:close/>
                <a:moveTo>
                  <a:pt x="15107" y="18795"/>
                </a:moveTo>
                <a:cubicBezTo>
                  <a:pt x="15063" y="18795"/>
                  <a:pt x="15019" y="18812"/>
                  <a:pt x="14986" y="18845"/>
                </a:cubicBezTo>
                <a:cubicBezTo>
                  <a:pt x="14920" y="18910"/>
                  <a:pt x="14920" y="19017"/>
                  <a:pt x="14986" y="19083"/>
                </a:cubicBezTo>
                <a:cubicBezTo>
                  <a:pt x="15053" y="19149"/>
                  <a:pt x="15161" y="19149"/>
                  <a:pt x="15227" y="19083"/>
                </a:cubicBezTo>
                <a:cubicBezTo>
                  <a:pt x="15293" y="19017"/>
                  <a:pt x="15293" y="18910"/>
                  <a:pt x="15227" y="18845"/>
                </a:cubicBezTo>
                <a:cubicBezTo>
                  <a:pt x="15194" y="18812"/>
                  <a:pt x="15150" y="18795"/>
                  <a:pt x="15107" y="18795"/>
                </a:cubicBezTo>
                <a:close/>
                <a:moveTo>
                  <a:pt x="15893" y="18795"/>
                </a:moveTo>
                <a:cubicBezTo>
                  <a:pt x="15849" y="18795"/>
                  <a:pt x="15806" y="18812"/>
                  <a:pt x="15772" y="18845"/>
                </a:cubicBezTo>
                <a:cubicBezTo>
                  <a:pt x="15706" y="18910"/>
                  <a:pt x="15706" y="19017"/>
                  <a:pt x="15772" y="19083"/>
                </a:cubicBezTo>
                <a:cubicBezTo>
                  <a:pt x="15839" y="19149"/>
                  <a:pt x="15947" y="19149"/>
                  <a:pt x="16013" y="19083"/>
                </a:cubicBezTo>
                <a:cubicBezTo>
                  <a:pt x="16080" y="19017"/>
                  <a:pt x="16080" y="18910"/>
                  <a:pt x="16013" y="18845"/>
                </a:cubicBezTo>
                <a:cubicBezTo>
                  <a:pt x="15980" y="18812"/>
                  <a:pt x="15936" y="18795"/>
                  <a:pt x="15893" y="18795"/>
                </a:cubicBezTo>
                <a:close/>
                <a:moveTo>
                  <a:pt x="16679" y="18795"/>
                </a:moveTo>
                <a:cubicBezTo>
                  <a:pt x="16636" y="18795"/>
                  <a:pt x="16592" y="18812"/>
                  <a:pt x="16559" y="18845"/>
                </a:cubicBezTo>
                <a:cubicBezTo>
                  <a:pt x="16492" y="18910"/>
                  <a:pt x="16492" y="19017"/>
                  <a:pt x="16559" y="19083"/>
                </a:cubicBezTo>
                <a:cubicBezTo>
                  <a:pt x="16625" y="19149"/>
                  <a:pt x="16733" y="19149"/>
                  <a:pt x="16800" y="19083"/>
                </a:cubicBezTo>
                <a:cubicBezTo>
                  <a:pt x="16866" y="19017"/>
                  <a:pt x="16866" y="18910"/>
                  <a:pt x="16800" y="18845"/>
                </a:cubicBezTo>
                <a:cubicBezTo>
                  <a:pt x="16766" y="18812"/>
                  <a:pt x="16723" y="18795"/>
                  <a:pt x="16679" y="18795"/>
                </a:cubicBezTo>
                <a:close/>
                <a:moveTo>
                  <a:pt x="17465" y="18795"/>
                </a:moveTo>
                <a:cubicBezTo>
                  <a:pt x="17422" y="18795"/>
                  <a:pt x="17378" y="18812"/>
                  <a:pt x="17345" y="18845"/>
                </a:cubicBezTo>
                <a:cubicBezTo>
                  <a:pt x="17279" y="18910"/>
                  <a:pt x="17279" y="19017"/>
                  <a:pt x="17345" y="19083"/>
                </a:cubicBezTo>
                <a:cubicBezTo>
                  <a:pt x="17411" y="19149"/>
                  <a:pt x="17519" y="19149"/>
                  <a:pt x="17585" y="19083"/>
                </a:cubicBezTo>
                <a:cubicBezTo>
                  <a:pt x="17652" y="19017"/>
                  <a:pt x="17652" y="18910"/>
                  <a:pt x="17585" y="18845"/>
                </a:cubicBezTo>
                <a:cubicBezTo>
                  <a:pt x="17552" y="18812"/>
                  <a:pt x="17509" y="18795"/>
                  <a:pt x="17465" y="18795"/>
                </a:cubicBezTo>
                <a:close/>
                <a:moveTo>
                  <a:pt x="18252" y="18795"/>
                </a:moveTo>
                <a:cubicBezTo>
                  <a:pt x="18208" y="18795"/>
                  <a:pt x="18165" y="18812"/>
                  <a:pt x="18131" y="18845"/>
                </a:cubicBezTo>
                <a:cubicBezTo>
                  <a:pt x="18065" y="18910"/>
                  <a:pt x="18065" y="19017"/>
                  <a:pt x="18131" y="19083"/>
                </a:cubicBezTo>
                <a:cubicBezTo>
                  <a:pt x="18198" y="19149"/>
                  <a:pt x="18305" y="19149"/>
                  <a:pt x="18371" y="19083"/>
                </a:cubicBezTo>
                <a:cubicBezTo>
                  <a:pt x="18438" y="19017"/>
                  <a:pt x="18438" y="18910"/>
                  <a:pt x="18371" y="18845"/>
                </a:cubicBezTo>
                <a:cubicBezTo>
                  <a:pt x="18338" y="18812"/>
                  <a:pt x="18295" y="18795"/>
                  <a:pt x="18252" y="18795"/>
                </a:cubicBezTo>
                <a:close/>
                <a:moveTo>
                  <a:pt x="19037" y="18795"/>
                </a:moveTo>
                <a:cubicBezTo>
                  <a:pt x="18994" y="18795"/>
                  <a:pt x="18951" y="18812"/>
                  <a:pt x="18918" y="18845"/>
                </a:cubicBezTo>
                <a:cubicBezTo>
                  <a:pt x="18851" y="18910"/>
                  <a:pt x="18851" y="19017"/>
                  <a:pt x="18918" y="19083"/>
                </a:cubicBezTo>
                <a:cubicBezTo>
                  <a:pt x="18984" y="19149"/>
                  <a:pt x="19091" y="19149"/>
                  <a:pt x="19158" y="19083"/>
                </a:cubicBezTo>
                <a:cubicBezTo>
                  <a:pt x="19224" y="19017"/>
                  <a:pt x="19224" y="18910"/>
                  <a:pt x="19158" y="18845"/>
                </a:cubicBezTo>
                <a:cubicBezTo>
                  <a:pt x="19125" y="18812"/>
                  <a:pt x="19081" y="18795"/>
                  <a:pt x="19037" y="18795"/>
                </a:cubicBezTo>
                <a:close/>
                <a:moveTo>
                  <a:pt x="19824" y="18795"/>
                </a:moveTo>
                <a:cubicBezTo>
                  <a:pt x="19780" y="18795"/>
                  <a:pt x="19736" y="18812"/>
                  <a:pt x="19703" y="18845"/>
                </a:cubicBezTo>
                <a:cubicBezTo>
                  <a:pt x="19637" y="18910"/>
                  <a:pt x="19637" y="19017"/>
                  <a:pt x="19703" y="19083"/>
                </a:cubicBezTo>
                <a:cubicBezTo>
                  <a:pt x="19770" y="19149"/>
                  <a:pt x="19878" y="19149"/>
                  <a:pt x="19944" y="19083"/>
                </a:cubicBezTo>
                <a:cubicBezTo>
                  <a:pt x="20010" y="19017"/>
                  <a:pt x="20010" y="18910"/>
                  <a:pt x="19944" y="18845"/>
                </a:cubicBezTo>
                <a:cubicBezTo>
                  <a:pt x="19911" y="18812"/>
                  <a:pt x="19867" y="18795"/>
                  <a:pt x="19824" y="18795"/>
                </a:cubicBezTo>
                <a:close/>
                <a:moveTo>
                  <a:pt x="20610" y="18795"/>
                </a:moveTo>
                <a:cubicBezTo>
                  <a:pt x="20566" y="18795"/>
                  <a:pt x="20523" y="18812"/>
                  <a:pt x="20490" y="18845"/>
                </a:cubicBezTo>
                <a:cubicBezTo>
                  <a:pt x="20423" y="18910"/>
                  <a:pt x="20423" y="19017"/>
                  <a:pt x="20490" y="19083"/>
                </a:cubicBezTo>
                <a:cubicBezTo>
                  <a:pt x="20556" y="19149"/>
                  <a:pt x="20664" y="19149"/>
                  <a:pt x="20730" y="19083"/>
                </a:cubicBezTo>
                <a:cubicBezTo>
                  <a:pt x="20797" y="19017"/>
                  <a:pt x="20797" y="18910"/>
                  <a:pt x="20730" y="18845"/>
                </a:cubicBezTo>
                <a:cubicBezTo>
                  <a:pt x="20697" y="18812"/>
                  <a:pt x="20653" y="18795"/>
                  <a:pt x="20610" y="18795"/>
                </a:cubicBezTo>
                <a:close/>
                <a:moveTo>
                  <a:pt x="21396" y="18795"/>
                </a:moveTo>
                <a:cubicBezTo>
                  <a:pt x="21353" y="18795"/>
                  <a:pt x="21309" y="18812"/>
                  <a:pt x="21276" y="18845"/>
                </a:cubicBezTo>
                <a:cubicBezTo>
                  <a:pt x="21209" y="18910"/>
                  <a:pt x="21209" y="19017"/>
                  <a:pt x="21276" y="19083"/>
                </a:cubicBezTo>
                <a:cubicBezTo>
                  <a:pt x="21342" y="19149"/>
                  <a:pt x="21450" y="19149"/>
                  <a:pt x="21517" y="19083"/>
                </a:cubicBezTo>
                <a:cubicBezTo>
                  <a:pt x="21583" y="19017"/>
                  <a:pt x="21583" y="18910"/>
                  <a:pt x="21517" y="18845"/>
                </a:cubicBezTo>
                <a:cubicBezTo>
                  <a:pt x="21483" y="18812"/>
                  <a:pt x="21440" y="18795"/>
                  <a:pt x="21396" y="18795"/>
                </a:cubicBezTo>
                <a:close/>
                <a:moveTo>
                  <a:pt x="169" y="19613"/>
                </a:moveTo>
                <a:cubicBezTo>
                  <a:pt x="126" y="19613"/>
                  <a:pt x="83" y="19630"/>
                  <a:pt x="49" y="19662"/>
                </a:cubicBezTo>
                <a:cubicBezTo>
                  <a:pt x="-17" y="19728"/>
                  <a:pt x="-17" y="19834"/>
                  <a:pt x="49" y="19900"/>
                </a:cubicBezTo>
                <a:cubicBezTo>
                  <a:pt x="116" y="19966"/>
                  <a:pt x="223" y="19966"/>
                  <a:pt x="290" y="19900"/>
                </a:cubicBezTo>
                <a:cubicBezTo>
                  <a:pt x="356" y="19834"/>
                  <a:pt x="356" y="19728"/>
                  <a:pt x="290" y="19662"/>
                </a:cubicBezTo>
                <a:cubicBezTo>
                  <a:pt x="256" y="19630"/>
                  <a:pt x="213" y="19613"/>
                  <a:pt x="169" y="19613"/>
                </a:cubicBezTo>
                <a:close/>
                <a:moveTo>
                  <a:pt x="955" y="19613"/>
                </a:moveTo>
                <a:cubicBezTo>
                  <a:pt x="912" y="19613"/>
                  <a:pt x="869" y="19630"/>
                  <a:pt x="836" y="19662"/>
                </a:cubicBezTo>
                <a:cubicBezTo>
                  <a:pt x="769" y="19728"/>
                  <a:pt x="769" y="19834"/>
                  <a:pt x="836" y="19900"/>
                </a:cubicBezTo>
                <a:cubicBezTo>
                  <a:pt x="902" y="19966"/>
                  <a:pt x="1009" y="19966"/>
                  <a:pt x="1076" y="19900"/>
                </a:cubicBezTo>
                <a:cubicBezTo>
                  <a:pt x="1142" y="19834"/>
                  <a:pt x="1142" y="19728"/>
                  <a:pt x="1076" y="19662"/>
                </a:cubicBezTo>
                <a:cubicBezTo>
                  <a:pt x="1043" y="19630"/>
                  <a:pt x="999" y="19613"/>
                  <a:pt x="955" y="19613"/>
                </a:cubicBezTo>
                <a:close/>
                <a:moveTo>
                  <a:pt x="1742" y="19613"/>
                </a:moveTo>
                <a:cubicBezTo>
                  <a:pt x="1698" y="19613"/>
                  <a:pt x="1654" y="19630"/>
                  <a:pt x="1621" y="19662"/>
                </a:cubicBezTo>
                <a:cubicBezTo>
                  <a:pt x="1555" y="19728"/>
                  <a:pt x="1555" y="19834"/>
                  <a:pt x="1621" y="19900"/>
                </a:cubicBezTo>
                <a:cubicBezTo>
                  <a:pt x="1688" y="19966"/>
                  <a:pt x="1796" y="19966"/>
                  <a:pt x="1862" y="19900"/>
                </a:cubicBezTo>
                <a:cubicBezTo>
                  <a:pt x="1928" y="19834"/>
                  <a:pt x="1928" y="19728"/>
                  <a:pt x="1862" y="19662"/>
                </a:cubicBezTo>
                <a:cubicBezTo>
                  <a:pt x="1829" y="19630"/>
                  <a:pt x="1785" y="19613"/>
                  <a:pt x="1742" y="19613"/>
                </a:cubicBezTo>
                <a:close/>
                <a:moveTo>
                  <a:pt x="2528" y="19613"/>
                </a:moveTo>
                <a:cubicBezTo>
                  <a:pt x="2484" y="19613"/>
                  <a:pt x="2441" y="19630"/>
                  <a:pt x="2408" y="19662"/>
                </a:cubicBezTo>
                <a:cubicBezTo>
                  <a:pt x="2341" y="19728"/>
                  <a:pt x="2341" y="19834"/>
                  <a:pt x="2408" y="19900"/>
                </a:cubicBezTo>
                <a:cubicBezTo>
                  <a:pt x="2474" y="19966"/>
                  <a:pt x="2582" y="19966"/>
                  <a:pt x="2648" y="19900"/>
                </a:cubicBezTo>
                <a:cubicBezTo>
                  <a:pt x="2715" y="19834"/>
                  <a:pt x="2715" y="19728"/>
                  <a:pt x="2648" y="19662"/>
                </a:cubicBezTo>
                <a:cubicBezTo>
                  <a:pt x="2615" y="19630"/>
                  <a:pt x="2571" y="19613"/>
                  <a:pt x="2528" y="19613"/>
                </a:cubicBezTo>
                <a:close/>
                <a:moveTo>
                  <a:pt x="3314" y="19613"/>
                </a:moveTo>
                <a:cubicBezTo>
                  <a:pt x="3271" y="19613"/>
                  <a:pt x="3227" y="19630"/>
                  <a:pt x="3194" y="19662"/>
                </a:cubicBezTo>
                <a:cubicBezTo>
                  <a:pt x="3127" y="19728"/>
                  <a:pt x="3127" y="19834"/>
                  <a:pt x="3194" y="19900"/>
                </a:cubicBezTo>
                <a:cubicBezTo>
                  <a:pt x="3260" y="19966"/>
                  <a:pt x="3368" y="19966"/>
                  <a:pt x="3434" y="19900"/>
                </a:cubicBezTo>
                <a:cubicBezTo>
                  <a:pt x="3500" y="19834"/>
                  <a:pt x="3500" y="19728"/>
                  <a:pt x="3434" y="19662"/>
                </a:cubicBezTo>
                <a:cubicBezTo>
                  <a:pt x="3401" y="19630"/>
                  <a:pt x="3358" y="19613"/>
                  <a:pt x="3314" y="19613"/>
                </a:cubicBezTo>
                <a:close/>
                <a:moveTo>
                  <a:pt x="4101" y="19613"/>
                </a:moveTo>
                <a:cubicBezTo>
                  <a:pt x="4057" y="19613"/>
                  <a:pt x="4013" y="19630"/>
                  <a:pt x="3980" y="19662"/>
                </a:cubicBezTo>
                <a:cubicBezTo>
                  <a:pt x="3914" y="19728"/>
                  <a:pt x="3914" y="19834"/>
                  <a:pt x="3980" y="19900"/>
                </a:cubicBezTo>
                <a:cubicBezTo>
                  <a:pt x="4047" y="19966"/>
                  <a:pt x="4154" y="19966"/>
                  <a:pt x="4220" y="19900"/>
                </a:cubicBezTo>
                <a:cubicBezTo>
                  <a:pt x="4287" y="19834"/>
                  <a:pt x="4287" y="19728"/>
                  <a:pt x="4220" y="19662"/>
                </a:cubicBezTo>
                <a:cubicBezTo>
                  <a:pt x="4187" y="19630"/>
                  <a:pt x="4144" y="19613"/>
                  <a:pt x="4101" y="19613"/>
                </a:cubicBezTo>
                <a:close/>
                <a:moveTo>
                  <a:pt x="4886" y="19613"/>
                </a:moveTo>
                <a:cubicBezTo>
                  <a:pt x="4843" y="19613"/>
                  <a:pt x="4800" y="19630"/>
                  <a:pt x="4766" y="19662"/>
                </a:cubicBezTo>
                <a:cubicBezTo>
                  <a:pt x="4700" y="19728"/>
                  <a:pt x="4700" y="19834"/>
                  <a:pt x="4766" y="19900"/>
                </a:cubicBezTo>
                <a:cubicBezTo>
                  <a:pt x="4833" y="19966"/>
                  <a:pt x="4940" y="19966"/>
                  <a:pt x="5007" y="19900"/>
                </a:cubicBezTo>
                <a:cubicBezTo>
                  <a:pt x="5073" y="19834"/>
                  <a:pt x="5073" y="19728"/>
                  <a:pt x="5007" y="19662"/>
                </a:cubicBezTo>
                <a:cubicBezTo>
                  <a:pt x="4973" y="19630"/>
                  <a:pt x="4930" y="19613"/>
                  <a:pt x="4886" y="19613"/>
                </a:cubicBezTo>
                <a:close/>
                <a:moveTo>
                  <a:pt x="5672" y="19613"/>
                </a:moveTo>
                <a:cubicBezTo>
                  <a:pt x="5629" y="19613"/>
                  <a:pt x="5586" y="19630"/>
                  <a:pt x="5553" y="19662"/>
                </a:cubicBezTo>
                <a:cubicBezTo>
                  <a:pt x="5486" y="19728"/>
                  <a:pt x="5486" y="19834"/>
                  <a:pt x="5553" y="19900"/>
                </a:cubicBezTo>
                <a:cubicBezTo>
                  <a:pt x="5619" y="19966"/>
                  <a:pt x="5726" y="19966"/>
                  <a:pt x="5793" y="19900"/>
                </a:cubicBezTo>
                <a:cubicBezTo>
                  <a:pt x="5859" y="19834"/>
                  <a:pt x="5859" y="19728"/>
                  <a:pt x="5793" y="19662"/>
                </a:cubicBezTo>
                <a:cubicBezTo>
                  <a:pt x="5760" y="19630"/>
                  <a:pt x="5716" y="19613"/>
                  <a:pt x="5672" y="19613"/>
                </a:cubicBezTo>
                <a:close/>
                <a:moveTo>
                  <a:pt x="6459" y="19613"/>
                </a:moveTo>
                <a:cubicBezTo>
                  <a:pt x="6415" y="19613"/>
                  <a:pt x="6372" y="19630"/>
                  <a:pt x="6338" y="19662"/>
                </a:cubicBezTo>
                <a:cubicBezTo>
                  <a:pt x="6272" y="19728"/>
                  <a:pt x="6272" y="19834"/>
                  <a:pt x="6338" y="19900"/>
                </a:cubicBezTo>
                <a:cubicBezTo>
                  <a:pt x="6405" y="19966"/>
                  <a:pt x="6513" y="19966"/>
                  <a:pt x="6579" y="19900"/>
                </a:cubicBezTo>
                <a:cubicBezTo>
                  <a:pt x="6646" y="19834"/>
                  <a:pt x="6646" y="19728"/>
                  <a:pt x="6579" y="19662"/>
                </a:cubicBezTo>
                <a:cubicBezTo>
                  <a:pt x="6546" y="19630"/>
                  <a:pt x="6502" y="19613"/>
                  <a:pt x="6459" y="19613"/>
                </a:cubicBezTo>
                <a:close/>
                <a:moveTo>
                  <a:pt x="7245" y="19613"/>
                </a:moveTo>
                <a:cubicBezTo>
                  <a:pt x="7202" y="19613"/>
                  <a:pt x="7158" y="19630"/>
                  <a:pt x="7125" y="19662"/>
                </a:cubicBezTo>
                <a:cubicBezTo>
                  <a:pt x="7058" y="19728"/>
                  <a:pt x="7058" y="19834"/>
                  <a:pt x="7125" y="19900"/>
                </a:cubicBezTo>
                <a:cubicBezTo>
                  <a:pt x="7191" y="19966"/>
                  <a:pt x="7299" y="19966"/>
                  <a:pt x="7365" y="19900"/>
                </a:cubicBezTo>
                <a:cubicBezTo>
                  <a:pt x="7432" y="19834"/>
                  <a:pt x="7432" y="19728"/>
                  <a:pt x="7365" y="19662"/>
                </a:cubicBezTo>
                <a:cubicBezTo>
                  <a:pt x="7332" y="19630"/>
                  <a:pt x="7289" y="19613"/>
                  <a:pt x="7245" y="19613"/>
                </a:cubicBezTo>
                <a:close/>
                <a:moveTo>
                  <a:pt x="8031" y="19613"/>
                </a:moveTo>
                <a:cubicBezTo>
                  <a:pt x="7988" y="19613"/>
                  <a:pt x="7944" y="19630"/>
                  <a:pt x="7911" y="19662"/>
                </a:cubicBezTo>
                <a:cubicBezTo>
                  <a:pt x="7845" y="19728"/>
                  <a:pt x="7845" y="19834"/>
                  <a:pt x="7911" y="19900"/>
                </a:cubicBezTo>
                <a:cubicBezTo>
                  <a:pt x="7977" y="19966"/>
                  <a:pt x="8085" y="19966"/>
                  <a:pt x="8151" y="19900"/>
                </a:cubicBezTo>
                <a:cubicBezTo>
                  <a:pt x="8217" y="19834"/>
                  <a:pt x="8217" y="19728"/>
                  <a:pt x="8151" y="19662"/>
                </a:cubicBezTo>
                <a:cubicBezTo>
                  <a:pt x="8118" y="19630"/>
                  <a:pt x="8075" y="19613"/>
                  <a:pt x="8031" y="19613"/>
                </a:cubicBezTo>
                <a:close/>
                <a:moveTo>
                  <a:pt x="8818" y="19613"/>
                </a:moveTo>
                <a:cubicBezTo>
                  <a:pt x="8774" y="19613"/>
                  <a:pt x="8730" y="19630"/>
                  <a:pt x="8697" y="19662"/>
                </a:cubicBezTo>
                <a:cubicBezTo>
                  <a:pt x="8631" y="19728"/>
                  <a:pt x="8631" y="19834"/>
                  <a:pt x="8697" y="19900"/>
                </a:cubicBezTo>
                <a:cubicBezTo>
                  <a:pt x="8764" y="19966"/>
                  <a:pt x="8871" y="19966"/>
                  <a:pt x="8937" y="19900"/>
                </a:cubicBezTo>
                <a:cubicBezTo>
                  <a:pt x="9004" y="19834"/>
                  <a:pt x="9004" y="19728"/>
                  <a:pt x="8937" y="19662"/>
                </a:cubicBezTo>
                <a:cubicBezTo>
                  <a:pt x="8904" y="19630"/>
                  <a:pt x="8861" y="19613"/>
                  <a:pt x="8818" y="19613"/>
                </a:cubicBezTo>
                <a:close/>
                <a:moveTo>
                  <a:pt x="9603" y="19613"/>
                </a:moveTo>
                <a:cubicBezTo>
                  <a:pt x="9560" y="19613"/>
                  <a:pt x="9517" y="19630"/>
                  <a:pt x="9483" y="19662"/>
                </a:cubicBezTo>
                <a:cubicBezTo>
                  <a:pt x="9417" y="19728"/>
                  <a:pt x="9417" y="19834"/>
                  <a:pt x="9483" y="19900"/>
                </a:cubicBezTo>
                <a:cubicBezTo>
                  <a:pt x="9550" y="19966"/>
                  <a:pt x="9657" y="19966"/>
                  <a:pt x="9724" y="19900"/>
                </a:cubicBezTo>
                <a:cubicBezTo>
                  <a:pt x="9790" y="19834"/>
                  <a:pt x="9790" y="19728"/>
                  <a:pt x="9724" y="19662"/>
                </a:cubicBezTo>
                <a:cubicBezTo>
                  <a:pt x="9690" y="19630"/>
                  <a:pt x="9647" y="19613"/>
                  <a:pt x="9603" y="19613"/>
                </a:cubicBezTo>
                <a:close/>
                <a:moveTo>
                  <a:pt x="10390" y="19613"/>
                </a:moveTo>
                <a:cubicBezTo>
                  <a:pt x="10346" y="19613"/>
                  <a:pt x="10303" y="19630"/>
                  <a:pt x="10270" y="19662"/>
                </a:cubicBezTo>
                <a:cubicBezTo>
                  <a:pt x="10203" y="19728"/>
                  <a:pt x="10203" y="19834"/>
                  <a:pt x="10270" y="19900"/>
                </a:cubicBezTo>
                <a:cubicBezTo>
                  <a:pt x="10336" y="19966"/>
                  <a:pt x="10444" y="19966"/>
                  <a:pt x="10510" y="19900"/>
                </a:cubicBezTo>
                <a:cubicBezTo>
                  <a:pt x="10576" y="19834"/>
                  <a:pt x="10576" y="19728"/>
                  <a:pt x="10510" y="19662"/>
                </a:cubicBezTo>
                <a:cubicBezTo>
                  <a:pt x="10477" y="19630"/>
                  <a:pt x="10433" y="19613"/>
                  <a:pt x="10390" y="19613"/>
                </a:cubicBezTo>
                <a:close/>
                <a:moveTo>
                  <a:pt x="11176" y="19613"/>
                </a:moveTo>
                <a:cubicBezTo>
                  <a:pt x="11132" y="19613"/>
                  <a:pt x="11089" y="19630"/>
                  <a:pt x="11055" y="19662"/>
                </a:cubicBezTo>
                <a:cubicBezTo>
                  <a:pt x="10989" y="19728"/>
                  <a:pt x="10989" y="19834"/>
                  <a:pt x="11055" y="19900"/>
                </a:cubicBezTo>
                <a:cubicBezTo>
                  <a:pt x="11122" y="19966"/>
                  <a:pt x="11230" y="19966"/>
                  <a:pt x="11296" y="19900"/>
                </a:cubicBezTo>
                <a:cubicBezTo>
                  <a:pt x="11363" y="19834"/>
                  <a:pt x="11363" y="19728"/>
                  <a:pt x="11296" y="19662"/>
                </a:cubicBezTo>
                <a:cubicBezTo>
                  <a:pt x="11263" y="19630"/>
                  <a:pt x="11219" y="19613"/>
                  <a:pt x="11176" y="19613"/>
                </a:cubicBezTo>
                <a:close/>
                <a:moveTo>
                  <a:pt x="11962" y="19613"/>
                </a:moveTo>
                <a:cubicBezTo>
                  <a:pt x="11919" y="19613"/>
                  <a:pt x="11875" y="19630"/>
                  <a:pt x="11842" y="19662"/>
                </a:cubicBezTo>
                <a:cubicBezTo>
                  <a:pt x="11775" y="19728"/>
                  <a:pt x="11775" y="19834"/>
                  <a:pt x="11842" y="19900"/>
                </a:cubicBezTo>
                <a:cubicBezTo>
                  <a:pt x="11908" y="19966"/>
                  <a:pt x="12016" y="19966"/>
                  <a:pt x="12083" y="19900"/>
                </a:cubicBezTo>
                <a:cubicBezTo>
                  <a:pt x="12149" y="19834"/>
                  <a:pt x="12149" y="19728"/>
                  <a:pt x="12083" y="19662"/>
                </a:cubicBezTo>
                <a:cubicBezTo>
                  <a:pt x="12049" y="19630"/>
                  <a:pt x="12006" y="19613"/>
                  <a:pt x="11962" y="19613"/>
                </a:cubicBezTo>
                <a:close/>
                <a:moveTo>
                  <a:pt x="12748" y="19613"/>
                </a:moveTo>
                <a:cubicBezTo>
                  <a:pt x="12705" y="19613"/>
                  <a:pt x="12661" y="19630"/>
                  <a:pt x="12628" y="19662"/>
                </a:cubicBezTo>
                <a:cubicBezTo>
                  <a:pt x="12562" y="19728"/>
                  <a:pt x="12562" y="19834"/>
                  <a:pt x="12628" y="19900"/>
                </a:cubicBezTo>
                <a:cubicBezTo>
                  <a:pt x="12694" y="19966"/>
                  <a:pt x="12802" y="19966"/>
                  <a:pt x="12868" y="19900"/>
                </a:cubicBezTo>
                <a:cubicBezTo>
                  <a:pt x="12935" y="19834"/>
                  <a:pt x="12935" y="19728"/>
                  <a:pt x="12868" y="19662"/>
                </a:cubicBezTo>
                <a:cubicBezTo>
                  <a:pt x="12835" y="19630"/>
                  <a:pt x="12792" y="19613"/>
                  <a:pt x="12748" y="19613"/>
                </a:cubicBezTo>
                <a:close/>
                <a:moveTo>
                  <a:pt x="13535" y="19613"/>
                </a:moveTo>
                <a:cubicBezTo>
                  <a:pt x="13491" y="19613"/>
                  <a:pt x="13447" y="19630"/>
                  <a:pt x="13414" y="19662"/>
                </a:cubicBezTo>
                <a:cubicBezTo>
                  <a:pt x="13348" y="19728"/>
                  <a:pt x="13348" y="19834"/>
                  <a:pt x="13414" y="19900"/>
                </a:cubicBezTo>
                <a:cubicBezTo>
                  <a:pt x="13481" y="19966"/>
                  <a:pt x="13588" y="19966"/>
                  <a:pt x="13654" y="19900"/>
                </a:cubicBezTo>
                <a:cubicBezTo>
                  <a:pt x="13721" y="19834"/>
                  <a:pt x="13721" y="19728"/>
                  <a:pt x="13654" y="19662"/>
                </a:cubicBezTo>
                <a:cubicBezTo>
                  <a:pt x="13621" y="19630"/>
                  <a:pt x="13578" y="19613"/>
                  <a:pt x="13535" y="19613"/>
                </a:cubicBezTo>
                <a:close/>
                <a:moveTo>
                  <a:pt x="14320" y="19613"/>
                </a:moveTo>
                <a:cubicBezTo>
                  <a:pt x="14277" y="19613"/>
                  <a:pt x="14234" y="19630"/>
                  <a:pt x="14201" y="19662"/>
                </a:cubicBezTo>
                <a:cubicBezTo>
                  <a:pt x="14134" y="19728"/>
                  <a:pt x="14134" y="19834"/>
                  <a:pt x="14201" y="19900"/>
                </a:cubicBezTo>
                <a:cubicBezTo>
                  <a:pt x="14267" y="19966"/>
                  <a:pt x="14374" y="19966"/>
                  <a:pt x="14441" y="19900"/>
                </a:cubicBezTo>
                <a:cubicBezTo>
                  <a:pt x="14507" y="19834"/>
                  <a:pt x="14507" y="19728"/>
                  <a:pt x="14441" y="19662"/>
                </a:cubicBezTo>
                <a:cubicBezTo>
                  <a:pt x="14408" y="19630"/>
                  <a:pt x="14364" y="19613"/>
                  <a:pt x="14320" y="19613"/>
                </a:cubicBezTo>
                <a:close/>
                <a:moveTo>
                  <a:pt x="15107" y="19613"/>
                </a:moveTo>
                <a:cubicBezTo>
                  <a:pt x="15063" y="19613"/>
                  <a:pt x="15019" y="19630"/>
                  <a:pt x="14986" y="19662"/>
                </a:cubicBezTo>
                <a:cubicBezTo>
                  <a:pt x="14920" y="19728"/>
                  <a:pt x="14920" y="19834"/>
                  <a:pt x="14986" y="19900"/>
                </a:cubicBezTo>
                <a:cubicBezTo>
                  <a:pt x="15053" y="19966"/>
                  <a:pt x="15161" y="19966"/>
                  <a:pt x="15227" y="19900"/>
                </a:cubicBezTo>
                <a:cubicBezTo>
                  <a:pt x="15293" y="19834"/>
                  <a:pt x="15293" y="19728"/>
                  <a:pt x="15227" y="19662"/>
                </a:cubicBezTo>
                <a:cubicBezTo>
                  <a:pt x="15194" y="19630"/>
                  <a:pt x="15150" y="19613"/>
                  <a:pt x="15107" y="19613"/>
                </a:cubicBezTo>
                <a:close/>
                <a:moveTo>
                  <a:pt x="15893" y="19613"/>
                </a:moveTo>
                <a:cubicBezTo>
                  <a:pt x="15849" y="19613"/>
                  <a:pt x="15806" y="19630"/>
                  <a:pt x="15772" y="19662"/>
                </a:cubicBezTo>
                <a:cubicBezTo>
                  <a:pt x="15706" y="19728"/>
                  <a:pt x="15706" y="19834"/>
                  <a:pt x="15772" y="19900"/>
                </a:cubicBezTo>
                <a:cubicBezTo>
                  <a:pt x="15839" y="19966"/>
                  <a:pt x="15947" y="19966"/>
                  <a:pt x="16013" y="19900"/>
                </a:cubicBezTo>
                <a:cubicBezTo>
                  <a:pt x="16080" y="19834"/>
                  <a:pt x="16080" y="19728"/>
                  <a:pt x="16013" y="19662"/>
                </a:cubicBezTo>
                <a:cubicBezTo>
                  <a:pt x="15980" y="19630"/>
                  <a:pt x="15936" y="19613"/>
                  <a:pt x="15893" y="19613"/>
                </a:cubicBezTo>
                <a:close/>
                <a:moveTo>
                  <a:pt x="16679" y="19613"/>
                </a:moveTo>
                <a:cubicBezTo>
                  <a:pt x="16636" y="19613"/>
                  <a:pt x="16592" y="19630"/>
                  <a:pt x="16559" y="19662"/>
                </a:cubicBezTo>
                <a:cubicBezTo>
                  <a:pt x="16492" y="19728"/>
                  <a:pt x="16492" y="19834"/>
                  <a:pt x="16559" y="19900"/>
                </a:cubicBezTo>
                <a:cubicBezTo>
                  <a:pt x="16625" y="19966"/>
                  <a:pt x="16733" y="19966"/>
                  <a:pt x="16800" y="19900"/>
                </a:cubicBezTo>
                <a:cubicBezTo>
                  <a:pt x="16866" y="19834"/>
                  <a:pt x="16866" y="19728"/>
                  <a:pt x="16800" y="19662"/>
                </a:cubicBezTo>
                <a:cubicBezTo>
                  <a:pt x="16766" y="19630"/>
                  <a:pt x="16723" y="19613"/>
                  <a:pt x="16679" y="19613"/>
                </a:cubicBezTo>
                <a:close/>
                <a:moveTo>
                  <a:pt x="17465" y="19613"/>
                </a:moveTo>
                <a:cubicBezTo>
                  <a:pt x="17422" y="19613"/>
                  <a:pt x="17378" y="19630"/>
                  <a:pt x="17345" y="19662"/>
                </a:cubicBezTo>
                <a:cubicBezTo>
                  <a:pt x="17279" y="19728"/>
                  <a:pt x="17279" y="19834"/>
                  <a:pt x="17345" y="19900"/>
                </a:cubicBezTo>
                <a:cubicBezTo>
                  <a:pt x="17411" y="19966"/>
                  <a:pt x="17519" y="19966"/>
                  <a:pt x="17585" y="19900"/>
                </a:cubicBezTo>
                <a:cubicBezTo>
                  <a:pt x="17652" y="19834"/>
                  <a:pt x="17652" y="19728"/>
                  <a:pt x="17585" y="19662"/>
                </a:cubicBezTo>
                <a:cubicBezTo>
                  <a:pt x="17552" y="19630"/>
                  <a:pt x="17509" y="19613"/>
                  <a:pt x="17465" y="19613"/>
                </a:cubicBezTo>
                <a:close/>
                <a:moveTo>
                  <a:pt x="18252" y="19613"/>
                </a:moveTo>
                <a:cubicBezTo>
                  <a:pt x="18208" y="19613"/>
                  <a:pt x="18165" y="19630"/>
                  <a:pt x="18131" y="19662"/>
                </a:cubicBezTo>
                <a:cubicBezTo>
                  <a:pt x="18065" y="19728"/>
                  <a:pt x="18065" y="19834"/>
                  <a:pt x="18131" y="19900"/>
                </a:cubicBezTo>
                <a:cubicBezTo>
                  <a:pt x="18198" y="19966"/>
                  <a:pt x="18305" y="19966"/>
                  <a:pt x="18371" y="19900"/>
                </a:cubicBezTo>
                <a:cubicBezTo>
                  <a:pt x="18438" y="19834"/>
                  <a:pt x="18438" y="19728"/>
                  <a:pt x="18371" y="19662"/>
                </a:cubicBezTo>
                <a:cubicBezTo>
                  <a:pt x="18338" y="19630"/>
                  <a:pt x="18295" y="19613"/>
                  <a:pt x="18252" y="19613"/>
                </a:cubicBezTo>
                <a:close/>
                <a:moveTo>
                  <a:pt x="19037" y="19613"/>
                </a:moveTo>
                <a:cubicBezTo>
                  <a:pt x="18994" y="19613"/>
                  <a:pt x="18951" y="19630"/>
                  <a:pt x="18918" y="19662"/>
                </a:cubicBezTo>
                <a:cubicBezTo>
                  <a:pt x="18851" y="19728"/>
                  <a:pt x="18851" y="19834"/>
                  <a:pt x="18918" y="19900"/>
                </a:cubicBezTo>
                <a:cubicBezTo>
                  <a:pt x="18984" y="19966"/>
                  <a:pt x="19091" y="19966"/>
                  <a:pt x="19158" y="19900"/>
                </a:cubicBezTo>
                <a:cubicBezTo>
                  <a:pt x="19224" y="19834"/>
                  <a:pt x="19224" y="19728"/>
                  <a:pt x="19158" y="19662"/>
                </a:cubicBezTo>
                <a:cubicBezTo>
                  <a:pt x="19125" y="19630"/>
                  <a:pt x="19081" y="19613"/>
                  <a:pt x="19037" y="19613"/>
                </a:cubicBezTo>
                <a:close/>
                <a:moveTo>
                  <a:pt x="19824" y="19613"/>
                </a:moveTo>
                <a:cubicBezTo>
                  <a:pt x="19780" y="19613"/>
                  <a:pt x="19736" y="19630"/>
                  <a:pt x="19703" y="19662"/>
                </a:cubicBezTo>
                <a:cubicBezTo>
                  <a:pt x="19637" y="19728"/>
                  <a:pt x="19637" y="19834"/>
                  <a:pt x="19703" y="19900"/>
                </a:cubicBezTo>
                <a:cubicBezTo>
                  <a:pt x="19770" y="19966"/>
                  <a:pt x="19878" y="19966"/>
                  <a:pt x="19944" y="19900"/>
                </a:cubicBezTo>
                <a:cubicBezTo>
                  <a:pt x="20010" y="19834"/>
                  <a:pt x="20010" y="19728"/>
                  <a:pt x="19944" y="19662"/>
                </a:cubicBezTo>
                <a:cubicBezTo>
                  <a:pt x="19911" y="19630"/>
                  <a:pt x="19867" y="19613"/>
                  <a:pt x="19824" y="19613"/>
                </a:cubicBezTo>
                <a:close/>
                <a:moveTo>
                  <a:pt x="20610" y="19613"/>
                </a:moveTo>
                <a:cubicBezTo>
                  <a:pt x="20566" y="19613"/>
                  <a:pt x="20523" y="19630"/>
                  <a:pt x="20490" y="19662"/>
                </a:cubicBezTo>
                <a:cubicBezTo>
                  <a:pt x="20423" y="19728"/>
                  <a:pt x="20423" y="19834"/>
                  <a:pt x="20490" y="19900"/>
                </a:cubicBezTo>
                <a:cubicBezTo>
                  <a:pt x="20556" y="19966"/>
                  <a:pt x="20664" y="19966"/>
                  <a:pt x="20730" y="19900"/>
                </a:cubicBezTo>
                <a:cubicBezTo>
                  <a:pt x="20797" y="19834"/>
                  <a:pt x="20797" y="19728"/>
                  <a:pt x="20730" y="19662"/>
                </a:cubicBezTo>
                <a:cubicBezTo>
                  <a:pt x="20697" y="19630"/>
                  <a:pt x="20653" y="19613"/>
                  <a:pt x="20610" y="19613"/>
                </a:cubicBezTo>
                <a:close/>
                <a:moveTo>
                  <a:pt x="21396" y="19613"/>
                </a:moveTo>
                <a:cubicBezTo>
                  <a:pt x="21353" y="19613"/>
                  <a:pt x="21309" y="19630"/>
                  <a:pt x="21276" y="19662"/>
                </a:cubicBezTo>
                <a:cubicBezTo>
                  <a:pt x="21209" y="19728"/>
                  <a:pt x="21209" y="19834"/>
                  <a:pt x="21276" y="19900"/>
                </a:cubicBezTo>
                <a:cubicBezTo>
                  <a:pt x="21342" y="19966"/>
                  <a:pt x="21450" y="19966"/>
                  <a:pt x="21517" y="19900"/>
                </a:cubicBezTo>
                <a:cubicBezTo>
                  <a:pt x="21583" y="19834"/>
                  <a:pt x="21583" y="19728"/>
                  <a:pt x="21517" y="19662"/>
                </a:cubicBezTo>
                <a:cubicBezTo>
                  <a:pt x="21483" y="19630"/>
                  <a:pt x="21440" y="19613"/>
                  <a:pt x="21396" y="19613"/>
                </a:cubicBezTo>
                <a:close/>
                <a:moveTo>
                  <a:pt x="169" y="20430"/>
                </a:moveTo>
                <a:cubicBezTo>
                  <a:pt x="126" y="20430"/>
                  <a:pt x="83" y="20447"/>
                  <a:pt x="49" y="20480"/>
                </a:cubicBezTo>
                <a:cubicBezTo>
                  <a:pt x="-17" y="20545"/>
                  <a:pt x="-17" y="20652"/>
                  <a:pt x="49" y="20717"/>
                </a:cubicBezTo>
                <a:cubicBezTo>
                  <a:pt x="116" y="20783"/>
                  <a:pt x="223" y="20783"/>
                  <a:pt x="290" y="20717"/>
                </a:cubicBezTo>
                <a:cubicBezTo>
                  <a:pt x="356" y="20652"/>
                  <a:pt x="356" y="20545"/>
                  <a:pt x="290" y="20480"/>
                </a:cubicBezTo>
                <a:cubicBezTo>
                  <a:pt x="256" y="20447"/>
                  <a:pt x="213" y="20430"/>
                  <a:pt x="169" y="20430"/>
                </a:cubicBezTo>
                <a:close/>
                <a:moveTo>
                  <a:pt x="955" y="20430"/>
                </a:moveTo>
                <a:cubicBezTo>
                  <a:pt x="912" y="20430"/>
                  <a:pt x="869" y="20447"/>
                  <a:pt x="836" y="20480"/>
                </a:cubicBezTo>
                <a:cubicBezTo>
                  <a:pt x="769" y="20545"/>
                  <a:pt x="769" y="20652"/>
                  <a:pt x="836" y="20717"/>
                </a:cubicBezTo>
                <a:cubicBezTo>
                  <a:pt x="902" y="20783"/>
                  <a:pt x="1009" y="20783"/>
                  <a:pt x="1076" y="20717"/>
                </a:cubicBezTo>
                <a:cubicBezTo>
                  <a:pt x="1142" y="20652"/>
                  <a:pt x="1142" y="20545"/>
                  <a:pt x="1076" y="20480"/>
                </a:cubicBezTo>
                <a:cubicBezTo>
                  <a:pt x="1043" y="20447"/>
                  <a:pt x="999" y="20430"/>
                  <a:pt x="955" y="20430"/>
                </a:cubicBezTo>
                <a:close/>
                <a:moveTo>
                  <a:pt x="1742" y="20430"/>
                </a:moveTo>
                <a:cubicBezTo>
                  <a:pt x="1698" y="20430"/>
                  <a:pt x="1654" y="20447"/>
                  <a:pt x="1621" y="20480"/>
                </a:cubicBezTo>
                <a:cubicBezTo>
                  <a:pt x="1555" y="20545"/>
                  <a:pt x="1555" y="20652"/>
                  <a:pt x="1621" y="20717"/>
                </a:cubicBezTo>
                <a:cubicBezTo>
                  <a:pt x="1688" y="20783"/>
                  <a:pt x="1796" y="20783"/>
                  <a:pt x="1862" y="20717"/>
                </a:cubicBezTo>
                <a:cubicBezTo>
                  <a:pt x="1928" y="20652"/>
                  <a:pt x="1928" y="20545"/>
                  <a:pt x="1862" y="20480"/>
                </a:cubicBezTo>
                <a:cubicBezTo>
                  <a:pt x="1829" y="20447"/>
                  <a:pt x="1785" y="20430"/>
                  <a:pt x="1742" y="20430"/>
                </a:cubicBezTo>
                <a:close/>
                <a:moveTo>
                  <a:pt x="2528" y="20430"/>
                </a:moveTo>
                <a:cubicBezTo>
                  <a:pt x="2484" y="20430"/>
                  <a:pt x="2441" y="20447"/>
                  <a:pt x="2408" y="20480"/>
                </a:cubicBezTo>
                <a:cubicBezTo>
                  <a:pt x="2341" y="20545"/>
                  <a:pt x="2341" y="20652"/>
                  <a:pt x="2408" y="20717"/>
                </a:cubicBezTo>
                <a:cubicBezTo>
                  <a:pt x="2474" y="20783"/>
                  <a:pt x="2582" y="20783"/>
                  <a:pt x="2648" y="20717"/>
                </a:cubicBezTo>
                <a:cubicBezTo>
                  <a:pt x="2715" y="20652"/>
                  <a:pt x="2715" y="20545"/>
                  <a:pt x="2648" y="20480"/>
                </a:cubicBezTo>
                <a:cubicBezTo>
                  <a:pt x="2615" y="20447"/>
                  <a:pt x="2571" y="20430"/>
                  <a:pt x="2528" y="20430"/>
                </a:cubicBezTo>
                <a:close/>
                <a:moveTo>
                  <a:pt x="3314" y="20430"/>
                </a:moveTo>
                <a:cubicBezTo>
                  <a:pt x="3271" y="20430"/>
                  <a:pt x="3227" y="20447"/>
                  <a:pt x="3194" y="20480"/>
                </a:cubicBezTo>
                <a:cubicBezTo>
                  <a:pt x="3127" y="20545"/>
                  <a:pt x="3127" y="20652"/>
                  <a:pt x="3194" y="20717"/>
                </a:cubicBezTo>
                <a:cubicBezTo>
                  <a:pt x="3260" y="20783"/>
                  <a:pt x="3368" y="20783"/>
                  <a:pt x="3434" y="20717"/>
                </a:cubicBezTo>
                <a:cubicBezTo>
                  <a:pt x="3500" y="20652"/>
                  <a:pt x="3500" y="20545"/>
                  <a:pt x="3434" y="20480"/>
                </a:cubicBezTo>
                <a:cubicBezTo>
                  <a:pt x="3401" y="20447"/>
                  <a:pt x="3358" y="20430"/>
                  <a:pt x="3314" y="20430"/>
                </a:cubicBezTo>
                <a:close/>
                <a:moveTo>
                  <a:pt x="4101" y="20430"/>
                </a:moveTo>
                <a:cubicBezTo>
                  <a:pt x="4057" y="20430"/>
                  <a:pt x="4013" y="20447"/>
                  <a:pt x="3980" y="20480"/>
                </a:cubicBezTo>
                <a:cubicBezTo>
                  <a:pt x="3914" y="20545"/>
                  <a:pt x="3914" y="20652"/>
                  <a:pt x="3980" y="20717"/>
                </a:cubicBezTo>
                <a:cubicBezTo>
                  <a:pt x="4047" y="20783"/>
                  <a:pt x="4154" y="20783"/>
                  <a:pt x="4220" y="20717"/>
                </a:cubicBezTo>
                <a:cubicBezTo>
                  <a:pt x="4287" y="20652"/>
                  <a:pt x="4287" y="20545"/>
                  <a:pt x="4220" y="20480"/>
                </a:cubicBezTo>
                <a:cubicBezTo>
                  <a:pt x="4187" y="20447"/>
                  <a:pt x="4144" y="20430"/>
                  <a:pt x="4101" y="20430"/>
                </a:cubicBezTo>
                <a:close/>
                <a:moveTo>
                  <a:pt x="4886" y="20430"/>
                </a:moveTo>
                <a:cubicBezTo>
                  <a:pt x="4843" y="20430"/>
                  <a:pt x="4800" y="20447"/>
                  <a:pt x="4766" y="20480"/>
                </a:cubicBezTo>
                <a:cubicBezTo>
                  <a:pt x="4700" y="20545"/>
                  <a:pt x="4700" y="20652"/>
                  <a:pt x="4766" y="20717"/>
                </a:cubicBezTo>
                <a:cubicBezTo>
                  <a:pt x="4833" y="20783"/>
                  <a:pt x="4940" y="20783"/>
                  <a:pt x="5007" y="20717"/>
                </a:cubicBezTo>
                <a:cubicBezTo>
                  <a:pt x="5073" y="20652"/>
                  <a:pt x="5073" y="20545"/>
                  <a:pt x="5007" y="20480"/>
                </a:cubicBezTo>
                <a:cubicBezTo>
                  <a:pt x="4973" y="20447"/>
                  <a:pt x="4930" y="20430"/>
                  <a:pt x="4886" y="20430"/>
                </a:cubicBezTo>
                <a:close/>
                <a:moveTo>
                  <a:pt x="5672" y="20430"/>
                </a:moveTo>
                <a:cubicBezTo>
                  <a:pt x="5629" y="20430"/>
                  <a:pt x="5586" y="20447"/>
                  <a:pt x="5553" y="20480"/>
                </a:cubicBezTo>
                <a:cubicBezTo>
                  <a:pt x="5486" y="20545"/>
                  <a:pt x="5486" y="20652"/>
                  <a:pt x="5553" y="20717"/>
                </a:cubicBezTo>
                <a:cubicBezTo>
                  <a:pt x="5619" y="20783"/>
                  <a:pt x="5726" y="20783"/>
                  <a:pt x="5793" y="20717"/>
                </a:cubicBezTo>
                <a:cubicBezTo>
                  <a:pt x="5859" y="20652"/>
                  <a:pt x="5859" y="20545"/>
                  <a:pt x="5793" y="20480"/>
                </a:cubicBezTo>
                <a:cubicBezTo>
                  <a:pt x="5760" y="20447"/>
                  <a:pt x="5716" y="20430"/>
                  <a:pt x="5672" y="20430"/>
                </a:cubicBezTo>
                <a:close/>
                <a:moveTo>
                  <a:pt x="6459" y="20430"/>
                </a:moveTo>
                <a:cubicBezTo>
                  <a:pt x="6415" y="20430"/>
                  <a:pt x="6372" y="20447"/>
                  <a:pt x="6338" y="20480"/>
                </a:cubicBezTo>
                <a:cubicBezTo>
                  <a:pt x="6272" y="20545"/>
                  <a:pt x="6272" y="20652"/>
                  <a:pt x="6338" y="20717"/>
                </a:cubicBezTo>
                <a:cubicBezTo>
                  <a:pt x="6405" y="20783"/>
                  <a:pt x="6513" y="20783"/>
                  <a:pt x="6579" y="20717"/>
                </a:cubicBezTo>
                <a:cubicBezTo>
                  <a:pt x="6646" y="20652"/>
                  <a:pt x="6646" y="20545"/>
                  <a:pt x="6579" y="20480"/>
                </a:cubicBezTo>
                <a:cubicBezTo>
                  <a:pt x="6546" y="20447"/>
                  <a:pt x="6502" y="20430"/>
                  <a:pt x="6459" y="20430"/>
                </a:cubicBezTo>
                <a:close/>
                <a:moveTo>
                  <a:pt x="7245" y="20430"/>
                </a:moveTo>
                <a:cubicBezTo>
                  <a:pt x="7202" y="20430"/>
                  <a:pt x="7158" y="20447"/>
                  <a:pt x="7125" y="20480"/>
                </a:cubicBezTo>
                <a:cubicBezTo>
                  <a:pt x="7058" y="20545"/>
                  <a:pt x="7058" y="20652"/>
                  <a:pt x="7125" y="20717"/>
                </a:cubicBezTo>
                <a:cubicBezTo>
                  <a:pt x="7191" y="20783"/>
                  <a:pt x="7299" y="20783"/>
                  <a:pt x="7365" y="20717"/>
                </a:cubicBezTo>
                <a:cubicBezTo>
                  <a:pt x="7432" y="20652"/>
                  <a:pt x="7432" y="20545"/>
                  <a:pt x="7365" y="20480"/>
                </a:cubicBezTo>
                <a:cubicBezTo>
                  <a:pt x="7332" y="20447"/>
                  <a:pt x="7289" y="20430"/>
                  <a:pt x="7245" y="20430"/>
                </a:cubicBezTo>
                <a:close/>
                <a:moveTo>
                  <a:pt x="8031" y="20430"/>
                </a:moveTo>
                <a:cubicBezTo>
                  <a:pt x="7988" y="20430"/>
                  <a:pt x="7944" y="20447"/>
                  <a:pt x="7911" y="20480"/>
                </a:cubicBezTo>
                <a:cubicBezTo>
                  <a:pt x="7845" y="20545"/>
                  <a:pt x="7845" y="20652"/>
                  <a:pt x="7911" y="20717"/>
                </a:cubicBezTo>
                <a:cubicBezTo>
                  <a:pt x="7977" y="20783"/>
                  <a:pt x="8085" y="20783"/>
                  <a:pt x="8151" y="20717"/>
                </a:cubicBezTo>
                <a:cubicBezTo>
                  <a:pt x="8217" y="20652"/>
                  <a:pt x="8217" y="20545"/>
                  <a:pt x="8151" y="20480"/>
                </a:cubicBezTo>
                <a:cubicBezTo>
                  <a:pt x="8118" y="20447"/>
                  <a:pt x="8075" y="20430"/>
                  <a:pt x="8031" y="20430"/>
                </a:cubicBezTo>
                <a:close/>
                <a:moveTo>
                  <a:pt x="8818" y="20430"/>
                </a:moveTo>
                <a:cubicBezTo>
                  <a:pt x="8774" y="20430"/>
                  <a:pt x="8730" y="20447"/>
                  <a:pt x="8697" y="20480"/>
                </a:cubicBezTo>
                <a:cubicBezTo>
                  <a:pt x="8631" y="20545"/>
                  <a:pt x="8631" y="20652"/>
                  <a:pt x="8697" y="20717"/>
                </a:cubicBezTo>
                <a:cubicBezTo>
                  <a:pt x="8764" y="20783"/>
                  <a:pt x="8871" y="20783"/>
                  <a:pt x="8937" y="20717"/>
                </a:cubicBezTo>
                <a:cubicBezTo>
                  <a:pt x="9004" y="20652"/>
                  <a:pt x="9004" y="20545"/>
                  <a:pt x="8937" y="20480"/>
                </a:cubicBezTo>
                <a:cubicBezTo>
                  <a:pt x="8904" y="20447"/>
                  <a:pt x="8861" y="20430"/>
                  <a:pt x="8818" y="20430"/>
                </a:cubicBezTo>
                <a:close/>
                <a:moveTo>
                  <a:pt x="9603" y="20430"/>
                </a:moveTo>
                <a:cubicBezTo>
                  <a:pt x="9560" y="20430"/>
                  <a:pt x="9517" y="20447"/>
                  <a:pt x="9483" y="20480"/>
                </a:cubicBezTo>
                <a:cubicBezTo>
                  <a:pt x="9417" y="20545"/>
                  <a:pt x="9417" y="20652"/>
                  <a:pt x="9483" y="20717"/>
                </a:cubicBezTo>
                <a:cubicBezTo>
                  <a:pt x="9550" y="20783"/>
                  <a:pt x="9657" y="20783"/>
                  <a:pt x="9724" y="20717"/>
                </a:cubicBezTo>
                <a:cubicBezTo>
                  <a:pt x="9790" y="20652"/>
                  <a:pt x="9790" y="20545"/>
                  <a:pt x="9724" y="20480"/>
                </a:cubicBezTo>
                <a:cubicBezTo>
                  <a:pt x="9690" y="20447"/>
                  <a:pt x="9647" y="20430"/>
                  <a:pt x="9603" y="20430"/>
                </a:cubicBezTo>
                <a:close/>
                <a:moveTo>
                  <a:pt x="10390" y="20430"/>
                </a:moveTo>
                <a:cubicBezTo>
                  <a:pt x="10346" y="20430"/>
                  <a:pt x="10303" y="20447"/>
                  <a:pt x="10270" y="20480"/>
                </a:cubicBezTo>
                <a:cubicBezTo>
                  <a:pt x="10203" y="20545"/>
                  <a:pt x="10203" y="20652"/>
                  <a:pt x="10270" y="20717"/>
                </a:cubicBezTo>
                <a:cubicBezTo>
                  <a:pt x="10336" y="20783"/>
                  <a:pt x="10444" y="20783"/>
                  <a:pt x="10510" y="20717"/>
                </a:cubicBezTo>
                <a:cubicBezTo>
                  <a:pt x="10576" y="20652"/>
                  <a:pt x="10576" y="20545"/>
                  <a:pt x="10510" y="20480"/>
                </a:cubicBezTo>
                <a:cubicBezTo>
                  <a:pt x="10477" y="20447"/>
                  <a:pt x="10433" y="20430"/>
                  <a:pt x="10390" y="20430"/>
                </a:cubicBezTo>
                <a:close/>
                <a:moveTo>
                  <a:pt x="11176" y="20430"/>
                </a:moveTo>
                <a:cubicBezTo>
                  <a:pt x="11132" y="20430"/>
                  <a:pt x="11089" y="20447"/>
                  <a:pt x="11055" y="20480"/>
                </a:cubicBezTo>
                <a:cubicBezTo>
                  <a:pt x="10989" y="20545"/>
                  <a:pt x="10989" y="20652"/>
                  <a:pt x="11055" y="20717"/>
                </a:cubicBezTo>
                <a:cubicBezTo>
                  <a:pt x="11122" y="20783"/>
                  <a:pt x="11230" y="20783"/>
                  <a:pt x="11296" y="20717"/>
                </a:cubicBezTo>
                <a:cubicBezTo>
                  <a:pt x="11363" y="20652"/>
                  <a:pt x="11363" y="20545"/>
                  <a:pt x="11296" y="20480"/>
                </a:cubicBezTo>
                <a:cubicBezTo>
                  <a:pt x="11263" y="20447"/>
                  <a:pt x="11219" y="20430"/>
                  <a:pt x="11176" y="20430"/>
                </a:cubicBezTo>
                <a:close/>
                <a:moveTo>
                  <a:pt x="11962" y="20430"/>
                </a:moveTo>
                <a:cubicBezTo>
                  <a:pt x="11919" y="20430"/>
                  <a:pt x="11875" y="20447"/>
                  <a:pt x="11842" y="20480"/>
                </a:cubicBezTo>
                <a:cubicBezTo>
                  <a:pt x="11775" y="20545"/>
                  <a:pt x="11775" y="20652"/>
                  <a:pt x="11842" y="20717"/>
                </a:cubicBezTo>
                <a:cubicBezTo>
                  <a:pt x="11908" y="20783"/>
                  <a:pt x="12016" y="20783"/>
                  <a:pt x="12083" y="20717"/>
                </a:cubicBezTo>
                <a:cubicBezTo>
                  <a:pt x="12149" y="20652"/>
                  <a:pt x="12149" y="20545"/>
                  <a:pt x="12083" y="20480"/>
                </a:cubicBezTo>
                <a:cubicBezTo>
                  <a:pt x="12049" y="20447"/>
                  <a:pt x="12006" y="20430"/>
                  <a:pt x="11962" y="20430"/>
                </a:cubicBezTo>
                <a:close/>
                <a:moveTo>
                  <a:pt x="12748" y="20430"/>
                </a:moveTo>
                <a:cubicBezTo>
                  <a:pt x="12705" y="20430"/>
                  <a:pt x="12661" y="20447"/>
                  <a:pt x="12628" y="20480"/>
                </a:cubicBezTo>
                <a:cubicBezTo>
                  <a:pt x="12562" y="20545"/>
                  <a:pt x="12562" y="20652"/>
                  <a:pt x="12628" y="20717"/>
                </a:cubicBezTo>
                <a:cubicBezTo>
                  <a:pt x="12694" y="20783"/>
                  <a:pt x="12802" y="20783"/>
                  <a:pt x="12868" y="20717"/>
                </a:cubicBezTo>
                <a:cubicBezTo>
                  <a:pt x="12935" y="20652"/>
                  <a:pt x="12935" y="20545"/>
                  <a:pt x="12868" y="20480"/>
                </a:cubicBezTo>
                <a:cubicBezTo>
                  <a:pt x="12835" y="20447"/>
                  <a:pt x="12792" y="20430"/>
                  <a:pt x="12748" y="20430"/>
                </a:cubicBezTo>
                <a:close/>
                <a:moveTo>
                  <a:pt x="13535" y="20430"/>
                </a:moveTo>
                <a:cubicBezTo>
                  <a:pt x="13491" y="20430"/>
                  <a:pt x="13447" y="20447"/>
                  <a:pt x="13414" y="20480"/>
                </a:cubicBezTo>
                <a:cubicBezTo>
                  <a:pt x="13348" y="20545"/>
                  <a:pt x="13348" y="20652"/>
                  <a:pt x="13414" y="20717"/>
                </a:cubicBezTo>
                <a:cubicBezTo>
                  <a:pt x="13481" y="20783"/>
                  <a:pt x="13588" y="20783"/>
                  <a:pt x="13654" y="20717"/>
                </a:cubicBezTo>
                <a:cubicBezTo>
                  <a:pt x="13721" y="20652"/>
                  <a:pt x="13721" y="20545"/>
                  <a:pt x="13654" y="20480"/>
                </a:cubicBezTo>
                <a:cubicBezTo>
                  <a:pt x="13621" y="20447"/>
                  <a:pt x="13578" y="20430"/>
                  <a:pt x="13535" y="20430"/>
                </a:cubicBezTo>
                <a:close/>
                <a:moveTo>
                  <a:pt x="14320" y="20430"/>
                </a:moveTo>
                <a:cubicBezTo>
                  <a:pt x="14277" y="20430"/>
                  <a:pt x="14234" y="20447"/>
                  <a:pt x="14201" y="20480"/>
                </a:cubicBezTo>
                <a:cubicBezTo>
                  <a:pt x="14134" y="20545"/>
                  <a:pt x="14134" y="20652"/>
                  <a:pt x="14201" y="20717"/>
                </a:cubicBezTo>
                <a:cubicBezTo>
                  <a:pt x="14267" y="20783"/>
                  <a:pt x="14374" y="20783"/>
                  <a:pt x="14441" y="20717"/>
                </a:cubicBezTo>
                <a:cubicBezTo>
                  <a:pt x="14507" y="20652"/>
                  <a:pt x="14507" y="20545"/>
                  <a:pt x="14441" y="20480"/>
                </a:cubicBezTo>
                <a:cubicBezTo>
                  <a:pt x="14408" y="20447"/>
                  <a:pt x="14364" y="20430"/>
                  <a:pt x="14320" y="20430"/>
                </a:cubicBezTo>
                <a:close/>
                <a:moveTo>
                  <a:pt x="15107" y="20430"/>
                </a:moveTo>
                <a:cubicBezTo>
                  <a:pt x="15063" y="20430"/>
                  <a:pt x="15019" y="20447"/>
                  <a:pt x="14986" y="20480"/>
                </a:cubicBezTo>
                <a:cubicBezTo>
                  <a:pt x="14920" y="20545"/>
                  <a:pt x="14920" y="20652"/>
                  <a:pt x="14986" y="20717"/>
                </a:cubicBezTo>
                <a:cubicBezTo>
                  <a:pt x="15053" y="20783"/>
                  <a:pt x="15161" y="20783"/>
                  <a:pt x="15227" y="20717"/>
                </a:cubicBezTo>
                <a:cubicBezTo>
                  <a:pt x="15293" y="20652"/>
                  <a:pt x="15293" y="20545"/>
                  <a:pt x="15227" y="20480"/>
                </a:cubicBezTo>
                <a:cubicBezTo>
                  <a:pt x="15194" y="20447"/>
                  <a:pt x="15150" y="20430"/>
                  <a:pt x="15107" y="20430"/>
                </a:cubicBezTo>
                <a:close/>
                <a:moveTo>
                  <a:pt x="15893" y="20430"/>
                </a:moveTo>
                <a:cubicBezTo>
                  <a:pt x="15849" y="20430"/>
                  <a:pt x="15806" y="20447"/>
                  <a:pt x="15772" y="20480"/>
                </a:cubicBezTo>
                <a:cubicBezTo>
                  <a:pt x="15706" y="20545"/>
                  <a:pt x="15706" y="20652"/>
                  <a:pt x="15772" y="20717"/>
                </a:cubicBezTo>
                <a:cubicBezTo>
                  <a:pt x="15839" y="20783"/>
                  <a:pt x="15947" y="20783"/>
                  <a:pt x="16013" y="20717"/>
                </a:cubicBezTo>
                <a:cubicBezTo>
                  <a:pt x="16080" y="20652"/>
                  <a:pt x="16080" y="20545"/>
                  <a:pt x="16013" y="20480"/>
                </a:cubicBezTo>
                <a:cubicBezTo>
                  <a:pt x="15980" y="20447"/>
                  <a:pt x="15936" y="20430"/>
                  <a:pt x="15893" y="20430"/>
                </a:cubicBezTo>
                <a:close/>
                <a:moveTo>
                  <a:pt x="16679" y="20430"/>
                </a:moveTo>
                <a:cubicBezTo>
                  <a:pt x="16636" y="20430"/>
                  <a:pt x="16592" y="20447"/>
                  <a:pt x="16559" y="20480"/>
                </a:cubicBezTo>
                <a:cubicBezTo>
                  <a:pt x="16492" y="20545"/>
                  <a:pt x="16492" y="20652"/>
                  <a:pt x="16559" y="20717"/>
                </a:cubicBezTo>
                <a:cubicBezTo>
                  <a:pt x="16625" y="20783"/>
                  <a:pt x="16733" y="20783"/>
                  <a:pt x="16800" y="20717"/>
                </a:cubicBezTo>
                <a:cubicBezTo>
                  <a:pt x="16866" y="20652"/>
                  <a:pt x="16866" y="20545"/>
                  <a:pt x="16800" y="20480"/>
                </a:cubicBezTo>
                <a:cubicBezTo>
                  <a:pt x="16766" y="20447"/>
                  <a:pt x="16723" y="20430"/>
                  <a:pt x="16679" y="20430"/>
                </a:cubicBezTo>
                <a:close/>
                <a:moveTo>
                  <a:pt x="17465" y="20430"/>
                </a:moveTo>
                <a:cubicBezTo>
                  <a:pt x="17422" y="20430"/>
                  <a:pt x="17378" y="20447"/>
                  <a:pt x="17345" y="20480"/>
                </a:cubicBezTo>
                <a:cubicBezTo>
                  <a:pt x="17279" y="20545"/>
                  <a:pt x="17279" y="20652"/>
                  <a:pt x="17345" y="20717"/>
                </a:cubicBezTo>
                <a:cubicBezTo>
                  <a:pt x="17411" y="20783"/>
                  <a:pt x="17519" y="20783"/>
                  <a:pt x="17585" y="20717"/>
                </a:cubicBezTo>
                <a:cubicBezTo>
                  <a:pt x="17652" y="20652"/>
                  <a:pt x="17652" y="20545"/>
                  <a:pt x="17585" y="20480"/>
                </a:cubicBezTo>
                <a:cubicBezTo>
                  <a:pt x="17552" y="20447"/>
                  <a:pt x="17509" y="20430"/>
                  <a:pt x="17465" y="20430"/>
                </a:cubicBezTo>
                <a:close/>
                <a:moveTo>
                  <a:pt x="18252" y="20430"/>
                </a:moveTo>
                <a:cubicBezTo>
                  <a:pt x="18208" y="20430"/>
                  <a:pt x="18165" y="20447"/>
                  <a:pt x="18131" y="20480"/>
                </a:cubicBezTo>
                <a:cubicBezTo>
                  <a:pt x="18065" y="20545"/>
                  <a:pt x="18065" y="20652"/>
                  <a:pt x="18131" y="20717"/>
                </a:cubicBezTo>
                <a:cubicBezTo>
                  <a:pt x="18198" y="20783"/>
                  <a:pt x="18305" y="20783"/>
                  <a:pt x="18371" y="20717"/>
                </a:cubicBezTo>
                <a:cubicBezTo>
                  <a:pt x="18438" y="20652"/>
                  <a:pt x="18438" y="20545"/>
                  <a:pt x="18371" y="20480"/>
                </a:cubicBezTo>
                <a:cubicBezTo>
                  <a:pt x="18338" y="20447"/>
                  <a:pt x="18295" y="20430"/>
                  <a:pt x="18252" y="20430"/>
                </a:cubicBezTo>
                <a:close/>
                <a:moveTo>
                  <a:pt x="19037" y="20430"/>
                </a:moveTo>
                <a:cubicBezTo>
                  <a:pt x="18994" y="20430"/>
                  <a:pt x="18951" y="20447"/>
                  <a:pt x="18918" y="20480"/>
                </a:cubicBezTo>
                <a:cubicBezTo>
                  <a:pt x="18851" y="20545"/>
                  <a:pt x="18851" y="20652"/>
                  <a:pt x="18918" y="20717"/>
                </a:cubicBezTo>
                <a:cubicBezTo>
                  <a:pt x="18984" y="20783"/>
                  <a:pt x="19091" y="20783"/>
                  <a:pt x="19158" y="20717"/>
                </a:cubicBezTo>
                <a:cubicBezTo>
                  <a:pt x="19224" y="20652"/>
                  <a:pt x="19224" y="20545"/>
                  <a:pt x="19158" y="20480"/>
                </a:cubicBezTo>
                <a:cubicBezTo>
                  <a:pt x="19125" y="20447"/>
                  <a:pt x="19081" y="20430"/>
                  <a:pt x="19037" y="20430"/>
                </a:cubicBezTo>
                <a:close/>
                <a:moveTo>
                  <a:pt x="19824" y="20430"/>
                </a:moveTo>
                <a:cubicBezTo>
                  <a:pt x="19780" y="20430"/>
                  <a:pt x="19736" y="20447"/>
                  <a:pt x="19703" y="20480"/>
                </a:cubicBezTo>
                <a:cubicBezTo>
                  <a:pt x="19637" y="20545"/>
                  <a:pt x="19637" y="20652"/>
                  <a:pt x="19703" y="20717"/>
                </a:cubicBezTo>
                <a:cubicBezTo>
                  <a:pt x="19770" y="20783"/>
                  <a:pt x="19878" y="20783"/>
                  <a:pt x="19944" y="20717"/>
                </a:cubicBezTo>
                <a:cubicBezTo>
                  <a:pt x="20010" y="20652"/>
                  <a:pt x="20010" y="20545"/>
                  <a:pt x="19944" y="20480"/>
                </a:cubicBezTo>
                <a:cubicBezTo>
                  <a:pt x="19911" y="20447"/>
                  <a:pt x="19867" y="20430"/>
                  <a:pt x="19824" y="20430"/>
                </a:cubicBezTo>
                <a:close/>
                <a:moveTo>
                  <a:pt x="20610" y="20430"/>
                </a:moveTo>
                <a:cubicBezTo>
                  <a:pt x="20566" y="20430"/>
                  <a:pt x="20523" y="20447"/>
                  <a:pt x="20490" y="20480"/>
                </a:cubicBezTo>
                <a:cubicBezTo>
                  <a:pt x="20423" y="20545"/>
                  <a:pt x="20423" y="20652"/>
                  <a:pt x="20490" y="20717"/>
                </a:cubicBezTo>
                <a:cubicBezTo>
                  <a:pt x="20556" y="20783"/>
                  <a:pt x="20664" y="20783"/>
                  <a:pt x="20730" y="20717"/>
                </a:cubicBezTo>
                <a:cubicBezTo>
                  <a:pt x="20797" y="20652"/>
                  <a:pt x="20797" y="20545"/>
                  <a:pt x="20730" y="20480"/>
                </a:cubicBezTo>
                <a:cubicBezTo>
                  <a:pt x="20697" y="20447"/>
                  <a:pt x="20653" y="20430"/>
                  <a:pt x="20610" y="20430"/>
                </a:cubicBezTo>
                <a:close/>
                <a:moveTo>
                  <a:pt x="21396" y="20430"/>
                </a:moveTo>
                <a:cubicBezTo>
                  <a:pt x="21353" y="20430"/>
                  <a:pt x="21309" y="20447"/>
                  <a:pt x="21276" y="20480"/>
                </a:cubicBezTo>
                <a:cubicBezTo>
                  <a:pt x="21209" y="20545"/>
                  <a:pt x="21209" y="20652"/>
                  <a:pt x="21276" y="20717"/>
                </a:cubicBezTo>
                <a:cubicBezTo>
                  <a:pt x="21342" y="20783"/>
                  <a:pt x="21450" y="20783"/>
                  <a:pt x="21517" y="20717"/>
                </a:cubicBezTo>
                <a:cubicBezTo>
                  <a:pt x="21583" y="20652"/>
                  <a:pt x="21583" y="20545"/>
                  <a:pt x="21517" y="20480"/>
                </a:cubicBezTo>
                <a:cubicBezTo>
                  <a:pt x="21483" y="20447"/>
                  <a:pt x="21440" y="20430"/>
                  <a:pt x="21396" y="20430"/>
                </a:cubicBezTo>
                <a:close/>
                <a:moveTo>
                  <a:pt x="169" y="21247"/>
                </a:moveTo>
                <a:cubicBezTo>
                  <a:pt x="126" y="21247"/>
                  <a:pt x="83" y="21264"/>
                  <a:pt x="49" y="21297"/>
                </a:cubicBezTo>
                <a:cubicBezTo>
                  <a:pt x="-17" y="21362"/>
                  <a:pt x="-17" y="21469"/>
                  <a:pt x="49" y="21534"/>
                </a:cubicBezTo>
                <a:cubicBezTo>
                  <a:pt x="116" y="21600"/>
                  <a:pt x="223" y="21600"/>
                  <a:pt x="290" y="21534"/>
                </a:cubicBezTo>
                <a:cubicBezTo>
                  <a:pt x="356" y="21469"/>
                  <a:pt x="356" y="21362"/>
                  <a:pt x="290" y="21297"/>
                </a:cubicBezTo>
                <a:cubicBezTo>
                  <a:pt x="256" y="21264"/>
                  <a:pt x="213" y="21247"/>
                  <a:pt x="169" y="21247"/>
                </a:cubicBezTo>
                <a:close/>
                <a:moveTo>
                  <a:pt x="955" y="21247"/>
                </a:moveTo>
                <a:cubicBezTo>
                  <a:pt x="912" y="21247"/>
                  <a:pt x="869" y="21264"/>
                  <a:pt x="836" y="21297"/>
                </a:cubicBezTo>
                <a:cubicBezTo>
                  <a:pt x="769" y="21362"/>
                  <a:pt x="769" y="21469"/>
                  <a:pt x="836" y="21534"/>
                </a:cubicBezTo>
                <a:cubicBezTo>
                  <a:pt x="902" y="21600"/>
                  <a:pt x="1009" y="21600"/>
                  <a:pt x="1076" y="21534"/>
                </a:cubicBezTo>
                <a:cubicBezTo>
                  <a:pt x="1142" y="21469"/>
                  <a:pt x="1142" y="21362"/>
                  <a:pt x="1076" y="21297"/>
                </a:cubicBezTo>
                <a:cubicBezTo>
                  <a:pt x="1043" y="21264"/>
                  <a:pt x="999" y="21247"/>
                  <a:pt x="955" y="21247"/>
                </a:cubicBezTo>
                <a:close/>
                <a:moveTo>
                  <a:pt x="1742" y="21247"/>
                </a:moveTo>
                <a:cubicBezTo>
                  <a:pt x="1698" y="21247"/>
                  <a:pt x="1654" y="21264"/>
                  <a:pt x="1621" y="21297"/>
                </a:cubicBezTo>
                <a:cubicBezTo>
                  <a:pt x="1555" y="21362"/>
                  <a:pt x="1555" y="21469"/>
                  <a:pt x="1621" y="21534"/>
                </a:cubicBezTo>
                <a:cubicBezTo>
                  <a:pt x="1688" y="21600"/>
                  <a:pt x="1796" y="21600"/>
                  <a:pt x="1862" y="21534"/>
                </a:cubicBezTo>
                <a:cubicBezTo>
                  <a:pt x="1928" y="21469"/>
                  <a:pt x="1928" y="21362"/>
                  <a:pt x="1862" y="21297"/>
                </a:cubicBezTo>
                <a:cubicBezTo>
                  <a:pt x="1829" y="21264"/>
                  <a:pt x="1785" y="21247"/>
                  <a:pt x="1742" y="21247"/>
                </a:cubicBezTo>
                <a:close/>
                <a:moveTo>
                  <a:pt x="2528" y="21247"/>
                </a:moveTo>
                <a:cubicBezTo>
                  <a:pt x="2484" y="21247"/>
                  <a:pt x="2441" y="21264"/>
                  <a:pt x="2408" y="21297"/>
                </a:cubicBezTo>
                <a:cubicBezTo>
                  <a:pt x="2341" y="21362"/>
                  <a:pt x="2341" y="21469"/>
                  <a:pt x="2408" y="21534"/>
                </a:cubicBezTo>
                <a:cubicBezTo>
                  <a:pt x="2474" y="21600"/>
                  <a:pt x="2582" y="21600"/>
                  <a:pt x="2648" y="21534"/>
                </a:cubicBezTo>
                <a:cubicBezTo>
                  <a:pt x="2715" y="21469"/>
                  <a:pt x="2715" y="21362"/>
                  <a:pt x="2648" y="21297"/>
                </a:cubicBezTo>
                <a:cubicBezTo>
                  <a:pt x="2615" y="21264"/>
                  <a:pt x="2571" y="21247"/>
                  <a:pt x="2528" y="21247"/>
                </a:cubicBezTo>
                <a:close/>
                <a:moveTo>
                  <a:pt x="3314" y="21247"/>
                </a:moveTo>
                <a:cubicBezTo>
                  <a:pt x="3271" y="21247"/>
                  <a:pt x="3227" y="21264"/>
                  <a:pt x="3194" y="21297"/>
                </a:cubicBezTo>
                <a:cubicBezTo>
                  <a:pt x="3127" y="21362"/>
                  <a:pt x="3127" y="21469"/>
                  <a:pt x="3194" y="21534"/>
                </a:cubicBezTo>
                <a:cubicBezTo>
                  <a:pt x="3260" y="21600"/>
                  <a:pt x="3368" y="21600"/>
                  <a:pt x="3434" y="21534"/>
                </a:cubicBezTo>
                <a:cubicBezTo>
                  <a:pt x="3500" y="21469"/>
                  <a:pt x="3500" y="21362"/>
                  <a:pt x="3434" y="21297"/>
                </a:cubicBezTo>
                <a:cubicBezTo>
                  <a:pt x="3401" y="21264"/>
                  <a:pt x="3358" y="21247"/>
                  <a:pt x="3314" y="21247"/>
                </a:cubicBezTo>
                <a:close/>
                <a:moveTo>
                  <a:pt x="4101" y="21247"/>
                </a:moveTo>
                <a:cubicBezTo>
                  <a:pt x="4057" y="21247"/>
                  <a:pt x="4013" y="21264"/>
                  <a:pt x="3980" y="21297"/>
                </a:cubicBezTo>
                <a:cubicBezTo>
                  <a:pt x="3914" y="21362"/>
                  <a:pt x="3914" y="21469"/>
                  <a:pt x="3980" y="21534"/>
                </a:cubicBezTo>
                <a:cubicBezTo>
                  <a:pt x="4047" y="21600"/>
                  <a:pt x="4154" y="21600"/>
                  <a:pt x="4220" y="21534"/>
                </a:cubicBezTo>
                <a:cubicBezTo>
                  <a:pt x="4287" y="21469"/>
                  <a:pt x="4287" y="21362"/>
                  <a:pt x="4220" y="21297"/>
                </a:cubicBezTo>
                <a:cubicBezTo>
                  <a:pt x="4187" y="21264"/>
                  <a:pt x="4144" y="21247"/>
                  <a:pt x="4101" y="21247"/>
                </a:cubicBezTo>
                <a:close/>
                <a:moveTo>
                  <a:pt x="4886" y="21247"/>
                </a:moveTo>
                <a:cubicBezTo>
                  <a:pt x="4843" y="21247"/>
                  <a:pt x="4800" y="21264"/>
                  <a:pt x="4766" y="21297"/>
                </a:cubicBezTo>
                <a:cubicBezTo>
                  <a:pt x="4700" y="21362"/>
                  <a:pt x="4700" y="21469"/>
                  <a:pt x="4766" y="21534"/>
                </a:cubicBezTo>
                <a:cubicBezTo>
                  <a:pt x="4833" y="21600"/>
                  <a:pt x="4940" y="21600"/>
                  <a:pt x="5007" y="21534"/>
                </a:cubicBezTo>
                <a:cubicBezTo>
                  <a:pt x="5073" y="21469"/>
                  <a:pt x="5073" y="21362"/>
                  <a:pt x="5007" y="21297"/>
                </a:cubicBezTo>
                <a:cubicBezTo>
                  <a:pt x="4973" y="21264"/>
                  <a:pt x="4930" y="21247"/>
                  <a:pt x="4886" y="21247"/>
                </a:cubicBezTo>
                <a:close/>
                <a:moveTo>
                  <a:pt x="5672" y="21247"/>
                </a:moveTo>
                <a:cubicBezTo>
                  <a:pt x="5629" y="21247"/>
                  <a:pt x="5586" y="21264"/>
                  <a:pt x="5553" y="21297"/>
                </a:cubicBezTo>
                <a:cubicBezTo>
                  <a:pt x="5486" y="21362"/>
                  <a:pt x="5486" y="21469"/>
                  <a:pt x="5553" y="21534"/>
                </a:cubicBezTo>
                <a:cubicBezTo>
                  <a:pt x="5619" y="21600"/>
                  <a:pt x="5726" y="21600"/>
                  <a:pt x="5793" y="21534"/>
                </a:cubicBezTo>
                <a:cubicBezTo>
                  <a:pt x="5859" y="21469"/>
                  <a:pt x="5859" y="21362"/>
                  <a:pt x="5793" y="21297"/>
                </a:cubicBezTo>
                <a:cubicBezTo>
                  <a:pt x="5760" y="21264"/>
                  <a:pt x="5716" y="21247"/>
                  <a:pt x="5672" y="21247"/>
                </a:cubicBezTo>
                <a:close/>
                <a:moveTo>
                  <a:pt x="6459" y="21247"/>
                </a:moveTo>
                <a:cubicBezTo>
                  <a:pt x="6415" y="21247"/>
                  <a:pt x="6372" y="21264"/>
                  <a:pt x="6338" y="21297"/>
                </a:cubicBezTo>
                <a:cubicBezTo>
                  <a:pt x="6272" y="21362"/>
                  <a:pt x="6272" y="21469"/>
                  <a:pt x="6338" y="21534"/>
                </a:cubicBezTo>
                <a:cubicBezTo>
                  <a:pt x="6405" y="21600"/>
                  <a:pt x="6513" y="21600"/>
                  <a:pt x="6579" y="21534"/>
                </a:cubicBezTo>
                <a:cubicBezTo>
                  <a:pt x="6646" y="21469"/>
                  <a:pt x="6646" y="21362"/>
                  <a:pt x="6579" y="21297"/>
                </a:cubicBezTo>
                <a:cubicBezTo>
                  <a:pt x="6546" y="21264"/>
                  <a:pt x="6502" y="21247"/>
                  <a:pt x="6459" y="21247"/>
                </a:cubicBezTo>
                <a:close/>
                <a:moveTo>
                  <a:pt x="7245" y="21247"/>
                </a:moveTo>
                <a:cubicBezTo>
                  <a:pt x="7202" y="21247"/>
                  <a:pt x="7158" y="21264"/>
                  <a:pt x="7125" y="21297"/>
                </a:cubicBezTo>
                <a:cubicBezTo>
                  <a:pt x="7058" y="21362"/>
                  <a:pt x="7058" y="21469"/>
                  <a:pt x="7125" y="21534"/>
                </a:cubicBezTo>
                <a:cubicBezTo>
                  <a:pt x="7191" y="21600"/>
                  <a:pt x="7299" y="21600"/>
                  <a:pt x="7365" y="21534"/>
                </a:cubicBezTo>
                <a:cubicBezTo>
                  <a:pt x="7432" y="21469"/>
                  <a:pt x="7432" y="21362"/>
                  <a:pt x="7365" y="21297"/>
                </a:cubicBezTo>
                <a:cubicBezTo>
                  <a:pt x="7332" y="21264"/>
                  <a:pt x="7289" y="21247"/>
                  <a:pt x="7245" y="21247"/>
                </a:cubicBezTo>
                <a:close/>
                <a:moveTo>
                  <a:pt x="8031" y="21247"/>
                </a:moveTo>
                <a:cubicBezTo>
                  <a:pt x="7988" y="21247"/>
                  <a:pt x="7944" y="21264"/>
                  <a:pt x="7911" y="21297"/>
                </a:cubicBezTo>
                <a:cubicBezTo>
                  <a:pt x="7845" y="21362"/>
                  <a:pt x="7845" y="21469"/>
                  <a:pt x="7911" y="21534"/>
                </a:cubicBezTo>
                <a:cubicBezTo>
                  <a:pt x="7977" y="21600"/>
                  <a:pt x="8085" y="21600"/>
                  <a:pt x="8151" y="21534"/>
                </a:cubicBezTo>
                <a:cubicBezTo>
                  <a:pt x="8217" y="21469"/>
                  <a:pt x="8217" y="21362"/>
                  <a:pt x="8151" y="21297"/>
                </a:cubicBezTo>
                <a:cubicBezTo>
                  <a:pt x="8118" y="21264"/>
                  <a:pt x="8075" y="21247"/>
                  <a:pt x="8031" y="21247"/>
                </a:cubicBezTo>
                <a:close/>
                <a:moveTo>
                  <a:pt x="8818" y="21247"/>
                </a:moveTo>
                <a:cubicBezTo>
                  <a:pt x="8774" y="21247"/>
                  <a:pt x="8730" y="21264"/>
                  <a:pt x="8697" y="21297"/>
                </a:cubicBezTo>
                <a:cubicBezTo>
                  <a:pt x="8631" y="21362"/>
                  <a:pt x="8631" y="21469"/>
                  <a:pt x="8697" y="21534"/>
                </a:cubicBezTo>
                <a:cubicBezTo>
                  <a:pt x="8764" y="21600"/>
                  <a:pt x="8871" y="21600"/>
                  <a:pt x="8937" y="21534"/>
                </a:cubicBezTo>
                <a:cubicBezTo>
                  <a:pt x="9004" y="21469"/>
                  <a:pt x="9004" y="21362"/>
                  <a:pt x="8937" y="21297"/>
                </a:cubicBezTo>
                <a:cubicBezTo>
                  <a:pt x="8904" y="21264"/>
                  <a:pt x="8861" y="21247"/>
                  <a:pt x="8818" y="21247"/>
                </a:cubicBezTo>
                <a:close/>
                <a:moveTo>
                  <a:pt x="9603" y="21247"/>
                </a:moveTo>
                <a:cubicBezTo>
                  <a:pt x="9560" y="21247"/>
                  <a:pt x="9517" y="21264"/>
                  <a:pt x="9483" y="21297"/>
                </a:cubicBezTo>
                <a:cubicBezTo>
                  <a:pt x="9417" y="21362"/>
                  <a:pt x="9417" y="21469"/>
                  <a:pt x="9483" y="21534"/>
                </a:cubicBezTo>
                <a:cubicBezTo>
                  <a:pt x="9550" y="21600"/>
                  <a:pt x="9657" y="21600"/>
                  <a:pt x="9724" y="21534"/>
                </a:cubicBezTo>
                <a:cubicBezTo>
                  <a:pt x="9790" y="21469"/>
                  <a:pt x="9790" y="21362"/>
                  <a:pt x="9724" y="21297"/>
                </a:cubicBezTo>
                <a:cubicBezTo>
                  <a:pt x="9690" y="21264"/>
                  <a:pt x="9647" y="21247"/>
                  <a:pt x="9603" y="21247"/>
                </a:cubicBezTo>
                <a:close/>
                <a:moveTo>
                  <a:pt x="10390" y="21247"/>
                </a:moveTo>
                <a:cubicBezTo>
                  <a:pt x="10346" y="21247"/>
                  <a:pt x="10303" y="21264"/>
                  <a:pt x="10270" y="21297"/>
                </a:cubicBezTo>
                <a:cubicBezTo>
                  <a:pt x="10203" y="21362"/>
                  <a:pt x="10203" y="21469"/>
                  <a:pt x="10270" y="21534"/>
                </a:cubicBezTo>
                <a:cubicBezTo>
                  <a:pt x="10336" y="21600"/>
                  <a:pt x="10444" y="21600"/>
                  <a:pt x="10510" y="21534"/>
                </a:cubicBezTo>
                <a:cubicBezTo>
                  <a:pt x="10576" y="21469"/>
                  <a:pt x="10576" y="21362"/>
                  <a:pt x="10510" y="21297"/>
                </a:cubicBezTo>
                <a:cubicBezTo>
                  <a:pt x="10477" y="21264"/>
                  <a:pt x="10433" y="21247"/>
                  <a:pt x="10390" y="21247"/>
                </a:cubicBezTo>
                <a:close/>
                <a:moveTo>
                  <a:pt x="11176" y="21247"/>
                </a:moveTo>
                <a:cubicBezTo>
                  <a:pt x="11132" y="21247"/>
                  <a:pt x="11089" y="21264"/>
                  <a:pt x="11055" y="21297"/>
                </a:cubicBezTo>
                <a:cubicBezTo>
                  <a:pt x="10989" y="21362"/>
                  <a:pt x="10989" y="21469"/>
                  <a:pt x="11055" y="21534"/>
                </a:cubicBezTo>
                <a:cubicBezTo>
                  <a:pt x="11122" y="21600"/>
                  <a:pt x="11230" y="21600"/>
                  <a:pt x="11296" y="21534"/>
                </a:cubicBezTo>
                <a:cubicBezTo>
                  <a:pt x="11363" y="21469"/>
                  <a:pt x="11363" y="21362"/>
                  <a:pt x="11296" y="21297"/>
                </a:cubicBezTo>
                <a:cubicBezTo>
                  <a:pt x="11263" y="21264"/>
                  <a:pt x="11219" y="21247"/>
                  <a:pt x="11176" y="21247"/>
                </a:cubicBezTo>
                <a:close/>
                <a:moveTo>
                  <a:pt x="11962" y="21247"/>
                </a:moveTo>
                <a:cubicBezTo>
                  <a:pt x="11919" y="21247"/>
                  <a:pt x="11875" y="21264"/>
                  <a:pt x="11842" y="21297"/>
                </a:cubicBezTo>
                <a:cubicBezTo>
                  <a:pt x="11775" y="21362"/>
                  <a:pt x="11775" y="21469"/>
                  <a:pt x="11842" y="21534"/>
                </a:cubicBezTo>
                <a:cubicBezTo>
                  <a:pt x="11908" y="21600"/>
                  <a:pt x="12016" y="21600"/>
                  <a:pt x="12083" y="21534"/>
                </a:cubicBezTo>
                <a:cubicBezTo>
                  <a:pt x="12149" y="21469"/>
                  <a:pt x="12149" y="21362"/>
                  <a:pt x="12083" y="21297"/>
                </a:cubicBezTo>
                <a:cubicBezTo>
                  <a:pt x="12049" y="21264"/>
                  <a:pt x="12006" y="21247"/>
                  <a:pt x="11962" y="21247"/>
                </a:cubicBezTo>
                <a:close/>
                <a:moveTo>
                  <a:pt x="12748" y="21247"/>
                </a:moveTo>
                <a:cubicBezTo>
                  <a:pt x="12705" y="21247"/>
                  <a:pt x="12661" y="21264"/>
                  <a:pt x="12628" y="21297"/>
                </a:cubicBezTo>
                <a:cubicBezTo>
                  <a:pt x="12562" y="21362"/>
                  <a:pt x="12562" y="21469"/>
                  <a:pt x="12628" y="21534"/>
                </a:cubicBezTo>
                <a:cubicBezTo>
                  <a:pt x="12694" y="21600"/>
                  <a:pt x="12802" y="21600"/>
                  <a:pt x="12868" y="21534"/>
                </a:cubicBezTo>
                <a:cubicBezTo>
                  <a:pt x="12935" y="21469"/>
                  <a:pt x="12935" y="21362"/>
                  <a:pt x="12868" y="21297"/>
                </a:cubicBezTo>
                <a:cubicBezTo>
                  <a:pt x="12835" y="21264"/>
                  <a:pt x="12792" y="21247"/>
                  <a:pt x="12748" y="21247"/>
                </a:cubicBezTo>
                <a:close/>
                <a:moveTo>
                  <a:pt x="13535" y="21247"/>
                </a:moveTo>
                <a:cubicBezTo>
                  <a:pt x="13491" y="21247"/>
                  <a:pt x="13447" y="21264"/>
                  <a:pt x="13414" y="21297"/>
                </a:cubicBezTo>
                <a:cubicBezTo>
                  <a:pt x="13348" y="21362"/>
                  <a:pt x="13348" y="21469"/>
                  <a:pt x="13414" y="21534"/>
                </a:cubicBezTo>
                <a:cubicBezTo>
                  <a:pt x="13481" y="21600"/>
                  <a:pt x="13588" y="21600"/>
                  <a:pt x="13654" y="21534"/>
                </a:cubicBezTo>
                <a:cubicBezTo>
                  <a:pt x="13721" y="21469"/>
                  <a:pt x="13721" y="21362"/>
                  <a:pt x="13654" y="21297"/>
                </a:cubicBezTo>
                <a:cubicBezTo>
                  <a:pt x="13621" y="21264"/>
                  <a:pt x="13578" y="21247"/>
                  <a:pt x="13535" y="21247"/>
                </a:cubicBezTo>
                <a:close/>
                <a:moveTo>
                  <a:pt x="14320" y="21247"/>
                </a:moveTo>
                <a:cubicBezTo>
                  <a:pt x="14277" y="21247"/>
                  <a:pt x="14234" y="21264"/>
                  <a:pt x="14201" y="21297"/>
                </a:cubicBezTo>
                <a:cubicBezTo>
                  <a:pt x="14134" y="21362"/>
                  <a:pt x="14134" y="21469"/>
                  <a:pt x="14201" y="21534"/>
                </a:cubicBezTo>
                <a:cubicBezTo>
                  <a:pt x="14267" y="21600"/>
                  <a:pt x="14374" y="21600"/>
                  <a:pt x="14441" y="21534"/>
                </a:cubicBezTo>
                <a:cubicBezTo>
                  <a:pt x="14507" y="21469"/>
                  <a:pt x="14507" y="21362"/>
                  <a:pt x="14441" y="21297"/>
                </a:cubicBezTo>
                <a:cubicBezTo>
                  <a:pt x="14408" y="21264"/>
                  <a:pt x="14364" y="21247"/>
                  <a:pt x="14320" y="21247"/>
                </a:cubicBezTo>
                <a:close/>
                <a:moveTo>
                  <a:pt x="15107" y="21247"/>
                </a:moveTo>
                <a:cubicBezTo>
                  <a:pt x="15063" y="21247"/>
                  <a:pt x="15019" y="21264"/>
                  <a:pt x="14986" y="21297"/>
                </a:cubicBezTo>
                <a:cubicBezTo>
                  <a:pt x="14920" y="21362"/>
                  <a:pt x="14920" y="21469"/>
                  <a:pt x="14986" y="21534"/>
                </a:cubicBezTo>
                <a:cubicBezTo>
                  <a:pt x="15053" y="21600"/>
                  <a:pt x="15161" y="21600"/>
                  <a:pt x="15227" y="21534"/>
                </a:cubicBezTo>
                <a:cubicBezTo>
                  <a:pt x="15293" y="21469"/>
                  <a:pt x="15293" y="21362"/>
                  <a:pt x="15227" y="21297"/>
                </a:cubicBezTo>
                <a:cubicBezTo>
                  <a:pt x="15194" y="21264"/>
                  <a:pt x="15150" y="21247"/>
                  <a:pt x="15107" y="21247"/>
                </a:cubicBezTo>
                <a:close/>
                <a:moveTo>
                  <a:pt x="15893" y="21247"/>
                </a:moveTo>
                <a:cubicBezTo>
                  <a:pt x="15849" y="21247"/>
                  <a:pt x="15806" y="21264"/>
                  <a:pt x="15772" y="21297"/>
                </a:cubicBezTo>
                <a:cubicBezTo>
                  <a:pt x="15706" y="21362"/>
                  <a:pt x="15706" y="21469"/>
                  <a:pt x="15772" y="21534"/>
                </a:cubicBezTo>
                <a:cubicBezTo>
                  <a:pt x="15839" y="21600"/>
                  <a:pt x="15947" y="21600"/>
                  <a:pt x="16013" y="21534"/>
                </a:cubicBezTo>
                <a:cubicBezTo>
                  <a:pt x="16080" y="21469"/>
                  <a:pt x="16080" y="21362"/>
                  <a:pt x="16013" y="21297"/>
                </a:cubicBezTo>
                <a:cubicBezTo>
                  <a:pt x="15980" y="21264"/>
                  <a:pt x="15936" y="21247"/>
                  <a:pt x="15893" y="21247"/>
                </a:cubicBezTo>
                <a:close/>
                <a:moveTo>
                  <a:pt x="16679" y="21247"/>
                </a:moveTo>
                <a:cubicBezTo>
                  <a:pt x="16636" y="21247"/>
                  <a:pt x="16592" y="21264"/>
                  <a:pt x="16559" y="21297"/>
                </a:cubicBezTo>
                <a:cubicBezTo>
                  <a:pt x="16492" y="21362"/>
                  <a:pt x="16492" y="21469"/>
                  <a:pt x="16559" y="21534"/>
                </a:cubicBezTo>
                <a:cubicBezTo>
                  <a:pt x="16625" y="21600"/>
                  <a:pt x="16733" y="21600"/>
                  <a:pt x="16800" y="21534"/>
                </a:cubicBezTo>
                <a:cubicBezTo>
                  <a:pt x="16866" y="21469"/>
                  <a:pt x="16866" y="21362"/>
                  <a:pt x="16800" y="21297"/>
                </a:cubicBezTo>
                <a:cubicBezTo>
                  <a:pt x="16766" y="21264"/>
                  <a:pt x="16723" y="21247"/>
                  <a:pt x="16679" y="21247"/>
                </a:cubicBezTo>
                <a:close/>
                <a:moveTo>
                  <a:pt x="17465" y="21247"/>
                </a:moveTo>
                <a:cubicBezTo>
                  <a:pt x="17422" y="21247"/>
                  <a:pt x="17378" y="21264"/>
                  <a:pt x="17345" y="21297"/>
                </a:cubicBezTo>
                <a:cubicBezTo>
                  <a:pt x="17279" y="21362"/>
                  <a:pt x="17279" y="21469"/>
                  <a:pt x="17345" y="21534"/>
                </a:cubicBezTo>
                <a:cubicBezTo>
                  <a:pt x="17411" y="21600"/>
                  <a:pt x="17519" y="21600"/>
                  <a:pt x="17585" y="21534"/>
                </a:cubicBezTo>
                <a:cubicBezTo>
                  <a:pt x="17652" y="21469"/>
                  <a:pt x="17652" y="21362"/>
                  <a:pt x="17585" y="21297"/>
                </a:cubicBezTo>
                <a:cubicBezTo>
                  <a:pt x="17552" y="21264"/>
                  <a:pt x="17509" y="21247"/>
                  <a:pt x="17465" y="21247"/>
                </a:cubicBezTo>
                <a:close/>
                <a:moveTo>
                  <a:pt x="18252" y="21247"/>
                </a:moveTo>
                <a:cubicBezTo>
                  <a:pt x="18208" y="21247"/>
                  <a:pt x="18165" y="21264"/>
                  <a:pt x="18131" y="21297"/>
                </a:cubicBezTo>
                <a:cubicBezTo>
                  <a:pt x="18065" y="21362"/>
                  <a:pt x="18065" y="21469"/>
                  <a:pt x="18131" y="21534"/>
                </a:cubicBezTo>
                <a:cubicBezTo>
                  <a:pt x="18198" y="21600"/>
                  <a:pt x="18305" y="21600"/>
                  <a:pt x="18371" y="21534"/>
                </a:cubicBezTo>
                <a:cubicBezTo>
                  <a:pt x="18438" y="21469"/>
                  <a:pt x="18438" y="21362"/>
                  <a:pt x="18371" y="21297"/>
                </a:cubicBezTo>
                <a:cubicBezTo>
                  <a:pt x="18338" y="21264"/>
                  <a:pt x="18295" y="21247"/>
                  <a:pt x="18252" y="21247"/>
                </a:cubicBezTo>
                <a:close/>
                <a:moveTo>
                  <a:pt x="19037" y="21247"/>
                </a:moveTo>
                <a:cubicBezTo>
                  <a:pt x="18994" y="21247"/>
                  <a:pt x="18951" y="21264"/>
                  <a:pt x="18918" y="21297"/>
                </a:cubicBezTo>
                <a:cubicBezTo>
                  <a:pt x="18851" y="21362"/>
                  <a:pt x="18851" y="21469"/>
                  <a:pt x="18918" y="21534"/>
                </a:cubicBezTo>
                <a:cubicBezTo>
                  <a:pt x="18984" y="21600"/>
                  <a:pt x="19091" y="21600"/>
                  <a:pt x="19158" y="21534"/>
                </a:cubicBezTo>
                <a:cubicBezTo>
                  <a:pt x="19224" y="21469"/>
                  <a:pt x="19224" y="21362"/>
                  <a:pt x="19158" y="21297"/>
                </a:cubicBezTo>
                <a:cubicBezTo>
                  <a:pt x="19125" y="21264"/>
                  <a:pt x="19081" y="21247"/>
                  <a:pt x="19037" y="21247"/>
                </a:cubicBezTo>
                <a:close/>
                <a:moveTo>
                  <a:pt x="19824" y="21247"/>
                </a:moveTo>
                <a:cubicBezTo>
                  <a:pt x="19780" y="21247"/>
                  <a:pt x="19736" y="21264"/>
                  <a:pt x="19703" y="21297"/>
                </a:cubicBezTo>
                <a:cubicBezTo>
                  <a:pt x="19637" y="21362"/>
                  <a:pt x="19637" y="21469"/>
                  <a:pt x="19703" y="21534"/>
                </a:cubicBezTo>
                <a:cubicBezTo>
                  <a:pt x="19770" y="21600"/>
                  <a:pt x="19878" y="21600"/>
                  <a:pt x="19944" y="21534"/>
                </a:cubicBezTo>
                <a:cubicBezTo>
                  <a:pt x="20010" y="21469"/>
                  <a:pt x="20010" y="21362"/>
                  <a:pt x="19944" y="21297"/>
                </a:cubicBezTo>
                <a:cubicBezTo>
                  <a:pt x="19911" y="21264"/>
                  <a:pt x="19867" y="21247"/>
                  <a:pt x="19824" y="21247"/>
                </a:cubicBezTo>
                <a:close/>
                <a:moveTo>
                  <a:pt x="20610" y="21247"/>
                </a:moveTo>
                <a:cubicBezTo>
                  <a:pt x="20566" y="21247"/>
                  <a:pt x="20523" y="21264"/>
                  <a:pt x="20490" y="21297"/>
                </a:cubicBezTo>
                <a:cubicBezTo>
                  <a:pt x="20423" y="21362"/>
                  <a:pt x="20423" y="21469"/>
                  <a:pt x="20490" y="21534"/>
                </a:cubicBezTo>
                <a:cubicBezTo>
                  <a:pt x="20556" y="21600"/>
                  <a:pt x="20664" y="21600"/>
                  <a:pt x="20730" y="21534"/>
                </a:cubicBezTo>
                <a:cubicBezTo>
                  <a:pt x="20797" y="21469"/>
                  <a:pt x="20797" y="21362"/>
                  <a:pt x="20730" y="21297"/>
                </a:cubicBezTo>
                <a:cubicBezTo>
                  <a:pt x="20697" y="21264"/>
                  <a:pt x="20653" y="21247"/>
                  <a:pt x="20610" y="21247"/>
                </a:cubicBezTo>
                <a:close/>
                <a:moveTo>
                  <a:pt x="21396" y="21247"/>
                </a:moveTo>
                <a:cubicBezTo>
                  <a:pt x="21353" y="21247"/>
                  <a:pt x="21309" y="21264"/>
                  <a:pt x="21276" y="21297"/>
                </a:cubicBezTo>
                <a:cubicBezTo>
                  <a:pt x="21209" y="21362"/>
                  <a:pt x="21209" y="21469"/>
                  <a:pt x="21276" y="21534"/>
                </a:cubicBezTo>
                <a:cubicBezTo>
                  <a:pt x="21342" y="21600"/>
                  <a:pt x="21450" y="21600"/>
                  <a:pt x="21517" y="21534"/>
                </a:cubicBezTo>
                <a:cubicBezTo>
                  <a:pt x="21583" y="21469"/>
                  <a:pt x="21583" y="21362"/>
                  <a:pt x="21517" y="21297"/>
                </a:cubicBezTo>
                <a:cubicBezTo>
                  <a:pt x="21483" y="21264"/>
                  <a:pt x="21440" y="21247"/>
                  <a:pt x="21396" y="2124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DC7977F-0B5A-4170-97A6-7D96D44B4002}"/>
              </a:ext>
            </a:extLst>
          </p:cNvPr>
          <p:cNvSpPr txBox="1"/>
          <p:nvPr/>
        </p:nvSpPr>
        <p:spPr>
          <a:xfrm>
            <a:off x="625191" y="1347434"/>
            <a:ext cx="4808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Your text here</a:t>
            </a:r>
          </a:p>
        </p:txBody>
      </p:sp>
      <p:grpSp>
        <p:nvGrpSpPr>
          <p:cNvPr id="117" name="Group 116"/>
          <p:cNvGrpSpPr/>
          <p:nvPr/>
        </p:nvGrpSpPr>
        <p:grpSpPr>
          <a:xfrm>
            <a:off x="3970440" y="-65315"/>
            <a:ext cx="1919842" cy="6858000"/>
            <a:chOff x="5513490" y="0"/>
            <a:chExt cx="1919842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05" name="Rectangle 104"/>
            <p:cNvSpPr/>
            <p:nvPr/>
          </p:nvSpPr>
          <p:spPr>
            <a:xfrm rot="20267945">
              <a:off x="6314885" y="1211200"/>
              <a:ext cx="236037" cy="1158038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 rot="20202068">
              <a:off x="6917113" y="2420232"/>
              <a:ext cx="230493" cy="1492297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 109"/>
            <p:cNvSpPr/>
            <p:nvPr/>
          </p:nvSpPr>
          <p:spPr>
            <a:xfrm>
              <a:off x="5513490" y="0"/>
              <a:ext cx="721210" cy="1140133"/>
            </a:xfrm>
            <a:custGeom>
              <a:avLst/>
              <a:gdLst>
                <a:gd name="connsiteX0" fmla="*/ 0 w 721210"/>
                <a:gd name="connsiteY0" fmla="*/ 0 h 1140133"/>
                <a:gd name="connsiteX1" fmla="*/ 258190 w 721210"/>
                <a:gd name="connsiteY1" fmla="*/ 0 h 1140133"/>
                <a:gd name="connsiteX2" fmla="*/ 721210 w 721210"/>
                <a:gd name="connsiteY2" fmla="*/ 1044474 h 1140133"/>
                <a:gd name="connsiteX3" fmla="*/ 505426 w 721210"/>
                <a:gd name="connsiteY3" fmla="*/ 1140133 h 1140133"/>
                <a:gd name="connsiteX4" fmla="*/ 0 w 721210"/>
                <a:gd name="connsiteY4" fmla="*/ 0 h 114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1210" h="1140133">
                  <a:moveTo>
                    <a:pt x="0" y="0"/>
                  </a:moveTo>
                  <a:lnTo>
                    <a:pt x="258190" y="0"/>
                  </a:lnTo>
                  <a:lnTo>
                    <a:pt x="721210" y="1044474"/>
                  </a:lnTo>
                  <a:lnTo>
                    <a:pt x="505426" y="1140133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reeform 114"/>
            <p:cNvSpPr/>
            <p:nvPr/>
          </p:nvSpPr>
          <p:spPr>
            <a:xfrm>
              <a:off x="5928198" y="3709103"/>
              <a:ext cx="1505134" cy="3148897"/>
            </a:xfrm>
            <a:custGeom>
              <a:avLst/>
              <a:gdLst>
                <a:gd name="connsiteX0" fmla="*/ 1300032 w 1505135"/>
                <a:gd name="connsiteY0" fmla="*/ 0 h 3148897"/>
                <a:gd name="connsiteX1" fmla="*/ 1505135 w 1505135"/>
                <a:gd name="connsiteY1" fmla="*/ 84678 h 3148897"/>
                <a:gd name="connsiteX2" fmla="*/ 240063 w 1505135"/>
                <a:gd name="connsiteY2" fmla="*/ 3148897 h 3148897"/>
                <a:gd name="connsiteX3" fmla="*/ 0 w 1505135"/>
                <a:gd name="connsiteY3" fmla="*/ 3148897 h 3148897"/>
                <a:gd name="connsiteX4" fmla="*/ 1300032 w 1505135"/>
                <a:gd name="connsiteY4" fmla="*/ 0 h 3148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5135" h="3148897">
                  <a:moveTo>
                    <a:pt x="1300032" y="0"/>
                  </a:moveTo>
                  <a:lnTo>
                    <a:pt x="1505135" y="84678"/>
                  </a:lnTo>
                  <a:lnTo>
                    <a:pt x="240063" y="3148897"/>
                  </a:lnTo>
                  <a:lnTo>
                    <a:pt x="0" y="3148897"/>
                  </a:lnTo>
                  <a:lnTo>
                    <a:pt x="1300032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4981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285"/>
          <p:cNvSpPr/>
          <p:nvPr/>
        </p:nvSpPr>
        <p:spPr>
          <a:xfrm>
            <a:off x="0" y="19440"/>
            <a:ext cx="3759318" cy="38011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7" h="21584" extrusionOk="0">
                <a:moveTo>
                  <a:pt x="169" y="0"/>
                </a:moveTo>
                <a:cubicBezTo>
                  <a:pt x="126" y="0"/>
                  <a:pt x="83" y="16"/>
                  <a:pt x="49" y="49"/>
                </a:cubicBezTo>
                <a:cubicBezTo>
                  <a:pt x="-17" y="114"/>
                  <a:pt x="-17" y="221"/>
                  <a:pt x="49" y="287"/>
                </a:cubicBezTo>
                <a:cubicBezTo>
                  <a:pt x="116" y="353"/>
                  <a:pt x="223" y="353"/>
                  <a:pt x="290" y="287"/>
                </a:cubicBezTo>
                <a:cubicBezTo>
                  <a:pt x="356" y="221"/>
                  <a:pt x="356" y="114"/>
                  <a:pt x="290" y="49"/>
                </a:cubicBezTo>
                <a:cubicBezTo>
                  <a:pt x="256" y="16"/>
                  <a:pt x="213" y="0"/>
                  <a:pt x="169" y="0"/>
                </a:cubicBezTo>
                <a:close/>
                <a:moveTo>
                  <a:pt x="955" y="0"/>
                </a:moveTo>
                <a:cubicBezTo>
                  <a:pt x="912" y="0"/>
                  <a:pt x="869" y="16"/>
                  <a:pt x="836" y="49"/>
                </a:cubicBezTo>
                <a:cubicBezTo>
                  <a:pt x="769" y="114"/>
                  <a:pt x="769" y="221"/>
                  <a:pt x="836" y="287"/>
                </a:cubicBezTo>
                <a:cubicBezTo>
                  <a:pt x="902" y="353"/>
                  <a:pt x="1009" y="353"/>
                  <a:pt x="1076" y="287"/>
                </a:cubicBezTo>
                <a:cubicBezTo>
                  <a:pt x="1142" y="221"/>
                  <a:pt x="1142" y="114"/>
                  <a:pt x="1076" y="49"/>
                </a:cubicBezTo>
                <a:cubicBezTo>
                  <a:pt x="1043" y="16"/>
                  <a:pt x="999" y="0"/>
                  <a:pt x="955" y="0"/>
                </a:cubicBezTo>
                <a:close/>
                <a:moveTo>
                  <a:pt x="1742" y="0"/>
                </a:moveTo>
                <a:cubicBezTo>
                  <a:pt x="1698" y="0"/>
                  <a:pt x="1654" y="16"/>
                  <a:pt x="1621" y="49"/>
                </a:cubicBezTo>
                <a:cubicBezTo>
                  <a:pt x="1555" y="114"/>
                  <a:pt x="1555" y="221"/>
                  <a:pt x="1621" y="287"/>
                </a:cubicBezTo>
                <a:cubicBezTo>
                  <a:pt x="1688" y="353"/>
                  <a:pt x="1796" y="353"/>
                  <a:pt x="1862" y="287"/>
                </a:cubicBezTo>
                <a:cubicBezTo>
                  <a:pt x="1928" y="221"/>
                  <a:pt x="1928" y="114"/>
                  <a:pt x="1862" y="49"/>
                </a:cubicBezTo>
                <a:cubicBezTo>
                  <a:pt x="1829" y="16"/>
                  <a:pt x="1785" y="0"/>
                  <a:pt x="1742" y="0"/>
                </a:cubicBezTo>
                <a:close/>
                <a:moveTo>
                  <a:pt x="2528" y="0"/>
                </a:moveTo>
                <a:cubicBezTo>
                  <a:pt x="2484" y="0"/>
                  <a:pt x="2441" y="16"/>
                  <a:pt x="2408" y="49"/>
                </a:cubicBezTo>
                <a:cubicBezTo>
                  <a:pt x="2341" y="114"/>
                  <a:pt x="2341" y="221"/>
                  <a:pt x="2408" y="287"/>
                </a:cubicBezTo>
                <a:cubicBezTo>
                  <a:pt x="2474" y="353"/>
                  <a:pt x="2582" y="353"/>
                  <a:pt x="2648" y="287"/>
                </a:cubicBezTo>
                <a:cubicBezTo>
                  <a:pt x="2715" y="221"/>
                  <a:pt x="2715" y="114"/>
                  <a:pt x="2648" y="49"/>
                </a:cubicBezTo>
                <a:cubicBezTo>
                  <a:pt x="2615" y="16"/>
                  <a:pt x="2571" y="0"/>
                  <a:pt x="2528" y="0"/>
                </a:cubicBezTo>
                <a:close/>
                <a:moveTo>
                  <a:pt x="3314" y="0"/>
                </a:moveTo>
                <a:cubicBezTo>
                  <a:pt x="3271" y="0"/>
                  <a:pt x="3227" y="16"/>
                  <a:pt x="3194" y="49"/>
                </a:cubicBezTo>
                <a:cubicBezTo>
                  <a:pt x="3127" y="114"/>
                  <a:pt x="3127" y="221"/>
                  <a:pt x="3194" y="287"/>
                </a:cubicBezTo>
                <a:cubicBezTo>
                  <a:pt x="3260" y="353"/>
                  <a:pt x="3368" y="353"/>
                  <a:pt x="3434" y="287"/>
                </a:cubicBezTo>
                <a:cubicBezTo>
                  <a:pt x="3500" y="221"/>
                  <a:pt x="3500" y="114"/>
                  <a:pt x="3434" y="49"/>
                </a:cubicBezTo>
                <a:cubicBezTo>
                  <a:pt x="3401" y="16"/>
                  <a:pt x="3358" y="0"/>
                  <a:pt x="3314" y="0"/>
                </a:cubicBezTo>
                <a:close/>
                <a:moveTo>
                  <a:pt x="4101" y="0"/>
                </a:moveTo>
                <a:cubicBezTo>
                  <a:pt x="4057" y="0"/>
                  <a:pt x="4013" y="16"/>
                  <a:pt x="3980" y="49"/>
                </a:cubicBezTo>
                <a:cubicBezTo>
                  <a:pt x="3914" y="114"/>
                  <a:pt x="3914" y="221"/>
                  <a:pt x="3980" y="287"/>
                </a:cubicBezTo>
                <a:cubicBezTo>
                  <a:pt x="4047" y="353"/>
                  <a:pt x="4154" y="353"/>
                  <a:pt x="4220" y="287"/>
                </a:cubicBezTo>
                <a:cubicBezTo>
                  <a:pt x="4287" y="221"/>
                  <a:pt x="4287" y="114"/>
                  <a:pt x="4220" y="49"/>
                </a:cubicBezTo>
                <a:cubicBezTo>
                  <a:pt x="4187" y="16"/>
                  <a:pt x="4144" y="0"/>
                  <a:pt x="4101" y="0"/>
                </a:cubicBezTo>
                <a:close/>
                <a:moveTo>
                  <a:pt x="4886" y="0"/>
                </a:moveTo>
                <a:cubicBezTo>
                  <a:pt x="4843" y="0"/>
                  <a:pt x="4800" y="16"/>
                  <a:pt x="4766" y="49"/>
                </a:cubicBezTo>
                <a:cubicBezTo>
                  <a:pt x="4700" y="114"/>
                  <a:pt x="4700" y="221"/>
                  <a:pt x="4766" y="287"/>
                </a:cubicBezTo>
                <a:cubicBezTo>
                  <a:pt x="4833" y="353"/>
                  <a:pt x="4940" y="353"/>
                  <a:pt x="5007" y="287"/>
                </a:cubicBezTo>
                <a:cubicBezTo>
                  <a:pt x="5073" y="221"/>
                  <a:pt x="5073" y="114"/>
                  <a:pt x="5007" y="49"/>
                </a:cubicBezTo>
                <a:cubicBezTo>
                  <a:pt x="4973" y="16"/>
                  <a:pt x="4930" y="0"/>
                  <a:pt x="4886" y="0"/>
                </a:cubicBezTo>
                <a:close/>
                <a:moveTo>
                  <a:pt x="5672" y="0"/>
                </a:moveTo>
                <a:cubicBezTo>
                  <a:pt x="5629" y="0"/>
                  <a:pt x="5586" y="16"/>
                  <a:pt x="5553" y="49"/>
                </a:cubicBezTo>
                <a:cubicBezTo>
                  <a:pt x="5486" y="114"/>
                  <a:pt x="5486" y="221"/>
                  <a:pt x="5553" y="287"/>
                </a:cubicBezTo>
                <a:cubicBezTo>
                  <a:pt x="5619" y="353"/>
                  <a:pt x="5726" y="353"/>
                  <a:pt x="5793" y="287"/>
                </a:cubicBezTo>
                <a:cubicBezTo>
                  <a:pt x="5859" y="221"/>
                  <a:pt x="5859" y="114"/>
                  <a:pt x="5793" y="49"/>
                </a:cubicBezTo>
                <a:cubicBezTo>
                  <a:pt x="5760" y="16"/>
                  <a:pt x="5716" y="0"/>
                  <a:pt x="5672" y="0"/>
                </a:cubicBezTo>
                <a:close/>
                <a:moveTo>
                  <a:pt x="6459" y="0"/>
                </a:moveTo>
                <a:cubicBezTo>
                  <a:pt x="6415" y="0"/>
                  <a:pt x="6372" y="16"/>
                  <a:pt x="6338" y="49"/>
                </a:cubicBezTo>
                <a:cubicBezTo>
                  <a:pt x="6272" y="114"/>
                  <a:pt x="6272" y="221"/>
                  <a:pt x="6338" y="287"/>
                </a:cubicBezTo>
                <a:cubicBezTo>
                  <a:pt x="6405" y="353"/>
                  <a:pt x="6513" y="353"/>
                  <a:pt x="6579" y="287"/>
                </a:cubicBezTo>
                <a:cubicBezTo>
                  <a:pt x="6646" y="221"/>
                  <a:pt x="6646" y="114"/>
                  <a:pt x="6579" y="49"/>
                </a:cubicBezTo>
                <a:cubicBezTo>
                  <a:pt x="6546" y="16"/>
                  <a:pt x="6502" y="0"/>
                  <a:pt x="6459" y="0"/>
                </a:cubicBezTo>
                <a:close/>
                <a:moveTo>
                  <a:pt x="7245" y="0"/>
                </a:moveTo>
                <a:cubicBezTo>
                  <a:pt x="7202" y="0"/>
                  <a:pt x="7158" y="16"/>
                  <a:pt x="7125" y="49"/>
                </a:cubicBezTo>
                <a:cubicBezTo>
                  <a:pt x="7058" y="114"/>
                  <a:pt x="7058" y="221"/>
                  <a:pt x="7125" y="287"/>
                </a:cubicBezTo>
                <a:cubicBezTo>
                  <a:pt x="7191" y="353"/>
                  <a:pt x="7299" y="353"/>
                  <a:pt x="7365" y="287"/>
                </a:cubicBezTo>
                <a:cubicBezTo>
                  <a:pt x="7432" y="221"/>
                  <a:pt x="7432" y="114"/>
                  <a:pt x="7365" y="49"/>
                </a:cubicBezTo>
                <a:cubicBezTo>
                  <a:pt x="7332" y="16"/>
                  <a:pt x="7289" y="0"/>
                  <a:pt x="7245" y="0"/>
                </a:cubicBezTo>
                <a:close/>
                <a:moveTo>
                  <a:pt x="8031" y="0"/>
                </a:moveTo>
                <a:cubicBezTo>
                  <a:pt x="7988" y="0"/>
                  <a:pt x="7944" y="16"/>
                  <a:pt x="7911" y="49"/>
                </a:cubicBezTo>
                <a:cubicBezTo>
                  <a:pt x="7845" y="114"/>
                  <a:pt x="7845" y="221"/>
                  <a:pt x="7911" y="287"/>
                </a:cubicBezTo>
                <a:cubicBezTo>
                  <a:pt x="7977" y="353"/>
                  <a:pt x="8085" y="353"/>
                  <a:pt x="8151" y="287"/>
                </a:cubicBezTo>
                <a:cubicBezTo>
                  <a:pt x="8217" y="221"/>
                  <a:pt x="8217" y="114"/>
                  <a:pt x="8151" y="49"/>
                </a:cubicBezTo>
                <a:cubicBezTo>
                  <a:pt x="8118" y="16"/>
                  <a:pt x="8075" y="0"/>
                  <a:pt x="8031" y="0"/>
                </a:cubicBezTo>
                <a:close/>
                <a:moveTo>
                  <a:pt x="8818" y="0"/>
                </a:moveTo>
                <a:cubicBezTo>
                  <a:pt x="8774" y="0"/>
                  <a:pt x="8730" y="16"/>
                  <a:pt x="8697" y="49"/>
                </a:cubicBezTo>
                <a:cubicBezTo>
                  <a:pt x="8631" y="114"/>
                  <a:pt x="8631" y="221"/>
                  <a:pt x="8697" y="287"/>
                </a:cubicBezTo>
                <a:cubicBezTo>
                  <a:pt x="8764" y="353"/>
                  <a:pt x="8871" y="353"/>
                  <a:pt x="8937" y="287"/>
                </a:cubicBezTo>
                <a:cubicBezTo>
                  <a:pt x="9004" y="221"/>
                  <a:pt x="9004" y="114"/>
                  <a:pt x="8937" y="49"/>
                </a:cubicBezTo>
                <a:cubicBezTo>
                  <a:pt x="8904" y="16"/>
                  <a:pt x="8861" y="0"/>
                  <a:pt x="8818" y="0"/>
                </a:cubicBezTo>
                <a:close/>
                <a:moveTo>
                  <a:pt x="9603" y="0"/>
                </a:moveTo>
                <a:cubicBezTo>
                  <a:pt x="9560" y="0"/>
                  <a:pt x="9517" y="16"/>
                  <a:pt x="9483" y="49"/>
                </a:cubicBezTo>
                <a:cubicBezTo>
                  <a:pt x="9417" y="114"/>
                  <a:pt x="9417" y="221"/>
                  <a:pt x="9483" y="287"/>
                </a:cubicBezTo>
                <a:cubicBezTo>
                  <a:pt x="9550" y="353"/>
                  <a:pt x="9657" y="353"/>
                  <a:pt x="9724" y="287"/>
                </a:cubicBezTo>
                <a:cubicBezTo>
                  <a:pt x="9790" y="221"/>
                  <a:pt x="9790" y="114"/>
                  <a:pt x="9724" y="49"/>
                </a:cubicBezTo>
                <a:cubicBezTo>
                  <a:pt x="9690" y="16"/>
                  <a:pt x="9647" y="0"/>
                  <a:pt x="9603" y="0"/>
                </a:cubicBezTo>
                <a:close/>
                <a:moveTo>
                  <a:pt x="10390" y="0"/>
                </a:moveTo>
                <a:cubicBezTo>
                  <a:pt x="10346" y="0"/>
                  <a:pt x="10303" y="16"/>
                  <a:pt x="10270" y="49"/>
                </a:cubicBezTo>
                <a:cubicBezTo>
                  <a:pt x="10203" y="114"/>
                  <a:pt x="10203" y="221"/>
                  <a:pt x="10270" y="287"/>
                </a:cubicBezTo>
                <a:cubicBezTo>
                  <a:pt x="10336" y="353"/>
                  <a:pt x="10444" y="353"/>
                  <a:pt x="10510" y="287"/>
                </a:cubicBezTo>
                <a:cubicBezTo>
                  <a:pt x="10576" y="221"/>
                  <a:pt x="10576" y="114"/>
                  <a:pt x="10510" y="49"/>
                </a:cubicBezTo>
                <a:cubicBezTo>
                  <a:pt x="10477" y="16"/>
                  <a:pt x="10433" y="0"/>
                  <a:pt x="10390" y="0"/>
                </a:cubicBezTo>
                <a:close/>
                <a:moveTo>
                  <a:pt x="11176" y="0"/>
                </a:moveTo>
                <a:cubicBezTo>
                  <a:pt x="11132" y="0"/>
                  <a:pt x="11089" y="16"/>
                  <a:pt x="11055" y="49"/>
                </a:cubicBezTo>
                <a:cubicBezTo>
                  <a:pt x="10989" y="114"/>
                  <a:pt x="10989" y="221"/>
                  <a:pt x="11055" y="287"/>
                </a:cubicBezTo>
                <a:cubicBezTo>
                  <a:pt x="11122" y="353"/>
                  <a:pt x="11230" y="353"/>
                  <a:pt x="11296" y="287"/>
                </a:cubicBezTo>
                <a:cubicBezTo>
                  <a:pt x="11363" y="221"/>
                  <a:pt x="11363" y="114"/>
                  <a:pt x="11296" y="49"/>
                </a:cubicBezTo>
                <a:cubicBezTo>
                  <a:pt x="11263" y="16"/>
                  <a:pt x="11219" y="0"/>
                  <a:pt x="11176" y="0"/>
                </a:cubicBezTo>
                <a:close/>
                <a:moveTo>
                  <a:pt x="11962" y="0"/>
                </a:moveTo>
                <a:cubicBezTo>
                  <a:pt x="11919" y="0"/>
                  <a:pt x="11875" y="16"/>
                  <a:pt x="11842" y="49"/>
                </a:cubicBezTo>
                <a:cubicBezTo>
                  <a:pt x="11775" y="114"/>
                  <a:pt x="11775" y="221"/>
                  <a:pt x="11842" y="287"/>
                </a:cubicBezTo>
                <a:cubicBezTo>
                  <a:pt x="11908" y="353"/>
                  <a:pt x="12016" y="353"/>
                  <a:pt x="12083" y="287"/>
                </a:cubicBezTo>
                <a:cubicBezTo>
                  <a:pt x="12149" y="221"/>
                  <a:pt x="12149" y="114"/>
                  <a:pt x="12083" y="49"/>
                </a:cubicBezTo>
                <a:cubicBezTo>
                  <a:pt x="12049" y="16"/>
                  <a:pt x="12006" y="0"/>
                  <a:pt x="11962" y="0"/>
                </a:cubicBezTo>
                <a:close/>
                <a:moveTo>
                  <a:pt x="12748" y="0"/>
                </a:moveTo>
                <a:cubicBezTo>
                  <a:pt x="12705" y="0"/>
                  <a:pt x="12661" y="16"/>
                  <a:pt x="12628" y="49"/>
                </a:cubicBezTo>
                <a:cubicBezTo>
                  <a:pt x="12562" y="114"/>
                  <a:pt x="12562" y="221"/>
                  <a:pt x="12628" y="287"/>
                </a:cubicBezTo>
                <a:cubicBezTo>
                  <a:pt x="12694" y="353"/>
                  <a:pt x="12802" y="353"/>
                  <a:pt x="12868" y="287"/>
                </a:cubicBezTo>
                <a:cubicBezTo>
                  <a:pt x="12935" y="221"/>
                  <a:pt x="12935" y="114"/>
                  <a:pt x="12868" y="49"/>
                </a:cubicBezTo>
                <a:cubicBezTo>
                  <a:pt x="12835" y="16"/>
                  <a:pt x="12792" y="0"/>
                  <a:pt x="12748" y="0"/>
                </a:cubicBezTo>
                <a:close/>
                <a:moveTo>
                  <a:pt x="13535" y="0"/>
                </a:moveTo>
                <a:cubicBezTo>
                  <a:pt x="13491" y="0"/>
                  <a:pt x="13447" y="16"/>
                  <a:pt x="13414" y="49"/>
                </a:cubicBezTo>
                <a:cubicBezTo>
                  <a:pt x="13348" y="114"/>
                  <a:pt x="13348" y="221"/>
                  <a:pt x="13414" y="287"/>
                </a:cubicBezTo>
                <a:cubicBezTo>
                  <a:pt x="13481" y="353"/>
                  <a:pt x="13588" y="353"/>
                  <a:pt x="13654" y="287"/>
                </a:cubicBezTo>
                <a:cubicBezTo>
                  <a:pt x="13721" y="221"/>
                  <a:pt x="13721" y="114"/>
                  <a:pt x="13654" y="49"/>
                </a:cubicBezTo>
                <a:cubicBezTo>
                  <a:pt x="13621" y="16"/>
                  <a:pt x="13578" y="0"/>
                  <a:pt x="13535" y="0"/>
                </a:cubicBezTo>
                <a:close/>
                <a:moveTo>
                  <a:pt x="14320" y="0"/>
                </a:moveTo>
                <a:cubicBezTo>
                  <a:pt x="14277" y="0"/>
                  <a:pt x="14234" y="16"/>
                  <a:pt x="14201" y="49"/>
                </a:cubicBezTo>
                <a:cubicBezTo>
                  <a:pt x="14134" y="114"/>
                  <a:pt x="14134" y="221"/>
                  <a:pt x="14201" y="287"/>
                </a:cubicBezTo>
                <a:cubicBezTo>
                  <a:pt x="14267" y="353"/>
                  <a:pt x="14374" y="353"/>
                  <a:pt x="14441" y="287"/>
                </a:cubicBezTo>
                <a:cubicBezTo>
                  <a:pt x="14507" y="221"/>
                  <a:pt x="14507" y="114"/>
                  <a:pt x="14441" y="49"/>
                </a:cubicBezTo>
                <a:cubicBezTo>
                  <a:pt x="14408" y="16"/>
                  <a:pt x="14364" y="0"/>
                  <a:pt x="14320" y="0"/>
                </a:cubicBezTo>
                <a:close/>
                <a:moveTo>
                  <a:pt x="15107" y="0"/>
                </a:moveTo>
                <a:cubicBezTo>
                  <a:pt x="15063" y="0"/>
                  <a:pt x="15019" y="16"/>
                  <a:pt x="14986" y="49"/>
                </a:cubicBezTo>
                <a:cubicBezTo>
                  <a:pt x="14920" y="114"/>
                  <a:pt x="14920" y="221"/>
                  <a:pt x="14986" y="287"/>
                </a:cubicBezTo>
                <a:cubicBezTo>
                  <a:pt x="15053" y="353"/>
                  <a:pt x="15161" y="353"/>
                  <a:pt x="15227" y="287"/>
                </a:cubicBezTo>
                <a:cubicBezTo>
                  <a:pt x="15293" y="221"/>
                  <a:pt x="15293" y="114"/>
                  <a:pt x="15227" y="49"/>
                </a:cubicBezTo>
                <a:cubicBezTo>
                  <a:pt x="15194" y="16"/>
                  <a:pt x="15150" y="0"/>
                  <a:pt x="15107" y="0"/>
                </a:cubicBezTo>
                <a:close/>
                <a:moveTo>
                  <a:pt x="15893" y="0"/>
                </a:moveTo>
                <a:cubicBezTo>
                  <a:pt x="15849" y="0"/>
                  <a:pt x="15806" y="16"/>
                  <a:pt x="15772" y="49"/>
                </a:cubicBezTo>
                <a:cubicBezTo>
                  <a:pt x="15706" y="114"/>
                  <a:pt x="15706" y="221"/>
                  <a:pt x="15772" y="287"/>
                </a:cubicBezTo>
                <a:cubicBezTo>
                  <a:pt x="15839" y="353"/>
                  <a:pt x="15947" y="353"/>
                  <a:pt x="16013" y="287"/>
                </a:cubicBezTo>
                <a:cubicBezTo>
                  <a:pt x="16080" y="221"/>
                  <a:pt x="16080" y="114"/>
                  <a:pt x="16013" y="49"/>
                </a:cubicBezTo>
                <a:cubicBezTo>
                  <a:pt x="15980" y="16"/>
                  <a:pt x="15936" y="0"/>
                  <a:pt x="15893" y="0"/>
                </a:cubicBezTo>
                <a:close/>
                <a:moveTo>
                  <a:pt x="16679" y="0"/>
                </a:moveTo>
                <a:cubicBezTo>
                  <a:pt x="16636" y="0"/>
                  <a:pt x="16592" y="16"/>
                  <a:pt x="16559" y="49"/>
                </a:cubicBezTo>
                <a:cubicBezTo>
                  <a:pt x="16492" y="114"/>
                  <a:pt x="16492" y="221"/>
                  <a:pt x="16559" y="287"/>
                </a:cubicBezTo>
                <a:cubicBezTo>
                  <a:pt x="16625" y="353"/>
                  <a:pt x="16733" y="353"/>
                  <a:pt x="16800" y="287"/>
                </a:cubicBezTo>
                <a:cubicBezTo>
                  <a:pt x="16866" y="221"/>
                  <a:pt x="16866" y="114"/>
                  <a:pt x="16800" y="49"/>
                </a:cubicBezTo>
                <a:cubicBezTo>
                  <a:pt x="16766" y="16"/>
                  <a:pt x="16723" y="0"/>
                  <a:pt x="16679" y="0"/>
                </a:cubicBezTo>
                <a:close/>
                <a:moveTo>
                  <a:pt x="17465" y="0"/>
                </a:moveTo>
                <a:cubicBezTo>
                  <a:pt x="17422" y="0"/>
                  <a:pt x="17378" y="16"/>
                  <a:pt x="17345" y="49"/>
                </a:cubicBezTo>
                <a:cubicBezTo>
                  <a:pt x="17279" y="114"/>
                  <a:pt x="17279" y="221"/>
                  <a:pt x="17345" y="287"/>
                </a:cubicBezTo>
                <a:cubicBezTo>
                  <a:pt x="17411" y="353"/>
                  <a:pt x="17519" y="353"/>
                  <a:pt x="17585" y="287"/>
                </a:cubicBezTo>
                <a:cubicBezTo>
                  <a:pt x="17652" y="221"/>
                  <a:pt x="17652" y="114"/>
                  <a:pt x="17585" y="49"/>
                </a:cubicBezTo>
                <a:cubicBezTo>
                  <a:pt x="17552" y="16"/>
                  <a:pt x="17509" y="0"/>
                  <a:pt x="17465" y="0"/>
                </a:cubicBezTo>
                <a:close/>
                <a:moveTo>
                  <a:pt x="18252" y="0"/>
                </a:moveTo>
                <a:cubicBezTo>
                  <a:pt x="18208" y="0"/>
                  <a:pt x="18165" y="16"/>
                  <a:pt x="18131" y="49"/>
                </a:cubicBezTo>
                <a:cubicBezTo>
                  <a:pt x="18065" y="114"/>
                  <a:pt x="18065" y="221"/>
                  <a:pt x="18131" y="287"/>
                </a:cubicBezTo>
                <a:cubicBezTo>
                  <a:pt x="18198" y="353"/>
                  <a:pt x="18305" y="353"/>
                  <a:pt x="18371" y="287"/>
                </a:cubicBezTo>
                <a:cubicBezTo>
                  <a:pt x="18438" y="221"/>
                  <a:pt x="18438" y="114"/>
                  <a:pt x="18371" y="49"/>
                </a:cubicBezTo>
                <a:cubicBezTo>
                  <a:pt x="18338" y="16"/>
                  <a:pt x="18295" y="0"/>
                  <a:pt x="18252" y="0"/>
                </a:cubicBezTo>
                <a:close/>
                <a:moveTo>
                  <a:pt x="19037" y="0"/>
                </a:moveTo>
                <a:cubicBezTo>
                  <a:pt x="18994" y="0"/>
                  <a:pt x="18951" y="16"/>
                  <a:pt x="18918" y="49"/>
                </a:cubicBezTo>
                <a:cubicBezTo>
                  <a:pt x="18851" y="114"/>
                  <a:pt x="18851" y="221"/>
                  <a:pt x="18918" y="287"/>
                </a:cubicBezTo>
                <a:cubicBezTo>
                  <a:pt x="18984" y="353"/>
                  <a:pt x="19091" y="353"/>
                  <a:pt x="19158" y="287"/>
                </a:cubicBezTo>
                <a:cubicBezTo>
                  <a:pt x="19224" y="221"/>
                  <a:pt x="19224" y="114"/>
                  <a:pt x="19158" y="49"/>
                </a:cubicBezTo>
                <a:cubicBezTo>
                  <a:pt x="19125" y="16"/>
                  <a:pt x="19081" y="0"/>
                  <a:pt x="19037" y="0"/>
                </a:cubicBezTo>
                <a:close/>
                <a:moveTo>
                  <a:pt x="19824" y="0"/>
                </a:moveTo>
                <a:cubicBezTo>
                  <a:pt x="19780" y="0"/>
                  <a:pt x="19736" y="16"/>
                  <a:pt x="19703" y="49"/>
                </a:cubicBezTo>
                <a:cubicBezTo>
                  <a:pt x="19637" y="114"/>
                  <a:pt x="19637" y="221"/>
                  <a:pt x="19703" y="287"/>
                </a:cubicBezTo>
                <a:cubicBezTo>
                  <a:pt x="19770" y="353"/>
                  <a:pt x="19878" y="353"/>
                  <a:pt x="19944" y="287"/>
                </a:cubicBezTo>
                <a:cubicBezTo>
                  <a:pt x="20010" y="221"/>
                  <a:pt x="20010" y="114"/>
                  <a:pt x="19944" y="49"/>
                </a:cubicBezTo>
                <a:cubicBezTo>
                  <a:pt x="19911" y="16"/>
                  <a:pt x="19867" y="0"/>
                  <a:pt x="19824" y="0"/>
                </a:cubicBezTo>
                <a:close/>
                <a:moveTo>
                  <a:pt x="20610" y="0"/>
                </a:moveTo>
                <a:cubicBezTo>
                  <a:pt x="20566" y="0"/>
                  <a:pt x="20523" y="16"/>
                  <a:pt x="20490" y="49"/>
                </a:cubicBezTo>
                <a:cubicBezTo>
                  <a:pt x="20423" y="114"/>
                  <a:pt x="20423" y="221"/>
                  <a:pt x="20490" y="287"/>
                </a:cubicBezTo>
                <a:cubicBezTo>
                  <a:pt x="20556" y="353"/>
                  <a:pt x="20664" y="353"/>
                  <a:pt x="20730" y="287"/>
                </a:cubicBezTo>
                <a:cubicBezTo>
                  <a:pt x="20797" y="221"/>
                  <a:pt x="20797" y="114"/>
                  <a:pt x="20730" y="49"/>
                </a:cubicBezTo>
                <a:cubicBezTo>
                  <a:pt x="20697" y="16"/>
                  <a:pt x="20653" y="0"/>
                  <a:pt x="20610" y="0"/>
                </a:cubicBezTo>
                <a:close/>
                <a:moveTo>
                  <a:pt x="21396" y="0"/>
                </a:moveTo>
                <a:cubicBezTo>
                  <a:pt x="21353" y="0"/>
                  <a:pt x="21309" y="16"/>
                  <a:pt x="21276" y="49"/>
                </a:cubicBezTo>
                <a:cubicBezTo>
                  <a:pt x="21209" y="114"/>
                  <a:pt x="21209" y="221"/>
                  <a:pt x="21276" y="287"/>
                </a:cubicBezTo>
                <a:cubicBezTo>
                  <a:pt x="21342" y="353"/>
                  <a:pt x="21450" y="353"/>
                  <a:pt x="21517" y="287"/>
                </a:cubicBezTo>
                <a:cubicBezTo>
                  <a:pt x="21583" y="221"/>
                  <a:pt x="21583" y="114"/>
                  <a:pt x="21517" y="49"/>
                </a:cubicBezTo>
                <a:cubicBezTo>
                  <a:pt x="21483" y="16"/>
                  <a:pt x="21440" y="0"/>
                  <a:pt x="21396" y="0"/>
                </a:cubicBezTo>
                <a:close/>
                <a:moveTo>
                  <a:pt x="169" y="817"/>
                </a:moveTo>
                <a:cubicBezTo>
                  <a:pt x="126" y="817"/>
                  <a:pt x="83" y="834"/>
                  <a:pt x="49" y="866"/>
                </a:cubicBezTo>
                <a:cubicBezTo>
                  <a:pt x="-17" y="932"/>
                  <a:pt x="-17" y="1038"/>
                  <a:pt x="49" y="1104"/>
                </a:cubicBezTo>
                <a:cubicBezTo>
                  <a:pt x="116" y="1170"/>
                  <a:pt x="223" y="1170"/>
                  <a:pt x="290" y="1104"/>
                </a:cubicBezTo>
                <a:cubicBezTo>
                  <a:pt x="356" y="1038"/>
                  <a:pt x="356" y="932"/>
                  <a:pt x="290" y="866"/>
                </a:cubicBezTo>
                <a:cubicBezTo>
                  <a:pt x="256" y="834"/>
                  <a:pt x="213" y="817"/>
                  <a:pt x="169" y="817"/>
                </a:cubicBezTo>
                <a:close/>
                <a:moveTo>
                  <a:pt x="955" y="817"/>
                </a:moveTo>
                <a:cubicBezTo>
                  <a:pt x="912" y="817"/>
                  <a:pt x="869" y="834"/>
                  <a:pt x="836" y="866"/>
                </a:cubicBezTo>
                <a:cubicBezTo>
                  <a:pt x="769" y="932"/>
                  <a:pt x="769" y="1038"/>
                  <a:pt x="836" y="1104"/>
                </a:cubicBezTo>
                <a:cubicBezTo>
                  <a:pt x="902" y="1170"/>
                  <a:pt x="1009" y="1170"/>
                  <a:pt x="1076" y="1104"/>
                </a:cubicBezTo>
                <a:cubicBezTo>
                  <a:pt x="1142" y="1038"/>
                  <a:pt x="1142" y="932"/>
                  <a:pt x="1076" y="866"/>
                </a:cubicBezTo>
                <a:cubicBezTo>
                  <a:pt x="1043" y="834"/>
                  <a:pt x="999" y="817"/>
                  <a:pt x="955" y="817"/>
                </a:cubicBezTo>
                <a:close/>
                <a:moveTo>
                  <a:pt x="1742" y="817"/>
                </a:moveTo>
                <a:cubicBezTo>
                  <a:pt x="1698" y="817"/>
                  <a:pt x="1654" y="834"/>
                  <a:pt x="1621" y="866"/>
                </a:cubicBezTo>
                <a:cubicBezTo>
                  <a:pt x="1555" y="932"/>
                  <a:pt x="1555" y="1038"/>
                  <a:pt x="1621" y="1104"/>
                </a:cubicBezTo>
                <a:cubicBezTo>
                  <a:pt x="1688" y="1170"/>
                  <a:pt x="1796" y="1170"/>
                  <a:pt x="1862" y="1104"/>
                </a:cubicBezTo>
                <a:cubicBezTo>
                  <a:pt x="1928" y="1038"/>
                  <a:pt x="1928" y="932"/>
                  <a:pt x="1862" y="866"/>
                </a:cubicBezTo>
                <a:cubicBezTo>
                  <a:pt x="1829" y="834"/>
                  <a:pt x="1785" y="817"/>
                  <a:pt x="1742" y="817"/>
                </a:cubicBezTo>
                <a:close/>
                <a:moveTo>
                  <a:pt x="2528" y="817"/>
                </a:moveTo>
                <a:cubicBezTo>
                  <a:pt x="2484" y="817"/>
                  <a:pt x="2441" y="834"/>
                  <a:pt x="2408" y="866"/>
                </a:cubicBezTo>
                <a:cubicBezTo>
                  <a:pt x="2341" y="932"/>
                  <a:pt x="2341" y="1038"/>
                  <a:pt x="2408" y="1104"/>
                </a:cubicBezTo>
                <a:cubicBezTo>
                  <a:pt x="2474" y="1170"/>
                  <a:pt x="2582" y="1170"/>
                  <a:pt x="2648" y="1104"/>
                </a:cubicBezTo>
                <a:cubicBezTo>
                  <a:pt x="2715" y="1038"/>
                  <a:pt x="2715" y="932"/>
                  <a:pt x="2648" y="866"/>
                </a:cubicBezTo>
                <a:cubicBezTo>
                  <a:pt x="2615" y="834"/>
                  <a:pt x="2571" y="817"/>
                  <a:pt x="2528" y="817"/>
                </a:cubicBezTo>
                <a:close/>
                <a:moveTo>
                  <a:pt x="3314" y="817"/>
                </a:moveTo>
                <a:cubicBezTo>
                  <a:pt x="3271" y="817"/>
                  <a:pt x="3227" y="834"/>
                  <a:pt x="3194" y="866"/>
                </a:cubicBezTo>
                <a:cubicBezTo>
                  <a:pt x="3127" y="932"/>
                  <a:pt x="3127" y="1038"/>
                  <a:pt x="3194" y="1104"/>
                </a:cubicBezTo>
                <a:cubicBezTo>
                  <a:pt x="3260" y="1170"/>
                  <a:pt x="3368" y="1170"/>
                  <a:pt x="3434" y="1104"/>
                </a:cubicBezTo>
                <a:cubicBezTo>
                  <a:pt x="3500" y="1038"/>
                  <a:pt x="3500" y="932"/>
                  <a:pt x="3434" y="866"/>
                </a:cubicBezTo>
                <a:cubicBezTo>
                  <a:pt x="3401" y="834"/>
                  <a:pt x="3358" y="817"/>
                  <a:pt x="3314" y="817"/>
                </a:cubicBezTo>
                <a:close/>
                <a:moveTo>
                  <a:pt x="4101" y="817"/>
                </a:moveTo>
                <a:cubicBezTo>
                  <a:pt x="4057" y="817"/>
                  <a:pt x="4013" y="834"/>
                  <a:pt x="3980" y="866"/>
                </a:cubicBezTo>
                <a:cubicBezTo>
                  <a:pt x="3914" y="932"/>
                  <a:pt x="3914" y="1038"/>
                  <a:pt x="3980" y="1104"/>
                </a:cubicBezTo>
                <a:cubicBezTo>
                  <a:pt x="4047" y="1170"/>
                  <a:pt x="4154" y="1170"/>
                  <a:pt x="4220" y="1104"/>
                </a:cubicBezTo>
                <a:cubicBezTo>
                  <a:pt x="4287" y="1038"/>
                  <a:pt x="4287" y="932"/>
                  <a:pt x="4220" y="866"/>
                </a:cubicBezTo>
                <a:cubicBezTo>
                  <a:pt x="4187" y="834"/>
                  <a:pt x="4144" y="817"/>
                  <a:pt x="4101" y="817"/>
                </a:cubicBezTo>
                <a:close/>
                <a:moveTo>
                  <a:pt x="4886" y="817"/>
                </a:moveTo>
                <a:cubicBezTo>
                  <a:pt x="4843" y="817"/>
                  <a:pt x="4800" y="834"/>
                  <a:pt x="4766" y="866"/>
                </a:cubicBezTo>
                <a:cubicBezTo>
                  <a:pt x="4700" y="932"/>
                  <a:pt x="4700" y="1038"/>
                  <a:pt x="4766" y="1104"/>
                </a:cubicBezTo>
                <a:cubicBezTo>
                  <a:pt x="4833" y="1170"/>
                  <a:pt x="4940" y="1170"/>
                  <a:pt x="5007" y="1104"/>
                </a:cubicBezTo>
                <a:cubicBezTo>
                  <a:pt x="5073" y="1038"/>
                  <a:pt x="5073" y="932"/>
                  <a:pt x="5007" y="866"/>
                </a:cubicBezTo>
                <a:cubicBezTo>
                  <a:pt x="4973" y="834"/>
                  <a:pt x="4930" y="817"/>
                  <a:pt x="4886" y="817"/>
                </a:cubicBezTo>
                <a:close/>
                <a:moveTo>
                  <a:pt x="5672" y="817"/>
                </a:moveTo>
                <a:cubicBezTo>
                  <a:pt x="5629" y="817"/>
                  <a:pt x="5586" y="834"/>
                  <a:pt x="5553" y="866"/>
                </a:cubicBezTo>
                <a:cubicBezTo>
                  <a:pt x="5486" y="932"/>
                  <a:pt x="5486" y="1038"/>
                  <a:pt x="5553" y="1104"/>
                </a:cubicBezTo>
                <a:cubicBezTo>
                  <a:pt x="5619" y="1170"/>
                  <a:pt x="5726" y="1170"/>
                  <a:pt x="5793" y="1104"/>
                </a:cubicBezTo>
                <a:cubicBezTo>
                  <a:pt x="5859" y="1038"/>
                  <a:pt x="5859" y="932"/>
                  <a:pt x="5793" y="866"/>
                </a:cubicBezTo>
                <a:cubicBezTo>
                  <a:pt x="5760" y="834"/>
                  <a:pt x="5716" y="817"/>
                  <a:pt x="5672" y="817"/>
                </a:cubicBezTo>
                <a:close/>
                <a:moveTo>
                  <a:pt x="6459" y="817"/>
                </a:moveTo>
                <a:cubicBezTo>
                  <a:pt x="6415" y="817"/>
                  <a:pt x="6372" y="834"/>
                  <a:pt x="6338" y="866"/>
                </a:cubicBezTo>
                <a:cubicBezTo>
                  <a:pt x="6272" y="932"/>
                  <a:pt x="6272" y="1038"/>
                  <a:pt x="6338" y="1104"/>
                </a:cubicBezTo>
                <a:cubicBezTo>
                  <a:pt x="6405" y="1170"/>
                  <a:pt x="6513" y="1170"/>
                  <a:pt x="6579" y="1104"/>
                </a:cubicBezTo>
                <a:cubicBezTo>
                  <a:pt x="6646" y="1038"/>
                  <a:pt x="6646" y="932"/>
                  <a:pt x="6579" y="866"/>
                </a:cubicBezTo>
                <a:cubicBezTo>
                  <a:pt x="6546" y="834"/>
                  <a:pt x="6502" y="817"/>
                  <a:pt x="6459" y="817"/>
                </a:cubicBezTo>
                <a:close/>
                <a:moveTo>
                  <a:pt x="7245" y="817"/>
                </a:moveTo>
                <a:cubicBezTo>
                  <a:pt x="7202" y="817"/>
                  <a:pt x="7158" y="834"/>
                  <a:pt x="7125" y="866"/>
                </a:cubicBezTo>
                <a:cubicBezTo>
                  <a:pt x="7058" y="932"/>
                  <a:pt x="7058" y="1038"/>
                  <a:pt x="7125" y="1104"/>
                </a:cubicBezTo>
                <a:cubicBezTo>
                  <a:pt x="7191" y="1170"/>
                  <a:pt x="7299" y="1170"/>
                  <a:pt x="7365" y="1104"/>
                </a:cubicBezTo>
                <a:cubicBezTo>
                  <a:pt x="7432" y="1038"/>
                  <a:pt x="7432" y="932"/>
                  <a:pt x="7365" y="866"/>
                </a:cubicBezTo>
                <a:cubicBezTo>
                  <a:pt x="7332" y="834"/>
                  <a:pt x="7289" y="817"/>
                  <a:pt x="7245" y="817"/>
                </a:cubicBezTo>
                <a:close/>
                <a:moveTo>
                  <a:pt x="8031" y="817"/>
                </a:moveTo>
                <a:cubicBezTo>
                  <a:pt x="7988" y="817"/>
                  <a:pt x="7944" y="834"/>
                  <a:pt x="7911" y="866"/>
                </a:cubicBezTo>
                <a:cubicBezTo>
                  <a:pt x="7845" y="932"/>
                  <a:pt x="7845" y="1038"/>
                  <a:pt x="7911" y="1104"/>
                </a:cubicBezTo>
                <a:cubicBezTo>
                  <a:pt x="7977" y="1170"/>
                  <a:pt x="8085" y="1170"/>
                  <a:pt x="8151" y="1104"/>
                </a:cubicBezTo>
                <a:cubicBezTo>
                  <a:pt x="8217" y="1038"/>
                  <a:pt x="8217" y="932"/>
                  <a:pt x="8151" y="866"/>
                </a:cubicBezTo>
                <a:cubicBezTo>
                  <a:pt x="8118" y="834"/>
                  <a:pt x="8075" y="817"/>
                  <a:pt x="8031" y="817"/>
                </a:cubicBezTo>
                <a:close/>
                <a:moveTo>
                  <a:pt x="8818" y="817"/>
                </a:moveTo>
                <a:cubicBezTo>
                  <a:pt x="8774" y="817"/>
                  <a:pt x="8730" y="834"/>
                  <a:pt x="8697" y="866"/>
                </a:cubicBezTo>
                <a:cubicBezTo>
                  <a:pt x="8631" y="932"/>
                  <a:pt x="8631" y="1038"/>
                  <a:pt x="8697" y="1104"/>
                </a:cubicBezTo>
                <a:cubicBezTo>
                  <a:pt x="8764" y="1170"/>
                  <a:pt x="8871" y="1170"/>
                  <a:pt x="8937" y="1104"/>
                </a:cubicBezTo>
                <a:cubicBezTo>
                  <a:pt x="9004" y="1038"/>
                  <a:pt x="9004" y="932"/>
                  <a:pt x="8937" y="866"/>
                </a:cubicBezTo>
                <a:cubicBezTo>
                  <a:pt x="8904" y="834"/>
                  <a:pt x="8861" y="817"/>
                  <a:pt x="8818" y="817"/>
                </a:cubicBezTo>
                <a:close/>
                <a:moveTo>
                  <a:pt x="9603" y="817"/>
                </a:moveTo>
                <a:cubicBezTo>
                  <a:pt x="9560" y="817"/>
                  <a:pt x="9517" y="834"/>
                  <a:pt x="9483" y="866"/>
                </a:cubicBezTo>
                <a:cubicBezTo>
                  <a:pt x="9417" y="932"/>
                  <a:pt x="9417" y="1038"/>
                  <a:pt x="9483" y="1104"/>
                </a:cubicBezTo>
                <a:cubicBezTo>
                  <a:pt x="9550" y="1170"/>
                  <a:pt x="9657" y="1170"/>
                  <a:pt x="9724" y="1104"/>
                </a:cubicBezTo>
                <a:cubicBezTo>
                  <a:pt x="9790" y="1038"/>
                  <a:pt x="9790" y="932"/>
                  <a:pt x="9724" y="866"/>
                </a:cubicBezTo>
                <a:cubicBezTo>
                  <a:pt x="9690" y="834"/>
                  <a:pt x="9647" y="817"/>
                  <a:pt x="9603" y="817"/>
                </a:cubicBezTo>
                <a:close/>
                <a:moveTo>
                  <a:pt x="10390" y="817"/>
                </a:moveTo>
                <a:cubicBezTo>
                  <a:pt x="10346" y="817"/>
                  <a:pt x="10303" y="834"/>
                  <a:pt x="10270" y="866"/>
                </a:cubicBezTo>
                <a:cubicBezTo>
                  <a:pt x="10203" y="932"/>
                  <a:pt x="10203" y="1038"/>
                  <a:pt x="10270" y="1104"/>
                </a:cubicBezTo>
                <a:cubicBezTo>
                  <a:pt x="10336" y="1170"/>
                  <a:pt x="10444" y="1170"/>
                  <a:pt x="10510" y="1104"/>
                </a:cubicBezTo>
                <a:cubicBezTo>
                  <a:pt x="10576" y="1038"/>
                  <a:pt x="10576" y="932"/>
                  <a:pt x="10510" y="866"/>
                </a:cubicBezTo>
                <a:cubicBezTo>
                  <a:pt x="10477" y="834"/>
                  <a:pt x="10433" y="817"/>
                  <a:pt x="10390" y="817"/>
                </a:cubicBezTo>
                <a:close/>
                <a:moveTo>
                  <a:pt x="11176" y="817"/>
                </a:moveTo>
                <a:cubicBezTo>
                  <a:pt x="11132" y="817"/>
                  <a:pt x="11089" y="834"/>
                  <a:pt x="11055" y="866"/>
                </a:cubicBezTo>
                <a:cubicBezTo>
                  <a:pt x="10989" y="932"/>
                  <a:pt x="10989" y="1038"/>
                  <a:pt x="11055" y="1104"/>
                </a:cubicBezTo>
                <a:cubicBezTo>
                  <a:pt x="11122" y="1170"/>
                  <a:pt x="11230" y="1170"/>
                  <a:pt x="11296" y="1104"/>
                </a:cubicBezTo>
                <a:cubicBezTo>
                  <a:pt x="11363" y="1038"/>
                  <a:pt x="11363" y="932"/>
                  <a:pt x="11296" y="866"/>
                </a:cubicBezTo>
                <a:cubicBezTo>
                  <a:pt x="11263" y="834"/>
                  <a:pt x="11219" y="817"/>
                  <a:pt x="11176" y="817"/>
                </a:cubicBezTo>
                <a:close/>
                <a:moveTo>
                  <a:pt x="11962" y="817"/>
                </a:moveTo>
                <a:cubicBezTo>
                  <a:pt x="11919" y="817"/>
                  <a:pt x="11875" y="834"/>
                  <a:pt x="11842" y="866"/>
                </a:cubicBezTo>
                <a:cubicBezTo>
                  <a:pt x="11775" y="932"/>
                  <a:pt x="11775" y="1038"/>
                  <a:pt x="11842" y="1104"/>
                </a:cubicBezTo>
                <a:cubicBezTo>
                  <a:pt x="11908" y="1170"/>
                  <a:pt x="12016" y="1170"/>
                  <a:pt x="12083" y="1104"/>
                </a:cubicBezTo>
                <a:cubicBezTo>
                  <a:pt x="12149" y="1038"/>
                  <a:pt x="12149" y="932"/>
                  <a:pt x="12083" y="866"/>
                </a:cubicBezTo>
                <a:cubicBezTo>
                  <a:pt x="12049" y="834"/>
                  <a:pt x="12006" y="817"/>
                  <a:pt x="11962" y="817"/>
                </a:cubicBezTo>
                <a:close/>
                <a:moveTo>
                  <a:pt x="12748" y="817"/>
                </a:moveTo>
                <a:cubicBezTo>
                  <a:pt x="12705" y="817"/>
                  <a:pt x="12661" y="834"/>
                  <a:pt x="12628" y="866"/>
                </a:cubicBezTo>
                <a:cubicBezTo>
                  <a:pt x="12562" y="932"/>
                  <a:pt x="12562" y="1038"/>
                  <a:pt x="12628" y="1104"/>
                </a:cubicBezTo>
                <a:cubicBezTo>
                  <a:pt x="12694" y="1170"/>
                  <a:pt x="12802" y="1170"/>
                  <a:pt x="12868" y="1104"/>
                </a:cubicBezTo>
                <a:cubicBezTo>
                  <a:pt x="12935" y="1038"/>
                  <a:pt x="12935" y="932"/>
                  <a:pt x="12868" y="866"/>
                </a:cubicBezTo>
                <a:cubicBezTo>
                  <a:pt x="12835" y="834"/>
                  <a:pt x="12792" y="817"/>
                  <a:pt x="12748" y="817"/>
                </a:cubicBezTo>
                <a:close/>
                <a:moveTo>
                  <a:pt x="13535" y="817"/>
                </a:moveTo>
                <a:cubicBezTo>
                  <a:pt x="13491" y="817"/>
                  <a:pt x="13447" y="834"/>
                  <a:pt x="13414" y="866"/>
                </a:cubicBezTo>
                <a:cubicBezTo>
                  <a:pt x="13348" y="932"/>
                  <a:pt x="13348" y="1038"/>
                  <a:pt x="13414" y="1104"/>
                </a:cubicBezTo>
                <a:cubicBezTo>
                  <a:pt x="13481" y="1170"/>
                  <a:pt x="13588" y="1170"/>
                  <a:pt x="13654" y="1104"/>
                </a:cubicBezTo>
                <a:cubicBezTo>
                  <a:pt x="13721" y="1038"/>
                  <a:pt x="13721" y="932"/>
                  <a:pt x="13654" y="866"/>
                </a:cubicBezTo>
                <a:cubicBezTo>
                  <a:pt x="13621" y="834"/>
                  <a:pt x="13578" y="817"/>
                  <a:pt x="13535" y="817"/>
                </a:cubicBezTo>
                <a:close/>
                <a:moveTo>
                  <a:pt x="14320" y="817"/>
                </a:moveTo>
                <a:cubicBezTo>
                  <a:pt x="14277" y="817"/>
                  <a:pt x="14234" y="834"/>
                  <a:pt x="14201" y="866"/>
                </a:cubicBezTo>
                <a:cubicBezTo>
                  <a:pt x="14134" y="932"/>
                  <a:pt x="14134" y="1038"/>
                  <a:pt x="14201" y="1104"/>
                </a:cubicBezTo>
                <a:cubicBezTo>
                  <a:pt x="14267" y="1170"/>
                  <a:pt x="14374" y="1170"/>
                  <a:pt x="14441" y="1104"/>
                </a:cubicBezTo>
                <a:cubicBezTo>
                  <a:pt x="14507" y="1038"/>
                  <a:pt x="14507" y="932"/>
                  <a:pt x="14441" y="866"/>
                </a:cubicBezTo>
                <a:cubicBezTo>
                  <a:pt x="14408" y="834"/>
                  <a:pt x="14364" y="817"/>
                  <a:pt x="14320" y="817"/>
                </a:cubicBezTo>
                <a:close/>
                <a:moveTo>
                  <a:pt x="15107" y="817"/>
                </a:moveTo>
                <a:cubicBezTo>
                  <a:pt x="15063" y="817"/>
                  <a:pt x="15019" y="834"/>
                  <a:pt x="14986" y="866"/>
                </a:cubicBezTo>
                <a:cubicBezTo>
                  <a:pt x="14920" y="932"/>
                  <a:pt x="14920" y="1038"/>
                  <a:pt x="14986" y="1104"/>
                </a:cubicBezTo>
                <a:cubicBezTo>
                  <a:pt x="15053" y="1170"/>
                  <a:pt x="15161" y="1170"/>
                  <a:pt x="15227" y="1104"/>
                </a:cubicBezTo>
                <a:cubicBezTo>
                  <a:pt x="15293" y="1038"/>
                  <a:pt x="15293" y="932"/>
                  <a:pt x="15227" y="866"/>
                </a:cubicBezTo>
                <a:cubicBezTo>
                  <a:pt x="15194" y="834"/>
                  <a:pt x="15150" y="817"/>
                  <a:pt x="15107" y="817"/>
                </a:cubicBezTo>
                <a:close/>
                <a:moveTo>
                  <a:pt x="15893" y="817"/>
                </a:moveTo>
                <a:cubicBezTo>
                  <a:pt x="15849" y="817"/>
                  <a:pt x="15806" y="834"/>
                  <a:pt x="15772" y="866"/>
                </a:cubicBezTo>
                <a:cubicBezTo>
                  <a:pt x="15706" y="932"/>
                  <a:pt x="15706" y="1038"/>
                  <a:pt x="15772" y="1104"/>
                </a:cubicBezTo>
                <a:cubicBezTo>
                  <a:pt x="15839" y="1170"/>
                  <a:pt x="15947" y="1170"/>
                  <a:pt x="16013" y="1104"/>
                </a:cubicBezTo>
                <a:cubicBezTo>
                  <a:pt x="16080" y="1038"/>
                  <a:pt x="16080" y="932"/>
                  <a:pt x="16013" y="866"/>
                </a:cubicBezTo>
                <a:cubicBezTo>
                  <a:pt x="15980" y="834"/>
                  <a:pt x="15936" y="817"/>
                  <a:pt x="15893" y="817"/>
                </a:cubicBezTo>
                <a:close/>
                <a:moveTo>
                  <a:pt x="16679" y="817"/>
                </a:moveTo>
                <a:cubicBezTo>
                  <a:pt x="16636" y="817"/>
                  <a:pt x="16592" y="834"/>
                  <a:pt x="16559" y="866"/>
                </a:cubicBezTo>
                <a:cubicBezTo>
                  <a:pt x="16492" y="932"/>
                  <a:pt x="16492" y="1038"/>
                  <a:pt x="16559" y="1104"/>
                </a:cubicBezTo>
                <a:cubicBezTo>
                  <a:pt x="16625" y="1170"/>
                  <a:pt x="16733" y="1170"/>
                  <a:pt x="16800" y="1104"/>
                </a:cubicBezTo>
                <a:cubicBezTo>
                  <a:pt x="16866" y="1038"/>
                  <a:pt x="16866" y="932"/>
                  <a:pt x="16800" y="866"/>
                </a:cubicBezTo>
                <a:cubicBezTo>
                  <a:pt x="16766" y="834"/>
                  <a:pt x="16723" y="817"/>
                  <a:pt x="16679" y="817"/>
                </a:cubicBezTo>
                <a:close/>
                <a:moveTo>
                  <a:pt x="17465" y="817"/>
                </a:moveTo>
                <a:cubicBezTo>
                  <a:pt x="17422" y="817"/>
                  <a:pt x="17378" y="834"/>
                  <a:pt x="17345" y="866"/>
                </a:cubicBezTo>
                <a:cubicBezTo>
                  <a:pt x="17279" y="932"/>
                  <a:pt x="17279" y="1038"/>
                  <a:pt x="17345" y="1104"/>
                </a:cubicBezTo>
                <a:cubicBezTo>
                  <a:pt x="17411" y="1170"/>
                  <a:pt x="17519" y="1170"/>
                  <a:pt x="17585" y="1104"/>
                </a:cubicBezTo>
                <a:cubicBezTo>
                  <a:pt x="17652" y="1038"/>
                  <a:pt x="17652" y="932"/>
                  <a:pt x="17585" y="866"/>
                </a:cubicBezTo>
                <a:cubicBezTo>
                  <a:pt x="17552" y="834"/>
                  <a:pt x="17509" y="817"/>
                  <a:pt x="17465" y="817"/>
                </a:cubicBezTo>
                <a:close/>
                <a:moveTo>
                  <a:pt x="18252" y="817"/>
                </a:moveTo>
                <a:cubicBezTo>
                  <a:pt x="18208" y="817"/>
                  <a:pt x="18165" y="834"/>
                  <a:pt x="18131" y="866"/>
                </a:cubicBezTo>
                <a:cubicBezTo>
                  <a:pt x="18065" y="932"/>
                  <a:pt x="18065" y="1038"/>
                  <a:pt x="18131" y="1104"/>
                </a:cubicBezTo>
                <a:cubicBezTo>
                  <a:pt x="18198" y="1170"/>
                  <a:pt x="18305" y="1170"/>
                  <a:pt x="18371" y="1104"/>
                </a:cubicBezTo>
                <a:cubicBezTo>
                  <a:pt x="18438" y="1038"/>
                  <a:pt x="18438" y="932"/>
                  <a:pt x="18371" y="866"/>
                </a:cubicBezTo>
                <a:cubicBezTo>
                  <a:pt x="18338" y="834"/>
                  <a:pt x="18295" y="817"/>
                  <a:pt x="18252" y="817"/>
                </a:cubicBezTo>
                <a:close/>
                <a:moveTo>
                  <a:pt x="19037" y="817"/>
                </a:moveTo>
                <a:cubicBezTo>
                  <a:pt x="18994" y="817"/>
                  <a:pt x="18951" y="834"/>
                  <a:pt x="18918" y="866"/>
                </a:cubicBezTo>
                <a:cubicBezTo>
                  <a:pt x="18851" y="932"/>
                  <a:pt x="18851" y="1038"/>
                  <a:pt x="18918" y="1104"/>
                </a:cubicBezTo>
                <a:cubicBezTo>
                  <a:pt x="18984" y="1170"/>
                  <a:pt x="19091" y="1170"/>
                  <a:pt x="19158" y="1104"/>
                </a:cubicBezTo>
                <a:cubicBezTo>
                  <a:pt x="19224" y="1038"/>
                  <a:pt x="19224" y="932"/>
                  <a:pt x="19158" y="866"/>
                </a:cubicBezTo>
                <a:cubicBezTo>
                  <a:pt x="19125" y="834"/>
                  <a:pt x="19081" y="817"/>
                  <a:pt x="19037" y="817"/>
                </a:cubicBezTo>
                <a:close/>
                <a:moveTo>
                  <a:pt x="19824" y="817"/>
                </a:moveTo>
                <a:cubicBezTo>
                  <a:pt x="19780" y="817"/>
                  <a:pt x="19736" y="834"/>
                  <a:pt x="19703" y="866"/>
                </a:cubicBezTo>
                <a:cubicBezTo>
                  <a:pt x="19637" y="932"/>
                  <a:pt x="19637" y="1038"/>
                  <a:pt x="19703" y="1104"/>
                </a:cubicBezTo>
                <a:cubicBezTo>
                  <a:pt x="19770" y="1170"/>
                  <a:pt x="19878" y="1170"/>
                  <a:pt x="19944" y="1104"/>
                </a:cubicBezTo>
                <a:cubicBezTo>
                  <a:pt x="20010" y="1038"/>
                  <a:pt x="20010" y="932"/>
                  <a:pt x="19944" y="866"/>
                </a:cubicBezTo>
                <a:cubicBezTo>
                  <a:pt x="19911" y="834"/>
                  <a:pt x="19867" y="817"/>
                  <a:pt x="19824" y="817"/>
                </a:cubicBezTo>
                <a:close/>
                <a:moveTo>
                  <a:pt x="20610" y="817"/>
                </a:moveTo>
                <a:cubicBezTo>
                  <a:pt x="20566" y="817"/>
                  <a:pt x="20523" y="834"/>
                  <a:pt x="20490" y="866"/>
                </a:cubicBezTo>
                <a:cubicBezTo>
                  <a:pt x="20423" y="932"/>
                  <a:pt x="20423" y="1038"/>
                  <a:pt x="20490" y="1104"/>
                </a:cubicBezTo>
                <a:cubicBezTo>
                  <a:pt x="20556" y="1170"/>
                  <a:pt x="20664" y="1170"/>
                  <a:pt x="20730" y="1104"/>
                </a:cubicBezTo>
                <a:cubicBezTo>
                  <a:pt x="20797" y="1038"/>
                  <a:pt x="20797" y="932"/>
                  <a:pt x="20730" y="866"/>
                </a:cubicBezTo>
                <a:cubicBezTo>
                  <a:pt x="20697" y="834"/>
                  <a:pt x="20653" y="817"/>
                  <a:pt x="20610" y="817"/>
                </a:cubicBezTo>
                <a:close/>
                <a:moveTo>
                  <a:pt x="21396" y="817"/>
                </a:moveTo>
                <a:cubicBezTo>
                  <a:pt x="21353" y="817"/>
                  <a:pt x="21309" y="834"/>
                  <a:pt x="21276" y="866"/>
                </a:cubicBezTo>
                <a:cubicBezTo>
                  <a:pt x="21209" y="932"/>
                  <a:pt x="21209" y="1038"/>
                  <a:pt x="21276" y="1104"/>
                </a:cubicBezTo>
                <a:cubicBezTo>
                  <a:pt x="21342" y="1170"/>
                  <a:pt x="21450" y="1170"/>
                  <a:pt x="21517" y="1104"/>
                </a:cubicBezTo>
                <a:cubicBezTo>
                  <a:pt x="21583" y="1038"/>
                  <a:pt x="21583" y="932"/>
                  <a:pt x="21517" y="866"/>
                </a:cubicBezTo>
                <a:cubicBezTo>
                  <a:pt x="21483" y="834"/>
                  <a:pt x="21440" y="817"/>
                  <a:pt x="21396" y="817"/>
                </a:cubicBezTo>
                <a:close/>
                <a:moveTo>
                  <a:pt x="169" y="1634"/>
                </a:moveTo>
                <a:cubicBezTo>
                  <a:pt x="126" y="1634"/>
                  <a:pt x="83" y="1651"/>
                  <a:pt x="49" y="1684"/>
                </a:cubicBezTo>
                <a:cubicBezTo>
                  <a:pt x="-17" y="1749"/>
                  <a:pt x="-17" y="1856"/>
                  <a:pt x="49" y="1921"/>
                </a:cubicBezTo>
                <a:cubicBezTo>
                  <a:pt x="116" y="1987"/>
                  <a:pt x="223" y="1987"/>
                  <a:pt x="290" y="1921"/>
                </a:cubicBezTo>
                <a:cubicBezTo>
                  <a:pt x="356" y="1856"/>
                  <a:pt x="356" y="1749"/>
                  <a:pt x="290" y="1684"/>
                </a:cubicBezTo>
                <a:cubicBezTo>
                  <a:pt x="256" y="1651"/>
                  <a:pt x="213" y="1634"/>
                  <a:pt x="169" y="1634"/>
                </a:cubicBezTo>
                <a:close/>
                <a:moveTo>
                  <a:pt x="955" y="1634"/>
                </a:moveTo>
                <a:cubicBezTo>
                  <a:pt x="912" y="1634"/>
                  <a:pt x="869" y="1651"/>
                  <a:pt x="836" y="1684"/>
                </a:cubicBezTo>
                <a:cubicBezTo>
                  <a:pt x="769" y="1749"/>
                  <a:pt x="769" y="1856"/>
                  <a:pt x="836" y="1921"/>
                </a:cubicBezTo>
                <a:cubicBezTo>
                  <a:pt x="902" y="1987"/>
                  <a:pt x="1009" y="1987"/>
                  <a:pt x="1076" y="1921"/>
                </a:cubicBezTo>
                <a:cubicBezTo>
                  <a:pt x="1142" y="1856"/>
                  <a:pt x="1142" y="1749"/>
                  <a:pt x="1076" y="1684"/>
                </a:cubicBezTo>
                <a:cubicBezTo>
                  <a:pt x="1043" y="1651"/>
                  <a:pt x="999" y="1634"/>
                  <a:pt x="955" y="1634"/>
                </a:cubicBezTo>
                <a:close/>
                <a:moveTo>
                  <a:pt x="1742" y="1634"/>
                </a:moveTo>
                <a:cubicBezTo>
                  <a:pt x="1698" y="1634"/>
                  <a:pt x="1654" y="1651"/>
                  <a:pt x="1621" y="1684"/>
                </a:cubicBezTo>
                <a:cubicBezTo>
                  <a:pt x="1555" y="1749"/>
                  <a:pt x="1555" y="1856"/>
                  <a:pt x="1621" y="1921"/>
                </a:cubicBezTo>
                <a:cubicBezTo>
                  <a:pt x="1688" y="1987"/>
                  <a:pt x="1796" y="1987"/>
                  <a:pt x="1862" y="1921"/>
                </a:cubicBezTo>
                <a:cubicBezTo>
                  <a:pt x="1928" y="1856"/>
                  <a:pt x="1928" y="1749"/>
                  <a:pt x="1862" y="1684"/>
                </a:cubicBezTo>
                <a:cubicBezTo>
                  <a:pt x="1829" y="1651"/>
                  <a:pt x="1785" y="1634"/>
                  <a:pt x="1742" y="1634"/>
                </a:cubicBezTo>
                <a:close/>
                <a:moveTo>
                  <a:pt x="2528" y="1634"/>
                </a:moveTo>
                <a:cubicBezTo>
                  <a:pt x="2484" y="1634"/>
                  <a:pt x="2441" y="1651"/>
                  <a:pt x="2408" y="1684"/>
                </a:cubicBezTo>
                <a:cubicBezTo>
                  <a:pt x="2341" y="1749"/>
                  <a:pt x="2341" y="1856"/>
                  <a:pt x="2408" y="1921"/>
                </a:cubicBezTo>
                <a:cubicBezTo>
                  <a:pt x="2474" y="1987"/>
                  <a:pt x="2582" y="1987"/>
                  <a:pt x="2648" y="1921"/>
                </a:cubicBezTo>
                <a:cubicBezTo>
                  <a:pt x="2715" y="1856"/>
                  <a:pt x="2715" y="1749"/>
                  <a:pt x="2648" y="1684"/>
                </a:cubicBezTo>
                <a:cubicBezTo>
                  <a:pt x="2615" y="1651"/>
                  <a:pt x="2571" y="1634"/>
                  <a:pt x="2528" y="1634"/>
                </a:cubicBezTo>
                <a:close/>
                <a:moveTo>
                  <a:pt x="3314" y="1634"/>
                </a:moveTo>
                <a:cubicBezTo>
                  <a:pt x="3271" y="1634"/>
                  <a:pt x="3227" y="1651"/>
                  <a:pt x="3194" y="1684"/>
                </a:cubicBezTo>
                <a:cubicBezTo>
                  <a:pt x="3127" y="1749"/>
                  <a:pt x="3127" y="1856"/>
                  <a:pt x="3194" y="1921"/>
                </a:cubicBezTo>
                <a:cubicBezTo>
                  <a:pt x="3260" y="1987"/>
                  <a:pt x="3368" y="1987"/>
                  <a:pt x="3434" y="1921"/>
                </a:cubicBezTo>
                <a:cubicBezTo>
                  <a:pt x="3500" y="1856"/>
                  <a:pt x="3500" y="1749"/>
                  <a:pt x="3434" y="1684"/>
                </a:cubicBezTo>
                <a:cubicBezTo>
                  <a:pt x="3401" y="1651"/>
                  <a:pt x="3358" y="1634"/>
                  <a:pt x="3314" y="1634"/>
                </a:cubicBezTo>
                <a:close/>
                <a:moveTo>
                  <a:pt x="4101" y="1634"/>
                </a:moveTo>
                <a:cubicBezTo>
                  <a:pt x="4057" y="1634"/>
                  <a:pt x="4013" y="1651"/>
                  <a:pt x="3980" y="1684"/>
                </a:cubicBezTo>
                <a:cubicBezTo>
                  <a:pt x="3914" y="1749"/>
                  <a:pt x="3914" y="1856"/>
                  <a:pt x="3980" y="1921"/>
                </a:cubicBezTo>
                <a:cubicBezTo>
                  <a:pt x="4047" y="1987"/>
                  <a:pt x="4154" y="1987"/>
                  <a:pt x="4220" y="1921"/>
                </a:cubicBezTo>
                <a:cubicBezTo>
                  <a:pt x="4287" y="1856"/>
                  <a:pt x="4287" y="1749"/>
                  <a:pt x="4220" y="1684"/>
                </a:cubicBezTo>
                <a:cubicBezTo>
                  <a:pt x="4187" y="1651"/>
                  <a:pt x="4144" y="1634"/>
                  <a:pt x="4101" y="1634"/>
                </a:cubicBezTo>
                <a:close/>
                <a:moveTo>
                  <a:pt x="4886" y="1634"/>
                </a:moveTo>
                <a:cubicBezTo>
                  <a:pt x="4843" y="1634"/>
                  <a:pt x="4800" y="1651"/>
                  <a:pt x="4766" y="1684"/>
                </a:cubicBezTo>
                <a:cubicBezTo>
                  <a:pt x="4700" y="1749"/>
                  <a:pt x="4700" y="1856"/>
                  <a:pt x="4766" y="1921"/>
                </a:cubicBezTo>
                <a:cubicBezTo>
                  <a:pt x="4833" y="1987"/>
                  <a:pt x="4940" y="1987"/>
                  <a:pt x="5007" y="1921"/>
                </a:cubicBezTo>
                <a:cubicBezTo>
                  <a:pt x="5073" y="1856"/>
                  <a:pt x="5073" y="1749"/>
                  <a:pt x="5007" y="1684"/>
                </a:cubicBezTo>
                <a:cubicBezTo>
                  <a:pt x="4973" y="1651"/>
                  <a:pt x="4930" y="1634"/>
                  <a:pt x="4886" y="1634"/>
                </a:cubicBezTo>
                <a:close/>
                <a:moveTo>
                  <a:pt x="5672" y="1634"/>
                </a:moveTo>
                <a:cubicBezTo>
                  <a:pt x="5629" y="1634"/>
                  <a:pt x="5586" y="1651"/>
                  <a:pt x="5553" y="1684"/>
                </a:cubicBezTo>
                <a:cubicBezTo>
                  <a:pt x="5486" y="1749"/>
                  <a:pt x="5486" y="1856"/>
                  <a:pt x="5553" y="1921"/>
                </a:cubicBezTo>
                <a:cubicBezTo>
                  <a:pt x="5619" y="1987"/>
                  <a:pt x="5726" y="1987"/>
                  <a:pt x="5793" y="1921"/>
                </a:cubicBezTo>
                <a:cubicBezTo>
                  <a:pt x="5859" y="1856"/>
                  <a:pt x="5859" y="1749"/>
                  <a:pt x="5793" y="1684"/>
                </a:cubicBezTo>
                <a:cubicBezTo>
                  <a:pt x="5760" y="1651"/>
                  <a:pt x="5716" y="1634"/>
                  <a:pt x="5672" y="1634"/>
                </a:cubicBezTo>
                <a:close/>
                <a:moveTo>
                  <a:pt x="6459" y="1634"/>
                </a:moveTo>
                <a:cubicBezTo>
                  <a:pt x="6415" y="1634"/>
                  <a:pt x="6372" y="1651"/>
                  <a:pt x="6338" y="1684"/>
                </a:cubicBezTo>
                <a:cubicBezTo>
                  <a:pt x="6272" y="1749"/>
                  <a:pt x="6272" y="1856"/>
                  <a:pt x="6338" y="1921"/>
                </a:cubicBezTo>
                <a:cubicBezTo>
                  <a:pt x="6405" y="1987"/>
                  <a:pt x="6513" y="1987"/>
                  <a:pt x="6579" y="1921"/>
                </a:cubicBezTo>
                <a:cubicBezTo>
                  <a:pt x="6646" y="1856"/>
                  <a:pt x="6646" y="1749"/>
                  <a:pt x="6579" y="1684"/>
                </a:cubicBezTo>
                <a:cubicBezTo>
                  <a:pt x="6546" y="1651"/>
                  <a:pt x="6502" y="1634"/>
                  <a:pt x="6459" y="1634"/>
                </a:cubicBezTo>
                <a:close/>
                <a:moveTo>
                  <a:pt x="7245" y="1634"/>
                </a:moveTo>
                <a:cubicBezTo>
                  <a:pt x="7202" y="1634"/>
                  <a:pt x="7158" y="1651"/>
                  <a:pt x="7125" y="1684"/>
                </a:cubicBezTo>
                <a:cubicBezTo>
                  <a:pt x="7058" y="1749"/>
                  <a:pt x="7058" y="1856"/>
                  <a:pt x="7125" y="1921"/>
                </a:cubicBezTo>
                <a:cubicBezTo>
                  <a:pt x="7191" y="1987"/>
                  <a:pt x="7299" y="1987"/>
                  <a:pt x="7365" y="1921"/>
                </a:cubicBezTo>
                <a:cubicBezTo>
                  <a:pt x="7432" y="1856"/>
                  <a:pt x="7432" y="1749"/>
                  <a:pt x="7365" y="1684"/>
                </a:cubicBezTo>
                <a:cubicBezTo>
                  <a:pt x="7332" y="1651"/>
                  <a:pt x="7289" y="1634"/>
                  <a:pt x="7245" y="1634"/>
                </a:cubicBezTo>
                <a:close/>
                <a:moveTo>
                  <a:pt x="8031" y="1634"/>
                </a:moveTo>
                <a:cubicBezTo>
                  <a:pt x="7988" y="1634"/>
                  <a:pt x="7944" y="1651"/>
                  <a:pt x="7911" y="1684"/>
                </a:cubicBezTo>
                <a:cubicBezTo>
                  <a:pt x="7845" y="1749"/>
                  <a:pt x="7845" y="1856"/>
                  <a:pt x="7911" y="1921"/>
                </a:cubicBezTo>
                <a:cubicBezTo>
                  <a:pt x="7977" y="1987"/>
                  <a:pt x="8085" y="1987"/>
                  <a:pt x="8151" y="1921"/>
                </a:cubicBezTo>
                <a:cubicBezTo>
                  <a:pt x="8217" y="1856"/>
                  <a:pt x="8217" y="1749"/>
                  <a:pt x="8151" y="1684"/>
                </a:cubicBezTo>
                <a:cubicBezTo>
                  <a:pt x="8118" y="1651"/>
                  <a:pt x="8075" y="1634"/>
                  <a:pt x="8031" y="1634"/>
                </a:cubicBezTo>
                <a:close/>
                <a:moveTo>
                  <a:pt x="8818" y="1634"/>
                </a:moveTo>
                <a:cubicBezTo>
                  <a:pt x="8774" y="1634"/>
                  <a:pt x="8730" y="1651"/>
                  <a:pt x="8697" y="1684"/>
                </a:cubicBezTo>
                <a:cubicBezTo>
                  <a:pt x="8631" y="1749"/>
                  <a:pt x="8631" y="1856"/>
                  <a:pt x="8697" y="1921"/>
                </a:cubicBezTo>
                <a:cubicBezTo>
                  <a:pt x="8764" y="1987"/>
                  <a:pt x="8871" y="1987"/>
                  <a:pt x="8937" y="1921"/>
                </a:cubicBezTo>
                <a:cubicBezTo>
                  <a:pt x="9004" y="1856"/>
                  <a:pt x="9004" y="1749"/>
                  <a:pt x="8937" y="1684"/>
                </a:cubicBezTo>
                <a:cubicBezTo>
                  <a:pt x="8904" y="1651"/>
                  <a:pt x="8861" y="1634"/>
                  <a:pt x="8818" y="1634"/>
                </a:cubicBezTo>
                <a:close/>
                <a:moveTo>
                  <a:pt x="9603" y="1634"/>
                </a:moveTo>
                <a:cubicBezTo>
                  <a:pt x="9560" y="1634"/>
                  <a:pt x="9517" y="1651"/>
                  <a:pt x="9483" y="1684"/>
                </a:cubicBezTo>
                <a:cubicBezTo>
                  <a:pt x="9417" y="1749"/>
                  <a:pt x="9417" y="1856"/>
                  <a:pt x="9483" y="1921"/>
                </a:cubicBezTo>
                <a:cubicBezTo>
                  <a:pt x="9550" y="1987"/>
                  <a:pt x="9657" y="1987"/>
                  <a:pt x="9724" y="1921"/>
                </a:cubicBezTo>
                <a:cubicBezTo>
                  <a:pt x="9790" y="1856"/>
                  <a:pt x="9790" y="1749"/>
                  <a:pt x="9724" y="1684"/>
                </a:cubicBezTo>
                <a:cubicBezTo>
                  <a:pt x="9690" y="1651"/>
                  <a:pt x="9647" y="1634"/>
                  <a:pt x="9603" y="1634"/>
                </a:cubicBezTo>
                <a:close/>
                <a:moveTo>
                  <a:pt x="10390" y="1634"/>
                </a:moveTo>
                <a:cubicBezTo>
                  <a:pt x="10346" y="1634"/>
                  <a:pt x="10303" y="1651"/>
                  <a:pt x="10270" y="1684"/>
                </a:cubicBezTo>
                <a:cubicBezTo>
                  <a:pt x="10203" y="1749"/>
                  <a:pt x="10203" y="1856"/>
                  <a:pt x="10270" y="1921"/>
                </a:cubicBezTo>
                <a:cubicBezTo>
                  <a:pt x="10336" y="1987"/>
                  <a:pt x="10444" y="1987"/>
                  <a:pt x="10510" y="1921"/>
                </a:cubicBezTo>
                <a:cubicBezTo>
                  <a:pt x="10576" y="1856"/>
                  <a:pt x="10576" y="1749"/>
                  <a:pt x="10510" y="1684"/>
                </a:cubicBezTo>
                <a:cubicBezTo>
                  <a:pt x="10477" y="1651"/>
                  <a:pt x="10433" y="1634"/>
                  <a:pt x="10390" y="1634"/>
                </a:cubicBezTo>
                <a:close/>
                <a:moveTo>
                  <a:pt x="11176" y="1634"/>
                </a:moveTo>
                <a:cubicBezTo>
                  <a:pt x="11132" y="1634"/>
                  <a:pt x="11089" y="1651"/>
                  <a:pt x="11055" y="1684"/>
                </a:cubicBezTo>
                <a:cubicBezTo>
                  <a:pt x="10989" y="1749"/>
                  <a:pt x="10989" y="1856"/>
                  <a:pt x="11055" y="1921"/>
                </a:cubicBezTo>
                <a:cubicBezTo>
                  <a:pt x="11122" y="1987"/>
                  <a:pt x="11230" y="1987"/>
                  <a:pt x="11296" y="1921"/>
                </a:cubicBezTo>
                <a:cubicBezTo>
                  <a:pt x="11363" y="1856"/>
                  <a:pt x="11363" y="1749"/>
                  <a:pt x="11296" y="1684"/>
                </a:cubicBezTo>
                <a:cubicBezTo>
                  <a:pt x="11263" y="1651"/>
                  <a:pt x="11219" y="1634"/>
                  <a:pt x="11176" y="1634"/>
                </a:cubicBezTo>
                <a:close/>
                <a:moveTo>
                  <a:pt x="11962" y="1634"/>
                </a:moveTo>
                <a:cubicBezTo>
                  <a:pt x="11919" y="1634"/>
                  <a:pt x="11875" y="1651"/>
                  <a:pt x="11842" y="1684"/>
                </a:cubicBezTo>
                <a:cubicBezTo>
                  <a:pt x="11775" y="1749"/>
                  <a:pt x="11775" y="1856"/>
                  <a:pt x="11842" y="1921"/>
                </a:cubicBezTo>
                <a:cubicBezTo>
                  <a:pt x="11908" y="1987"/>
                  <a:pt x="12016" y="1987"/>
                  <a:pt x="12083" y="1921"/>
                </a:cubicBezTo>
                <a:cubicBezTo>
                  <a:pt x="12149" y="1856"/>
                  <a:pt x="12149" y="1749"/>
                  <a:pt x="12083" y="1684"/>
                </a:cubicBezTo>
                <a:cubicBezTo>
                  <a:pt x="12049" y="1651"/>
                  <a:pt x="12006" y="1634"/>
                  <a:pt x="11962" y="1634"/>
                </a:cubicBezTo>
                <a:close/>
                <a:moveTo>
                  <a:pt x="12748" y="1634"/>
                </a:moveTo>
                <a:cubicBezTo>
                  <a:pt x="12705" y="1634"/>
                  <a:pt x="12661" y="1651"/>
                  <a:pt x="12628" y="1684"/>
                </a:cubicBezTo>
                <a:cubicBezTo>
                  <a:pt x="12562" y="1749"/>
                  <a:pt x="12562" y="1856"/>
                  <a:pt x="12628" y="1921"/>
                </a:cubicBezTo>
                <a:cubicBezTo>
                  <a:pt x="12694" y="1987"/>
                  <a:pt x="12802" y="1987"/>
                  <a:pt x="12868" y="1921"/>
                </a:cubicBezTo>
                <a:cubicBezTo>
                  <a:pt x="12935" y="1856"/>
                  <a:pt x="12935" y="1749"/>
                  <a:pt x="12868" y="1684"/>
                </a:cubicBezTo>
                <a:cubicBezTo>
                  <a:pt x="12835" y="1651"/>
                  <a:pt x="12792" y="1634"/>
                  <a:pt x="12748" y="1634"/>
                </a:cubicBezTo>
                <a:close/>
                <a:moveTo>
                  <a:pt x="13535" y="1634"/>
                </a:moveTo>
                <a:cubicBezTo>
                  <a:pt x="13491" y="1634"/>
                  <a:pt x="13447" y="1651"/>
                  <a:pt x="13414" y="1684"/>
                </a:cubicBezTo>
                <a:cubicBezTo>
                  <a:pt x="13348" y="1749"/>
                  <a:pt x="13348" y="1856"/>
                  <a:pt x="13414" y="1921"/>
                </a:cubicBezTo>
                <a:cubicBezTo>
                  <a:pt x="13481" y="1987"/>
                  <a:pt x="13588" y="1987"/>
                  <a:pt x="13654" y="1921"/>
                </a:cubicBezTo>
                <a:cubicBezTo>
                  <a:pt x="13721" y="1856"/>
                  <a:pt x="13721" y="1749"/>
                  <a:pt x="13654" y="1684"/>
                </a:cubicBezTo>
                <a:cubicBezTo>
                  <a:pt x="13621" y="1651"/>
                  <a:pt x="13578" y="1634"/>
                  <a:pt x="13535" y="1634"/>
                </a:cubicBezTo>
                <a:close/>
                <a:moveTo>
                  <a:pt x="14320" y="1634"/>
                </a:moveTo>
                <a:cubicBezTo>
                  <a:pt x="14277" y="1634"/>
                  <a:pt x="14234" y="1651"/>
                  <a:pt x="14201" y="1684"/>
                </a:cubicBezTo>
                <a:cubicBezTo>
                  <a:pt x="14134" y="1749"/>
                  <a:pt x="14134" y="1856"/>
                  <a:pt x="14201" y="1921"/>
                </a:cubicBezTo>
                <a:cubicBezTo>
                  <a:pt x="14267" y="1987"/>
                  <a:pt x="14374" y="1987"/>
                  <a:pt x="14441" y="1921"/>
                </a:cubicBezTo>
                <a:cubicBezTo>
                  <a:pt x="14507" y="1856"/>
                  <a:pt x="14507" y="1749"/>
                  <a:pt x="14441" y="1684"/>
                </a:cubicBezTo>
                <a:cubicBezTo>
                  <a:pt x="14408" y="1651"/>
                  <a:pt x="14364" y="1634"/>
                  <a:pt x="14320" y="1634"/>
                </a:cubicBezTo>
                <a:close/>
                <a:moveTo>
                  <a:pt x="15107" y="1634"/>
                </a:moveTo>
                <a:cubicBezTo>
                  <a:pt x="15063" y="1634"/>
                  <a:pt x="15019" y="1651"/>
                  <a:pt x="14986" y="1684"/>
                </a:cubicBezTo>
                <a:cubicBezTo>
                  <a:pt x="14920" y="1749"/>
                  <a:pt x="14920" y="1856"/>
                  <a:pt x="14986" y="1921"/>
                </a:cubicBezTo>
                <a:cubicBezTo>
                  <a:pt x="15053" y="1987"/>
                  <a:pt x="15161" y="1987"/>
                  <a:pt x="15227" y="1921"/>
                </a:cubicBezTo>
                <a:cubicBezTo>
                  <a:pt x="15293" y="1856"/>
                  <a:pt x="15293" y="1749"/>
                  <a:pt x="15227" y="1684"/>
                </a:cubicBezTo>
                <a:cubicBezTo>
                  <a:pt x="15194" y="1651"/>
                  <a:pt x="15150" y="1634"/>
                  <a:pt x="15107" y="1634"/>
                </a:cubicBezTo>
                <a:close/>
                <a:moveTo>
                  <a:pt x="15893" y="1634"/>
                </a:moveTo>
                <a:cubicBezTo>
                  <a:pt x="15849" y="1634"/>
                  <a:pt x="15806" y="1651"/>
                  <a:pt x="15772" y="1684"/>
                </a:cubicBezTo>
                <a:cubicBezTo>
                  <a:pt x="15706" y="1749"/>
                  <a:pt x="15706" y="1856"/>
                  <a:pt x="15772" y="1921"/>
                </a:cubicBezTo>
                <a:cubicBezTo>
                  <a:pt x="15839" y="1987"/>
                  <a:pt x="15947" y="1987"/>
                  <a:pt x="16013" y="1921"/>
                </a:cubicBezTo>
                <a:cubicBezTo>
                  <a:pt x="16080" y="1856"/>
                  <a:pt x="16080" y="1749"/>
                  <a:pt x="16013" y="1684"/>
                </a:cubicBezTo>
                <a:cubicBezTo>
                  <a:pt x="15980" y="1651"/>
                  <a:pt x="15936" y="1634"/>
                  <a:pt x="15893" y="1634"/>
                </a:cubicBezTo>
                <a:close/>
                <a:moveTo>
                  <a:pt x="16679" y="1634"/>
                </a:moveTo>
                <a:cubicBezTo>
                  <a:pt x="16636" y="1634"/>
                  <a:pt x="16592" y="1651"/>
                  <a:pt x="16559" y="1684"/>
                </a:cubicBezTo>
                <a:cubicBezTo>
                  <a:pt x="16492" y="1749"/>
                  <a:pt x="16492" y="1856"/>
                  <a:pt x="16559" y="1921"/>
                </a:cubicBezTo>
                <a:cubicBezTo>
                  <a:pt x="16625" y="1987"/>
                  <a:pt x="16733" y="1987"/>
                  <a:pt x="16800" y="1921"/>
                </a:cubicBezTo>
                <a:cubicBezTo>
                  <a:pt x="16866" y="1856"/>
                  <a:pt x="16866" y="1749"/>
                  <a:pt x="16800" y="1684"/>
                </a:cubicBezTo>
                <a:cubicBezTo>
                  <a:pt x="16766" y="1651"/>
                  <a:pt x="16723" y="1634"/>
                  <a:pt x="16679" y="1634"/>
                </a:cubicBezTo>
                <a:close/>
                <a:moveTo>
                  <a:pt x="17465" y="1634"/>
                </a:moveTo>
                <a:cubicBezTo>
                  <a:pt x="17422" y="1634"/>
                  <a:pt x="17378" y="1651"/>
                  <a:pt x="17345" y="1684"/>
                </a:cubicBezTo>
                <a:cubicBezTo>
                  <a:pt x="17279" y="1749"/>
                  <a:pt x="17279" y="1856"/>
                  <a:pt x="17345" y="1921"/>
                </a:cubicBezTo>
                <a:cubicBezTo>
                  <a:pt x="17411" y="1987"/>
                  <a:pt x="17519" y="1987"/>
                  <a:pt x="17585" y="1921"/>
                </a:cubicBezTo>
                <a:cubicBezTo>
                  <a:pt x="17652" y="1856"/>
                  <a:pt x="17652" y="1749"/>
                  <a:pt x="17585" y="1684"/>
                </a:cubicBezTo>
                <a:cubicBezTo>
                  <a:pt x="17552" y="1651"/>
                  <a:pt x="17509" y="1634"/>
                  <a:pt x="17465" y="1634"/>
                </a:cubicBezTo>
                <a:close/>
                <a:moveTo>
                  <a:pt x="18252" y="1634"/>
                </a:moveTo>
                <a:cubicBezTo>
                  <a:pt x="18208" y="1634"/>
                  <a:pt x="18165" y="1651"/>
                  <a:pt x="18131" y="1684"/>
                </a:cubicBezTo>
                <a:cubicBezTo>
                  <a:pt x="18065" y="1749"/>
                  <a:pt x="18065" y="1856"/>
                  <a:pt x="18131" y="1921"/>
                </a:cubicBezTo>
                <a:cubicBezTo>
                  <a:pt x="18198" y="1987"/>
                  <a:pt x="18305" y="1987"/>
                  <a:pt x="18371" y="1921"/>
                </a:cubicBezTo>
                <a:cubicBezTo>
                  <a:pt x="18438" y="1856"/>
                  <a:pt x="18438" y="1749"/>
                  <a:pt x="18371" y="1684"/>
                </a:cubicBezTo>
                <a:cubicBezTo>
                  <a:pt x="18338" y="1651"/>
                  <a:pt x="18295" y="1634"/>
                  <a:pt x="18252" y="1634"/>
                </a:cubicBezTo>
                <a:close/>
                <a:moveTo>
                  <a:pt x="19037" y="1634"/>
                </a:moveTo>
                <a:cubicBezTo>
                  <a:pt x="18994" y="1634"/>
                  <a:pt x="18951" y="1651"/>
                  <a:pt x="18918" y="1684"/>
                </a:cubicBezTo>
                <a:cubicBezTo>
                  <a:pt x="18851" y="1749"/>
                  <a:pt x="18851" y="1856"/>
                  <a:pt x="18918" y="1921"/>
                </a:cubicBezTo>
                <a:cubicBezTo>
                  <a:pt x="18984" y="1987"/>
                  <a:pt x="19091" y="1987"/>
                  <a:pt x="19158" y="1921"/>
                </a:cubicBezTo>
                <a:cubicBezTo>
                  <a:pt x="19224" y="1856"/>
                  <a:pt x="19224" y="1749"/>
                  <a:pt x="19158" y="1684"/>
                </a:cubicBezTo>
                <a:cubicBezTo>
                  <a:pt x="19125" y="1651"/>
                  <a:pt x="19081" y="1634"/>
                  <a:pt x="19037" y="1634"/>
                </a:cubicBezTo>
                <a:close/>
                <a:moveTo>
                  <a:pt x="19824" y="1634"/>
                </a:moveTo>
                <a:cubicBezTo>
                  <a:pt x="19780" y="1634"/>
                  <a:pt x="19736" y="1651"/>
                  <a:pt x="19703" y="1684"/>
                </a:cubicBezTo>
                <a:cubicBezTo>
                  <a:pt x="19637" y="1749"/>
                  <a:pt x="19637" y="1856"/>
                  <a:pt x="19703" y="1921"/>
                </a:cubicBezTo>
                <a:cubicBezTo>
                  <a:pt x="19770" y="1987"/>
                  <a:pt x="19878" y="1987"/>
                  <a:pt x="19944" y="1921"/>
                </a:cubicBezTo>
                <a:cubicBezTo>
                  <a:pt x="20010" y="1856"/>
                  <a:pt x="20010" y="1749"/>
                  <a:pt x="19944" y="1684"/>
                </a:cubicBezTo>
                <a:cubicBezTo>
                  <a:pt x="19911" y="1651"/>
                  <a:pt x="19867" y="1634"/>
                  <a:pt x="19824" y="1634"/>
                </a:cubicBezTo>
                <a:close/>
                <a:moveTo>
                  <a:pt x="20610" y="1634"/>
                </a:moveTo>
                <a:cubicBezTo>
                  <a:pt x="20566" y="1634"/>
                  <a:pt x="20523" y="1651"/>
                  <a:pt x="20490" y="1684"/>
                </a:cubicBezTo>
                <a:cubicBezTo>
                  <a:pt x="20423" y="1749"/>
                  <a:pt x="20423" y="1856"/>
                  <a:pt x="20490" y="1921"/>
                </a:cubicBezTo>
                <a:cubicBezTo>
                  <a:pt x="20556" y="1987"/>
                  <a:pt x="20664" y="1987"/>
                  <a:pt x="20730" y="1921"/>
                </a:cubicBezTo>
                <a:cubicBezTo>
                  <a:pt x="20797" y="1856"/>
                  <a:pt x="20797" y="1749"/>
                  <a:pt x="20730" y="1684"/>
                </a:cubicBezTo>
                <a:cubicBezTo>
                  <a:pt x="20697" y="1651"/>
                  <a:pt x="20653" y="1634"/>
                  <a:pt x="20610" y="1634"/>
                </a:cubicBezTo>
                <a:close/>
                <a:moveTo>
                  <a:pt x="21396" y="1634"/>
                </a:moveTo>
                <a:cubicBezTo>
                  <a:pt x="21353" y="1634"/>
                  <a:pt x="21309" y="1651"/>
                  <a:pt x="21276" y="1684"/>
                </a:cubicBezTo>
                <a:cubicBezTo>
                  <a:pt x="21209" y="1749"/>
                  <a:pt x="21209" y="1856"/>
                  <a:pt x="21276" y="1921"/>
                </a:cubicBezTo>
                <a:cubicBezTo>
                  <a:pt x="21342" y="1987"/>
                  <a:pt x="21450" y="1987"/>
                  <a:pt x="21517" y="1921"/>
                </a:cubicBezTo>
                <a:cubicBezTo>
                  <a:pt x="21583" y="1856"/>
                  <a:pt x="21583" y="1749"/>
                  <a:pt x="21517" y="1684"/>
                </a:cubicBezTo>
                <a:cubicBezTo>
                  <a:pt x="21483" y="1651"/>
                  <a:pt x="21440" y="1634"/>
                  <a:pt x="21396" y="1634"/>
                </a:cubicBezTo>
                <a:close/>
                <a:moveTo>
                  <a:pt x="169" y="2451"/>
                </a:moveTo>
                <a:cubicBezTo>
                  <a:pt x="126" y="2451"/>
                  <a:pt x="83" y="2468"/>
                  <a:pt x="49" y="2501"/>
                </a:cubicBezTo>
                <a:cubicBezTo>
                  <a:pt x="-17" y="2566"/>
                  <a:pt x="-17" y="2673"/>
                  <a:pt x="49" y="2738"/>
                </a:cubicBezTo>
                <a:cubicBezTo>
                  <a:pt x="116" y="2804"/>
                  <a:pt x="223" y="2804"/>
                  <a:pt x="290" y="2738"/>
                </a:cubicBezTo>
                <a:cubicBezTo>
                  <a:pt x="356" y="2673"/>
                  <a:pt x="356" y="2566"/>
                  <a:pt x="290" y="2501"/>
                </a:cubicBezTo>
                <a:cubicBezTo>
                  <a:pt x="256" y="2468"/>
                  <a:pt x="213" y="2451"/>
                  <a:pt x="169" y="2451"/>
                </a:cubicBezTo>
                <a:close/>
                <a:moveTo>
                  <a:pt x="955" y="2451"/>
                </a:moveTo>
                <a:cubicBezTo>
                  <a:pt x="912" y="2451"/>
                  <a:pt x="869" y="2468"/>
                  <a:pt x="836" y="2501"/>
                </a:cubicBezTo>
                <a:cubicBezTo>
                  <a:pt x="769" y="2566"/>
                  <a:pt x="769" y="2673"/>
                  <a:pt x="836" y="2738"/>
                </a:cubicBezTo>
                <a:cubicBezTo>
                  <a:pt x="902" y="2804"/>
                  <a:pt x="1009" y="2804"/>
                  <a:pt x="1076" y="2738"/>
                </a:cubicBezTo>
                <a:cubicBezTo>
                  <a:pt x="1142" y="2673"/>
                  <a:pt x="1142" y="2566"/>
                  <a:pt x="1076" y="2501"/>
                </a:cubicBezTo>
                <a:cubicBezTo>
                  <a:pt x="1043" y="2468"/>
                  <a:pt x="999" y="2451"/>
                  <a:pt x="955" y="2451"/>
                </a:cubicBezTo>
                <a:close/>
                <a:moveTo>
                  <a:pt x="1742" y="2451"/>
                </a:moveTo>
                <a:cubicBezTo>
                  <a:pt x="1698" y="2451"/>
                  <a:pt x="1654" y="2468"/>
                  <a:pt x="1621" y="2501"/>
                </a:cubicBezTo>
                <a:cubicBezTo>
                  <a:pt x="1555" y="2566"/>
                  <a:pt x="1555" y="2673"/>
                  <a:pt x="1621" y="2738"/>
                </a:cubicBezTo>
                <a:cubicBezTo>
                  <a:pt x="1688" y="2804"/>
                  <a:pt x="1796" y="2804"/>
                  <a:pt x="1862" y="2738"/>
                </a:cubicBezTo>
                <a:cubicBezTo>
                  <a:pt x="1928" y="2673"/>
                  <a:pt x="1928" y="2566"/>
                  <a:pt x="1862" y="2501"/>
                </a:cubicBezTo>
                <a:cubicBezTo>
                  <a:pt x="1829" y="2468"/>
                  <a:pt x="1785" y="2451"/>
                  <a:pt x="1742" y="2451"/>
                </a:cubicBezTo>
                <a:close/>
                <a:moveTo>
                  <a:pt x="2528" y="2451"/>
                </a:moveTo>
                <a:cubicBezTo>
                  <a:pt x="2484" y="2451"/>
                  <a:pt x="2441" y="2468"/>
                  <a:pt x="2408" y="2501"/>
                </a:cubicBezTo>
                <a:cubicBezTo>
                  <a:pt x="2341" y="2566"/>
                  <a:pt x="2341" y="2673"/>
                  <a:pt x="2408" y="2738"/>
                </a:cubicBezTo>
                <a:cubicBezTo>
                  <a:pt x="2474" y="2804"/>
                  <a:pt x="2582" y="2804"/>
                  <a:pt x="2648" y="2738"/>
                </a:cubicBezTo>
                <a:cubicBezTo>
                  <a:pt x="2715" y="2673"/>
                  <a:pt x="2715" y="2566"/>
                  <a:pt x="2648" y="2501"/>
                </a:cubicBezTo>
                <a:cubicBezTo>
                  <a:pt x="2615" y="2468"/>
                  <a:pt x="2571" y="2451"/>
                  <a:pt x="2528" y="2451"/>
                </a:cubicBezTo>
                <a:close/>
                <a:moveTo>
                  <a:pt x="3314" y="2451"/>
                </a:moveTo>
                <a:cubicBezTo>
                  <a:pt x="3271" y="2451"/>
                  <a:pt x="3227" y="2468"/>
                  <a:pt x="3194" y="2501"/>
                </a:cubicBezTo>
                <a:cubicBezTo>
                  <a:pt x="3127" y="2566"/>
                  <a:pt x="3127" y="2673"/>
                  <a:pt x="3194" y="2738"/>
                </a:cubicBezTo>
                <a:cubicBezTo>
                  <a:pt x="3260" y="2804"/>
                  <a:pt x="3368" y="2804"/>
                  <a:pt x="3434" y="2738"/>
                </a:cubicBezTo>
                <a:cubicBezTo>
                  <a:pt x="3500" y="2673"/>
                  <a:pt x="3500" y="2566"/>
                  <a:pt x="3434" y="2501"/>
                </a:cubicBezTo>
                <a:cubicBezTo>
                  <a:pt x="3401" y="2468"/>
                  <a:pt x="3358" y="2451"/>
                  <a:pt x="3314" y="2451"/>
                </a:cubicBezTo>
                <a:close/>
                <a:moveTo>
                  <a:pt x="4101" y="2451"/>
                </a:moveTo>
                <a:cubicBezTo>
                  <a:pt x="4057" y="2451"/>
                  <a:pt x="4013" y="2468"/>
                  <a:pt x="3980" y="2501"/>
                </a:cubicBezTo>
                <a:cubicBezTo>
                  <a:pt x="3914" y="2566"/>
                  <a:pt x="3914" y="2673"/>
                  <a:pt x="3980" y="2738"/>
                </a:cubicBezTo>
                <a:cubicBezTo>
                  <a:pt x="4047" y="2804"/>
                  <a:pt x="4154" y="2804"/>
                  <a:pt x="4220" y="2738"/>
                </a:cubicBezTo>
                <a:cubicBezTo>
                  <a:pt x="4287" y="2673"/>
                  <a:pt x="4287" y="2566"/>
                  <a:pt x="4220" y="2501"/>
                </a:cubicBezTo>
                <a:cubicBezTo>
                  <a:pt x="4187" y="2468"/>
                  <a:pt x="4144" y="2451"/>
                  <a:pt x="4101" y="2451"/>
                </a:cubicBezTo>
                <a:close/>
                <a:moveTo>
                  <a:pt x="4886" y="2451"/>
                </a:moveTo>
                <a:cubicBezTo>
                  <a:pt x="4843" y="2451"/>
                  <a:pt x="4800" y="2468"/>
                  <a:pt x="4766" y="2501"/>
                </a:cubicBezTo>
                <a:cubicBezTo>
                  <a:pt x="4700" y="2566"/>
                  <a:pt x="4700" y="2673"/>
                  <a:pt x="4766" y="2738"/>
                </a:cubicBezTo>
                <a:cubicBezTo>
                  <a:pt x="4833" y="2804"/>
                  <a:pt x="4940" y="2804"/>
                  <a:pt x="5007" y="2738"/>
                </a:cubicBezTo>
                <a:cubicBezTo>
                  <a:pt x="5073" y="2673"/>
                  <a:pt x="5073" y="2566"/>
                  <a:pt x="5007" y="2501"/>
                </a:cubicBezTo>
                <a:cubicBezTo>
                  <a:pt x="4973" y="2468"/>
                  <a:pt x="4930" y="2451"/>
                  <a:pt x="4886" y="2451"/>
                </a:cubicBezTo>
                <a:close/>
                <a:moveTo>
                  <a:pt x="5672" y="2451"/>
                </a:moveTo>
                <a:cubicBezTo>
                  <a:pt x="5629" y="2451"/>
                  <a:pt x="5586" y="2468"/>
                  <a:pt x="5553" y="2501"/>
                </a:cubicBezTo>
                <a:cubicBezTo>
                  <a:pt x="5486" y="2566"/>
                  <a:pt x="5486" y="2673"/>
                  <a:pt x="5553" y="2738"/>
                </a:cubicBezTo>
                <a:cubicBezTo>
                  <a:pt x="5619" y="2804"/>
                  <a:pt x="5726" y="2804"/>
                  <a:pt x="5793" y="2738"/>
                </a:cubicBezTo>
                <a:cubicBezTo>
                  <a:pt x="5859" y="2673"/>
                  <a:pt x="5859" y="2566"/>
                  <a:pt x="5793" y="2501"/>
                </a:cubicBezTo>
                <a:cubicBezTo>
                  <a:pt x="5760" y="2468"/>
                  <a:pt x="5716" y="2451"/>
                  <a:pt x="5672" y="2451"/>
                </a:cubicBezTo>
                <a:close/>
                <a:moveTo>
                  <a:pt x="6459" y="2451"/>
                </a:moveTo>
                <a:cubicBezTo>
                  <a:pt x="6415" y="2451"/>
                  <a:pt x="6372" y="2468"/>
                  <a:pt x="6338" y="2501"/>
                </a:cubicBezTo>
                <a:cubicBezTo>
                  <a:pt x="6272" y="2566"/>
                  <a:pt x="6272" y="2673"/>
                  <a:pt x="6338" y="2738"/>
                </a:cubicBezTo>
                <a:cubicBezTo>
                  <a:pt x="6405" y="2804"/>
                  <a:pt x="6513" y="2804"/>
                  <a:pt x="6579" y="2738"/>
                </a:cubicBezTo>
                <a:cubicBezTo>
                  <a:pt x="6646" y="2673"/>
                  <a:pt x="6646" y="2566"/>
                  <a:pt x="6579" y="2501"/>
                </a:cubicBezTo>
                <a:cubicBezTo>
                  <a:pt x="6546" y="2468"/>
                  <a:pt x="6502" y="2451"/>
                  <a:pt x="6459" y="2451"/>
                </a:cubicBezTo>
                <a:close/>
                <a:moveTo>
                  <a:pt x="7245" y="2451"/>
                </a:moveTo>
                <a:cubicBezTo>
                  <a:pt x="7202" y="2451"/>
                  <a:pt x="7158" y="2468"/>
                  <a:pt x="7125" y="2501"/>
                </a:cubicBezTo>
                <a:cubicBezTo>
                  <a:pt x="7058" y="2566"/>
                  <a:pt x="7058" y="2673"/>
                  <a:pt x="7125" y="2738"/>
                </a:cubicBezTo>
                <a:cubicBezTo>
                  <a:pt x="7191" y="2804"/>
                  <a:pt x="7299" y="2804"/>
                  <a:pt x="7365" y="2738"/>
                </a:cubicBezTo>
                <a:cubicBezTo>
                  <a:pt x="7432" y="2673"/>
                  <a:pt x="7432" y="2566"/>
                  <a:pt x="7365" y="2501"/>
                </a:cubicBezTo>
                <a:cubicBezTo>
                  <a:pt x="7332" y="2468"/>
                  <a:pt x="7289" y="2451"/>
                  <a:pt x="7245" y="2451"/>
                </a:cubicBezTo>
                <a:close/>
                <a:moveTo>
                  <a:pt x="8031" y="2451"/>
                </a:moveTo>
                <a:cubicBezTo>
                  <a:pt x="7988" y="2451"/>
                  <a:pt x="7944" y="2468"/>
                  <a:pt x="7911" y="2501"/>
                </a:cubicBezTo>
                <a:cubicBezTo>
                  <a:pt x="7845" y="2566"/>
                  <a:pt x="7845" y="2673"/>
                  <a:pt x="7911" y="2738"/>
                </a:cubicBezTo>
                <a:cubicBezTo>
                  <a:pt x="7977" y="2804"/>
                  <a:pt x="8085" y="2804"/>
                  <a:pt x="8151" y="2738"/>
                </a:cubicBezTo>
                <a:cubicBezTo>
                  <a:pt x="8217" y="2673"/>
                  <a:pt x="8217" y="2566"/>
                  <a:pt x="8151" y="2501"/>
                </a:cubicBezTo>
                <a:cubicBezTo>
                  <a:pt x="8118" y="2468"/>
                  <a:pt x="8075" y="2451"/>
                  <a:pt x="8031" y="2451"/>
                </a:cubicBezTo>
                <a:close/>
                <a:moveTo>
                  <a:pt x="8818" y="2451"/>
                </a:moveTo>
                <a:cubicBezTo>
                  <a:pt x="8774" y="2451"/>
                  <a:pt x="8730" y="2468"/>
                  <a:pt x="8697" y="2501"/>
                </a:cubicBezTo>
                <a:cubicBezTo>
                  <a:pt x="8631" y="2566"/>
                  <a:pt x="8631" y="2673"/>
                  <a:pt x="8697" y="2738"/>
                </a:cubicBezTo>
                <a:cubicBezTo>
                  <a:pt x="8764" y="2804"/>
                  <a:pt x="8871" y="2804"/>
                  <a:pt x="8937" y="2738"/>
                </a:cubicBezTo>
                <a:cubicBezTo>
                  <a:pt x="9004" y="2673"/>
                  <a:pt x="9004" y="2566"/>
                  <a:pt x="8937" y="2501"/>
                </a:cubicBezTo>
                <a:cubicBezTo>
                  <a:pt x="8904" y="2468"/>
                  <a:pt x="8861" y="2451"/>
                  <a:pt x="8818" y="2451"/>
                </a:cubicBezTo>
                <a:close/>
                <a:moveTo>
                  <a:pt x="9603" y="2451"/>
                </a:moveTo>
                <a:cubicBezTo>
                  <a:pt x="9560" y="2451"/>
                  <a:pt x="9517" y="2468"/>
                  <a:pt x="9483" y="2501"/>
                </a:cubicBezTo>
                <a:cubicBezTo>
                  <a:pt x="9417" y="2566"/>
                  <a:pt x="9417" y="2673"/>
                  <a:pt x="9483" y="2738"/>
                </a:cubicBezTo>
                <a:cubicBezTo>
                  <a:pt x="9550" y="2804"/>
                  <a:pt x="9657" y="2804"/>
                  <a:pt x="9724" y="2738"/>
                </a:cubicBezTo>
                <a:cubicBezTo>
                  <a:pt x="9790" y="2673"/>
                  <a:pt x="9790" y="2566"/>
                  <a:pt x="9724" y="2501"/>
                </a:cubicBezTo>
                <a:cubicBezTo>
                  <a:pt x="9690" y="2468"/>
                  <a:pt x="9647" y="2451"/>
                  <a:pt x="9603" y="2451"/>
                </a:cubicBezTo>
                <a:close/>
                <a:moveTo>
                  <a:pt x="10390" y="2451"/>
                </a:moveTo>
                <a:cubicBezTo>
                  <a:pt x="10346" y="2451"/>
                  <a:pt x="10303" y="2468"/>
                  <a:pt x="10270" y="2501"/>
                </a:cubicBezTo>
                <a:cubicBezTo>
                  <a:pt x="10203" y="2566"/>
                  <a:pt x="10203" y="2673"/>
                  <a:pt x="10270" y="2738"/>
                </a:cubicBezTo>
                <a:cubicBezTo>
                  <a:pt x="10336" y="2804"/>
                  <a:pt x="10444" y="2804"/>
                  <a:pt x="10510" y="2738"/>
                </a:cubicBezTo>
                <a:cubicBezTo>
                  <a:pt x="10576" y="2673"/>
                  <a:pt x="10576" y="2566"/>
                  <a:pt x="10510" y="2501"/>
                </a:cubicBezTo>
                <a:cubicBezTo>
                  <a:pt x="10477" y="2468"/>
                  <a:pt x="10433" y="2451"/>
                  <a:pt x="10390" y="2451"/>
                </a:cubicBezTo>
                <a:close/>
                <a:moveTo>
                  <a:pt x="11176" y="2451"/>
                </a:moveTo>
                <a:cubicBezTo>
                  <a:pt x="11132" y="2451"/>
                  <a:pt x="11089" y="2468"/>
                  <a:pt x="11055" y="2501"/>
                </a:cubicBezTo>
                <a:cubicBezTo>
                  <a:pt x="10989" y="2566"/>
                  <a:pt x="10989" y="2673"/>
                  <a:pt x="11055" y="2738"/>
                </a:cubicBezTo>
                <a:cubicBezTo>
                  <a:pt x="11122" y="2804"/>
                  <a:pt x="11230" y="2804"/>
                  <a:pt x="11296" y="2738"/>
                </a:cubicBezTo>
                <a:cubicBezTo>
                  <a:pt x="11363" y="2673"/>
                  <a:pt x="11363" y="2566"/>
                  <a:pt x="11296" y="2501"/>
                </a:cubicBezTo>
                <a:cubicBezTo>
                  <a:pt x="11263" y="2468"/>
                  <a:pt x="11219" y="2451"/>
                  <a:pt x="11176" y="2451"/>
                </a:cubicBezTo>
                <a:close/>
                <a:moveTo>
                  <a:pt x="11962" y="2451"/>
                </a:moveTo>
                <a:cubicBezTo>
                  <a:pt x="11919" y="2451"/>
                  <a:pt x="11875" y="2468"/>
                  <a:pt x="11842" y="2501"/>
                </a:cubicBezTo>
                <a:cubicBezTo>
                  <a:pt x="11775" y="2566"/>
                  <a:pt x="11775" y="2673"/>
                  <a:pt x="11842" y="2738"/>
                </a:cubicBezTo>
                <a:cubicBezTo>
                  <a:pt x="11908" y="2804"/>
                  <a:pt x="12016" y="2804"/>
                  <a:pt x="12083" y="2738"/>
                </a:cubicBezTo>
                <a:cubicBezTo>
                  <a:pt x="12149" y="2673"/>
                  <a:pt x="12149" y="2566"/>
                  <a:pt x="12083" y="2501"/>
                </a:cubicBezTo>
                <a:cubicBezTo>
                  <a:pt x="12049" y="2468"/>
                  <a:pt x="12006" y="2451"/>
                  <a:pt x="11962" y="2451"/>
                </a:cubicBezTo>
                <a:close/>
                <a:moveTo>
                  <a:pt x="12748" y="2451"/>
                </a:moveTo>
                <a:cubicBezTo>
                  <a:pt x="12705" y="2451"/>
                  <a:pt x="12661" y="2468"/>
                  <a:pt x="12628" y="2501"/>
                </a:cubicBezTo>
                <a:cubicBezTo>
                  <a:pt x="12562" y="2566"/>
                  <a:pt x="12562" y="2673"/>
                  <a:pt x="12628" y="2738"/>
                </a:cubicBezTo>
                <a:cubicBezTo>
                  <a:pt x="12694" y="2804"/>
                  <a:pt x="12802" y="2804"/>
                  <a:pt x="12868" y="2738"/>
                </a:cubicBezTo>
                <a:cubicBezTo>
                  <a:pt x="12935" y="2673"/>
                  <a:pt x="12935" y="2566"/>
                  <a:pt x="12868" y="2501"/>
                </a:cubicBezTo>
                <a:cubicBezTo>
                  <a:pt x="12835" y="2468"/>
                  <a:pt x="12792" y="2451"/>
                  <a:pt x="12748" y="2451"/>
                </a:cubicBezTo>
                <a:close/>
                <a:moveTo>
                  <a:pt x="13535" y="2451"/>
                </a:moveTo>
                <a:cubicBezTo>
                  <a:pt x="13491" y="2451"/>
                  <a:pt x="13447" y="2468"/>
                  <a:pt x="13414" y="2501"/>
                </a:cubicBezTo>
                <a:cubicBezTo>
                  <a:pt x="13348" y="2566"/>
                  <a:pt x="13348" y="2673"/>
                  <a:pt x="13414" y="2738"/>
                </a:cubicBezTo>
                <a:cubicBezTo>
                  <a:pt x="13481" y="2804"/>
                  <a:pt x="13588" y="2804"/>
                  <a:pt x="13654" y="2738"/>
                </a:cubicBezTo>
                <a:cubicBezTo>
                  <a:pt x="13721" y="2673"/>
                  <a:pt x="13721" y="2566"/>
                  <a:pt x="13654" y="2501"/>
                </a:cubicBezTo>
                <a:cubicBezTo>
                  <a:pt x="13621" y="2468"/>
                  <a:pt x="13578" y="2451"/>
                  <a:pt x="13535" y="2451"/>
                </a:cubicBezTo>
                <a:close/>
                <a:moveTo>
                  <a:pt x="14320" y="2451"/>
                </a:moveTo>
                <a:cubicBezTo>
                  <a:pt x="14277" y="2451"/>
                  <a:pt x="14234" y="2468"/>
                  <a:pt x="14201" y="2501"/>
                </a:cubicBezTo>
                <a:cubicBezTo>
                  <a:pt x="14134" y="2566"/>
                  <a:pt x="14134" y="2673"/>
                  <a:pt x="14201" y="2738"/>
                </a:cubicBezTo>
                <a:cubicBezTo>
                  <a:pt x="14267" y="2804"/>
                  <a:pt x="14374" y="2804"/>
                  <a:pt x="14441" y="2738"/>
                </a:cubicBezTo>
                <a:cubicBezTo>
                  <a:pt x="14507" y="2673"/>
                  <a:pt x="14507" y="2566"/>
                  <a:pt x="14441" y="2501"/>
                </a:cubicBezTo>
                <a:cubicBezTo>
                  <a:pt x="14408" y="2468"/>
                  <a:pt x="14364" y="2451"/>
                  <a:pt x="14320" y="2451"/>
                </a:cubicBezTo>
                <a:close/>
                <a:moveTo>
                  <a:pt x="15107" y="2451"/>
                </a:moveTo>
                <a:cubicBezTo>
                  <a:pt x="15063" y="2451"/>
                  <a:pt x="15019" y="2468"/>
                  <a:pt x="14986" y="2501"/>
                </a:cubicBezTo>
                <a:cubicBezTo>
                  <a:pt x="14920" y="2566"/>
                  <a:pt x="14920" y="2673"/>
                  <a:pt x="14986" y="2738"/>
                </a:cubicBezTo>
                <a:cubicBezTo>
                  <a:pt x="15053" y="2804"/>
                  <a:pt x="15161" y="2804"/>
                  <a:pt x="15227" y="2738"/>
                </a:cubicBezTo>
                <a:cubicBezTo>
                  <a:pt x="15293" y="2673"/>
                  <a:pt x="15293" y="2566"/>
                  <a:pt x="15227" y="2501"/>
                </a:cubicBezTo>
                <a:cubicBezTo>
                  <a:pt x="15194" y="2468"/>
                  <a:pt x="15150" y="2451"/>
                  <a:pt x="15107" y="2451"/>
                </a:cubicBezTo>
                <a:close/>
                <a:moveTo>
                  <a:pt x="15893" y="2451"/>
                </a:moveTo>
                <a:cubicBezTo>
                  <a:pt x="15849" y="2451"/>
                  <a:pt x="15806" y="2468"/>
                  <a:pt x="15772" y="2501"/>
                </a:cubicBezTo>
                <a:cubicBezTo>
                  <a:pt x="15706" y="2566"/>
                  <a:pt x="15706" y="2673"/>
                  <a:pt x="15772" y="2738"/>
                </a:cubicBezTo>
                <a:cubicBezTo>
                  <a:pt x="15839" y="2804"/>
                  <a:pt x="15947" y="2804"/>
                  <a:pt x="16013" y="2738"/>
                </a:cubicBezTo>
                <a:cubicBezTo>
                  <a:pt x="16080" y="2673"/>
                  <a:pt x="16080" y="2566"/>
                  <a:pt x="16013" y="2501"/>
                </a:cubicBezTo>
                <a:cubicBezTo>
                  <a:pt x="15980" y="2468"/>
                  <a:pt x="15936" y="2451"/>
                  <a:pt x="15893" y="2451"/>
                </a:cubicBezTo>
                <a:close/>
                <a:moveTo>
                  <a:pt x="16679" y="2451"/>
                </a:moveTo>
                <a:cubicBezTo>
                  <a:pt x="16636" y="2451"/>
                  <a:pt x="16592" y="2468"/>
                  <a:pt x="16559" y="2501"/>
                </a:cubicBezTo>
                <a:cubicBezTo>
                  <a:pt x="16492" y="2566"/>
                  <a:pt x="16492" y="2673"/>
                  <a:pt x="16559" y="2738"/>
                </a:cubicBezTo>
                <a:cubicBezTo>
                  <a:pt x="16625" y="2804"/>
                  <a:pt x="16733" y="2804"/>
                  <a:pt x="16800" y="2738"/>
                </a:cubicBezTo>
                <a:cubicBezTo>
                  <a:pt x="16866" y="2673"/>
                  <a:pt x="16866" y="2566"/>
                  <a:pt x="16800" y="2501"/>
                </a:cubicBezTo>
                <a:cubicBezTo>
                  <a:pt x="16766" y="2468"/>
                  <a:pt x="16723" y="2451"/>
                  <a:pt x="16679" y="2451"/>
                </a:cubicBezTo>
                <a:close/>
                <a:moveTo>
                  <a:pt x="17465" y="2451"/>
                </a:moveTo>
                <a:cubicBezTo>
                  <a:pt x="17422" y="2451"/>
                  <a:pt x="17378" y="2468"/>
                  <a:pt x="17345" y="2501"/>
                </a:cubicBezTo>
                <a:cubicBezTo>
                  <a:pt x="17279" y="2566"/>
                  <a:pt x="17279" y="2673"/>
                  <a:pt x="17345" y="2738"/>
                </a:cubicBezTo>
                <a:cubicBezTo>
                  <a:pt x="17411" y="2804"/>
                  <a:pt x="17519" y="2804"/>
                  <a:pt x="17585" y="2738"/>
                </a:cubicBezTo>
                <a:cubicBezTo>
                  <a:pt x="17652" y="2673"/>
                  <a:pt x="17652" y="2566"/>
                  <a:pt x="17585" y="2501"/>
                </a:cubicBezTo>
                <a:cubicBezTo>
                  <a:pt x="17552" y="2468"/>
                  <a:pt x="17509" y="2451"/>
                  <a:pt x="17465" y="2451"/>
                </a:cubicBezTo>
                <a:close/>
                <a:moveTo>
                  <a:pt x="18252" y="2451"/>
                </a:moveTo>
                <a:cubicBezTo>
                  <a:pt x="18208" y="2451"/>
                  <a:pt x="18165" y="2468"/>
                  <a:pt x="18131" y="2501"/>
                </a:cubicBezTo>
                <a:cubicBezTo>
                  <a:pt x="18065" y="2566"/>
                  <a:pt x="18065" y="2673"/>
                  <a:pt x="18131" y="2738"/>
                </a:cubicBezTo>
                <a:cubicBezTo>
                  <a:pt x="18198" y="2804"/>
                  <a:pt x="18305" y="2804"/>
                  <a:pt x="18371" y="2738"/>
                </a:cubicBezTo>
                <a:cubicBezTo>
                  <a:pt x="18438" y="2673"/>
                  <a:pt x="18438" y="2566"/>
                  <a:pt x="18371" y="2501"/>
                </a:cubicBezTo>
                <a:cubicBezTo>
                  <a:pt x="18338" y="2468"/>
                  <a:pt x="18295" y="2451"/>
                  <a:pt x="18252" y="2451"/>
                </a:cubicBezTo>
                <a:close/>
                <a:moveTo>
                  <a:pt x="19037" y="2451"/>
                </a:moveTo>
                <a:cubicBezTo>
                  <a:pt x="18994" y="2451"/>
                  <a:pt x="18951" y="2468"/>
                  <a:pt x="18918" y="2501"/>
                </a:cubicBezTo>
                <a:cubicBezTo>
                  <a:pt x="18851" y="2566"/>
                  <a:pt x="18851" y="2673"/>
                  <a:pt x="18918" y="2738"/>
                </a:cubicBezTo>
                <a:cubicBezTo>
                  <a:pt x="18984" y="2804"/>
                  <a:pt x="19091" y="2804"/>
                  <a:pt x="19158" y="2738"/>
                </a:cubicBezTo>
                <a:cubicBezTo>
                  <a:pt x="19224" y="2673"/>
                  <a:pt x="19224" y="2566"/>
                  <a:pt x="19158" y="2501"/>
                </a:cubicBezTo>
                <a:cubicBezTo>
                  <a:pt x="19125" y="2468"/>
                  <a:pt x="19081" y="2451"/>
                  <a:pt x="19037" y="2451"/>
                </a:cubicBezTo>
                <a:close/>
                <a:moveTo>
                  <a:pt x="19824" y="2451"/>
                </a:moveTo>
                <a:cubicBezTo>
                  <a:pt x="19780" y="2451"/>
                  <a:pt x="19736" y="2468"/>
                  <a:pt x="19703" y="2501"/>
                </a:cubicBezTo>
                <a:cubicBezTo>
                  <a:pt x="19637" y="2566"/>
                  <a:pt x="19637" y="2673"/>
                  <a:pt x="19703" y="2738"/>
                </a:cubicBezTo>
                <a:cubicBezTo>
                  <a:pt x="19770" y="2804"/>
                  <a:pt x="19878" y="2804"/>
                  <a:pt x="19944" y="2738"/>
                </a:cubicBezTo>
                <a:cubicBezTo>
                  <a:pt x="20010" y="2673"/>
                  <a:pt x="20010" y="2566"/>
                  <a:pt x="19944" y="2501"/>
                </a:cubicBezTo>
                <a:cubicBezTo>
                  <a:pt x="19911" y="2468"/>
                  <a:pt x="19867" y="2451"/>
                  <a:pt x="19824" y="2451"/>
                </a:cubicBezTo>
                <a:close/>
                <a:moveTo>
                  <a:pt x="20610" y="2451"/>
                </a:moveTo>
                <a:cubicBezTo>
                  <a:pt x="20566" y="2451"/>
                  <a:pt x="20523" y="2468"/>
                  <a:pt x="20490" y="2501"/>
                </a:cubicBezTo>
                <a:cubicBezTo>
                  <a:pt x="20423" y="2566"/>
                  <a:pt x="20423" y="2673"/>
                  <a:pt x="20490" y="2738"/>
                </a:cubicBezTo>
                <a:cubicBezTo>
                  <a:pt x="20556" y="2804"/>
                  <a:pt x="20664" y="2804"/>
                  <a:pt x="20730" y="2738"/>
                </a:cubicBezTo>
                <a:cubicBezTo>
                  <a:pt x="20797" y="2673"/>
                  <a:pt x="20797" y="2566"/>
                  <a:pt x="20730" y="2501"/>
                </a:cubicBezTo>
                <a:cubicBezTo>
                  <a:pt x="20697" y="2468"/>
                  <a:pt x="20653" y="2451"/>
                  <a:pt x="20610" y="2451"/>
                </a:cubicBezTo>
                <a:close/>
                <a:moveTo>
                  <a:pt x="21396" y="2451"/>
                </a:moveTo>
                <a:cubicBezTo>
                  <a:pt x="21353" y="2451"/>
                  <a:pt x="21309" y="2468"/>
                  <a:pt x="21276" y="2501"/>
                </a:cubicBezTo>
                <a:cubicBezTo>
                  <a:pt x="21209" y="2566"/>
                  <a:pt x="21209" y="2673"/>
                  <a:pt x="21276" y="2738"/>
                </a:cubicBezTo>
                <a:cubicBezTo>
                  <a:pt x="21342" y="2804"/>
                  <a:pt x="21450" y="2804"/>
                  <a:pt x="21517" y="2738"/>
                </a:cubicBezTo>
                <a:cubicBezTo>
                  <a:pt x="21583" y="2673"/>
                  <a:pt x="21583" y="2566"/>
                  <a:pt x="21517" y="2501"/>
                </a:cubicBezTo>
                <a:cubicBezTo>
                  <a:pt x="21483" y="2468"/>
                  <a:pt x="21440" y="2451"/>
                  <a:pt x="21396" y="2451"/>
                </a:cubicBezTo>
                <a:close/>
                <a:moveTo>
                  <a:pt x="169" y="3268"/>
                </a:moveTo>
                <a:cubicBezTo>
                  <a:pt x="126" y="3268"/>
                  <a:pt x="83" y="3285"/>
                  <a:pt x="49" y="3318"/>
                </a:cubicBezTo>
                <a:cubicBezTo>
                  <a:pt x="-17" y="3383"/>
                  <a:pt x="-17" y="3490"/>
                  <a:pt x="49" y="3556"/>
                </a:cubicBezTo>
                <a:cubicBezTo>
                  <a:pt x="116" y="3622"/>
                  <a:pt x="223" y="3622"/>
                  <a:pt x="290" y="3556"/>
                </a:cubicBezTo>
                <a:cubicBezTo>
                  <a:pt x="356" y="3490"/>
                  <a:pt x="356" y="3383"/>
                  <a:pt x="290" y="3318"/>
                </a:cubicBezTo>
                <a:cubicBezTo>
                  <a:pt x="256" y="3285"/>
                  <a:pt x="213" y="3268"/>
                  <a:pt x="169" y="3268"/>
                </a:cubicBezTo>
                <a:close/>
                <a:moveTo>
                  <a:pt x="955" y="3268"/>
                </a:moveTo>
                <a:cubicBezTo>
                  <a:pt x="912" y="3268"/>
                  <a:pt x="869" y="3285"/>
                  <a:pt x="836" y="3318"/>
                </a:cubicBezTo>
                <a:cubicBezTo>
                  <a:pt x="769" y="3383"/>
                  <a:pt x="769" y="3490"/>
                  <a:pt x="836" y="3556"/>
                </a:cubicBezTo>
                <a:cubicBezTo>
                  <a:pt x="902" y="3622"/>
                  <a:pt x="1009" y="3622"/>
                  <a:pt x="1076" y="3556"/>
                </a:cubicBezTo>
                <a:cubicBezTo>
                  <a:pt x="1142" y="3490"/>
                  <a:pt x="1142" y="3383"/>
                  <a:pt x="1076" y="3318"/>
                </a:cubicBezTo>
                <a:cubicBezTo>
                  <a:pt x="1043" y="3285"/>
                  <a:pt x="999" y="3268"/>
                  <a:pt x="955" y="3268"/>
                </a:cubicBezTo>
                <a:close/>
                <a:moveTo>
                  <a:pt x="1742" y="3268"/>
                </a:moveTo>
                <a:cubicBezTo>
                  <a:pt x="1698" y="3268"/>
                  <a:pt x="1654" y="3285"/>
                  <a:pt x="1621" y="3318"/>
                </a:cubicBezTo>
                <a:cubicBezTo>
                  <a:pt x="1555" y="3383"/>
                  <a:pt x="1555" y="3490"/>
                  <a:pt x="1621" y="3556"/>
                </a:cubicBezTo>
                <a:cubicBezTo>
                  <a:pt x="1688" y="3622"/>
                  <a:pt x="1796" y="3622"/>
                  <a:pt x="1862" y="3556"/>
                </a:cubicBezTo>
                <a:cubicBezTo>
                  <a:pt x="1928" y="3490"/>
                  <a:pt x="1928" y="3383"/>
                  <a:pt x="1862" y="3318"/>
                </a:cubicBezTo>
                <a:cubicBezTo>
                  <a:pt x="1829" y="3285"/>
                  <a:pt x="1785" y="3268"/>
                  <a:pt x="1742" y="3268"/>
                </a:cubicBezTo>
                <a:close/>
                <a:moveTo>
                  <a:pt x="2528" y="3268"/>
                </a:moveTo>
                <a:cubicBezTo>
                  <a:pt x="2484" y="3268"/>
                  <a:pt x="2441" y="3285"/>
                  <a:pt x="2408" y="3318"/>
                </a:cubicBezTo>
                <a:cubicBezTo>
                  <a:pt x="2341" y="3383"/>
                  <a:pt x="2341" y="3490"/>
                  <a:pt x="2408" y="3556"/>
                </a:cubicBezTo>
                <a:cubicBezTo>
                  <a:pt x="2474" y="3622"/>
                  <a:pt x="2582" y="3622"/>
                  <a:pt x="2648" y="3556"/>
                </a:cubicBezTo>
                <a:cubicBezTo>
                  <a:pt x="2715" y="3490"/>
                  <a:pt x="2715" y="3383"/>
                  <a:pt x="2648" y="3318"/>
                </a:cubicBezTo>
                <a:cubicBezTo>
                  <a:pt x="2615" y="3285"/>
                  <a:pt x="2571" y="3268"/>
                  <a:pt x="2528" y="3268"/>
                </a:cubicBezTo>
                <a:close/>
                <a:moveTo>
                  <a:pt x="3314" y="3268"/>
                </a:moveTo>
                <a:cubicBezTo>
                  <a:pt x="3271" y="3268"/>
                  <a:pt x="3227" y="3285"/>
                  <a:pt x="3194" y="3318"/>
                </a:cubicBezTo>
                <a:cubicBezTo>
                  <a:pt x="3127" y="3383"/>
                  <a:pt x="3127" y="3490"/>
                  <a:pt x="3194" y="3556"/>
                </a:cubicBezTo>
                <a:cubicBezTo>
                  <a:pt x="3260" y="3622"/>
                  <a:pt x="3368" y="3622"/>
                  <a:pt x="3434" y="3556"/>
                </a:cubicBezTo>
                <a:cubicBezTo>
                  <a:pt x="3500" y="3490"/>
                  <a:pt x="3500" y="3383"/>
                  <a:pt x="3434" y="3318"/>
                </a:cubicBezTo>
                <a:cubicBezTo>
                  <a:pt x="3401" y="3285"/>
                  <a:pt x="3358" y="3268"/>
                  <a:pt x="3314" y="3268"/>
                </a:cubicBezTo>
                <a:close/>
                <a:moveTo>
                  <a:pt x="4101" y="3268"/>
                </a:moveTo>
                <a:cubicBezTo>
                  <a:pt x="4057" y="3268"/>
                  <a:pt x="4013" y="3285"/>
                  <a:pt x="3980" y="3318"/>
                </a:cubicBezTo>
                <a:cubicBezTo>
                  <a:pt x="3914" y="3383"/>
                  <a:pt x="3914" y="3490"/>
                  <a:pt x="3980" y="3556"/>
                </a:cubicBezTo>
                <a:cubicBezTo>
                  <a:pt x="4047" y="3622"/>
                  <a:pt x="4154" y="3622"/>
                  <a:pt x="4220" y="3556"/>
                </a:cubicBezTo>
                <a:cubicBezTo>
                  <a:pt x="4287" y="3490"/>
                  <a:pt x="4287" y="3383"/>
                  <a:pt x="4220" y="3318"/>
                </a:cubicBezTo>
                <a:cubicBezTo>
                  <a:pt x="4187" y="3285"/>
                  <a:pt x="4144" y="3268"/>
                  <a:pt x="4101" y="3268"/>
                </a:cubicBezTo>
                <a:close/>
                <a:moveTo>
                  <a:pt x="4886" y="3268"/>
                </a:moveTo>
                <a:cubicBezTo>
                  <a:pt x="4843" y="3268"/>
                  <a:pt x="4800" y="3285"/>
                  <a:pt x="4766" y="3318"/>
                </a:cubicBezTo>
                <a:cubicBezTo>
                  <a:pt x="4700" y="3383"/>
                  <a:pt x="4700" y="3490"/>
                  <a:pt x="4766" y="3556"/>
                </a:cubicBezTo>
                <a:cubicBezTo>
                  <a:pt x="4833" y="3622"/>
                  <a:pt x="4940" y="3622"/>
                  <a:pt x="5007" y="3556"/>
                </a:cubicBezTo>
                <a:cubicBezTo>
                  <a:pt x="5073" y="3490"/>
                  <a:pt x="5073" y="3383"/>
                  <a:pt x="5007" y="3318"/>
                </a:cubicBezTo>
                <a:cubicBezTo>
                  <a:pt x="4973" y="3285"/>
                  <a:pt x="4930" y="3268"/>
                  <a:pt x="4886" y="3268"/>
                </a:cubicBezTo>
                <a:close/>
                <a:moveTo>
                  <a:pt x="5672" y="3268"/>
                </a:moveTo>
                <a:cubicBezTo>
                  <a:pt x="5629" y="3268"/>
                  <a:pt x="5586" y="3285"/>
                  <a:pt x="5553" y="3318"/>
                </a:cubicBezTo>
                <a:cubicBezTo>
                  <a:pt x="5486" y="3383"/>
                  <a:pt x="5486" y="3490"/>
                  <a:pt x="5553" y="3556"/>
                </a:cubicBezTo>
                <a:cubicBezTo>
                  <a:pt x="5619" y="3622"/>
                  <a:pt x="5726" y="3622"/>
                  <a:pt x="5793" y="3556"/>
                </a:cubicBezTo>
                <a:cubicBezTo>
                  <a:pt x="5859" y="3490"/>
                  <a:pt x="5859" y="3383"/>
                  <a:pt x="5793" y="3318"/>
                </a:cubicBezTo>
                <a:cubicBezTo>
                  <a:pt x="5760" y="3285"/>
                  <a:pt x="5716" y="3268"/>
                  <a:pt x="5672" y="3268"/>
                </a:cubicBezTo>
                <a:close/>
                <a:moveTo>
                  <a:pt x="6459" y="3268"/>
                </a:moveTo>
                <a:cubicBezTo>
                  <a:pt x="6415" y="3268"/>
                  <a:pt x="6372" y="3285"/>
                  <a:pt x="6338" y="3318"/>
                </a:cubicBezTo>
                <a:cubicBezTo>
                  <a:pt x="6272" y="3383"/>
                  <a:pt x="6272" y="3490"/>
                  <a:pt x="6338" y="3556"/>
                </a:cubicBezTo>
                <a:cubicBezTo>
                  <a:pt x="6405" y="3622"/>
                  <a:pt x="6513" y="3622"/>
                  <a:pt x="6579" y="3556"/>
                </a:cubicBezTo>
                <a:cubicBezTo>
                  <a:pt x="6646" y="3490"/>
                  <a:pt x="6646" y="3383"/>
                  <a:pt x="6579" y="3318"/>
                </a:cubicBezTo>
                <a:cubicBezTo>
                  <a:pt x="6546" y="3285"/>
                  <a:pt x="6502" y="3268"/>
                  <a:pt x="6459" y="3268"/>
                </a:cubicBezTo>
                <a:close/>
                <a:moveTo>
                  <a:pt x="7245" y="3268"/>
                </a:moveTo>
                <a:cubicBezTo>
                  <a:pt x="7202" y="3268"/>
                  <a:pt x="7158" y="3285"/>
                  <a:pt x="7125" y="3318"/>
                </a:cubicBezTo>
                <a:cubicBezTo>
                  <a:pt x="7058" y="3383"/>
                  <a:pt x="7058" y="3490"/>
                  <a:pt x="7125" y="3556"/>
                </a:cubicBezTo>
                <a:cubicBezTo>
                  <a:pt x="7191" y="3622"/>
                  <a:pt x="7299" y="3622"/>
                  <a:pt x="7365" y="3556"/>
                </a:cubicBezTo>
                <a:cubicBezTo>
                  <a:pt x="7432" y="3490"/>
                  <a:pt x="7432" y="3383"/>
                  <a:pt x="7365" y="3318"/>
                </a:cubicBezTo>
                <a:cubicBezTo>
                  <a:pt x="7332" y="3285"/>
                  <a:pt x="7289" y="3268"/>
                  <a:pt x="7245" y="3268"/>
                </a:cubicBezTo>
                <a:close/>
                <a:moveTo>
                  <a:pt x="8031" y="3268"/>
                </a:moveTo>
                <a:cubicBezTo>
                  <a:pt x="7988" y="3268"/>
                  <a:pt x="7944" y="3285"/>
                  <a:pt x="7911" y="3318"/>
                </a:cubicBezTo>
                <a:cubicBezTo>
                  <a:pt x="7845" y="3383"/>
                  <a:pt x="7845" y="3490"/>
                  <a:pt x="7911" y="3556"/>
                </a:cubicBezTo>
                <a:cubicBezTo>
                  <a:pt x="7977" y="3622"/>
                  <a:pt x="8085" y="3622"/>
                  <a:pt x="8151" y="3556"/>
                </a:cubicBezTo>
                <a:cubicBezTo>
                  <a:pt x="8217" y="3490"/>
                  <a:pt x="8217" y="3383"/>
                  <a:pt x="8151" y="3318"/>
                </a:cubicBezTo>
                <a:cubicBezTo>
                  <a:pt x="8118" y="3285"/>
                  <a:pt x="8075" y="3268"/>
                  <a:pt x="8031" y="3268"/>
                </a:cubicBezTo>
                <a:close/>
                <a:moveTo>
                  <a:pt x="8818" y="3268"/>
                </a:moveTo>
                <a:cubicBezTo>
                  <a:pt x="8774" y="3268"/>
                  <a:pt x="8730" y="3285"/>
                  <a:pt x="8697" y="3318"/>
                </a:cubicBezTo>
                <a:cubicBezTo>
                  <a:pt x="8631" y="3383"/>
                  <a:pt x="8631" y="3490"/>
                  <a:pt x="8697" y="3556"/>
                </a:cubicBezTo>
                <a:cubicBezTo>
                  <a:pt x="8764" y="3622"/>
                  <a:pt x="8871" y="3622"/>
                  <a:pt x="8937" y="3556"/>
                </a:cubicBezTo>
                <a:cubicBezTo>
                  <a:pt x="9004" y="3490"/>
                  <a:pt x="9004" y="3383"/>
                  <a:pt x="8937" y="3318"/>
                </a:cubicBezTo>
                <a:cubicBezTo>
                  <a:pt x="8904" y="3285"/>
                  <a:pt x="8861" y="3268"/>
                  <a:pt x="8818" y="3268"/>
                </a:cubicBezTo>
                <a:close/>
                <a:moveTo>
                  <a:pt x="9603" y="3268"/>
                </a:moveTo>
                <a:cubicBezTo>
                  <a:pt x="9560" y="3268"/>
                  <a:pt x="9517" y="3285"/>
                  <a:pt x="9483" y="3318"/>
                </a:cubicBezTo>
                <a:cubicBezTo>
                  <a:pt x="9417" y="3383"/>
                  <a:pt x="9417" y="3490"/>
                  <a:pt x="9483" y="3556"/>
                </a:cubicBezTo>
                <a:cubicBezTo>
                  <a:pt x="9550" y="3622"/>
                  <a:pt x="9657" y="3622"/>
                  <a:pt x="9724" y="3556"/>
                </a:cubicBezTo>
                <a:cubicBezTo>
                  <a:pt x="9790" y="3490"/>
                  <a:pt x="9790" y="3383"/>
                  <a:pt x="9724" y="3318"/>
                </a:cubicBezTo>
                <a:cubicBezTo>
                  <a:pt x="9690" y="3285"/>
                  <a:pt x="9647" y="3268"/>
                  <a:pt x="9603" y="3268"/>
                </a:cubicBezTo>
                <a:close/>
                <a:moveTo>
                  <a:pt x="10390" y="3268"/>
                </a:moveTo>
                <a:cubicBezTo>
                  <a:pt x="10346" y="3268"/>
                  <a:pt x="10303" y="3285"/>
                  <a:pt x="10270" y="3318"/>
                </a:cubicBezTo>
                <a:cubicBezTo>
                  <a:pt x="10203" y="3383"/>
                  <a:pt x="10203" y="3490"/>
                  <a:pt x="10270" y="3556"/>
                </a:cubicBezTo>
                <a:cubicBezTo>
                  <a:pt x="10336" y="3622"/>
                  <a:pt x="10444" y="3622"/>
                  <a:pt x="10510" y="3556"/>
                </a:cubicBezTo>
                <a:cubicBezTo>
                  <a:pt x="10576" y="3490"/>
                  <a:pt x="10576" y="3383"/>
                  <a:pt x="10510" y="3318"/>
                </a:cubicBezTo>
                <a:cubicBezTo>
                  <a:pt x="10477" y="3285"/>
                  <a:pt x="10433" y="3268"/>
                  <a:pt x="10390" y="3268"/>
                </a:cubicBezTo>
                <a:close/>
                <a:moveTo>
                  <a:pt x="11176" y="3268"/>
                </a:moveTo>
                <a:cubicBezTo>
                  <a:pt x="11132" y="3268"/>
                  <a:pt x="11089" y="3285"/>
                  <a:pt x="11055" y="3318"/>
                </a:cubicBezTo>
                <a:cubicBezTo>
                  <a:pt x="10989" y="3383"/>
                  <a:pt x="10989" y="3490"/>
                  <a:pt x="11055" y="3556"/>
                </a:cubicBezTo>
                <a:cubicBezTo>
                  <a:pt x="11122" y="3622"/>
                  <a:pt x="11230" y="3622"/>
                  <a:pt x="11296" y="3556"/>
                </a:cubicBezTo>
                <a:cubicBezTo>
                  <a:pt x="11363" y="3490"/>
                  <a:pt x="11363" y="3383"/>
                  <a:pt x="11296" y="3318"/>
                </a:cubicBezTo>
                <a:cubicBezTo>
                  <a:pt x="11263" y="3285"/>
                  <a:pt x="11219" y="3268"/>
                  <a:pt x="11176" y="3268"/>
                </a:cubicBezTo>
                <a:close/>
                <a:moveTo>
                  <a:pt x="11962" y="3268"/>
                </a:moveTo>
                <a:cubicBezTo>
                  <a:pt x="11919" y="3268"/>
                  <a:pt x="11875" y="3285"/>
                  <a:pt x="11842" y="3318"/>
                </a:cubicBezTo>
                <a:cubicBezTo>
                  <a:pt x="11775" y="3383"/>
                  <a:pt x="11775" y="3490"/>
                  <a:pt x="11842" y="3556"/>
                </a:cubicBezTo>
                <a:cubicBezTo>
                  <a:pt x="11908" y="3622"/>
                  <a:pt x="12016" y="3622"/>
                  <a:pt x="12083" y="3556"/>
                </a:cubicBezTo>
                <a:cubicBezTo>
                  <a:pt x="12149" y="3490"/>
                  <a:pt x="12149" y="3383"/>
                  <a:pt x="12083" y="3318"/>
                </a:cubicBezTo>
                <a:cubicBezTo>
                  <a:pt x="12049" y="3285"/>
                  <a:pt x="12006" y="3268"/>
                  <a:pt x="11962" y="3268"/>
                </a:cubicBezTo>
                <a:close/>
                <a:moveTo>
                  <a:pt x="12748" y="3268"/>
                </a:moveTo>
                <a:cubicBezTo>
                  <a:pt x="12705" y="3268"/>
                  <a:pt x="12661" y="3285"/>
                  <a:pt x="12628" y="3318"/>
                </a:cubicBezTo>
                <a:cubicBezTo>
                  <a:pt x="12562" y="3383"/>
                  <a:pt x="12562" y="3490"/>
                  <a:pt x="12628" y="3556"/>
                </a:cubicBezTo>
                <a:cubicBezTo>
                  <a:pt x="12694" y="3622"/>
                  <a:pt x="12802" y="3622"/>
                  <a:pt x="12868" y="3556"/>
                </a:cubicBezTo>
                <a:cubicBezTo>
                  <a:pt x="12935" y="3490"/>
                  <a:pt x="12935" y="3383"/>
                  <a:pt x="12868" y="3318"/>
                </a:cubicBezTo>
                <a:cubicBezTo>
                  <a:pt x="12835" y="3285"/>
                  <a:pt x="12792" y="3268"/>
                  <a:pt x="12748" y="3268"/>
                </a:cubicBezTo>
                <a:close/>
                <a:moveTo>
                  <a:pt x="13535" y="3268"/>
                </a:moveTo>
                <a:cubicBezTo>
                  <a:pt x="13491" y="3268"/>
                  <a:pt x="13447" y="3285"/>
                  <a:pt x="13414" y="3318"/>
                </a:cubicBezTo>
                <a:cubicBezTo>
                  <a:pt x="13348" y="3383"/>
                  <a:pt x="13348" y="3490"/>
                  <a:pt x="13414" y="3556"/>
                </a:cubicBezTo>
                <a:cubicBezTo>
                  <a:pt x="13481" y="3622"/>
                  <a:pt x="13588" y="3622"/>
                  <a:pt x="13654" y="3556"/>
                </a:cubicBezTo>
                <a:cubicBezTo>
                  <a:pt x="13721" y="3490"/>
                  <a:pt x="13721" y="3383"/>
                  <a:pt x="13654" y="3318"/>
                </a:cubicBezTo>
                <a:cubicBezTo>
                  <a:pt x="13621" y="3285"/>
                  <a:pt x="13578" y="3268"/>
                  <a:pt x="13535" y="3268"/>
                </a:cubicBezTo>
                <a:close/>
                <a:moveTo>
                  <a:pt x="14320" y="3268"/>
                </a:moveTo>
                <a:cubicBezTo>
                  <a:pt x="14277" y="3268"/>
                  <a:pt x="14234" y="3285"/>
                  <a:pt x="14201" y="3318"/>
                </a:cubicBezTo>
                <a:cubicBezTo>
                  <a:pt x="14134" y="3383"/>
                  <a:pt x="14134" y="3490"/>
                  <a:pt x="14201" y="3556"/>
                </a:cubicBezTo>
                <a:cubicBezTo>
                  <a:pt x="14267" y="3622"/>
                  <a:pt x="14374" y="3622"/>
                  <a:pt x="14441" y="3556"/>
                </a:cubicBezTo>
                <a:cubicBezTo>
                  <a:pt x="14507" y="3490"/>
                  <a:pt x="14507" y="3383"/>
                  <a:pt x="14441" y="3318"/>
                </a:cubicBezTo>
                <a:cubicBezTo>
                  <a:pt x="14408" y="3285"/>
                  <a:pt x="14364" y="3268"/>
                  <a:pt x="14320" y="3268"/>
                </a:cubicBezTo>
                <a:close/>
                <a:moveTo>
                  <a:pt x="15107" y="3268"/>
                </a:moveTo>
                <a:cubicBezTo>
                  <a:pt x="15063" y="3268"/>
                  <a:pt x="15019" y="3285"/>
                  <a:pt x="14986" y="3318"/>
                </a:cubicBezTo>
                <a:cubicBezTo>
                  <a:pt x="14920" y="3383"/>
                  <a:pt x="14920" y="3490"/>
                  <a:pt x="14986" y="3556"/>
                </a:cubicBezTo>
                <a:cubicBezTo>
                  <a:pt x="15053" y="3622"/>
                  <a:pt x="15161" y="3622"/>
                  <a:pt x="15227" y="3556"/>
                </a:cubicBezTo>
                <a:cubicBezTo>
                  <a:pt x="15293" y="3490"/>
                  <a:pt x="15293" y="3383"/>
                  <a:pt x="15227" y="3318"/>
                </a:cubicBezTo>
                <a:cubicBezTo>
                  <a:pt x="15194" y="3285"/>
                  <a:pt x="15150" y="3268"/>
                  <a:pt x="15107" y="3268"/>
                </a:cubicBezTo>
                <a:close/>
                <a:moveTo>
                  <a:pt x="15893" y="3268"/>
                </a:moveTo>
                <a:cubicBezTo>
                  <a:pt x="15849" y="3268"/>
                  <a:pt x="15806" y="3285"/>
                  <a:pt x="15772" y="3318"/>
                </a:cubicBezTo>
                <a:cubicBezTo>
                  <a:pt x="15706" y="3383"/>
                  <a:pt x="15706" y="3490"/>
                  <a:pt x="15772" y="3556"/>
                </a:cubicBezTo>
                <a:cubicBezTo>
                  <a:pt x="15839" y="3622"/>
                  <a:pt x="15947" y="3622"/>
                  <a:pt x="16013" y="3556"/>
                </a:cubicBezTo>
                <a:cubicBezTo>
                  <a:pt x="16080" y="3490"/>
                  <a:pt x="16080" y="3383"/>
                  <a:pt x="16013" y="3318"/>
                </a:cubicBezTo>
                <a:cubicBezTo>
                  <a:pt x="15980" y="3285"/>
                  <a:pt x="15936" y="3268"/>
                  <a:pt x="15893" y="3268"/>
                </a:cubicBezTo>
                <a:close/>
                <a:moveTo>
                  <a:pt x="16679" y="3268"/>
                </a:moveTo>
                <a:cubicBezTo>
                  <a:pt x="16636" y="3268"/>
                  <a:pt x="16592" y="3285"/>
                  <a:pt x="16559" y="3318"/>
                </a:cubicBezTo>
                <a:cubicBezTo>
                  <a:pt x="16492" y="3383"/>
                  <a:pt x="16492" y="3490"/>
                  <a:pt x="16559" y="3556"/>
                </a:cubicBezTo>
                <a:cubicBezTo>
                  <a:pt x="16625" y="3622"/>
                  <a:pt x="16733" y="3622"/>
                  <a:pt x="16800" y="3556"/>
                </a:cubicBezTo>
                <a:cubicBezTo>
                  <a:pt x="16866" y="3490"/>
                  <a:pt x="16866" y="3383"/>
                  <a:pt x="16800" y="3318"/>
                </a:cubicBezTo>
                <a:cubicBezTo>
                  <a:pt x="16766" y="3285"/>
                  <a:pt x="16723" y="3268"/>
                  <a:pt x="16679" y="3268"/>
                </a:cubicBezTo>
                <a:close/>
                <a:moveTo>
                  <a:pt x="17465" y="3268"/>
                </a:moveTo>
                <a:cubicBezTo>
                  <a:pt x="17422" y="3268"/>
                  <a:pt x="17378" y="3285"/>
                  <a:pt x="17345" y="3318"/>
                </a:cubicBezTo>
                <a:cubicBezTo>
                  <a:pt x="17279" y="3383"/>
                  <a:pt x="17279" y="3490"/>
                  <a:pt x="17345" y="3556"/>
                </a:cubicBezTo>
                <a:cubicBezTo>
                  <a:pt x="17411" y="3622"/>
                  <a:pt x="17519" y="3622"/>
                  <a:pt x="17585" y="3556"/>
                </a:cubicBezTo>
                <a:cubicBezTo>
                  <a:pt x="17652" y="3490"/>
                  <a:pt x="17652" y="3383"/>
                  <a:pt x="17585" y="3318"/>
                </a:cubicBezTo>
                <a:cubicBezTo>
                  <a:pt x="17552" y="3285"/>
                  <a:pt x="17509" y="3268"/>
                  <a:pt x="17465" y="3268"/>
                </a:cubicBezTo>
                <a:close/>
                <a:moveTo>
                  <a:pt x="18252" y="3268"/>
                </a:moveTo>
                <a:cubicBezTo>
                  <a:pt x="18208" y="3268"/>
                  <a:pt x="18165" y="3285"/>
                  <a:pt x="18131" y="3318"/>
                </a:cubicBezTo>
                <a:cubicBezTo>
                  <a:pt x="18065" y="3383"/>
                  <a:pt x="18065" y="3490"/>
                  <a:pt x="18131" y="3556"/>
                </a:cubicBezTo>
                <a:cubicBezTo>
                  <a:pt x="18198" y="3622"/>
                  <a:pt x="18305" y="3622"/>
                  <a:pt x="18371" y="3556"/>
                </a:cubicBezTo>
                <a:cubicBezTo>
                  <a:pt x="18438" y="3490"/>
                  <a:pt x="18438" y="3383"/>
                  <a:pt x="18371" y="3318"/>
                </a:cubicBezTo>
                <a:cubicBezTo>
                  <a:pt x="18338" y="3285"/>
                  <a:pt x="18295" y="3268"/>
                  <a:pt x="18252" y="3268"/>
                </a:cubicBezTo>
                <a:close/>
                <a:moveTo>
                  <a:pt x="19037" y="3268"/>
                </a:moveTo>
                <a:cubicBezTo>
                  <a:pt x="18994" y="3268"/>
                  <a:pt x="18951" y="3285"/>
                  <a:pt x="18918" y="3318"/>
                </a:cubicBezTo>
                <a:cubicBezTo>
                  <a:pt x="18851" y="3383"/>
                  <a:pt x="18851" y="3490"/>
                  <a:pt x="18918" y="3556"/>
                </a:cubicBezTo>
                <a:cubicBezTo>
                  <a:pt x="18984" y="3622"/>
                  <a:pt x="19091" y="3622"/>
                  <a:pt x="19158" y="3556"/>
                </a:cubicBezTo>
                <a:cubicBezTo>
                  <a:pt x="19224" y="3490"/>
                  <a:pt x="19224" y="3383"/>
                  <a:pt x="19158" y="3318"/>
                </a:cubicBezTo>
                <a:cubicBezTo>
                  <a:pt x="19125" y="3285"/>
                  <a:pt x="19081" y="3268"/>
                  <a:pt x="19037" y="3268"/>
                </a:cubicBezTo>
                <a:close/>
                <a:moveTo>
                  <a:pt x="19824" y="3268"/>
                </a:moveTo>
                <a:cubicBezTo>
                  <a:pt x="19780" y="3268"/>
                  <a:pt x="19736" y="3285"/>
                  <a:pt x="19703" y="3318"/>
                </a:cubicBezTo>
                <a:cubicBezTo>
                  <a:pt x="19637" y="3383"/>
                  <a:pt x="19637" y="3490"/>
                  <a:pt x="19703" y="3556"/>
                </a:cubicBezTo>
                <a:cubicBezTo>
                  <a:pt x="19770" y="3622"/>
                  <a:pt x="19878" y="3622"/>
                  <a:pt x="19944" y="3556"/>
                </a:cubicBezTo>
                <a:cubicBezTo>
                  <a:pt x="20010" y="3490"/>
                  <a:pt x="20010" y="3383"/>
                  <a:pt x="19944" y="3318"/>
                </a:cubicBezTo>
                <a:cubicBezTo>
                  <a:pt x="19911" y="3285"/>
                  <a:pt x="19867" y="3268"/>
                  <a:pt x="19824" y="3268"/>
                </a:cubicBezTo>
                <a:close/>
                <a:moveTo>
                  <a:pt x="20610" y="3268"/>
                </a:moveTo>
                <a:cubicBezTo>
                  <a:pt x="20566" y="3268"/>
                  <a:pt x="20523" y="3285"/>
                  <a:pt x="20490" y="3318"/>
                </a:cubicBezTo>
                <a:cubicBezTo>
                  <a:pt x="20423" y="3383"/>
                  <a:pt x="20423" y="3490"/>
                  <a:pt x="20490" y="3556"/>
                </a:cubicBezTo>
                <a:cubicBezTo>
                  <a:pt x="20556" y="3622"/>
                  <a:pt x="20664" y="3622"/>
                  <a:pt x="20730" y="3556"/>
                </a:cubicBezTo>
                <a:cubicBezTo>
                  <a:pt x="20797" y="3490"/>
                  <a:pt x="20797" y="3383"/>
                  <a:pt x="20730" y="3318"/>
                </a:cubicBezTo>
                <a:cubicBezTo>
                  <a:pt x="20697" y="3285"/>
                  <a:pt x="20653" y="3268"/>
                  <a:pt x="20610" y="3268"/>
                </a:cubicBezTo>
                <a:close/>
                <a:moveTo>
                  <a:pt x="21396" y="3268"/>
                </a:moveTo>
                <a:cubicBezTo>
                  <a:pt x="21353" y="3268"/>
                  <a:pt x="21309" y="3285"/>
                  <a:pt x="21276" y="3318"/>
                </a:cubicBezTo>
                <a:cubicBezTo>
                  <a:pt x="21209" y="3383"/>
                  <a:pt x="21209" y="3490"/>
                  <a:pt x="21276" y="3556"/>
                </a:cubicBezTo>
                <a:cubicBezTo>
                  <a:pt x="21342" y="3622"/>
                  <a:pt x="21450" y="3622"/>
                  <a:pt x="21517" y="3556"/>
                </a:cubicBezTo>
                <a:cubicBezTo>
                  <a:pt x="21583" y="3490"/>
                  <a:pt x="21583" y="3383"/>
                  <a:pt x="21517" y="3318"/>
                </a:cubicBezTo>
                <a:cubicBezTo>
                  <a:pt x="21483" y="3285"/>
                  <a:pt x="21440" y="3268"/>
                  <a:pt x="21396" y="3268"/>
                </a:cubicBezTo>
                <a:close/>
                <a:moveTo>
                  <a:pt x="169" y="4086"/>
                </a:moveTo>
                <a:cubicBezTo>
                  <a:pt x="126" y="4086"/>
                  <a:pt x="83" y="4102"/>
                  <a:pt x="49" y="4135"/>
                </a:cubicBezTo>
                <a:cubicBezTo>
                  <a:pt x="-17" y="4200"/>
                  <a:pt x="-17" y="4307"/>
                  <a:pt x="49" y="4373"/>
                </a:cubicBezTo>
                <a:cubicBezTo>
                  <a:pt x="116" y="4439"/>
                  <a:pt x="223" y="4439"/>
                  <a:pt x="290" y="4373"/>
                </a:cubicBezTo>
                <a:cubicBezTo>
                  <a:pt x="356" y="4307"/>
                  <a:pt x="356" y="4200"/>
                  <a:pt x="290" y="4135"/>
                </a:cubicBezTo>
                <a:cubicBezTo>
                  <a:pt x="256" y="4102"/>
                  <a:pt x="213" y="4086"/>
                  <a:pt x="169" y="4086"/>
                </a:cubicBezTo>
                <a:close/>
                <a:moveTo>
                  <a:pt x="955" y="4086"/>
                </a:moveTo>
                <a:cubicBezTo>
                  <a:pt x="912" y="4086"/>
                  <a:pt x="869" y="4102"/>
                  <a:pt x="836" y="4135"/>
                </a:cubicBezTo>
                <a:cubicBezTo>
                  <a:pt x="769" y="4200"/>
                  <a:pt x="769" y="4307"/>
                  <a:pt x="836" y="4373"/>
                </a:cubicBezTo>
                <a:cubicBezTo>
                  <a:pt x="902" y="4439"/>
                  <a:pt x="1009" y="4439"/>
                  <a:pt x="1076" y="4373"/>
                </a:cubicBezTo>
                <a:cubicBezTo>
                  <a:pt x="1142" y="4307"/>
                  <a:pt x="1142" y="4200"/>
                  <a:pt x="1076" y="4135"/>
                </a:cubicBezTo>
                <a:cubicBezTo>
                  <a:pt x="1043" y="4102"/>
                  <a:pt x="999" y="4086"/>
                  <a:pt x="955" y="4086"/>
                </a:cubicBezTo>
                <a:close/>
                <a:moveTo>
                  <a:pt x="1742" y="4086"/>
                </a:moveTo>
                <a:cubicBezTo>
                  <a:pt x="1698" y="4086"/>
                  <a:pt x="1654" y="4102"/>
                  <a:pt x="1621" y="4135"/>
                </a:cubicBezTo>
                <a:cubicBezTo>
                  <a:pt x="1555" y="4200"/>
                  <a:pt x="1555" y="4307"/>
                  <a:pt x="1621" y="4373"/>
                </a:cubicBezTo>
                <a:cubicBezTo>
                  <a:pt x="1688" y="4439"/>
                  <a:pt x="1796" y="4439"/>
                  <a:pt x="1862" y="4373"/>
                </a:cubicBezTo>
                <a:cubicBezTo>
                  <a:pt x="1928" y="4307"/>
                  <a:pt x="1928" y="4200"/>
                  <a:pt x="1862" y="4135"/>
                </a:cubicBezTo>
                <a:cubicBezTo>
                  <a:pt x="1829" y="4102"/>
                  <a:pt x="1785" y="4086"/>
                  <a:pt x="1742" y="4086"/>
                </a:cubicBezTo>
                <a:close/>
                <a:moveTo>
                  <a:pt x="2528" y="4086"/>
                </a:moveTo>
                <a:cubicBezTo>
                  <a:pt x="2484" y="4086"/>
                  <a:pt x="2441" y="4102"/>
                  <a:pt x="2408" y="4135"/>
                </a:cubicBezTo>
                <a:cubicBezTo>
                  <a:pt x="2341" y="4200"/>
                  <a:pt x="2341" y="4307"/>
                  <a:pt x="2408" y="4373"/>
                </a:cubicBezTo>
                <a:cubicBezTo>
                  <a:pt x="2474" y="4439"/>
                  <a:pt x="2582" y="4439"/>
                  <a:pt x="2648" y="4373"/>
                </a:cubicBezTo>
                <a:cubicBezTo>
                  <a:pt x="2715" y="4307"/>
                  <a:pt x="2715" y="4200"/>
                  <a:pt x="2648" y="4135"/>
                </a:cubicBezTo>
                <a:cubicBezTo>
                  <a:pt x="2615" y="4102"/>
                  <a:pt x="2571" y="4086"/>
                  <a:pt x="2528" y="4086"/>
                </a:cubicBezTo>
                <a:close/>
                <a:moveTo>
                  <a:pt x="3314" y="4086"/>
                </a:moveTo>
                <a:cubicBezTo>
                  <a:pt x="3271" y="4086"/>
                  <a:pt x="3227" y="4102"/>
                  <a:pt x="3194" y="4135"/>
                </a:cubicBezTo>
                <a:cubicBezTo>
                  <a:pt x="3127" y="4200"/>
                  <a:pt x="3127" y="4307"/>
                  <a:pt x="3194" y="4373"/>
                </a:cubicBezTo>
                <a:cubicBezTo>
                  <a:pt x="3260" y="4439"/>
                  <a:pt x="3368" y="4439"/>
                  <a:pt x="3434" y="4373"/>
                </a:cubicBezTo>
                <a:cubicBezTo>
                  <a:pt x="3500" y="4307"/>
                  <a:pt x="3500" y="4200"/>
                  <a:pt x="3434" y="4135"/>
                </a:cubicBezTo>
                <a:cubicBezTo>
                  <a:pt x="3401" y="4102"/>
                  <a:pt x="3358" y="4086"/>
                  <a:pt x="3314" y="4086"/>
                </a:cubicBezTo>
                <a:close/>
                <a:moveTo>
                  <a:pt x="4101" y="4086"/>
                </a:moveTo>
                <a:cubicBezTo>
                  <a:pt x="4057" y="4086"/>
                  <a:pt x="4013" y="4102"/>
                  <a:pt x="3980" y="4135"/>
                </a:cubicBezTo>
                <a:cubicBezTo>
                  <a:pt x="3914" y="4200"/>
                  <a:pt x="3914" y="4307"/>
                  <a:pt x="3980" y="4373"/>
                </a:cubicBezTo>
                <a:cubicBezTo>
                  <a:pt x="4047" y="4439"/>
                  <a:pt x="4154" y="4439"/>
                  <a:pt x="4220" y="4373"/>
                </a:cubicBezTo>
                <a:cubicBezTo>
                  <a:pt x="4287" y="4307"/>
                  <a:pt x="4287" y="4200"/>
                  <a:pt x="4220" y="4135"/>
                </a:cubicBezTo>
                <a:cubicBezTo>
                  <a:pt x="4187" y="4102"/>
                  <a:pt x="4144" y="4086"/>
                  <a:pt x="4101" y="4086"/>
                </a:cubicBezTo>
                <a:close/>
                <a:moveTo>
                  <a:pt x="4886" y="4086"/>
                </a:moveTo>
                <a:cubicBezTo>
                  <a:pt x="4843" y="4086"/>
                  <a:pt x="4800" y="4102"/>
                  <a:pt x="4766" y="4135"/>
                </a:cubicBezTo>
                <a:cubicBezTo>
                  <a:pt x="4700" y="4200"/>
                  <a:pt x="4700" y="4307"/>
                  <a:pt x="4766" y="4373"/>
                </a:cubicBezTo>
                <a:cubicBezTo>
                  <a:pt x="4833" y="4439"/>
                  <a:pt x="4940" y="4439"/>
                  <a:pt x="5007" y="4373"/>
                </a:cubicBezTo>
                <a:cubicBezTo>
                  <a:pt x="5073" y="4307"/>
                  <a:pt x="5073" y="4200"/>
                  <a:pt x="5007" y="4135"/>
                </a:cubicBezTo>
                <a:cubicBezTo>
                  <a:pt x="4973" y="4102"/>
                  <a:pt x="4930" y="4086"/>
                  <a:pt x="4886" y="4086"/>
                </a:cubicBezTo>
                <a:close/>
                <a:moveTo>
                  <a:pt x="5672" y="4086"/>
                </a:moveTo>
                <a:cubicBezTo>
                  <a:pt x="5629" y="4086"/>
                  <a:pt x="5586" y="4102"/>
                  <a:pt x="5553" y="4135"/>
                </a:cubicBezTo>
                <a:cubicBezTo>
                  <a:pt x="5486" y="4200"/>
                  <a:pt x="5486" y="4307"/>
                  <a:pt x="5553" y="4373"/>
                </a:cubicBezTo>
                <a:cubicBezTo>
                  <a:pt x="5619" y="4439"/>
                  <a:pt x="5726" y="4439"/>
                  <a:pt x="5793" y="4373"/>
                </a:cubicBezTo>
                <a:cubicBezTo>
                  <a:pt x="5859" y="4307"/>
                  <a:pt x="5859" y="4200"/>
                  <a:pt x="5793" y="4135"/>
                </a:cubicBezTo>
                <a:cubicBezTo>
                  <a:pt x="5760" y="4102"/>
                  <a:pt x="5716" y="4086"/>
                  <a:pt x="5672" y="4086"/>
                </a:cubicBezTo>
                <a:close/>
                <a:moveTo>
                  <a:pt x="6459" y="4086"/>
                </a:moveTo>
                <a:cubicBezTo>
                  <a:pt x="6415" y="4086"/>
                  <a:pt x="6372" y="4102"/>
                  <a:pt x="6338" y="4135"/>
                </a:cubicBezTo>
                <a:cubicBezTo>
                  <a:pt x="6272" y="4200"/>
                  <a:pt x="6272" y="4307"/>
                  <a:pt x="6338" y="4373"/>
                </a:cubicBezTo>
                <a:cubicBezTo>
                  <a:pt x="6405" y="4439"/>
                  <a:pt x="6513" y="4439"/>
                  <a:pt x="6579" y="4373"/>
                </a:cubicBezTo>
                <a:cubicBezTo>
                  <a:pt x="6646" y="4307"/>
                  <a:pt x="6646" y="4200"/>
                  <a:pt x="6579" y="4135"/>
                </a:cubicBezTo>
                <a:cubicBezTo>
                  <a:pt x="6546" y="4102"/>
                  <a:pt x="6502" y="4086"/>
                  <a:pt x="6459" y="4086"/>
                </a:cubicBezTo>
                <a:close/>
                <a:moveTo>
                  <a:pt x="7245" y="4086"/>
                </a:moveTo>
                <a:cubicBezTo>
                  <a:pt x="7202" y="4086"/>
                  <a:pt x="7158" y="4102"/>
                  <a:pt x="7125" y="4135"/>
                </a:cubicBezTo>
                <a:cubicBezTo>
                  <a:pt x="7058" y="4200"/>
                  <a:pt x="7058" y="4307"/>
                  <a:pt x="7125" y="4373"/>
                </a:cubicBezTo>
                <a:cubicBezTo>
                  <a:pt x="7191" y="4439"/>
                  <a:pt x="7299" y="4439"/>
                  <a:pt x="7365" y="4373"/>
                </a:cubicBezTo>
                <a:cubicBezTo>
                  <a:pt x="7432" y="4307"/>
                  <a:pt x="7432" y="4200"/>
                  <a:pt x="7365" y="4135"/>
                </a:cubicBezTo>
                <a:cubicBezTo>
                  <a:pt x="7332" y="4102"/>
                  <a:pt x="7289" y="4086"/>
                  <a:pt x="7245" y="4086"/>
                </a:cubicBezTo>
                <a:close/>
                <a:moveTo>
                  <a:pt x="8031" y="4086"/>
                </a:moveTo>
                <a:cubicBezTo>
                  <a:pt x="7988" y="4086"/>
                  <a:pt x="7944" y="4102"/>
                  <a:pt x="7911" y="4135"/>
                </a:cubicBezTo>
                <a:cubicBezTo>
                  <a:pt x="7845" y="4200"/>
                  <a:pt x="7845" y="4307"/>
                  <a:pt x="7911" y="4373"/>
                </a:cubicBezTo>
                <a:cubicBezTo>
                  <a:pt x="7977" y="4439"/>
                  <a:pt x="8085" y="4439"/>
                  <a:pt x="8151" y="4373"/>
                </a:cubicBezTo>
                <a:cubicBezTo>
                  <a:pt x="8217" y="4307"/>
                  <a:pt x="8217" y="4200"/>
                  <a:pt x="8151" y="4135"/>
                </a:cubicBezTo>
                <a:cubicBezTo>
                  <a:pt x="8118" y="4102"/>
                  <a:pt x="8075" y="4086"/>
                  <a:pt x="8031" y="4086"/>
                </a:cubicBezTo>
                <a:close/>
                <a:moveTo>
                  <a:pt x="8818" y="4086"/>
                </a:moveTo>
                <a:cubicBezTo>
                  <a:pt x="8774" y="4086"/>
                  <a:pt x="8730" y="4102"/>
                  <a:pt x="8697" y="4135"/>
                </a:cubicBezTo>
                <a:cubicBezTo>
                  <a:pt x="8631" y="4200"/>
                  <a:pt x="8631" y="4307"/>
                  <a:pt x="8697" y="4373"/>
                </a:cubicBezTo>
                <a:cubicBezTo>
                  <a:pt x="8764" y="4439"/>
                  <a:pt x="8871" y="4439"/>
                  <a:pt x="8937" y="4373"/>
                </a:cubicBezTo>
                <a:cubicBezTo>
                  <a:pt x="9004" y="4307"/>
                  <a:pt x="9004" y="4200"/>
                  <a:pt x="8937" y="4135"/>
                </a:cubicBezTo>
                <a:cubicBezTo>
                  <a:pt x="8904" y="4102"/>
                  <a:pt x="8861" y="4086"/>
                  <a:pt x="8818" y="4086"/>
                </a:cubicBezTo>
                <a:close/>
                <a:moveTo>
                  <a:pt x="9603" y="4086"/>
                </a:moveTo>
                <a:cubicBezTo>
                  <a:pt x="9560" y="4086"/>
                  <a:pt x="9517" y="4102"/>
                  <a:pt x="9483" y="4135"/>
                </a:cubicBezTo>
                <a:cubicBezTo>
                  <a:pt x="9417" y="4200"/>
                  <a:pt x="9417" y="4307"/>
                  <a:pt x="9483" y="4373"/>
                </a:cubicBezTo>
                <a:cubicBezTo>
                  <a:pt x="9550" y="4439"/>
                  <a:pt x="9657" y="4439"/>
                  <a:pt x="9724" y="4373"/>
                </a:cubicBezTo>
                <a:cubicBezTo>
                  <a:pt x="9790" y="4307"/>
                  <a:pt x="9790" y="4200"/>
                  <a:pt x="9724" y="4135"/>
                </a:cubicBezTo>
                <a:cubicBezTo>
                  <a:pt x="9690" y="4102"/>
                  <a:pt x="9647" y="4086"/>
                  <a:pt x="9603" y="4086"/>
                </a:cubicBezTo>
                <a:close/>
                <a:moveTo>
                  <a:pt x="10390" y="4086"/>
                </a:moveTo>
                <a:cubicBezTo>
                  <a:pt x="10346" y="4086"/>
                  <a:pt x="10303" y="4102"/>
                  <a:pt x="10270" y="4135"/>
                </a:cubicBezTo>
                <a:cubicBezTo>
                  <a:pt x="10203" y="4200"/>
                  <a:pt x="10203" y="4307"/>
                  <a:pt x="10270" y="4373"/>
                </a:cubicBezTo>
                <a:cubicBezTo>
                  <a:pt x="10336" y="4439"/>
                  <a:pt x="10444" y="4439"/>
                  <a:pt x="10510" y="4373"/>
                </a:cubicBezTo>
                <a:cubicBezTo>
                  <a:pt x="10576" y="4307"/>
                  <a:pt x="10576" y="4200"/>
                  <a:pt x="10510" y="4135"/>
                </a:cubicBezTo>
                <a:cubicBezTo>
                  <a:pt x="10477" y="4102"/>
                  <a:pt x="10433" y="4086"/>
                  <a:pt x="10390" y="4086"/>
                </a:cubicBezTo>
                <a:close/>
                <a:moveTo>
                  <a:pt x="11176" y="4086"/>
                </a:moveTo>
                <a:cubicBezTo>
                  <a:pt x="11132" y="4086"/>
                  <a:pt x="11089" y="4102"/>
                  <a:pt x="11055" y="4135"/>
                </a:cubicBezTo>
                <a:cubicBezTo>
                  <a:pt x="10989" y="4200"/>
                  <a:pt x="10989" y="4307"/>
                  <a:pt x="11055" y="4373"/>
                </a:cubicBezTo>
                <a:cubicBezTo>
                  <a:pt x="11122" y="4439"/>
                  <a:pt x="11230" y="4439"/>
                  <a:pt x="11296" y="4373"/>
                </a:cubicBezTo>
                <a:cubicBezTo>
                  <a:pt x="11363" y="4307"/>
                  <a:pt x="11363" y="4200"/>
                  <a:pt x="11296" y="4135"/>
                </a:cubicBezTo>
                <a:cubicBezTo>
                  <a:pt x="11263" y="4102"/>
                  <a:pt x="11219" y="4086"/>
                  <a:pt x="11176" y="4086"/>
                </a:cubicBezTo>
                <a:close/>
                <a:moveTo>
                  <a:pt x="11962" y="4086"/>
                </a:moveTo>
                <a:cubicBezTo>
                  <a:pt x="11919" y="4086"/>
                  <a:pt x="11875" y="4102"/>
                  <a:pt x="11842" y="4135"/>
                </a:cubicBezTo>
                <a:cubicBezTo>
                  <a:pt x="11775" y="4200"/>
                  <a:pt x="11775" y="4307"/>
                  <a:pt x="11842" y="4373"/>
                </a:cubicBezTo>
                <a:cubicBezTo>
                  <a:pt x="11908" y="4439"/>
                  <a:pt x="12016" y="4439"/>
                  <a:pt x="12083" y="4373"/>
                </a:cubicBezTo>
                <a:cubicBezTo>
                  <a:pt x="12149" y="4307"/>
                  <a:pt x="12149" y="4200"/>
                  <a:pt x="12083" y="4135"/>
                </a:cubicBezTo>
                <a:cubicBezTo>
                  <a:pt x="12049" y="4102"/>
                  <a:pt x="12006" y="4086"/>
                  <a:pt x="11962" y="4086"/>
                </a:cubicBezTo>
                <a:close/>
                <a:moveTo>
                  <a:pt x="12748" y="4086"/>
                </a:moveTo>
                <a:cubicBezTo>
                  <a:pt x="12705" y="4086"/>
                  <a:pt x="12661" y="4102"/>
                  <a:pt x="12628" y="4135"/>
                </a:cubicBezTo>
                <a:cubicBezTo>
                  <a:pt x="12562" y="4200"/>
                  <a:pt x="12562" y="4307"/>
                  <a:pt x="12628" y="4373"/>
                </a:cubicBezTo>
                <a:cubicBezTo>
                  <a:pt x="12694" y="4439"/>
                  <a:pt x="12802" y="4439"/>
                  <a:pt x="12868" y="4373"/>
                </a:cubicBezTo>
                <a:cubicBezTo>
                  <a:pt x="12935" y="4307"/>
                  <a:pt x="12935" y="4200"/>
                  <a:pt x="12868" y="4135"/>
                </a:cubicBezTo>
                <a:cubicBezTo>
                  <a:pt x="12835" y="4102"/>
                  <a:pt x="12792" y="4086"/>
                  <a:pt x="12748" y="4086"/>
                </a:cubicBezTo>
                <a:close/>
                <a:moveTo>
                  <a:pt x="13535" y="4086"/>
                </a:moveTo>
                <a:cubicBezTo>
                  <a:pt x="13491" y="4086"/>
                  <a:pt x="13447" y="4102"/>
                  <a:pt x="13414" y="4135"/>
                </a:cubicBezTo>
                <a:cubicBezTo>
                  <a:pt x="13348" y="4200"/>
                  <a:pt x="13348" y="4307"/>
                  <a:pt x="13414" y="4373"/>
                </a:cubicBezTo>
                <a:cubicBezTo>
                  <a:pt x="13481" y="4439"/>
                  <a:pt x="13588" y="4439"/>
                  <a:pt x="13654" y="4373"/>
                </a:cubicBezTo>
                <a:cubicBezTo>
                  <a:pt x="13721" y="4307"/>
                  <a:pt x="13721" y="4200"/>
                  <a:pt x="13654" y="4135"/>
                </a:cubicBezTo>
                <a:cubicBezTo>
                  <a:pt x="13621" y="4102"/>
                  <a:pt x="13578" y="4086"/>
                  <a:pt x="13535" y="4086"/>
                </a:cubicBezTo>
                <a:close/>
                <a:moveTo>
                  <a:pt x="14320" y="4086"/>
                </a:moveTo>
                <a:cubicBezTo>
                  <a:pt x="14277" y="4086"/>
                  <a:pt x="14234" y="4102"/>
                  <a:pt x="14201" y="4135"/>
                </a:cubicBezTo>
                <a:cubicBezTo>
                  <a:pt x="14134" y="4200"/>
                  <a:pt x="14134" y="4307"/>
                  <a:pt x="14201" y="4373"/>
                </a:cubicBezTo>
                <a:cubicBezTo>
                  <a:pt x="14267" y="4439"/>
                  <a:pt x="14374" y="4439"/>
                  <a:pt x="14441" y="4373"/>
                </a:cubicBezTo>
                <a:cubicBezTo>
                  <a:pt x="14507" y="4307"/>
                  <a:pt x="14507" y="4200"/>
                  <a:pt x="14441" y="4135"/>
                </a:cubicBezTo>
                <a:cubicBezTo>
                  <a:pt x="14408" y="4102"/>
                  <a:pt x="14364" y="4086"/>
                  <a:pt x="14320" y="4086"/>
                </a:cubicBezTo>
                <a:close/>
                <a:moveTo>
                  <a:pt x="15107" y="4086"/>
                </a:moveTo>
                <a:cubicBezTo>
                  <a:pt x="15063" y="4086"/>
                  <a:pt x="15019" y="4102"/>
                  <a:pt x="14986" y="4135"/>
                </a:cubicBezTo>
                <a:cubicBezTo>
                  <a:pt x="14920" y="4200"/>
                  <a:pt x="14920" y="4307"/>
                  <a:pt x="14986" y="4373"/>
                </a:cubicBezTo>
                <a:cubicBezTo>
                  <a:pt x="15053" y="4439"/>
                  <a:pt x="15161" y="4439"/>
                  <a:pt x="15227" y="4373"/>
                </a:cubicBezTo>
                <a:cubicBezTo>
                  <a:pt x="15293" y="4307"/>
                  <a:pt x="15293" y="4200"/>
                  <a:pt x="15227" y="4135"/>
                </a:cubicBezTo>
                <a:cubicBezTo>
                  <a:pt x="15194" y="4102"/>
                  <a:pt x="15150" y="4086"/>
                  <a:pt x="15107" y="4086"/>
                </a:cubicBezTo>
                <a:close/>
                <a:moveTo>
                  <a:pt x="15893" y="4086"/>
                </a:moveTo>
                <a:cubicBezTo>
                  <a:pt x="15849" y="4086"/>
                  <a:pt x="15806" y="4102"/>
                  <a:pt x="15772" y="4135"/>
                </a:cubicBezTo>
                <a:cubicBezTo>
                  <a:pt x="15706" y="4200"/>
                  <a:pt x="15706" y="4307"/>
                  <a:pt x="15772" y="4373"/>
                </a:cubicBezTo>
                <a:cubicBezTo>
                  <a:pt x="15839" y="4439"/>
                  <a:pt x="15947" y="4439"/>
                  <a:pt x="16013" y="4373"/>
                </a:cubicBezTo>
                <a:cubicBezTo>
                  <a:pt x="16080" y="4307"/>
                  <a:pt x="16080" y="4200"/>
                  <a:pt x="16013" y="4135"/>
                </a:cubicBezTo>
                <a:cubicBezTo>
                  <a:pt x="15980" y="4102"/>
                  <a:pt x="15936" y="4086"/>
                  <a:pt x="15893" y="4086"/>
                </a:cubicBezTo>
                <a:close/>
                <a:moveTo>
                  <a:pt x="16679" y="4086"/>
                </a:moveTo>
                <a:cubicBezTo>
                  <a:pt x="16636" y="4086"/>
                  <a:pt x="16592" y="4102"/>
                  <a:pt x="16559" y="4135"/>
                </a:cubicBezTo>
                <a:cubicBezTo>
                  <a:pt x="16492" y="4200"/>
                  <a:pt x="16492" y="4307"/>
                  <a:pt x="16559" y="4373"/>
                </a:cubicBezTo>
                <a:cubicBezTo>
                  <a:pt x="16625" y="4439"/>
                  <a:pt x="16733" y="4439"/>
                  <a:pt x="16800" y="4373"/>
                </a:cubicBezTo>
                <a:cubicBezTo>
                  <a:pt x="16866" y="4307"/>
                  <a:pt x="16866" y="4200"/>
                  <a:pt x="16800" y="4135"/>
                </a:cubicBezTo>
                <a:cubicBezTo>
                  <a:pt x="16766" y="4102"/>
                  <a:pt x="16723" y="4086"/>
                  <a:pt x="16679" y="4086"/>
                </a:cubicBezTo>
                <a:close/>
                <a:moveTo>
                  <a:pt x="17465" y="4086"/>
                </a:moveTo>
                <a:cubicBezTo>
                  <a:pt x="17422" y="4086"/>
                  <a:pt x="17378" y="4102"/>
                  <a:pt x="17345" y="4135"/>
                </a:cubicBezTo>
                <a:cubicBezTo>
                  <a:pt x="17279" y="4200"/>
                  <a:pt x="17279" y="4307"/>
                  <a:pt x="17345" y="4373"/>
                </a:cubicBezTo>
                <a:cubicBezTo>
                  <a:pt x="17411" y="4439"/>
                  <a:pt x="17519" y="4439"/>
                  <a:pt x="17585" y="4373"/>
                </a:cubicBezTo>
                <a:cubicBezTo>
                  <a:pt x="17652" y="4307"/>
                  <a:pt x="17652" y="4200"/>
                  <a:pt x="17585" y="4135"/>
                </a:cubicBezTo>
                <a:cubicBezTo>
                  <a:pt x="17552" y="4102"/>
                  <a:pt x="17509" y="4086"/>
                  <a:pt x="17465" y="4086"/>
                </a:cubicBezTo>
                <a:close/>
                <a:moveTo>
                  <a:pt x="18252" y="4086"/>
                </a:moveTo>
                <a:cubicBezTo>
                  <a:pt x="18208" y="4086"/>
                  <a:pt x="18165" y="4102"/>
                  <a:pt x="18131" y="4135"/>
                </a:cubicBezTo>
                <a:cubicBezTo>
                  <a:pt x="18065" y="4200"/>
                  <a:pt x="18065" y="4307"/>
                  <a:pt x="18131" y="4373"/>
                </a:cubicBezTo>
                <a:cubicBezTo>
                  <a:pt x="18198" y="4439"/>
                  <a:pt x="18305" y="4439"/>
                  <a:pt x="18371" y="4373"/>
                </a:cubicBezTo>
                <a:cubicBezTo>
                  <a:pt x="18438" y="4307"/>
                  <a:pt x="18438" y="4200"/>
                  <a:pt x="18371" y="4135"/>
                </a:cubicBezTo>
                <a:cubicBezTo>
                  <a:pt x="18338" y="4102"/>
                  <a:pt x="18295" y="4086"/>
                  <a:pt x="18252" y="4086"/>
                </a:cubicBezTo>
                <a:close/>
                <a:moveTo>
                  <a:pt x="19037" y="4086"/>
                </a:moveTo>
                <a:cubicBezTo>
                  <a:pt x="18994" y="4086"/>
                  <a:pt x="18951" y="4102"/>
                  <a:pt x="18918" y="4135"/>
                </a:cubicBezTo>
                <a:cubicBezTo>
                  <a:pt x="18851" y="4200"/>
                  <a:pt x="18851" y="4307"/>
                  <a:pt x="18918" y="4373"/>
                </a:cubicBezTo>
                <a:cubicBezTo>
                  <a:pt x="18984" y="4439"/>
                  <a:pt x="19091" y="4439"/>
                  <a:pt x="19158" y="4373"/>
                </a:cubicBezTo>
                <a:cubicBezTo>
                  <a:pt x="19224" y="4307"/>
                  <a:pt x="19224" y="4200"/>
                  <a:pt x="19158" y="4135"/>
                </a:cubicBezTo>
                <a:cubicBezTo>
                  <a:pt x="19125" y="4102"/>
                  <a:pt x="19081" y="4086"/>
                  <a:pt x="19037" y="4086"/>
                </a:cubicBezTo>
                <a:close/>
                <a:moveTo>
                  <a:pt x="19824" y="4086"/>
                </a:moveTo>
                <a:cubicBezTo>
                  <a:pt x="19780" y="4086"/>
                  <a:pt x="19736" y="4102"/>
                  <a:pt x="19703" y="4135"/>
                </a:cubicBezTo>
                <a:cubicBezTo>
                  <a:pt x="19637" y="4200"/>
                  <a:pt x="19637" y="4307"/>
                  <a:pt x="19703" y="4373"/>
                </a:cubicBezTo>
                <a:cubicBezTo>
                  <a:pt x="19770" y="4439"/>
                  <a:pt x="19878" y="4439"/>
                  <a:pt x="19944" y="4373"/>
                </a:cubicBezTo>
                <a:cubicBezTo>
                  <a:pt x="20010" y="4307"/>
                  <a:pt x="20010" y="4200"/>
                  <a:pt x="19944" y="4135"/>
                </a:cubicBezTo>
                <a:cubicBezTo>
                  <a:pt x="19911" y="4102"/>
                  <a:pt x="19867" y="4086"/>
                  <a:pt x="19824" y="4086"/>
                </a:cubicBezTo>
                <a:close/>
                <a:moveTo>
                  <a:pt x="20610" y="4086"/>
                </a:moveTo>
                <a:cubicBezTo>
                  <a:pt x="20566" y="4086"/>
                  <a:pt x="20523" y="4102"/>
                  <a:pt x="20490" y="4135"/>
                </a:cubicBezTo>
                <a:cubicBezTo>
                  <a:pt x="20423" y="4200"/>
                  <a:pt x="20423" y="4307"/>
                  <a:pt x="20490" y="4373"/>
                </a:cubicBezTo>
                <a:cubicBezTo>
                  <a:pt x="20556" y="4439"/>
                  <a:pt x="20664" y="4439"/>
                  <a:pt x="20730" y="4373"/>
                </a:cubicBezTo>
                <a:cubicBezTo>
                  <a:pt x="20797" y="4307"/>
                  <a:pt x="20797" y="4200"/>
                  <a:pt x="20730" y="4135"/>
                </a:cubicBezTo>
                <a:cubicBezTo>
                  <a:pt x="20697" y="4102"/>
                  <a:pt x="20653" y="4086"/>
                  <a:pt x="20610" y="4086"/>
                </a:cubicBezTo>
                <a:close/>
                <a:moveTo>
                  <a:pt x="21396" y="4086"/>
                </a:moveTo>
                <a:cubicBezTo>
                  <a:pt x="21353" y="4086"/>
                  <a:pt x="21309" y="4102"/>
                  <a:pt x="21276" y="4135"/>
                </a:cubicBezTo>
                <a:cubicBezTo>
                  <a:pt x="21209" y="4200"/>
                  <a:pt x="21209" y="4307"/>
                  <a:pt x="21276" y="4373"/>
                </a:cubicBezTo>
                <a:cubicBezTo>
                  <a:pt x="21342" y="4439"/>
                  <a:pt x="21450" y="4439"/>
                  <a:pt x="21517" y="4373"/>
                </a:cubicBezTo>
                <a:cubicBezTo>
                  <a:pt x="21583" y="4307"/>
                  <a:pt x="21583" y="4200"/>
                  <a:pt x="21517" y="4135"/>
                </a:cubicBezTo>
                <a:cubicBezTo>
                  <a:pt x="21483" y="4102"/>
                  <a:pt x="21440" y="4086"/>
                  <a:pt x="21396" y="4086"/>
                </a:cubicBezTo>
                <a:close/>
                <a:moveTo>
                  <a:pt x="169" y="4903"/>
                </a:moveTo>
                <a:cubicBezTo>
                  <a:pt x="126" y="4903"/>
                  <a:pt x="83" y="4920"/>
                  <a:pt x="49" y="4952"/>
                </a:cubicBezTo>
                <a:cubicBezTo>
                  <a:pt x="-17" y="5018"/>
                  <a:pt x="-17" y="5124"/>
                  <a:pt x="49" y="5190"/>
                </a:cubicBezTo>
                <a:cubicBezTo>
                  <a:pt x="116" y="5256"/>
                  <a:pt x="223" y="5256"/>
                  <a:pt x="290" y="5190"/>
                </a:cubicBezTo>
                <a:cubicBezTo>
                  <a:pt x="356" y="5124"/>
                  <a:pt x="356" y="5018"/>
                  <a:pt x="290" y="4952"/>
                </a:cubicBezTo>
                <a:cubicBezTo>
                  <a:pt x="256" y="4920"/>
                  <a:pt x="213" y="4903"/>
                  <a:pt x="169" y="4903"/>
                </a:cubicBezTo>
                <a:close/>
                <a:moveTo>
                  <a:pt x="955" y="4903"/>
                </a:moveTo>
                <a:cubicBezTo>
                  <a:pt x="912" y="4903"/>
                  <a:pt x="869" y="4920"/>
                  <a:pt x="836" y="4952"/>
                </a:cubicBezTo>
                <a:cubicBezTo>
                  <a:pt x="769" y="5018"/>
                  <a:pt x="769" y="5124"/>
                  <a:pt x="836" y="5190"/>
                </a:cubicBezTo>
                <a:cubicBezTo>
                  <a:pt x="902" y="5256"/>
                  <a:pt x="1009" y="5256"/>
                  <a:pt x="1076" y="5190"/>
                </a:cubicBezTo>
                <a:cubicBezTo>
                  <a:pt x="1142" y="5124"/>
                  <a:pt x="1142" y="5018"/>
                  <a:pt x="1076" y="4952"/>
                </a:cubicBezTo>
                <a:cubicBezTo>
                  <a:pt x="1043" y="4920"/>
                  <a:pt x="999" y="4903"/>
                  <a:pt x="955" y="4903"/>
                </a:cubicBezTo>
                <a:close/>
                <a:moveTo>
                  <a:pt x="1742" y="4903"/>
                </a:moveTo>
                <a:cubicBezTo>
                  <a:pt x="1698" y="4903"/>
                  <a:pt x="1654" y="4920"/>
                  <a:pt x="1621" y="4952"/>
                </a:cubicBezTo>
                <a:cubicBezTo>
                  <a:pt x="1555" y="5018"/>
                  <a:pt x="1555" y="5124"/>
                  <a:pt x="1621" y="5190"/>
                </a:cubicBezTo>
                <a:cubicBezTo>
                  <a:pt x="1688" y="5256"/>
                  <a:pt x="1796" y="5256"/>
                  <a:pt x="1862" y="5190"/>
                </a:cubicBezTo>
                <a:cubicBezTo>
                  <a:pt x="1928" y="5124"/>
                  <a:pt x="1928" y="5018"/>
                  <a:pt x="1862" y="4952"/>
                </a:cubicBezTo>
                <a:cubicBezTo>
                  <a:pt x="1829" y="4920"/>
                  <a:pt x="1785" y="4903"/>
                  <a:pt x="1742" y="4903"/>
                </a:cubicBezTo>
                <a:close/>
                <a:moveTo>
                  <a:pt x="2528" y="4903"/>
                </a:moveTo>
                <a:cubicBezTo>
                  <a:pt x="2484" y="4903"/>
                  <a:pt x="2441" y="4920"/>
                  <a:pt x="2408" y="4952"/>
                </a:cubicBezTo>
                <a:cubicBezTo>
                  <a:pt x="2341" y="5018"/>
                  <a:pt x="2341" y="5124"/>
                  <a:pt x="2408" y="5190"/>
                </a:cubicBezTo>
                <a:cubicBezTo>
                  <a:pt x="2474" y="5256"/>
                  <a:pt x="2582" y="5256"/>
                  <a:pt x="2648" y="5190"/>
                </a:cubicBezTo>
                <a:cubicBezTo>
                  <a:pt x="2715" y="5124"/>
                  <a:pt x="2715" y="5018"/>
                  <a:pt x="2648" y="4952"/>
                </a:cubicBezTo>
                <a:cubicBezTo>
                  <a:pt x="2615" y="4920"/>
                  <a:pt x="2571" y="4903"/>
                  <a:pt x="2528" y="4903"/>
                </a:cubicBezTo>
                <a:close/>
                <a:moveTo>
                  <a:pt x="3314" y="4903"/>
                </a:moveTo>
                <a:cubicBezTo>
                  <a:pt x="3271" y="4903"/>
                  <a:pt x="3227" y="4920"/>
                  <a:pt x="3194" y="4952"/>
                </a:cubicBezTo>
                <a:cubicBezTo>
                  <a:pt x="3127" y="5018"/>
                  <a:pt x="3127" y="5124"/>
                  <a:pt x="3194" y="5190"/>
                </a:cubicBezTo>
                <a:cubicBezTo>
                  <a:pt x="3260" y="5256"/>
                  <a:pt x="3368" y="5256"/>
                  <a:pt x="3434" y="5190"/>
                </a:cubicBezTo>
                <a:cubicBezTo>
                  <a:pt x="3500" y="5124"/>
                  <a:pt x="3500" y="5018"/>
                  <a:pt x="3434" y="4952"/>
                </a:cubicBezTo>
                <a:cubicBezTo>
                  <a:pt x="3401" y="4920"/>
                  <a:pt x="3358" y="4903"/>
                  <a:pt x="3314" y="4903"/>
                </a:cubicBezTo>
                <a:close/>
                <a:moveTo>
                  <a:pt x="4101" y="4903"/>
                </a:moveTo>
                <a:cubicBezTo>
                  <a:pt x="4057" y="4903"/>
                  <a:pt x="4013" y="4920"/>
                  <a:pt x="3980" y="4952"/>
                </a:cubicBezTo>
                <a:cubicBezTo>
                  <a:pt x="3914" y="5018"/>
                  <a:pt x="3914" y="5124"/>
                  <a:pt x="3980" y="5190"/>
                </a:cubicBezTo>
                <a:cubicBezTo>
                  <a:pt x="4047" y="5256"/>
                  <a:pt x="4154" y="5256"/>
                  <a:pt x="4220" y="5190"/>
                </a:cubicBezTo>
                <a:cubicBezTo>
                  <a:pt x="4287" y="5124"/>
                  <a:pt x="4287" y="5018"/>
                  <a:pt x="4220" y="4952"/>
                </a:cubicBezTo>
                <a:cubicBezTo>
                  <a:pt x="4187" y="4920"/>
                  <a:pt x="4144" y="4903"/>
                  <a:pt x="4101" y="4903"/>
                </a:cubicBezTo>
                <a:close/>
                <a:moveTo>
                  <a:pt x="4886" y="4903"/>
                </a:moveTo>
                <a:cubicBezTo>
                  <a:pt x="4843" y="4903"/>
                  <a:pt x="4800" y="4920"/>
                  <a:pt x="4766" y="4952"/>
                </a:cubicBezTo>
                <a:cubicBezTo>
                  <a:pt x="4700" y="5018"/>
                  <a:pt x="4700" y="5124"/>
                  <a:pt x="4766" y="5190"/>
                </a:cubicBezTo>
                <a:cubicBezTo>
                  <a:pt x="4833" y="5256"/>
                  <a:pt x="4940" y="5256"/>
                  <a:pt x="5007" y="5190"/>
                </a:cubicBezTo>
                <a:cubicBezTo>
                  <a:pt x="5073" y="5124"/>
                  <a:pt x="5073" y="5018"/>
                  <a:pt x="5007" y="4952"/>
                </a:cubicBezTo>
                <a:cubicBezTo>
                  <a:pt x="4973" y="4920"/>
                  <a:pt x="4930" y="4903"/>
                  <a:pt x="4886" y="4903"/>
                </a:cubicBezTo>
                <a:close/>
                <a:moveTo>
                  <a:pt x="5672" y="4903"/>
                </a:moveTo>
                <a:cubicBezTo>
                  <a:pt x="5629" y="4903"/>
                  <a:pt x="5586" y="4920"/>
                  <a:pt x="5553" y="4952"/>
                </a:cubicBezTo>
                <a:cubicBezTo>
                  <a:pt x="5486" y="5018"/>
                  <a:pt x="5486" y="5124"/>
                  <a:pt x="5553" y="5190"/>
                </a:cubicBezTo>
                <a:cubicBezTo>
                  <a:pt x="5619" y="5256"/>
                  <a:pt x="5726" y="5256"/>
                  <a:pt x="5793" y="5190"/>
                </a:cubicBezTo>
                <a:cubicBezTo>
                  <a:pt x="5859" y="5124"/>
                  <a:pt x="5859" y="5018"/>
                  <a:pt x="5793" y="4952"/>
                </a:cubicBezTo>
                <a:cubicBezTo>
                  <a:pt x="5760" y="4920"/>
                  <a:pt x="5716" y="4903"/>
                  <a:pt x="5672" y="4903"/>
                </a:cubicBezTo>
                <a:close/>
                <a:moveTo>
                  <a:pt x="6459" y="4903"/>
                </a:moveTo>
                <a:cubicBezTo>
                  <a:pt x="6415" y="4903"/>
                  <a:pt x="6372" y="4920"/>
                  <a:pt x="6338" y="4952"/>
                </a:cubicBezTo>
                <a:cubicBezTo>
                  <a:pt x="6272" y="5018"/>
                  <a:pt x="6272" y="5124"/>
                  <a:pt x="6338" y="5190"/>
                </a:cubicBezTo>
                <a:cubicBezTo>
                  <a:pt x="6405" y="5256"/>
                  <a:pt x="6513" y="5256"/>
                  <a:pt x="6579" y="5190"/>
                </a:cubicBezTo>
                <a:cubicBezTo>
                  <a:pt x="6646" y="5124"/>
                  <a:pt x="6646" y="5018"/>
                  <a:pt x="6579" y="4952"/>
                </a:cubicBezTo>
                <a:cubicBezTo>
                  <a:pt x="6546" y="4920"/>
                  <a:pt x="6502" y="4903"/>
                  <a:pt x="6459" y="4903"/>
                </a:cubicBezTo>
                <a:close/>
                <a:moveTo>
                  <a:pt x="7245" y="4903"/>
                </a:moveTo>
                <a:cubicBezTo>
                  <a:pt x="7202" y="4903"/>
                  <a:pt x="7158" y="4920"/>
                  <a:pt x="7125" y="4952"/>
                </a:cubicBezTo>
                <a:cubicBezTo>
                  <a:pt x="7058" y="5018"/>
                  <a:pt x="7058" y="5124"/>
                  <a:pt x="7125" y="5190"/>
                </a:cubicBezTo>
                <a:cubicBezTo>
                  <a:pt x="7191" y="5256"/>
                  <a:pt x="7299" y="5256"/>
                  <a:pt x="7365" y="5190"/>
                </a:cubicBezTo>
                <a:cubicBezTo>
                  <a:pt x="7432" y="5124"/>
                  <a:pt x="7432" y="5018"/>
                  <a:pt x="7365" y="4952"/>
                </a:cubicBezTo>
                <a:cubicBezTo>
                  <a:pt x="7332" y="4920"/>
                  <a:pt x="7289" y="4903"/>
                  <a:pt x="7245" y="4903"/>
                </a:cubicBezTo>
                <a:close/>
                <a:moveTo>
                  <a:pt x="8031" y="4903"/>
                </a:moveTo>
                <a:cubicBezTo>
                  <a:pt x="7988" y="4903"/>
                  <a:pt x="7944" y="4920"/>
                  <a:pt x="7911" y="4952"/>
                </a:cubicBezTo>
                <a:cubicBezTo>
                  <a:pt x="7845" y="5018"/>
                  <a:pt x="7845" y="5124"/>
                  <a:pt x="7911" y="5190"/>
                </a:cubicBezTo>
                <a:cubicBezTo>
                  <a:pt x="7977" y="5256"/>
                  <a:pt x="8085" y="5256"/>
                  <a:pt x="8151" y="5190"/>
                </a:cubicBezTo>
                <a:cubicBezTo>
                  <a:pt x="8217" y="5124"/>
                  <a:pt x="8217" y="5018"/>
                  <a:pt x="8151" y="4952"/>
                </a:cubicBezTo>
                <a:cubicBezTo>
                  <a:pt x="8118" y="4920"/>
                  <a:pt x="8075" y="4903"/>
                  <a:pt x="8031" y="4903"/>
                </a:cubicBezTo>
                <a:close/>
                <a:moveTo>
                  <a:pt x="8818" y="4903"/>
                </a:moveTo>
                <a:cubicBezTo>
                  <a:pt x="8774" y="4903"/>
                  <a:pt x="8730" y="4920"/>
                  <a:pt x="8697" y="4952"/>
                </a:cubicBezTo>
                <a:cubicBezTo>
                  <a:pt x="8631" y="5018"/>
                  <a:pt x="8631" y="5124"/>
                  <a:pt x="8697" y="5190"/>
                </a:cubicBezTo>
                <a:cubicBezTo>
                  <a:pt x="8764" y="5256"/>
                  <a:pt x="8871" y="5256"/>
                  <a:pt x="8937" y="5190"/>
                </a:cubicBezTo>
                <a:cubicBezTo>
                  <a:pt x="9004" y="5124"/>
                  <a:pt x="9004" y="5018"/>
                  <a:pt x="8937" y="4952"/>
                </a:cubicBezTo>
                <a:cubicBezTo>
                  <a:pt x="8904" y="4920"/>
                  <a:pt x="8861" y="4903"/>
                  <a:pt x="8818" y="4903"/>
                </a:cubicBezTo>
                <a:close/>
                <a:moveTo>
                  <a:pt x="9603" y="4903"/>
                </a:moveTo>
                <a:cubicBezTo>
                  <a:pt x="9560" y="4903"/>
                  <a:pt x="9517" y="4920"/>
                  <a:pt x="9483" y="4952"/>
                </a:cubicBezTo>
                <a:cubicBezTo>
                  <a:pt x="9417" y="5018"/>
                  <a:pt x="9417" y="5124"/>
                  <a:pt x="9483" y="5190"/>
                </a:cubicBezTo>
                <a:cubicBezTo>
                  <a:pt x="9550" y="5256"/>
                  <a:pt x="9657" y="5256"/>
                  <a:pt x="9724" y="5190"/>
                </a:cubicBezTo>
                <a:cubicBezTo>
                  <a:pt x="9790" y="5124"/>
                  <a:pt x="9790" y="5018"/>
                  <a:pt x="9724" y="4952"/>
                </a:cubicBezTo>
                <a:cubicBezTo>
                  <a:pt x="9690" y="4920"/>
                  <a:pt x="9647" y="4903"/>
                  <a:pt x="9603" y="4903"/>
                </a:cubicBezTo>
                <a:close/>
                <a:moveTo>
                  <a:pt x="10390" y="4903"/>
                </a:moveTo>
                <a:cubicBezTo>
                  <a:pt x="10346" y="4903"/>
                  <a:pt x="10303" y="4920"/>
                  <a:pt x="10270" y="4952"/>
                </a:cubicBezTo>
                <a:cubicBezTo>
                  <a:pt x="10203" y="5018"/>
                  <a:pt x="10203" y="5124"/>
                  <a:pt x="10270" y="5190"/>
                </a:cubicBezTo>
                <a:cubicBezTo>
                  <a:pt x="10336" y="5256"/>
                  <a:pt x="10444" y="5256"/>
                  <a:pt x="10510" y="5190"/>
                </a:cubicBezTo>
                <a:cubicBezTo>
                  <a:pt x="10576" y="5124"/>
                  <a:pt x="10576" y="5018"/>
                  <a:pt x="10510" y="4952"/>
                </a:cubicBezTo>
                <a:cubicBezTo>
                  <a:pt x="10477" y="4920"/>
                  <a:pt x="10433" y="4903"/>
                  <a:pt x="10390" y="4903"/>
                </a:cubicBezTo>
                <a:close/>
                <a:moveTo>
                  <a:pt x="11176" y="4903"/>
                </a:moveTo>
                <a:cubicBezTo>
                  <a:pt x="11132" y="4903"/>
                  <a:pt x="11089" y="4920"/>
                  <a:pt x="11055" y="4952"/>
                </a:cubicBezTo>
                <a:cubicBezTo>
                  <a:pt x="10989" y="5018"/>
                  <a:pt x="10989" y="5124"/>
                  <a:pt x="11055" y="5190"/>
                </a:cubicBezTo>
                <a:cubicBezTo>
                  <a:pt x="11122" y="5256"/>
                  <a:pt x="11230" y="5256"/>
                  <a:pt x="11296" y="5190"/>
                </a:cubicBezTo>
                <a:cubicBezTo>
                  <a:pt x="11363" y="5124"/>
                  <a:pt x="11363" y="5018"/>
                  <a:pt x="11296" y="4952"/>
                </a:cubicBezTo>
                <a:cubicBezTo>
                  <a:pt x="11263" y="4920"/>
                  <a:pt x="11219" y="4903"/>
                  <a:pt x="11176" y="4903"/>
                </a:cubicBezTo>
                <a:close/>
                <a:moveTo>
                  <a:pt x="11962" y="4903"/>
                </a:moveTo>
                <a:cubicBezTo>
                  <a:pt x="11919" y="4903"/>
                  <a:pt x="11875" y="4920"/>
                  <a:pt x="11842" y="4952"/>
                </a:cubicBezTo>
                <a:cubicBezTo>
                  <a:pt x="11775" y="5018"/>
                  <a:pt x="11775" y="5124"/>
                  <a:pt x="11842" y="5190"/>
                </a:cubicBezTo>
                <a:cubicBezTo>
                  <a:pt x="11908" y="5256"/>
                  <a:pt x="12016" y="5256"/>
                  <a:pt x="12083" y="5190"/>
                </a:cubicBezTo>
                <a:cubicBezTo>
                  <a:pt x="12149" y="5124"/>
                  <a:pt x="12149" y="5018"/>
                  <a:pt x="12083" y="4952"/>
                </a:cubicBezTo>
                <a:cubicBezTo>
                  <a:pt x="12049" y="4920"/>
                  <a:pt x="12006" y="4903"/>
                  <a:pt x="11962" y="4903"/>
                </a:cubicBezTo>
                <a:close/>
                <a:moveTo>
                  <a:pt x="12748" y="4903"/>
                </a:moveTo>
                <a:cubicBezTo>
                  <a:pt x="12705" y="4903"/>
                  <a:pt x="12661" y="4920"/>
                  <a:pt x="12628" y="4952"/>
                </a:cubicBezTo>
                <a:cubicBezTo>
                  <a:pt x="12562" y="5018"/>
                  <a:pt x="12562" y="5124"/>
                  <a:pt x="12628" y="5190"/>
                </a:cubicBezTo>
                <a:cubicBezTo>
                  <a:pt x="12694" y="5256"/>
                  <a:pt x="12802" y="5256"/>
                  <a:pt x="12868" y="5190"/>
                </a:cubicBezTo>
                <a:cubicBezTo>
                  <a:pt x="12935" y="5124"/>
                  <a:pt x="12935" y="5018"/>
                  <a:pt x="12868" y="4952"/>
                </a:cubicBezTo>
                <a:cubicBezTo>
                  <a:pt x="12835" y="4920"/>
                  <a:pt x="12792" y="4903"/>
                  <a:pt x="12748" y="4903"/>
                </a:cubicBezTo>
                <a:close/>
                <a:moveTo>
                  <a:pt x="13535" y="4903"/>
                </a:moveTo>
                <a:cubicBezTo>
                  <a:pt x="13491" y="4903"/>
                  <a:pt x="13447" y="4920"/>
                  <a:pt x="13414" y="4952"/>
                </a:cubicBezTo>
                <a:cubicBezTo>
                  <a:pt x="13348" y="5018"/>
                  <a:pt x="13348" y="5124"/>
                  <a:pt x="13414" y="5190"/>
                </a:cubicBezTo>
                <a:cubicBezTo>
                  <a:pt x="13481" y="5256"/>
                  <a:pt x="13588" y="5256"/>
                  <a:pt x="13654" y="5190"/>
                </a:cubicBezTo>
                <a:cubicBezTo>
                  <a:pt x="13721" y="5124"/>
                  <a:pt x="13721" y="5018"/>
                  <a:pt x="13654" y="4952"/>
                </a:cubicBezTo>
                <a:cubicBezTo>
                  <a:pt x="13621" y="4920"/>
                  <a:pt x="13578" y="4903"/>
                  <a:pt x="13535" y="4903"/>
                </a:cubicBezTo>
                <a:close/>
                <a:moveTo>
                  <a:pt x="14320" y="4903"/>
                </a:moveTo>
                <a:cubicBezTo>
                  <a:pt x="14277" y="4903"/>
                  <a:pt x="14234" y="4920"/>
                  <a:pt x="14201" y="4952"/>
                </a:cubicBezTo>
                <a:cubicBezTo>
                  <a:pt x="14134" y="5018"/>
                  <a:pt x="14134" y="5124"/>
                  <a:pt x="14201" y="5190"/>
                </a:cubicBezTo>
                <a:cubicBezTo>
                  <a:pt x="14267" y="5256"/>
                  <a:pt x="14374" y="5256"/>
                  <a:pt x="14441" y="5190"/>
                </a:cubicBezTo>
                <a:cubicBezTo>
                  <a:pt x="14507" y="5124"/>
                  <a:pt x="14507" y="5018"/>
                  <a:pt x="14441" y="4952"/>
                </a:cubicBezTo>
                <a:cubicBezTo>
                  <a:pt x="14408" y="4920"/>
                  <a:pt x="14364" y="4903"/>
                  <a:pt x="14320" y="4903"/>
                </a:cubicBezTo>
                <a:close/>
                <a:moveTo>
                  <a:pt x="15107" y="4903"/>
                </a:moveTo>
                <a:cubicBezTo>
                  <a:pt x="15063" y="4903"/>
                  <a:pt x="15019" y="4920"/>
                  <a:pt x="14986" y="4952"/>
                </a:cubicBezTo>
                <a:cubicBezTo>
                  <a:pt x="14920" y="5018"/>
                  <a:pt x="14920" y="5124"/>
                  <a:pt x="14986" y="5190"/>
                </a:cubicBezTo>
                <a:cubicBezTo>
                  <a:pt x="15053" y="5256"/>
                  <a:pt x="15161" y="5256"/>
                  <a:pt x="15227" y="5190"/>
                </a:cubicBezTo>
                <a:cubicBezTo>
                  <a:pt x="15293" y="5124"/>
                  <a:pt x="15293" y="5018"/>
                  <a:pt x="15227" y="4952"/>
                </a:cubicBezTo>
                <a:cubicBezTo>
                  <a:pt x="15194" y="4920"/>
                  <a:pt x="15150" y="4903"/>
                  <a:pt x="15107" y="4903"/>
                </a:cubicBezTo>
                <a:close/>
                <a:moveTo>
                  <a:pt x="15893" y="4903"/>
                </a:moveTo>
                <a:cubicBezTo>
                  <a:pt x="15849" y="4903"/>
                  <a:pt x="15806" y="4920"/>
                  <a:pt x="15772" y="4952"/>
                </a:cubicBezTo>
                <a:cubicBezTo>
                  <a:pt x="15706" y="5018"/>
                  <a:pt x="15706" y="5124"/>
                  <a:pt x="15772" y="5190"/>
                </a:cubicBezTo>
                <a:cubicBezTo>
                  <a:pt x="15839" y="5256"/>
                  <a:pt x="15947" y="5256"/>
                  <a:pt x="16013" y="5190"/>
                </a:cubicBezTo>
                <a:cubicBezTo>
                  <a:pt x="16080" y="5124"/>
                  <a:pt x="16080" y="5018"/>
                  <a:pt x="16013" y="4952"/>
                </a:cubicBezTo>
                <a:cubicBezTo>
                  <a:pt x="15980" y="4920"/>
                  <a:pt x="15936" y="4903"/>
                  <a:pt x="15893" y="4903"/>
                </a:cubicBezTo>
                <a:close/>
                <a:moveTo>
                  <a:pt x="16679" y="4903"/>
                </a:moveTo>
                <a:cubicBezTo>
                  <a:pt x="16636" y="4903"/>
                  <a:pt x="16592" y="4920"/>
                  <a:pt x="16559" y="4952"/>
                </a:cubicBezTo>
                <a:cubicBezTo>
                  <a:pt x="16492" y="5018"/>
                  <a:pt x="16492" y="5124"/>
                  <a:pt x="16559" y="5190"/>
                </a:cubicBezTo>
                <a:cubicBezTo>
                  <a:pt x="16625" y="5256"/>
                  <a:pt x="16733" y="5256"/>
                  <a:pt x="16800" y="5190"/>
                </a:cubicBezTo>
                <a:cubicBezTo>
                  <a:pt x="16866" y="5124"/>
                  <a:pt x="16866" y="5018"/>
                  <a:pt x="16800" y="4952"/>
                </a:cubicBezTo>
                <a:cubicBezTo>
                  <a:pt x="16766" y="4920"/>
                  <a:pt x="16723" y="4903"/>
                  <a:pt x="16679" y="4903"/>
                </a:cubicBezTo>
                <a:close/>
                <a:moveTo>
                  <a:pt x="17465" y="4903"/>
                </a:moveTo>
                <a:cubicBezTo>
                  <a:pt x="17422" y="4903"/>
                  <a:pt x="17378" y="4920"/>
                  <a:pt x="17345" y="4952"/>
                </a:cubicBezTo>
                <a:cubicBezTo>
                  <a:pt x="17279" y="5018"/>
                  <a:pt x="17279" y="5124"/>
                  <a:pt x="17345" y="5190"/>
                </a:cubicBezTo>
                <a:cubicBezTo>
                  <a:pt x="17411" y="5256"/>
                  <a:pt x="17519" y="5256"/>
                  <a:pt x="17585" y="5190"/>
                </a:cubicBezTo>
                <a:cubicBezTo>
                  <a:pt x="17652" y="5124"/>
                  <a:pt x="17652" y="5018"/>
                  <a:pt x="17585" y="4952"/>
                </a:cubicBezTo>
                <a:cubicBezTo>
                  <a:pt x="17552" y="4920"/>
                  <a:pt x="17509" y="4903"/>
                  <a:pt x="17465" y="4903"/>
                </a:cubicBezTo>
                <a:close/>
                <a:moveTo>
                  <a:pt x="18252" y="4903"/>
                </a:moveTo>
                <a:cubicBezTo>
                  <a:pt x="18208" y="4903"/>
                  <a:pt x="18165" y="4920"/>
                  <a:pt x="18131" y="4952"/>
                </a:cubicBezTo>
                <a:cubicBezTo>
                  <a:pt x="18065" y="5018"/>
                  <a:pt x="18065" y="5124"/>
                  <a:pt x="18131" y="5190"/>
                </a:cubicBezTo>
                <a:cubicBezTo>
                  <a:pt x="18198" y="5256"/>
                  <a:pt x="18305" y="5256"/>
                  <a:pt x="18371" y="5190"/>
                </a:cubicBezTo>
                <a:cubicBezTo>
                  <a:pt x="18438" y="5124"/>
                  <a:pt x="18438" y="5018"/>
                  <a:pt x="18371" y="4952"/>
                </a:cubicBezTo>
                <a:cubicBezTo>
                  <a:pt x="18338" y="4920"/>
                  <a:pt x="18295" y="4903"/>
                  <a:pt x="18252" y="4903"/>
                </a:cubicBezTo>
                <a:close/>
                <a:moveTo>
                  <a:pt x="19037" y="4903"/>
                </a:moveTo>
                <a:cubicBezTo>
                  <a:pt x="18994" y="4903"/>
                  <a:pt x="18951" y="4920"/>
                  <a:pt x="18918" y="4952"/>
                </a:cubicBezTo>
                <a:cubicBezTo>
                  <a:pt x="18851" y="5018"/>
                  <a:pt x="18851" y="5124"/>
                  <a:pt x="18918" y="5190"/>
                </a:cubicBezTo>
                <a:cubicBezTo>
                  <a:pt x="18984" y="5256"/>
                  <a:pt x="19091" y="5256"/>
                  <a:pt x="19158" y="5190"/>
                </a:cubicBezTo>
                <a:cubicBezTo>
                  <a:pt x="19224" y="5124"/>
                  <a:pt x="19224" y="5018"/>
                  <a:pt x="19158" y="4952"/>
                </a:cubicBezTo>
                <a:cubicBezTo>
                  <a:pt x="19125" y="4920"/>
                  <a:pt x="19081" y="4903"/>
                  <a:pt x="19037" y="4903"/>
                </a:cubicBezTo>
                <a:close/>
                <a:moveTo>
                  <a:pt x="19824" y="4903"/>
                </a:moveTo>
                <a:cubicBezTo>
                  <a:pt x="19780" y="4903"/>
                  <a:pt x="19736" y="4920"/>
                  <a:pt x="19703" y="4952"/>
                </a:cubicBezTo>
                <a:cubicBezTo>
                  <a:pt x="19637" y="5018"/>
                  <a:pt x="19637" y="5124"/>
                  <a:pt x="19703" y="5190"/>
                </a:cubicBezTo>
                <a:cubicBezTo>
                  <a:pt x="19770" y="5256"/>
                  <a:pt x="19878" y="5256"/>
                  <a:pt x="19944" y="5190"/>
                </a:cubicBezTo>
                <a:cubicBezTo>
                  <a:pt x="20010" y="5124"/>
                  <a:pt x="20010" y="5018"/>
                  <a:pt x="19944" y="4952"/>
                </a:cubicBezTo>
                <a:cubicBezTo>
                  <a:pt x="19911" y="4920"/>
                  <a:pt x="19867" y="4903"/>
                  <a:pt x="19824" y="4903"/>
                </a:cubicBezTo>
                <a:close/>
                <a:moveTo>
                  <a:pt x="20610" y="4903"/>
                </a:moveTo>
                <a:cubicBezTo>
                  <a:pt x="20566" y="4903"/>
                  <a:pt x="20523" y="4920"/>
                  <a:pt x="20490" y="4952"/>
                </a:cubicBezTo>
                <a:cubicBezTo>
                  <a:pt x="20423" y="5018"/>
                  <a:pt x="20423" y="5124"/>
                  <a:pt x="20490" y="5190"/>
                </a:cubicBezTo>
                <a:cubicBezTo>
                  <a:pt x="20556" y="5256"/>
                  <a:pt x="20664" y="5256"/>
                  <a:pt x="20730" y="5190"/>
                </a:cubicBezTo>
                <a:cubicBezTo>
                  <a:pt x="20797" y="5124"/>
                  <a:pt x="20797" y="5018"/>
                  <a:pt x="20730" y="4952"/>
                </a:cubicBezTo>
                <a:cubicBezTo>
                  <a:pt x="20697" y="4920"/>
                  <a:pt x="20653" y="4903"/>
                  <a:pt x="20610" y="4903"/>
                </a:cubicBezTo>
                <a:close/>
                <a:moveTo>
                  <a:pt x="21396" y="4903"/>
                </a:moveTo>
                <a:cubicBezTo>
                  <a:pt x="21353" y="4903"/>
                  <a:pt x="21309" y="4920"/>
                  <a:pt x="21276" y="4952"/>
                </a:cubicBezTo>
                <a:cubicBezTo>
                  <a:pt x="21209" y="5018"/>
                  <a:pt x="21209" y="5124"/>
                  <a:pt x="21276" y="5190"/>
                </a:cubicBezTo>
                <a:cubicBezTo>
                  <a:pt x="21342" y="5256"/>
                  <a:pt x="21450" y="5256"/>
                  <a:pt x="21517" y="5190"/>
                </a:cubicBezTo>
                <a:cubicBezTo>
                  <a:pt x="21583" y="5124"/>
                  <a:pt x="21583" y="5018"/>
                  <a:pt x="21517" y="4952"/>
                </a:cubicBezTo>
                <a:cubicBezTo>
                  <a:pt x="21483" y="4920"/>
                  <a:pt x="21440" y="4903"/>
                  <a:pt x="21396" y="4903"/>
                </a:cubicBezTo>
                <a:close/>
                <a:moveTo>
                  <a:pt x="169" y="5720"/>
                </a:moveTo>
                <a:cubicBezTo>
                  <a:pt x="126" y="5720"/>
                  <a:pt x="83" y="5737"/>
                  <a:pt x="49" y="5770"/>
                </a:cubicBezTo>
                <a:cubicBezTo>
                  <a:pt x="-17" y="5835"/>
                  <a:pt x="-17" y="5942"/>
                  <a:pt x="49" y="6007"/>
                </a:cubicBezTo>
                <a:cubicBezTo>
                  <a:pt x="116" y="6073"/>
                  <a:pt x="223" y="6073"/>
                  <a:pt x="290" y="6007"/>
                </a:cubicBezTo>
                <a:cubicBezTo>
                  <a:pt x="356" y="5942"/>
                  <a:pt x="356" y="5835"/>
                  <a:pt x="290" y="5770"/>
                </a:cubicBezTo>
                <a:cubicBezTo>
                  <a:pt x="256" y="5737"/>
                  <a:pt x="213" y="5720"/>
                  <a:pt x="169" y="5720"/>
                </a:cubicBezTo>
                <a:close/>
                <a:moveTo>
                  <a:pt x="955" y="5720"/>
                </a:moveTo>
                <a:cubicBezTo>
                  <a:pt x="912" y="5720"/>
                  <a:pt x="869" y="5737"/>
                  <a:pt x="836" y="5770"/>
                </a:cubicBezTo>
                <a:cubicBezTo>
                  <a:pt x="769" y="5835"/>
                  <a:pt x="769" y="5942"/>
                  <a:pt x="836" y="6007"/>
                </a:cubicBezTo>
                <a:cubicBezTo>
                  <a:pt x="902" y="6073"/>
                  <a:pt x="1009" y="6073"/>
                  <a:pt x="1076" y="6007"/>
                </a:cubicBezTo>
                <a:cubicBezTo>
                  <a:pt x="1142" y="5942"/>
                  <a:pt x="1142" y="5835"/>
                  <a:pt x="1076" y="5770"/>
                </a:cubicBezTo>
                <a:cubicBezTo>
                  <a:pt x="1043" y="5737"/>
                  <a:pt x="999" y="5720"/>
                  <a:pt x="955" y="5720"/>
                </a:cubicBezTo>
                <a:close/>
                <a:moveTo>
                  <a:pt x="1742" y="5720"/>
                </a:moveTo>
                <a:cubicBezTo>
                  <a:pt x="1698" y="5720"/>
                  <a:pt x="1654" y="5737"/>
                  <a:pt x="1621" y="5770"/>
                </a:cubicBezTo>
                <a:cubicBezTo>
                  <a:pt x="1555" y="5835"/>
                  <a:pt x="1555" y="5942"/>
                  <a:pt x="1621" y="6007"/>
                </a:cubicBezTo>
                <a:cubicBezTo>
                  <a:pt x="1688" y="6073"/>
                  <a:pt x="1796" y="6073"/>
                  <a:pt x="1862" y="6007"/>
                </a:cubicBezTo>
                <a:cubicBezTo>
                  <a:pt x="1928" y="5942"/>
                  <a:pt x="1928" y="5835"/>
                  <a:pt x="1862" y="5770"/>
                </a:cubicBezTo>
                <a:cubicBezTo>
                  <a:pt x="1829" y="5737"/>
                  <a:pt x="1785" y="5720"/>
                  <a:pt x="1742" y="5720"/>
                </a:cubicBezTo>
                <a:close/>
                <a:moveTo>
                  <a:pt x="2528" y="5720"/>
                </a:moveTo>
                <a:cubicBezTo>
                  <a:pt x="2484" y="5720"/>
                  <a:pt x="2441" y="5737"/>
                  <a:pt x="2408" y="5770"/>
                </a:cubicBezTo>
                <a:cubicBezTo>
                  <a:pt x="2341" y="5835"/>
                  <a:pt x="2341" y="5942"/>
                  <a:pt x="2408" y="6007"/>
                </a:cubicBezTo>
                <a:cubicBezTo>
                  <a:pt x="2474" y="6073"/>
                  <a:pt x="2582" y="6073"/>
                  <a:pt x="2648" y="6007"/>
                </a:cubicBezTo>
                <a:cubicBezTo>
                  <a:pt x="2715" y="5942"/>
                  <a:pt x="2715" y="5835"/>
                  <a:pt x="2648" y="5770"/>
                </a:cubicBezTo>
                <a:cubicBezTo>
                  <a:pt x="2615" y="5737"/>
                  <a:pt x="2571" y="5720"/>
                  <a:pt x="2528" y="5720"/>
                </a:cubicBezTo>
                <a:close/>
                <a:moveTo>
                  <a:pt x="3314" y="5720"/>
                </a:moveTo>
                <a:cubicBezTo>
                  <a:pt x="3271" y="5720"/>
                  <a:pt x="3227" y="5737"/>
                  <a:pt x="3194" y="5770"/>
                </a:cubicBezTo>
                <a:cubicBezTo>
                  <a:pt x="3127" y="5835"/>
                  <a:pt x="3127" y="5942"/>
                  <a:pt x="3194" y="6007"/>
                </a:cubicBezTo>
                <a:cubicBezTo>
                  <a:pt x="3260" y="6073"/>
                  <a:pt x="3368" y="6073"/>
                  <a:pt x="3434" y="6007"/>
                </a:cubicBezTo>
                <a:cubicBezTo>
                  <a:pt x="3500" y="5942"/>
                  <a:pt x="3500" y="5835"/>
                  <a:pt x="3434" y="5770"/>
                </a:cubicBezTo>
                <a:cubicBezTo>
                  <a:pt x="3401" y="5737"/>
                  <a:pt x="3358" y="5720"/>
                  <a:pt x="3314" y="5720"/>
                </a:cubicBezTo>
                <a:close/>
                <a:moveTo>
                  <a:pt x="4101" y="5720"/>
                </a:moveTo>
                <a:cubicBezTo>
                  <a:pt x="4057" y="5720"/>
                  <a:pt x="4013" y="5737"/>
                  <a:pt x="3980" y="5770"/>
                </a:cubicBezTo>
                <a:cubicBezTo>
                  <a:pt x="3914" y="5835"/>
                  <a:pt x="3914" y="5942"/>
                  <a:pt x="3980" y="6007"/>
                </a:cubicBezTo>
                <a:cubicBezTo>
                  <a:pt x="4047" y="6073"/>
                  <a:pt x="4154" y="6073"/>
                  <a:pt x="4220" y="6007"/>
                </a:cubicBezTo>
                <a:cubicBezTo>
                  <a:pt x="4287" y="5942"/>
                  <a:pt x="4287" y="5835"/>
                  <a:pt x="4220" y="5770"/>
                </a:cubicBezTo>
                <a:cubicBezTo>
                  <a:pt x="4187" y="5737"/>
                  <a:pt x="4144" y="5720"/>
                  <a:pt x="4101" y="5720"/>
                </a:cubicBezTo>
                <a:close/>
                <a:moveTo>
                  <a:pt x="4886" y="5720"/>
                </a:moveTo>
                <a:cubicBezTo>
                  <a:pt x="4843" y="5720"/>
                  <a:pt x="4800" y="5737"/>
                  <a:pt x="4766" y="5770"/>
                </a:cubicBezTo>
                <a:cubicBezTo>
                  <a:pt x="4700" y="5835"/>
                  <a:pt x="4700" y="5942"/>
                  <a:pt x="4766" y="6007"/>
                </a:cubicBezTo>
                <a:cubicBezTo>
                  <a:pt x="4833" y="6073"/>
                  <a:pt x="4940" y="6073"/>
                  <a:pt x="5007" y="6007"/>
                </a:cubicBezTo>
                <a:cubicBezTo>
                  <a:pt x="5073" y="5942"/>
                  <a:pt x="5073" y="5835"/>
                  <a:pt x="5007" y="5770"/>
                </a:cubicBezTo>
                <a:cubicBezTo>
                  <a:pt x="4973" y="5737"/>
                  <a:pt x="4930" y="5720"/>
                  <a:pt x="4886" y="5720"/>
                </a:cubicBezTo>
                <a:close/>
                <a:moveTo>
                  <a:pt x="5672" y="5720"/>
                </a:moveTo>
                <a:cubicBezTo>
                  <a:pt x="5629" y="5720"/>
                  <a:pt x="5586" y="5737"/>
                  <a:pt x="5553" y="5770"/>
                </a:cubicBezTo>
                <a:cubicBezTo>
                  <a:pt x="5486" y="5835"/>
                  <a:pt x="5486" y="5942"/>
                  <a:pt x="5553" y="6007"/>
                </a:cubicBezTo>
                <a:cubicBezTo>
                  <a:pt x="5619" y="6073"/>
                  <a:pt x="5726" y="6073"/>
                  <a:pt x="5793" y="6007"/>
                </a:cubicBezTo>
                <a:cubicBezTo>
                  <a:pt x="5859" y="5942"/>
                  <a:pt x="5859" y="5835"/>
                  <a:pt x="5793" y="5770"/>
                </a:cubicBezTo>
                <a:cubicBezTo>
                  <a:pt x="5760" y="5737"/>
                  <a:pt x="5716" y="5720"/>
                  <a:pt x="5672" y="5720"/>
                </a:cubicBezTo>
                <a:close/>
                <a:moveTo>
                  <a:pt x="6459" y="5720"/>
                </a:moveTo>
                <a:cubicBezTo>
                  <a:pt x="6415" y="5720"/>
                  <a:pt x="6372" y="5737"/>
                  <a:pt x="6338" y="5770"/>
                </a:cubicBezTo>
                <a:cubicBezTo>
                  <a:pt x="6272" y="5835"/>
                  <a:pt x="6272" y="5942"/>
                  <a:pt x="6338" y="6007"/>
                </a:cubicBezTo>
                <a:cubicBezTo>
                  <a:pt x="6405" y="6073"/>
                  <a:pt x="6513" y="6073"/>
                  <a:pt x="6579" y="6007"/>
                </a:cubicBezTo>
                <a:cubicBezTo>
                  <a:pt x="6646" y="5942"/>
                  <a:pt x="6646" y="5835"/>
                  <a:pt x="6579" y="5770"/>
                </a:cubicBezTo>
                <a:cubicBezTo>
                  <a:pt x="6546" y="5737"/>
                  <a:pt x="6502" y="5720"/>
                  <a:pt x="6459" y="5720"/>
                </a:cubicBezTo>
                <a:close/>
                <a:moveTo>
                  <a:pt x="7245" y="5720"/>
                </a:moveTo>
                <a:cubicBezTo>
                  <a:pt x="7202" y="5720"/>
                  <a:pt x="7158" y="5737"/>
                  <a:pt x="7125" y="5770"/>
                </a:cubicBezTo>
                <a:cubicBezTo>
                  <a:pt x="7058" y="5835"/>
                  <a:pt x="7058" y="5942"/>
                  <a:pt x="7125" y="6007"/>
                </a:cubicBezTo>
                <a:cubicBezTo>
                  <a:pt x="7191" y="6073"/>
                  <a:pt x="7299" y="6073"/>
                  <a:pt x="7365" y="6007"/>
                </a:cubicBezTo>
                <a:cubicBezTo>
                  <a:pt x="7432" y="5942"/>
                  <a:pt x="7432" y="5835"/>
                  <a:pt x="7365" y="5770"/>
                </a:cubicBezTo>
                <a:cubicBezTo>
                  <a:pt x="7332" y="5737"/>
                  <a:pt x="7289" y="5720"/>
                  <a:pt x="7245" y="5720"/>
                </a:cubicBezTo>
                <a:close/>
                <a:moveTo>
                  <a:pt x="8031" y="5720"/>
                </a:moveTo>
                <a:cubicBezTo>
                  <a:pt x="7988" y="5720"/>
                  <a:pt x="7944" y="5737"/>
                  <a:pt x="7911" y="5770"/>
                </a:cubicBezTo>
                <a:cubicBezTo>
                  <a:pt x="7845" y="5835"/>
                  <a:pt x="7845" y="5942"/>
                  <a:pt x="7911" y="6007"/>
                </a:cubicBezTo>
                <a:cubicBezTo>
                  <a:pt x="7977" y="6073"/>
                  <a:pt x="8085" y="6073"/>
                  <a:pt x="8151" y="6007"/>
                </a:cubicBezTo>
                <a:cubicBezTo>
                  <a:pt x="8217" y="5942"/>
                  <a:pt x="8217" y="5835"/>
                  <a:pt x="8151" y="5770"/>
                </a:cubicBezTo>
                <a:cubicBezTo>
                  <a:pt x="8118" y="5737"/>
                  <a:pt x="8075" y="5720"/>
                  <a:pt x="8031" y="5720"/>
                </a:cubicBezTo>
                <a:close/>
                <a:moveTo>
                  <a:pt x="8818" y="5720"/>
                </a:moveTo>
                <a:cubicBezTo>
                  <a:pt x="8774" y="5720"/>
                  <a:pt x="8730" y="5737"/>
                  <a:pt x="8697" y="5770"/>
                </a:cubicBezTo>
                <a:cubicBezTo>
                  <a:pt x="8631" y="5835"/>
                  <a:pt x="8631" y="5942"/>
                  <a:pt x="8697" y="6007"/>
                </a:cubicBezTo>
                <a:cubicBezTo>
                  <a:pt x="8764" y="6073"/>
                  <a:pt x="8871" y="6073"/>
                  <a:pt x="8937" y="6007"/>
                </a:cubicBezTo>
                <a:cubicBezTo>
                  <a:pt x="9004" y="5942"/>
                  <a:pt x="9004" y="5835"/>
                  <a:pt x="8937" y="5770"/>
                </a:cubicBezTo>
                <a:cubicBezTo>
                  <a:pt x="8904" y="5737"/>
                  <a:pt x="8861" y="5720"/>
                  <a:pt x="8818" y="5720"/>
                </a:cubicBezTo>
                <a:close/>
                <a:moveTo>
                  <a:pt x="9603" y="5720"/>
                </a:moveTo>
                <a:cubicBezTo>
                  <a:pt x="9560" y="5720"/>
                  <a:pt x="9517" y="5737"/>
                  <a:pt x="9483" y="5770"/>
                </a:cubicBezTo>
                <a:cubicBezTo>
                  <a:pt x="9417" y="5835"/>
                  <a:pt x="9417" y="5942"/>
                  <a:pt x="9483" y="6007"/>
                </a:cubicBezTo>
                <a:cubicBezTo>
                  <a:pt x="9550" y="6073"/>
                  <a:pt x="9657" y="6073"/>
                  <a:pt x="9724" y="6007"/>
                </a:cubicBezTo>
                <a:cubicBezTo>
                  <a:pt x="9790" y="5942"/>
                  <a:pt x="9790" y="5835"/>
                  <a:pt x="9724" y="5770"/>
                </a:cubicBezTo>
                <a:cubicBezTo>
                  <a:pt x="9690" y="5737"/>
                  <a:pt x="9647" y="5720"/>
                  <a:pt x="9603" y="5720"/>
                </a:cubicBezTo>
                <a:close/>
                <a:moveTo>
                  <a:pt x="10390" y="5720"/>
                </a:moveTo>
                <a:cubicBezTo>
                  <a:pt x="10346" y="5720"/>
                  <a:pt x="10303" y="5737"/>
                  <a:pt x="10270" y="5770"/>
                </a:cubicBezTo>
                <a:cubicBezTo>
                  <a:pt x="10203" y="5835"/>
                  <a:pt x="10203" y="5942"/>
                  <a:pt x="10270" y="6007"/>
                </a:cubicBezTo>
                <a:cubicBezTo>
                  <a:pt x="10336" y="6073"/>
                  <a:pt x="10444" y="6073"/>
                  <a:pt x="10510" y="6007"/>
                </a:cubicBezTo>
                <a:cubicBezTo>
                  <a:pt x="10576" y="5942"/>
                  <a:pt x="10576" y="5835"/>
                  <a:pt x="10510" y="5770"/>
                </a:cubicBezTo>
                <a:cubicBezTo>
                  <a:pt x="10477" y="5737"/>
                  <a:pt x="10433" y="5720"/>
                  <a:pt x="10390" y="5720"/>
                </a:cubicBezTo>
                <a:close/>
                <a:moveTo>
                  <a:pt x="11176" y="5720"/>
                </a:moveTo>
                <a:cubicBezTo>
                  <a:pt x="11132" y="5720"/>
                  <a:pt x="11089" y="5737"/>
                  <a:pt x="11055" y="5770"/>
                </a:cubicBezTo>
                <a:cubicBezTo>
                  <a:pt x="10989" y="5835"/>
                  <a:pt x="10989" y="5942"/>
                  <a:pt x="11055" y="6007"/>
                </a:cubicBezTo>
                <a:cubicBezTo>
                  <a:pt x="11122" y="6073"/>
                  <a:pt x="11230" y="6073"/>
                  <a:pt x="11296" y="6007"/>
                </a:cubicBezTo>
                <a:cubicBezTo>
                  <a:pt x="11363" y="5942"/>
                  <a:pt x="11363" y="5835"/>
                  <a:pt x="11296" y="5770"/>
                </a:cubicBezTo>
                <a:cubicBezTo>
                  <a:pt x="11263" y="5737"/>
                  <a:pt x="11219" y="5720"/>
                  <a:pt x="11176" y="5720"/>
                </a:cubicBezTo>
                <a:close/>
                <a:moveTo>
                  <a:pt x="11962" y="5720"/>
                </a:moveTo>
                <a:cubicBezTo>
                  <a:pt x="11919" y="5720"/>
                  <a:pt x="11875" y="5737"/>
                  <a:pt x="11842" y="5770"/>
                </a:cubicBezTo>
                <a:cubicBezTo>
                  <a:pt x="11775" y="5835"/>
                  <a:pt x="11775" y="5942"/>
                  <a:pt x="11842" y="6007"/>
                </a:cubicBezTo>
                <a:cubicBezTo>
                  <a:pt x="11908" y="6073"/>
                  <a:pt x="12016" y="6073"/>
                  <a:pt x="12083" y="6007"/>
                </a:cubicBezTo>
                <a:cubicBezTo>
                  <a:pt x="12149" y="5942"/>
                  <a:pt x="12149" y="5835"/>
                  <a:pt x="12083" y="5770"/>
                </a:cubicBezTo>
                <a:cubicBezTo>
                  <a:pt x="12049" y="5737"/>
                  <a:pt x="12006" y="5720"/>
                  <a:pt x="11962" y="5720"/>
                </a:cubicBezTo>
                <a:close/>
                <a:moveTo>
                  <a:pt x="12748" y="5720"/>
                </a:moveTo>
                <a:cubicBezTo>
                  <a:pt x="12705" y="5720"/>
                  <a:pt x="12661" y="5737"/>
                  <a:pt x="12628" y="5770"/>
                </a:cubicBezTo>
                <a:cubicBezTo>
                  <a:pt x="12562" y="5835"/>
                  <a:pt x="12562" y="5942"/>
                  <a:pt x="12628" y="6007"/>
                </a:cubicBezTo>
                <a:cubicBezTo>
                  <a:pt x="12694" y="6073"/>
                  <a:pt x="12802" y="6073"/>
                  <a:pt x="12868" y="6007"/>
                </a:cubicBezTo>
                <a:cubicBezTo>
                  <a:pt x="12935" y="5942"/>
                  <a:pt x="12935" y="5835"/>
                  <a:pt x="12868" y="5770"/>
                </a:cubicBezTo>
                <a:cubicBezTo>
                  <a:pt x="12835" y="5737"/>
                  <a:pt x="12792" y="5720"/>
                  <a:pt x="12748" y="5720"/>
                </a:cubicBezTo>
                <a:close/>
                <a:moveTo>
                  <a:pt x="13535" y="5720"/>
                </a:moveTo>
                <a:cubicBezTo>
                  <a:pt x="13491" y="5720"/>
                  <a:pt x="13447" y="5737"/>
                  <a:pt x="13414" y="5770"/>
                </a:cubicBezTo>
                <a:cubicBezTo>
                  <a:pt x="13348" y="5835"/>
                  <a:pt x="13348" y="5942"/>
                  <a:pt x="13414" y="6007"/>
                </a:cubicBezTo>
                <a:cubicBezTo>
                  <a:pt x="13481" y="6073"/>
                  <a:pt x="13588" y="6073"/>
                  <a:pt x="13654" y="6007"/>
                </a:cubicBezTo>
                <a:cubicBezTo>
                  <a:pt x="13721" y="5942"/>
                  <a:pt x="13721" y="5835"/>
                  <a:pt x="13654" y="5770"/>
                </a:cubicBezTo>
                <a:cubicBezTo>
                  <a:pt x="13621" y="5737"/>
                  <a:pt x="13578" y="5720"/>
                  <a:pt x="13535" y="5720"/>
                </a:cubicBezTo>
                <a:close/>
                <a:moveTo>
                  <a:pt x="14320" y="5720"/>
                </a:moveTo>
                <a:cubicBezTo>
                  <a:pt x="14277" y="5720"/>
                  <a:pt x="14234" y="5737"/>
                  <a:pt x="14201" y="5770"/>
                </a:cubicBezTo>
                <a:cubicBezTo>
                  <a:pt x="14134" y="5835"/>
                  <a:pt x="14134" y="5942"/>
                  <a:pt x="14201" y="6007"/>
                </a:cubicBezTo>
                <a:cubicBezTo>
                  <a:pt x="14267" y="6073"/>
                  <a:pt x="14374" y="6073"/>
                  <a:pt x="14441" y="6007"/>
                </a:cubicBezTo>
                <a:cubicBezTo>
                  <a:pt x="14507" y="5942"/>
                  <a:pt x="14507" y="5835"/>
                  <a:pt x="14441" y="5770"/>
                </a:cubicBezTo>
                <a:cubicBezTo>
                  <a:pt x="14408" y="5737"/>
                  <a:pt x="14364" y="5720"/>
                  <a:pt x="14320" y="5720"/>
                </a:cubicBezTo>
                <a:close/>
                <a:moveTo>
                  <a:pt x="15107" y="5720"/>
                </a:moveTo>
                <a:cubicBezTo>
                  <a:pt x="15063" y="5720"/>
                  <a:pt x="15019" y="5737"/>
                  <a:pt x="14986" y="5770"/>
                </a:cubicBezTo>
                <a:cubicBezTo>
                  <a:pt x="14920" y="5835"/>
                  <a:pt x="14920" y="5942"/>
                  <a:pt x="14986" y="6007"/>
                </a:cubicBezTo>
                <a:cubicBezTo>
                  <a:pt x="15053" y="6073"/>
                  <a:pt x="15161" y="6073"/>
                  <a:pt x="15227" y="6007"/>
                </a:cubicBezTo>
                <a:cubicBezTo>
                  <a:pt x="15293" y="5942"/>
                  <a:pt x="15293" y="5835"/>
                  <a:pt x="15227" y="5770"/>
                </a:cubicBezTo>
                <a:cubicBezTo>
                  <a:pt x="15194" y="5737"/>
                  <a:pt x="15150" y="5720"/>
                  <a:pt x="15107" y="5720"/>
                </a:cubicBezTo>
                <a:close/>
                <a:moveTo>
                  <a:pt x="15893" y="5720"/>
                </a:moveTo>
                <a:cubicBezTo>
                  <a:pt x="15849" y="5720"/>
                  <a:pt x="15806" y="5737"/>
                  <a:pt x="15772" y="5770"/>
                </a:cubicBezTo>
                <a:cubicBezTo>
                  <a:pt x="15706" y="5835"/>
                  <a:pt x="15706" y="5942"/>
                  <a:pt x="15772" y="6007"/>
                </a:cubicBezTo>
                <a:cubicBezTo>
                  <a:pt x="15839" y="6073"/>
                  <a:pt x="15947" y="6073"/>
                  <a:pt x="16013" y="6007"/>
                </a:cubicBezTo>
                <a:cubicBezTo>
                  <a:pt x="16080" y="5942"/>
                  <a:pt x="16080" y="5835"/>
                  <a:pt x="16013" y="5770"/>
                </a:cubicBezTo>
                <a:cubicBezTo>
                  <a:pt x="15980" y="5737"/>
                  <a:pt x="15936" y="5720"/>
                  <a:pt x="15893" y="5720"/>
                </a:cubicBezTo>
                <a:close/>
                <a:moveTo>
                  <a:pt x="16679" y="5720"/>
                </a:moveTo>
                <a:cubicBezTo>
                  <a:pt x="16636" y="5720"/>
                  <a:pt x="16592" y="5737"/>
                  <a:pt x="16559" y="5770"/>
                </a:cubicBezTo>
                <a:cubicBezTo>
                  <a:pt x="16492" y="5835"/>
                  <a:pt x="16492" y="5942"/>
                  <a:pt x="16559" y="6007"/>
                </a:cubicBezTo>
                <a:cubicBezTo>
                  <a:pt x="16625" y="6073"/>
                  <a:pt x="16733" y="6073"/>
                  <a:pt x="16800" y="6007"/>
                </a:cubicBezTo>
                <a:cubicBezTo>
                  <a:pt x="16866" y="5942"/>
                  <a:pt x="16866" y="5835"/>
                  <a:pt x="16800" y="5770"/>
                </a:cubicBezTo>
                <a:cubicBezTo>
                  <a:pt x="16766" y="5737"/>
                  <a:pt x="16723" y="5720"/>
                  <a:pt x="16679" y="5720"/>
                </a:cubicBezTo>
                <a:close/>
                <a:moveTo>
                  <a:pt x="17465" y="5720"/>
                </a:moveTo>
                <a:cubicBezTo>
                  <a:pt x="17422" y="5720"/>
                  <a:pt x="17378" y="5737"/>
                  <a:pt x="17345" y="5770"/>
                </a:cubicBezTo>
                <a:cubicBezTo>
                  <a:pt x="17279" y="5835"/>
                  <a:pt x="17279" y="5942"/>
                  <a:pt x="17345" y="6007"/>
                </a:cubicBezTo>
                <a:cubicBezTo>
                  <a:pt x="17411" y="6073"/>
                  <a:pt x="17519" y="6073"/>
                  <a:pt x="17585" y="6007"/>
                </a:cubicBezTo>
                <a:cubicBezTo>
                  <a:pt x="17652" y="5942"/>
                  <a:pt x="17652" y="5835"/>
                  <a:pt x="17585" y="5770"/>
                </a:cubicBezTo>
                <a:cubicBezTo>
                  <a:pt x="17552" y="5737"/>
                  <a:pt x="17509" y="5720"/>
                  <a:pt x="17465" y="5720"/>
                </a:cubicBezTo>
                <a:close/>
                <a:moveTo>
                  <a:pt x="18252" y="5720"/>
                </a:moveTo>
                <a:cubicBezTo>
                  <a:pt x="18208" y="5720"/>
                  <a:pt x="18165" y="5737"/>
                  <a:pt x="18131" y="5770"/>
                </a:cubicBezTo>
                <a:cubicBezTo>
                  <a:pt x="18065" y="5835"/>
                  <a:pt x="18065" y="5942"/>
                  <a:pt x="18131" y="6007"/>
                </a:cubicBezTo>
                <a:cubicBezTo>
                  <a:pt x="18198" y="6073"/>
                  <a:pt x="18305" y="6073"/>
                  <a:pt x="18371" y="6007"/>
                </a:cubicBezTo>
                <a:cubicBezTo>
                  <a:pt x="18438" y="5942"/>
                  <a:pt x="18438" y="5835"/>
                  <a:pt x="18371" y="5770"/>
                </a:cubicBezTo>
                <a:cubicBezTo>
                  <a:pt x="18338" y="5737"/>
                  <a:pt x="18295" y="5720"/>
                  <a:pt x="18252" y="5720"/>
                </a:cubicBezTo>
                <a:close/>
                <a:moveTo>
                  <a:pt x="19037" y="5720"/>
                </a:moveTo>
                <a:cubicBezTo>
                  <a:pt x="18994" y="5720"/>
                  <a:pt x="18951" y="5737"/>
                  <a:pt x="18918" y="5770"/>
                </a:cubicBezTo>
                <a:cubicBezTo>
                  <a:pt x="18851" y="5835"/>
                  <a:pt x="18851" y="5942"/>
                  <a:pt x="18918" y="6007"/>
                </a:cubicBezTo>
                <a:cubicBezTo>
                  <a:pt x="18984" y="6073"/>
                  <a:pt x="19091" y="6073"/>
                  <a:pt x="19158" y="6007"/>
                </a:cubicBezTo>
                <a:cubicBezTo>
                  <a:pt x="19224" y="5942"/>
                  <a:pt x="19224" y="5835"/>
                  <a:pt x="19158" y="5770"/>
                </a:cubicBezTo>
                <a:cubicBezTo>
                  <a:pt x="19125" y="5737"/>
                  <a:pt x="19081" y="5720"/>
                  <a:pt x="19037" y="5720"/>
                </a:cubicBezTo>
                <a:close/>
                <a:moveTo>
                  <a:pt x="19824" y="5720"/>
                </a:moveTo>
                <a:cubicBezTo>
                  <a:pt x="19780" y="5720"/>
                  <a:pt x="19736" y="5737"/>
                  <a:pt x="19703" y="5770"/>
                </a:cubicBezTo>
                <a:cubicBezTo>
                  <a:pt x="19637" y="5835"/>
                  <a:pt x="19637" y="5942"/>
                  <a:pt x="19703" y="6007"/>
                </a:cubicBezTo>
                <a:cubicBezTo>
                  <a:pt x="19770" y="6073"/>
                  <a:pt x="19878" y="6073"/>
                  <a:pt x="19944" y="6007"/>
                </a:cubicBezTo>
                <a:cubicBezTo>
                  <a:pt x="20010" y="5942"/>
                  <a:pt x="20010" y="5835"/>
                  <a:pt x="19944" y="5770"/>
                </a:cubicBezTo>
                <a:cubicBezTo>
                  <a:pt x="19911" y="5737"/>
                  <a:pt x="19867" y="5720"/>
                  <a:pt x="19824" y="5720"/>
                </a:cubicBezTo>
                <a:close/>
                <a:moveTo>
                  <a:pt x="20610" y="5720"/>
                </a:moveTo>
                <a:cubicBezTo>
                  <a:pt x="20566" y="5720"/>
                  <a:pt x="20523" y="5737"/>
                  <a:pt x="20490" y="5770"/>
                </a:cubicBezTo>
                <a:cubicBezTo>
                  <a:pt x="20423" y="5835"/>
                  <a:pt x="20423" y="5942"/>
                  <a:pt x="20490" y="6007"/>
                </a:cubicBezTo>
                <a:cubicBezTo>
                  <a:pt x="20556" y="6073"/>
                  <a:pt x="20664" y="6073"/>
                  <a:pt x="20730" y="6007"/>
                </a:cubicBezTo>
                <a:cubicBezTo>
                  <a:pt x="20797" y="5942"/>
                  <a:pt x="20797" y="5835"/>
                  <a:pt x="20730" y="5770"/>
                </a:cubicBezTo>
                <a:cubicBezTo>
                  <a:pt x="20697" y="5737"/>
                  <a:pt x="20653" y="5720"/>
                  <a:pt x="20610" y="5720"/>
                </a:cubicBezTo>
                <a:close/>
                <a:moveTo>
                  <a:pt x="21396" y="5720"/>
                </a:moveTo>
                <a:cubicBezTo>
                  <a:pt x="21353" y="5720"/>
                  <a:pt x="21309" y="5737"/>
                  <a:pt x="21276" y="5770"/>
                </a:cubicBezTo>
                <a:cubicBezTo>
                  <a:pt x="21209" y="5835"/>
                  <a:pt x="21209" y="5942"/>
                  <a:pt x="21276" y="6007"/>
                </a:cubicBezTo>
                <a:cubicBezTo>
                  <a:pt x="21342" y="6073"/>
                  <a:pt x="21450" y="6073"/>
                  <a:pt x="21517" y="6007"/>
                </a:cubicBezTo>
                <a:cubicBezTo>
                  <a:pt x="21583" y="5942"/>
                  <a:pt x="21583" y="5835"/>
                  <a:pt x="21517" y="5770"/>
                </a:cubicBezTo>
                <a:cubicBezTo>
                  <a:pt x="21483" y="5737"/>
                  <a:pt x="21440" y="5720"/>
                  <a:pt x="21396" y="5720"/>
                </a:cubicBezTo>
                <a:close/>
                <a:moveTo>
                  <a:pt x="169" y="6537"/>
                </a:moveTo>
                <a:cubicBezTo>
                  <a:pt x="126" y="6537"/>
                  <a:pt x="83" y="6554"/>
                  <a:pt x="49" y="6587"/>
                </a:cubicBezTo>
                <a:cubicBezTo>
                  <a:pt x="-17" y="6652"/>
                  <a:pt x="-17" y="6759"/>
                  <a:pt x="49" y="6824"/>
                </a:cubicBezTo>
                <a:cubicBezTo>
                  <a:pt x="116" y="6890"/>
                  <a:pt x="223" y="6890"/>
                  <a:pt x="290" y="6824"/>
                </a:cubicBezTo>
                <a:cubicBezTo>
                  <a:pt x="356" y="6759"/>
                  <a:pt x="356" y="6652"/>
                  <a:pt x="290" y="6587"/>
                </a:cubicBezTo>
                <a:cubicBezTo>
                  <a:pt x="256" y="6554"/>
                  <a:pt x="213" y="6537"/>
                  <a:pt x="169" y="6537"/>
                </a:cubicBezTo>
                <a:close/>
                <a:moveTo>
                  <a:pt x="955" y="6537"/>
                </a:moveTo>
                <a:cubicBezTo>
                  <a:pt x="912" y="6537"/>
                  <a:pt x="869" y="6554"/>
                  <a:pt x="836" y="6587"/>
                </a:cubicBezTo>
                <a:cubicBezTo>
                  <a:pt x="769" y="6652"/>
                  <a:pt x="769" y="6759"/>
                  <a:pt x="836" y="6824"/>
                </a:cubicBezTo>
                <a:cubicBezTo>
                  <a:pt x="902" y="6890"/>
                  <a:pt x="1009" y="6890"/>
                  <a:pt x="1076" y="6824"/>
                </a:cubicBezTo>
                <a:cubicBezTo>
                  <a:pt x="1142" y="6759"/>
                  <a:pt x="1142" y="6652"/>
                  <a:pt x="1076" y="6587"/>
                </a:cubicBezTo>
                <a:cubicBezTo>
                  <a:pt x="1043" y="6554"/>
                  <a:pt x="999" y="6537"/>
                  <a:pt x="955" y="6537"/>
                </a:cubicBezTo>
                <a:close/>
                <a:moveTo>
                  <a:pt x="1742" y="6537"/>
                </a:moveTo>
                <a:cubicBezTo>
                  <a:pt x="1698" y="6537"/>
                  <a:pt x="1654" y="6554"/>
                  <a:pt x="1621" y="6587"/>
                </a:cubicBezTo>
                <a:cubicBezTo>
                  <a:pt x="1555" y="6652"/>
                  <a:pt x="1555" y="6759"/>
                  <a:pt x="1621" y="6824"/>
                </a:cubicBezTo>
                <a:cubicBezTo>
                  <a:pt x="1688" y="6890"/>
                  <a:pt x="1796" y="6890"/>
                  <a:pt x="1862" y="6824"/>
                </a:cubicBezTo>
                <a:cubicBezTo>
                  <a:pt x="1928" y="6759"/>
                  <a:pt x="1928" y="6652"/>
                  <a:pt x="1862" y="6587"/>
                </a:cubicBezTo>
                <a:cubicBezTo>
                  <a:pt x="1829" y="6554"/>
                  <a:pt x="1785" y="6537"/>
                  <a:pt x="1742" y="6537"/>
                </a:cubicBezTo>
                <a:close/>
                <a:moveTo>
                  <a:pt x="2528" y="6537"/>
                </a:moveTo>
                <a:cubicBezTo>
                  <a:pt x="2484" y="6537"/>
                  <a:pt x="2441" y="6554"/>
                  <a:pt x="2408" y="6587"/>
                </a:cubicBezTo>
                <a:cubicBezTo>
                  <a:pt x="2341" y="6652"/>
                  <a:pt x="2341" y="6759"/>
                  <a:pt x="2408" y="6824"/>
                </a:cubicBezTo>
                <a:cubicBezTo>
                  <a:pt x="2474" y="6890"/>
                  <a:pt x="2582" y="6890"/>
                  <a:pt x="2648" y="6824"/>
                </a:cubicBezTo>
                <a:cubicBezTo>
                  <a:pt x="2715" y="6759"/>
                  <a:pt x="2715" y="6652"/>
                  <a:pt x="2648" y="6587"/>
                </a:cubicBezTo>
                <a:cubicBezTo>
                  <a:pt x="2615" y="6554"/>
                  <a:pt x="2571" y="6537"/>
                  <a:pt x="2528" y="6537"/>
                </a:cubicBezTo>
                <a:close/>
                <a:moveTo>
                  <a:pt x="3314" y="6537"/>
                </a:moveTo>
                <a:cubicBezTo>
                  <a:pt x="3271" y="6537"/>
                  <a:pt x="3227" y="6554"/>
                  <a:pt x="3194" y="6587"/>
                </a:cubicBezTo>
                <a:cubicBezTo>
                  <a:pt x="3127" y="6652"/>
                  <a:pt x="3127" y="6759"/>
                  <a:pt x="3194" y="6824"/>
                </a:cubicBezTo>
                <a:cubicBezTo>
                  <a:pt x="3260" y="6890"/>
                  <a:pt x="3368" y="6890"/>
                  <a:pt x="3434" y="6824"/>
                </a:cubicBezTo>
                <a:cubicBezTo>
                  <a:pt x="3500" y="6759"/>
                  <a:pt x="3500" y="6652"/>
                  <a:pt x="3434" y="6587"/>
                </a:cubicBezTo>
                <a:cubicBezTo>
                  <a:pt x="3401" y="6554"/>
                  <a:pt x="3358" y="6537"/>
                  <a:pt x="3314" y="6537"/>
                </a:cubicBezTo>
                <a:close/>
                <a:moveTo>
                  <a:pt x="4101" y="6537"/>
                </a:moveTo>
                <a:cubicBezTo>
                  <a:pt x="4057" y="6537"/>
                  <a:pt x="4013" y="6554"/>
                  <a:pt x="3980" y="6587"/>
                </a:cubicBezTo>
                <a:cubicBezTo>
                  <a:pt x="3914" y="6652"/>
                  <a:pt x="3914" y="6759"/>
                  <a:pt x="3980" y="6824"/>
                </a:cubicBezTo>
                <a:cubicBezTo>
                  <a:pt x="4047" y="6890"/>
                  <a:pt x="4154" y="6890"/>
                  <a:pt x="4220" y="6824"/>
                </a:cubicBezTo>
                <a:cubicBezTo>
                  <a:pt x="4287" y="6759"/>
                  <a:pt x="4287" y="6652"/>
                  <a:pt x="4220" y="6587"/>
                </a:cubicBezTo>
                <a:cubicBezTo>
                  <a:pt x="4187" y="6554"/>
                  <a:pt x="4144" y="6537"/>
                  <a:pt x="4101" y="6537"/>
                </a:cubicBezTo>
                <a:close/>
                <a:moveTo>
                  <a:pt x="4886" y="6537"/>
                </a:moveTo>
                <a:cubicBezTo>
                  <a:pt x="4843" y="6537"/>
                  <a:pt x="4800" y="6554"/>
                  <a:pt x="4766" y="6587"/>
                </a:cubicBezTo>
                <a:cubicBezTo>
                  <a:pt x="4700" y="6652"/>
                  <a:pt x="4700" y="6759"/>
                  <a:pt x="4766" y="6824"/>
                </a:cubicBezTo>
                <a:cubicBezTo>
                  <a:pt x="4833" y="6890"/>
                  <a:pt x="4940" y="6890"/>
                  <a:pt x="5007" y="6824"/>
                </a:cubicBezTo>
                <a:cubicBezTo>
                  <a:pt x="5073" y="6759"/>
                  <a:pt x="5073" y="6652"/>
                  <a:pt x="5007" y="6587"/>
                </a:cubicBezTo>
                <a:cubicBezTo>
                  <a:pt x="4973" y="6554"/>
                  <a:pt x="4930" y="6537"/>
                  <a:pt x="4886" y="6537"/>
                </a:cubicBezTo>
                <a:close/>
                <a:moveTo>
                  <a:pt x="5672" y="6537"/>
                </a:moveTo>
                <a:cubicBezTo>
                  <a:pt x="5629" y="6537"/>
                  <a:pt x="5586" y="6554"/>
                  <a:pt x="5553" y="6587"/>
                </a:cubicBezTo>
                <a:cubicBezTo>
                  <a:pt x="5486" y="6652"/>
                  <a:pt x="5486" y="6759"/>
                  <a:pt x="5553" y="6824"/>
                </a:cubicBezTo>
                <a:cubicBezTo>
                  <a:pt x="5619" y="6890"/>
                  <a:pt x="5726" y="6890"/>
                  <a:pt x="5793" y="6824"/>
                </a:cubicBezTo>
                <a:cubicBezTo>
                  <a:pt x="5859" y="6759"/>
                  <a:pt x="5859" y="6652"/>
                  <a:pt x="5793" y="6587"/>
                </a:cubicBezTo>
                <a:cubicBezTo>
                  <a:pt x="5760" y="6554"/>
                  <a:pt x="5716" y="6537"/>
                  <a:pt x="5672" y="6537"/>
                </a:cubicBezTo>
                <a:close/>
                <a:moveTo>
                  <a:pt x="6459" y="6537"/>
                </a:moveTo>
                <a:cubicBezTo>
                  <a:pt x="6415" y="6537"/>
                  <a:pt x="6372" y="6554"/>
                  <a:pt x="6338" y="6587"/>
                </a:cubicBezTo>
                <a:cubicBezTo>
                  <a:pt x="6272" y="6652"/>
                  <a:pt x="6272" y="6759"/>
                  <a:pt x="6338" y="6824"/>
                </a:cubicBezTo>
                <a:cubicBezTo>
                  <a:pt x="6405" y="6890"/>
                  <a:pt x="6513" y="6890"/>
                  <a:pt x="6579" y="6824"/>
                </a:cubicBezTo>
                <a:cubicBezTo>
                  <a:pt x="6646" y="6759"/>
                  <a:pt x="6646" y="6652"/>
                  <a:pt x="6579" y="6587"/>
                </a:cubicBezTo>
                <a:cubicBezTo>
                  <a:pt x="6546" y="6554"/>
                  <a:pt x="6502" y="6537"/>
                  <a:pt x="6459" y="6537"/>
                </a:cubicBezTo>
                <a:close/>
                <a:moveTo>
                  <a:pt x="7245" y="6537"/>
                </a:moveTo>
                <a:cubicBezTo>
                  <a:pt x="7202" y="6537"/>
                  <a:pt x="7158" y="6554"/>
                  <a:pt x="7125" y="6587"/>
                </a:cubicBezTo>
                <a:cubicBezTo>
                  <a:pt x="7058" y="6652"/>
                  <a:pt x="7058" y="6759"/>
                  <a:pt x="7125" y="6824"/>
                </a:cubicBezTo>
                <a:cubicBezTo>
                  <a:pt x="7191" y="6890"/>
                  <a:pt x="7299" y="6890"/>
                  <a:pt x="7365" y="6824"/>
                </a:cubicBezTo>
                <a:cubicBezTo>
                  <a:pt x="7432" y="6759"/>
                  <a:pt x="7432" y="6652"/>
                  <a:pt x="7365" y="6587"/>
                </a:cubicBezTo>
                <a:cubicBezTo>
                  <a:pt x="7332" y="6554"/>
                  <a:pt x="7289" y="6537"/>
                  <a:pt x="7245" y="6537"/>
                </a:cubicBezTo>
                <a:close/>
                <a:moveTo>
                  <a:pt x="8031" y="6537"/>
                </a:moveTo>
                <a:cubicBezTo>
                  <a:pt x="7988" y="6537"/>
                  <a:pt x="7944" y="6554"/>
                  <a:pt x="7911" y="6587"/>
                </a:cubicBezTo>
                <a:cubicBezTo>
                  <a:pt x="7845" y="6652"/>
                  <a:pt x="7845" y="6759"/>
                  <a:pt x="7911" y="6824"/>
                </a:cubicBezTo>
                <a:cubicBezTo>
                  <a:pt x="7977" y="6890"/>
                  <a:pt x="8085" y="6890"/>
                  <a:pt x="8151" y="6824"/>
                </a:cubicBezTo>
                <a:cubicBezTo>
                  <a:pt x="8217" y="6759"/>
                  <a:pt x="8217" y="6652"/>
                  <a:pt x="8151" y="6587"/>
                </a:cubicBezTo>
                <a:cubicBezTo>
                  <a:pt x="8118" y="6554"/>
                  <a:pt x="8075" y="6537"/>
                  <a:pt x="8031" y="6537"/>
                </a:cubicBezTo>
                <a:close/>
                <a:moveTo>
                  <a:pt x="8818" y="6537"/>
                </a:moveTo>
                <a:cubicBezTo>
                  <a:pt x="8774" y="6537"/>
                  <a:pt x="8730" y="6554"/>
                  <a:pt x="8697" y="6587"/>
                </a:cubicBezTo>
                <a:cubicBezTo>
                  <a:pt x="8631" y="6652"/>
                  <a:pt x="8631" y="6759"/>
                  <a:pt x="8697" y="6824"/>
                </a:cubicBezTo>
                <a:cubicBezTo>
                  <a:pt x="8764" y="6890"/>
                  <a:pt x="8871" y="6890"/>
                  <a:pt x="8937" y="6824"/>
                </a:cubicBezTo>
                <a:cubicBezTo>
                  <a:pt x="9004" y="6759"/>
                  <a:pt x="9004" y="6652"/>
                  <a:pt x="8937" y="6587"/>
                </a:cubicBezTo>
                <a:cubicBezTo>
                  <a:pt x="8904" y="6554"/>
                  <a:pt x="8861" y="6537"/>
                  <a:pt x="8818" y="6537"/>
                </a:cubicBezTo>
                <a:close/>
                <a:moveTo>
                  <a:pt x="9603" y="6537"/>
                </a:moveTo>
                <a:cubicBezTo>
                  <a:pt x="9560" y="6537"/>
                  <a:pt x="9517" y="6554"/>
                  <a:pt x="9483" y="6587"/>
                </a:cubicBezTo>
                <a:cubicBezTo>
                  <a:pt x="9417" y="6652"/>
                  <a:pt x="9417" y="6759"/>
                  <a:pt x="9483" y="6824"/>
                </a:cubicBezTo>
                <a:cubicBezTo>
                  <a:pt x="9550" y="6890"/>
                  <a:pt x="9657" y="6890"/>
                  <a:pt x="9724" y="6824"/>
                </a:cubicBezTo>
                <a:cubicBezTo>
                  <a:pt x="9790" y="6759"/>
                  <a:pt x="9790" y="6652"/>
                  <a:pt x="9724" y="6587"/>
                </a:cubicBezTo>
                <a:cubicBezTo>
                  <a:pt x="9690" y="6554"/>
                  <a:pt x="9647" y="6537"/>
                  <a:pt x="9603" y="6537"/>
                </a:cubicBezTo>
                <a:close/>
                <a:moveTo>
                  <a:pt x="10390" y="6537"/>
                </a:moveTo>
                <a:cubicBezTo>
                  <a:pt x="10346" y="6537"/>
                  <a:pt x="10303" y="6554"/>
                  <a:pt x="10270" y="6587"/>
                </a:cubicBezTo>
                <a:cubicBezTo>
                  <a:pt x="10203" y="6652"/>
                  <a:pt x="10203" y="6759"/>
                  <a:pt x="10270" y="6824"/>
                </a:cubicBezTo>
                <a:cubicBezTo>
                  <a:pt x="10336" y="6890"/>
                  <a:pt x="10444" y="6890"/>
                  <a:pt x="10510" y="6824"/>
                </a:cubicBezTo>
                <a:cubicBezTo>
                  <a:pt x="10576" y="6759"/>
                  <a:pt x="10576" y="6652"/>
                  <a:pt x="10510" y="6587"/>
                </a:cubicBezTo>
                <a:cubicBezTo>
                  <a:pt x="10477" y="6554"/>
                  <a:pt x="10433" y="6537"/>
                  <a:pt x="10390" y="6537"/>
                </a:cubicBezTo>
                <a:close/>
                <a:moveTo>
                  <a:pt x="11176" y="6537"/>
                </a:moveTo>
                <a:cubicBezTo>
                  <a:pt x="11132" y="6537"/>
                  <a:pt x="11089" y="6554"/>
                  <a:pt x="11055" y="6587"/>
                </a:cubicBezTo>
                <a:cubicBezTo>
                  <a:pt x="10989" y="6652"/>
                  <a:pt x="10989" y="6759"/>
                  <a:pt x="11055" y="6824"/>
                </a:cubicBezTo>
                <a:cubicBezTo>
                  <a:pt x="11122" y="6890"/>
                  <a:pt x="11230" y="6890"/>
                  <a:pt x="11296" y="6824"/>
                </a:cubicBezTo>
                <a:cubicBezTo>
                  <a:pt x="11363" y="6759"/>
                  <a:pt x="11363" y="6652"/>
                  <a:pt x="11296" y="6587"/>
                </a:cubicBezTo>
                <a:cubicBezTo>
                  <a:pt x="11263" y="6554"/>
                  <a:pt x="11219" y="6537"/>
                  <a:pt x="11176" y="6537"/>
                </a:cubicBezTo>
                <a:close/>
                <a:moveTo>
                  <a:pt x="11962" y="6537"/>
                </a:moveTo>
                <a:cubicBezTo>
                  <a:pt x="11919" y="6537"/>
                  <a:pt x="11875" y="6554"/>
                  <a:pt x="11842" y="6587"/>
                </a:cubicBezTo>
                <a:cubicBezTo>
                  <a:pt x="11775" y="6652"/>
                  <a:pt x="11775" y="6759"/>
                  <a:pt x="11842" y="6824"/>
                </a:cubicBezTo>
                <a:cubicBezTo>
                  <a:pt x="11908" y="6890"/>
                  <a:pt x="12016" y="6890"/>
                  <a:pt x="12083" y="6824"/>
                </a:cubicBezTo>
                <a:cubicBezTo>
                  <a:pt x="12149" y="6759"/>
                  <a:pt x="12149" y="6652"/>
                  <a:pt x="12083" y="6587"/>
                </a:cubicBezTo>
                <a:cubicBezTo>
                  <a:pt x="12049" y="6554"/>
                  <a:pt x="12006" y="6537"/>
                  <a:pt x="11962" y="6537"/>
                </a:cubicBezTo>
                <a:close/>
                <a:moveTo>
                  <a:pt x="12748" y="6537"/>
                </a:moveTo>
                <a:cubicBezTo>
                  <a:pt x="12705" y="6537"/>
                  <a:pt x="12661" y="6554"/>
                  <a:pt x="12628" y="6587"/>
                </a:cubicBezTo>
                <a:cubicBezTo>
                  <a:pt x="12562" y="6652"/>
                  <a:pt x="12562" y="6759"/>
                  <a:pt x="12628" y="6824"/>
                </a:cubicBezTo>
                <a:cubicBezTo>
                  <a:pt x="12694" y="6890"/>
                  <a:pt x="12802" y="6890"/>
                  <a:pt x="12868" y="6824"/>
                </a:cubicBezTo>
                <a:cubicBezTo>
                  <a:pt x="12935" y="6759"/>
                  <a:pt x="12935" y="6652"/>
                  <a:pt x="12868" y="6587"/>
                </a:cubicBezTo>
                <a:cubicBezTo>
                  <a:pt x="12835" y="6554"/>
                  <a:pt x="12792" y="6537"/>
                  <a:pt x="12748" y="6537"/>
                </a:cubicBezTo>
                <a:close/>
                <a:moveTo>
                  <a:pt x="13535" y="6537"/>
                </a:moveTo>
                <a:cubicBezTo>
                  <a:pt x="13491" y="6537"/>
                  <a:pt x="13447" y="6554"/>
                  <a:pt x="13414" y="6587"/>
                </a:cubicBezTo>
                <a:cubicBezTo>
                  <a:pt x="13348" y="6652"/>
                  <a:pt x="13348" y="6759"/>
                  <a:pt x="13414" y="6824"/>
                </a:cubicBezTo>
                <a:cubicBezTo>
                  <a:pt x="13481" y="6890"/>
                  <a:pt x="13588" y="6890"/>
                  <a:pt x="13654" y="6824"/>
                </a:cubicBezTo>
                <a:cubicBezTo>
                  <a:pt x="13721" y="6759"/>
                  <a:pt x="13721" y="6652"/>
                  <a:pt x="13654" y="6587"/>
                </a:cubicBezTo>
                <a:cubicBezTo>
                  <a:pt x="13621" y="6554"/>
                  <a:pt x="13578" y="6537"/>
                  <a:pt x="13535" y="6537"/>
                </a:cubicBezTo>
                <a:close/>
                <a:moveTo>
                  <a:pt x="14320" y="6537"/>
                </a:moveTo>
                <a:cubicBezTo>
                  <a:pt x="14277" y="6537"/>
                  <a:pt x="14234" y="6554"/>
                  <a:pt x="14201" y="6587"/>
                </a:cubicBezTo>
                <a:cubicBezTo>
                  <a:pt x="14134" y="6652"/>
                  <a:pt x="14134" y="6759"/>
                  <a:pt x="14201" y="6824"/>
                </a:cubicBezTo>
                <a:cubicBezTo>
                  <a:pt x="14267" y="6890"/>
                  <a:pt x="14374" y="6890"/>
                  <a:pt x="14441" y="6824"/>
                </a:cubicBezTo>
                <a:cubicBezTo>
                  <a:pt x="14507" y="6759"/>
                  <a:pt x="14507" y="6652"/>
                  <a:pt x="14441" y="6587"/>
                </a:cubicBezTo>
                <a:cubicBezTo>
                  <a:pt x="14408" y="6554"/>
                  <a:pt x="14364" y="6537"/>
                  <a:pt x="14320" y="6537"/>
                </a:cubicBezTo>
                <a:close/>
                <a:moveTo>
                  <a:pt x="15107" y="6537"/>
                </a:moveTo>
                <a:cubicBezTo>
                  <a:pt x="15063" y="6537"/>
                  <a:pt x="15019" y="6554"/>
                  <a:pt x="14986" y="6587"/>
                </a:cubicBezTo>
                <a:cubicBezTo>
                  <a:pt x="14920" y="6652"/>
                  <a:pt x="14920" y="6759"/>
                  <a:pt x="14986" y="6824"/>
                </a:cubicBezTo>
                <a:cubicBezTo>
                  <a:pt x="15053" y="6890"/>
                  <a:pt x="15161" y="6890"/>
                  <a:pt x="15227" y="6824"/>
                </a:cubicBezTo>
                <a:cubicBezTo>
                  <a:pt x="15293" y="6759"/>
                  <a:pt x="15293" y="6652"/>
                  <a:pt x="15227" y="6587"/>
                </a:cubicBezTo>
                <a:cubicBezTo>
                  <a:pt x="15194" y="6554"/>
                  <a:pt x="15150" y="6537"/>
                  <a:pt x="15107" y="6537"/>
                </a:cubicBezTo>
                <a:close/>
                <a:moveTo>
                  <a:pt x="15893" y="6537"/>
                </a:moveTo>
                <a:cubicBezTo>
                  <a:pt x="15849" y="6537"/>
                  <a:pt x="15806" y="6554"/>
                  <a:pt x="15772" y="6587"/>
                </a:cubicBezTo>
                <a:cubicBezTo>
                  <a:pt x="15706" y="6652"/>
                  <a:pt x="15706" y="6759"/>
                  <a:pt x="15772" y="6824"/>
                </a:cubicBezTo>
                <a:cubicBezTo>
                  <a:pt x="15839" y="6890"/>
                  <a:pt x="15947" y="6890"/>
                  <a:pt x="16013" y="6824"/>
                </a:cubicBezTo>
                <a:cubicBezTo>
                  <a:pt x="16080" y="6759"/>
                  <a:pt x="16080" y="6652"/>
                  <a:pt x="16013" y="6587"/>
                </a:cubicBezTo>
                <a:cubicBezTo>
                  <a:pt x="15980" y="6554"/>
                  <a:pt x="15936" y="6537"/>
                  <a:pt x="15893" y="6537"/>
                </a:cubicBezTo>
                <a:close/>
                <a:moveTo>
                  <a:pt x="16679" y="6537"/>
                </a:moveTo>
                <a:cubicBezTo>
                  <a:pt x="16636" y="6537"/>
                  <a:pt x="16592" y="6554"/>
                  <a:pt x="16559" y="6587"/>
                </a:cubicBezTo>
                <a:cubicBezTo>
                  <a:pt x="16492" y="6652"/>
                  <a:pt x="16492" y="6759"/>
                  <a:pt x="16559" y="6824"/>
                </a:cubicBezTo>
                <a:cubicBezTo>
                  <a:pt x="16625" y="6890"/>
                  <a:pt x="16733" y="6890"/>
                  <a:pt x="16800" y="6824"/>
                </a:cubicBezTo>
                <a:cubicBezTo>
                  <a:pt x="16866" y="6759"/>
                  <a:pt x="16866" y="6652"/>
                  <a:pt x="16800" y="6587"/>
                </a:cubicBezTo>
                <a:cubicBezTo>
                  <a:pt x="16766" y="6554"/>
                  <a:pt x="16723" y="6537"/>
                  <a:pt x="16679" y="6537"/>
                </a:cubicBezTo>
                <a:close/>
                <a:moveTo>
                  <a:pt x="17465" y="6537"/>
                </a:moveTo>
                <a:cubicBezTo>
                  <a:pt x="17422" y="6537"/>
                  <a:pt x="17378" y="6554"/>
                  <a:pt x="17345" y="6587"/>
                </a:cubicBezTo>
                <a:cubicBezTo>
                  <a:pt x="17279" y="6652"/>
                  <a:pt x="17279" y="6759"/>
                  <a:pt x="17345" y="6824"/>
                </a:cubicBezTo>
                <a:cubicBezTo>
                  <a:pt x="17411" y="6890"/>
                  <a:pt x="17519" y="6890"/>
                  <a:pt x="17585" y="6824"/>
                </a:cubicBezTo>
                <a:cubicBezTo>
                  <a:pt x="17652" y="6759"/>
                  <a:pt x="17652" y="6652"/>
                  <a:pt x="17585" y="6587"/>
                </a:cubicBezTo>
                <a:cubicBezTo>
                  <a:pt x="17552" y="6554"/>
                  <a:pt x="17509" y="6537"/>
                  <a:pt x="17465" y="6537"/>
                </a:cubicBezTo>
                <a:close/>
                <a:moveTo>
                  <a:pt x="18252" y="6537"/>
                </a:moveTo>
                <a:cubicBezTo>
                  <a:pt x="18208" y="6537"/>
                  <a:pt x="18165" y="6554"/>
                  <a:pt x="18131" y="6587"/>
                </a:cubicBezTo>
                <a:cubicBezTo>
                  <a:pt x="18065" y="6652"/>
                  <a:pt x="18065" y="6759"/>
                  <a:pt x="18131" y="6824"/>
                </a:cubicBezTo>
                <a:cubicBezTo>
                  <a:pt x="18198" y="6890"/>
                  <a:pt x="18305" y="6890"/>
                  <a:pt x="18371" y="6824"/>
                </a:cubicBezTo>
                <a:cubicBezTo>
                  <a:pt x="18438" y="6759"/>
                  <a:pt x="18438" y="6652"/>
                  <a:pt x="18371" y="6587"/>
                </a:cubicBezTo>
                <a:cubicBezTo>
                  <a:pt x="18338" y="6554"/>
                  <a:pt x="18295" y="6537"/>
                  <a:pt x="18252" y="6537"/>
                </a:cubicBezTo>
                <a:close/>
                <a:moveTo>
                  <a:pt x="19037" y="6537"/>
                </a:moveTo>
                <a:cubicBezTo>
                  <a:pt x="18994" y="6537"/>
                  <a:pt x="18951" y="6554"/>
                  <a:pt x="18918" y="6587"/>
                </a:cubicBezTo>
                <a:cubicBezTo>
                  <a:pt x="18851" y="6652"/>
                  <a:pt x="18851" y="6759"/>
                  <a:pt x="18918" y="6824"/>
                </a:cubicBezTo>
                <a:cubicBezTo>
                  <a:pt x="18984" y="6890"/>
                  <a:pt x="19091" y="6890"/>
                  <a:pt x="19158" y="6824"/>
                </a:cubicBezTo>
                <a:cubicBezTo>
                  <a:pt x="19224" y="6759"/>
                  <a:pt x="19224" y="6652"/>
                  <a:pt x="19158" y="6587"/>
                </a:cubicBezTo>
                <a:cubicBezTo>
                  <a:pt x="19125" y="6554"/>
                  <a:pt x="19081" y="6537"/>
                  <a:pt x="19037" y="6537"/>
                </a:cubicBezTo>
                <a:close/>
                <a:moveTo>
                  <a:pt x="19824" y="6537"/>
                </a:moveTo>
                <a:cubicBezTo>
                  <a:pt x="19780" y="6537"/>
                  <a:pt x="19736" y="6554"/>
                  <a:pt x="19703" y="6587"/>
                </a:cubicBezTo>
                <a:cubicBezTo>
                  <a:pt x="19637" y="6652"/>
                  <a:pt x="19637" y="6759"/>
                  <a:pt x="19703" y="6824"/>
                </a:cubicBezTo>
                <a:cubicBezTo>
                  <a:pt x="19770" y="6890"/>
                  <a:pt x="19878" y="6890"/>
                  <a:pt x="19944" y="6824"/>
                </a:cubicBezTo>
                <a:cubicBezTo>
                  <a:pt x="20010" y="6759"/>
                  <a:pt x="20010" y="6652"/>
                  <a:pt x="19944" y="6587"/>
                </a:cubicBezTo>
                <a:cubicBezTo>
                  <a:pt x="19911" y="6554"/>
                  <a:pt x="19867" y="6537"/>
                  <a:pt x="19824" y="6537"/>
                </a:cubicBezTo>
                <a:close/>
                <a:moveTo>
                  <a:pt x="20610" y="6537"/>
                </a:moveTo>
                <a:cubicBezTo>
                  <a:pt x="20566" y="6537"/>
                  <a:pt x="20523" y="6554"/>
                  <a:pt x="20490" y="6587"/>
                </a:cubicBezTo>
                <a:cubicBezTo>
                  <a:pt x="20423" y="6652"/>
                  <a:pt x="20423" y="6759"/>
                  <a:pt x="20490" y="6824"/>
                </a:cubicBezTo>
                <a:cubicBezTo>
                  <a:pt x="20556" y="6890"/>
                  <a:pt x="20664" y="6890"/>
                  <a:pt x="20730" y="6824"/>
                </a:cubicBezTo>
                <a:cubicBezTo>
                  <a:pt x="20797" y="6759"/>
                  <a:pt x="20797" y="6652"/>
                  <a:pt x="20730" y="6587"/>
                </a:cubicBezTo>
                <a:cubicBezTo>
                  <a:pt x="20697" y="6554"/>
                  <a:pt x="20653" y="6537"/>
                  <a:pt x="20610" y="6537"/>
                </a:cubicBezTo>
                <a:close/>
                <a:moveTo>
                  <a:pt x="21396" y="6537"/>
                </a:moveTo>
                <a:cubicBezTo>
                  <a:pt x="21353" y="6537"/>
                  <a:pt x="21309" y="6554"/>
                  <a:pt x="21276" y="6587"/>
                </a:cubicBezTo>
                <a:cubicBezTo>
                  <a:pt x="21209" y="6652"/>
                  <a:pt x="21209" y="6759"/>
                  <a:pt x="21276" y="6824"/>
                </a:cubicBezTo>
                <a:cubicBezTo>
                  <a:pt x="21342" y="6890"/>
                  <a:pt x="21450" y="6890"/>
                  <a:pt x="21517" y="6824"/>
                </a:cubicBezTo>
                <a:cubicBezTo>
                  <a:pt x="21583" y="6759"/>
                  <a:pt x="21583" y="6652"/>
                  <a:pt x="21517" y="6587"/>
                </a:cubicBezTo>
                <a:cubicBezTo>
                  <a:pt x="21483" y="6554"/>
                  <a:pt x="21440" y="6537"/>
                  <a:pt x="21396" y="6537"/>
                </a:cubicBezTo>
                <a:close/>
                <a:moveTo>
                  <a:pt x="169" y="7354"/>
                </a:moveTo>
                <a:cubicBezTo>
                  <a:pt x="126" y="7354"/>
                  <a:pt x="83" y="7371"/>
                  <a:pt x="49" y="7404"/>
                </a:cubicBezTo>
                <a:cubicBezTo>
                  <a:pt x="-17" y="7469"/>
                  <a:pt x="-17" y="7576"/>
                  <a:pt x="49" y="7642"/>
                </a:cubicBezTo>
                <a:cubicBezTo>
                  <a:pt x="116" y="7708"/>
                  <a:pt x="223" y="7708"/>
                  <a:pt x="290" y="7642"/>
                </a:cubicBezTo>
                <a:cubicBezTo>
                  <a:pt x="356" y="7576"/>
                  <a:pt x="356" y="7469"/>
                  <a:pt x="290" y="7404"/>
                </a:cubicBezTo>
                <a:cubicBezTo>
                  <a:pt x="256" y="7371"/>
                  <a:pt x="213" y="7354"/>
                  <a:pt x="169" y="7354"/>
                </a:cubicBezTo>
                <a:close/>
                <a:moveTo>
                  <a:pt x="955" y="7354"/>
                </a:moveTo>
                <a:cubicBezTo>
                  <a:pt x="912" y="7354"/>
                  <a:pt x="869" y="7371"/>
                  <a:pt x="836" y="7404"/>
                </a:cubicBezTo>
                <a:cubicBezTo>
                  <a:pt x="769" y="7469"/>
                  <a:pt x="769" y="7576"/>
                  <a:pt x="836" y="7642"/>
                </a:cubicBezTo>
                <a:cubicBezTo>
                  <a:pt x="902" y="7708"/>
                  <a:pt x="1009" y="7708"/>
                  <a:pt x="1076" y="7642"/>
                </a:cubicBezTo>
                <a:cubicBezTo>
                  <a:pt x="1142" y="7576"/>
                  <a:pt x="1142" y="7469"/>
                  <a:pt x="1076" y="7404"/>
                </a:cubicBezTo>
                <a:cubicBezTo>
                  <a:pt x="1043" y="7371"/>
                  <a:pt x="999" y="7354"/>
                  <a:pt x="955" y="7354"/>
                </a:cubicBezTo>
                <a:close/>
                <a:moveTo>
                  <a:pt x="1742" y="7354"/>
                </a:moveTo>
                <a:cubicBezTo>
                  <a:pt x="1698" y="7354"/>
                  <a:pt x="1654" y="7371"/>
                  <a:pt x="1621" y="7404"/>
                </a:cubicBezTo>
                <a:cubicBezTo>
                  <a:pt x="1555" y="7469"/>
                  <a:pt x="1555" y="7576"/>
                  <a:pt x="1621" y="7642"/>
                </a:cubicBezTo>
                <a:cubicBezTo>
                  <a:pt x="1688" y="7708"/>
                  <a:pt x="1796" y="7708"/>
                  <a:pt x="1862" y="7642"/>
                </a:cubicBezTo>
                <a:cubicBezTo>
                  <a:pt x="1928" y="7576"/>
                  <a:pt x="1928" y="7469"/>
                  <a:pt x="1862" y="7404"/>
                </a:cubicBezTo>
                <a:cubicBezTo>
                  <a:pt x="1829" y="7371"/>
                  <a:pt x="1785" y="7354"/>
                  <a:pt x="1742" y="7354"/>
                </a:cubicBezTo>
                <a:close/>
                <a:moveTo>
                  <a:pt x="2528" y="7354"/>
                </a:moveTo>
                <a:cubicBezTo>
                  <a:pt x="2484" y="7354"/>
                  <a:pt x="2441" y="7371"/>
                  <a:pt x="2408" y="7404"/>
                </a:cubicBezTo>
                <a:cubicBezTo>
                  <a:pt x="2341" y="7469"/>
                  <a:pt x="2341" y="7576"/>
                  <a:pt x="2408" y="7642"/>
                </a:cubicBezTo>
                <a:cubicBezTo>
                  <a:pt x="2474" y="7708"/>
                  <a:pt x="2582" y="7708"/>
                  <a:pt x="2648" y="7642"/>
                </a:cubicBezTo>
                <a:cubicBezTo>
                  <a:pt x="2715" y="7576"/>
                  <a:pt x="2715" y="7469"/>
                  <a:pt x="2648" y="7404"/>
                </a:cubicBezTo>
                <a:cubicBezTo>
                  <a:pt x="2615" y="7371"/>
                  <a:pt x="2571" y="7354"/>
                  <a:pt x="2528" y="7354"/>
                </a:cubicBezTo>
                <a:close/>
                <a:moveTo>
                  <a:pt x="3314" y="7354"/>
                </a:moveTo>
                <a:cubicBezTo>
                  <a:pt x="3271" y="7354"/>
                  <a:pt x="3227" y="7371"/>
                  <a:pt x="3194" y="7404"/>
                </a:cubicBezTo>
                <a:cubicBezTo>
                  <a:pt x="3127" y="7469"/>
                  <a:pt x="3127" y="7576"/>
                  <a:pt x="3194" y="7642"/>
                </a:cubicBezTo>
                <a:cubicBezTo>
                  <a:pt x="3260" y="7708"/>
                  <a:pt x="3368" y="7708"/>
                  <a:pt x="3434" y="7642"/>
                </a:cubicBezTo>
                <a:cubicBezTo>
                  <a:pt x="3500" y="7576"/>
                  <a:pt x="3500" y="7469"/>
                  <a:pt x="3434" y="7404"/>
                </a:cubicBezTo>
                <a:cubicBezTo>
                  <a:pt x="3401" y="7371"/>
                  <a:pt x="3358" y="7354"/>
                  <a:pt x="3314" y="7354"/>
                </a:cubicBezTo>
                <a:close/>
                <a:moveTo>
                  <a:pt x="4101" y="7354"/>
                </a:moveTo>
                <a:cubicBezTo>
                  <a:pt x="4057" y="7354"/>
                  <a:pt x="4013" y="7371"/>
                  <a:pt x="3980" y="7404"/>
                </a:cubicBezTo>
                <a:cubicBezTo>
                  <a:pt x="3914" y="7469"/>
                  <a:pt x="3914" y="7576"/>
                  <a:pt x="3980" y="7642"/>
                </a:cubicBezTo>
                <a:cubicBezTo>
                  <a:pt x="4047" y="7708"/>
                  <a:pt x="4154" y="7708"/>
                  <a:pt x="4220" y="7642"/>
                </a:cubicBezTo>
                <a:cubicBezTo>
                  <a:pt x="4287" y="7576"/>
                  <a:pt x="4287" y="7469"/>
                  <a:pt x="4220" y="7404"/>
                </a:cubicBezTo>
                <a:cubicBezTo>
                  <a:pt x="4187" y="7371"/>
                  <a:pt x="4144" y="7354"/>
                  <a:pt x="4101" y="7354"/>
                </a:cubicBezTo>
                <a:close/>
                <a:moveTo>
                  <a:pt x="4886" y="7354"/>
                </a:moveTo>
                <a:cubicBezTo>
                  <a:pt x="4843" y="7354"/>
                  <a:pt x="4800" y="7371"/>
                  <a:pt x="4766" y="7404"/>
                </a:cubicBezTo>
                <a:cubicBezTo>
                  <a:pt x="4700" y="7469"/>
                  <a:pt x="4700" y="7576"/>
                  <a:pt x="4766" y="7642"/>
                </a:cubicBezTo>
                <a:cubicBezTo>
                  <a:pt x="4833" y="7708"/>
                  <a:pt x="4940" y="7708"/>
                  <a:pt x="5007" y="7642"/>
                </a:cubicBezTo>
                <a:cubicBezTo>
                  <a:pt x="5073" y="7576"/>
                  <a:pt x="5073" y="7469"/>
                  <a:pt x="5007" y="7404"/>
                </a:cubicBezTo>
                <a:cubicBezTo>
                  <a:pt x="4973" y="7371"/>
                  <a:pt x="4930" y="7354"/>
                  <a:pt x="4886" y="7354"/>
                </a:cubicBezTo>
                <a:close/>
                <a:moveTo>
                  <a:pt x="5672" y="7354"/>
                </a:moveTo>
                <a:cubicBezTo>
                  <a:pt x="5629" y="7354"/>
                  <a:pt x="5586" y="7371"/>
                  <a:pt x="5553" y="7404"/>
                </a:cubicBezTo>
                <a:cubicBezTo>
                  <a:pt x="5486" y="7469"/>
                  <a:pt x="5486" y="7576"/>
                  <a:pt x="5553" y="7642"/>
                </a:cubicBezTo>
                <a:cubicBezTo>
                  <a:pt x="5619" y="7708"/>
                  <a:pt x="5726" y="7708"/>
                  <a:pt x="5793" y="7642"/>
                </a:cubicBezTo>
                <a:cubicBezTo>
                  <a:pt x="5859" y="7576"/>
                  <a:pt x="5859" y="7469"/>
                  <a:pt x="5793" y="7404"/>
                </a:cubicBezTo>
                <a:cubicBezTo>
                  <a:pt x="5760" y="7371"/>
                  <a:pt x="5716" y="7354"/>
                  <a:pt x="5672" y="7354"/>
                </a:cubicBezTo>
                <a:close/>
                <a:moveTo>
                  <a:pt x="6459" y="7354"/>
                </a:moveTo>
                <a:cubicBezTo>
                  <a:pt x="6415" y="7354"/>
                  <a:pt x="6372" y="7371"/>
                  <a:pt x="6338" y="7404"/>
                </a:cubicBezTo>
                <a:cubicBezTo>
                  <a:pt x="6272" y="7469"/>
                  <a:pt x="6272" y="7576"/>
                  <a:pt x="6338" y="7642"/>
                </a:cubicBezTo>
                <a:cubicBezTo>
                  <a:pt x="6405" y="7708"/>
                  <a:pt x="6513" y="7708"/>
                  <a:pt x="6579" y="7642"/>
                </a:cubicBezTo>
                <a:cubicBezTo>
                  <a:pt x="6646" y="7576"/>
                  <a:pt x="6646" y="7469"/>
                  <a:pt x="6579" y="7404"/>
                </a:cubicBezTo>
                <a:cubicBezTo>
                  <a:pt x="6546" y="7371"/>
                  <a:pt x="6502" y="7354"/>
                  <a:pt x="6459" y="7354"/>
                </a:cubicBezTo>
                <a:close/>
                <a:moveTo>
                  <a:pt x="7245" y="7354"/>
                </a:moveTo>
                <a:cubicBezTo>
                  <a:pt x="7202" y="7354"/>
                  <a:pt x="7158" y="7371"/>
                  <a:pt x="7125" y="7404"/>
                </a:cubicBezTo>
                <a:cubicBezTo>
                  <a:pt x="7058" y="7469"/>
                  <a:pt x="7058" y="7576"/>
                  <a:pt x="7125" y="7642"/>
                </a:cubicBezTo>
                <a:cubicBezTo>
                  <a:pt x="7191" y="7708"/>
                  <a:pt x="7299" y="7708"/>
                  <a:pt x="7365" y="7642"/>
                </a:cubicBezTo>
                <a:cubicBezTo>
                  <a:pt x="7432" y="7576"/>
                  <a:pt x="7432" y="7469"/>
                  <a:pt x="7365" y="7404"/>
                </a:cubicBezTo>
                <a:cubicBezTo>
                  <a:pt x="7332" y="7371"/>
                  <a:pt x="7289" y="7354"/>
                  <a:pt x="7245" y="7354"/>
                </a:cubicBezTo>
                <a:close/>
                <a:moveTo>
                  <a:pt x="8031" y="7354"/>
                </a:moveTo>
                <a:cubicBezTo>
                  <a:pt x="7988" y="7354"/>
                  <a:pt x="7944" y="7371"/>
                  <a:pt x="7911" y="7404"/>
                </a:cubicBezTo>
                <a:cubicBezTo>
                  <a:pt x="7845" y="7469"/>
                  <a:pt x="7845" y="7576"/>
                  <a:pt x="7911" y="7642"/>
                </a:cubicBezTo>
                <a:cubicBezTo>
                  <a:pt x="7977" y="7708"/>
                  <a:pt x="8085" y="7708"/>
                  <a:pt x="8151" y="7642"/>
                </a:cubicBezTo>
                <a:cubicBezTo>
                  <a:pt x="8217" y="7576"/>
                  <a:pt x="8217" y="7469"/>
                  <a:pt x="8151" y="7404"/>
                </a:cubicBezTo>
                <a:cubicBezTo>
                  <a:pt x="8118" y="7371"/>
                  <a:pt x="8075" y="7354"/>
                  <a:pt x="8031" y="7354"/>
                </a:cubicBezTo>
                <a:close/>
                <a:moveTo>
                  <a:pt x="8818" y="7354"/>
                </a:moveTo>
                <a:cubicBezTo>
                  <a:pt x="8774" y="7354"/>
                  <a:pt x="8730" y="7371"/>
                  <a:pt x="8697" y="7404"/>
                </a:cubicBezTo>
                <a:cubicBezTo>
                  <a:pt x="8631" y="7469"/>
                  <a:pt x="8631" y="7576"/>
                  <a:pt x="8697" y="7642"/>
                </a:cubicBezTo>
                <a:cubicBezTo>
                  <a:pt x="8764" y="7708"/>
                  <a:pt x="8871" y="7708"/>
                  <a:pt x="8937" y="7642"/>
                </a:cubicBezTo>
                <a:cubicBezTo>
                  <a:pt x="9004" y="7576"/>
                  <a:pt x="9004" y="7469"/>
                  <a:pt x="8937" y="7404"/>
                </a:cubicBezTo>
                <a:cubicBezTo>
                  <a:pt x="8904" y="7371"/>
                  <a:pt x="8861" y="7354"/>
                  <a:pt x="8818" y="7354"/>
                </a:cubicBezTo>
                <a:close/>
                <a:moveTo>
                  <a:pt x="9603" y="7354"/>
                </a:moveTo>
                <a:cubicBezTo>
                  <a:pt x="9560" y="7354"/>
                  <a:pt x="9517" y="7371"/>
                  <a:pt x="9483" y="7404"/>
                </a:cubicBezTo>
                <a:cubicBezTo>
                  <a:pt x="9417" y="7469"/>
                  <a:pt x="9417" y="7576"/>
                  <a:pt x="9483" y="7642"/>
                </a:cubicBezTo>
                <a:cubicBezTo>
                  <a:pt x="9550" y="7708"/>
                  <a:pt x="9657" y="7708"/>
                  <a:pt x="9724" y="7642"/>
                </a:cubicBezTo>
                <a:cubicBezTo>
                  <a:pt x="9790" y="7576"/>
                  <a:pt x="9790" y="7469"/>
                  <a:pt x="9724" y="7404"/>
                </a:cubicBezTo>
                <a:cubicBezTo>
                  <a:pt x="9690" y="7371"/>
                  <a:pt x="9647" y="7354"/>
                  <a:pt x="9603" y="7354"/>
                </a:cubicBezTo>
                <a:close/>
                <a:moveTo>
                  <a:pt x="10390" y="7354"/>
                </a:moveTo>
                <a:cubicBezTo>
                  <a:pt x="10346" y="7354"/>
                  <a:pt x="10303" y="7371"/>
                  <a:pt x="10270" y="7404"/>
                </a:cubicBezTo>
                <a:cubicBezTo>
                  <a:pt x="10203" y="7469"/>
                  <a:pt x="10203" y="7576"/>
                  <a:pt x="10270" y="7642"/>
                </a:cubicBezTo>
                <a:cubicBezTo>
                  <a:pt x="10336" y="7708"/>
                  <a:pt x="10444" y="7708"/>
                  <a:pt x="10510" y="7642"/>
                </a:cubicBezTo>
                <a:cubicBezTo>
                  <a:pt x="10576" y="7576"/>
                  <a:pt x="10576" y="7469"/>
                  <a:pt x="10510" y="7404"/>
                </a:cubicBezTo>
                <a:cubicBezTo>
                  <a:pt x="10477" y="7371"/>
                  <a:pt x="10433" y="7354"/>
                  <a:pt x="10390" y="7354"/>
                </a:cubicBezTo>
                <a:close/>
                <a:moveTo>
                  <a:pt x="11176" y="7354"/>
                </a:moveTo>
                <a:cubicBezTo>
                  <a:pt x="11132" y="7354"/>
                  <a:pt x="11089" y="7371"/>
                  <a:pt x="11055" y="7404"/>
                </a:cubicBezTo>
                <a:cubicBezTo>
                  <a:pt x="10989" y="7469"/>
                  <a:pt x="10989" y="7576"/>
                  <a:pt x="11055" y="7642"/>
                </a:cubicBezTo>
                <a:cubicBezTo>
                  <a:pt x="11122" y="7708"/>
                  <a:pt x="11230" y="7708"/>
                  <a:pt x="11296" y="7642"/>
                </a:cubicBezTo>
                <a:cubicBezTo>
                  <a:pt x="11363" y="7576"/>
                  <a:pt x="11363" y="7469"/>
                  <a:pt x="11296" y="7404"/>
                </a:cubicBezTo>
                <a:cubicBezTo>
                  <a:pt x="11263" y="7371"/>
                  <a:pt x="11219" y="7354"/>
                  <a:pt x="11176" y="7354"/>
                </a:cubicBezTo>
                <a:close/>
                <a:moveTo>
                  <a:pt x="11962" y="7354"/>
                </a:moveTo>
                <a:cubicBezTo>
                  <a:pt x="11919" y="7354"/>
                  <a:pt x="11875" y="7371"/>
                  <a:pt x="11842" y="7404"/>
                </a:cubicBezTo>
                <a:cubicBezTo>
                  <a:pt x="11775" y="7469"/>
                  <a:pt x="11775" y="7576"/>
                  <a:pt x="11842" y="7642"/>
                </a:cubicBezTo>
                <a:cubicBezTo>
                  <a:pt x="11908" y="7708"/>
                  <a:pt x="12016" y="7708"/>
                  <a:pt x="12083" y="7642"/>
                </a:cubicBezTo>
                <a:cubicBezTo>
                  <a:pt x="12149" y="7576"/>
                  <a:pt x="12149" y="7469"/>
                  <a:pt x="12083" y="7404"/>
                </a:cubicBezTo>
                <a:cubicBezTo>
                  <a:pt x="12049" y="7371"/>
                  <a:pt x="12006" y="7354"/>
                  <a:pt x="11962" y="7354"/>
                </a:cubicBezTo>
                <a:close/>
                <a:moveTo>
                  <a:pt x="12748" y="7354"/>
                </a:moveTo>
                <a:cubicBezTo>
                  <a:pt x="12705" y="7354"/>
                  <a:pt x="12661" y="7371"/>
                  <a:pt x="12628" y="7404"/>
                </a:cubicBezTo>
                <a:cubicBezTo>
                  <a:pt x="12562" y="7469"/>
                  <a:pt x="12562" y="7576"/>
                  <a:pt x="12628" y="7642"/>
                </a:cubicBezTo>
                <a:cubicBezTo>
                  <a:pt x="12694" y="7708"/>
                  <a:pt x="12802" y="7708"/>
                  <a:pt x="12868" y="7642"/>
                </a:cubicBezTo>
                <a:cubicBezTo>
                  <a:pt x="12935" y="7576"/>
                  <a:pt x="12935" y="7469"/>
                  <a:pt x="12868" y="7404"/>
                </a:cubicBezTo>
                <a:cubicBezTo>
                  <a:pt x="12835" y="7371"/>
                  <a:pt x="12792" y="7354"/>
                  <a:pt x="12748" y="7354"/>
                </a:cubicBezTo>
                <a:close/>
                <a:moveTo>
                  <a:pt x="13535" y="7354"/>
                </a:moveTo>
                <a:cubicBezTo>
                  <a:pt x="13491" y="7354"/>
                  <a:pt x="13447" y="7371"/>
                  <a:pt x="13414" y="7404"/>
                </a:cubicBezTo>
                <a:cubicBezTo>
                  <a:pt x="13348" y="7469"/>
                  <a:pt x="13348" y="7576"/>
                  <a:pt x="13414" y="7642"/>
                </a:cubicBezTo>
                <a:cubicBezTo>
                  <a:pt x="13481" y="7708"/>
                  <a:pt x="13588" y="7708"/>
                  <a:pt x="13654" y="7642"/>
                </a:cubicBezTo>
                <a:cubicBezTo>
                  <a:pt x="13721" y="7576"/>
                  <a:pt x="13721" y="7469"/>
                  <a:pt x="13654" y="7404"/>
                </a:cubicBezTo>
                <a:cubicBezTo>
                  <a:pt x="13621" y="7371"/>
                  <a:pt x="13578" y="7354"/>
                  <a:pt x="13535" y="7354"/>
                </a:cubicBezTo>
                <a:close/>
                <a:moveTo>
                  <a:pt x="14320" y="7354"/>
                </a:moveTo>
                <a:cubicBezTo>
                  <a:pt x="14277" y="7354"/>
                  <a:pt x="14234" y="7371"/>
                  <a:pt x="14201" y="7404"/>
                </a:cubicBezTo>
                <a:cubicBezTo>
                  <a:pt x="14134" y="7469"/>
                  <a:pt x="14134" y="7576"/>
                  <a:pt x="14201" y="7642"/>
                </a:cubicBezTo>
                <a:cubicBezTo>
                  <a:pt x="14267" y="7708"/>
                  <a:pt x="14374" y="7708"/>
                  <a:pt x="14441" y="7642"/>
                </a:cubicBezTo>
                <a:cubicBezTo>
                  <a:pt x="14507" y="7576"/>
                  <a:pt x="14507" y="7469"/>
                  <a:pt x="14441" y="7404"/>
                </a:cubicBezTo>
                <a:cubicBezTo>
                  <a:pt x="14408" y="7371"/>
                  <a:pt x="14364" y="7354"/>
                  <a:pt x="14320" y="7354"/>
                </a:cubicBezTo>
                <a:close/>
                <a:moveTo>
                  <a:pt x="15107" y="7354"/>
                </a:moveTo>
                <a:cubicBezTo>
                  <a:pt x="15063" y="7354"/>
                  <a:pt x="15019" y="7371"/>
                  <a:pt x="14986" y="7404"/>
                </a:cubicBezTo>
                <a:cubicBezTo>
                  <a:pt x="14920" y="7469"/>
                  <a:pt x="14920" y="7576"/>
                  <a:pt x="14986" y="7642"/>
                </a:cubicBezTo>
                <a:cubicBezTo>
                  <a:pt x="15053" y="7708"/>
                  <a:pt x="15161" y="7708"/>
                  <a:pt x="15227" y="7642"/>
                </a:cubicBezTo>
                <a:cubicBezTo>
                  <a:pt x="15293" y="7576"/>
                  <a:pt x="15293" y="7469"/>
                  <a:pt x="15227" y="7404"/>
                </a:cubicBezTo>
                <a:cubicBezTo>
                  <a:pt x="15194" y="7371"/>
                  <a:pt x="15150" y="7354"/>
                  <a:pt x="15107" y="7354"/>
                </a:cubicBezTo>
                <a:close/>
                <a:moveTo>
                  <a:pt x="15893" y="7354"/>
                </a:moveTo>
                <a:cubicBezTo>
                  <a:pt x="15849" y="7354"/>
                  <a:pt x="15806" y="7371"/>
                  <a:pt x="15772" y="7404"/>
                </a:cubicBezTo>
                <a:cubicBezTo>
                  <a:pt x="15706" y="7469"/>
                  <a:pt x="15706" y="7576"/>
                  <a:pt x="15772" y="7642"/>
                </a:cubicBezTo>
                <a:cubicBezTo>
                  <a:pt x="15839" y="7708"/>
                  <a:pt x="15947" y="7708"/>
                  <a:pt x="16013" y="7642"/>
                </a:cubicBezTo>
                <a:cubicBezTo>
                  <a:pt x="16080" y="7576"/>
                  <a:pt x="16080" y="7469"/>
                  <a:pt x="16013" y="7404"/>
                </a:cubicBezTo>
                <a:cubicBezTo>
                  <a:pt x="15980" y="7371"/>
                  <a:pt x="15936" y="7354"/>
                  <a:pt x="15893" y="7354"/>
                </a:cubicBezTo>
                <a:close/>
                <a:moveTo>
                  <a:pt x="16679" y="7354"/>
                </a:moveTo>
                <a:cubicBezTo>
                  <a:pt x="16636" y="7354"/>
                  <a:pt x="16592" y="7371"/>
                  <a:pt x="16559" y="7404"/>
                </a:cubicBezTo>
                <a:cubicBezTo>
                  <a:pt x="16492" y="7469"/>
                  <a:pt x="16492" y="7576"/>
                  <a:pt x="16559" y="7642"/>
                </a:cubicBezTo>
                <a:cubicBezTo>
                  <a:pt x="16625" y="7708"/>
                  <a:pt x="16733" y="7708"/>
                  <a:pt x="16800" y="7642"/>
                </a:cubicBezTo>
                <a:cubicBezTo>
                  <a:pt x="16866" y="7576"/>
                  <a:pt x="16866" y="7469"/>
                  <a:pt x="16800" y="7404"/>
                </a:cubicBezTo>
                <a:cubicBezTo>
                  <a:pt x="16766" y="7371"/>
                  <a:pt x="16723" y="7354"/>
                  <a:pt x="16679" y="7354"/>
                </a:cubicBezTo>
                <a:close/>
                <a:moveTo>
                  <a:pt x="17465" y="7354"/>
                </a:moveTo>
                <a:cubicBezTo>
                  <a:pt x="17422" y="7354"/>
                  <a:pt x="17378" y="7371"/>
                  <a:pt x="17345" y="7404"/>
                </a:cubicBezTo>
                <a:cubicBezTo>
                  <a:pt x="17279" y="7469"/>
                  <a:pt x="17279" y="7576"/>
                  <a:pt x="17345" y="7642"/>
                </a:cubicBezTo>
                <a:cubicBezTo>
                  <a:pt x="17411" y="7708"/>
                  <a:pt x="17519" y="7708"/>
                  <a:pt x="17585" y="7642"/>
                </a:cubicBezTo>
                <a:cubicBezTo>
                  <a:pt x="17652" y="7576"/>
                  <a:pt x="17652" y="7469"/>
                  <a:pt x="17585" y="7404"/>
                </a:cubicBezTo>
                <a:cubicBezTo>
                  <a:pt x="17552" y="7371"/>
                  <a:pt x="17509" y="7354"/>
                  <a:pt x="17465" y="7354"/>
                </a:cubicBezTo>
                <a:close/>
                <a:moveTo>
                  <a:pt x="18252" y="7354"/>
                </a:moveTo>
                <a:cubicBezTo>
                  <a:pt x="18208" y="7354"/>
                  <a:pt x="18165" y="7371"/>
                  <a:pt x="18131" y="7404"/>
                </a:cubicBezTo>
                <a:cubicBezTo>
                  <a:pt x="18065" y="7469"/>
                  <a:pt x="18065" y="7576"/>
                  <a:pt x="18131" y="7642"/>
                </a:cubicBezTo>
                <a:cubicBezTo>
                  <a:pt x="18198" y="7708"/>
                  <a:pt x="18305" y="7708"/>
                  <a:pt x="18371" y="7642"/>
                </a:cubicBezTo>
                <a:cubicBezTo>
                  <a:pt x="18438" y="7576"/>
                  <a:pt x="18438" y="7469"/>
                  <a:pt x="18371" y="7404"/>
                </a:cubicBezTo>
                <a:cubicBezTo>
                  <a:pt x="18338" y="7371"/>
                  <a:pt x="18295" y="7354"/>
                  <a:pt x="18252" y="7354"/>
                </a:cubicBezTo>
                <a:close/>
                <a:moveTo>
                  <a:pt x="19037" y="7354"/>
                </a:moveTo>
                <a:cubicBezTo>
                  <a:pt x="18994" y="7354"/>
                  <a:pt x="18951" y="7371"/>
                  <a:pt x="18918" y="7404"/>
                </a:cubicBezTo>
                <a:cubicBezTo>
                  <a:pt x="18851" y="7469"/>
                  <a:pt x="18851" y="7576"/>
                  <a:pt x="18918" y="7642"/>
                </a:cubicBezTo>
                <a:cubicBezTo>
                  <a:pt x="18984" y="7708"/>
                  <a:pt x="19091" y="7708"/>
                  <a:pt x="19158" y="7642"/>
                </a:cubicBezTo>
                <a:cubicBezTo>
                  <a:pt x="19224" y="7576"/>
                  <a:pt x="19224" y="7469"/>
                  <a:pt x="19158" y="7404"/>
                </a:cubicBezTo>
                <a:cubicBezTo>
                  <a:pt x="19125" y="7371"/>
                  <a:pt x="19081" y="7354"/>
                  <a:pt x="19037" y="7354"/>
                </a:cubicBezTo>
                <a:close/>
                <a:moveTo>
                  <a:pt x="19824" y="7354"/>
                </a:moveTo>
                <a:cubicBezTo>
                  <a:pt x="19780" y="7354"/>
                  <a:pt x="19736" y="7371"/>
                  <a:pt x="19703" y="7404"/>
                </a:cubicBezTo>
                <a:cubicBezTo>
                  <a:pt x="19637" y="7469"/>
                  <a:pt x="19637" y="7576"/>
                  <a:pt x="19703" y="7642"/>
                </a:cubicBezTo>
                <a:cubicBezTo>
                  <a:pt x="19770" y="7708"/>
                  <a:pt x="19878" y="7708"/>
                  <a:pt x="19944" y="7642"/>
                </a:cubicBezTo>
                <a:cubicBezTo>
                  <a:pt x="20010" y="7576"/>
                  <a:pt x="20010" y="7469"/>
                  <a:pt x="19944" y="7404"/>
                </a:cubicBezTo>
                <a:cubicBezTo>
                  <a:pt x="19911" y="7371"/>
                  <a:pt x="19867" y="7354"/>
                  <a:pt x="19824" y="7354"/>
                </a:cubicBezTo>
                <a:close/>
                <a:moveTo>
                  <a:pt x="20610" y="7354"/>
                </a:moveTo>
                <a:cubicBezTo>
                  <a:pt x="20566" y="7354"/>
                  <a:pt x="20523" y="7371"/>
                  <a:pt x="20490" y="7404"/>
                </a:cubicBezTo>
                <a:cubicBezTo>
                  <a:pt x="20423" y="7469"/>
                  <a:pt x="20423" y="7576"/>
                  <a:pt x="20490" y="7642"/>
                </a:cubicBezTo>
                <a:cubicBezTo>
                  <a:pt x="20556" y="7708"/>
                  <a:pt x="20664" y="7708"/>
                  <a:pt x="20730" y="7642"/>
                </a:cubicBezTo>
                <a:cubicBezTo>
                  <a:pt x="20797" y="7576"/>
                  <a:pt x="20797" y="7469"/>
                  <a:pt x="20730" y="7404"/>
                </a:cubicBezTo>
                <a:cubicBezTo>
                  <a:pt x="20697" y="7371"/>
                  <a:pt x="20653" y="7354"/>
                  <a:pt x="20610" y="7354"/>
                </a:cubicBezTo>
                <a:close/>
                <a:moveTo>
                  <a:pt x="21396" y="7354"/>
                </a:moveTo>
                <a:cubicBezTo>
                  <a:pt x="21353" y="7354"/>
                  <a:pt x="21309" y="7371"/>
                  <a:pt x="21276" y="7404"/>
                </a:cubicBezTo>
                <a:cubicBezTo>
                  <a:pt x="21209" y="7469"/>
                  <a:pt x="21209" y="7576"/>
                  <a:pt x="21276" y="7642"/>
                </a:cubicBezTo>
                <a:cubicBezTo>
                  <a:pt x="21342" y="7708"/>
                  <a:pt x="21450" y="7708"/>
                  <a:pt x="21517" y="7642"/>
                </a:cubicBezTo>
                <a:cubicBezTo>
                  <a:pt x="21583" y="7576"/>
                  <a:pt x="21583" y="7469"/>
                  <a:pt x="21517" y="7404"/>
                </a:cubicBezTo>
                <a:cubicBezTo>
                  <a:pt x="21483" y="7371"/>
                  <a:pt x="21440" y="7354"/>
                  <a:pt x="21396" y="7354"/>
                </a:cubicBezTo>
                <a:close/>
                <a:moveTo>
                  <a:pt x="169" y="8172"/>
                </a:moveTo>
                <a:cubicBezTo>
                  <a:pt x="126" y="8172"/>
                  <a:pt x="83" y="8189"/>
                  <a:pt x="49" y="8221"/>
                </a:cubicBezTo>
                <a:cubicBezTo>
                  <a:pt x="-17" y="8287"/>
                  <a:pt x="-17" y="8393"/>
                  <a:pt x="49" y="8459"/>
                </a:cubicBezTo>
                <a:cubicBezTo>
                  <a:pt x="116" y="8525"/>
                  <a:pt x="223" y="8525"/>
                  <a:pt x="290" y="8459"/>
                </a:cubicBezTo>
                <a:cubicBezTo>
                  <a:pt x="356" y="8393"/>
                  <a:pt x="356" y="8287"/>
                  <a:pt x="290" y="8221"/>
                </a:cubicBezTo>
                <a:cubicBezTo>
                  <a:pt x="256" y="8189"/>
                  <a:pt x="213" y="8172"/>
                  <a:pt x="169" y="8172"/>
                </a:cubicBezTo>
                <a:close/>
                <a:moveTo>
                  <a:pt x="955" y="8172"/>
                </a:moveTo>
                <a:cubicBezTo>
                  <a:pt x="912" y="8172"/>
                  <a:pt x="869" y="8189"/>
                  <a:pt x="836" y="8221"/>
                </a:cubicBezTo>
                <a:cubicBezTo>
                  <a:pt x="769" y="8287"/>
                  <a:pt x="769" y="8393"/>
                  <a:pt x="836" y="8459"/>
                </a:cubicBezTo>
                <a:cubicBezTo>
                  <a:pt x="902" y="8525"/>
                  <a:pt x="1009" y="8525"/>
                  <a:pt x="1076" y="8459"/>
                </a:cubicBezTo>
                <a:cubicBezTo>
                  <a:pt x="1142" y="8393"/>
                  <a:pt x="1142" y="8287"/>
                  <a:pt x="1076" y="8221"/>
                </a:cubicBezTo>
                <a:cubicBezTo>
                  <a:pt x="1043" y="8189"/>
                  <a:pt x="999" y="8172"/>
                  <a:pt x="955" y="8172"/>
                </a:cubicBezTo>
                <a:close/>
                <a:moveTo>
                  <a:pt x="1742" y="8172"/>
                </a:moveTo>
                <a:cubicBezTo>
                  <a:pt x="1698" y="8172"/>
                  <a:pt x="1654" y="8189"/>
                  <a:pt x="1621" y="8221"/>
                </a:cubicBezTo>
                <a:cubicBezTo>
                  <a:pt x="1555" y="8287"/>
                  <a:pt x="1555" y="8393"/>
                  <a:pt x="1621" y="8459"/>
                </a:cubicBezTo>
                <a:cubicBezTo>
                  <a:pt x="1688" y="8525"/>
                  <a:pt x="1796" y="8525"/>
                  <a:pt x="1862" y="8459"/>
                </a:cubicBezTo>
                <a:cubicBezTo>
                  <a:pt x="1928" y="8393"/>
                  <a:pt x="1928" y="8287"/>
                  <a:pt x="1862" y="8221"/>
                </a:cubicBezTo>
                <a:cubicBezTo>
                  <a:pt x="1829" y="8189"/>
                  <a:pt x="1785" y="8172"/>
                  <a:pt x="1742" y="8172"/>
                </a:cubicBezTo>
                <a:close/>
                <a:moveTo>
                  <a:pt x="2528" y="8172"/>
                </a:moveTo>
                <a:cubicBezTo>
                  <a:pt x="2484" y="8172"/>
                  <a:pt x="2441" y="8189"/>
                  <a:pt x="2408" y="8221"/>
                </a:cubicBezTo>
                <a:cubicBezTo>
                  <a:pt x="2341" y="8287"/>
                  <a:pt x="2341" y="8393"/>
                  <a:pt x="2408" y="8459"/>
                </a:cubicBezTo>
                <a:cubicBezTo>
                  <a:pt x="2474" y="8525"/>
                  <a:pt x="2582" y="8525"/>
                  <a:pt x="2648" y="8459"/>
                </a:cubicBezTo>
                <a:cubicBezTo>
                  <a:pt x="2715" y="8393"/>
                  <a:pt x="2715" y="8287"/>
                  <a:pt x="2648" y="8221"/>
                </a:cubicBezTo>
                <a:cubicBezTo>
                  <a:pt x="2615" y="8189"/>
                  <a:pt x="2571" y="8172"/>
                  <a:pt x="2528" y="8172"/>
                </a:cubicBezTo>
                <a:close/>
                <a:moveTo>
                  <a:pt x="3314" y="8172"/>
                </a:moveTo>
                <a:cubicBezTo>
                  <a:pt x="3271" y="8172"/>
                  <a:pt x="3227" y="8189"/>
                  <a:pt x="3194" y="8221"/>
                </a:cubicBezTo>
                <a:cubicBezTo>
                  <a:pt x="3127" y="8287"/>
                  <a:pt x="3127" y="8393"/>
                  <a:pt x="3194" y="8459"/>
                </a:cubicBezTo>
                <a:cubicBezTo>
                  <a:pt x="3260" y="8525"/>
                  <a:pt x="3368" y="8525"/>
                  <a:pt x="3434" y="8459"/>
                </a:cubicBezTo>
                <a:cubicBezTo>
                  <a:pt x="3500" y="8393"/>
                  <a:pt x="3500" y="8287"/>
                  <a:pt x="3434" y="8221"/>
                </a:cubicBezTo>
                <a:cubicBezTo>
                  <a:pt x="3401" y="8189"/>
                  <a:pt x="3358" y="8172"/>
                  <a:pt x="3314" y="8172"/>
                </a:cubicBezTo>
                <a:close/>
                <a:moveTo>
                  <a:pt x="4101" y="8172"/>
                </a:moveTo>
                <a:cubicBezTo>
                  <a:pt x="4057" y="8172"/>
                  <a:pt x="4013" y="8189"/>
                  <a:pt x="3980" y="8221"/>
                </a:cubicBezTo>
                <a:cubicBezTo>
                  <a:pt x="3914" y="8287"/>
                  <a:pt x="3914" y="8393"/>
                  <a:pt x="3980" y="8459"/>
                </a:cubicBezTo>
                <a:cubicBezTo>
                  <a:pt x="4047" y="8525"/>
                  <a:pt x="4154" y="8525"/>
                  <a:pt x="4220" y="8459"/>
                </a:cubicBezTo>
                <a:cubicBezTo>
                  <a:pt x="4287" y="8393"/>
                  <a:pt x="4287" y="8287"/>
                  <a:pt x="4220" y="8221"/>
                </a:cubicBezTo>
                <a:cubicBezTo>
                  <a:pt x="4187" y="8189"/>
                  <a:pt x="4144" y="8172"/>
                  <a:pt x="4101" y="8172"/>
                </a:cubicBezTo>
                <a:close/>
                <a:moveTo>
                  <a:pt x="4886" y="8172"/>
                </a:moveTo>
                <a:cubicBezTo>
                  <a:pt x="4843" y="8172"/>
                  <a:pt x="4800" y="8189"/>
                  <a:pt x="4766" y="8221"/>
                </a:cubicBezTo>
                <a:cubicBezTo>
                  <a:pt x="4700" y="8287"/>
                  <a:pt x="4700" y="8393"/>
                  <a:pt x="4766" y="8459"/>
                </a:cubicBezTo>
                <a:cubicBezTo>
                  <a:pt x="4833" y="8525"/>
                  <a:pt x="4940" y="8525"/>
                  <a:pt x="5007" y="8459"/>
                </a:cubicBezTo>
                <a:cubicBezTo>
                  <a:pt x="5073" y="8393"/>
                  <a:pt x="5073" y="8287"/>
                  <a:pt x="5007" y="8221"/>
                </a:cubicBezTo>
                <a:cubicBezTo>
                  <a:pt x="4973" y="8189"/>
                  <a:pt x="4930" y="8172"/>
                  <a:pt x="4886" y="8172"/>
                </a:cubicBezTo>
                <a:close/>
                <a:moveTo>
                  <a:pt x="5672" y="8172"/>
                </a:moveTo>
                <a:cubicBezTo>
                  <a:pt x="5629" y="8172"/>
                  <a:pt x="5586" y="8189"/>
                  <a:pt x="5553" y="8221"/>
                </a:cubicBezTo>
                <a:cubicBezTo>
                  <a:pt x="5486" y="8287"/>
                  <a:pt x="5486" y="8393"/>
                  <a:pt x="5553" y="8459"/>
                </a:cubicBezTo>
                <a:cubicBezTo>
                  <a:pt x="5619" y="8525"/>
                  <a:pt x="5726" y="8525"/>
                  <a:pt x="5793" y="8459"/>
                </a:cubicBezTo>
                <a:cubicBezTo>
                  <a:pt x="5859" y="8393"/>
                  <a:pt x="5859" y="8287"/>
                  <a:pt x="5793" y="8221"/>
                </a:cubicBezTo>
                <a:cubicBezTo>
                  <a:pt x="5760" y="8189"/>
                  <a:pt x="5716" y="8172"/>
                  <a:pt x="5672" y="8172"/>
                </a:cubicBezTo>
                <a:close/>
                <a:moveTo>
                  <a:pt x="6459" y="8172"/>
                </a:moveTo>
                <a:cubicBezTo>
                  <a:pt x="6415" y="8172"/>
                  <a:pt x="6372" y="8189"/>
                  <a:pt x="6338" y="8221"/>
                </a:cubicBezTo>
                <a:cubicBezTo>
                  <a:pt x="6272" y="8287"/>
                  <a:pt x="6272" y="8393"/>
                  <a:pt x="6338" y="8459"/>
                </a:cubicBezTo>
                <a:cubicBezTo>
                  <a:pt x="6405" y="8525"/>
                  <a:pt x="6513" y="8525"/>
                  <a:pt x="6579" y="8459"/>
                </a:cubicBezTo>
                <a:cubicBezTo>
                  <a:pt x="6646" y="8393"/>
                  <a:pt x="6646" y="8287"/>
                  <a:pt x="6579" y="8221"/>
                </a:cubicBezTo>
                <a:cubicBezTo>
                  <a:pt x="6546" y="8189"/>
                  <a:pt x="6502" y="8172"/>
                  <a:pt x="6459" y="8172"/>
                </a:cubicBezTo>
                <a:close/>
                <a:moveTo>
                  <a:pt x="7245" y="8172"/>
                </a:moveTo>
                <a:cubicBezTo>
                  <a:pt x="7202" y="8172"/>
                  <a:pt x="7158" y="8189"/>
                  <a:pt x="7125" y="8221"/>
                </a:cubicBezTo>
                <a:cubicBezTo>
                  <a:pt x="7058" y="8287"/>
                  <a:pt x="7058" y="8393"/>
                  <a:pt x="7125" y="8459"/>
                </a:cubicBezTo>
                <a:cubicBezTo>
                  <a:pt x="7191" y="8525"/>
                  <a:pt x="7299" y="8525"/>
                  <a:pt x="7365" y="8459"/>
                </a:cubicBezTo>
                <a:cubicBezTo>
                  <a:pt x="7432" y="8393"/>
                  <a:pt x="7432" y="8287"/>
                  <a:pt x="7365" y="8221"/>
                </a:cubicBezTo>
                <a:cubicBezTo>
                  <a:pt x="7332" y="8189"/>
                  <a:pt x="7289" y="8172"/>
                  <a:pt x="7245" y="8172"/>
                </a:cubicBezTo>
                <a:close/>
                <a:moveTo>
                  <a:pt x="8031" y="8172"/>
                </a:moveTo>
                <a:cubicBezTo>
                  <a:pt x="7988" y="8172"/>
                  <a:pt x="7944" y="8189"/>
                  <a:pt x="7911" y="8221"/>
                </a:cubicBezTo>
                <a:cubicBezTo>
                  <a:pt x="7845" y="8287"/>
                  <a:pt x="7845" y="8393"/>
                  <a:pt x="7911" y="8459"/>
                </a:cubicBezTo>
                <a:cubicBezTo>
                  <a:pt x="7977" y="8525"/>
                  <a:pt x="8085" y="8525"/>
                  <a:pt x="8151" y="8459"/>
                </a:cubicBezTo>
                <a:cubicBezTo>
                  <a:pt x="8217" y="8393"/>
                  <a:pt x="8217" y="8287"/>
                  <a:pt x="8151" y="8221"/>
                </a:cubicBezTo>
                <a:cubicBezTo>
                  <a:pt x="8118" y="8189"/>
                  <a:pt x="8075" y="8172"/>
                  <a:pt x="8031" y="8172"/>
                </a:cubicBezTo>
                <a:close/>
                <a:moveTo>
                  <a:pt x="8818" y="8172"/>
                </a:moveTo>
                <a:cubicBezTo>
                  <a:pt x="8774" y="8172"/>
                  <a:pt x="8730" y="8189"/>
                  <a:pt x="8697" y="8221"/>
                </a:cubicBezTo>
                <a:cubicBezTo>
                  <a:pt x="8631" y="8287"/>
                  <a:pt x="8631" y="8393"/>
                  <a:pt x="8697" y="8459"/>
                </a:cubicBezTo>
                <a:cubicBezTo>
                  <a:pt x="8764" y="8525"/>
                  <a:pt x="8871" y="8525"/>
                  <a:pt x="8937" y="8459"/>
                </a:cubicBezTo>
                <a:cubicBezTo>
                  <a:pt x="9004" y="8393"/>
                  <a:pt x="9004" y="8287"/>
                  <a:pt x="8937" y="8221"/>
                </a:cubicBezTo>
                <a:cubicBezTo>
                  <a:pt x="8904" y="8189"/>
                  <a:pt x="8861" y="8172"/>
                  <a:pt x="8818" y="8172"/>
                </a:cubicBezTo>
                <a:close/>
                <a:moveTo>
                  <a:pt x="9603" y="8172"/>
                </a:moveTo>
                <a:cubicBezTo>
                  <a:pt x="9560" y="8172"/>
                  <a:pt x="9517" y="8189"/>
                  <a:pt x="9483" y="8221"/>
                </a:cubicBezTo>
                <a:cubicBezTo>
                  <a:pt x="9417" y="8287"/>
                  <a:pt x="9417" y="8393"/>
                  <a:pt x="9483" y="8459"/>
                </a:cubicBezTo>
                <a:cubicBezTo>
                  <a:pt x="9550" y="8525"/>
                  <a:pt x="9657" y="8525"/>
                  <a:pt x="9724" y="8459"/>
                </a:cubicBezTo>
                <a:cubicBezTo>
                  <a:pt x="9790" y="8393"/>
                  <a:pt x="9790" y="8287"/>
                  <a:pt x="9724" y="8221"/>
                </a:cubicBezTo>
                <a:cubicBezTo>
                  <a:pt x="9690" y="8189"/>
                  <a:pt x="9647" y="8172"/>
                  <a:pt x="9603" y="8172"/>
                </a:cubicBezTo>
                <a:close/>
                <a:moveTo>
                  <a:pt x="10390" y="8172"/>
                </a:moveTo>
                <a:cubicBezTo>
                  <a:pt x="10346" y="8172"/>
                  <a:pt x="10303" y="8189"/>
                  <a:pt x="10270" y="8221"/>
                </a:cubicBezTo>
                <a:cubicBezTo>
                  <a:pt x="10203" y="8287"/>
                  <a:pt x="10203" y="8393"/>
                  <a:pt x="10270" y="8459"/>
                </a:cubicBezTo>
                <a:cubicBezTo>
                  <a:pt x="10336" y="8525"/>
                  <a:pt x="10444" y="8525"/>
                  <a:pt x="10510" y="8459"/>
                </a:cubicBezTo>
                <a:cubicBezTo>
                  <a:pt x="10576" y="8393"/>
                  <a:pt x="10576" y="8287"/>
                  <a:pt x="10510" y="8221"/>
                </a:cubicBezTo>
                <a:cubicBezTo>
                  <a:pt x="10477" y="8189"/>
                  <a:pt x="10433" y="8172"/>
                  <a:pt x="10390" y="8172"/>
                </a:cubicBezTo>
                <a:close/>
                <a:moveTo>
                  <a:pt x="11176" y="8172"/>
                </a:moveTo>
                <a:cubicBezTo>
                  <a:pt x="11132" y="8172"/>
                  <a:pt x="11089" y="8189"/>
                  <a:pt x="11055" y="8221"/>
                </a:cubicBezTo>
                <a:cubicBezTo>
                  <a:pt x="10989" y="8287"/>
                  <a:pt x="10989" y="8393"/>
                  <a:pt x="11055" y="8459"/>
                </a:cubicBezTo>
                <a:cubicBezTo>
                  <a:pt x="11122" y="8525"/>
                  <a:pt x="11230" y="8525"/>
                  <a:pt x="11296" y="8459"/>
                </a:cubicBezTo>
                <a:cubicBezTo>
                  <a:pt x="11363" y="8393"/>
                  <a:pt x="11363" y="8287"/>
                  <a:pt x="11296" y="8221"/>
                </a:cubicBezTo>
                <a:cubicBezTo>
                  <a:pt x="11263" y="8189"/>
                  <a:pt x="11219" y="8172"/>
                  <a:pt x="11176" y="8172"/>
                </a:cubicBezTo>
                <a:close/>
                <a:moveTo>
                  <a:pt x="11962" y="8172"/>
                </a:moveTo>
                <a:cubicBezTo>
                  <a:pt x="11919" y="8172"/>
                  <a:pt x="11875" y="8189"/>
                  <a:pt x="11842" y="8221"/>
                </a:cubicBezTo>
                <a:cubicBezTo>
                  <a:pt x="11775" y="8287"/>
                  <a:pt x="11775" y="8393"/>
                  <a:pt x="11842" y="8459"/>
                </a:cubicBezTo>
                <a:cubicBezTo>
                  <a:pt x="11908" y="8525"/>
                  <a:pt x="12016" y="8525"/>
                  <a:pt x="12083" y="8459"/>
                </a:cubicBezTo>
                <a:cubicBezTo>
                  <a:pt x="12149" y="8393"/>
                  <a:pt x="12149" y="8287"/>
                  <a:pt x="12083" y="8221"/>
                </a:cubicBezTo>
                <a:cubicBezTo>
                  <a:pt x="12049" y="8189"/>
                  <a:pt x="12006" y="8172"/>
                  <a:pt x="11962" y="8172"/>
                </a:cubicBezTo>
                <a:close/>
                <a:moveTo>
                  <a:pt x="12748" y="8172"/>
                </a:moveTo>
                <a:cubicBezTo>
                  <a:pt x="12705" y="8172"/>
                  <a:pt x="12661" y="8189"/>
                  <a:pt x="12628" y="8221"/>
                </a:cubicBezTo>
                <a:cubicBezTo>
                  <a:pt x="12562" y="8287"/>
                  <a:pt x="12562" y="8393"/>
                  <a:pt x="12628" y="8459"/>
                </a:cubicBezTo>
                <a:cubicBezTo>
                  <a:pt x="12694" y="8525"/>
                  <a:pt x="12802" y="8525"/>
                  <a:pt x="12868" y="8459"/>
                </a:cubicBezTo>
                <a:cubicBezTo>
                  <a:pt x="12935" y="8393"/>
                  <a:pt x="12935" y="8287"/>
                  <a:pt x="12868" y="8221"/>
                </a:cubicBezTo>
                <a:cubicBezTo>
                  <a:pt x="12835" y="8189"/>
                  <a:pt x="12792" y="8172"/>
                  <a:pt x="12748" y="8172"/>
                </a:cubicBezTo>
                <a:close/>
                <a:moveTo>
                  <a:pt x="13535" y="8172"/>
                </a:moveTo>
                <a:cubicBezTo>
                  <a:pt x="13491" y="8172"/>
                  <a:pt x="13447" y="8189"/>
                  <a:pt x="13414" y="8221"/>
                </a:cubicBezTo>
                <a:cubicBezTo>
                  <a:pt x="13348" y="8287"/>
                  <a:pt x="13348" y="8393"/>
                  <a:pt x="13414" y="8459"/>
                </a:cubicBezTo>
                <a:cubicBezTo>
                  <a:pt x="13481" y="8525"/>
                  <a:pt x="13588" y="8525"/>
                  <a:pt x="13654" y="8459"/>
                </a:cubicBezTo>
                <a:cubicBezTo>
                  <a:pt x="13721" y="8393"/>
                  <a:pt x="13721" y="8287"/>
                  <a:pt x="13654" y="8221"/>
                </a:cubicBezTo>
                <a:cubicBezTo>
                  <a:pt x="13621" y="8189"/>
                  <a:pt x="13578" y="8172"/>
                  <a:pt x="13535" y="8172"/>
                </a:cubicBezTo>
                <a:close/>
                <a:moveTo>
                  <a:pt x="14320" y="8172"/>
                </a:moveTo>
                <a:cubicBezTo>
                  <a:pt x="14277" y="8172"/>
                  <a:pt x="14234" y="8189"/>
                  <a:pt x="14201" y="8221"/>
                </a:cubicBezTo>
                <a:cubicBezTo>
                  <a:pt x="14134" y="8287"/>
                  <a:pt x="14134" y="8393"/>
                  <a:pt x="14201" y="8459"/>
                </a:cubicBezTo>
                <a:cubicBezTo>
                  <a:pt x="14267" y="8525"/>
                  <a:pt x="14374" y="8525"/>
                  <a:pt x="14441" y="8459"/>
                </a:cubicBezTo>
                <a:cubicBezTo>
                  <a:pt x="14507" y="8393"/>
                  <a:pt x="14507" y="8287"/>
                  <a:pt x="14441" y="8221"/>
                </a:cubicBezTo>
                <a:cubicBezTo>
                  <a:pt x="14408" y="8189"/>
                  <a:pt x="14364" y="8172"/>
                  <a:pt x="14320" y="8172"/>
                </a:cubicBezTo>
                <a:close/>
                <a:moveTo>
                  <a:pt x="15107" y="8172"/>
                </a:moveTo>
                <a:cubicBezTo>
                  <a:pt x="15063" y="8172"/>
                  <a:pt x="15019" y="8189"/>
                  <a:pt x="14986" y="8221"/>
                </a:cubicBezTo>
                <a:cubicBezTo>
                  <a:pt x="14920" y="8287"/>
                  <a:pt x="14920" y="8393"/>
                  <a:pt x="14986" y="8459"/>
                </a:cubicBezTo>
                <a:cubicBezTo>
                  <a:pt x="15053" y="8525"/>
                  <a:pt x="15161" y="8525"/>
                  <a:pt x="15227" y="8459"/>
                </a:cubicBezTo>
                <a:cubicBezTo>
                  <a:pt x="15293" y="8393"/>
                  <a:pt x="15293" y="8287"/>
                  <a:pt x="15227" y="8221"/>
                </a:cubicBezTo>
                <a:cubicBezTo>
                  <a:pt x="15194" y="8189"/>
                  <a:pt x="15150" y="8172"/>
                  <a:pt x="15107" y="8172"/>
                </a:cubicBezTo>
                <a:close/>
                <a:moveTo>
                  <a:pt x="15893" y="8172"/>
                </a:moveTo>
                <a:cubicBezTo>
                  <a:pt x="15849" y="8172"/>
                  <a:pt x="15806" y="8189"/>
                  <a:pt x="15772" y="8221"/>
                </a:cubicBezTo>
                <a:cubicBezTo>
                  <a:pt x="15706" y="8287"/>
                  <a:pt x="15706" y="8393"/>
                  <a:pt x="15772" y="8459"/>
                </a:cubicBezTo>
                <a:cubicBezTo>
                  <a:pt x="15839" y="8525"/>
                  <a:pt x="15947" y="8525"/>
                  <a:pt x="16013" y="8459"/>
                </a:cubicBezTo>
                <a:cubicBezTo>
                  <a:pt x="16080" y="8393"/>
                  <a:pt x="16080" y="8287"/>
                  <a:pt x="16013" y="8221"/>
                </a:cubicBezTo>
                <a:cubicBezTo>
                  <a:pt x="15980" y="8189"/>
                  <a:pt x="15936" y="8172"/>
                  <a:pt x="15893" y="8172"/>
                </a:cubicBezTo>
                <a:close/>
                <a:moveTo>
                  <a:pt x="16679" y="8172"/>
                </a:moveTo>
                <a:cubicBezTo>
                  <a:pt x="16636" y="8172"/>
                  <a:pt x="16592" y="8189"/>
                  <a:pt x="16559" y="8221"/>
                </a:cubicBezTo>
                <a:cubicBezTo>
                  <a:pt x="16492" y="8287"/>
                  <a:pt x="16492" y="8393"/>
                  <a:pt x="16559" y="8459"/>
                </a:cubicBezTo>
                <a:cubicBezTo>
                  <a:pt x="16625" y="8525"/>
                  <a:pt x="16733" y="8525"/>
                  <a:pt x="16800" y="8459"/>
                </a:cubicBezTo>
                <a:cubicBezTo>
                  <a:pt x="16866" y="8393"/>
                  <a:pt x="16866" y="8287"/>
                  <a:pt x="16800" y="8221"/>
                </a:cubicBezTo>
                <a:cubicBezTo>
                  <a:pt x="16766" y="8189"/>
                  <a:pt x="16723" y="8172"/>
                  <a:pt x="16679" y="8172"/>
                </a:cubicBezTo>
                <a:close/>
                <a:moveTo>
                  <a:pt x="17465" y="8172"/>
                </a:moveTo>
                <a:cubicBezTo>
                  <a:pt x="17422" y="8172"/>
                  <a:pt x="17378" y="8189"/>
                  <a:pt x="17345" y="8221"/>
                </a:cubicBezTo>
                <a:cubicBezTo>
                  <a:pt x="17279" y="8287"/>
                  <a:pt x="17279" y="8393"/>
                  <a:pt x="17345" y="8459"/>
                </a:cubicBezTo>
                <a:cubicBezTo>
                  <a:pt x="17411" y="8525"/>
                  <a:pt x="17519" y="8525"/>
                  <a:pt x="17585" y="8459"/>
                </a:cubicBezTo>
                <a:cubicBezTo>
                  <a:pt x="17652" y="8393"/>
                  <a:pt x="17652" y="8287"/>
                  <a:pt x="17585" y="8221"/>
                </a:cubicBezTo>
                <a:cubicBezTo>
                  <a:pt x="17552" y="8189"/>
                  <a:pt x="17509" y="8172"/>
                  <a:pt x="17465" y="8172"/>
                </a:cubicBezTo>
                <a:close/>
                <a:moveTo>
                  <a:pt x="18252" y="8172"/>
                </a:moveTo>
                <a:cubicBezTo>
                  <a:pt x="18208" y="8172"/>
                  <a:pt x="18165" y="8189"/>
                  <a:pt x="18131" y="8221"/>
                </a:cubicBezTo>
                <a:cubicBezTo>
                  <a:pt x="18065" y="8287"/>
                  <a:pt x="18065" y="8393"/>
                  <a:pt x="18131" y="8459"/>
                </a:cubicBezTo>
                <a:cubicBezTo>
                  <a:pt x="18198" y="8525"/>
                  <a:pt x="18305" y="8525"/>
                  <a:pt x="18371" y="8459"/>
                </a:cubicBezTo>
                <a:cubicBezTo>
                  <a:pt x="18438" y="8393"/>
                  <a:pt x="18438" y="8287"/>
                  <a:pt x="18371" y="8221"/>
                </a:cubicBezTo>
                <a:cubicBezTo>
                  <a:pt x="18338" y="8189"/>
                  <a:pt x="18295" y="8172"/>
                  <a:pt x="18252" y="8172"/>
                </a:cubicBezTo>
                <a:close/>
                <a:moveTo>
                  <a:pt x="19037" y="8172"/>
                </a:moveTo>
                <a:cubicBezTo>
                  <a:pt x="18994" y="8172"/>
                  <a:pt x="18951" y="8189"/>
                  <a:pt x="18918" y="8221"/>
                </a:cubicBezTo>
                <a:cubicBezTo>
                  <a:pt x="18851" y="8287"/>
                  <a:pt x="18851" y="8393"/>
                  <a:pt x="18918" y="8459"/>
                </a:cubicBezTo>
                <a:cubicBezTo>
                  <a:pt x="18984" y="8525"/>
                  <a:pt x="19091" y="8525"/>
                  <a:pt x="19158" y="8459"/>
                </a:cubicBezTo>
                <a:cubicBezTo>
                  <a:pt x="19224" y="8393"/>
                  <a:pt x="19224" y="8287"/>
                  <a:pt x="19158" y="8221"/>
                </a:cubicBezTo>
                <a:cubicBezTo>
                  <a:pt x="19125" y="8189"/>
                  <a:pt x="19081" y="8172"/>
                  <a:pt x="19037" y="8172"/>
                </a:cubicBezTo>
                <a:close/>
                <a:moveTo>
                  <a:pt x="19824" y="8172"/>
                </a:moveTo>
                <a:cubicBezTo>
                  <a:pt x="19780" y="8172"/>
                  <a:pt x="19736" y="8189"/>
                  <a:pt x="19703" y="8221"/>
                </a:cubicBezTo>
                <a:cubicBezTo>
                  <a:pt x="19637" y="8287"/>
                  <a:pt x="19637" y="8393"/>
                  <a:pt x="19703" y="8459"/>
                </a:cubicBezTo>
                <a:cubicBezTo>
                  <a:pt x="19770" y="8525"/>
                  <a:pt x="19878" y="8525"/>
                  <a:pt x="19944" y="8459"/>
                </a:cubicBezTo>
                <a:cubicBezTo>
                  <a:pt x="20010" y="8393"/>
                  <a:pt x="20010" y="8287"/>
                  <a:pt x="19944" y="8221"/>
                </a:cubicBezTo>
                <a:cubicBezTo>
                  <a:pt x="19911" y="8189"/>
                  <a:pt x="19867" y="8172"/>
                  <a:pt x="19824" y="8172"/>
                </a:cubicBezTo>
                <a:close/>
                <a:moveTo>
                  <a:pt x="20610" y="8172"/>
                </a:moveTo>
                <a:cubicBezTo>
                  <a:pt x="20566" y="8172"/>
                  <a:pt x="20523" y="8189"/>
                  <a:pt x="20490" y="8221"/>
                </a:cubicBezTo>
                <a:cubicBezTo>
                  <a:pt x="20423" y="8287"/>
                  <a:pt x="20423" y="8393"/>
                  <a:pt x="20490" y="8459"/>
                </a:cubicBezTo>
                <a:cubicBezTo>
                  <a:pt x="20556" y="8525"/>
                  <a:pt x="20664" y="8525"/>
                  <a:pt x="20730" y="8459"/>
                </a:cubicBezTo>
                <a:cubicBezTo>
                  <a:pt x="20797" y="8393"/>
                  <a:pt x="20797" y="8287"/>
                  <a:pt x="20730" y="8221"/>
                </a:cubicBezTo>
                <a:cubicBezTo>
                  <a:pt x="20697" y="8189"/>
                  <a:pt x="20653" y="8172"/>
                  <a:pt x="20610" y="8172"/>
                </a:cubicBezTo>
                <a:close/>
                <a:moveTo>
                  <a:pt x="21396" y="8172"/>
                </a:moveTo>
                <a:cubicBezTo>
                  <a:pt x="21353" y="8172"/>
                  <a:pt x="21309" y="8189"/>
                  <a:pt x="21276" y="8221"/>
                </a:cubicBezTo>
                <a:cubicBezTo>
                  <a:pt x="21209" y="8287"/>
                  <a:pt x="21209" y="8393"/>
                  <a:pt x="21276" y="8459"/>
                </a:cubicBezTo>
                <a:cubicBezTo>
                  <a:pt x="21342" y="8525"/>
                  <a:pt x="21450" y="8525"/>
                  <a:pt x="21517" y="8459"/>
                </a:cubicBezTo>
                <a:cubicBezTo>
                  <a:pt x="21583" y="8393"/>
                  <a:pt x="21583" y="8287"/>
                  <a:pt x="21517" y="8221"/>
                </a:cubicBezTo>
                <a:cubicBezTo>
                  <a:pt x="21483" y="8189"/>
                  <a:pt x="21440" y="8172"/>
                  <a:pt x="21396" y="8172"/>
                </a:cubicBezTo>
                <a:close/>
                <a:moveTo>
                  <a:pt x="169" y="8989"/>
                </a:moveTo>
                <a:cubicBezTo>
                  <a:pt x="126" y="8989"/>
                  <a:pt x="83" y="9006"/>
                  <a:pt x="49" y="9039"/>
                </a:cubicBezTo>
                <a:cubicBezTo>
                  <a:pt x="-17" y="9104"/>
                  <a:pt x="-17" y="9211"/>
                  <a:pt x="49" y="9276"/>
                </a:cubicBezTo>
                <a:cubicBezTo>
                  <a:pt x="116" y="9342"/>
                  <a:pt x="223" y="9342"/>
                  <a:pt x="290" y="9276"/>
                </a:cubicBezTo>
                <a:cubicBezTo>
                  <a:pt x="356" y="9211"/>
                  <a:pt x="356" y="9104"/>
                  <a:pt x="290" y="9039"/>
                </a:cubicBezTo>
                <a:cubicBezTo>
                  <a:pt x="256" y="9006"/>
                  <a:pt x="213" y="8989"/>
                  <a:pt x="169" y="8989"/>
                </a:cubicBezTo>
                <a:close/>
                <a:moveTo>
                  <a:pt x="955" y="8989"/>
                </a:moveTo>
                <a:cubicBezTo>
                  <a:pt x="912" y="8989"/>
                  <a:pt x="869" y="9006"/>
                  <a:pt x="836" y="9039"/>
                </a:cubicBezTo>
                <a:cubicBezTo>
                  <a:pt x="769" y="9104"/>
                  <a:pt x="769" y="9211"/>
                  <a:pt x="836" y="9276"/>
                </a:cubicBezTo>
                <a:cubicBezTo>
                  <a:pt x="902" y="9342"/>
                  <a:pt x="1009" y="9342"/>
                  <a:pt x="1076" y="9276"/>
                </a:cubicBezTo>
                <a:cubicBezTo>
                  <a:pt x="1142" y="9211"/>
                  <a:pt x="1142" y="9104"/>
                  <a:pt x="1076" y="9039"/>
                </a:cubicBezTo>
                <a:cubicBezTo>
                  <a:pt x="1043" y="9006"/>
                  <a:pt x="999" y="8989"/>
                  <a:pt x="955" y="8989"/>
                </a:cubicBezTo>
                <a:close/>
                <a:moveTo>
                  <a:pt x="1742" y="8989"/>
                </a:moveTo>
                <a:cubicBezTo>
                  <a:pt x="1698" y="8989"/>
                  <a:pt x="1654" y="9006"/>
                  <a:pt x="1621" y="9039"/>
                </a:cubicBezTo>
                <a:cubicBezTo>
                  <a:pt x="1555" y="9104"/>
                  <a:pt x="1555" y="9211"/>
                  <a:pt x="1621" y="9276"/>
                </a:cubicBezTo>
                <a:cubicBezTo>
                  <a:pt x="1688" y="9342"/>
                  <a:pt x="1796" y="9342"/>
                  <a:pt x="1862" y="9276"/>
                </a:cubicBezTo>
                <a:cubicBezTo>
                  <a:pt x="1928" y="9211"/>
                  <a:pt x="1928" y="9104"/>
                  <a:pt x="1862" y="9039"/>
                </a:cubicBezTo>
                <a:cubicBezTo>
                  <a:pt x="1829" y="9006"/>
                  <a:pt x="1785" y="8989"/>
                  <a:pt x="1742" y="8989"/>
                </a:cubicBezTo>
                <a:close/>
                <a:moveTo>
                  <a:pt x="2528" y="8989"/>
                </a:moveTo>
                <a:cubicBezTo>
                  <a:pt x="2484" y="8989"/>
                  <a:pt x="2441" y="9006"/>
                  <a:pt x="2408" y="9039"/>
                </a:cubicBezTo>
                <a:cubicBezTo>
                  <a:pt x="2341" y="9104"/>
                  <a:pt x="2341" y="9211"/>
                  <a:pt x="2408" y="9276"/>
                </a:cubicBezTo>
                <a:cubicBezTo>
                  <a:pt x="2474" y="9342"/>
                  <a:pt x="2582" y="9342"/>
                  <a:pt x="2648" y="9276"/>
                </a:cubicBezTo>
                <a:cubicBezTo>
                  <a:pt x="2715" y="9211"/>
                  <a:pt x="2715" y="9104"/>
                  <a:pt x="2648" y="9039"/>
                </a:cubicBezTo>
                <a:cubicBezTo>
                  <a:pt x="2615" y="9006"/>
                  <a:pt x="2571" y="8989"/>
                  <a:pt x="2528" y="8989"/>
                </a:cubicBezTo>
                <a:close/>
                <a:moveTo>
                  <a:pt x="3314" y="8989"/>
                </a:moveTo>
                <a:cubicBezTo>
                  <a:pt x="3271" y="8989"/>
                  <a:pt x="3227" y="9006"/>
                  <a:pt x="3194" y="9039"/>
                </a:cubicBezTo>
                <a:cubicBezTo>
                  <a:pt x="3127" y="9104"/>
                  <a:pt x="3127" y="9211"/>
                  <a:pt x="3194" y="9276"/>
                </a:cubicBezTo>
                <a:cubicBezTo>
                  <a:pt x="3260" y="9342"/>
                  <a:pt x="3368" y="9342"/>
                  <a:pt x="3434" y="9276"/>
                </a:cubicBezTo>
                <a:cubicBezTo>
                  <a:pt x="3500" y="9211"/>
                  <a:pt x="3500" y="9104"/>
                  <a:pt x="3434" y="9039"/>
                </a:cubicBezTo>
                <a:cubicBezTo>
                  <a:pt x="3401" y="9006"/>
                  <a:pt x="3358" y="8989"/>
                  <a:pt x="3314" y="8989"/>
                </a:cubicBezTo>
                <a:close/>
                <a:moveTo>
                  <a:pt x="4101" y="8989"/>
                </a:moveTo>
                <a:cubicBezTo>
                  <a:pt x="4057" y="8989"/>
                  <a:pt x="4013" y="9006"/>
                  <a:pt x="3980" y="9039"/>
                </a:cubicBezTo>
                <a:cubicBezTo>
                  <a:pt x="3914" y="9104"/>
                  <a:pt x="3914" y="9211"/>
                  <a:pt x="3980" y="9276"/>
                </a:cubicBezTo>
                <a:cubicBezTo>
                  <a:pt x="4047" y="9342"/>
                  <a:pt x="4154" y="9342"/>
                  <a:pt x="4220" y="9276"/>
                </a:cubicBezTo>
                <a:cubicBezTo>
                  <a:pt x="4287" y="9211"/>
                  <a:pt x="4287" y="9104"/>
                  <a:pt x="4220" y="9039"/>
                </a:cubicBezTo>
                <a:cubicBezTo>
                  <a:pt x="4187" y="9006"/>
                  <a:pt x="4144" y="8989"/>
                  <a:pt x="4101" y="8989"/>
                </a:cubicBezTo>
                <a:close/>
                <a:moveTo>
                  <a:pt x="4886" y="8989"/>
                </a:moveTo>
                <a:cubicBezTo>
                  <a:pt x="4843" y="8989"/>
                  <a:pt x="4800" y="9006"/>
                  <a:pt x="4766" y="9039"/>
                </a:cubicBezTo>
                <a:cubicBezTo>
                  <a:pt x="4700" y="9104"/>
                  <a:pt x="4700" y="9211"/>
                  <a:pt x="4766" y="9276"/>
                </a:cubicBezTo>
                <a:cubicBezTo>
                  <a:pt x="4833" y="9342"/>
                  <a:pt x="4940" y="9342"/>
                  <a:pt x="5007" y="9276"/>
                </a:cubicBezTo>
                <a:cubicBezTo>
                  <a:pt x="5073" y="9211"/>
                  <a:pt x="5073" y="9104"/>
                  <a:pt x="5007" y="9039"/>
                </a:cubicBezTo>
                <a:cubicBezTo>
                  <a:pt x="4973" y="9006"/>
                  <a:pt x="4930" y="8989"/>
                  <a:pt x="4886" y="8989"/>
                </a:cubicBezTo>
                <a:close/>
                <a:moveTo>
                  <a:pt x="5672" y="8989"/>
                </a:moveTo>
                <a:cubicBezTo>
                  <a:pt x="5629" y="8989"/>
                  <a:pt x="5586" y="9006"/>
                  <a:pt x="5553" y="9039"/>
                </a:cubicBezTo>
                <a:cubicBezTo>
                  <a:pt x="5486" y="9104"/>
                  <a:pt x="5486" y="9211"/>
                  <a:pt x="5553" y="9276"/>
                </a:cubicBezTo>
                <a:cubicBezTo>
                  <a:pt x="5619" y="9342"/>
                  <a:pt x="5726" y="9342"/>
                  <a:pt x="5793" y="9276"/>
                </a:cubicBezTo>
                <a:cubicBezTo>
                  <a:pt x="5859" y="9211"/>
                  <a:pt x="5859" y="9104"/>
                  <a:pt x="5793" y="9039"/>
                </a:cubicBezTo>
                <a:cubicBezTo>
                  <a:pt x="5760" y="9006"/>
                  <a:pt x="5716" y="8989"/>
                  <a:pt x="5672" y="8989"/>
                </a:cubicBezTo>
                <a:close/>
                <a:moveTo>
                  <a:pt x="6459" y="8989"/>
                </a:moveTo>
                <a:cubicBezTo>
                  <a:pt x="6415" y="8989"/>
                  <a:pt x="6372" y="9006"/>
                  <a:pt x="6338" y="9039"/>
                </a:cubicBezTo>
                <a:cubicBezTo>
                  <a:pt x="6272" y="9104"/>
                  <a:pt x="6272" y="9211"/>
                  <a:pt x="6338" y="9276"/>
                </a:cubicBezTo>
                <a:cubicBezTo>
                  <a:pt x="6405" y="9342"/>
                  <a:pt x="6513" y="9342"/>
                  <a:pt x="6579" y="9276"/>
                </a:cubicBezTo>
                <a:cubicBezTo>
                  <a:pt x="6646" y="9211"/>
                  <a:pt x="6646" y="9104"/>
                  <a:pt x="6579" y="9039"/>
                </a:cubicBezTo>
                <a:cubicBezTo>
                  <a:pt x="6546" y="9006"/>
                  <a:pt x="6502" y="8989"/>
                  <a:pt x="6459" y="8989"/>
                </a:cubicBezTo>
                <a:close/>
                <a:moveTo>
                  <a:pt x="7245" y="8989"/>
                </a:moveTo>
                <a:cubicBezTo>
                  <a:pt x="7202" y="8989"/>
                  <a:pt x="7158" y="9006"/>
                  <a:pt x="7125" y="9039"/>
                </a:cubicBezTo>
                <a:cubicBezTo>
                  <a:pt x="7058" y="9104"/>
                  <a:pt x="7058" y="9211"/>
                  <a:pt x="7125" y="9276"/>
                </a:cubicBezTo>
                <a:cubicBezTo>
                  <a:pt x="7191" y="9342"/>
                  <a:pt x="7299" y="9342"/>
                  <a:pt x="7365" y="9276"/>
                </a:cubicBezTo>
                <a:cubicBezTo>
                  <a:pt x="7432" y="9211"/>
                  <a:pt x="7432" y="9104"/>
                  <a:pt x="7365" y="9039"/>
                </a:cubicBezTo>
                <a:cubicBezTo>
                  <a:pt x="7332" y="9006"/>
                  <a:pt x="7289" y="8989"/>
                  <a:pt x="7245" y="8989"/>
                </a:cubicBezTo>
                <a:close/>
                <a:moveTo>
                  <a:pt x="8031" y="8989"/>
                </a:moveTo>
                <a:cubicBezTo>
                  <a:pt x="7988" y="8989"/>
                  <a:pt x="7944" y="9006"/>
                  <a:pt x="7911" y="9039"/>
                </a:cubicBezTo>
                <a:cubicBezTo>
                  <a:pt x="7845" y="9104"/>
                  <a:pt x="7845" y="9211"/>
                  <a:pt x="7911" y="9276"/>
                </a:cubicBezTo>
                <a:cubicBezTo>
                  <a:pt x="7977" y="9342"/>
                  <a:pt x="8085" y="9342"/>
                  <a:pt x="8151" y="9276"/>
                </a:cubicBezTo>
                <a:cubicBezTo>
                  <a:pt x="8217" y="9211"/>
                  <a:pt x="8217" y="9104"/>
                  <a:pt x="8151" y="9039"/>
                </a:cubicBezTo>
                <a:cubicBezTo>
                  <a:pt x="8118" y="9006"/>
                  <a:pt x="8075" y="8989"/>
                  <a:pt x="8031" y="8989"/>
                </a:cubicBezTo>
                <a:close/>
                <a:moveTo>
                  <a:pt x="8818" y="8989"/>
                </a:moveTo>
                <a:cubicBezTo>
                  <a:pt x="8774" y="8989"/>
                  <a:pt x="8730" y="9006"/>
                  <a:pt x="8697" y="9039"/>
                </a:cubicBezTo>
                <a:cubicBezTo>
                  <a:pt x="8631" y="9104"/>
                  <a:pt x="8631" y="9211"/>
                  <a:pt x="8697" y="9276"/>
                </a:cubicBezTo>
                <a:cubicBezTo>
                  <a:pt x="8764" y="9342"/>
                  <a:pt x="8871" y="9342"/>
                  <a:pt x="8937" y="9276"/>
                </a:cubicBezTo>
                <a:cubicBezTo>
                  <a:pt x="9004" y="9211"/>
                  <a:pt x="9004" y="9104"/>
                  <a:pt x="8937" y="9039"/>
                </a:cubicBezTo>
                <a:cubicBezTo>
                  <a:pt x="8904" y="9006"/>
                  <a:pt x="8861" y="8989"/>
                  <a:pt x="8818" y="8989"/>
                </a:cubicBezTo>
                <a:close/>
                <a:moveTo>
                  <a:pt x="9603" y="8989"/>
                </a:moveTo>
                <a:cubicBezTo>
                  <a:pt x="9560" y="8989"/>
                  <a:pt x="9517" y="9006"/>
                  <a:pt x="9483" y="9039"/>
                </a:cubicBezTo>
                <a:cubicBezTo>
                  <a:pt x="9417" y="9104"/>
                  <a:pt x="9417" y="9211"/>
                  <a:pt x="9483" y="9276"/>
                </a:cubicBezTo>
                <a:cubicBezTo>
                  <a:pt x="9550" y="9342"/>
                  <a:pt x="9657" y="9342"/>
                  <a:pt x="9724" y="9276"/>
                </a:cubicBezTo>
                <a:cubicBezTo>
                  <a:pt x="9790" y="9211"/>
                  <a:pt x="9790" y="9104"/>
                  <a:pt x="9724" y="9039"/>
                </a:cubicBezTo>
                <a:cubicBezTo>
                  <a:pt x="9690" y="9006"/>
                  <a:pt x="9647" y="8989"/>
                  <a:pt x="9603" y="8989"/>
                </a:cubicBezTo>
                <a:close/>
                <a:moveTo>
                  <a:pt x="10390" y="8989"/>
                </a:moveTo>
                <a:cubicBezTo>
                  <a:pt x="10346" y="8989"/>
                  <a:pt x="10303" y="9006"/>
                  <a:pt x="10270" y="9039"/>
                </a:cubicBezTo>
                <a:cubicBezTo>
                  <a:pt x="10203" y="9104"/>
                  <a:pt x="10203" y="9211"/>
                  <a:pt x="10270" y="9276"/>
                </a:cubicBezTo>
                <a:cubicBezTo>
                  <a:pt x="10336" y="9342"/>
                  <a:pt x="10444" y="9342"/>
                  <a:pt x="10510" y="9276"/>
                </a:cubicBezTo>
                <a:cubicBezTo>
                  <a:pt x="10576" y="9211"/>
                  <a:pt x="10576" y="9104"/>
                  <a:pt x="10510" y="9039"/>
                </a:cubicBezTo>
                <a:cubicBezTo>
                  <a:pt x="10477" y="9006"/>
                  <a:pt x="10433" y="8989"/>
                  <a:pt x="10390" y="8989"/>
                </a:cubicBezTo>
                <a:close/>
                <a:moveTo>
                  <a:pt x="11176" y="8989"/>
                </a:moveTo>
                <a:cubicBezTo>
                  <a:pt x="11132" y="8989"/>
                  <a:pt x="11089" y="9006"/>
                  <a:pt x="11055" y="9039"/>
                </a:cubicBezTo>
                <a:cubicBezTo>
                  <a:pt x="10989" y="9104"/>
                  <a:pt x="10989" y="9211"/>
                  <a:pt x="11055" y="9276"/>
                </a:cubicBezTo>
                <a:cubicBezTo>
                  <a:pt x="11122" y="9342"/>
                  <a:pt x="11230" y="9342"/>
                  <a:pt x="11296" y="9276"/>
                </a:cubicBezTo>
                <a:cubicBezTo>
                  <a:pt x="11363" y="9211"/>
                  <a:pt x="11363" y="9104"/>
                  <a:pt x="11296" y="9039"/>
                </a:cubicBezTo>
                <a:cubicBezTo>
                  <a:pt x="11263" y="9006"/>
                  <a:pt x="11219" y="8989"/>
                  <a:pt x="11176" y="8989"/>
                </a:cubicBezTo>
                <a:close/>
                <a:moveTo>
                  <a:pt x="11962" y="8989"/>
                </a:moveTo>
                <a:cubicBezTo>
                  <a:pt x="11919" y="8989"/>
                  <a:pt x="11875" y="9006"/>
                  <a:pt x="11842" y="9039"/>
                </a:cubicBezTo>
                <a:cubicBezTo>
                  <a:pt x="11775" y="9104"/>
                  <a:pt x="11775" y="9211"/>
                  <a:pt x="11842" y="9276"/>
                </a:cubicBezTo>
                <a:cubicBezTo>
                  <a:pt x="11908" y="9342"/>
                  <a:pt x="12016" y="9342"/>
                  <a:pt x="12083" y="9276"/>
                </a:cubicBezTo>
                <a:cubicBezTo>
                  <a:pt x="12149" y="9211"/>
                  <a:pt x="12149" y="9104"/>
                  <a:pt x="12083" y="9039"/>
                </a:cubicBezTo>
                <a:cubicBezTo>
                  <a:pt x="12049" y="9006"/>
                  <a:pt x="12006" y="8989"/>
                  <a:pt x="11962" y="8989"/>
                </a:cubicBezTo>
                <a:close/>
                <a:moveTo>
                  <a:pt x="12748" y="8989"/>
                </a:moveTo>
                <a:cubicBezTo>
                  <a:pt x="12705" y="8989"/>
                  <a:pt x="12661" y="9006"/>
                  <a:pt x="12628" y="9039"/>
                </a:cubicBezTo>
                <a:cubicBezTo>
                  <a:pt x="12562" y="9104"/>
                  <a:pt x="12562" y="9211"/>
                  <a:pt x="12628" y="9276"/>
                </a:cubicBezTo>
                <a:cubicBezTo>
                  <a:pt x="12694" y="9342"/>
                  <a:pt x="12802" y="9342"/>
                  <a:pt x="12868" y="9276"/>
                </a:cubicBezTo>
                <a:cubicBezTo>
                  <a:pt x="12935" y="9211"/>
                  <a:pt x="12935" y="9104"/>
                  <a:pt x="12868" y="9039"/>
                </a:cubicBezTo>
                <a:cubicBezTo>
                  <a:pt x="12835" y="9006"/>
                  <a:pt x="12792" y="8989"/>
                  <a:pt x="12748" y="8989"/>
                </a:cubicBezTo>
                <a:close/>
                <a:moveTo>
                  <a:pt x="13535" y="8989"/>
                </a:moveTo>
                <a:cubicBezTo>
                  <a:pt x="13491" y="8989"/>
                  <a:pt x="13447" y="9006"/>
                  <a:pt x="13414" y="9039"/>
                </a:cubicBezTo>
                <a:cubicBezTo>
                  <a:pt x="13348" y="9104"/>
                  <a:pt x="13348" y="9211"/>
                  <a:pt x="13414" y="9276"/>
                </a:cubicBezTo>
                <a:cubicBezTo>
                  <a:pt x="13481" y="9342"/>
                  <a:pt x="13588" y="9342"/>
                  <a:pt x="13654" y="9276"/>
                </a:cubicBezTo>
                <a:cubicBezTo>
                  <a:pt x="13721" y="9211"/>
                  <a:pt x="13721" y="9104"/>
                  <a:pt x="13654" y="9039"/>
                </a:cubicBezTo>
                <a:cubicBezTo>
                  <a:pt x="13621" y="9006"/>
                  <a:pt x="13578" y="8989"/>
                  <a:pt x="13535" y="8989"/>
                </a:cubicBezTo>
                <a:close/>
                <a:moveTo>
                  <a:pt x="14320" y="8989"/>
                </a:moveTo>
                <a:cubicBezTo>
                  <a:pt x="14277" y="8989"/>
                  <a:pt x="14234" y="9006"/>
                  <a:pt x="14201" y="9039"/>
                </a:cubicBezTo>
                <a:cubicBezTo>
                  <a:pt x="14134" y="9104"/>
                  <a:pt x="14134" y="9211"/>
                  <a:pt x="14201" y="9276"/>
                </a:cubicBezTo>
                <a:cubicBezTo>
                  <a:pt x="14267" y="9342"/>
                  <a:pt x="14374" y="9342"/>
                  <a:pt x="14441" y="9276"/>
                </a:cubicBezTo>
                <a:cubicBezTo>
                  <a:pt x="14507" y="9211"/>
                  <a:pt x="14507" y="9104"/>
                  <a:pt x="14441" y="9039"/>
                </a:cubicBezTo>
                <a:cubicBezTo>
                  <a:pt x="14408" y="9006"/>
                  <a:pt x="14364" y="8989"/>
                  <a:pt x="14320" y="8989"/>
                </a:cubicBezTo>
                <a:close/>
                <a:moveTo>
                  <a:pt x="15107" y="8989"/>
                </a:moveTo>
                <a:cubicBezTo>
                  <a:pt x="15063" y="8989"/>
                  <a:pt x="15019" y="9006"/>
                  <a:pt x="14986" y="9039"/>
                </a:cubicBezTo>
                <a:cubicBezTo>
                  <a:pt x="14920" y="9104"/>
                  <a:pt x="14920" y="9211"/>
                  <a:pt x="14986" y="9276"/>
                </a:cubicBezTo>
                <a:cubicBezTo>
                  <a:pt x="15053" y="9342"/>
                  <a:pt x="15161" y="9342"/>
                  <a:pt x="15227" y="9276"/>
                </a:cubicBezTo>
                <a:cubicBezTo>
                  <a:pt x="15293" y="9211"/>
                  <a:pt x="15293" y="9104"/>
                  <a:pt x="15227" y="9039"/>
                </a:cubicBezTo>
                <a:cubicBezTo>
                  <a:pt x="15194" y="9006"/>
                  <a:pt x="15150" y="8989"/>
                  <a:pt x="15107" y="8989"/>
                </a:cubicBezTo>
                <a:close/>
                <a:moveTo>
                  <a:pt x="15893" y="8989"/>
                </a:moveTo>
                <a:cubicBezTo>
                  <a:pt x="15849" y="8989"/>
                  <a:pt x="15806" y="9006"/>
                  <a:pt x="15772" y="9039"/>
                </a:cubicBezTo>
                <a:cubicBezTo>
                  <a:pt x="15706" y="9104"/>
                  <a:pt x="15706" y="9211"/>
                  <a:pt x="15772" y="9276"/>
                </a:cubicBezTo>
                <a:cubicBezTo>
                  <a:pt x="15839" y="9342"/>
                  <a:pt x="15947" y="9342"/>
                  <a:pt x="16013" y="9276"/>
                </a:cubicBezTo>
                <a:cubicBezTo>
                  <a:pt x="16080" y="9211"/>
                  <a:pt x="16080" y="9104"/>
                  <a:pt x="16013" y="9039"/>
                </a:cubicBezTo>
                <a:cubicBezTo>
                  <a:pt x="15980" y="9006"/>
                  <a:pt x="15936" y="8989"/>
                  <a:pt x="15893" y="8989"/>
                </a:cubicBezTo>
                <a:close/>
                <a:moveTo>
                  <a:pt x="16679" y="8989"/>
                </a:moveTo>
                <a:cubicBezTo>
                  <a:pt x="16636" y="8989"/>
                  <a:pt x="16592" y="9006"/>
                  <a:pt x="16559" y="9039"/>
                </a:cubicBezTo>
                <a:cubicBezTo>
                  <a:pt x="16492" y="9104"/>
                  <a:pt x="16492" y="9211"/>
                  <a:pt x="16559" y="9276"/>
                </a:cubicBezTo>
                <a:cubicBezTo>
                  <a:pt x="16625" y="9342"/>
                  <a:pt x="16733" y="9342"/>
                  <a:pt x="16800" y="9276"/>
                </a:cubicBezTo>
                <a:cubicBezTo>
                  <a:pt x="16866" y="9211"/>
                  <a:pt x="16866" y="9104"/>
                  <a:pt x="16800" y="9039"/>
                </a:cubicBezTo>
                <a:cubicBezTo>
                  <a:pt x="16766" y="9006"/>
                  <a:pt x="16723" y="8989"/>
                  <a:pt x="16679" y="8989"/>
                </a:cubicBezTo>
                <a:close/>
                <a:moveTo>
                  <a:pt x="17465" y="8989"/>
                </a:moveTo>
                <a:cubicBezTo>
                  <a:pt x="17422" y="8989"/>
                  <a:pt x="17378" y="9006"/>
                  <a:pt x="17345" y="9039"/>
                </a:cubicBezTo>
                <a:cubicBezTo>
                  <a:pt x="17279" y="9104"/>
                  <a:pt x="17279" y="9211"/>
                  <a:pt x="17345" y="9276"/>
                </a:cubicBezTo>
                <a:cubicBezTo>
                  <a:pt x="17411" y="9342"/>
                  <a:pt x="17519" y="9342"/>
                  <a:pt x="17585" y="9276"/>
                </a:cubicBezTo>
                <a:cubicBezTo>
                  <a:pt x="17652" y="9211"/>
                  <a:pt x="17652" y="9104"/>
                  <a:pt x="17585" y="9039"/>
                </a:cubicBezTo>
                <a:cubicBezTo>
                  <a:pt x="17552" y="9006"/>
                  <a:pt x="17509" y="8989"/>
                  <a:pt x="17465" y="8989"/>
                </a:cubicBezTo>
                <a:close/>
                <a:moveTo>
                  <a:pt x="18252" y="8989"/>
                </a:moveTo>
                <a:cubicBezTo>
                  <a:pt x="18208" y="8989"/>
                  <a:pt x="18165" y="9006"/>
                  <a:pt x="18131" y="9039"/>
                </a:cubicBezTo>
                <a:cubicBezTo>
                  <a:pt x="18065" y="9104"/>
                  <a:pt x="18065" y="9211"/>
                  <a:pt x="18131" y="9276"/>
                </a:cubicBezTo>
                <a:cubicBezTo>
                  <a:pt x="18198" y="9342"/>
                  <a:pt x="18305" y="9342"/>
                  <a:pt x="18371" y="9276"/>
                </a:cubicBezTo>
                <a:cubicBezTo>
                  <a:pt x="18438" y="9211"/>
                  <a:pt x="18438" y="9104"/>
                  <a:pt x="18371" y="9039"/>
                </a:cubicBezTo>
                <a:cubicBezTo>
                  <a:pt x="18338" y="9006"/>
                  <a:pt x="18295" y="8989"/>
                  <a:pt x="18252" y="8989"/>
                </a:cubicBezTo>
                <a:close/>
                <a:moveTo>
                  <a:pt x="19037" y="8989"/>
                </a:moveTo>
                <a:cubicBezTo>
                  <a:pt x="18994" y="8989"/>
                  <a:pt x="18951" y="9006"/>
                  <a:pt x="18918" y="9039"/>
                </a:cubicBezTo>
                <a:cubicBezTo>
                  <a:pt x="18851" y="9104"/>
                  <a:pt x="18851" y="9211"/>
                  <a:pt x="18918" y="9276"/>
                </a:cubicBezTo>
                <a:cubicBezTo>
                  <a:pt x="18984" y="9342"/>
                  <a:pt x="19091" y="9342"/>
                  <a:pt x="19158" y="9276"/>
                </a:cubicBezTo>
                <a:cubicBezTo>
                  <a:pt x="19224" y="9211"/>
                  <a:pt x="19224" y="9104"/>
                  <a:pt x="19158" y="9039"/>
                </a:cubicBezTo>
                <a:cubicBezTo>
                  <a:pt x="19125" y="9006"/>
                  <a:pt x="19081" y="8989"/>
                  <a:pt x="19037" y="8989"/>
                </a:cubicBezTo>
                <a:close/>
                <a:moveTo>
                  <a:pt x="19824" y="8989"/>
                </a:moveTo>
                <a:cubicBezTo>
                  <a:pt x="19780" y="8989"/>
                  <a:pt x="19736" y="9006"/>
                  <a:pt x="19703" y="9039"/>
                </a:cubicBezTo>
                <a:cubicBezTo>
                  <a:pt x="19637" y="9104"/>
                  <a:pt x="19637" y="9211"/>
                  <a:pt x="19703" y="9276"/>
                </a:cubicBezTo>
                <a:cubicBezTo>
                  <a:pt x="19770" y="9342"/>
                  <a:pt x="19878" y="9342"/>
                  <a:pt x="19944" y="9276"/>
                </a:cubicBezTo>
                <a:cubicBezTo>
                  <a:pt x="20010" y="9211"/>
                  <a:pt x="20010" y="9104"/>
                  <a:pt x="19944" y="9039"/>
                </a:cubicBezTo>
                <a:cubicBezTo>
                  <a:pt x="19911" y="9006"/>
                  <a:pt x="19867" y="8989"/>
                  <a:pt x="19824" y="8989"/>
                </a:cubicBezTo>
                <a:close/>
                <a:moveTo>
                  <a:pt x="20610" y="8989"/>
                </a:moveTo>
                <a:cubicBezTo>
                  <a:pt x="20566" y="8989"/>
                  <a:pt x="20523" y="9006"/>
                  <a:pt x="20490" y="9039"/>
                </a:cubicBezTo>
                <a:cubicBezTo>
                  <a:pt x="20423" y="9104"/>
                  <a:pt x="20423" y="9211"/>
                  <a:pt x="20490" y="9276"/>
                </a:cubicBezTo>
                <a:cubicBezTo>
                  <a:pt x="20556" y="9342"/>
                  <a:pt x="20664" y="9342"/>
                  <a:pt x="20730" y="9276"/>
                </a:cubicBezTo>
                <a:cubicBezTo>
                  <a:pt x="20797" y="9211"/>
                  <a:pt x="20797" y="9104"/>
                  <a:pt x="20730" y="9039"/>
                </a:cubicBezTo>
                <a:cubicBezTo>
                  <a:pt x="20697" y="9006"/>
                  <a:pt x="20653" y="8989"/>
                  <a:pt x="20610" y="8989"/>
                </a:cubicBezTo>
                <a:close/>
                <a:moveTo>
                  <a:pt x="21396" y="8989"/>
                </a:moveTo>
                <a:cubicBezTo>
                  <a:pt x="21353" y="8989"/>
                  <a:pt x="21309" y="9006"/>
                  <a:pt x="21276" y="9039"/>
                </a:cubicBezTo>
                <a:cubicBezTo>
                  <a:pt x="21209" y="9104"/>
                  <a:pt x="21209" y="9211"/>
                  <a:pt x="21276" y="9276"/>
                </a:cubicBezTo>
                <a:cubicBezTo>
                  <a:pt x="21342" y="9342"/>
                  <a:pt x="21450" y="9342"/>
                  <a:pt x="21517" y="9276"/>
                </a:cubicBezTo>
                <a:cubicBezTo>
                  <a:pt x="21583" y="9211"/>
                  <a:pt x="21583" y="9104"/>
                  <a:pt x="21517" y="9039"/>
                </a:cubicBezTo>
                <a:cubicBezTo>
                  <a:pt x="21483" y="9006"/>
                  <a:pt x="21440" y="8989"/>
                  <a:pt x="21396" y="8989"/>
                </a:cubicBezTo>
                <a:close/>
                <a:moveTo>
                  <a:pt x="169" y="9806"/>
                </a:moveTo>
                <a:cubicBezTo>
                  <a:pt x="126" y="9806"/>
                  <a:pt x="83" y="9823"/>
                  <a:pt x="49" y="9856"/>
                </a:cubicBezTo>
                <a:cubicBezTo>
                  <a:pt x="-17" y="9921"/>
                  <a:pt x="-17" y="10028"/>
                  <a:pt x="49" y="10093"/>
                </a:cubicBezTo>
                <a:cubicBezTo>
                  <a:pt x="116" y="10159"/>
                  <a:pt x="223" y="10159"/>
                  <a:pt x="290" y="10093"/>
                </a:cubicBezTo>
                <a:cubicBezTo>
                  <a:pt x="356" y="10028"/>
                  <a:pt x="356" y="9921"/>
                  <a:pt x="290" y="9856"/>
                </a:cubicBezTo>
                <a:cubicBezTo>
                  <a:pt x="256" y="9823"/>
                  <a:pt x="213" y="9806"/>
                  <a:pt x="169" y="9806"/>
                </a:cubicBezTo>
                <a:close/>
                <a:moveTo>
                  <a:pt x="955" y="9806"/>
                </a:moveTo>
                <a:cubicBezTo>
                  <a:pt x="912" y="9806"/>
                  <a:pt x="869" y="9823"/>
                  <a:pt x="836" y="9856"/>
                </a:cubicBezTo>
                <a:cubicBezTo>
                  <a:pt x="769" y="9921"/>
                  <a:pt x="769" y="10028"/>
                  <a:pt x="836" y="10093"/>
                </a:cubicBezTo>
                <a:cubicBezTo>
                  <a:pt x="902" y="10159"/>
                  <a:pt x="1009" y="10159"/>
                  <a:pt x="1076" y="10093"/>
                </a:cubicBezTo>
                <a:cubicBezTo>
                  <a:pt x="1142" y="10028"/>
                  <a:pt x="1142" y="9921"/>
                  <a:pt x="1076" y="9856"/>
                </a:cubicBezTo>
                <a:cubicBezTo>
                  <a:pt x="1043" y="9823"/>
                  <a:pt x="999" y="9806"/>
                  <a:pt x="955" y="9806"/>
                </a:cubicBezTo>
                <a:close/>
                <a:moveTo>
                  <a:pt x="1742" y="9806"/>
                </a:moveTo>
                <a:cubicBezTo>
                  <a:pt x="1698" y="9806"/>
                  <a:pt x="1654" y="9823"/>
                  <a:pt x="1621" y="9856"/>
                </a:cubicBezTo>
                <a:cubicBezTo>
                  <a:pt x="1555" y="9921"/>
                  <a:pt x="1555" y="10028"/>
                  <a:pt x="1621" y="10093"/>
                </a:cubicBezTo>
                <a:cubicBezTo>
                  <a:pt x="1688" y="10159"/>
                  <a:pt x="1796" y="10159"/>
                  <a:pt x="1862" y="10093"/>
                </a:cubicBezTo>
                <a:cubicBezTo>
                  <a:pt x="1928" y="10028"/>
                  <a:pt x="1928" y="9921"/>
                  <a:pt x="1862" y="9856"/>
                </a:cubicBezTo>
                <a:cubicBezTo>
                  <a:pt x="1829" y="9823"/>
                  <a:pt x="1785" y="9806"/>
                  <a:pt x="1742" y="9806"/>
                </a:cubicBezTo>
                <a:close/>
                <a:moveTo>
                  <a:pt x="2528" y="9806"/>
                </a:moveTo>
                <a:cubicBezTo>
                  <a:pt x="2484" y="9806"/>
                  <a:pt x="2441" y="9823"/>
                  <a:pt x="2408" y="9856"/>
                </a:cubicBezTo>
                <a:cubicBezTo>
                  <a:pt x="2341" y="9921"/>
                  <a:pt x="2341" y="10028"/>
                  <a:pt x="2408" y="10093"/>
                </a:cubicBezTo>
                <a:cubicBezTo>
                  <a:pt x="2474" y="10159"/>
                  <a:pt x="2582" y="10159"/>
                  <a:pt x="2648" y="10093"/>
                </a:cubicBezTo>
                <a:cubicBezTo>
                  <a:pt x="2715" y="10028"/>
                  <a:pt x="2715" y="9921"/>
                  <a:pt x="2648" y="9856"/>
                </a:cubicBezTo>
                <a:cubicBezTo>
                  <a:pt x="2615" y="9823"/>
                  <a:pt x="2571" y="9806"/>
                  <a:pt x="2528" y="9806"/>
                </a:cubicBezTo>
                <a:close/>
                <a:moveTo>
                  <a:pt x="3314" y="9806"/>
                </a:moveTo>
                <a:cubicBezTo>
                  <a:pt x="3271" y="9806"/>
                  <a:pt x="3227" y="9823"/>
                  <a:pt x="3194" y="9856"/>
                </a:cubicBezTo>
                <a:cubicBezTo>
                  <a:pt x="3127" y="9921"/>
                  <a:pt x="3127" y="10028"/>
                  <a:pt x="3194" y="10093"/>
                </a:cubicBezTo>
                <a:cubicBezTo>
                  <a:pt x="3260" y="10159"/>
                  <a:pt x="3368" y="10159"/>
                  <a:pt x="3434" y="10093"/>
                </a:cubicBezTo>
                <a:cubicBezTo>
                  <a:pt x="3500" y="10028"/>
                  <a:pt x="3500" y="9921"/>
                  <a:pt x="3434" y="9856"/>
                </a:cubicBezTo>
                <a:cubicBezTo>
                  <a:pt x="3401" y="9823"/>
                  <a:pt x="3358" y="9806"/>
                  <a:pt x="3314" y="9806"/>
                </a:cubicBezTo>
                <a:close/>
                <a:moveTo>
                  <a:pt x="4101" y="9806"/>
                </a:moveTo>
                <a:cubicBezTo>
                  <a:pt x="4057" y="9806"/>
                  <a:pt x="4013" y="9823"/>
                  <a:pt x="3980" y="9856"/>
                </a:cubicBezTo>
                <a:cubicBezTo>
                  <a:pt x="3914" y="9921"/>
                  <a:pt x="3914" y="10028"/>
                  <a:pt x="3980" y="10093"/>
                </a:cubicBezTo>
                <a:cubicBezTo>
                  <a:pt x="4047" y="10159"/>
                  <a:pt x="4154" y="10159"/>
                  <a:pt x="4220" y="10093"/>
                </a:cubicBezTo>
                <a:cubicBezTo>
                  <a:pt x="4287" y="10028"/>
                  <a:pt x="4287" y="9921"/>
                  <a:pt x="4220" y="9856"/>
                </a:cubicBezTo>
                <a:cubicBezTo>
                  <a:pt x="4187" y="9823"/>
                  <a:pt x="4144" y="9806"/>
                  <a:pt x="4101" y="9806"/>
                </a:cubicBezTo>
                <a:close/>
                <a:moveTo>
                  <a:pt x="4886" y="9806"/>
                </a:moveTo>
                <a:cubicBezTo>
                  <a:pt x="4843" y="9806"/>
                  <a:pt x="4800" y="9823"/>
                  <a:pt x="4766" y="9856"/>
                </a:cubicBezTo>
                <a:cubicBezTo>
                  <a:pt x="4700" y="9921"/>
                  <a:pt x="4700" y="10028"/>
                  <a:pt x="4766" y="10093"/>
                </a:cubicBezTo>
                <a:cubicBezTo>
                  <a:pt x="4833" y="10159"/>
                  <a:pt x="4940" y="10159"/>
                  <a:pt x="5007" y="10093"/>
                </a:cubicBezTo>
                <a:cubicBezTo>
                  <a:pt x="5073" y="10028"/>
                  <a:pt x="5073" y="9921"/>
                  <a:pt x="5007" y="9856"/>
                </a:cubicBezTo>
                <a:cubicBezTo>
                  <a:pt x="4973" y="9823"/>
                  <a:pt x="4930" y="9806"/>
                  <a:pt x="4886" y="9806"/>
                </a:cubicBezTo>
                <a:close/>
                <a:moveTo>
                  <a:pt x="5672" y="9806"/>
                </a:moveTo>
                <a:cubicBezTo>
                  <a:pt x="5629" y="9806"/>
                  <a:pt x="5586" y="9823"/>
                  <a:pt x="5553" y="9856"/>
                </a:cubicBezTo>
                <a:cubicBezTo>
                  <a:pt x="5486" y="9921"/>
                  <a:pt x="5486" y="10028"/>
                  <a:pt x="5553" y="10093"/>
                </a:cubicBezTo>
                <a:cubicBezTo>
                  <a:pt x="5619" y="10159"/>
                  <a:pt x="5726" y="10159"/>
                  <a:pt x="5793" y="10093"/>
                </a:cubicBezTo>
                <a:cubicBezTo>
                  <a:pt x="5859" y="10028"/>
                  <a:pt x="5859" y="9921"/>
                  <a:pt x="5793" y="9856"/>
                </a:cubicBezTo>
                <a:cubicBezTo>
                  <a:pt x="5760" y="9823"/>
                  <a:pt x="5716" y="9806"/>
                  <a:pt x="5672" y="9806"/>
                </a:cubicBezTo>
                <a:close/>
                <a:moveTo>
                  <a:pt x="6459" y="9806"/>
                </a:moveTo>
                <a:cubicBezTo>
                  <a:pt x="6415" y="9806"/>
                  <a:pt x="6372" y="9823"/>
                  <a:pt x="6338" y="9856"/>
                </a:cubicBezTo>
                <a:cubicBezTo>
                  <a:pt x="6272" y="9921"/>
                  <a:pt x="6272" y="10028"/>
                  <a:pt x="6338" y="10093"/>
                </a:cubicBezTo>
                <a:cubicBezTo>
                  <a:pt x="6405" y="10159"/>
                  <a:pt x="6513" y="10159"/>
                  <a:pt x="6579" y="10093"/>
                </a:cubicBezTo>
                <a:cubicBezTo>
                  <a:pt x="6646" y="10028"/>
                  <a:pt x="6646" y="9921"/>
                  <a:pt x="6579" y="9856"/>
                </a:cubicBezTo>
                <a:cubicBezTo>
                  <a:pt x="6546" y="9823"/>
                  <a:pt x="6502" y="9806"/>
                  <a:pt x="6459" y="9806"/>
                </a:cubicBezTo>
                <a:close/>
                <a:moveTo>
                  <a:pt x="7245" y="9806"/>
                </a:moveTo>
                <a:cubicBezTo>
                  <a:pt x="7202" y="9806"/>
                  <a:pt x="7158" y="9823"/>
                  <a:pt x="7125" y="9856"/>
                </a:cubicBezTo>
                <a:cubicBezTo>
                  <a:pt x="7058" y="9921"/>
                  <a:pt x="7058" y="10028"/>
                  <a:pt x="7125" y="10093"/>
                </a:cubicBezTo>
                <a:cubicBezTo>
                  <a:pt x="7191" y="10159"/>
                  <a:pt x="7299" y="10159"/>
                  <a:pt x="7365" y="10093"/>
                </a:cubicBezTo>
                <a:cubicBezTo>
                  <a:pt x="7432" y="10028"/>
                  <a:pt x="7432" y="9921"/>
                  <a:pt x="7365" y="9856"/>
                </a:cubicBezTo>
                <a:cubicBezTo>
                  <a:pt x="7332" y="9823"/>
                  <a:pt x="7289" y="9806"/>
                  <a:pt x="7245" y="9806"/>
                </a:cubicBezTo>
                <a:close/>
                <a:moveTo>
                  <a:pt x="8031" y="9806"/>
                </a:moveTo>
                <a:cubicBezTo>
                  <a:pt x="7988" y="9806"/>
                  <a:pt x="7944" y="9823"/>
                  <a:pt x="7911" y="9856"/>
                </a:cubicBezTo>
                <a:cubicBezTo>
                  <a:pt x="7845" y="9921"/>
                  <a:pt x="7845" y="10028"/>
                  <a:pt x="7911" y="10093"/>
                </a:cubicBezTo>
                <a:cubicBezTo>
                  <a:pt x="7977" y="10159"/>
                  <a:pt x="8085" y="10159"/>
                  <a:pt x="8151" y="10093"/>
                </a:cubicBezTo>
                <a:cubicBezTo>
                  <a:pt x="8217" y="10028"/>
                  <a:pt x="8217" y="9921"/>
                  <a:pt x="8151" y="9856"/>
                </a:cubicBezTo>
                <a:cubicBezTo>
                  <a:pt x="8118" y="9823"/>
                  <a:pt x="8075" y="9806"/>
                  <a:pt x="8031" y="9806"/>
                </a:cubicBezTo>
                <a:close/>
                <a:moveTo>
                  <a:pt x="8818" y="9806"/>
                </a:moveTo>
                <a:cubicBezTo>
                  <a:pt x="8774" y="9806"/>
                  <a:pt x="8730" y="9823"/>
                  <a:pt x="8697" y="9856"/>
                </a:cubicBezTo>
                <a:cubicBezTo>
                  <a:pt x="8631" y="9921"/>
                  <a:pt x="8631" y="10028"/>
                  <a:pt x="8697" y="10093"/>
                </a:cubicBezTo>
                <a:cubicBezTo>
                  <a:pt x="8764" y="10159"/>
                  <a:pt x="8871" y="10159"/>
                  <a:pt x="8937" y="10093"/>
                </a:cubicBezTo>
                <a:cubicBezTo>
                  <a:pt x="9004" y="10028"/>
                  <a:pt x="9004" y="9921"/>
                  <a:pt x="8937" y="9856"/>
                </a:cubicBezTo>
                <a:cubicBezTo>
                  <a:pt x="8904" y="9823"/>
                  <a:pt x="8861" y="9806"/>
                  <a:pt x="8818" y="9806"/>
                </a:cubicBezTo>
                <a:close/>
                <a:moveTo>
                  <a:pt x="9603" y="9806"/>
                </a:moveTo>
                <a:cubicBezTo>
                  <a:pt x="9560" y="9806"/>
                  <a:pt x="9517" y="9823"/>
                  <a:pt x="9483" y="9856"/>
                </a:cubicBezTo>
                <a:cubicBezTo>
                  <a:pt x="9417" y="9921"/>
                  <a:pt x="9417" y="10028"/>
                  <a:pt x="9483" y="10093"/>
                </a:cubicBezTo>
                <a:cubicBezTo>
                  <a:pt x="9550" y="10159"/>
                  <a:pt x="9657" y="10159"/>
                  <a:pt x="9724" y="10093"/>
                </a:cubicBezTo>
                <a:cubicBezTo>
                  <a:pt x="9790" y="10028"/>
                  <a:pt x="9790" y="9921"/>
                  <a:pt x="9724" y="9856"/>
                </a:cubicBezTo>
                <a:cubicBezTo>
                  <a:pt x="9690" y="9823"/>
                  <a:pt x="9647" y="9806"/>
                  <a:pt x="9603" y="9806"/>
                </a:cubicBezTo>
                <a:close/>
                <a:moveTo>
                  <a:pt x="10390" y="9806"/>
                </a:moveTo>
                <a:cubicBezTo>
                  <a:pt x="10346" y="9806"/>
                  <a:pt x="10303" y="9823"/>
                  <a:pt x="10270" y="9856"/>
                </a:cubicBezTo>
                <a:cubicBezTo>
                  <a:pt x="10203" y="9921"/>
                  <a:pt x="10203" y="10028"/>
                  <a:pt x="10270" y="10093"/>
                </a:cubicBezTo>
                <a:cubicBezTo>
                  <a:pt x="10336" y="10159"/>
                  <a:pt x="10444" y="10159"/>
                  <a:pt x="10510" y="10093"/>
                </a:cubicBezTo>
                <a:cubicBezTo>
                  <a:pt x="10576" y="10028"/>
                  <a:pt x="10576" y="9921"/>
                  <a:pt x="10510" y="9856"/>
                </a:cubicBezTo>
                <a:cubicBezTo>
                  <a:pt x="10477" y="9823"/>
                  <a:pt x="10433" y="9806"/>
                  <a:pt x="10390" y="9806"/>
                </a:cubicBezTo>
                <a:close/>
                <a:moveTo>
                  <a:pt x="11176" y="9806"/>
                </a:moveTo>
                <a:cubicBezTo>
                  <a:pt x="11132" y="9806"/>
                  <a:pt x="11089" y="9823"/>
                  <a:pt x="11055" y="9856"/>
                </a:cubicBezTo>
                <a:cubicBezTo>
                  <a:pt x="10989" y="9921"/>
                  <a:pt x="10989" y="10028"/>
                  <a:pt x="11055" y="10093"/>
                </a:cubicBezTo>
                <a:cubicBezTo>
                  <a:pt x="11122" y="10159"/>
                  <a:pt x="11230" y="10159"/>
                  <a:pt x="11296" y="10093"/>
                </a:cubicBezTo>
                <a:cubicBezTo>
                  <a:pt x="11363" y="10028"/>
                  <a:pt x="11363" y="9921"/>
                  <a:pt x="11296" y="9856"/>
                </a:cubicBezTo>
                <a:cubicBezTo>
                  <a:pt x="11263" y="9823"/>
                  <a:pt x="11219" y="9806"/>
                  <a:pt x="11176" y="9806"/>
                </a:cubicBezTo>
                <a:close/>
                <a:moveTo>
                  <a:pt x="11962" y="9806"/>
                </a:moveTo>
                <a:cubicBezTo>
                  <a:pt x="11919" y="9806"/>
                  <a:pt x="11875" y="9823"/>
                  <a:pt x="11842" y="9856"/>
                </a:cubicBezTo>
                <a:cubicBezTo>
                  <a:pt x="11775" y="9921"/>
                  <a:pt x="11775" y="10028"/>
                  <a:pt x="11842" y="10093"/>
                </a:cubicBezTo>
                <a:cubicBezTo>
                  <a:pt x="11908" y="10159"/>
                  <a:pt x="12016" y="10159"/>
                  <a:pt x="12083" y="10093"/>
                </a:cubicBezTo>
                <a:cubicBezTo>
                  <a:pt x="12149" y="10028"/>
                  <a:pt x="12149" y="9921"/>
                  <a:pt x="12083" y="9856"/>
                </a:cubicBezTo>
                <a:cubicBezTo>
                  <a:pt x="12049" y="9823"/>
                  <a:pt x="12006" y="9806"/>
                  <a:pt x="11962" y="9806"/>
                </a:cubicBezTo>
                <a:close/>
                <a:moveTo>
                  <a:pt x="12748" y="9806"/>
                </a:moveTo>
                <a:cubicBezTo>
                  <a:pt x="12705" y="9806"/>
                  <a:pt x="12661" y="9823"/>
                  <a:pt x="12628" y="9856"/>
                </a:cubicBezTo>
                <a:cubicBezTo>
                  <a:pt x="12562" y="9921"/>
                  <a:pt x="12562" y="10028"/>
                  <a:pt x="12628" y="10093"/>
                </a:cubicBezTo>
                <a:cubicBezTo>
                  <a:pt x="12694" y="10159"/>
                  <a:pt x="12802" y="10159"/>
                  <a:pt x="12868" y="10093"/>
                </a:cubicBezTo>
                <a:cubicBezTo>
                  <a:pt x="12935" y="10028"/>
                  <a:pt x="12935" y="9921"/>
                  <a:pt x="12868" y="9856"/>
                </a:cubicBezTo>
                <a:cubicBezTo>
                  <a:pt x="12835" y="9823"/>
                  <a:pt x="12792" y="9806"/>
                  <a:pt x="12748" y="9806"/>
                </a:cubicBezTo>
                <a:close/>
                <a:moveTo>
                  <a:pt x="13535" y="9806"/>
                </a:moveTo>
                <a:cubicBezTo>
                  <a:pt x="13491" y="9806"/>
                  <a:pt x="13447" y="9823"/>
                  <a:pt x="13414" y="9856"/>
                </a:cubicBezTo>
                <a:cubicBezTo>
                  <a:pt x="13348" y="9921"/>
                  <a:pt x="13348" y="10028"/>
                  <a:pt x="13414" y="10093"/>
                </a:cubicBezTo>
                <a:cubicBezTo>
                  <a:pt x="13481" y="10159"/>
                  <a:pt x="13588" y="10159"/>
                  <a:pt x="13654" y="10093"/>
                </a:cubicBezTo>
                <a:cubicBezTo>
                  <a:pt x="13721" y="10028"/>
                  <a:pt x="13721" y="9921"/>
                  <a:pt x="13654" y="9856"/>
                </a:cubicBezTo>
                <a:cubicBezTo>
                  <a:pt x="13621" y="9823"/>
                  <a:pt x="13578" y="9806"/>
                  <a:pt x="13535" y="9806"/>
                </a:cubicBezTo>
                <a:close/>
                <a:moveTo>
                  <a:pt x="14320" y="9806"/>
                </a:moveTo>
                <a:cubicBezTo>
                  <a:pt x="14277" y="9806"/>
                  <a:pt x="14234" y="9823"/>
                  <a:pt x="14201" y="9856"/>
                </a:cubicBezTo>
                <a:cubicBezTo>
                  <a:pt x="14134" y="9921"/>
                  <a:pt x="14134" y="10028"/>
                  <a:pt x="14201" y="10093"/>
                </a:cubicBezTo>
                <a:cubicBezTo>
                  <a:pt x="14267" y="10159"/>
                  <a:pt x="14374" y="10159"/>
                  <a:pt x="14441" y="10093"/>
                </a:cubicBezTo>
                <a:cubicBezTo>
                  <a:pt x="14507" y="10028"/>
                  <a:pt x="14507" y="9921"/>
                  <a:pt x="14441" y="9856"/>
                </a:cubicBezTo>
                <a:cubicBezTo>
                  <a:pt x="14408" y="9823"/>
                  <a:pt x="14364" y="9806"/>
                  <a:pt x="14320" y="9806"/>
                </a:cubicBezTo>
                <a:close/>
                <a:moveTo>
                  <a:pt x="15107" y="9806"/>
                </a:moveTo>
                <a:cubicBezTo>
                  <a:pt x="15063" y="9806"/>
                  <a:pt x="15019" y="9823"/>
                  <a:pt x="14986" y="9856"/>
                </a:cubicBezTo>
                <a:cubicBezTo>
                  <a:pt x="14920" y="9921"/>
                  <a:pt x="14920" y="10028"/>
                  <a:pt x="14986" y="10093"/>
                </a:cubicBezTo>
                <a:cubicBezTo>
                  <a:pt x="15053" y="10159"/>
                  <a:pt x="15161" y="10159"/>
                  <a:pt x="15227" y="10093"/>
                </a:cubicBezTo>
                <a:cubicBezTo>
                  <a:pt x="15293" y="10028"/>
                  <a:pt x="15293" y="9921"/>
                  <a:pt x="15227" y="9856"/>
                </a:cubicBezTo>
                <a:cubicBezTo>
                  <a:pt x="15194" y="9823"/>
                  <a:pt x="15150" y="9806"/>
                  <a:pt x="15107" y="9806"/>
                </a:cubicBezTo>
                <a:close/>
                <a:moveTo>
                  <a:pt x="15893" y="9806"/>
                </a:moveTo>
                <a:cubicBezTo>
                  <a:pt x="15849" y="9806"/>
                  <a:pt x="15806" y="9823"/>
                  <a:pt x="15772" y="9856"/>
                </a:cubicBezTo>
                <a:cubicBezTo>
                  <a:pt x="15706" y="9921"/>
                  <a:pt x="15706" y="10028"/>
                  <a:pt x="15772" y="10093"/>
                </a:cubicBezTo>
                <a:cubicBezTo>
                  <a:pt x="15839" y="10159"/>
                  <a:pt x="15947" y="10159"/>
                  <a:pt x="16013" y="10093"/>
                </a:cubicBezTo>
                <a:cubicBezTo>
                  <a:pt x="16080" y="10028"/>
                  <a:pt x="16080" y="9921"/>
                  <a:pt x="16013" y="9856"/>
                </a:cubicBezTo>
                <a:cubicBezTo>
                  <a:pt x="15980" y="9823"/>
                  <a:pt x="15936" y="9806"/>
                  <a:pt x="15893" y="9806"/>
                </a:cubicBezTo>
                <a:close/>
                <a:moveTo>
                  <a:pt x="16679" y="9806"/>
                </a:moveTo>
                <a:cubicBezTo>
                  <a:pt x="16636" y="9806"/>
                  <a:pt x="16592" y="9823"/>
                  <a:pt x="16559" y="9856"/>
                </a:cubicBezTo>
                <a:cubicBezTo>
                  <a:pt x="16492" y="9921"/>
                  <a:pt x="16492" y="10028"/>
                  <a:pt x="16559" y="10093"/>
                </a:cubicBezTo>
                <a:cubicBezTo>
                  <a:pt x="16625" y="10159"/>
                  <a:pt x="16733" y="10159"/>
                  <a:pt x="16800" y="10093"/>
                </a:cubicBezTo>
                <a:cubicBezTo>
                  <a:pt x="16866" y="10028"/>
                  <a:pt x="16866" y="9921"/>
                  <a:pt x="16800" y="9856"/>
                </a:cubicBezTo>
                <a:cubicBezTo>
                  <a:pt x="16766" y="9823"/>
                  <a:pt x="16723" y="9806"/>
                  <a:pt x="16679" y="9806"/>
                </a:cubicBezTo>
                <a:close/>
                <a:moveTo>
                  <a:pt x="17465" y="9806"/>
                </a:moveTo>
                <a:cubicBezTo>
                  <a:pt x="17422" y="9806"/>
                  <a:pt x="17378" y="9823"/>
                  <a:pt x="17345" y="9856"/>
                </a:cubicBezTo>
                <a:cubicBezTo>
                  <a:pt x="17279" y="9921"/>
                  <a:pt x="17279" y="10028"/>
                  <a:pt x="17345" y="10093"/>
                </a:cubicBezTo>
                <a:cubicBezTo>
                  <a:pt x="17411" y="10159"/>
                  <a:pt x="17519" y="10159"/>
                  <a:pt x="17585" y="10093"/>
                </a:cubicBezTo>
                <a:cubicBezTo>
                  <a:pt x="17652" y="10028"/>
                  <a:pt x="17652" y="9921"/>
                  <a:pt x="17585" y="9856"/>
                </a:cubicBezTo>
                <a:cubicBezTo>
                  <a:pt x="17552" y="9823"/>
                  <a:pt x="17509" y="9806"/>
                  <a:pt x="17465" y="9806"/>
                </a:cubicBezTo>
                <a:close/>
                <a:moveTo>
                  <a:pt x="18252" y="9806"/>
                </a:moveTo>
                <a:cubicBezTo>
                  <a:pt x="18208" y="9806"/>
                  <a:pt x="18165" y="9823"/>
                  <a:pt x="18131" y="9856"/>
                </a:cubicBezTo>
                <a:cubicBezTo>
                  <a:pt x="18065" y="9921"/>
                  <a:pt x="18065" y="10028"/>
                  <a:pt x="18131" y="10093"/>
                </a:cubicBezTo>
                <a:cubicBezTo>
                  <a:pt x="18198" y="10159"/>
                  <a:pt x="18305" y="10159"/>
                  <a:pt x="18371" y="10093"/>
                </a:cubicBezTo>
                <a:cubicBezTo>
                  <a:pt x="18438" y="10028"/>
                  <a:pt x="18438" y="9921"/>
                  <a:pt x="18371" y="9856"/>
                </a:cubicBezTo>
                <a:cubicBezTo>
                  <a:pt x="18338" y="9823"/>
                  <a:pt x="18295" y="9806"/>
                  <a:pt x="18252" y="9806"/>
                </a:cubicBezTo>
                <a:close/>
                <a:moveTo>
                  <a:pt x="19037" y="9806"/>
                </a:moveTo>
                <a:cubicBezTo>
                  <a:pt x="18994" y="9806"/>
                  <a:pt x="18951" y="9823"/>
                  <a:pt x="18918" y="9856"/>
                </a:cubicBezTo>
                <a:cubicBezTo>
                  <a:pt x="18851" y="9921"/>
                  <a:pt x="18851" y="10028"/>
                  <a:pt x="18918" y="10093"/>
                </a:cubicBezTo>
                <a:cubicBezTo>
                  <a:pt x="18984" y="10159"/>
                  <a:pt x="19091" y="10159"/>
                  <a:pt x="19158" y="10093"/>
                </a:cubicBezTo>
                <a:cubicBezTo>
                  <a:pt x="19224" y="10028"/>
                  <a:pt x="19224" y="9921"/>
                  <a:pt x="19158" y="9856"/>
                </a:cubicBezTo>
                <a:cubicBezTo>
                  <a:pt x="19125" y="9823"/>
                  <a:pt x="19081" y="9806"/>
                  <a:pt x="19037" y="9806"/>
                </a:cubicBezTo>
                <a:close/>
                <a:moveTo>
                  <a:pt x="19824" y="9806"/>
                </a:moveTo>
                <a:cubicBezTo>
                  <a:pt x="19780" y="9806"/>
                  <a:pt x="19736" y="9823"/>
                  <a:pt x="19703" y="9856"/>
                </a:cubicBezTo>
                <a:cubicBezTo>
                  <a:pt x="19637" y="9921"/>
                  <a:pt x="19637" y="10028"/>
                  <a:pt x="19703" y="10093"/>
                </a:cubicBezTo>
                <a:cubicBezTo>
                  <a:pt x="19770" y="10159"/>
                  <a:pt x="19878" y="10159"/>
                  <a:pt x="19944" y="10093"/>
                </a:cubicBezTo>
                <a:cubicBezTo>
                  <a:pt x="20010" y="10028"/>
                  <a:pt x="20010" y="9921"/>
                  <a:pt x="19944" y="9856"/>
                </a:cubicBezTo>
                <a:cubicBezTo>
                  <a:pt x="19911" y="9823"/>
                  <a:pt x="19867" y="9806"/>
                  <a:pt x="19824" y="9806"/>
                </a:cubicBezTo>
                <a:close/>
                <a:moveTo>
                  <a:pt x="20610" y="9806"/>
                </a:moveTo>
                <a:cubicBezTo>
                  <a:pt x="20566" y="9806"/>
                  <a:pt x="20523" y="9823"/>
                  <a:pt x="20490" y="9856"/>
                </a:cubicBezTo>
                <a:cubicBezTo>
                  <a:pt x="20423" y="9921"/>
                  <a:pt x="20423" y="10028"/>
                  <a:pt x="20490" y="10093"/>
                </a:cubicBezTo>
                <a:cubicBezTo>
                  <a:pt x="20556" y="10159"/>
                  <a:pt x="20664" y="10159"/>
                  <a:pt x="20730" y="10093"/>
                </a:cubicBezTo>
                <a:cubicBezTo>
                  <a:pt x="20797" y="10028"/>
                  <a:pt x="20797" y="9921"/>
                  <a:pt x="20730" y="9856"/>
                </a:cubicBezTo>
                <a:cubicBezTo>
                  <a:pt x="20697" y="9823"/>
                  <a:pt x="20653" y="9806"/>
                  <a:pt x="20610" y="9806"/>
                </a:cubicBezTo>
                <a:close/>
                <a:moveTo>
                  <a:pt x="21396" y="9806"/>
                </a:moveTo>
                <a:cubicBezTo>
                  <a:pt x="21353" y="9806"/>
                  <a:pt x="21309" y="9823"/>
                  <a:pt x="21276" y="9856"/>
                </a:cubicBezTo>
                <a:cubicBezTo>
                  <a:pt x="21209" y="9921"/>
                  <a:pt x="21209" y="10028"/>
                  <a:pt x="21276" y="10093"/>
                </a:cubicBezTo>
                <a:cubicBezTo>
                  <a:pt x="21342" y="10159"/>
                  <a:pt x="21450" y="10159"/>
                  <a:pt x="21517" y="10093"/>
                </a:cubicBezTo>
                <a:cubicBezTo>
                  <a:pt x="21583" y="10028"/>
                  <a:pt x="21583" y="9921"/>
                  <a:pt x="21517" y="9856"/>
                </a:cubicBezTo>
                <a:cubicBezTo>
                  <a:pt x="21483" y="9823"/>
                  <a:pt x="21440" y="9806"/>
                  <a:pt x="21396" y="9806"/>
                </a:cubicBezTo>
                <a:close/>
                <a:moveTo>
                  <a:pt x="169" y="10623"/>
                </a:moveTo>
                <a:cubicBezTo>
                  <a:pt x="126" y="10623"/>
                  <a:pt x="83" y="10640"/>
                  <a:pt x="49" y="10673"/>
                </a:cubicBezTo>
                <a:cubicBezTo>
                  <a:pt x="-17" y="10738"/>
                  <a:pt x="-17" y="10845"/>
                  <a:pt x="49" y="10911"/>
                </a:cubicBezTo>
                <a:cubicBezTo>
                  <a:pt x="116" y="10977"/>
                  <a:pt x="223" y="10977"/>
                  <a:pt x="290" y="10911"/>
                </a:cubicBezTo>
                <a:cubicBezTo>
                  <a:pt x="356" y="10845"/>
                  <a:pt x="356" y="10738"/>
                  <a:pt x="290" y="10673"/>
                </a:cubicBezTo>
                <a:cubicBezTo>
                  <a:pt x="256" y="10640"/>
                  <a:pt x="213" y="10623"/>
                  <a:pt x="169" y="10623"/>
                </a:cubicBezTo>
                <a:close/>
                <a:moveTo>
                  <a:pt x="955" y="10623"/>
                </a:moveTo>
                <a:cubicBezTo>
                  <a:pt x="912" y="10623"/>
                  <a:pt x="869" y="10640"/>
                  <a:pt x="836" y="10673"/>
                </a:cubicBezTo>
                <a:cubicBezTo>
                  <a:pt x="769" y="10738"/>
                  <a:pt x="769" y="10845"/>
                  <a:pt x="836" y="10911"/>
                </a:cubicBezTo>
                <a:cubicBezTo>
                  <a:pt x="902" y="10977"/>
                  <a:pt x="1009" y="10977"/>
                  <a:pt x="1076" y="10911"/>
                </a:cubicBezTo>
                <a:cubicBezTo>
                  <a:pt x="1142" y="10845"/>
                  <a:pt x="1142" y="10738"/>
                  <a:pt x="1076" y="10673"/>
                </a:cubicBezTo>
                <a:cubicBezTo>
                  <a:pt x="1043" y="10640"/>
                  <a:pt x="999" y="10623"/>
                  <a:pt x="955" y="10623"/>
                </a:cubicBezTo>
                <a:close/>
                <a:moveTo>
                  <a:pt x="1742" y="10623"/>
                </a:moveTo>
                <a:cubicBezTo>
                  <a:pt x="1698" y="10623"/>
                  <a:pt x="1654" y="10640"/>
                  <a:pt x="1621" y="10673"/>
                </a:cubicBezTo>
                <a:cubicBezTo>
                  <a:pt x="1555" y="10738"/>
                  <a:pt x="1555" y="10845"/>
                  <a:pt x="1621" y="10911"/>
                </a:cubicBezTo>
                <a:cubicBezTo>
                  <a:pt x="1688" y="10977"/>
                  <a:pt x="1796" y="10977"/>
                  <a:pt x="1862" y="10911"/>
                </a:cubicBezTo>
                <a:cubicBezTo>
                  <a:pt x="1928" y="10845"/>
                  <a:pt x="1928" y="10738"/>
                  <a:pt x="1862" y="10673"/>
                </a:cubicBezTo>
                <a:cubicBezTo>
                  <a:pt x="1829" y="10640"/>
                  <a:pt x="1785" y="10623"/>
                  <a:pt x="1742" y="10623"/>
                </a:cubicBezTo>
                <a:close/>
                <a:moveTo>
                  <a:pt x="2528" y="10623"/>
                </a:moveTo>
                <a:cubicBezTo>
                  <a:pt x="2484" y="10623"/>
                  <a:pt x="2441" y="10640"/>
                  <a:pt x="2408" y="10673"/>
                </a:cubicBezTo>
                <a:cubicBezTo>
                  <a:pt x="2341" y="10738"/>
                  <a:pt x="2341" y="10845"/>
                  <a:pt x="2408" y="10911"/>
                </a:cubicBezTo>
                <a:cubicBezTo>
                  <a:pt x="2474" y="10977"/>
                  <a:pt x="2582" y="10977"/>
                  <a:pt x="2648" y="10911"/>
                </a:cubicBezTo>
                <a:cubicBezTo>
                  <a:pt x="2715" y="10845"/>
                  <a:pt x="2715" y="10738"/>
                  <a:pt x="2648" y="10673"/>
                </a:cubicBezTo>
                <a:cubicBezTo>
                  <a:pt x="2615" y="10640"/>
                  <a:pt x="2571" y="10623"/>
                  <a:pt x="2528" y="10623"/>
                </a:cubicBezTo>
                <a:close/>
                <a:moveTo>
                  <a:pt x="3314" y="10623"/>
                </a:moveTo>
                <a:cubicBezTo>
                  <a:pt x="3271" y="10623"/>
                  <a:pt x="3227" y="10640"/>
                  <a:pt x="3194" y="10673"/>
                </a:cubicBezTo>
                <a:cubicBezTo>
                  <a:pt x="3127" y="10738"/>
                  <a:pt x="3127" y="10845"/>
                  <a:pt x="3194" y="10911"/>
                </a:cubicBezTo>
                <a:cubicBezTo>
                  <a:pt x="3260" y="10977"/>
                  <a:pt x="3368" y="10977"/>
                  <a:pt x="3434" y="10911"/>
                </a:cubicBezTo>
                <a:cubicBezTo>
                  <a:pt x="3500" y="10845"/>
                  <a:pt x="3500" y="10738"/>
                  <a:pt x="3434" y="10673"/>
                </a:cubicBezTo>
                <a:cubicBezTo>
                  <a:pt x="3401" y="10640"/>
                  <a:pt x="3358" y="10623"/>
                  <a:pt x="3314" y="10623"/>
                </a:cubicBezTo>
                <a:close/>
                <a:moveTo>
                  <a:pt x="4101" y="10623"/>
                </a:moveTo>
                <a:cubicBezTo>
                  <a:pt x="4057" y="10623"/>
                  <a:pt x="4013" y="10640"/>
                  <a:pt x="3980" y="10673"/>
                </a:cubicBezTo>
                <a:cubicBezTo>
                  <a:pt x="3914" y="10738"/>
                  <a:pt x="3914" y="10845"/>
                  <a:pt x="3980" y="10911"/>
                </a:cubicBezTo>
                <a:cubicBezTo>
                  <a:pt x="4047" y="10977"/>
                  <a:pt x="4154" y="10977"/>
                  <a:pt x="4220" y="10911"/>
                </a:cubicBezTo>
                <a:cubicBezTo>
                  <a:pt x="4287" y="10845"/>
                  <a:pt x="4287" y="10738"/>
                  <a:pt x="4220" y="10673"/>
                </a:cubicBezTo>
                <a:cubicBezTo>
                  <a:pt x="4187" y="10640"/>
                  <a:pt x="4144" y="10623"/>
                  <a:pt x="4101" y="10623"/>
                </a:cubicBezTo>
                <a:close/>
                <a:moveTo>
                  <a:pt x="4886" y="10623"/>
                </a:moveTo>
                <a:cubicBezTo>
                  <a:pt x="4843" y="10623"/>
                  <a:pt x="4800" y="10640"/>
                  <a:pt x="4766" y="10673"/>
                </a:cubicBezTo>
                <a:cubicBezTo>
                  <a:pt x="4700" y="10738"/>
                  <a:pt x="4700" y="10845"/>
                  <a:pt x="4766" y="10911"/>
                </a:cubicBezTo>
                <a:cubicBezTo>
                  <a:pt x="4833" y="10977"/>
                  <a:pt x="4940" y="10977"/>
                  <a:pt x="5007" y="10911"/>
                </a:cubicBezTo>
                <a:cubicBezTo>
                  <a:pt x="5073" y="10845"/>
                  <a:pt x="5073" y="10738"/>
                  <a:pt x="5007" y="10673"/>
                </a:cubicBezTo>
                <a:cubicBezTo>
                  <a:pt x="4973" y="10640"/>
                  <a:pt x="4930" y="10623"/>
                  <a:pt x="4886" y="10623"/>
                </a:cubicBezTo>
                <a:close/>
                <a:moveTo>
                  <a:pt x="5672" y="10623"/>
                </a:moveTo>
                <a:cubicBezTo>
                  <a:pt x="5629" y="10623"/>
                  <a:pt x="5586" y="10640"/>
                  <a:pt x="5553" y="10673"/>
                </a:cubicBezTo>
                <a:cubicBezTo>
                  <a:pt x="5486" y="10738"/>
                  <a:pt x="5486" y="10845"/>
                  <a:pt x="5553" y="10911"/>
                </a:cubicBezTo>
                <a:cubicBezTo>
                  <a:pt x="5619" y="10977"/>
                  <a:pt x="5726" y="10977"/>
                  <a:pt x="5793" y="10911"/>
                </a:cubicBezTo>
                <a:cubicBezTo>
                  <a:pt x="5859" y="10845"/>
                  <a:pt x="5859" y="10738"/>
                  <a:pt x="5793" y="10673"/>
                </a:cubicBezTo>
                <a:cubicBezTo>
                  <a:pt x="5760" y="10640"/>
                  <a:pt x="5716" y="10623"/>
                  <a:pt x="5672" y="10623"/>
                </a:cubicBezTo>
                <a:close/>
                <a:moveTo>
                  <a:pt x="6459" y="10623"/>
                </a:moveTo>
                <a:cubicBezTo>
                  <a:pt x="6415" y="10623"/>
                  <a:pt x="6372" y="10640"/>
                  <a:pt x="6338" y="10673"/>
                </a:cubicBezTo>
                <a:cubicBezTo>
                  <a:pt x="6272" y="10738"/>
                  <a:pt x="6272" y="10845"/>
                  <a:pt x="6338" y="10911"/>
                </a:cubicBezTo>
                <a:cubicBezTo>
                  <a:pt x="6405" y="10977"/>
                  <a:pt x="6513" y="10977"/>
                  <a:pt x="6579" y="10911"/>
                </a:cubicBezTo>
                <a:cubicBezTo>
                  <a:pt x="6646" y="10845"/>
                  <a:pt x="6646" y="10738"/>
                  <a:pt x="6579" y="10673"/>
                </a:cubicBezTo>
                <a:cubicBezTo>
                  <a:pt x="6546" y="10640"/>
                  <a:pt x="6502" y="10623"/>
                  <a:pt x="6459" y="10623"/>
                </a:cubicBezTo>
                <a:close/>
                <a:moveTo>
                  <a:pt x="7245" y="10623"/>
                </a:moveTo>
                <a:cubicBezTo>
                  <a:pt x="7202" y="10623"/>
                  <a:pt x="7158" y="10640"/>
                  <a:pt x="7125" y="10673"/>
                </a:cubicBezTo>
                <a:cubicBezTo>
                  <a:pt x="7058" y="10738"/>
                  <a:pt x="7058" y="10845"/>
                  <a:pt x="7125" y="10911"/>
                </a:cubicBezTo>
                <a:cubicBezTo>
                  <a:pt x="7191" y="10977"/>
                  <a:pt x="7299" y="10977"/>
                  <a:pt x="7365" y="10911"/>
                </a:cubicBezTo>
                <a:cubicBezTo>
                  <a:pt x="7432" y="10845"/>
                  <a:pt x="7432" y="10738"/>
                  <a:pt x="7365" y="10673"/>
                </a:cubicBezTo>
                <a:cubicBezTo>
                  <a:pt x="7332" y="10640"/>
                  <a:pt x="7289" y="10623"/>
                  <a:pt x="7245" y="10623"/>
                </a:cubicBezTo>
                <a:close/>
                <a:moveTo>
                  <a:pt x="8031" y="10623"/>
                </a:moveTo>
                <a:cubicBezTo>
                  <a:pt x="7988" y="10623"/>
                  <a:pt x="7944" y="10640"/>
                  <a:pt x="7911" y="10673"/>
                </a:cubicBezTo>
                <a:cubicBezTo>
                  <a:pt x="7845" y="10738"/>
                  <a:pt x="7845" y="10845"/>
                  <a:pt x="7911" y="10911"/>
                </a:cubicBezTo>
                <a:cubicBezTo>
                  <a:pt x="7977" y="10977"/>
                  <a:pt x="8085" y="10977"/>
                  <a:pt x="8151" y="10911"/>
                </a:cubicBezTo>
                <a:cubicBezTo>
                  <a:pt x="8217" y="10845"/>
                  <a:pt x="8217" y="10738"/>
                  <a:pt x="8151" y="10673"/>
                </a:cubicBezTo>
                <a:cubicBezTo>
                  <a:pt x="8118" y="10640"/>
                  <a:pt x="8075" y="10623"/>
                  <a:pt x="8031" y="10623"/>
                </a:cubicBezTo>
                <a:close/>
                <a:moveTo>
                  <a:pt x="8818" y="10623"/>
                </a:moveTo>
                <a:cubicBezTo>
                  <a:pt x="8774" y="10623"/>
                  <a:pt x="8730" y="10640"/>
                  <a:pt x="8697" y="10673"/>
                </a:cubicBezTo>
                <a:cubicBezTo>
                  <a:pt x="8631" y="10738"/>
                  <a:pt x="8631" y="10845"/>
                  <a:pt x="8697" y="10911"/>
                </a:cubicBezTo>
                <a:cubicBezTo>
                  <a:pt x="8764" y="10977"/>
                  <a:pt x="8871" y="10977"/>
                  <a:pt x="8937" y="10911"/>
                </a:cubicBezTo>
                <a:cubicBezTo>
                  <a:pt x="9004" y="10845"/>
                  <a:pt x="9004" y="10738"/>
                  <a:pt x="8937" y="10673"/>
                </a:cubicBezTo>
                <a:cubicBezTo>
                  <a:pt x="8904" y="10640"/>
                  <a:pt x="8861" y="10623"/>
                  <a:pt x="8818" y="10623"/>
                </a:cubicBezTo>
                <a:close/>
                <a:moveTo>
                  <a:pt x="9603" y="10623"/>
                </a:moveTo>
                <a:cubicBezTo>
                  <a:pt x="9560" y="10623"/>
                  <a:pt x="9517" y="10640"/>
                  <a:pt x="9483" y="10673"/>
                </a:cubicBezTo>
                <a:cubicBezTo>
                  <a:pt x="9417" y="10738"/>
                  <a:pt x="9417" y="10845"/>
                  <a:pt x="9483" y="10911"/>
                </a:cubicBezTo>
                <a:cubicBezTo>
                  <a:pt x="9550" y="10977"/>
                  <a:pt x="9657" y="10977"/>
                  <a:pt x="9724" y="10911"/>
                </a:cubicBezTo>
                <a:cubicBezTo>
                  <a:pt x="9790" y="10845"/>
                  <a:pt x="9790" y="10738"/>
                  <a:pt x="9724" y="10673"/>
                </a:cubicBezTo>
                <a:cubicBezTo>
                  <a:pt x="9690" y="10640"/>
                  <a:pt x="9647" y="10623"/>
                  <a:pt x="9603" y="10623"/>
                </a:cubicBezTo>
                <a:close/>
                <a:moveTo>
                  <a:pt x="10390" y="10623"/>
                </a:moveTo>
                <a:cubicBezTo>
                  <a:pt x="10346" y="10623"/>
                  <a:pt x="10303" y="10640"/>
                  <a:pt x="10270" y="10673"/>
                </a:cubicBezTo>
                <a:cubicBezTo>
                  <a:pt x="10203" y="10738"/>
                  <a:pt x="10203" y="10845"/>
                  <a:pt x="10270" y="10911"/>
                </a:cubicBezTo>
                <a:cubicBezTo>
                  <a:pt x="10336" y="10977"/>
                  <a:pt x="10444" y="10977"/>
                  <a:pt x="10510" y="10911"/>
                </a:cubicBezTo>
                <a:cubicBezTo>
                  <a:pt x="10576" y="10845"/>
                  <a:pt x="10576" y="10738"/>
                  <a:pt x="10510" y="10673"/>
                </a:cubicBezTo>
                <a:cubicBezTo>
                  <a:pt x="10477" y="10640"/>
                  <a:pt x="10433" y="10623"/>
                  <a:pt x="10390" y="10623"/>
                </a:cubicBezTo>
                <a:close/>
                <a:moveTo>
                  <a:pt x="11176" y="10623"/>
                </a:moveTo>
                <a:cubicBezTo>
                  <a:pt x="11132" y="10623"/>
                  <a:pt x="11089" y="10640"/>
                  <a:pt x="11055" y="10673"/>
                </a:cubicBezTo>
                <a:cubicBezTo>
                  <a:pt x="10989" y="10738"/>
                  <a:pt x="10989" y="10845"/>
                  <a:pt x="11055" y="10911"/>
                </a:cubicBezTo>
                <a:cubicBezTo>
                  <a:pt x="11122" y="10977"/>
                  <a:pt x="11230" y="10977"/>
                  <a:pt x="11296" y="10911"/>
                </a:cubicBezTo>
                <a:cubicBezTo>
                  <a:pt x="11363" y="10845"/>
                  <a:pt x="11363" y="10738"/>
                  <a:pt x="11296" y="10673"/>
                </a:cubicBezTo>
                <a:cubicBezTo>
                  <a:pt x="11263" y="10640"/>
                  <a:pt x="11219" y="10623"/>
                  <a:pt x="11176" y="10623"/>
                </a:cubicBezTo>
                <a:close/>
                <a:moveTo>
                  <a:pt x="11962" y="10623"/>
                </a:moveTo>
                <a:cubicBezTo>
                  <a:pt x="11919" y="10623"/>
                  <a:pt x="11875" y="10640"/>
                  <a:pt x="11842" y="10673"/>
                </a:cubicBezTo>
                <a:cubicBezTo>
                  <a:pt x="11775" y="10738"/>
                  <a:pt x="11775" y="10845"/>
                  <a:pt x="11842" y="10911"/>
                </a:cubicBezTo>
                <a:cubicBezTo>
                  <a:pt x="11908" y="10977"/>
                  <a:pt x="12016" y="10977"/>
                  <a:pt x="12083" y="10911"/>
                </a:cubicBezTo>
                <a:cubicBezTo>
                  <a:pt x="12149" y="10845"/>
                  <a:pt x="12149" y="10738"/>
                  <a:pt x="12083" y="10673"/>
                </a:cubicBezTo>
                <a:cubicBezTo>
                  <a:pt x="12049" y="10640"/>
                  <a:pt x="12006" y="10623"/>
                  <a:pt x="11962" y="10623"/>
                </a:cubicBezTo>
                <a:close/>
                <a:moveTo>
                  <a:pt x="12748" y="10623"/>
                </a:moveTo>
                <a:cubicBezTo>
                  <a:pt x="12705" y="10623"/>
                  <a:pt x="12661" y="10640"/>
                  <a:pt x="12628" y="10673"/>
                </a:cubicBezTo>
                <a:cubicBezTo>
                  <a:pt x="12562" y="10738"/>
                  <a:pt x="12562" y="10845"/>
                  <a:pt x="12628" y="10911"/>
                </a:cubicBezTo>
                <a:cubicBezTo>
                  <a:pt x="12694" y="10977"/>
                  <a:pt x="12802" y="10977"/>
                  <a:pt x="12868" y="10911"/>
                </a:cubicBezTo>
                <a:cubicBezTo>
                  <a:pt x="12935" y="10845"/>
                  <a:pt x="12935" y="10738"/>
                  <a:pt x="12868" y="10673"/>
                </a:cubicBezTo>
                <a:cubicBezTo>
                  <a:pt x="12835" y="10640"/>
                  <a:pt x="12792" y="10623"/>
                  <a:pt x="12748" y="10623"/>
                </a:cubicBezTo>
                <a:close/>
                <a:moveTo>
                  <a:pt x="13535" y="10623"/>
                </a:moveTo>
                <a:cubicBezTo>
                  <a:pt x="13491" y="10623"/>
                  <a:pt x="13447" y="10640"/>
                  <a:pt x="13414" y="10673"/>
                </a:cubicBezTo>
                <a:cubicBezTo>
                  <a:pt x="13348" y="10738"/>
                  <a:pt x="13348" y="10845"/>
                  <a:pt x="13414" y="10911"/>
                </a:cubicBezTo>
                <a:cubicBezTo>
                  <a:pt x="13481" y="10977"/>
                  <a:pt x="13588" y="10977"/>
                  <a:pt x="13654" y="10911"/>
                </a:cubicBezTo>
                <a:cubicBezTo>
                  <a:pt x="13721" y="10845"/>
                  <a:pt x="13721" y="10738"/>
                  <a:pt x="13654" y="10673"/>
                </a:cubicBezTo>
                <a:cubicBezTo>
                  <a:pt x="13621" y="10640"/>
                  <a:pt x="13578" y="10623"/>
                  <a:pt x="13535" y="10623"/>
                </a:cubicBezTo>
                <a:close/>
                <a:moveTo>
                  <a:pt x="14320" y="10623"/>
                </a:moveTo>
                <a:cubicBezTo>
                  <a:pt x="14277" y="10623"/>
                  <a:pt x="14234" y="10640"/>
                  <a:pt x="14201" y="10673"/>
                </a:cubicBezTo>
                <a:cubicBezTo>
                  <a:pt x="14134" y="10738"/>
                  <a:pt x="14134" y="10845"/>
                  <a:pt x="14201" y="10911"/>
                </a:cubicBezTo>
                <a:cubicBezTo>
                  <a:pt x="14267" y="10977"/>
                  <a:pt x="14374" y="10977"/>
                  <a:pt x="14441" y="10911"/>
                </a:cubicBezTo>
                <a:cubicBezTo>
                  <a:pt x="14507" y="10845"/>
                  <a:pt x="14507" y="10738"/>
                  <a:pt x="14441" y="10673"/>
                </a:cubicBezTo>
                <a:cubicBezTo>
                  <a:pt x="14408" y="10640"/>
                  <a:pt x="14364" y="10623"/>
                  <a:pt x="14320" y="10623"/>
                </a:cubicBezTo>
                <a:close/>
                <a:moveTo>
                  <a:pt x="15107" y="10623"/>
                </a:moveTo>
                <a:cubicBezTo>
                  <a:pt x="15063" y="10623"/>
                  <a:pt x="15019" y="10640"/>
                  <a:pt x="14986" y="10673"/>
                </a:cubicBezTo>
                <a:cubicBezTo>
                  <a:pt x="14920" y="10738"/>
                  <a:pt x="14920" y="10845"/>
                  <a:pt x="14986" y="10911"/>
                </a:cubicBezTo>
                <a:cubicBezTo>
                  <a:pt x="15053" y="10977"/>
                  <a:pt x="15161" y="10977"/>
                  <a:pt x="15227" y="10911"/>
                </a:cubicBezTo>
                <a:cubicBezTo>
                  <a:pt x="15293" y="10845"/>
                  <a:pt x="15293" y="10738"/>
                  <a:pt x="15227" y="10673"/>
                </a:cubicBezTo>
                <a:cubicBezTo>
                  <a:pt x="15194" y="10640"/>
                  <a:pt x="15150" y="10623"/>
                  <a:pt x="15107" y="10623"/>
                </a:cubicBezTo>
                <a:close/>
                <a:moveTo>
                  <a:pt x="15893" y="10623"/>
                </a:moveTo>
                <a:cubicBezTo>
                  <a:pt x="15849" y="10623"/>
                  <a:pt x="15806" y="10640"/>
                  <a:pt x="15772" y="10673"/>
                </a:cubicBezTo>
                <a:cubicBezTo>
                  <a:pt x="15706" y="10738"/>
                  <a:pt x="15706" y="10845"/>
                  <a:pt x="15772" y="10911"/>
                </a:cubicBezTo>
                <a:cubicBezTo>
                  <a:pt x="15839" y="10977"/>
                  <a:pt x="15947" y="10977"/>
                  <a:pt x="16013" y="10911"/>
                </a:cubicBezTo>
                <a:cubicBezTo>
                  <a:pt x="16080" y="10845"/>
                  <a:pt x="16080" y="10738"/>
                  <a:pt x="16013" y="10673"/>
                </a:cubicBezTo>
                <a:cubicBezTo>
                  <a:pt x="15980" y="10640"/>
                  <a:pt x="15936" y="10623"/>
                  <a:pt x="15893" y="10623"/>
                </a:cubicBezTo>
                <a:close/>
                <a:moveTo>
                  <a:pt x="16679" y="10623"/>
                </a:moveTo>
                <a:cubicBezTo>
                  <a:pt x="16636" y="10623"/>
                  <a:pt x="16592" y="10640"/>
                  <a:pt x="16559" y="10673"/>
                </a:cubicBezTo>
                <a:cubicBezTo>
                  <a:pt x="16492" y="10738"/>
                  <a:pt x="16492" y="10845"/>
                  <a:pt x="16559" y="10911"/>
                </a:cubicBezTo>
                <a:cubicBezTo>
                  <a:pt x="16625" y="10977"/>
                  <a:pt x="16733" y="10977"/>
                  <a:pt x="16800" y="10911"/>
                </a:cubicBezTo>
                <a:cubicBezTo>
                  <a:pt x="16866" y="10845"/>
                  <a:pt x="16866" y="10738"/>
                  <a:pt x="16800" y="10673"/>
                </a:cubicBezTo>
                <a:cubicBezTo>
                  <a:pt x="16766" y="10640"/>
                  <a:pt x="16723" y="10623"/>
                  <a:pt x="16679" y="10623"/>
                </a:cubicBezTo>
                <a:close/>
                <a:moveTo>
                  <a:pt x="17465" y="10623"/>
                </a:moveTo>
                <a:cubicBezTo>
                  <a:pt x="17422" y="10623"/>
                  <a:pt x="17378" y="10640"/>
                  <a:pt x="17345" y="10673"/>
                </a:cubicBezTo>
                <a:cubicBezTo>
                  <a:pt x="17279" y="10738"/>
                  <a:pt x="17279" y="10845"/>
                  <a:pt x="17345" y="10911"/>
                </a:cubicBezTo>
                <a:cubicBezTo>
                  <a:pt x="17411" y="10977"/>
                  <a:pt x="17519" y="10977"/>
                  <a:pt x="17585" y="10911"/>
                </a:cubicBezTo>
                <a:cubicBezTo>
                  <a:pt x="17652" y="10845"/>
                  <a:pt x="17652" y="10738"/>
                  <a:pt x="17585" y="10673"/>
                </a:cubicBezTo>
                <a:cubicBezTo>
                  <a:pt x="17552" y="10640"/>
                  <a:pt x="17509" y="10623"/>
                  <a:pt x="17465" y="10623"/>
                </a:cubicBezTo>
                <a:close/>
                <a:moveTo>
                  <a:pt x="18252" y="10623"/>
                </a:moveTo>
                <a:cubicBezTo>
                  <a:pt x="18208" y="10623"/>
                  <a:pt x="18165" y="10640"/>
                  <a:pt x="18131" y="10673"/>
                </a:cubicBezTo>
                <a:cubicBezTo>
                  <a:pt x="18065" y="10738"/>
                  <a:pt x="18065" y="10845"/>
                  <a:pt x="18131" y="10911"/>
                </a:cubicBezTo>
                <a:cubicBezTo>
                  <a:pt x="18198" y="10977"/>
                  <a:pt x="18305" y="10977"/>
                  <a:pt x="18371" y="10911"/>
                </a:cubicBezTo>
                <a:cubicBezTo>
                  <a:pt x="18438" y="10845"/>
                  <a:pt x="18438" y="10738"/>
                  <a:pt x="18371" y="10673"/>
                </a:cubicBezTo>
                <a:cubicBezTo>
                  <a:pt x="18338" y="10640"/>
                  <a:pt x="18295" y="10623"/>
                  <a:pt x="18252" y="10623"/>
                </a:cubicBezTo>
                <a:close/>
                <a:moveTo>
                  <a:pt x="19037" y="10623"/>
                </a:moveTo>
                <a:cubicBezTo>
                  <a:pt x="18994" y="10623"/>
                  <a:pt x="18951" y="10640"/>
                  <a:pt x="18918" y="10673"/>
                </a:cubicBezTo>
                <a:cubicBezTo>
                  <a:pt x="18851" y="10738"/>
                  <a:pt x="18851" y="10845"/>
                  <a:pt x="18918" y="10911"/>
                </a:cubicBezTo>
                <a:cubicBezTo>
                  <a:pt x="18984" y="10977"/>
                  <a:pt x="19091" y="10977"/>
                  <a:pt x="19158" y="10911"/>
                </a:cubicBezTo>
                <a:cubicBezTo>
                  <a:pt x="19224" y="10845"/>
                  <a:pt x="19224" y="10738"/>
                  <a:pt x="19158" y="10673"/>
                </a:cubicBezTo>
                <a:cubicBezTo>
                  <a:pt x="19125" y="10640"/>
                  <a:pt x="19081" y="10623"/>
                  <a:pt x="19037" y="10623"/>
                </a:cubicBezTo>
                <a:close/>
                <a:moveTo>
                  <a:pt x="19824" y="10623"/>
                </a:moveTo>
                <a:cubicBezTo>
                  <a:pt x="19780" y="10623"/>
                  <a:pt x="19736" y="10640"/>
                  <a:pt x="19703" y="10673"/>
                </a:cubicBezTo>
                <a:cubicBezTo>
                  <a:pt x="19637" y="10738"/>
                  <a:pt x="19637" y="10845"/>
                  <a:pt x="19703" y="10911"/>
                </a:cubicBezTo>
                <a:cubicBezTo>
                  <a:pt x="19770" y="10977"/>
                  <a:pt x="19878" y="10977"/>
                  <a:pt x="19944" y="10911"/>
                </a:cubicBezTo>
                <a:cubicBezTo>
                  <a:pt x="20010" y="10845"/>
                  <a:pt x="20010" y="10738"/>
                  <a:pt x="19944" y="10673"/>
                </a:cubicBezTo>
                <a:cubicBezTo>
                  <a:pt x="19911" y="10640"/>
                  <a:pt x="19867" y="10623"/>
                  <a:pt x="19824" y="10623"/>
                </a:cubicBezTo>
                <a:close/>
                <a:moveTo>
                  <a:pt x="20610" y="10623"/>
                </a:moveTo>
                <a:cubicBezTo>
                  <a:pt x="20566" y="10623"/>
                  <a:pt x="20523" y="10640"/>
                  <a:pt x="20490" y="10673"/>
                </a:cubicBezTo>
                <a:cubicBezTo>
                  <a:pt x="20423" y="10738"/>
                  <a:pt x="20423" y="10845"/>
                  <a:pt x="20490" y="10911"/>
                </a:cubicBezTo>
                <a:cubicBezTo>
                  <a:pt x="20556" y="10977"/>
                  <a:pt x="20664" y="10977"/>
                  <a:pt x="20730" y="10911"/>
                </a:cubicBezTo>
                <a:cubicBezTo>
                  <a:pt x="20797" y="10845"/>
                  <a:pt x="20797" y="10738"/>
                  <a:pt x="20730" y="10673"/>
                </a:cubicBezTo>
                <a:cubicBezTo>
                  <a:pt x="20697" y="10640"/>
                  <a:pt x="20653" y="10623"/>
                  <a:pt x="20610" y="10623"/>
                </a:cubicBezTo>
                <a:close/>
                <a:moveTo>
                  <a:pt x="21396" y="10623"/>
                </a:moveTo>
                <a:cubicBezTo>
                  <a:pt x="21353" y="10623"/>
                  <a:pt x="21309" y="10640"/>
                  <a:pt x="21276" y="10673"/>
                </a:cubicBezTo>
                <a:cubicBezTo>
                  <a:pt x="21209" y="10738"/>
                  <a:pt x="21209" y="10845"/>
                  <a:pt x="21276" y="10911"/>
                </a:cubicBezTo>
                <a:cubicBezTo>
                  <a:pt x="21342" y="10977"/>
                  <a:pt x="21450" y="10977"/>
                  <a:pt x="21517" y="10911"/>
                </a:cubicBezTo>
                <a:cubicBezTo>
                  <a:pt x="21583" y="10845"/>
                  <a:pt x="21583" y="10738"/>
                  <a:pt x="21517" y="10673"/>
                </a:cubicBezTo>
                <a:cubicBezTo>
                  <a:pt x="21483" y="10640"/>
                  <a:pt x="21440" y="10623"/>
                  <a:pt x="21396" y="10623"/>
                </a:cubicBezTo>
                <a:close/>
                <a:moveTo>
                  <a:pt x="169" y="11441"/>
                </a:moveTo>
                <a:cubicBezTo>
                  <a:pt x="126" y="11441"/>
                  <a:pt x="83" y="11457"/>
                  <a:pt x="49" y="11490"/>
                </a:cubicBezTo>
                <a:cubicBezTo>
                  <a:pt x="-17" y="11555"/>
                  <a:pt x="-17" y="11662"/>
                  <a:pt x="49" y="11728"/>
                </a:cubicBezTo>
                <a:cubicBezTo>
                  <a:pt x="116" y="11794"/>
                  <a:pt x="223" y="11794"/>
                  <a:pt x="290" y="11728"/>
                </a:cubicBezTo>
                <a:cubicBezTo>
                  <a:pt x="356" y="11662"/>
                  <a:pt x="356" y="11555"/>
                  <a:pt x="290" y="11490"/>
                </a:cubicBezTo>
                <a:cubicBezTo>
                  <a:pt x="256" y="11457"/>
                  <a:pt x="213" y="11441"/>
                  <a:pt x="169" y="11441"/>
                </a:cubicBezTo>
                <a:close/>
                <a:moveTo>
                  <a:pt x="955" y="11441"/>
                </a:moveTo>
                <a:cubicBezTo>
                  <a:pt x="912" y="11441"/>
                  <a:pt x="869" y="11457"/>
                  <a:pt x="836" y="11490"/>
                </a:cubicBezTo>
                <a:cubicBezTo>
                  <a:pt x="769" y="11555"/>
                  <a:pt x="769" y="11662"/>
                  <a:pt x="836" y="11728"/>
                </a:cubicBezTo>
                <a:cubicBezTo>
                  <a:pt x="902" y="11794"/>
                  <a:pt x="1009" y="11794"/>
                  <a:pt x="1076" y="11728"/>
                </a:cubicBezTo>
                <a:cubicBezTo>
                  <a:pt x="1142" y="11662"/>
                  <a:pt x="1142" y="11555"/>
                  <a:pt x="1076" y="11490"/>
                </a:cubicBezTo>
                <a:cubicBezTo>
                  <a:pt x="1043" y="11457"/>
                  <a:pt x="999" y="11441"/>
                  <a:pt x="955" y="11441"/>
                </a:cubicBezTo>
                <a:close/>
                <a:moveTo>
                  <a:pt x="1742" y="11441"/>
                </a:moveTo>
                <a:cubicBezTo>
                  <a:pt x="1698" y="11441"/>
                  <a:pt x="1654" y="11457"/>
                  <a:pt x="1621" y="11490"/>
                </a:cubicBezTo>
                <a:cubicBezTo>
                  <a:pt x="1555" y="11555"/>
                  <a:pt x="1555" y="11662"/>
                  <a:pt x="1621" y="11728"/>
                </a:cubicBezTo>
                <a:cubicBezTo>
                  <a:pt x="1688" y="11794"/>
                  <a:pt x="1796" y="11794"/>
                  <a:pt x="1862" y="11728"/>
                </a:cubicBezTo>
                <a:cubicBezTo>
                  <a:pt x="1928" y="11662"/>
                  <a:pt x="1928" y="11555"/>
                  <a:pt x="1862" y="11490"/>
                </a:cubicBezTo>
                <a:cubicBezTo>
                  <a:pt x="1829" y="11457"/>
                  <a:pt x="1785" y="11441"/>
                  <a:pt x="1742" y="11441"/>
                </a:cubicBezTo>
                <a:close/>
                <a:moveTo>
                  <a:pt x="2528" y="11441"/>
                </a:moveTo>
                <a:cubicBezTo>
                  <a:pt x="2484" y="11441"/>
                  <a:pt x="2441" y="11457"/>
                  <a:pt x="2408" y="11490"/>
                </a:cubicBezTo>
                <a:cubicBezTo>
                  <a:pt x="2341" y="11555"/>
                  <a:pt x="2341" y="11662"/>
                  <a:pt x="2408" y="11728"/>
                </a:cubicBezTo>
                <a:cubicBezTo>
                  <a:pt x="2474" y="11794"/>
                  <a:pt x="2582" y="11794"/>
                  <a:pt x="2648" y="11728"/>
                </a:cubicBezTo>
                <a:cubicBezTo>
                  <a:pt x="2715" y="11662"/>
                  <a:pt x="2715" y="11555"/>
                  <a:pt x="2648" y="11490"/>
                </a:cubicBezTo>
                <a:cubicBezTo>
                  <a:pt x="2615" y="11457"/>
                  <a:pt x="2571" y="11441"/>
                  <a:pt x="2528" y="11441"/>
                </a:cubicBezTo>
                <a:close/>
                <a:moveTo>
                  <a:pt x="3314" y="11441"/>
                </a:moveTo>
                <a:cubicBezTo>
                  <a:pt x="3271" y="11441"/>
                  <a:pt x="3227" y="11457"/>
                  <a:pt x="3194" y="11490"/>
                </a:cubicBezTo>
                <a:cubicBezTo>
                  <a:pt x="3127" y="11555"/>
                  <a:pt x="3127" y="11662"/>
                  <a:pt x="3194" y="11728"/>
                </a:cubicBezTo>
                <a:cubicBezTo>
                  <a:pt x="3260" y="11794"/>
                  <a:pt x="3368" y="11794"/>
                  <a:pt x="3434" y="11728"/>
                </a:cubicBezTo>
                <a:cubicBezTo>
                  <a:pt x="3500" y="11662"/>
                  <a:pt x="3500" y="11555"/>
                  <a:pt x="3434" y="11490"/>
                </a:cubicBezTo>
                <a:cubicBezTo>
                  <a:pt x="3401" y="11457"/>
                  <a:pt x="3358" y="11441"/>
                  <a:pt x="3314" y="11441"/>
                </a:cubicBezTo>
                <a:close/>
                <a:moveTo>
                  <a:pt x="4101" y="11441"/>
                </a:moveTo>
                <a:cubicBezTo>
                  <a:pt x="4057" y="11441"/>
                  <a:pt x="4013" y="11457"/>
                  <a:pt x="3980" y="11490"/>
                </a:cubicBezTo>
                <a:cubicBezTo>
                  <a:pt x="3914" y="11555"/>
                  <a:pt x="3914" y="11662"/>
                  <a:pt x="3980" y="11728"/>
                </a:cubicBezTo>
                <a:cubicBezTo>
                  <a:pt x="4047" y="11794"/>
                  <a:pt x="4154" y="11794"/>
                  <a:pt x="4220" y="11728"/>
                </a:cubicBezTo>
                <a:cubicBezTo>
                  <a:pt x="4287" y="11662"/>
                  <a:pt x="4287" y="11555"/>
                  <a:pt x="4220" y="11490"/>
                </a:cubicBezTo>
                <a:cubicBezTo>
                  <a:pt x="4187" y="11457"/>
                  <a:pt x="4144" y="11441"/>
                  <a:pt x="4101" y="11441"/>
                </a:cubicBezTo>
                <a:close/>
                <a:moveTo>
                  <a:pt x="4886" y="11441"/>
                </a:moveTo>
                <a:cubicBezTo>
                  <a:pt x="4843" y="11441"/>
                  <a:pt x="4800" y="11457"/>
                  <a:pt x="4766" y="11490"/>
                </a:cubicBezTo>
                <a:cubicBezTo>
                  <a:pt x="4700" y="11555"/>
                  <a:pt x="4700" y="11662"/>
                  <a:pt x="4766" y="11728"/>
                </a:cubicBezTo>
                <a:cubicBezTo>
                  <a:pt x="4833" y="11794"/>
                  <a:pt x="4940" y="11794"/>
                  <a:pt x="5007" y="11728"/>
                </a:cubicBezTo>
                <a:cubicBezTo>
                  <a:pt x="5073" y="11662"/>
                  <a:pt x="5073" y="11555"/>
                  <a:pt x="5007" y="11490"/>
                </a:cubicBezTo>
                <a:cubicBezTo>
                  <a:pt x="4973" y="11457"/>
                  <a:pt x="4930" y="11441"/>
                  <a:pt x="4886" y="11441"/>
                </a:cubicBezTo>
                <a:close/>
                <a:moveTo>
                  <a:pt x="5672" y="11441"/>
                </a:moveTo>
                <a:cubicBezTo>
                  <a:pt x="5629" y="11441"/>
                  <a:pt x="5586" y="11457"/>
                  <a:pt x="5553" y="11490"/>
                </a:cubicBezTo>
                <a:cubicBezTo>
                  <a:pt x="5486" y="11555"/>
                  <a:pt x="5486" y="11662"/>
                  <a:pt x="5553" y="11728"/>
                </a:cubicBezTo>
                <a:cubicBezTo>
                  <a:pt x="5619" y="11794"/>
                  <a:pt x="5726" y="11794"/>
                  <a:pt x="5793" y="11728"/>
                </a:cubicBezTo>
                <a:cubicBezTo>
                  <a:pt x="5859" y="11662"/>
                  <a:pt x="5859" y="11555"/>
                  <a:pt x="5793" y="11490"/>
                </a:cubicBezTo>
                <a:cubicBezTo>
                  <a:pt x="5760" y="11457"/>
                  <a:pt x="5716" y="11441"/>
                  <a:pt x="5672" y="11441"/>
                </a:cubicBezTo>
                <a:close/>
                <a:moveTo>
                  <a:pt x="6459" y="11441"/>
                </a:moveTo>
                <a:cubicBezTo>
                  <a:pt x="6415" y="11441"/>
                  <a:pt x="6372" y="11457"/>
                  <a:pt x="6338" y="11490"/>
                </a:cubicBezTo>
                <a:cubicBezTo>
                  <a:pt x="6272" y="11555"/>
                  <a:pt x="6272" y="11662"/>
                  <a:pt x="6338" y="11728"/>
                </a:cubicBezTo>
                <a:cubicBezTo>
                  <a:pt x="6405" y="11794"/>
                  <a:pt x="6513" y="11794"/>
                  <a:pt x="6579" y="11728"/>
                </a:cubicBezTo>
                <a:cubicBezTo>
                  <a:pt x="6646" y="11662"/>
                  <a:pt x="6646" y="11555"/>
                  <a:pt x="6579" y="11490"/>
                </a:cubicBezTo>
                <a:cubicBezTo>
                  <a:pt x="6546" y="11457"/>
                  <a:pt x="6502" y="11441"/>
                  <a:pt x="6459" y="11441"/>
                </a:cubicBezTo>
                <a:close/>
                <a:moveTo>
                  <a:pt x="7245" y="11441"/>
                </a:moveTo>
                <a:cubicBezTo>
                  <a:pt x="7202" y="11441"/>
                  <a:pt x="7158" y="11457"/>
                  <a:pt x="7125" y="11490"/>
                </a:cubicBezTo>
                <a:cubicBezTo>
                  <a:pt x="7058" y="11555"/>
                  <a:pt x="7058" y="11662"/>
                  <a:pt x="7125" y="11728"/>
                </a:cubicBezTo>
                <a:cubicBezTo>
                  <a:pt x="7191" y="11794"/>
                  <a:pt x="7299" y="11794"/>
                  <a:pt x="7365" y="11728"/>
                </a:cubicBezTo>
                <a:cubicBezTo>
                  <a:pt x="7432" y="11662"/>
                  <a:pt x="7432" y="11555"/>
                  <a:pt x="7365" y="11490"/>
                </a:cubicBezTo>
                <a:cubicBezTo>
                  <a:pt x="7332" y="11457"/>
                  <a:pt x="7289" y="11441"/>
                  <a:pt x="7245" y="11441"/>
                </a:cubicBezTo>
                <a:close/>
                <a:moveTo>
                  <a:pt x="8031" y="11441"/>
                </a:moveTo>
                <a:cubicBezTo>
                  <a:pt x="7988" y="11441"/>
                  <a:pt x="7944" y="11457"/>
                  <a:pt x="7911" y="11490"/>
                </a:cubicBezTo>
                <a:cubicBezTo>
                  <a:pt x="7845" y="11555"/>
                  <a:pt x="7845" y="11662"/>
                  <a:pt x="7911" y="11728"/>
                </a:cubicBezTo>
                <a:cubicBezTo>
                  <a:pt x="7977" y="11794"/>
                  <a:pt x="8085" y="11794"/>
                  <a:pt x="8151" y="11728"/>
                </a:cubicBezTo>
                <a:cubicBezTo>
                  <a:pt x="8217" y="11662"/>
                  <a:pt x="8217" y="11555"/>
                  <a:pt x="8151" y="11490"/>
                </a:cubicBezTo>
                <a:cubicBezTo>
                  <a:pt x="8118" y="11457"/>
                  <a:pt x="8075" y="11441"/>
                  <a:pt x="8031" y="11441"/>
                </a:cubicBezTo>
                <a:close/>
                <a:moveTo>
                  <a:pt x="8818" y="11441"/>
                </a:moveTo>
                <a:cubicBezTo>
                  <a:pt x="8774" y="11441"/>
                  <a:pt x="8730" y="11457"/>
                  <a:pt x="8697" y="11490"/>
                </a:cubicBezTo>
                <a:cubicBezTo>
                  <a:pt x="8631" y="11555"/>
                  <a:pt x="8631" y="11662"/>
                  <a:pt x="8697" y="11728"/>
                </a:cubicBezTo>
                <a:cubicBezTo>
                  <a:pt x="8764" y="11794"/>
                  <a:pt x="8871" y="11794"/>
                  <a:pt x="8937" y="11728"/>
                </a:cubicBezTo>
                <a:cubicBezTo>
                  <a:pt x="9004" y="11662"/>
                  <a:pt x="9004" y="11555"/>
                  <a:pt x="8937" y="11490"/>
                </a:cubicBezTo>
                <a:cubicBezTo>
                  <a:pt x="8904" y="11457"/>
                  <a:pt x="8861" y="11441"/>
                  <a:pt x="8818" y="11441"/>
                </a:cubicBezTo>
                <a:close/>
                <a:moveTo>
                  <a:pt x="9603" y="11441"/>
                </a:moveTo>
                <a:cubicBezTo>
                  <a:pt x="9560" y="11441"/>
                  <a:pt x="9517" y="11457"/>
                  <a:pt x="9483" y="11490"/>
                </a:cubicBezTo>
                <a:cubicBezTo>
                  <a:pt x="9417" y="11555"/>
                  <a:pt x="9417" y="11662"/>
                  <a:pt x="9483" y="11728"/>
                </a:cubicBezTo>
                <a:cubicBezTo>
                  <a:pt x="9550" y="11794"/>
                  <a:pt x="9657" y="11794"/>
                  <a:pt x="9724" y="11728"/>
                </a:cubicBezTo>
                <a:cubicBezTo>
                  <a:pt x="9790" y="11662"/>
                  <a:pt x="9790" y="11555"/>
                  <a:pt x="9724" y="11490"/>
                </a:cubicBezTo>
                <a:cubicBezTo>
                  <a:pt x="9690" y="11457"/>
                  <a:pt x="9647" y="11441"/>
                  <a:pt x="9603" y="11441"/>
                </a:cubicBezTo>
                <a:close/>
                <a:moveTo>
                  <a:pt x="10390" y="11441"/>
                </a:moveTo>
                <a:cubicBezTo>
                  <a:pt x="10346" y="11441"/>
                  <a:pt x="10303" y="11457"/>
                  <a:pt x="10270" y="11490"/>
                </a:cubicBezTo>
                <a:cubicBezTo>
                  <a:pt x="10203" y="11555"/>
                  <a:pt x="10203" y="11662"/>
                  <a:pt x="10270" y="11728"/>
                </a:cubicBezTo>
                <a:cubicBezTo>
                  <a:pt x="10336" y="11794"/>
                  <a:pt x="10444" y="11794"/>
                  <a:pt x="10510" y="11728"/>
                </a:cubicBezTo>
                <a:cubicBezTo>
                  <a:pt x="10576" y="11662"/>
                  <a:pt x="10576" y="11555"/>
                  <a:pt x="10510" y="11490"/>
                </a:cubicBezTo>
                <a:cubicBezTo>
                  <a:pt x="10477" y="11457"/>
                  <a:pt x="10433" y="11441"/>
                  <a:pt x="10390" y="11441"/>
                </a:cubicBezTo>
                <a:close/>
                <a:moveTo>
                  <a:pt x="11176" y="11441"/>
                </a:moveTo>
                <a:cubicBezTo>
                  <a:pt x="11132" y="11441"/>
                  <a:pt x="11089" y="11457"/>
                  <a:pt x="11055" y="11490"/>
                </a:cubicBezTo>
                <a:cubicBezTo>
                  <a:pt x="10989" y="11555"/>
                  <a:pt x="10989" y="11662"/>
                  <a:pt x="11055" y="11728"/>
                </a:cubicBezTo>
                <a:cubicBezTo>
                  <a:pt x="11122" y="11794"/>
                  <a:pt x="11230" y="11794"/>
                  <a:pt x="11296" y="11728"/>
                </a:cubicBezTo>
                <a:cubicBezTo>
                  <a:pt x="11363" y="11662"/>
                  <a:pt x="11363" y="11555"/>
                  <a:pt x="11296" y="11490"/>
                </a:cubicBezTo>
                <a:cubicBezTo>
                  <a:pt x="11263" y="11457"/>
                  <a:pt x="11219" y="11441"/>
                  <a:pt x="11176" y="11441"/>
                </a:cubicBezTo>
                <a:close/>
                <a:moveTo>
                  <a:pt x="11962" y="11441"/>
                </a:moveTo>
                <a:cubicBezTo>
                  <a:pt x="11919" y="11441"/>
                  <a:pt x="11875" y="11457"/>
                  <a:pt x="11842" y="11490"/>
                </a:cubicBezTo>
                <a:cubicBezTo>
                  <a:pt x="11775" y="11555"/>
                  <a:pt x="11775" y="11662"/>
                  <a:pt x="11842" y="11728"/>
                </a:cubicBezTo>
                <a:cubicBezTo>
                  <a:pt x="11908" y="11794"/>
                  <a:pt x="12016" y="11794"/>
                  <a:pt x="12083" y="11728"/>
                </a:cubicBezTo>
                <a:cubicBezTo>
                  <a:pt x="12149" y="11662"/>
                  <a:pt x="12149" y="11555"/>
                  <a:pt x="12083" y="11490"/>
                </a:cubicBezTo>
                <a:cubicBezTo>
                  <a:pt x="12049" y="11457"/>
                  <a:pt x="12006" y="11441"/>
                  <a:pt x="11962" y="11441"/>
                </a:cubicBezTo>
                <a:close/>
                <a:moveTo>
                  <a:pt x="12748" y="11441"/>
                </a:moveTo>
                <a:cubicBezTo>
                  <a:pt x="12705" y="11441"/>
                  <a:pt x="12661" y="11457"/>
                  <a:pt x="12628" y="11490"/>
                </a:cubicBezTo>
                <a:cubicBezTo>
                  <a:pt x="12562" y="11555"/>
                  <a:pt x="12562" y="11662"/>
                  <a:pt x="12628" y="11728"/>
                </a:cubicBezTo>
                <a:cubicBezTo>
                  <a:pt x="12694" y="11794"/>
                  <a:pt x="12802" y="11794"/>
                  <a:pt x="12868" y="11728"/>
                </a:cubicBezTo>
                <a:cubicBezTo>
                  <a:pt x="12935" y="11662"/>
                  <a:pt x="12935" y="11555"/>
                  <a:pt x="12868" y="11490"/>
                </a:cubicBezTo>
                <a:cubicBezTo>
                  <a:pt x="12835" y="11457"/>
                  <a:pt x="12792" y="11441"/>
                  <a:pt x="12748" y="11441"/>
                </a:cubicBezTo>
                <a:close/>
                <a:moveTo>
                  <a:pt x="13535" y="11441"/>
                </a:moveTo>
                <a:cubicBezTo>
                  <a:pt x="13491" y="11441"/>
                  <a:pt x="13447" y="11457"/>
                  <a:pt x="13414" y="11490"/>
                </a:cubicBezTo>
                <a:cubicBezTo>
                  <a:pt x="13348" y="11555"/>
                  <a:pt x="13348" y="11662"/>
                  <a:pt x="13414" y="11728"/>
                </a:cubicBezTo>
                <a:cubicBezTo>
                  <a:pt x="13481" y="11794"/>
                  <a:pt x="13588" y="11794"/>
                  <a:pt x="13654" y="11728"/>
                </a:cubicBezTo>
                <a:cubicBezTo>
                  <a:pt x="13721" y="11662"/>
                  <a:pt x="13721" y="11555"/>
                  <a:pt x="13654" y="11490"/>
                </a:cubicBezTo>
                <a:cubicBezTo>
                  <a:pt x="13621" y="11457"/>
                  <a:pt x="13578" y="11441"/>
                  <a:pt x="13535" y="11441"/>
                </a:cubicBezTo>
                <a:close/>
                <a:moveTo>
                  <a:pt x="14320" y="11441"/>
                </a:moveTo>
                <a:cubicBezTo>
                  <a:pt x="14277" y="11441"/>
                  <a:pt x="14234" y="11457"/>
                  <a:pt x="14201" y="11490"/>
                </a:cubicBezTo>
                <a:cubicBezTo>
                  <a:pt x="14134" y="11555"/>
                  <a:pt x="14134" y="11662"/>
                  <a:pt x="14201" y="11728"/>
                </a:cubicBezTo>
                <a:cubicBezTo>
                  <a:pt x="14267" y="11794"/>
                  <a:pt x="14374" y="11794"/>
                  <a:pt x="14441" y="11728"/>
                </a:cubicBezTo>
                <a:cubicBezTo>
                  <a:pt x="14507" y="11662"/>
                  <a:pt x="14507" y="11555"/>
                  <a:pt x="14441" y="11490"/>
                </a:cubicBezTo>
                <a:cubicBezTo>
                  <a:pt x="14408" y="11457"/>
                  <a:pt x="14364" y="11441"/>
                  <a:pt x="14320" y="11441"/>
                </a:cubicBezTo>
                <a:close/>
                <a:moveTo>
                  <a:pt x="15107" y="11441"/>
                </a:moveTo>
                <a:cubicBezTo>
                  <a:pt x="15063" y="11441"/>
                  <a:pt x="15019" y="11457"/>
                  <a:pt x="14986" y="11490"/>
                </a:cubicBezTo>
                <a:cubicBezTo>
                  <a:pt x="14920" y="11555"/>
                  <a:pt x="14920" y="11662"/>
                  <a:pt x="14986" y="11728"/>
                </a:cubicBezTo>
                <a:cubicBezTo>
                  <a:pt x="15053" y="11794"/>
                  <a:pt x="15161" y="11794"/>
                  <a:pt x="15227" y="11728"/>
                </a:cubicBezTo>
                <a:cubicBezTo>
                  <a:pt x="15293" y="11662"/>
                  <a:pt x="15293" y="11555"/>
                  <a:pt x="15227" y="11490"/>
                </a:cubicBezTo>
                <a:cubicBezTo>
                  <a:pt x="15194" y="11457"/>
                  <a:pt x="15150" y="11441"/>
                  <a:pt x="15107" y="11441"/>
                </a:cubicBezTo>
                <a:close/>
                <a:moveTo>
                  <a:pt x="15893" y="11441"/>
                </a:moveTo>
                <a:cubicBezTo>
                  <a:pt x="15849" y="11441"/>
                  <a:pt x="15806" y="11457"/>
                  <a:pt x="15772" y="11490"/>
                </a:cubicBezTo>
                <a:cubicBezTo>
                  <a:pt x="15706" y="11555"/>
                  <a:pt x="15706" y="11662"/>
                  <a:pt x="15772" y="11728"/>
                </a:cubicBezTo>
                <a:cubicBezTo>
                  <a:pt x="15839" y="11794"/>
                  <a:pt x="15947" y="11794"/>
                  <a:pt x="16013" y="11728"/>
                </a:cubicBezTo>
                <a:cubicBezTo>
                  <a:pt x="16080" y="11662"/>
                  <a:pt x="16080" y="11555"/>
                  <a:pt x="16013" y="11490"/>
                </a:cubicBezTo>
                <a:cubicBezTo>
                  <a:pt x="15980" y="11457"/>
                  <a:pt x="15936" y="11441"/>
                  <a:pt x="15893" y="11441"/>
                </a:cubicBezTo>
                <a:close/>
                <a:moveTo>
                  <a:pt x="16679" y="11441"/>
                </a:moveTo>
                <a:cubicBezTo>
                  <a:pt x="16636" y="11441"/>
                  <a:pt x="16592" y="11457"/>
                  <a:pt x="16559" y="11490"/>
                </a:cubicBezTo>
                <a:cubicBezTo>
                  <a:pt x="16492" y="11555"/>
                  <a:pt x="16492" y="11662"/>
                  <a:pt x="16559" y="11728"/>
                </a:cubicBezTo>
                <a:cubicBezTo>
                  <a:pt x="16625" y="11794"/>
                  <a:pt x="16733" y="11794"/>
                  <a:pt x="16800" y="11728"/>
                </a:cubicBezTo>
                <a:cubicBezTo>
                  <a:pt x="16866" y="11662"/>
                  <a:pt x="16866" y="11555"/>
                  <a:pt x="16800" y="11490"/>
                </a:cubicBezTo>
                <a:cubicBezTo>
                  <a:pt x="16766" y="11457"/>
                  <a:pt x="16723" y="11441"/>
                  <a:pt x="16679" y="11441"/>
                </a:cubicBezTo>
                <a:close/>
                <a:moveTo>
                  <a:pt x="17465" y="11441"/>
                </a:moveTo>
                <a:cubicBezTo>
                  <a:pt x="17422" y="11441"/>
                  <a:pt x="17378" y="11457"/>
                  <a:pt x="17345" y="11490"/>
                </a:cubicBezTo>
                <a:cubicBezTo>
                  <a:pt x="17279" y="11555"/>
                  <a:pt x="17279" y="11662"/>
                  <a:pt x="17345" y="11728"/>
                </a:cubicBezTo>
                <a:cubicBezTo>
                  <a:pt x="17411" y="11794"/>
                  <a:pt x="17519" y="11794"/>
                  <a:pt x="17585" y="11728"/>
                </a:cubicBezTo>
                <a:cubicBezTo>
                  <a:pt x="17652" y="11662"/>
                  <a:pt x="17652" y="11555"/>
                  <a:pt x="17585" y="11490"/>
                </a:cubicBezTo>
                <a:cubicBezTo>
                  <a:pt x="17552" y="11457"/>
                  <a:pt x="17509" y="11441"/>
                  <a:pt x="17465" y="11441"/>
                </a:cubicBezTo>
                <a:close/>
                <a:moveTo>
                  <a:pt x="18252" y="11441"/>
                </a:moveTo>
                <a:cubicBezTo>
                  <a:pt x="18208" y="11441"/>
                  <a:pt x="18165" y="11457"/>
                  <a:pt x="18131" y="11490"/>
                </a:cubicBezTo>
                <a:cubicBezTo>
                  <a:pt x="18065" y="11555"/>
                  <a:pt x="18065" y="11662"/>
                  <a:pt x="18131" y="11728"/>
                </a:cubicBezTo>
                <a:cubicBezTo>
                  <a:pt x="18198" y="11794"/>
                  <a:pt x="18305" y="11794"/>
                  <a:pt x="18371" y="11728"/>
                </a:cubicBezTo>
                <a:cubicBezTo>
                  <a:pt x="18438" y="11662"/>
                  <a:pt x="18438" y="11555"/>
                  <a:pt x="18371" y="11490"/>
                </a:cubicBezTo>
                <a:cubicBezTo>
                  <a:pt x="18338" y="11457"/>
                  <a:pt x="18295" y="11441"/>
                  <a:pt x="18252" y="11441"/>
                </a:cubicBezTo>
                <a:close/>
                <a:moveTo>
                  <a:pt x="19037" y="11441"/>
                </a:moveTo>
                <a:cubicBezTo>
                  <a:pt x="18994" y="11441"/>
                  <a:pt x="18951" y="11457"/>
                  <a:pt x="18918" y="11490"/>
                </a:cubicBezTo>
                <a:cubicBezTo>
                  <a:pt x="18851" y="11555"/>
                  <a:pt x="18851" y="11662"/>
                  <a:pt x="18918" y="11728"/>
                </a:cubicBezTo>
                <a:cubicBezTo>
                  <a:pt x="18984" y="11794"/>
                  <a:pt x="19091" y="11794"/>
                  <a:pt x="19158" y="11728"/>
                </a:cubicBezTo>
                <a:cubicBezTo>
                  <a:pt x="19224" y="11662"/>
                  <a:pt x="19224" y="11555"/>
                  <a:pt x="19158" y="11490"/>
                </a:cubicBezTo>
                <a:cubicBezTo>
                  <a:pt x="19125" y="11457"/>
                  <a:pt x="19081" y="11441"/>
                  <a:pt x="19037" y="11441"/>
                </a:cubicBezTo>
                <a:close/>
                <a:moveTo>
                  <a:pt x="19824" y="11441"/>
                </a:moveTo>
                <a:cubicBezTo>
                  <a:pt x="19780" y="11441"/>
                  <a:pt x="19736" y="11457"/>
                  <a:pt x="19703" y="11490"/>
                </a:cubicBezTo>
                <a:cubicBezTo>
                  <a:pt x="19637" y="11555"/>
                  <a:pt x="19637" y="11662"/>
                  <a:pt x="19703" y="11728"/>
                </a:cubicBezTo>
                <a:cubicBezTo>
                  <a:pt x="19770" y="11794"/>
                  <a:pt x="19878" y="11794"/>
                  <a:pt x="19944" y="11728"/>
                </a:cubicBezTo>
                <a:cubicBezTo>
                  <a:pt x="20010" y="11662"/>
                  <a:pt x="20010" y="11555"/>
                  <a:pt x="19944" y="11490"/>
                </a:cubicBezTo>
                <a:cubicBezTo>
                  <a:pt x="19911" y="11457"/>
                  <a:pt x="19867" y="11441"/>
                  <a:pt x="19824" y="11441"/>
                </a:cubicBezTo>
                <a:close/>
                <a:moveTo>
                  <a:pt x="20610" y="11441"/>
                </a:moveTo>
                <a:cubicBezTo>
                  <a:pt x="20566" y="11441"/>
                  <a:pt x="20523" y="11457"/>
                  <a:pt x="20490" y="11490"/>
                </a:cubicBezTo>
                <a:cubicBezTo>
                  <a:pt x="20423" y="11555"/>
                  <a:pt x="20423" y="11662"/>
                  <a:pt x="20490" y="11728"/>
                </a:cubicBezTo>
                <a:cubicBezTo>
                  <a:pt x="20556" y="11794"/>
                  <a:pt x="20664" y="11794"/>
                  <a:pt x="20730" y="11728"/>
                </a:cubicBezTo>
                <a:cubicBezTo>
                  <a:pt x="20797" y="11662"/>
                  <a:pt x="20797" y="11555"/>
                  <a:pt x="20730" y="11490"/>
                </a:cubicBezTo>
                <a:cubicBezTo>
                  <a:pt x="20697" y="11457"/>
                  <a:pt x="20653" y="11441"/>
                  <a:pt x="20610" y="11441"/>
                </a:cubicBezTo>
                <a:close/>
                <a:moveTo>
                  <a:pt x="21396" y="11441"/>
                </a:moveTo>
                <a:cubicBezTo>
                  <a:pt x="21353" y="11441"/>
                  <a:pt x="21309" y="11457"/>
                  <a:pt x="21276" y="11490"/>
                </a:cubicBezTo>
                <a:cubicBezTo>
                  <a:pt x="21209" y="11555"/>
                  <a:pt x="21209" y="11662"/>
                  <a:pt x="21276" y="11728"/>
                </a:cubicBezTo>
                <a:cubicBezTo>
                  <a:pt x="21342" y="11794"/>
                  <a:pt x="21450" y="11794"/>
                  <a:pt x="21517" y="11728"/>
                </a:cubicBezTo>
                <a:cubicBezTo>
                  <a:pt x="21583" y="11662"/>
                  <a:pt x="21583" y="11555"/>
                  <a:pt x="21517" y="11490"/>
                </a:cubicBezTo>
                <a:cubicBezTo>
                  <a:pt x="21483" y="11457"/>
                  <a:pt x="21440" y="11441"/>
                  <a:pt x="21396" y="11441"/>
                </a:cubicBezTo>
                <a:close/>
                <a:moveTo>
                  <a:pt x="169" y="12258"/>
                </a:moveTo>
                <a:cubicBezTo>
                  <a:pt x="126" y="12258"/>
                  <a:pt x="83" y="12275"/>
                  <a:pt x="49" y="12307"/>
                </a:cubicBezTo>
                <a:cubicBezTo>
                  <a:pt x="-17" y="12373"/>
                  <a:pt x="-17" y="12479"/>
                  <a:pt x="49" y="12545"/>
                </a:cubicBezTo>
                <a:cubicBezTo>
                  <a:pt x="116" y="12611"/>
                  <a:pt x="223" y="12611"/>
                  <a:pt x="290" y="12545"/>
                </a:cubicBezTo>
                <a:cubicBezTo>
                  <a:pt x="356" y="12479"/>
                  <a:pt x="356" y="12373"/>
                  <a:pt x="290" y="12307"/>
                </a:cubicBezTo>
                <a:cubicBezTo>
                  <a:pt x="256" y="12275"/>
                  <a:pt x="213" y="12258"/>
                  <a:pt x="169" y="12258"/>
                </a:cubicBezTo>
                <a:close/>
                <a:moveTo>
                  <a:pt x="955" y="12258"/>
                </a:moveTo>
                <a:cubicBezTo>
                  <a:pt x="912" y="12258"/>
                  <a:pt x="869" y="12275"/>
                  <a:pt x="836" y="12307"/>
                </a:cubicBezTo>
                <a:cubicBezTo>
                  <a:pt x="769" y="12373"/>
                  <a:pt x="769" y="12479"/>
                  <a:pt x="836" y="12545"/>
                </a:cubicBezTo>
                <a:cubicBezTo>
                  <a:pt x="902" y="12611"/>
                  <a:pt x="1009" y="12611"/>
                  <a:pt x="1076" y="12545"/>
                </a:cubicBezTo>
                <a:cubicBezTo>
                  <a:pt x="1142" y="12479"/>
                  <a:pt x="1142" y="12373"/>
                  <a:pt x="1076" y="12307"/>
                </a:cubicBezTo>
                <a:cubicBezTo>
                  <a:pt x="1043" y="12275"/>
                  <a:pt x="999" y="12258"/>
                  <a:pt x="955" y="12258"/>
                </a:cubicBezTo>
                <a:close/>
                <a:moveTo>
                  <a:pt x="1742" y="12258"/>
                </a:moveTo>
                <a:cubicBezTo>
                  <a:pt x="1698" y="12258"/>
                  <a:pt x="1654" y="12275"/>
                  <a:pt x="1621" y="12307"/>
                </a:cubicBezTo>
                <a:cubicBezTo>
                  <a:pt x="1555" y="12373"/>
                  <a:pt x="1555" y="12479"/>
                  <a:pt x="1621" y="12545"/>
                </a:cubicBezTo>
                <a:cubicBezTo>
                  <a:pt x="1688" y="12611"/>
                  <a:pt x="1796" y="12611"/>
                  <a:pt x="1862" y="12545"/>
                </a:cubicBezTo>
                <a:cubicBezTo>
                  <a:pt x="1928" y="12479"/>
                  <a:pt x="1928" y="12373"/>
                  <a:pt x="1862" y="12307"/>
                </a:cubicBezTo>
                <a:cubicBezTo>
                  <a:pt x="1829" y="12275"/>
                  <a:pt x="1785" y="12258"/>
                  <a:pt x="1742" y="12258"/>
                </a:cubicBezTo>
                <a:close/>
                <a:moveTo>
                  <a:pt x="2528" y="12258"/>
                </a:moveTo>
                <a:cubicBezTo>
                  <a:pt x="2484" y="12258"/>
                  <a:pt x="2441" y="12275"/>
                  <a:pt x="2408" y="12307"/>
                </a:cubicBezTo>
                <a:cubicBezTo>
                  <a:pt x="2341" y="12373"/>
                  <a:pt x="2341" y="12479"/>
                  <a:pt x="2408" y="12545"/>
                </a:cubicBezTo>
                <a:cubicBezTo>
                  <a:pt x="2474" y="12611"/>
                  <a:pt x="2582" y="12611"/>
                  <a:pt x="2648" y="12545"/>
                </a:cubicBezTo>
                <a:cubicBezTo>
                  <a:pt x="2715" y="12479"/>
                  <a:pt x="2715" y="12373"/>
                  <a:pt x="2648" y="12307"/>
                </a:cubicBezTo>
                <a:cubicBezTo>
                  <a:pt x="2615" y="12275"/>
                  <a:pt x="2571" y="12258"/>
                  <a:pt x="2528" y="12258"/>
                </a:cubicBezTo>
                <a:close/>
                <a:moveTo>
                  <a:pt x="3314" y="12258"/>
                </a:moveTo>
                <a:cubicBezTo>
                  <a:pt x="3271" y="12258"/>
                  <a:pt x="3227" y="12275"/>
                  <a:pt x="3194" y="12307"/>
                </a:cubicBezTo>
                <a:cubicBezTo>
                  <a:pt x="3127" y="12373"/>
                  <a:pt x="3127" y="12479"/>
                  <a:pt x="3194" y="12545"/>
                </a:cubicBezTo>
                <a:cubicBezTo>
                  <a:pt x="3260" y="12611"/>
                  <a:pt x="3368" y="12611"/>
                  <a:pt x="3434" y="12545"/>
                </a:cubicBezTo>
                <a:cubicBezTo>
                  <a:pt x="3500" y="12479"/>
                  <a:pt x="3500" y="12373"/>
                  <a:pt x="3434" y="12307"/>
                </a:cubicBezTo>
                <a:cubicBezTo>
                  <a:pt x="3401" y="12275"/>
                  <a:pt x="3358" y="12258"/>
                  <a:pt x="3314" y="12258"/>
                </a:cubicBezTo>
                <a:close/>
                <a:moveTo>
                  <a:pt x="4101" y="12258"/>
                </a:moveTo>
                <a:cubicBezTo>
                  <a:pt x="4057" y="12258"/>
                  <a:pt x="4013" y="12275"/>
                  <a:pt x="3980" y="12307"/>
                </a:cubicBezTo>
                <a:cubicBezTo>
                  <a:pt x="3914" y="12373"/>
                  <a:pt x="3914" y="12479"/>
                  <a:pt x="3980" y="12545"/>
                </a:cubicBezTo>
                <a:cubicBezTo>
                  <a:pt x="4047" y="12611"/>
                  <a:pt x="4154" y="12611"/>
                  <a:pt x="4220" y="12545"/>
                </a:cubicBezTo>
                <a:cubicBezTo>
                  <a:pt x="4287" y="12479"/>
                  <a:pt x="4287" y="12373"/>
                  <a:pt x="4220" y="12307"/>
                </a:cubicBezTo>
                <a:cubicBezTo>
                  <a:pt x="4187" y="12275"/>
                  <a:pt x="4144" y="12258"/>
                  <a:pt x="4101" y="12258"/>
                </a:cubicBezTo>
                <a:close/>
                <a:moveTo>
                  <a:pt x="4886" y="12258"/>
                </a:moveTo>
                <a:cubicBezTo>
                  <a:pt x="4843" y="12258"/>
                  <a:pt x="4800" y="12275"/>
                  <a:pt x="4766" y="12307"/>
                </a:cubicBezTo>
                <a:cubicBezTo>
                  <a:pt x="4700" y="12373"/>
                  <a:pt x="4700" y="12479"/>
                  <a:pt x="4766" y="12545"/>
                </a:cubicBezTo>
                <a:cubicBezTo>
                  <a:pt x="4833" y="12611"/>
                  <a:pt x="4940" y="12611"/>
                  <a:pt x="5007" y="12545"/>
                </a:cubicBezTo>
                <a:cubicBezTo>
                  <a:pt x="5073" y="12479"/>
                  <a:pt x="5073" y="12373"/>
                  <a:pt x="5007" y="12307"/>
                </a:cubicBezTo>
                <a:cubicBezTo>
                  <a:pt x="4973" y="12275"/>
                  <a:pt x="4930" y="12258"/>
                  <a:pt x="4886" y="12258"/>
                </a:cubicBezTo>
                <a:close/>
                <a:moveTo>
                  <a:pt x="5672" y="12258"/>
                </a:moveTo>
                <a:cubicBezTo>
                  <a:pt x="5629" y="12258"/>
                  <a:pt x="5586" y="12275"/>
                  <a:pt x="5553" y="12307"/>
                </a:cubicBezTo>
                <a:cubicBezTo>
                  <a:pt x="5486" y="12373"/>
                  <a:pt x="5486" y="12479"/>
                  <a:pt x="5553" y="12545"/>
                </a:cubicBezTo>
                <a:cubicBezTo>
                  <a:pt x="5619" y="12611"/>
                  <a:pt x="5726" y="12611"/>
                  <a:pt x="5793" y="12545"/>
                </a:cubicBezTo>
                <a:cubicBezTo>
                  <a:pt x="5859" y="12479"/>
                  <a:pt x="5859" y="12373"/>
                  <a:pt x="5793" y="12307"/>
                </a:cubicBezTo>
                <a:cubicBezTo>
                  <a:pt x="5760" y="12275"/>
                  <a:pt x="5716" y="12258"/>
                  <a:pt x="5672" y="12258"/>
                </a:cubicBezTo>
                <a:close/>
                <a:moveTo>
                  <a:pt x="6459" y="12258"/>
                </a:moveTo>
                <a:cubicBezTo>
                  <a:pt x="6415" y="12258"/>
                  <a:pt x="6372" y="12275"/>
                  <a:pt x="6338" y="12307"/>
                </a:cubicBezTo>
                <a:cubicBezTo>
                  <a:pt x="6272" y="12373"/>
                  <a:pt x="6272" y="12479"/>
                  <a:pt x="6338" y="12545"/>
                </a:cubicBezTo>
                <a:cubicBezTo>
                  <a:pt x="6405" y="12611"/>
                  <a:pt x="6513" y="12611"/>
                  <a:pt x="6579" y="12545"/>
                </a:cubicBezTo>
                <a:cubicBezTo>
                  <a:pt x="6646" y="12479"/>
                  <a:pt x="6646" y="12373"/>
                  <a:pt x="6579" y="12307"/>
                </a:cubicBezTo>
                <a:cubicBezTo>
                  <a:pt x="6546" y="12275"/>
                  <a:pt x="6502" y="12258"/>
                  <a:pt x="6459" y="12258"/>
                </a:cubicBezTo>
                <a:close/>
                <a:moveTo>
                  <a:pt x="7245" y="12258"/>
                </a:moveTo>
                <a:cubicBezTo>
                  <a:pt x="7202" y="12258"/>
                  <a:pt x="7158" y="12275"/>
                  <a:pt x="7125" y="12307"/>
                </a:cubicBezTo>
                <a:cubicBezTo>
                  <a:pt x="7058" y="12373"/>
                  <a:pt x="7058" y="12479"/>
                  <a:pt x="7125" y="12545"/>
                </a:cubicBezTo>
                <a:cubicBezTo>
                  <a:pt x="7191" y="12611"/>
                  <a:pt x="7299" y="12611"/>
                  <a:pt x="7365" y="12545"/>
                </a:cubicBezTo>
                <a:cubicBezTo>
                  <a:pt x="7432" y="12479"/>
                  <a:pt x="7432" y="12373"/>
                  <a:pt x="7365" y="12307"/>
                </a:cubicBezTo>
                <a:cubicBezTo>
                  <a:pt x="7332" y="12275"/>
                  <a:pt x="7289" y="12258"/>
                  <a:pt x="7245" y="12258"/>
                </a:cubicBezTo>
                <a:close/>
                <a:moveTo>
                  <a:pt x="8031" y="12258"/>
                </a:moveTo>
                <a:cubicBezTo>
                  <a:pt x="7988" y="12258"/>
                  <a:pt x="7944" y="12275"/>
                  <a:pt x="7911" y="12307"/>
                </a:cubicBezTo>
                <a:cubicBezTo>
                  <a:pt x="7845" y="12373"/>
                  <a:pt x="7845" y="12479"/>
                  <a:pt x="7911" y="12545"/>
                </a:cubicBezTo>
                <a:cubicBezTo>
                  <a:pt x="7977" y="12611"/>
                  <a:pt x="8085" y="12611"/>
                  <a:pt x="8151" y="12545"/>
                </a:cubicBezTo>
                <a:cubicBezTo>
                  <a:pt x="8217" y="12479"/>
                  <a:pt x="8217" y="12373"/>
                  <a:pt x="8151" y="12307"/>
                </a:cubicBezTo>
                <a:cubicBezTo>
                  <a:pt x="8118" y="12275"/>
                  <a:pt x="8075" y="12258"/>
                  <a:pt x="8031" y="12258"/>
                </a:cubicBezTo>
                <a:close/>
                <a:moveTo>
                  <a:pt x="8818" y="12258"/>
                </a:moveTo>
                <a:cubicBezTo>
                  <a:pt x="8774" y="12258"/>
                  <a:pt x="8730" y="12275"/>
                  <a:pt x="8697" y="12307"/>
                </a:cubicBezTo>
                <a:cubicBezTo>
                  <a:pt x="8631" y="12373"/>
                  <a:pt x="8631" y="12479"/>
                  <a:pt x="8697" y="12545"/>
                </a:cubicBezTo>
                <a:cubicBezTo>
                  <a:pt x="8764" y="12611"/>
                  <a:pt x="8871" y="12611"/>
                  <a:pt x="8937" y="12545"/>
                </a:cubicBezTo>
                <a:cubicBezTo>
                  <a:pt x="9004" y="12479"/>
                  <a:pt x="9004" y="12373"/>
                  <a:pt x="8937" y="12307"/>
                </a:cubicBezTo>
                <a:cubicBezTo>
                  <a:pt x="8904" y="12275"/>
                  <a:pt x="8861" y="12258"/>
                  <a:pt x="8818" y="12258"/>
                </a:cubicBezTo>
                <a:close/>
                <a:moveTo>
                  <a:pt x="9603" y="12258"/>
                </a:moveTo>
                <a:cubicBezTo>
                  <a:pt x="9560" y="12258"/>
                  <a:pt x="9517" y="12275"/>
                  <a:pt x="9483" y="12307"/>
                </a:cubicBezTo>
                <a:cubicBezTo>
                  <a:pt x="9417" y="12373"/>
                  <a:pt x="9417" y="12479"/>
                  <a:pt x="9483" y="12545"/>
                </a:cubicBezTo>
                <a:cubicBezTo>
                  <a:pt x="9550" y="12611"/>
                  <a:pt x="9657" y="12611"/>
                  <a:pt x="9724" y="12545"/>
                </a:cubicBezTo>
                <a:cubicBezTo>
                  <a:pt x="9790" y="12479"/>
                  <a:pt x="9790" y="12373"/>
                  <a:pt x="9724" y="12307"/>
                </a:cubicBezTo>
                <a:cubicBezTo>
                  <a:pt x="9690" y="12275"/>
                  <a:pt x="9647" y="12258"/>
                  <a:pt x="9603" y="12258"/>
                </a:cubicBezTo>
                <a:close/>
                <a:moveTo>
                  <a:pt x="10390" y="12258"/>
                </a:moveTo>
                <a:cubicBezTo>
                  <a:pt x="10346" y="12258"/>
                  <a:pt x="10303" y="12275"/>
                  <a:pt x="10270" y="12307"/>
                </a:cubicBezTo>
                <a:cubicBezTo>
                  <a:pt x="10203" y="12373"/>
                  <a:pt x="10203" y="12479"/>
                  <a:pt x="10270" y="12545"/>
                </a:cubicBezTo>
                <a:cubicBezTo>
                  <a:pt x="10336" y="12611"/>
                  <a:pt x="10444" y="12611"/>
                  <a:pt x="10510" y="12545"/>
                </a:cubicBezTo>
                <a:cubicBezTo>
                  <a:pt x="10576" y="12479"/>
                  <a:pt x="10576" y="12373"/>
                  <a:pt x="10510" y="12307"/>
                </a:cubicBezTo>
                <a:cubicBezTo>
                  <a:pt x="10477" y="12275"/>
                  <a:pt x="10433" y="12258"/>
                  <a:pt x="10390" y="12258"/>
                </a:cubicBezTo>
                <a:close/>
                <a:moveTo>
                  <a:pt x="11176" y="12258"/>
                </a:moveTo>
                <a:cubicBezTo>
                  <a:pt x="11132" y="12258"/>
                  <a:pt x="11089" y="12275"/>
                  <a:pt x="11055" y="12307"/>
                </a:cubicBezTo>
                <a:cubicBezTo>
                  <a:pt x="10989" y="12373"/>
                  <a:pt x="10989" y="12479"/>
                  <a:pt x="11055" y="12545"/>
                </a:cubicBezTo>
                <a:cubicBezTo>
                  <a:pt x="11122" y="12611"/>
                  <a:pt x="11230" y="12611"/>
                  <a:pt x="11296" y="12545"/>
                </a:cubicBezTo>
                <a:cubicBezTo>
                  <a:pt x="11363" y="12479"/>
                  <a:pt x="11363" y="12373"/>
                  <a:pt x="11296" y="12307"/>
                </a:cubicBezTo>
                <a:cubicBezTo>
                  <a:pt x="11263" y="12275"/>
                  <a:pt x="11219" y="12258"/>
                  <a:pt x="11176" y="12258"/>
                </a:cubicBezTo>
                <a:close/>
                <a:moveTo>
                  <a:pt x="11962" y="12258"/>
                </a:moveTo>
                <a:cubicBezTo>
                  <a:pt x="11919" y="12258"/>
                  <a:pt x="11875" y="12275"/>
                  <a:pt x="11842" y="12307"/>
                </a:cubicBezTo>
                <a:cubicBezTo>
                  <a:pt x="11775" y="12373"/>
                  <a:pt x="11775" y="12479"/>
                  <a:pt x="11842" y="12545"/>
                </a:cubicBezTo>
                <a:cubicBezTo>
                  <a:pt x="11908" y="12611"/>
                  <a:pt x="12016" y="12611"/>
                  <a:pt x="12083" y="12545"/>
                </a:cubicBezTo>
                <a:cubicBezTo>
                  <a:pt x="12149" y="12479"/>
                  <a:pt x="12149" y="12373"/>
                  <a:pt x="12083" y="12307"/>
                </a:cubicBezTo>
                <a:cubicBezTo>
                  <a:pt x="12049" y="12275"/>
                  <a:pt x="12006" y="12258"/>
                  <a:pt x="11962" y="12258"/>
                </a:cubicBezTo>
                <a:close/>
                <a:moveTo>
                  <a:pt x="12748" y="12258"/>
                </a:moveTo>
                <a:cubicBezTo>
                  <a:pt x="12705" y="12258"/>
                  <a:pt x="12661" y="12275"/>
                  <a:pt x="12628" y="12307"/>
                </a:cubicBezTo>
                <a:cubicBezTo>
                  <a:pt x="12562" y="12373"/>
                  <a:pt x="12562" y="12479"/>
                  <a:pt x="12628" y="12545"/>
                </a:cubicBezTo>
                <a:cubicBezTo>
                  <a:pt x="12694" y="12611"/>
                  <a:pt x="12802" y="12611"/>
                  <a:pt x="12868" y="12545"/>
                </a:cubicBezTo>
                <a:cubicBezTo>
                  <a:pt x="12935" y="12479"/>
                  <a:pt x="12935" y="12373"/>
                  <a:pt x="12868" y="12307"/>
                </a:cubicBezTo>
                <a:cubicBezTo>
                  <a:pt x="12835" y="12275"/>
                  <a:pt x="12792" y="12258"/>
                  <a:pt x="12748" y="12258"/>
                </a:cubicBezTo>
                <a:close/>
                <a:moveTo>
                  <a:pt x="13535" y="12258"/>
                </a:moveTo>
                <a:cubicBezTo>
                  <a:pt x="13491" y="12258"/>
                  <a:pt x="13447" y="12275"/>
                  <a:pt x="13414" y="12307"/>
                </a:cubicBezTo>
                <a:cubicBezTo>
                  <a:pt x="13348" y="12373"/>
                  <a:pt x="13348" y="12479"/>
                  <a:pt x="13414" y="12545"/>
                </a:cubicBezTo>
                <a:cubicBezTo>
                  <a:pt x="13481" y="12611"/>
                  <a:pt x="13588" y="12611"/>
                  <a:pt x="13654" y="12545"/>
                </a:cubicBezTo>
                <a:cubicBezTo>
                  <a:pt x="13721" y="12479"/>
                  <a:pt x="13721" y="12373"/>
                  <a:pt x="13654" y="12307"/>
                </a:cubicBezTo>
                <a:cubicBezTo>
                  <a:pt x="13621" y="12275"/>
                  <a:pt x="13578" y="12258"/>
                  <a:pt x="13535" y="12258"/>
                </a:cubicBezTo>
                <a:close/>
                <a:moveTo>
                  <a:pt x="14320" y="12258"/>
                </a:moveTo>
                <a:cubicBezTo>
                  <a:pt x="14277" y="12258"/>
                  <a:pt x="14234" y="12275"/>
                  <a:pt x="14201" y="12307"/>
                </a:cubicBezTo>
                <a:cubicBezTo>
                  <a:pt x="14134" y="12373"/>
                  <a:pt x="14134" y="12479"/>
                  <a:pt x="14201" y="12545"/>
                </a:cubicBezTo>
                <a:cubicBezTo>
                  <a:pt x="14267" y="12611"/>
                  <a:pt x="14374" y="12611"/>
                  <a:pt x="14441" y="12545"/>
                </a:cubicBezTo>
                <a:cubicBezTo>
                  <a:pt x="14507" y="12479"/>
                  <a:pt x="14507" y="12373"/>
                  <a:pt x="14441" y="12307"/>
                </a:cubicBezTo>
                <a:cubicBezTo>
                  <a:pt x="14408" y="12275"/>
                  <a:pt x="14364" y="12258"/>
                  <a:pt x="14320" y="12258"/>
                </a:cubicBezTo>
                <a:close/>
                <a:moveTo>
                  <a:pt x="15107" y="12258"/>
                </a:moveTo>
                <a:cubicBezTo>
                  <a:pt x="15063" y="12258"/>
                  <a:pt x="15019" y="12275"/>
                  <a:pt x="14986" y="12307"/>
                </a:cubicBezTo>
                <a:cubicBezTo>
                  <a:pt x="14920" y="12373"/>
                  <a:pt x="14920" y="12479"/>
                  <a:pt x="14986" y="12545"/>
                </a:cubicBezTo>
                <a:cubicBezTo>
                  <a:pt x="15053" y="12611"/>
                  <a:pt x="15161" y="12611"/>
                  <a:pt x="15227" y="12545"/>
                </a:cubicBezTo>
                <a:cubicBezTo>
                  <a:pt x="15293" y="12479"/>
                  <a:pt x="15293" y="12373"/>
                  <a:pt x="15227" y="12307"/>
                </a:cubicBezTo>
                <a:cubicBezTo>
                  <a:pt x="15194" y="12275"/>
                  <a:pt x="15150" y="12258"/>
                  <a:pt x="15107" y="12258"/>
                </a:cubicBezTo>
                <a:close/>
                <a:moveTo>
                  <a:pt x="15893" y="12258"/>
                </a:moveTo>
                <a:cubicBezTo>
                  <a:pt x="15849" y="12258"/>
                  <a:pt x="15806" y="12275"/>
                  <a:pt x="15772" y="12307"/>
                </a:cubicBezTo>
                <a:cubicBezTo>
                  <a:pt x="15706" y="12373"/>
                  <a:pt x="15706" y="12479"/>
                  <a:pt x="15772" y="12545"/>
                </a:cubicBezTo>
                <a:cubicBezTo>
                  <a:pt x="15839" y="12611"/>
                  <a:pt x="15947" y="12611"/>
                  <a:pt x="16013" y="12545"/>
                </a:cubicBezTo>
                <a:cubicBezTo>
                  <a:pt x="16080" y="12479"/>
                  <a:pt x="16080" y="12373"/>
                  <a:pt x="16013" y="12307"/>
                </a:cubicBezTo>
                <a:cubicBezTo>
                  <a:pt x="15980" y="12275"/>
                  <a:pt x="15936" y="12258"/>
                  <a:pt x="15893" y="12258"/>
                </a:cubicBezTo>
                <a:close/>
                <a:moveTo>
                  <a:pt x="16679" y="12258"/>
                </a:moveTo>
                <a:cubicBezTo>
                  <a:pt x="16636" y="12258"/>
                  <a:pt x="16592" y="12275"/>
                  <a:pt x="16559" y="12307"/>
                </a:cubicBezTo>
                <a:cubicBezTo>
                  <a:pt x="16492" y="12373"/>
                  <a:pt x="16492" y="12479"/>
                  <a:pt x="16559" y="12545"/>
                </a:cubicBezTo>
                <a:cubicBezTo>
                  <a:pt x="16625" y="12611"/>
                  <a:pt x="16733" y="12611"/>
                  <a:pt x="16800" y="12545"/>
                </a:cubicBezTo>
                <a:cubicBezTo>
                  <a:pt x="16866" y="12479"/>
                  <a:pt x="16866" y="12373"/>
                  <a:pt x="16800" y="12307"/>
                </a:cubicBezTo>
                <a:cubicBezTo>
                  <a:pt x="16766" y="12275"/>
                  <a:pt x="16723" y="12258"/>
                  <a:pt x="16679" y="12258"/>
                </a:cubicBezTo>
                <a:close/>
                <a:moveTo>
                  <a:pt x="17465" y="12258"/>
                </a:moveTo>
                <a:cubicBezTo>
                  <a:pt x="17422" y="12258"/>
                  <a:pt x="17378" y="12275"/>
                  <a:pt x="17345" y="12307"/>
                </a:cubicBezTo>
                <a:cubicBezTo>
                  <a:pt x="17279" y="12373"/>
                  <a:pt x="17279" y="12479"/>
                  <a:pt x="17345" y="12545"/>
                </a:cubicBezTo>
                <a:cubicBezTo>
                  <a:pt x="17411" y="12611"/>
                  <a:pt x="17519" y="12611"/>
                  <a:pt x="17585" y="12545"/>
                </a:cubicBezTo>
                <a:cubicBezTo>
                  <a:pt x="17652" y="12479"/>
                  <a:pt x="17652" y="12373"/>
                  <a:pt x="17585" y="12307"/>
                </a:cubicBezTo>
                <a:cubicBezTo>
                  <a:pt x="17552" y="12275"/>
                  <a:pt x="17509" y="12258"/>
                  <a:pt x="17465" y="12258"/>
                </a:cubicBezTo>
                <a:close/>
                <a:moveTo>
                  <a:pt x="18252" y="12258"/>
                </a:moveTo>
                <a:cubicBezTo>
                  <a:pt x="18208" y="12258"/>
                  <a:pt x="18165" y="12275"/>
                  <a:pt x="18131" y="12307"/>
                </a:cubicBezTo>
                <a:cubicBezTo>
                  <a:pt x="18065" y="12373"/>
                  <a:pt x="18065" y="12479"/>
                  <a:pt x="18131" y="12545"/>
                </a:cubicBezTo>
                <a:cubicBezTo>
                  <a:pt x="18198" y="12611"/>
                  <a:pt x="18305" y="12611"/>
                  <a:pt x="18371" y="12545"/>
                </a:cubicBezTo>
                <a:cubicBezTo>
                  <a:pt x="18438" y="12479"/>
                  <a:pt x="18438" y="12373"/>
                  <a:pt x="18371" y="12307"/>
                </a:cubicBezTo>
                <a:cubicBezTo>
                  <a:pt x="18338" y="12275"/>
                  <a:pt x="18295" y="12258"/>
                  <a:pt x="18252" y="12258"/>
                </a:cubicBezTo>
                <a:close/>
                <a:moveTo>
                  <a:pt x="19037" y="12258"/>
                </a:moveTo>
                <a:cubicBezTo>
                  <a:pt x="18994" y="12258"/>
                  <a:pt x="18951" y="12275"/>
                  <a:pt x="18918" y="12307"/>
                </a:cubicBezTo>
                <a:cubicBezTo>
                  <a:pt x="18851" y="12373"/>
                  <a:pt x="18851" y="12479"/>
                  <a:pt x="18918" y="12545"/>
                </a:cubicBezTo>
                <a:cubicBezTo>
                  <a:pt x="18984" y="12611"/>
                  <a:pt x="19091" y="12611"/>
                  <a:pt x="19158" y="12545"/>
                </a:cubicBezTo>
                <a:cubicBezTo>
                  <a:pt x="19224" y="12479"/>
                  <a:pt x="19224" y="12373"/>
                  <a:pt x="19158" y="12307"/>
                </a:cubicBezTo>
                <a:cubicBezTo>
                  <a:pt x="19125" y="12275"/>
                  <a:pt x="19081" y="12258"/>
                  <a:pt x="19037" y="12258"/>
                </a:cubicBezTo>
                <a:close/>
                <a:moveTo>
                  <a:pt x="19824" y="12258"/>
                </a:moveTo>
                <a:cubicBezTo>
                  <a:pt x="19780" y="12258"/>
                  <a:pt x="19736" y="12275"/>
                  <a:pt x="19703" y="12307"/>
                </a:cubicBezTo>
                <a:cubicBezTo>
                  <a:pt x="19637" y="12373"/>
                  <a:pt x="19637" y="12479"/>
                  <a:pt x="19703" y="12545"/>
                </a:cubicBezTo>
                <a:cubicBezTo>
                  <a:pt x="19770" y="12611"/>
                  <a:pt x="19878" y="12611"/>
                  <a:pt x="19944" y="12545"/>
                </a:cubicBezTo>
                <a:cubicBezTo>
                  <a:pt x="20010" y="12479"/>
                  <a:pt x="20010" y="12373"/>
                  <a:pt x="19944" y="12307"/>
                </a:cubicBezTo>
                <a:cubicBezTo>
                  <a:pt x="19911" y="12275"/>
                  <a:pt x="19867" y="12258"/>
                  <a:pt x="19824" y="12258"/>
                </a:cubicBezTo>
                <a:close/>
                <a:moveTo>
                  <a:pt x="20610" y="12258"/>
                </a:moveTo>
                <a:cubicBezTo>
                  <a:pt x="20566" y="12258"/>
                  <a:pt x="20523" y="12275"/>
                  <a:pt x="20490" y="12307"/>
                </a:cubicBezTo>
                <a:cubicBezTo>
                  <a:pt x="20423" y="12373"/>
                  <a:pt x="20423" y="12479"/>
                  <a:pt x="20490" y="12545"/>
                </a:cubicBezTo>
                <a:cubicBezTo>
                  <a:pt x="20556" y="12611"/>
                  <a:pt x="20664" y="12611"/>
                  <a:pt x="20730" y="12545"/>
                </a:cubicBezTo>
                <a:cubicBezTo>
                  <a:pt x="20797" y="12479"/>
                  <a:pt x="20797" y="12373"/>
                  <a:pt x="20730" y="12307"/>
                </a:cubicBezTo>
                <a:cubicBezTo>
                  <a:pt x="20697" y="12275"/>
                  <a:pt x="20653" y="12258"/>
                  <a:pt x="20610" y="12258"/>
                </a:cubicBezTo>
                <a:close/>
                <a:moveTo>
                  <a:pt x="21396" y="12258"/>
                </a:moveTo>
                <a:cubicBezTo>
                  <a:pt x="21353" y="12258"/>
                  <a:pt x="21309" y="12275"/>
                  <a:pt x="21276" y="12307"/>
                </a:cubicBezTo>
                <a:cubicBezTo>
                  <a:pt x="21209" y="12373"/>
                  <a:pt x="21209" y="12479"/>
                  <a:pt x="21276" y="12545"/>
                </a:cubicBezTo>
                <a:cubicBezTo>
                  <a:pt x="21342" y="12611"/>
                  <a:pt x="21450" y="12611"/>
                  <a:pt x="21517" y="12545"/>
                </a:cubicBezTo>
                <a:cubicBezTo>
                  <a:pt x="21583" y="12479"/>
                  <a:pt x="21583" y="12373"/>
                  <a:pt x="21517" y="12307"/>
                </a:cubicBezTo>
                <a:cubicBezTo>
                  <a:pt x="21483" y="12275"/>
                  <a:pt x="21440" y="12258"/>
                  <a:pt x="21396" y="12258"/>
                </a:cubicBezTo>
                <a:close/>
                <a:moveTo>
                  <a:pt x="169" y="13075"/>
                </a:moveTo>
                <a:cubicBezTo>
                  <a:pt x="126" y="13075"/>
                  <a:pt x="83" y="13092"/>
                  <a:pt x="49" y="13125"/>
                </a:cubicBezTo>
                <a:cubicBezTo>
                  <a:pt x="-17" y="13190"/>
                  <a:pt x="-17" y="13297"/>
                  <a:pt x="49" y="13362"/>
                </a:cubicBezTo>
                <a:cubicBezTo>
                  <a:pt x="116" y="13428"/>
                  <a:pt x="223" y="13428"/>
                  <a:pt x="290" y="13362"/>
                </a:cubicBezTo>
                <a:cubicBezTo>
                  <a:pt x="356" y="13297"/>
                  <a:pt x="356" y="13190"/>
                  <a:pt x="290" y="13125"/>
                </a:cubicBezTo>
                <a:cubicBezTo>
                  <a:pt x="256" y="13092"/>
                  <a:pt x="213" y="13075"/>
                  <a:pt x="169" y="13075"/>
                </a:cubicBezTo>
                <a:close/>
                <a:moveTo>
                  <a:pt x="955" y="13075"/>
                </a:moveTo>
                <a:cubicBezTo>
                  <a:pt x="912" y="13075"/>
                  <a:pt x="869" y="13092"/>
                  <a:pt x="836" y="13125"/>
                </a:cubicBezTo>
                <a:cubicBezTo>
                  <a:pt x="769" y="13190"/>
                  <a:pt x="769" y="13297"/>
                  <a:pt x="836" y="13362"/>
                </a:cubicBezTo>
                <a:cubicBezTo>
                  <a:pt x="902" y="13428"/>
                  <a:pt x="1009" y="13428"/>
                  <a:pt x="1076" y="13362"/>
                </a:cubicBezTo>
                <a:cubicBezTo>
                  <a:pt x="1142" y="13297"/>
                  <a:pt x="1142" y="13190"/>
                  <a:pt x="1076" y="13125"/>
                </a:cubicBezTo>
                <a:cubicBezTo>
                  <a:pt x="1043" y="13092"/>
                  <a:pt x="999" y="13075"/>
                  <a:pt x="955" y="13075"/>
                </a:cubicBezTo>
                <a:close/>
                <a:moveTo>
                  <a:pt x="1742" y="13075"/>
                </a:moveTo>
                <a:cubicBezTo>
                  <a:pt x="1698" y="13075"/>
                  <a:pt x="1654" y="13092"/>
                  <a:pt x="1621" y="13125"/>
                </a:cubicBezTo>
                <a:cubicBezTo>
                  <a:pt x="1555" y="13190"/>
                  <a:pt x="1555" y="13297"/>
                  <a:pt x="1621" y="13362"/>
                </a:cubicBezTo>
                <a:cubicBezTo>
                  <a:pt x="1688" y="13428"/>
                  <a:pt x="1796" y="13428"/>
                  <a:pt x="1862" y="13362"/>
                </a:cubicBezTo>
                <a:cubicBezTo>
                  <a:pt x="1928" y="13297"/>
                  <a:pt x="1928" y="13190"/>
                  <a:pt x="1862" y="13125"/>
                </a:cubicBezTo>
                <a:cubicBezTo>
                  <a:pt x="1829" y="13092"/>
                  <a:pt x="1785" y="13075"/>
                  <a:pt x="1742" y="13075"/>
                </a:cubicBezTo>
                <a:close/>
                <a:moveTo>
                  <a:pt x="2528" y="13075"/>
                </a:moveTo>
                <a:cubicBezTo>
                  <a:pt x="2484" y="13075"/>
                  <a:pt x="2441" y="13092"/>
                  <a:pt x="2408" y="13125"/>
                </a:cubicBezTo>
                <a:cubicBezTo>
                  <a:pt x="2341" y="13190"/>
                  <a:pt x="2341" y="13297"/>
                  <a:pt x="2408" y="13362"/>
                </a:cubicBezTo>
                <a:cubicBezTo>
                  <a:pt x="2474" y="13428"/>
                  <a:pt x="2582" y="13428"/>
                  <a:pt x="2648" y="13362"/>
                </a:cubicBezTo>
                <a:cubicBezTo>
                  <a:pt x="2715" y="13297"/>
                  <a:pt x="2715" y="13190"/>
                  <a:pt x="2648" y="13125"/>
                </a:cubicBezTo>
                <a:cubicBezTo>
                  <a:pt x="2615" y="13092"/>
                  <a:pt x="2571" y="13075"/>
                  <a:pt x="2528" y="13075"/>
                </a:cubicBezTo>
                <a:close/>
                <a:moveTo>
                  <a:pt x="3314" y="13075"/>
                </a:moveTo>
                <a:cubicBezTo>
                  <a:pt x="3271" y="13075"/>
                  <a:pt x="3227" y="13092"/>
                  <a:pt x="3194" y="13125"/>
                </a:cubicBezTo>
                <a:cubicBezTo>
                  <a:pt x="3127" y="13190"/>
                  <a:pt x="3127" y="13297"/>
                  <a:pt x="3194" y="13362"/>
                </a:cubicBezTo>
                <a:cubicBezTo>
                  <a:pt x="3260" y="13428"/>
                  <a:pt x="3368" y="13428"/>
                  <a:pt x="3434" y="13362"/>
                </a:cubicBezTo>
                <a:cubicBezTo>
                  <a:pt x="3500" y="13297"/>
                  <a:pt x="3500" y="13190"/>
                  <a:pt x="3434" y="13125"/>
                </a:cubicBezTo>
                <a:cubicBezTo>
                  <a:pt x="3401" y="13092"/>
                  <a:pt x="3358" y="13075"/>
                  <a:pt x="3314" y="13075"/>
                </a:cubicBezTo>
                <a:close/>
                <a:moveTo>
                  <a:pt x="4101" y="13075"/>
                </a:moveTo>
                <a:cubicBezTo>
                  <a:pt x="4057" y="13075"/>
                  <a:pt x="4013" y="13092"/>
                  <a:pt x="3980" y="13125"/>
                </a:cubicBezTo>
                <a:cubicBezTo>
                  <a:pt x="3914" y="13190"/>
                  <a:pt x="3914" y="13297"/>
                  <a:pt x="3980" y="13362"/>
                </a:cubicBezTo>
                <a:cubicBezTo>
                  <a:pt x="4047" y="13428"/>
                  <a:pt x="4154" y="13428"/>
                  <a:pt x="4220" y="13362"/>
                </a:cubicBezTo>
                <a:cubicBezTo>
                  <a:pt x="4287" y="13297"/>
                  <a:pt x="4287" y="13190"/>
                  <a:pt x="4220" y="13125"/>
                </a:cubicBezTo>
                <a:cubicBezTo>
                  <a:pt x="4187" y="13092"/>
                  <a:pt x="4144" y="13075"/>
                  <a:pt x="4101" y="13075"/>
                </a:cubicBezTo>
                <a:close/>
                <a:moveTo>
                  <a:pt x="4886" y="13075"/>
                </a:moveTo>
                <a:cubicBezTo>
                  <a:pt x="4843" y="13075"/>
                  <a:pt x="4800" y="13092"/>
                  <a:pt x="4766" y="13125"/>
                </a:cubicBezTo>
                <a:cubicBezTo>
                  <a:pt x="4700" y="13190"/>
                  <a:pt x="4700" y="13297"/>
                  <a:pt x="4766" y="13362"/>
                </a:cubicBezTo>
                <a:cubicBezTo>
                  <a:pt x="4833" y="13428"/>
                  <a:pt x="4940" y="13428"/>
                  <a:pt x="5007" y="13362"/>
                </a:cubicBezTo>
                <a:cubicBezTo>
                  <a:pt x="5073" y="13297"/>
                  <a:pt x="5073" y="13190"/>
                  <a:pt x="5007" y="13125"/>
                </a:cubicBezTo>
                <a:cubicBezTo>
                  <a:pt x="4973" y="13092"/>
                  <a:pt x="4930" y="13075"/>
                  <a:pt x="4886" y="13075"/>
                </a:cubicBezTo>
                <a:close/>
                <a:moveTo>
                  <a:pt x="5672" y="13075"/>
                </a:moveTo>
                <a:cubicBezTo>
                  <a:pt x="5629" y="13075"/>
                  <a:pt x="5586" y="13092"/>
                  <a:pt x="5553" y="13125"/>
                </a:cubicBezTo>
                <a:cubicBezTo>
                  <a:pt x="5486" y="13190"/>
                  <a:pt x="5486" y="13297"/>
                  <a:pt x="5553" y="13362"/>
                </a:cubicBezTo>
                <a:cubicBezTo>
                  <a:pt x="5619" y="13428"/>
                  <a:pt x="5726" y="13428"/>
                  <a:pt x="5793" y="13362"/>
                </a:cubicBezTo>
                <a:cubicBezTo>
                  <a:pt x="5859" y="13297"/>
                  <a:pt x="5859" y="13190"/>
                  <a:pt x="5793" y="13125"/>
                </a:cubicBezTo>
                <a:cubicBezTo>
                  <a:pt x="5760" y="13092"/>
                  <a:pt x="5716" y="13075"/>
                  <a:pt x="5672" y="13075"/>
                </a:cubicBezTo>
                <a:close/>
                <a:moveTo>
                  <a:pt x="6459" y="13075"/>
                </a:moveTo>
                <a:cubicBezTo>
                  <a:pt x="6415" y="13075"/>
                  <a:pt x="6372" y="13092"/>
                  <a:pt x="6338" y="13125"/>
                </a:cubicBezTo>
                <a:cubicBezTo>
                  <a:pt x="6272" y="13190"/>
                  <a:pt x="6272" y="13297"/>
                  <a:pt x="6338" y="13362"/>
                </a:cubicBezTo>
                <a:cubicBezTo>
                  <a:pt x="6405" y="13428"/>
                  <a:pt x="6513" y="13428"/>
                  <a:pt x="6579" y="13362"/>
                </a:cubicBezTo>
                <a:cubicBezTo>
                  <a:pt x="6646" y="13297"/>
                  <a:pt x="6646" y="13190"/>
                  <a:pt x="6579" y="13125"/>
                </a:cubicBezTo>
                <a:cubicBezTo>
                  <a:pt x="6546" y="13092"/>
                  <a:pt x="6502" y="13075"/>
                  <a:pt x="6459" y="13075"/>
                </a:cubicBezTo>
                <a:close/>
                <a:moveTo>
                  <a:pt x="7245" y="13075"/>
                </a:moveTo>
                <a:cubicBezTo>
                  <a:pt x="7202" y="13075"/>
                  <a:pt x="7158" y="13092"/>
                  <a:pt x="7125" y="13125"/>
                </a:cubicBezTo>
                <a:cubicBezTo>
                  <a:pt x="7058" y="13190"/>
                  <a:pt x="7058" y="13297"/>
                  <a:pt x="7125" y="13362"/>
                </a:cubicBezTo>
                <a:cubicBezTo>
                  <a:pt x="7191" y="13428"/>
                  <a:pt x="7299" y="13428"/>
                  <a:pt x="7365" y="13362"/>
                </a:cubicBezTo>
                <a:cubicBezTo>
                  <a:pt x="7432" y="13297"/>
                  <a:pt x="7432" y="13190"/>
                  <a:pt x="7365" y="13125"/>
                </a:cubicBezTo>
                <a:cubicBezTo>
                  <a:pt x="7332" y="13092"/>
                  <a:pt x="7289" y="13075"/>
                  <a:pt x="7245" y="13075"/>
                </a:cubicBezTo>
                <a:close/>
                <a:moveTo>
                  <a:pt x="8031" y="13075"/>
                </a:moveTo>
                <a:cubicBezTo>
                  <a:pt x="7988" y="13075"/>
                  <a:pt x="7944" y="13092"/>
                  <a:pt x="7911" y="13125"/>
                </a:cubicBezTo>
                <a:cubicBezTo>
                  <a:pt x="7845" y="13190"/>
                  <a:pt x="7845" y="13297"/>
                  <a:pt x="7911" y="13362"/>
                </a:cubicBezTo>
                <a:cubicBezTo>
                  <a:pt x="7977" y="13428"/>
                  <a:pt x="8085" y="13428"/>
                  <a:pt x="8151" y="13362"/>
                </a:cubicBezTo>
                <a:cubicBezTo>
                  <a:pt x="8217" y="13297"/>
                  <a:pt x="8217" y="13190"/>
                  <a:pt x="8151" y="13125"/>
                </a:cubicBezTo>
                <a:cubicBezTo>
                  <a:pt x="8118" y="13092"/>
                  <a:pt x="8075" y="13075"/>
                  <a:pt x="8031" y="13075"/>
                </a:cubicBezTo>
                <a:close/>
                <a:moveTo>
                  <a:pt x="8818" y="13075"/>
                </a:moveTo>
                <a:cubicBezTo>
                  <a:pt x="8774" y="13075"/>
                  <a:pt x="8730" y="13092"/>
                  <a:pt x="8697" y="13125"/>
                </a:cubicBezTo>
                <a:cubicBezTo>
                  <a:pt x="8631" y="13190"/>
                  <a:pt x="8631" y="13297"/>
                  <a:pt x="8697" y="13362"/>
                </a:cubicBezTo>
                <a:cubicBezTo>
                  <a:pt x="8764" y="13428"/>
                  <a:pt x="8871" y="13428"/>
                  <a:pt x="8937" y="13362"/>
                </a:cubicBezTo>
                <a:cubicBezTo>
                  <a:pt x="9004" y="13297"/>
                  <a:pt x="9004" y="13190"/>
                  <a:pt x="8937" y="13125"/>
                </a:cubicBezTo>
                <a:cubicBezTo>
                  <a:pt x="8904" y="13092"/>
                  <a:pt x="8861" y="13075"/>
                  <a:pt x="8818" y="13075"/>
                </a:cubicBezTo>
                <a:close/>
                <a:moveTo>
                  <a:pt x="9603" y="13075"/>
                </a:moveTo>
                <a:cubicBezTo>
                  <a:pt x="9560" y="13075"/>
                  <a:pt x="9517" y="13092"/>
                  <a:pt x="9483" y="13125"/>
                </a:cubicBezTo>
                <a:cubicBezTo>
                  <a:pt x="9417" y="13190"/>
                  <a:pt x="9417" y="13297"/>
                  <a:pt x="9483" y="13362"/>
                </a:cubicBezTo>
                <a:cubicBezTo>
                  <a:pt x="9550" y="13428"/>
                  <a:pt x="9657" y="13428"/>
                  <a:pt x="9724" y="13362"/>
                </a:cubicBezTo>
                <a:cubicBezTo>
                  <a:pt x="9790" y="13297"/>
                  <a:pt x="9790" y="13190"/>
                  <a:pt x="9724" y="13125"/>
                </a:cubicBezTo>
                <a:cubicBezTo>
                  <a:pt x="9690" y="13092"/>
                  <a:pt x="9647" y="13075"/>
                  <a:pt x="9603" y="13075"/>
                </a:cubicBezTo>
                <a:close/>
                <a:moveTo>
                  <a:pt x="10390" y="13075"/>
                </a:moveTo>
                <a:cubicBezTo>
                  <a:pt x="10346" y="13075"/>
                  <a:pt x="10303" y="13092"/>
                  <a:pt x="10270" y="13125"/>
                </a:cubicBezTo>
                <a:cubicBezTo>
                  <a:pt x="10203" y="13190"/>
                  <a:pt x="10203" y="13297"/>
                  <a:pt x="10270" y="13362"/>
                </a:cubicBezTo>
                <a:cubicBezTo>
                  <a:pt x="10336" y="13428"/>
                  <a:pt x="10444" y="13428"/>
                  <a:pt x="10510" y="13362"/>
                </a:cubicBezTo>
                <a:cubicBezTo>
                  <a:pt x="10576" y="13297"/>
                  <a:pt x="10576" y="13190"/>
                  <a:pt x="10510" y="13125"/>
                </a:cubicBezTo>
                <a:cubicBezTo>
                  <a:pt x="10477" y="13092"/>
                  <a:pt x="10433" y="13075"/>
                  <a:pt x="10390" y="13075"/>
                </a:cubicBezTo>
                <a:close/>
                <a:moveTo>
                  <a:pt x="11176" y="13075"/>
                </a:moveTo>
                <a:cubicBezTo>
                  <a:pt x="11132" y="13075"/>
                  <a:pt x="11089" y="13092"/>
                  <a:pt x="11055" y="13125"/>
                </a:cubicBezTo>
                <a:cubicBezTo>
                  <a:pt x="10989" y="13190"/>
                  <a:pt x="10989" y="13297"/>
                  <a:pt x="11055" y="13362"/>
                </a:cubicBezTo>
                <a:cubicBezTo>
                  <a:pt x="11122" y="13428"/>
                  <a:pt x="11230" y="13428"/>
                  <a:pt x="11296" y="13362"/>
                </a:cubicBezTo>
                <a:cubicBezTo>
                  <a:pt x="11363" y="13297"/>
                  <a:pt x="11363" y="13190"/>
                  <a:pt x="11296" y="13125"/>
                </a:cubicBezTo>
                <a:cubicBezTo>
                  <a:pt x="11263" y="13092"/>
                  <a:pt x="11219" y="13075"/>
                  <a:pt x="11176" y="13075"/>
                </a:cubicBezTo>
                <a:close/>
                <a:moveTo>
                  <a:pt x="11962" y="13075"/>
                </a:moveTo>
                <a:cubicBezTo>
                  <a:pt x="11919" y="13075"/>
                  <a:pt x="11875" y="13092"/>
                  <a:pt x="11842" y="13125"/>
                </a:cubicBezTo>
                <a:cubicBezTo>
                  <a:pt x="11775" y="13190"/>
                  <a:pt x="11775" y="13297"/>
                  <a:pt x="11842" y="13362"/>
                </a:cubicBezTo>
                <a:cubicBezTo>
                  <a:pt x="11908" y="13428"/>
                  <a:pt x="12016" y="13428"/>
                  <a:pt x="12083" y="13362"/>
                </a:cubicBezTo>
                <a:cubicBezTo>
                  <a:pt x="12149" y="13297"/>
                  <a:pt x="12149" y="13190"/>
                  <a:pt x="12083" y="13125"/>
                </a:cubicBezTo>
                <a:cubicBezTo>
                  <a:pt x="12049" y="13092"/>
                  <a:pt x="12006" y="13075"/>
                  <a:pt x="11962" y="13075"/>
                </a:cubicBezTo>
                <a:close/>
                <a:moveTo>
                  <a:pt x="12748" y="13075"/>
                </a:moveTo>
                <a:cubicBezTo>
                  <a:pt x="12705" y="13075"/>
                  <a:pt x="12661" y="13092"/>
                  <a:pt x="12628" y="13125"/>
                </a:cubicBezTo>
                <a:cubicBezTo>
                  <a:pt x="12562" y="13190"/>
                  <a:pt x="12562" y="13297"/>
                  <a:pt x="12628" y="13362"/>
                </a:cubicBezTo>
                <a:cubicBezTo>
                  <a:pt x="12694" y="13428"/>
                  <a:pt x="12802" y="13428"/>
                  <a:pt x="12868" y="13362"/>
                </a:cubicBezTo>
                <a:cubicBezTo>
                  <a:pt x="12935" y="13297"/>
                  <a:pt x="12935" y="13190"/>
                  <a:pt x="12868" y="13125"/>
                </a:cubicBezTo>
                <a:cubicBezTo>
                  <a:pt x="12835" y="13092"/>
                  <a:pt x="12792" y="13075"/>
                  <a:pt x="12748" y="13075"/>
                </a:cubicBezTo>
                <a:close/>
                <a:moveTo>
                  <a:pt x="13535" y="13075"/>
                </a:moveTo>
                <a:cubicBezTo>
                  <a:pt x="13491" y="13075"/>
                  <a:pt x="13447" y="13092"/>
                  <a:pt x="13414" y="13125"/>
                </a:cubicBezTo>
                <a:cubicBezTo>
                  <a:pt x="13348" y="13190"/>
                  <a:pt x="13348" y="13297"/>
                  <a:pt x="13414" y="13362"/>
                </a:cubicBezTo>
                <a:cubicBezTo>
                  <a:pt x="13481" y="13428"/>
                  <a:pt x="13588" y="13428"/>
                  <a:pt x="13654" y="13362"/>
                </a:cubicBezTo>
                <a:cubicBezTo>
                  <a:pt x="13721" y="13297"/>
                  <a:pt x="13721" y="13190"/>
                  <a:pt x="13654" y="13125"/>
                </a:cubicBezTo>
                <a:cubicBezTo>
                  <a:pt x="13621" y="13092"/>
                  <a:pt x="13578" y="13075"/>
                  <a:pt x="13535" y="13075"/>
                </a:cubicBezTo>
                <a:close/>
                <a:moveTo>
                  <a:pt x="14320" y="13075"/>
                </a:moveTo>
                <a:cubicBezTo>
                  <a:pt x="14277" y="13075"/>
                  <a:pt x="14234" y="13092"/>
                  <a:pt x="14201" y="13125"/>
                </a:cubicBezTo>
                <a:cubicBezTo>
                  <a:pt x="14134" y="13190"/>
                  <a:pt x="14134" y="13297"/>
                  <a:pt x="14201" y="13362"/>
                </a:cubicBezTo>
                <a:cubicBezTo>
                  <a:pt x="14267" y="13428"/>
                  <a:pt x="14374" y="13428"/>
                  <a:pt x="14441" y="13362"/>
                </a:cubicBezTo>
                <a:cubicBezTo>
                  <a:pt x="14507" y="13297"/>
                  <a:pt x="14507" y="13190"/>
                  <a:pt x="14441" y="13125"/>
                </a:cubicBezTo>
                <a:cubicBezTo>
                  <a:pt x="14408" y="13092"/>
                  <a:pt x="14364" y="13075"/>
                  <a:pt x="14320" y="13075"/>
                </a:cubicBezTo>
                <a:close/>
                <a:moveTo>
                  <a:pt x="15107" y="13075"/>
                </a:moveTo>
                <a:cubicBezTo>
                  <a:pt x="15063" y="13075"/>
                  <a:pt x="15019" y="13092"/>
                  <a:pt x="14986" y="13125"/>
                </a:cubicBezTo>
                <a:cubicBezTo>
                  <a:pt x="14920" y="13190"/>
                  <a:pt x="14920" y="13297"/>
                  <a:pt x="14986" y="13362"/>
                </a:cubicBezTo>
                <a:cubicBezTo>
                  <a:pt x="15053" y="13428"/>
                  <a:pt x="15161" y="13428"/>
                  <a:pt x="15227" y="13362"/>
                </a:cubicBezTo>
                <a:cubicBezTo>
                  <a:pt x="15293" y="13297"/>
                  <a:pt x="15293" y="13190"/>
                  <a:pt x="15227" y="13125"/>
                </a:cubicBezTo>
                <a:cubicBezTo>
                  <a:pt x="15194" y="13092"/>
                  <a:pt x="15150" y="13075"/>
                  <a:pt x="15107" y="13075"/>
                </a:cubicBezTo>
                <a:close/>
                <a:moveTo>
                  <a:pt x="15893" y="13075"/>
                </a:moveTo>
                <a:cubicBezTo>
                  <a:pt x="15849" y="13075"/>
                  <a:pt x="15806" y="13092"/>
                  <a:pt x="15772" y="13125"/>
                </a:cubicBezTo>
                <a:cubicBezTo>
                  <a:pt x="15706" y="13190"/>
                  <a:pt x="15706" y="13297"/>
                  <a:pt x="15772" y="13362"/>
                </a:cubicBezTo>
                <a:cubicBezTo>
                  <a:pt x="15839" y="13428"/>
                  <a:pt x="15947" y="13428"/>
                  <a:pt x="16013" y="13362"/>
                </a:cubicBezTo>
                <a:cubicBezTo>
                  <a:pt x="16080" y="13297"/>
                  <a:pt x="16080" y="13190"/>
                  <a:pt x="16013" y="13125"/>
                </a:cubicBezTo>
                <a:cubicBezTo>
                  <a:pt x="15980" y="13092"/>
                  <a:pt x="15936" y="13075"/>
                  <a:pt x="15893" y="13075"/>
                </a:cubicBezTo>
                <a:close/>
                <a:moveTo>
                  <a:pt x="16679" y="13075"/>
                </a:moveTo>
                <a:cubicBezTo>
                  <a:pt x="16636" y="13075"/>
                  <a:pt x="16592" y="13092"/>
                  <a:pt x="16559" y="13125"/>
                </a:cubicBezTo>
                <a:cubicBezTo>
                  <a:pt x="16492" y="13190"/>
                  <a:pt x="16492" y="13297"/>
                  <a:pt x="16559" y="13362"/>
                </a:cubicBezTo>
                <a:cubicBezTo>
                  <a:pt x="16625" y="13428"/>
                  <a:pt x="16733" y="13428"/>
                  <a:pt x="16800" y="13362"/>
                </a:cubicBezTo>
                <a:cubicBezTo>
                  <a:pt x="16866" y="13297"/>
                  <a:pt x="16866" y="13190"/>
                  <a:pt x="16800" y="13125"/>
                </a:cubicBezTo>
                <a:cubicBezTo>
                  <a:pt x="16766" y="13092"/>
                  <a:pt x="16723" y="13075"/>
                  <a:pt x="16679" y="13075"/>
                </a:cubicBezTo>
                <a:close/>
                <a:moveTo>
                  <a:pt x="17465" y="13075"/>
                </a:moveTo>
                <a:cubicBezTo>
                  <a:pt x="17422" y="13075"/>
                  <a:pt x="17378" y="13092"/>
                  <a:pt x="17345" y="13125"/>
                </a:cubicBezTo>
                <a:cubicBezTo>
                  <a:pt x="17279" y="13190"/>
                  <a:pt x="17279" y="13297"/>
                  <a:pt x="17345" y="13362"/>
                </a:cubicBezTo>
                <a:cubicBezTo>
                  <a:pt x="17411" y="13428"/>
                  <a:pt x="17519" y="13428"/>
                  <a:pt x="17585" y="13362"/>
                </a:cubicBezTo>
                <a:cubicBezTo>
                  <a:pt x="17652" y="13297"/>
                  <a:pt x="17652" y="13190"/>
                  <a:pt x="17585" y="13125"/>
                </a:cubicBezTo>
                <a:cubicBezTo>
                  <a:pt x="17552" y="13092"/>
                  <a:pt x="17509" y="13075"/>
                  <a:pt x="17465" y="13075"/>
                </a:cubicBezTo>
                <a:close/>
                <a:moveTo>
                  <a:pt x="18252" y="13075"/>
                </a:moveTo>
                <a:cubicBezTo>
                  <a:pt x="18208" y="13075"/>
                  <a:pt x="18165" y="13092"/>
                  <a:pt x="18131" y="13125"/>
                </a:cubicBezTo>
                <a:cubicBezTo>
                  <a:pt x="18065" y="13190"/>
                  <a:pt x="18065" y="13297"/>
                  <a:pt x="18131" y="13362"/>
                </a:cubicBezTo>
                <a:cubicBezTo>
                  <a:pt x="18198" y="13428"/>
                  <a:pt x="18305" y="13428"/>
                  <a:pt x="18371" y="13362"/>
                </a:cubicBezTo>
                <a:cubicBezTo>
                  <a:pt x="18438" y="13297"/>
                  <a:pt x="18438" y="13190"/>
                  <a:pt x="18371" y="13125"/>
                </a:cubicBezTo>
                <a:cubicBezTo>
                  <a:pt x="18338" y="13092"/>
                  <a:pt x="18295" y="13075"/>
                  <a:pt x="18252" y="13075"/>
                </a:cubicBezTo>
                <a:close/>
                <a:moveTo>
                  <a:pt x="19037" y="13075"/>
                </a:moveTo>
                <a:cubicBezTo>
                  <a:pt x="18994" y="13075"/>
                  <a:pt x="18951" y="13092"/>
                  <a:pt x="18918" y="13125"/>
                </a:cubicBezTo>
                <a:cubicBezTo>
                  <a:pt x="18851" y="13190"/>
                  <a:pt x="18851" y="13297"/>
                  <a:pt x="18918" y="13362"/>
                </a:cubicBezTo>
                <a:cubicBezTo>
                  <a:pt x="18984" y="13428"/>
                  <a:pt x="19091" y="13428"/>
                  <a:pt x="19158" y="13362"/>
                </a:cubicBezTo>
                <a:cubicBezTo>
                  <a:pt x="19224" y="13297"/>
                  <a:pt x="19224" y="13190"/>
                  <a:pt x="19158" y="13125"/>
                </a:cubicBezTo>
                <a:cubicBezTo>
                  <a:pt x="19125" y="13092"/>
                  <a:pt x="19081" y="13075"/>
                  <a:pt x="19037" y="13075"/>
                </a:cubicBezTo>
                <a:close/>
                <a:moveTo>
                  <a:pt x="19824" y="13075"/>
                </a:moveTo>
                <a:cubicBezTo>
                  <a:pt x="19780" y="13075"/>
                  <a:pt x="19736" y="13092"/>
                  <a:pt x="19703" y="13125"/>
                </a:cubicBezTo>
                <a:cubicBezTo>
                  <a:pt x="19637" y="13190"/>
                  <a:pt x="19637" y="13297"/>
                  <a:pt x="19703" y="13362"/>
                </a:cubicBezTo>
                <a:cubicBezTo>
                  <a:pt x="19770" y="13428"/>
                  <a:pt x="19878" y="13428"/>
                  <a:pt x="19944" y="13362"/>
                </a:cubicBezTo>
                <a:cubicBezTo>
                  <a:pt x="20010" y="13297"/>
                  <a:pt x="20010" y="13190"/>
                  <a:pt x="19944" y="13125"/>
                </a:cubicBezTo>
                <a:cubicBezTo>
                  <a:pt x="19911" y="13092"/>
                  <a:pt x="19867" y="13075"/>
                  <a:pt x="19824" y="13075"/>
                </a:cubicBezTo>
                <a:close/>
                <a:moveTo>
                  <a:pt x="20610" y="13075"/>
                </a:moveTo>
                <a:cubicBezTo>
                  <a:pt x="20566" y="13075"/>
                  <a:pt x="20523" y="13092"/>
                  <a:pt x="20490" y="13125"/>
                </a:cubicBezTo>
                <a:cubicBezTo>
                  <a:pt x="20423" y="13190"/>
                  <a:pt x="20423" y="13297"/>
                  <a:pt x="20490" y="13362"/>
                </a:cubicBezTo>
                <a:cubicBezTo>
                  <a:pt x="20556" y="13428"/>
                  <a:pt x="20664" y="13428"/>
                  <a:pt x="20730" y="13362"/>
                </a:cubicBezTo>
                <a:cubicBezTo>
                  <a:pt x="20797" y="13297"/>
                  <a:pt x="20797" y="13190"/>
                  <a:pt x="20730" y="13125"/>
                </a:cubicBezTo>
                <a:cubicBezTo>
                  <a:pt x="20697" y="13092"/>
                  <a:pt x="20653" y="13075"/>
                  <a:pt x="20610" y="13075"/>
                </a:cubicBezTo>
                <a:close/>
                <a:moveTo>
                  <a:pt x="21396" y="13075"/>
                </a:moveTo>
                <a:cubicBezTo>
                  <a:pt x="21353" y="13075"/>
                  <a:pt x="21309" y="13092"/>
                  <a:pt x="21276" y="13125"/>
                </a:cubicBezTo>
                <a:cubicBezTo>
                  <a:pt x="21209" y="13190"/>
                  <a:pt x="21209" y="13297"/>
                  <a:pt x="21276" y="13362"/>
                </a:cubicBezTo>
                <a:cubicBezTo>
                  <a:pt x="21342" y="13428"/>
                  <a:pt x="21450" y="13428"/>
                  <a:pt x="21517" y="13362"/>
                </a:cubicBezTo>
                <a:cubicBezTo>
                  <a:pt x="21583" y="13297"/>
                  <a:pt x="21583" y="13190"/>
                  <a:pt x="21517" y="13125"/>
                </a:cubicBezTo>
                <a:cubicBezTo>
                  <a:pt x="21483" y="13092"/>
                  <a:pt x="21440" y="13075"/>
                  <a:pt x="21396" y="13075"/>
                </a:cubicBezTo>
                <a:close/>
                <a:moveTo>
                  <a:pt x="169" y="13892"/>
                </a:moveTo>
                <a:cubicBezTo>
                  <a:pt x="126" y="13892"/>
                  <a:pt x="83" y="13909"/>
                  <a:pt x="49" y="13942"/>
                </a:cubicBezTo>
                <a:cubicBezTo>
                  <a:pt x="-17" y="14007"/>
                  <a:pt x="-17" y="14114"/>
                  <a:pt x="49" y="14179"/>
                </a:cubicBezTo>
                <a:cubicBezTo>
                  <a:pt x="116" y="14245"/>
                  <a:pt x="223" y="14245"/>
                  <a:pt x="290" y="14179"/>
                </a:cubicBezTo>
                <a:cubicBezTo>
                  <a:pt x="356" y="14114"/>
                  <a:pt x="356" y="14007"/>
                  <a:pt x="290" y="13942"/>
                </a:cubicBezTo>
                <a:cubicBezTo>
                  <a:pt x="256" y="13909"/>
                  <a:pt x="213" y="13892"/>
                  <a:pt x="169" y="13892"/>
                </a:cubicBezTo>
                <a:close/>
                <a:moveTo>
                  <a:pt x="955" y="13892"/>
                </a:moveTo>
                <a:cubicBezTo>
                  <a:pt x="912" y="13892"/>
                  <a:pt x="869" y="13909"/>
                  <a:pt x="836" y="13942"/>
                </a:cubicBezTo>
                <a:cubicBezTo>
                  <a:pt x="769" y="14007"/>
                  <a:pt x="769" y="14114"/>
                  <a:pt x="836" y="14179"/>
                </a:cubicBezTo>
                <a:cubicBezTo>
                  <a:pt x="902" y="14245"/>
                  <a:pt x="1009" y="14245"/>
                  <a:pt x="1076" y="14179"/>
                </a:cubicBezTo>
                <a:cubicBezTo>
                  <a:pt x="1142" y="14114"/>
                  <a:pt x="1142" y="14007"/>
                  <a:pt x="1076" y="13942"/>
                </a:cubicBezTo>
                <a:cubicBezTo>
                  <a:pt x="1043" y="13909"/>
                  <a:pt x="999" y="13892"/>
                  <a:pt x="955" y="13892"/>
                </a:cubicBezTo>
                <a:close/>
                <a:moveTo>
                  <a:pt x="1742" y="13892"/>
                </a:moveTo>
                <a:cubicBezTo>
                  <a:pt x="1698" y="13892"/>
                  <a:pt x="1654" y="13909"/>
                  <a:pt x="1621" y="13942"/>
                </a:cubicBezTo>
                <a:cubicBezTo>
                  <a:pt x="1555" y="14007"/>
                  <a:pt x="1555" y="14114"/>
                  <a:pt x="1621" y="14179"/>
                </a:cubicBezTo>
                <a:cubicBezTo>
                  <a:pt x="1688" y="14245"/>
                  <a:pt x="1796" y="14245"/>
                  <a:pt x="1862" y="14179"/>
                </a:cubicBezTo>
                <a:cubicBezTo>
                  <a:pt x="1928" y="14114"/>
                  <a:pt x="1928" y="14007"/>
                  <a:pt x="1862" y="13942"/>
                </a:cubicBezTo>
                <a:cubicBezTo>
                  <a:pt x="1829" y="13909"/>
                  <a:pt x="1785" y="13892"/>
                  <a:pt x="1742" y="13892"/>
                </a:cubicBezTo>
                <a:close/>
                <a:moveTo>
                  <a:pt x="2528" y="13892"/>
                </a:moveTo>
                <a:cubicBezTo>
                  <a:pt x="2484" y="13892"/>
                  <a:pt x="2441" y="13909"/>
                  <a:pt x="2408" y="13942"/>
                </a:cubicBezTo>
                <a:cubicBezTo>
                  <a:pt x="2341" y="14007"/>
                  <a:pt x="2341" y="14114"/>
                  <a:pt x="2408" y="14179"/>
                </a:cubicBezTo>
                <a:cubicBezTo>
                  <a:pt x="2474" y="14245"/>
                  <a:pt x="2582" y="14245"/>
                  <a:pt x="2648" y="14179"/>
                </a:cubicBezTo>
                <a:cubicBezTo>
                  <a:pt x="2715" y="14114"/>
                  <a:pt x="2715" y="14007"/>
                  <a:pt x="2648" y="13942"/>
                </a:cubicBezTo>
                <a:cubicBezTo>
                  <a:pt x="2615" y="13909"/>
                  <a:pt x="2571" y="13892"/>
                  <a:pt x="2528" y="13892"/>
                </a:cubicBezTo>
                <a:close/>
                <a:moveTo>
                  <a:pt x="3314" y="13892"/>
                </a:moveTo>
                <a:cubicBezTo>
                  <a:pt x="3271" y="13892"/>
                  <a:pt x="3227" y="13909"/>
                  <a:pt x="3194" y="13942"/>
                </a:cubicBezTo>
                <a:cubicBezTo>
                  <a:pt x="3127" y="14007"/>
                  <a:pt x="3127" y="14114"/>
                  <a:pt x="3194" y="14179"/>
                </a:cubicBezTo>
                <a:cubicBezTo>
                  <a:pt x="3260" y="14245"/>
                  <a:pt x="3368" y="14245"/>
                  <a:pt x="3434" y="14179"/>
                </a:cubicBezTo>
                <a:cubicBezTo>
                  <a:pt x="3500" y="14114"/>
                  <a:pt x="3500" y="14007"/>
                  <a:pt x="3434" y="13942"/>
                </a:cubicBezTo>
                <a:cubicBezTo>
                  <a:pt x="3401" y="13909"/>
                  <a:pt x="3358" y="13892"/>
                  <a:pt x="3314" y="13892"/>
                </a:cubicBezTo>
                <a:close/>
                <a:moveTo>
                  <a:pt x="4101" y="13892"/>
                </a:moveTo>
                <a:cubicBezTo>
                  <a:pt x="4057" y="13892"/>
                  <a:pt x="4013" y="13909"/>
                  <a:pt x="3980" y="13942"/>
                </a:cubicBezTo>
                <a:cubicBezTo>
                  <a:pt x="3914" y="14007"/>
                  <a:pt x="3914" y="14114"/>
                  <a:pt x="3980" y="14179"/>
                </a:cubicBezTo>
                <a:cubicBezTo>
                  <a:pt x="4047" y="14245"/>
                  <a:pt x="4154" y="14245"/>
                  <a:pt x="4220" y="14179"/>
                </a:cubicBezTo>
                <a:cubicBezTo>
                  <a:pt x="4287" y="14114"/>
                  <a:pt x="4287" y="14007"/>
                  <a:pt x="4220" y="13942"/>
                </a:cubicBezTo>
                <a:cubicBezTo>
                  <a:pt x="4187" y="13909"/>
                  <a:pt x="4144" y="13892"/>
                  <a:pt x="4101" y="13892"/>
                </a:cubicBezTo>
                <a:close/>
                <a:moveTo>
                  <a:pt x="4886" y="13892"/>
                </a:moveTo>
                <a:cubicBezTo>
                  <a:pt x="4843" y="13892"/>
                  <a:pt x="4800" y="13909"/>
                  <a:pt x="4766" y="13942"/>
                </a:cubicBezTo>
                <a:cubicBezTo>
                  <a:pt x="4700" y="14007"/>
                  <a:pt x="4700" y="14114"/>
                  <a:pt x="4766" y="14179"/>
                </a:cubicBezTo>
                <a:cubicBezTo>
                  <a:pt x="4833" y="14245"/>
                  <a:pt x="4940" y="14245"/>
                  <a:pt x="5007" y="14179"/>
                </a:cubicBezTo>
                <a:cubicBezTo>
                  <a:pt x="5073" y="14114"/>
                  <a:pt x="5073" y="14007"/>
                  <a:pt x="5007" y="13942"/>
                </a:cubicBezTo>
                <a:cubicBezTo>
                  <a:pt x="4973" y="13909"/>
                  <a:pt x="4930" y="13892"/>
                  <a:pt x="4886" y="13892"/>
                </a:cubicBezTo>
                <a:close/>
                <a:moveTo>
                  <a:pt x="5672" y="13892"/>
                </a:moveTo>
                <a:cubicBezTo>
                  <a:pt x="5629" y="13892"/>
                  <a:pt x="5586" y="13909"/>
                  <a:pt x="5553" y="13942"/>
                </a:cubicBezTo>
                <a:cubicBezTo>
                  <a:pt x="5486" y="14007"/>
                  <a:pt x="5486" y="14114"/>
                  <a:pt x="5553" y="14179"/>
                </a:cubicBezTo>
                <a:cubicBezTo>
                  <a:pt x="5619" y="14245"/>
                  <a:pt x="5726" y="14245"/>
                  <a:pt x="5793" y="14179"/>
                </a:cubicBezTo>
                <a:cubicBezTo>
                  <a:pt x="5859" y="14114"/>
                  <a:pt x="5859" y="14007"/>
                  <a:pt x="5793" y="13942"/>
                </a:cubicBezTo>
                <a:cubicBezTo>
                  <a:pt x="5760" y="13909"/>
                  <a:pt x="5716" y="13892"/>
                  <a:pt x="5672" y="13892"/>
                </a:cubicBezTo>
                <a:close/>
                <a:moveTo>
                  <a:pt x="6459" y="13892"/>
                </a:moveTo>
                <a:cubicBezTo>
                  <a:pt x="6415" y="13892"/>
                  <a:pt x="6372" y="13909"/>
                  <a:pt x="6338" y="13942"/>
                </a:cubicBezTo>
                <a:cubicBezTo>
                  <a:pt x="6272" y="14007"/>
                  <a:pt x="6272" y="14114"/>
                  <a:pt x="6338" y="14179"/>
                </a:cubicBezTo>
                <a:cubicBezTo>
                  <a:pt x="6405" y="14245"/>
                  <a:pt x="6513" y="14245"/>
                  <a:pt x="6579" y="14179"/>
                </a:cubicBezTo>
                <a:cubicBezTo>
                  <a:pt x="6646" y="14114"/>
                  <a:pt x="6646" y="14007"/>
                  <a:pt x="6579" y="13942"/>
                </a:cubicBezTo>
                <a:cubicBezTo>
                  <a:pt x="6546" y="13909"/>
                  <a:pt x="6502" y="13892"/>
                  <a:pt x="6459" y="13892"/>
                </a:cubicBezTo>
                <a:close/>
                <a:moveTo>
                  <a:pt x="7245" y="13892"/>
                </a:moveTo>
                <a:cubicBezTo>
                  <a:pt x="7202" y="13892"/>
                  <a:pt x="7158" y="13909"/>
                  <a:pt x="7125" y="13942"/>
                </a:cubicBezTo>
                <a:cubicBezTo>
                  <a:pt x="7058" y="14007"/>
                  <a:pt x="7058" y="14114"/>
                  <a:pt x="7125" y="14179"/>
                </a:cubicBezTo>
                <a:cubicBezTo>
                  <a:pt x="7191" y="14245"/>
                  <a:pt x="7299" y="14245"/>
                  <a:pt x="7365" y="14179"/>
                </a:cubicBezTo>
                <a:cubicBezTo>
                  <a:pt x="7432" y="14114"/>
                  <a:pt x="7432" y="14007"/>
                  <a:pt x="7365" y="13942"/>
                </a:cubicBezTo>
                <a:cubicBezTo>
                  <a:pt x="7332" y="13909"/>
                  <a:pt x="7289" y="13892"/>
                  <a:pt x="7245" y="13892"/>
                </a:cubicBezTo>
                <a:close/>
                <a:moveTo>
                  <a:pt x="8031" y="13892"/>
                </a:moveTo>
                <a:cubicBezTo>
                  <a:pt x="7988" y="13892"/>
                  <a:pt x="7944" y="13909"/>
                  <a:pt x="7911" y="13942"/>
                </a:cubicBezTo>
                <a:cubicBezTo>
                  <a:pt x="7845" y="14007"/>
                  <a:pt x="7845" y="14114"/>
                  <a:pt x="7911" y="14179"/>
                </a:cubicBezTo>
                <a:cubicBezTo>
                  <a:pt x="7977" y="14245"/>
                  <a:pt x="8085" y="14245"/>
                  <a:pt x="8151" y="14179"/>
                </a:cubicBezTo>
                <a:cubicBezTo>
                  <a:pt x="8217" y="14114"/>
                  <a:pt x="8217" y="14007"/>
                  <a:pt x="8151" y="13942"/>
                </a:cubicBezTo>
                <a:cubicBezTo>
                  <a:pt x="8118" y="13909"/>
                  <a:pt x="8075" y="13892"/>
                  <a:pt x="8031" y="13892"/>
                </a:cubicBezTo>
                <a:close/>
                <a:moveTo>
                  <a:pt x="8818" y="13892"/>
                </a:moveTo>
                <a:cubicBezTo>
                  <a:pt x="8774" y="13892"/>
                  <a:pt x="8730" y="13909"/>
                  <a:pt x="8697" y="13942"/>
                </a:cubicBezTo>
                <a:cubicBezTo>
                  <a:pt x="8631" y="14007"/>
                  <a:pt x="8631" y="14114"/>
                  <a:pt x="8697" y="14179"/>
                </a:cubicBezTo>
                <a:cubicBezTo>
                  <a:pt x="8764" y="14245"/>
                  <a:pt x="8871" y="14245"/>
                  <a:pt x="8937" y="14179"/>
                </a:cubicBezTo>
                <a:cubicBezTo>
                  <a:pt x="9004" y="14114"/>
                  <a:pt x="9004" y="14007"/>
                  <a:pt x="8937" y="13942"/>
                </a:cubicBezTo>
                <a:cubicBezTo>
                  <a:pt x="8904" y="13909"/>
                  <a:pt x="8861" y="13892"/>
                  <a:pt x="8818" y="13892"/>
                </a:cubicBezTo>
                <a:close/>
                <a:moveTo>
                  <a:pt x="9603" y="13892"/>
                </a:moveTo>
                <a:cubicBezTo>
                  <a:pt x="9560" y="13892"/>
                  <a:pt x="9517" y="13909"/>
                  <a:pt x="9483" y="13942"/>
                </a:cubicBezTo>
                <a:cubicBezTo>
                  <a:pt x="9417" y="14007"/>
                  <a:pt x="9417" y="14114"/>
                  <a:pt x="9483" y="14179"/>
                </a:cubicBezTo>
                <a:cubicBezTo>
                  <a:pt x="9550" y="14245"/>
                  <a:pt x="9657" y="14245"/>
                  <a:pt x="9724" y="14179"/>
                </a:cubicBezTo>
                <a:cubicBezTo>
                  <a:pt x="9790" y="14114"/>
                  <a:pt x="9790" y="14007"/>
                  <a:pt x="9724" y="13942"/>
                </a:cubicBezTo>
                <a:cubicBezTo>
                  <a:pt x="9690" y="13909"/>
                  <a:pt x="9647" y="13892"/>
                  <a:pt x="9603" y="13892"/>
                </a:cubicBezTo>
                <a:close/>
                <a:moveTo>
                  <a:pt x="10390" y="13892"/>
                </a:moveTo>
                <a:cubicBezTo>
                  <a:pt x="10346" y="13892"/>
                  <a:pt x="10303" y="13909"/>
                  <a:pt x="10270" y="13942"/>
                </a:cubicBezTo>
                <a:cubicBezTo>
                  <a:pt x="10203" y="14007"/>
                  <a:pt x="10203" y="14114"/>
                  <a:pt x="10270" y="14179"/>
                </a:cubicBezTo>
                <a:cubicBezTo>
                  <a:pt x="10336" y="14245"/>
                  <a:pt x="10444" y="14245"/>
                  <a:pt x="10510" y="14179"/>
                </a:cubicBezTo>
                <a:cubicBezTo>
                  <a:pt x="10576" y="14114"/>
                  <a:pt x="10576" y="14007"/>
                  <a:pt x="10510" y="13942"/>
                </a:cubicBezTo>
                <a:cubicBezTo>
                  <a:pt x="10477" y="13909"/>
                  <a:pt x="10433" y="13892"/>
                  <a:pt x="10390" y="13892"/>
                </a:cubicBezTo>
                <a:close/>
                <a:moveTo>
                  <a:pt x="11176" y="13892"/>
                </a:moveTo>
                <a:cubicBezTo>
                  <a:pt x="11132" y="13892"/>
                  <a:pt x="11089" y="13909"/>
                  <a:pt x="11055" y="13942"/>
                </a:cubicBezTo>
                <a:cubicBezTo>
                  <a:pt x="10989" y="14007"/>
                  <a:pt x="10989" y="14114"/>
                  <a:pt x="11055" y="14179"/>
                </a:cubicBezTo>
                <a:cubicBezTo>
                  <a:pt x="11122" y="14245"/>
                  <a:pt x="11230" y="14245"/>
                  <a:pt x="11296" y="14179"/>
                </a:cubicBezTo>
                <a:cubicBezTo>
                  <a:pt x="11363" y="14114"/>
                  <a:pt x="11363" y="14007"/>
                  <a:pt x="11296" y="13942"/>
                </a:cubicBezTo>
                <a:cubicBezTo>
                  <a:pt x="11263" y="13909"/>
                  <a:pt x="11219" y="13892"/>
                  <a:pt x="11176" y="13892"/>
                </a:cubicBezTo>
                <a:close/>
                <a:moveTo>
                  <a:pt x="11962" y="13892"/>
                </a:moveTo>
                <a:cubicBezTo>
                  <a:pt x="11919" y="13892"/>
                  <a:pt x="11875" y="13909"/>
                  <a:pt x="11842" y="13942"/>
                </a:cubicBezTo>
                <a:cubicBezTo>
                  <a:pt x="11775" y="14007"/>
                  <a:pt x="11775" y="14114"/>
                  <a:pt x="11842" y="14179"/>
                </a:cubicBezTo>
                <a:cubicBezTo>
                  <a:pt x="11908" y="14245"/>
                  <a:pt x="12016" y="14245"/>
                  <a:pt x="12083" y="14179"/>
                </a:cubicBezTo>
                <a:cubicBezTo>
                  <a:pt x="12149" y="14114"/>
                  <a:pt x="12149" y="14007"/>
                  <a:pt x="12083" y="13942"/>
                </a:cubicBezTo>
                <a:cubicBezTo>
                  <a:pt x="12049" y="13909"/>
                  <a:pt x="12006" y="13892"/>
                  <a:pt x="11962" y="13892"/>
                </a:cubicBezTo>
                <a:close/>
                <a:moveTo>
                  <a:pt x="12748" y="13892"/>
                </a:moveTo>
                <a:cubicBezTo>
                  <a:pt x="12705" y="13892"/>
                  <a:pt x="12661" y="13909"/>
                  <a:pt x="12628" y="13942"/>
                </a:cubicBezTo>
                <a:cubicBezTo>
                  <a:pt x="12562" y="14007"/>
                  <a:pt x="12562" y="14114"/>
                  <a:pt x="12628" y="14179"/>
                </a:cubicBezTo>
                <a:cubicBezTo>
                  <a:pt x="12694" y="14245"/>
                  <a:pt x="12802" y="14245"/>
                  <a:pt x="12868" y="14179"/>
                </a:cubicBezTo>
                <a:cubicBezTo>
                  <a:pt x="12935" y="14114"/>
                  <a:pt x="12935" y="14007"/>
                  <a:pt x="12868" y="13942"/>
                </a:cubicBezTo>
                <a:cubicBezTo>
                  <a:pt x="12835" y="13909"/>
                  <a:pt x="12792" y="13892"/>
                  <a:pt x="12748" y="13892"/>
                </a:cubicBezTo>
                <a:close/>
                <a:moveTo>
                  <a:pt x="13535" y="13892"/>
                </a:moveTo>
                <a:cubicBezTo>
                  <a:pt x="13491" y="13892"/>
                  <a:pt x="13447" y="13909"/>
                  <a:pt x="13414" y="13942"/>
                </a:cubicBezTo>
                <a:cubicBezTo>
                  <a:pt x="13348" y="14007"/>
                  <a:pt x="13348" y="14114"/>
                  <a:pt x="13414" y="14179"/>
                </a:cubicBezTo>
                <a:cubicBezTo>
                  <a:pt x="13481" y="14245"/>
                  <a:pt x="13588" y="14245"/>
                  <a:pt x="13654" y="14179"/>
                </a:cubicBezTo>
                <a:cubicBezTo>
                  <a:pt x="13721" y="14114"/>
                  <a:pt x="13721" y="14007"/>
                  <a:pt x="13654" y="13942"/>
                </a:cubicBezTo>
                <a:cubicBezTo>
                  <a:pt x="13621" y="13909"/>
                  <a:pt x="13578" y="13892"/>
                  <a:pt x="13535" y="13892"/>
                </a:cubicBezTo>
                <a:close/>
                <a:moveTo>
                  <a:pt x="14320" y="13892"/>
                </a:moveTo>
                <a:cubicBezTo>
                  <a:pt x="14277" y="13892"/>
                  <a:pt x="14234" y="13909"/>
                  <a:pt x="14201" y="13942"/>
                </a:cubicBezTo>
                <a:cubicBezTo>
                  <a:pt x="14134" y="14007"/>
                  <a:pt x="14134" y="14114"/>
                  <a:pt x="14201" y="14179"/>
                </a:cubicBezTo>
                <a:cubicBezTo>
                  <a:pt x="14267" y="14245"/>
                  <a:pt x="14374" y="14245"/>
                  <a:pt x="14441" y="14179"/>
                </a:cubicBezTo>
                <a:cubicBezTo>
                  <a:pt x="14507" y="14114"/>
                  <a:pt x="14507" y="14007"/>
                  <a:pt x="14441" y="13942"/>
                </a:cubicBezTo>
                <a:cubicBezTo>
                  <a:pt x="14408" y="13909"/>
                  <a:pt x="14364" y="13892"/>
                  <a:pt x="14320" y="13892"/>
                </a:cubicBezTo>
                <a:close/>
                <a:moveTo>
                  <a:pt x="15107" y="13892"/>
                </a:moveTo>
                <a:cubicBezTo>
                  <a:pt x="15063" y="13892"/>
                  <a:pt x="15019" y="13909"/>
                  <a:pt x="14986" y="13942"/>
                </a:cubicBezTo>
                <a:cubicBezTo>
                  <a:pt x="14920" y="14007"/>
                  <a:pt x="14920" y="14114"/>
                  <a:pt x="14986" y="14179"/>
                </a:cubicBezTo>
                <a:cubicBezTo>
                  <a:pt x="15053" y="14245"/>
                  <a:pt x="15161" y="14245"/>
                  <a:pt x="15227" y="14179"/>
                </a:cubicBezTo>
                <a:cubicBezTo>
                  <a:pt x="15293" y="14114"/>
                  <a:pt x="15293" y="14007"/>
                  <a:pt x="15227" y="13942"/>
                </a:cubicBezTo>
                <a:cubicBezTo>
                  <a:pt x="15194" y="13909"/>
                  <a:pt x="15150" y="13892"/>
                  <a:pt x="15107" y="13892"/>
                </a:cubicBezTo>
                <a:close/>
                <a:moveTo>
                  <a:pt x="15893" y="13892"/>
                </a:moveTo>
                <a:cubicBezTo>
                  <a:pt x="15849" y="13892"/>
                  <a:pt x="15806" y="13909"/>
                  <a:pt x="15772" y="13942"/>
                </a:cubicBezTo>
                <a:cubicBezTo>
                  <a:pt x="15706" y="14007"/>
                  <a:pt x="15706" y="14114"/>
                  <a:pt x="15772" y="14179"/>
                </a:cubicBezTo>
                <a:cubicBezTo>
                  <a:pt x="15839" y="14245"/>
                  <a:pt x="15947" y="14245"/>
                  <a:pt x="16013" y="14179"/>
                </a:cubicBezTo>
                <a:cubicBezTo>
                  <a:pt x="16080" y="14114"/>
                  <a:pt x="16080" y="14007"/>
                  <a:pt x="16013" y="13942"/>
                </a:cubicBezTo>
                <a:cubicBezTo>
                  <a:pt x="15980" y="13909"/>
                  <a:pt x="15936" y="13892"/>
                  <a:pt x="15893" y="13892"/>
                </a:cubicBezTo>
                <a:close/>
                <a:moveTo>
                  <a:pt x="16679" y="13892"/>
                </a:moveTo>
                <a:cubicBezTo>
                  <a:pt x="16636" y="13892"/>
                  <a:pt x="16592" y="13909"/>
                  <a:pt x="16559" y="13942"/>
                </a:cubicBezTo>
                <a:cubicBezTo>
                  <a:pt x="16492" y="14007"/>
                  <a:pt x="16492" y="14114"/>
                  <a:pt x="16559" y="14179"/>
                </a:cubicBezTo>
                <a:cubicBezTo>
                  <a:pt x="16625" y="14245"/>
                  <a:pt x="16733" y="14245"/>
                  <a:pt x="16800" y="14179"/>
                </a:cubicBezTo>
                <a:cubicBezTo>
                  <a:pt x="16866" y="14114"/>
                  <a:pt x="16866" y="14007"/>
                  <a:pt x="16800" y="13942"/>
                </a:cubicBezTo>
                <a:cubicBezTo>
                  <a:pt x="16766" y="13909"/>
                  <a:pt x="16723" y="13892"/>
                  <a:pt x="16679" y="13892"/>
                </a:cubicBezTo>
                <a:close/>
                <a:moveTo>
                  <a:pt x="17465" y="13892"/>
                </a:moveTo>
                <a:cubicBezTo>
                  <a:pt x="17422" y="13892"/>
                  <a:pt x="17378" y="13909"/>
                  <a:pt x="17345" y="13942"/>
                </a:cubicBezTo>
                <a:cubicBezTo>
                  <a:pt x="17279" y="14007"/>
                  <a:pt x="17279" y="14114"/>
                  <a:pt x="17345" y="14179"/>
                </a:cubicBezTo>
                <a:cubicBezTo>
                  <a:pt x="17411" y="14245"/>
                  <a:pt x="17519" y="14245"/>
                  <a:pt x="17585" y="14179"/>
                </a:cubicBezTo>
                <a:cubicBezTo>
                  <a:pt x="17652" y="14114"/>
                  <a:pt x="17652" y="14007"/>
                  <a:pt x="17585" y="13942"/>
                </a:cubicBezTo>
                <a:cubicBezTo>
                  <a:pt x="17552" y="13909"/>
                  <a:pt x="17509" y="13892"/>
                  <a:pt x="17465" y="13892"/>
                </a:cubicBezTo>
                <a:close/>
                <a:moveTo>
                  <a:pt x="18252" y="13892"/>
                </a:moveTo>
                <a:cubicBezTo>
                  <a:pt x="18208" y="13892"/>
                  <a:pt x="18165" y="13909"/>
                  <a:pt x="18131" y="13942"/>
                </a:cubicBezTo>
                <a:cubicBezTo>
                  <a:pt x="18065" y="14007"/>
                  <a:pt x="18065" y="14114"/>
                  <a:pt x="18131" y="14179"/>
                </a:cubicBezTo>
                <a:cubicBezTo>
                  <a:pt x="18198" y="14245"/>
                  <a:pt x="18305" y="14245"/>
                  <a:pt x="18371" y="14179"/>
                </a:cubicBezTo>
                <a:cubicBezTo>
                  <a:pt x="18438" y="14114"/>
                  <a:pt x="18438" y="14007"/>
                  <a:pt x="18371" y="13942"/>
                </a:cubicBezTo>
                <a:cubicBezTo>
                  <a:pt x="18338" y="13909"/>
                  <a:pt x="18295" y="13892"/>
                  <a:pt x="18252" y="13892"/>
                </a:cubicBezTo>
                <a:close/>
                <a:moveTo>
                  <a:pt x="19037" y="13892"/>
                </a:moveTo>
                <a:cubicBezTo>
                  <a:pt x="18994" y="13892"/>
                  <a:pt x="18951" y="13909"/>
                  <a:pt x="18918" y="13942"/>
                </a:cubicBezTo>
                <a:cubicBezTo>
                  <a:pt x="18851" y="14007"/>
                  <a:pt x="18851" y="14114"/>
                  <a:pt x="18918" y="14179"/>
                </a:cubicBezTo>
                <a:cubicBezTo>
                  <a:pt x="18984" y="14245"/>
                  <a:pt x="19091" y="14245"/>
                  <a:pt x="19158" y="14179"/>
                </a:cubicBezTo>
                <a:cubicBezTo>
                  <a:pt x="19224" y="14114"/>
                  <a:pt x="19224" y="14007"/>
                  <a:pt x="19158" y="13942"/>
                </a:cubicBezTo>
                <a:cubicBezTo>
                  <a:pt x="19125" y="13909"/>
                  <a:pt x="19081" y="13892"/>
                  <a:pt x="19037" y="13892"/>
                </a:cubicBezTo>
                <a:close/>
                <a:moveTo>
                  <a:pt x="19824" y="13892"/>
                </a:moveTo>
                <a:cubicBezTo>
                  <a:pt x="19780" y="13892"/>
                  <a:pt x="19736" y="13909"/>
                  <a:pt x="19703" y="13942"/>
                </a:cubicBezTo>
                <a:cubicBezTo>
                  <a:pt x="19637" y="14007"/>
                  <a:pt x="19637" y="14114"/>
                  <a:pt x="19703" y="14179"/>
                </a:cubicBezTo>
                <a:cubicBezTo>
                  <a:pt x="19770" y="14245"/>
                  <a:pt x="19878" y="14245"/>
                  <a:pt x="19944" y="14179"/>
                </a:cubicBezTo>
                <a:cubicBezTo>
                  <a:pt x="20010" y="14114"/>
                  <a:pt x="20010" y="14007"/>
                  <a:pt x="19944" y="13942"/>
                </a:cubicBezTo>
                <a:cubicBezTo>
                  <a:pt x="19911" y="13909"/>
                  <a:pt x="19867" y="13892"/>
                  <a:pt x="19824" y="13892"/>
                </a:cubicBezTo>
                <a:close/>
                <a:moveTo>
                  <a:pt x="20610" y="13892"/>
                </a:moveTo>
                <a:cubicBezTo>
                  <a:pt x="20566" y="13892"/>
                  <a:pt x="20523" y="13909"/>
                  <a:pt x="20490" y="13942"/>
                </a:cubicBezTo>
                <a:cubicBezTo>
                  <a:pt x="20423" y="14007"/>
                  <a:pt x="20423" y="14114"/>
                  <a:pt x="20490" y="14179"/>
                </a:cubicBezTo>
                <a:cubicBezTo>
                  <a:pt x="20556" y="14245"/>
                  <a:pt x="20664" y="14245"/>
                  <a:pt x="20730" y="14179"/>
                </a:cubicBezTo>
                <a:cubicBezTo>
                  <a:pt x="20797" y="14114"/>
                  <a:pt x="20797" y="14007"/>
                  <a:pt x="20730" y="13942"/>
                </a:cubicBezTo>
                <a:cubicBezTo>
                  <a:pt x="20697" y="13909"/>
                  <a:pt x="20653" y="13892"/>
                  <a:pt x="20610" y="13892"/>
                </a:cubicBezTo>
                <a:close/>
                <a:moveTo>
                  <a:pt x="21396" y="13892"/>
                </a:moveTo>
                <a:cubicBezTo>
                  <a:pt x="21353" y="13892"/>
                  <a:pt x="21309" y="13909"/>
                  <a:pt x="21276" y="13942"/>
                </a:cubicBezTo>
                <a:cubicBezTo>
                  <a:pt x="21209" y="14007"/>
                  <a:pt x="21209" y="14114"/>
                  <a:pt x="21276" y="14179"/>
                </a:cubicBezTo>
                <a:cubicBezTo>
                  <a:pt x="21342" y="14245"/>
                  <a:pt x="21450" y="14245"/>
                  <a:pt x="21517" y="14179"/>
                </a:cubicBezTo>
                <a:cubicBezTo>
                  <a:pt x="21583" y="14114"/>
                  <a:pt x="21583" y="14007"/>
                  <a:pt x="21517" y="13942"/>
                </a:cubicBezTo>
                <a:cubicBezTo>
                  <a:pt x="21483" y="13909"/>
                  <a:pt x="21440" y="13892"/>
                  <a:pt x="21396" y="13892"/>
                </a:cubicBezTo>
                <a:close/>
                <a:moveTo>
                  <a:pt x="169" y="14709"/>
                </a:moveTo>
                <a:cubicBezTo>
                  <a:pt x="126" y="14709"/>
                  <a:pt x="83" y="14726"/>
                  <a:pt x="49" y="14759"/>
                </a:cubicBezTo>
                <a:cubicBezTo>
                  <a:pt x="-17" y="14824"/>
                  <a:pt x="-17" y="14931"/>
                  <a:pt x="49" y="14997"/>
                </a:cubicBezTo>
                <a:cubicBezTo>
                  <a:pt x="116" y="15063"/>
                  <a:pt x="223" y="15063"/>
                  <a:pt x="290" y="14997"/>
                </a:cubicBezTo>
                <a:cubicBezTo>
                  <a:pt x="356" y="14931"/>
                  <a:pt x="356" y="14824"/>
                  <a:pt x="290" y="14759"/>
                </a:cubicBezTo>
                <a:cubicBezTo>
                  <a:pt x="256" y="14726"/>
                  <a:pt x="213" y="14709"/>
                  <a:pt x="169" y="14709"/>
                </a:cubicBezTo>
                <a:close/>
                <a:moveTo>
                  <a:pt x="955" y="14709"/>
                </a:moveTo>
                <a:cubicBezTo>
                  <a:pt x="912" y="14709"/>
                  <a:pt x="869" y="14726"/>
                  <a:pt x="836" y="14759"/>
                </a:cubicBezTo>
                <a:cubicBezTo>
                  <a:pt x="769" y="14824"/>
                  <a:pt x="769" y="14931"/>
                  <a:pt x="836" y="14997"/>
                </a:cubicBezTo>
                <a:cubicBezTo>
                  <a:pt x="902" y="15063"/>
                  <a:pt x="1009" y="15063"/>
                  <a:pt x="1076" y="14997"/>
                </a:cubicBezTo>
                <a:cubicBezTo>
                  <a:pt x="1142" y="14931"/>
                  <a:pt x="1142" y="14824"/>
                  <a:pt x="1076" y="14759"/>
                </a:cubicBezTo>
                <a:cubicBezTo>
                  <a:pt x="1043" y="14726"/>
                  <a:pt x="999" y="14709"/>
                  <a:pt x="955" y="14709"/>
                </a:cubicBezTo>
                <a:close/>
                <a:moveTo>
                  <a:pt x="1742" y="14709"/>
                </a:moveTo>
                <a:cubicBezTo>
                  <a:pt x="1698" y="14709"/>
                  <a:pt x="1654" y="14726"/>
                  <a:pt x="1621" y="14759"/>
                </a:cubicBezTo>
                <a:cubicBezTo>
                  <a:pt x="1555" y="14824"/>
                  <a:pt x="1555" y="14931"/>
                  <a:pt x="1621" y="14997"/>
                </a:cubicBezTo>
                <a:cubicBezTo>
                  <a:pt x="1688" y="15063"/>
                  <a:pt x="1796" y="15063"/>
                  <a:pt x="1862" y="14997"/>
                </a:cubicBezTo>
                <a:cubicBezTo>
                  <a:pt x="1928" y="14931"/>
                  <a:pt x="1928" y="14824"/>
                  <a:pt x="1862" y="14759"/>
                </a:cubicBezTo>
                <a:cubicBezTo>
                  <a:pt x="1829" y="14726"/>
                  <a:pt x="1785" y="14709"/>
                  <a:pt x="1742" y="14709"/>
                </a:cubicBezTo>
                <a:close/>
                <a:moveTo>
                  <a:pt x="2528" y="14709"/>
                </a:moveTo>
                <a:cubicBezTo>
                  <a:pt x="2484" y="14709"/>
                  <a:pt x="2441" y="14726"/>
                  <a:pt x="2408" y="14759"/>
                </a:cubicBezTo>
                <a:cubicBezTo>
                  <a:pt x="2341" y="14824"/>
                  <a:pt x="2341" y="14931"/>
                  <a:pt x="2408" y="14997"/>
                </a:cubicBezTo>
                <a:cubicBezTo>
                  <a:pt x="2474" y="15063"/>
                  <a:pt x="2582" y="15063"/>
                  <a:pt x="2648" y="14997"/>
                </a:cubicBezTo>
                <a:cubicBezTo>
                  <a:pt x="2715" y="14931"/>
                  <a:pt x="2715" y="14824"/>
                  <a:pt x="2648" y="14759"/>
                </a:cubicBezTo>
                <a:cubicBezTo>
                  <a:pt x="2615" y="14726"/>
                  <a:pt x="2571" y="14709"/>
                  <a:pt x="2528" y="14709"/>
                </a:cubicBezTo>
                <a:close/>
                <a:moveTo>
                  <a:pt x="3314" y="14709"/>
                </a:moveTo>
                <a:cubicBezTo>
                  <a:pt x="3271" y="14709"/>
                  <a:pt x="3227" y="14726"/>
                  <a:pt x="3194" y="14759"/>
                </a:cubicBezTo>
                <a:cubicBezTo>
                  <a:pt x="3127" y="14824"/>
                  <a:pt x="3127" y="14931"/>
                  <a:pt x="3194" y="14997"/>
                </a:cubicBezTo>
                <a:cubicBezTo>
                  <a:pt x="3260" y="15063"/>
                  <a:pt x="3368" y="15063"/>
                  <a:pt x="3434" y="14997"/>
                </a:cubicBezTo>
                <a:cubicBezTo>
                  <a:pt x="3500" y="14931"/>
                  <a:pt x="3500" y="14824"/>
                  <a:pt x="3434" y="14759"/>
                </a:cubicBezTo>
                <a:cubicBezTo>
                  <a:pt x="3401" y="14726"/>
                  <a:pt x="3358" y="14709"/>
                  <a:pt x="3314" y="14709"/>
                </a:cubicBezTo>
                <a:close/>
                <a:moveTo>
                  <a:pt x="4101" y="14709"/>
                </a:moveTo>
                <a:cubicBezTo>
                  <a:pt x="4057" y="14709"/>
                  <a:pt x="4013" y="14726"/>
                  <a:pt x="3980" y="14759"/>
                </a:cubicBezTo>
                <a:cubicBezTo>
                  <a:pt x="3914" y="14824"/>
                  <a:pt x="3914" y="14931"/>
                  <a:pt x="3980" y="14997"/>
                </a:cubicBezTo>
                <a:cubicBezTo>
                  <a:pt x="4047" y="15063"/>
                  <a:pt x="4154" y="15063"/>
                  <a:pt x="4220" y="14997"/>
                </a:cubicBezTo>
                <a:cubicBezTo>
                  <a:pt x="4287" y="14931"/>
                  <a:pt x="4287" y="14824"/>
                  <a:pt x="4220" y="14759"/>
                </a:cubicBezTo>
                <a:cubicBezTo>
                  <a:pt x="4187" y="14726"/>
                  <a:pt x="4144" y="14709"/>
                  <a:pt x="4101" y="14709"/>
                </a:cubicBezTo>
                <a:close/>
                <a:moveTo>
                  <a:pt x="4886" y="14709"/>
                </a:moveTo>
                <a:cubicBezTo>
                  <a:pt x="4843" y="14709"/>
                  <a:pt x="4800" y="14726"/>
                  <a:pt x="4766" y="14759"/>
                </a:cubicBezTo>
                <a:cubicBezTo>
                  <a:pt x="4700" y="14824"/>
                  <a:pt x="4700" y="14931"/>
                  <a:pt x="4766" y="14997"/>
                </a:cubicBezTo>
                <a:cubicBezTo>
                  <a:pt x="4833" y="15063"/>
                  <a:pt x="4940" y="15063"/>
                  <a:pt x="5007" y="14997"/>
                </a:cubicBezTo>
                <a:cubicBezTo>
                  <a:pt x="5073" y="14931"/>
                  <a:pt x="5073" y="14824"/>
                  <a:pt x="5007" y="14759"/>
                </a:cubicBezTo>
                <a:cubicBezTo>
                  <a:pt x="4973" y="14726"/>
                  <a:pt x="4930" y="14709"/>
                  <a:pt x="4886" y="14709"/>
                </a:cubicBezTo>
                <a:close/>
                <a:moveTo>
                  <a:pt x="5672" y="14709"/>
                </a:moveTo>
                <a:cubicBezTo>
                  <a:pt x="5629" y="14709"/>
                  <a:pt x="5586" y="14726"/>
                  <a:pt x="5553" y="14759"/>
                </a:cubicBezTo>
                <a:cubicBezTo>
                  <a:pt x="5486" y="14824"/>
                  <a:pt x="5486" y="14931"/>
                  <a:pt x="5553" y="14997"/>
                </a:cubicBezTo>
                <a:cubicBezTo>
                  <a:pt x="5619" y="15063"/>
                  <a:pt x="5726" y="15063"/>
                  <a:pt x="5793" y="14997"/>
                </a:cubicBezTo>
                <a:cubicBezTo>
                  <a:pt x="5859" y="14931"/>
                  <a:pt x="5859" y="14824"/>
                  <a:pt x="5793" y="14759"/>
                </a:cubicBezTo>
                <a:cubicBezTo>
                  <a:pt x="5760" y="14726"/>
                  <a:pt x="5716" y="14709"/>
                  <a:pt x="5672" y="14709"/>
                </a:cubicBezTo>
                <a:close/>
                <a:moveTo>
                  <a:pt x="6459" y="14709"/>
                </a:moveTo>
                <a:cubicBezTo>
                  <a:pt x="6415" y="14709"/>
                  <a:pt x="6372" y="14726"/>
                  <a:pt x="6338" y="14759"/>
                </a:cubicBezTo>
                <a:cubicBezTo>
                  <a:pt x="6272" y="14824"/>
                  <a:pt x="6272" y="14931"/>
                  <a:pt x="6338" y="14997"/>
                </a:cubicBezTo>
                <a:cubicBezTo>
                  <a:pt x="6405" y="15063"/>
                  <a:pt x="6513" y="15063"/>
                  <a:pt x="6579" y="14997"/>
                </a:cubicBezTo>
                <a:cubicBezTo>
                  <a:pt x="6646" y="14931"/>
                  <a:pt x="6646" y="14824"/>
                  <a:pt x="6579" y="14759"/>
                </a:cubicBezTo>
                <a:cubicBezTo>
                  <a:pt x="6546" y="14726"/>
                  <a:pt x="6502" y="14709"/>
                  <a:pt x="6459" y="14709"/>
                </a:cubicBezTo>
                <a:close/>
                <a:moveTo>
                  <a:pt x="7245" y="14709"/>
                </a:moveTo>
                <a:cubicBezTo>
                  <a:pt x="7202" y="14709"/>
                  <a:pt x="7158" y="14726"/>
                  <a:pt x="7125" y="14759"/>
                </a:cubicBezTo>
                <a:cubicBezTo>
                  <a:pt x="7058" y="14824"/>
                  <a:pt x="7058" y="14931"/>
                  <a:pt x="7125" y="14997"/>
                </a:cubicBezTo>
                <a:cubicBezTo>
                  <a:pt x="7191" y="15063"/>
                  <a:pt x="7299" y="15063"/>
                  <a:pt x="7365" y="14997"/>
                </a:cubicBezTo>
                <a:cubicBezTo>
                  <a:pt x="7432" y="14931"/>
                  <a:pt x="7432" y="14824"/>
                  <a:pt x="7365" y="14759"/>
                </a:cubicBezTo>
                <a:cubicBezTo>
                  <a:pt x="7332" y="14726"/>
                  <a:pt x="7289" y="14709"/>
                  <a:pt x="7245" y="14709"/>
                </a:cubicBezTo>
                <a:close/>
                <a:moveTo>
                  <a:pt x="8031" y="14709"/>
                </a:moveTo>
                <a:cubicBezTo>
                  <a:pt x="7988" y="14709"/>
                  <a:pt x="7944" y="14726"/>
                  <a:pt x="7911" y="14759"/>
                </a:cubicBezTo>
                <a:cubicBezTo>
                  <a:pt x="7845" y="14824"/>
                  <a:pt x="7845" y="14931"/>
                  <a:pt x="7911" y="14997"/>
                </a:cubicBezTo>
                <a:cubicBezTo>
                  <a:pt x="7977" y="15063"/>
                  <a:pt x="8085" y="15063"/>
                  <a:pt x="8151" y="14997"/>
                </a:cubicBezTo>
                <a:cubicBezTo>
                  <a:pt x="8217" y="14931"/>
                  <a:pt x="8217" y="14824"/>
                  <a:pt x="8151" y="14759"/>
                </a:cubicBezTo>
                <a:cubicBezTo>
                  <a:pt x="8118" y="14726"/>
                  <a:pt x="8075" y="14709"/>
                  <a:pt x="8031" y="14709"/>
                </a:cubicBezTo>
                <a:close/>
                <a:moveTo>
                  <a:pt x="8818" y="14709"/>
                </a:moveTo>
                <a:cubicBezTo>
                  <a:pt x="8774" y="14709"/>
                  <a:pt x="8730" y="14726"/>
                  <a:pt x="8697" y="14759"/>
                </a:cubicBezTo>
                <a:cubicBezTo>
                  <a:pt x="8631" y="14824"/>
                  <a:pt x="8631" y="14931"/>
                  <a:pt x="8697" y="14997"/>
                </a:cubicBezTo>
                <a:cubicBezTo>
                  <a:pt x="8764" y="15063"/>
                  <a:pt x="8871" y="15063"/>
                  <a:pt x="8937" y="14997"/>
                </a:cubicBezTo>
                <a:cubicBezTo>
                  <a:pt x="9004" y="14931"/>
                  <a:pt x="9004" y="14824"/>
                  <a:pt x="8937" y="14759"/>
                </a:cubicBezTo>
                <a:cubicBezTo>
                  <a:pt x="8904" y="14726"/>
                  <a:pt x="8861" y="14709"/>
                  <a:pt x="8818" y="14709"/>
                </a:cubicBezTo>
                <a:close/>
                <a:moveTo>
                  <a:pt x="9603" y="14709"/>
                </a:moveTo>
                <a:cubicBezTo>
                  <a:pt x="9560" y="14709"/>
                  <a:pt x="9517" y="14726"/>
                  <a:pt x="9483" y="14759"/>
                </a:cubicBezTo>
                <a:cubicBezTo>
                  <a:pt x="9417" y="14824"/>
                  <a:pt x="9417" y="14931"/>
                  <a:pt x="9483" y="14997"/>
                </a:cubicBezTo>
                <a:cubicBezTo>
                  <a:pt x="9550" y="15063"/>
                  <a:pt x="9657" y="15063"/>
                  <a:pt x="9724" y="14997"/>
                </a:cubicBezTo>
                <a:cubicBezTo>
                  <a:pt x="9790" y="14931"/>
                  <a:pt x="9790" y="14824"/>
                  <a:pt x="9724" y="14759"/>
                </a:cubicBezTo>
                <a:cubicBezTo>
                  <a:pt x="9690" y="14726"/>
                  <a:pt x="9647" y="14709"/>
                  <a:pt x="9603" y="14709"/>
                </a:cubicBezTo>
                <a:close/>
                <a:moveTo>
                  <a:pt x="10390" y="14709"/>
                </a:moveTo>
                <a:cubicBezTo>
                  <a:pt x="10346" y="14709"/>
                  <a:pt x="10303" y="14726"/>
                  <a:pt x="10270" y="14759"/>
                </a:cubicBezTo>
                <a:cubicBezTo>
                  <a:pt x="10203" y="14824"/>
                  <a:pt x="10203" y="14931"/>
                  <a:pt x="10270" y="14997"/>
                </a:cubicBezTo>
                <a:cubicBezTo>
                  <a:pt x="10336" y="15063"/>
                  <a:pt x="10444" y="15063"/>
                  <a:pt x="10510" y="14997"/>
                </a:cubicBezTo>
                <a:cubicBezTo>
                  <a:pt x="10576" y="14931"/>
                  <a:pt x="10576" y="14824"/>
                  <a:pt x="10510" y="14759"/>
                </a:cubicBezTo>
                <a:cubicBezTo>
                  <a:pt x="10477" y="14726"/>
                  <a:pt x="10433" y="14709"/>
                  <a:pt x="10390" y="14709"/>
                </a:cubicBezTo>
                <a:close/>
                <a:moveTo>
                  <a:pt x="11176" y="14709"/>
                </a:moveTo>
                <a:cubicBezTo>
                  <a:pt x="11132" y="14709"/>
                  <a:pt x="11089" y="14726"/>
                  <a:pt x="11055" y="14759"/>
                </a:cubicBezTo>
                <a:cubicBezTo>
                  <a:pt x="10989" y="14824"/>
                  <a:pt x="10989" y="14931"/>
                  <a:pt x="11055" y="14997"/>
                </a:cubicBezTo>
                <a:cubicBezTo>
                  <a:pt x="11122" y="15063"/>
                  <a:pt x="11230" y="15063"/>
                  <a:pt x="11296" y="14997"/>
                </a:cubicBezTo>
                <a:cubicBezTo>
                  <a:pt x="11363" y="14931"/>
                  <a:pt x="11363" y="14824"/>
                  <a:pt x="11296" y="14759"/>
                </a:cubicBezTo>
                <a:cubicBezTo>
                  <a:pt x="11263" y="14726"/>
                  <a:pt x="11219" y="14709"/>
                  <a:pt x="11176" y="14709"/>
                </a:cubicBezTo>
                <a:close/>
                <a:moveTo>
                  <a:pt x="11962" y="14709"/>
                </a:moveTo>
                <a:cubicBezTo>
                  <a:pt x="11919" y="14709"/>
                  <a:pt x="11875" y="14726"/>
                  <a:pt x="11842" y="14759"/>
                </a:cubicBezTo>
                <a:cubicBezTo>
                  <a:pt x="11775" y="14824"/>
                  <a:pt x="11775" y="14931"/>
                  <a:pt x="11842" y="14997"/>
                </a:cubicBezTo>
                <a:cubicBezTo>
                  <a:pt x="11908" y="15063"/>
                  <a:pt x="12016" y="15063"/>
                  <a:pt x="12083" y="14997"/>
                </a:cubicBezTo>
                <a:cubicBezTo>
                  <a:pt x="12149" y="14931"/>
                  <a:pt x="12149" y="14824"/>
                  <a:pt x="12083" y="14759"/>
                </a:cubicBezTo>
                <a:cubicBezTo>
                  <a:pt x="12049" y="14726"/>
                  <a:pt x="12006" y="14709"/>
                  <a:pt x="11962" y="14709"/>
                </a:cubicBezTo>
                <a:close/>
                <a:moveTo>
                  <a:pt x="12748" y="14709"/>
                </a:moveTo>
                <a:cubicBezTo>
                  <a:pt x="12705" y="14709"/>
                  <a:pt x="12661" y="14726"/>
                  <a:pt x="12628" y="14759"/>
                </a:cubicBezTo>
                <a:cubicBezTo>
                  <a:pt x="12562" y="14824"/>
                  <a:pt x="12562" y="14931"/>
                  <a:pt x="12628" y="14997"/>
                </a:cubicBezTo>
                <a:cubicBezTo>
                  <a:pt x="12694" y="15063"/>
                  <a:pt x="12802" y="15063"/>
                  <a:pt x="12868" y="14997"/>
                </a:cubicBezTo>
                <a:cubicBezTo>
                  <a:pt x="12935" y="14931"/>
                  <a:pt x="12935" y="14824"/>
                  <a:pt x="12868" y="14759"/>
                </a:cubicBezTo>
                <a:cubicBezTo>
                  <a:pt x="12835" y="14726"/>
                  <a:pt x="12792" y="14709"/>
                  <a:pt x="12748" y="14709"/>
                </a:cubicBezTo>
                <a:close/>
                <a:moveTo>
                  <a:pt x="13535" y="14709"/>
                </a:moveTo>
                <a:cubicBezTo>
                  <a:pt x="13491" y="14709"/>
                  <a:pt x="13447" y="14726"/>
                  <a:pt x="13414" y="14759"/>
                </a:cubicBezTo>
                <a:cubicBezTo>
                  <a:pt x="13348" y="14824"/>
                  <a:pt x="13348" y="14931"/>
                  <a:pt x="13414" y="14997"/>
                </a:cubicBezTo>
                <a:cubicBezTo>
                  <a:pt x="13481" y="15063"/>
                  <a:pt x="13588" y="15063"/>
                  <a:pt x="13654" y="14997"/>
                </a:cubicBezTo>
                <a:cubicBezTo>
                  <a:pt x="13721" y="14931"/>
                  <a:pt x="13721" y="14824"/>
                  <a:pt x="13654" y="14759"/>
                </a:cubicBezTo>
                <a:cubicBezTo>
                  <a:pt x="13621" y="14726"/>
                  <a:pt x="13578" y="14709"/>
                  <a:pt x="13535" y="14709"/>
                </a:cubicBezTo>
                <a:close/>
                <a:moveTo>
                  <a:pt x="14320" y="14709"/>
                </a:moveTo>
                <a:cubicBezTo>
                  <a:pt x="14277" y="14709"/>
                  <a:pt x="14234" y="14726"/>
                  <a:pt x="14201" y="14759"/>
                </a:cubicBezTo>
                <a:cubicBezTo>
                  <a:pt x="14134" y="14824"/>
                  <a:pt x="14134" y="14931"/>
                  <a:pt x="14201" y="14997"/>
                </a:cubicBezTo>
                <a:cubicBezTo>
                  <a:pt x="14267" y="15063"/>
                  <a:pt x="14374" y="15063"/>
                  <a:pt x="14441" y="14997"/>
                </a:cubicBezTo>
                <a:cubicBezTo>
                  <a:pt x="14507" y="14931"/>
                  <a:pt x="14507" y="14824"/>
                  <a:pt x="14441" y="14759"/>
                </a:cubicBezTo>
                <a:cubicBezTo>
                  <a:pt x="14408" y="14726"/>
                  <a:pt x="14364" y="14709"/>
                  <a:pt x="14320" y="14709"/>
                </a:cubicBezTo>
                <a:close/>
                <a:moveTo>
                  <a:pt x="15107" y="14709"/>
                </a:moveTo>
                <a:cubicBezTo>
                  <a:pt x="15063" y="14709"/>
                  <a:pt x="15019" y="14726"/>
                  <a:pt x="14986" y="14759"/>
                </a:cubicBezTo>
                <a:cubicBezTo>
                  <a:pt x="14920" y="14824"/>
                  <a:pt x="14920" y="14931"/>
                  <a:pt x="14986" y="14997"/>
                </a:cubicBezTo>
                <a:cubicBezTo>
                  <a:pt x="15053" y="15063"/>
                  <a:pt x="15161" y="15063"/>
                  <a:pt x="15227" y="14997"/>
                </a:cubicBezTo>
                <a:cubicBezTo>
                  <a:pt x="15293" y="14931"/>
                  <a:pt x="15293" y="14824"/>
                  <a:pt x="15227" y="14759"/>
                </a:cubicBezTo>
                <a:cubicBezTo>
                  <a:pt x="15194" y="14726"/>
                  <a:pt x="15150" y="14709"/>
                  <a:pt x="15107" y="14709"/>
                </a:cubicBezTo>
                <a:close/>
                <a:moveTo>
                  <a:pt x="15893" y="14709"/>
                </a:moveTo>
                <a:cubicBezTo>
                  <a:pt x="15849" y="14709"/>
                  <a:pt x="15806" y="14726"/>
                  <a:pt x="15772" y="14759"/>
                </a:cubicBezTo>
                <a:cubicBezTo>
                  <a:pt x="15706" y="14824"/>
                  <a:pt x="15706" y="14931"/>
                  <a:pt x="15772" y="14997"/>
                </a:cubicBezTo>
                <a:cubicBezTo>
                  <a:pt x="15839" y="15063"/>
                  <a:pt x="15947" y="15063"/>
                  <a:pt x="16013" y="14997"/>
                </a:cubicBezTo>
                <a:cubicBezTo>
                  <a:pt x="16080" y="14931"/>
                  <a:pt x="16080" y="14824"/>
                  <a:pt x="16013" y="14759"/>
                </a:cubicBezTo>
                <a:cubicBezTo>
                  <a:pt x="15980" y="14726"/>
                  <a:pt x="15936" y="14709"/>
                  <a:pt x="15893" y="14709"/>
                </a:cubicBezTo>
                <a:close/>
                <a:moveTo>
                  <a:pt x="16679" y="14709"/>
                </a:moveTo>
                <a:cubicBezTo>
                  <a:pt x="16636" y="14709"/>
                  <a:pt x="16592" y="14726"/>
                  <a:pt x="16559" y="14759"/>
                </a:cubicBezTo>
                <a:cubicBezTo>
                  <a:pt x="16492" y="14824"/>
                  <a:pt x="16492" y="14931"/>
                  <a:pt x="16559" y="14997"/>
                </a:cubicBezTo>
                <a:cubicBezTo>
                  <a:pt x="16625" y="15063"/>
                  <a:pt x="16733" y="15063"/>
                  <a:pt x="16800" y="14997"/>
                </a:cubicBezTo>
                <a:cubicBezTo>
                  <a:pt x="16866" y="14931"/>
                  <a:pt x="16866" y="14824"/>
                  <a:pt x="16800" y="14759"/>
                </a:cubicBezTo>
                <a:cubicBezTo>
                  <a:pt x="16766" y="14726"/>
                  <a:pt x="16723" y="14709"/>
                  <a:pt x="16679" y="14709"/>
                </a:cubicBezTo>
                <a:close/>
                <a:moveTo>
                  <a:pt x="17465" y="14709"/>
                </a:moveTo>
                <a:cubicBezTo>
                  <a:pt x="17422" y="14709"/>
                  <a:pt x="17378" y="14726"/>
                  <a:pt x="17345" y="14759"/>
                </a:cubicBezTo>
                <a:cubicBezTo>
                  <a:pt x="17279" y="14824"/>
                  <a:pt x="17279" y="14931"/>
                  <a:pt x="17345" y="14997"/>
                </a:cubicBezTo>
                <a:cubicBezTo>
                  <a:pt x="17411" y="15063"/>
                  <a:pt x="17519" y="15063"/>
                  <a:pt x="17585" y="14997"/>
                </a:cubicBezTo>
                <a:cubicBezTo>
                  <a:pt x="17652" y="14931"/>
                  <a:pt x="17652" y="14824"/>
                  <a:pt x="17585" y="14759"/>
                </a:cubicBezTo>
                <a:cubicBezTo>
                  <a:pt x="17552" y="14726"/>
                  <a:pt x="17509" y="14709"/>
                  <a:pt x="17465" y="14709"/>
                </a:cubicBezTo>
                <a:close/>
                <a:moveTo>
                  <a:pt x="18252" y="14709"/>
                </a:moveTo>
                <a:cubicBezTo>
                  <a:pt x="18208" y="14709"/>
                  <a:pt x="18165" y="14726"/>
                  <a:pt x="18131" y="14759"/>
                </a:cubicBezTo>
                <a:cubicBezTo>
                  <a:pt x="18065" y="14824"/>
                  <a:pt x="18065" y="14931"/>
                  <a:pt x="18131" y="14997"/>
                </a:cubicBezTo>
                <a:cubicBezTo>
                  <a:pt x="18198" y="15063"/>
                  <a:pt x="18305" y="15063"/>
                  <a:pt x="18371" y="14997"/>
                </a:cubicBezTo>
                <a:cubicBezTo>
                  <a:pt x="18438" y="14931"/>
                  <a:pt x="18438" y="14824"/>
                  <a:pt x="18371" y="14759"/>
                </a:cubicBezTo>
                <a:cubicBezTo>
                  <a:pt x="18338" y="14726"/>
                  <a:pt x="18295" y="14709"/>
                  <a:pt x="18252" y="14709"/>
                </a:cubicBezTo>
                <a:close/>
                <a:moveTo>
                  <a:pt x="19037" y="14709"/>
                </a:moveTo>
                <a:cubicBezTo>
                  <a:pt x="18994" y="14709"/>
                  <a:pt x="18951" y="14726"/>
                  <a:pt x="18918" y="14759"/>
                </a:cubicBezTo>
                <a:cubicBezTo>
                  <a:pt x="18851" y="14824"/>
                  <a:pt x="18851" y="14931"/>
                  <a:pt x="18918" y="14997"/>
                </a:cubicBezTo>
                <a:cubicBezTo>
                  <a:pt x="18984" y="15063"/>
                  <a:pt x="19091" y="15063"/>
                  <a:pt x="19158" y="14997"/>
                </a:cubicBezTo>
                <a:cubicBezTo>
                  <a:pt x="19224" y="14931"/>
                  <a:pt x="19224" y="14824"/>
                  <a:pt x="19158" y="14759"/>
                </a:cubicBezTo>
                <a:cubicBezTo>
                  <a:pt x="19125" y="14726"/>
                  <a:pt x="19081" y="14709"/>
                  <a:pt x="19037" y="14709"/>
                </a:cubicBezTo>
                <a:close/>
                <a:moveTo>
                  <a:pt x="19824" y="14709"/>
                </a:moveTo>
                <a:cubicBezTo>
                  <a:pt x="19780" y="14709"/>
                  <a:pt x="19736" y="14726"/>
                  <a:pt x="19703" y="14759"/>
                </a:cubicBezTo>
                <a:cubicBezTo>
                  <a:pt x="19637" y="14824"/>
                  <a:pt x="19637" y="14931"/>
                  <a:pt x="19703" y="14997"/>
                </a:cubicBezTo>
                <a:cubicBezTo>
                  <a:pt x="19770" y="15063"/>
                  <a:pt x="19878" y="15063"/>
                  <a:pt x="19944" y="14997"/>
                </a:cubicBezTo>
                <a:cubicBezTo>
                  <a:pt x="20010" y="14931"/>
                  <a:pt x="20010" y="14824"/>
                  <a:pt x="19944" y="14759"/>
                </a:cubicBezTo>
                <a:cubicBezTo>
                  <a:pt x="19911" y="14726"/>
                  <a:pt x="19867" y="14709"/>
                  <a:pt x="19824" y="14709"/>
                </a:cubicBezTo>
                <a:close/>
                <a:moveTo>
                  <a:pt x="20610" y="14709"/>
                </a:moveTo>
                <a:cubicBezTo>
                  <a:pt x="20566" y="14709"/>
                  <a:pt x="20523" y="14726"/>
                  <a:pt x="20490" y="14759"/>
                </a:cubicBezTo>
                <a:cubicBezTo>
                  <a:pt x="20423" y="14824"/>
                  <a:pt x="20423" y="14931"/>
                  <a:pt x="20490" y="14997"/>
                </a:cubicBezTo>
                <a:cubicBezTo>
                  <a:pt x="20556" y="15063"/>
                  <a:pt x="20664" y="15063"/>
                  <a:pt x="20730" y="14997"/>
                </a:cubicBezTo>
                <a:cubicBezTo>
                  <a:pt x="20797" y="14931"/>
                  <a:pt x="20797" y="14824"/>
                  <a:pt x="20730" y="14759"/>
                </a:cubicBezTo>
                <a:cubicBezTo>
                  <a:pt x="20697" y="14726"/>
                  <a:pt x="20653" y="14709"/>
                  <a:pt x="20610" y="14709"/>
                </a:cubicBezTo>
                <a:close/>
                <a:moveTo>
                  <a:pt x="21396" y="14709"/>
                </a:moveTo>
                <a:cubicBezTo>
                  <a:pt x="21353" y="14709"/>
                  <a:pt x="21309" y="14726"/>
                  <a:pt x="21276" y="14759"/>
                </a:cubicBezTo>
                <a:cubicBezTo>
                  <a:pt x="21209" y="14824"/>
                  <a:pt x="21209" y="14931"/>
                  <a:pt x="21276" y="14997"/>
                </a:cubicBezTo>
                <a:cubicBezTo>
                  <a:pt x="21342" y="15063"/>
                  <a:pt x="21450" y="15063"/>
                  <a:pt x="21517" y="14997"/>
                </a:cubicBezTo>
                <a:cubicBezTo>
                  <a:pt x="21583" y="14931"/>
                  <a:pt x="21583" y="14824"/>
                  <a:pt x="21517" y="14759"/>
                </a:cubicBezTo>
                <a:cubicBezTo>
                  <a:pt x="21483" y="14726"/>
                  <a:pt x="21440" y="14709"/>
                  <a:pt x="21396" y="14709"/>
                </a:cubicBezTo>
                <a:close/>
                <a:moveTo>
                  <a:pt x="169" y="15527"/>
                </a:moveTo>
                <a:cubicBezTo>
                  <a:pt x="126" y="15527"/>
                  <a:pt x="83" y="15543"/>
                  <a:pt x="49" y="15576"/>
                </a:cubicBezTo>
                <a:cubicBezTo>
                  <a:pt x="-17" y="15641"/>
                  <a:pt x="-17" y="15748"/>
                  <a:pt x="49" y="15814"/>
                </a:cubicBezTo>
                <a:cubicBezTo>
                  <a:pt x="116" y="15880"/>
                  <a:pt x="223" y="15880"/>
                  <a:pt x="290" y="15814"/>
                </a:cubicBezTo>
                <a:cubicBezTo>
                  <a:pt x="356" y="15748"/>
                  <a:pt x="356" y="15641"/>
                  <a:pt x="290" y="15576"/>
                </a:cubicBezTo>
                <a:cubicBezTo>
                  <a:pt x="256" y="15543"/>
                  <a:pt x="213" y="15527"/>
                  <a:pt x="169" y="15527"/>
                </a:cubicBezTo>
                <a:close/>
                <a:moveTo>
                  <a:pt x="955" y="15527"/>
                </a:moveTo>
                <a:cubicBezTo>
                  <a:pt x="912" y="15527"/>
                  <a:pt x="869" y="15543"/>
                  <a:pt x="836" y="15576"/>
                </a:cubicBezTo>
                <a:cubicBezTo>
                  <a:pt x="769" y="15641"/>
                  <a:pt x="769" y="15748"/>
                  <a:pt x="836" y="15814"/>
                </a:cubicBezTo>
                <a:cubicBezTo>
                  <a:pt x="902" y="15880"/>
                  <a:pt x="1009" y="15880"/>
                  <a:pt x="1076" y="15814"/>
                </a:cubicBezTo>
                <a:cubicBezTo>
                  <a:pt x="1142" y="15748"/>
                  <a:pt x="1142" y="15641"/>
                  <a:pt x="1076" y="15576"/>
                </a:cubicBezTo>
                <a:cubicBezTo>
                  <a:pt x="1043" y="15543"/>
                  <a:pt x="999" y="15527"/>
                  <a:pt x="955" y="15527"/>
                </a:cubicBezTo>
                <a:close/>
                <a:moveTo>
                  <a:pt x="1742" y="15527"/>
                </a:moveTo>
                <a:cubicBezTo>
                  <a:pt x="1698" y="15527"/>
                  <a:pt x="1654" y="15543"/>
                  <a:pt x="1621" y="15576"/>
                </a:cubicBezTo>
                <a:cubicBezTo>
                  <a:pt x="1555" y="15641"/>
                  <a:pt x="1555" y="15748"/>
                  <a:pt x="1621" y="15814"/>
                </a:cubicBezTo>
                <a:cubicBezTo>
                  <a:pt x="1688" y="15880"/>
                  <a:pt x="1796" y="15880"/>
                  <a:pt x="1862" y="15814"/>
                </a:cubicBezTo>
                <a:cubicBezTo>
                  <a:pt x="1928" y="15748"/>
                  <a:pt x="1928" y="15641"/>
                  <a:pt x="1862" y="15576"/>
                </a:cubicBezTo>
                <a:cubicBezTo>
                  <a:pt x="1829" y="15543"/>
                  <a:pt x="1785" y="15527"/>
                  <a:pt x="1742" y="15527"/>
                </a:cubicBezTo>
                <a:close/>
                <a:moveTo>
                  <a:pt x="2528" y="15527"/>
                </a:moveTo>
                <a:cubicBezTo>
                  <a:pt x="2484" y="15527"/>
                  <a:pt x="2441" y="15543"/>
                  <a:pt x="2408" y="15576"/>
                </a:cubicBezTo>
                <a:cubicBezTo>
                  <a:pt x="2341" y="15641"/>
                  <a:pt x="2341" y="15748"/>
                  <a:pt x="2408" y="15814"/>
                </a:cubicBezTo>
                <a:cubicBezTo>
                  <a:pt x="2474" y="15880"/>
                  <a:pt x="2582" y="15880"/>
                  <a:pt x="2648" y="15814"/>
                </a:cubicBezTo>
                <a:cubicBezTo>
                  <a:pt x="2715" y="15748"/>
                  <a:pt x="2715" y="15641"/>
                  <a:pt x="2648" y="15576"/>
                </a:cubicBezTo>
                <a:cubicBezTo>
                  <a:pt x="2615" y="15543"/>
                  <a:pt x="2571" y="15527"/>
                  <a:pt x="2528" y="15527"/>
                </a:cubicBezTo>
                <a:close/>
                <a:moveTo>
                  <a:pt x="3314" y="15527"/>
                </a:moveTo>
                <a:cubicBezTo>
                  <a:pt x="3271" y="15527"/>
                  <a:pt x="3227" y="15543"/>
                  <a:pt x="3194" y="15576"/>
                </a:cubicBezTo>
                <a:cubicBezTo>
                  <a:pt x="3127" y="15641"/>
                  <a:pt x="3127" y="15748"/>
                  <a:pt x="3194" y="15814"/>
                </a:cubicBezTo>
                <a:cubicBezTo>
                  <a:pt x="3260" y="15880"/>
                  <a:pt x="3368" y="15880"/>
                  <a:pt x="3434" y="15814"/>
                </a:cubicBezTo>
                <a:cubicBezTo>
                  <a:pt x="3500" y="15748"/>
                  <a:pt x="3500" y="15641"/>
                  <a:pt x="3434" y="15576"/>
                </a:cubicBezTo>
                <a:cubicBezTo>
                  <a:pt x="3401" y="15543"/>
                  <a:pt x="3358" y="15527"/>
                  <a:pt x="3314" y="15527"/>
                </a:cubicBezTo>
                <a:close/>
                <a:moveTo>
                  <a:pt x="4101" y="15527"/>
                </a:moveTo>
                <a:cubicBezTo>
                  <a:pt x="4057" y="15527"/>
                  <a:pt x="4013" y="15543"/>
                  <a:pt x="3980" y="15576"/>
                </a:cubicBezTo>
                <a:cubicBezTo>
                  <a:pt x="3914" y="15641"/>
                  <a:pt x="3914" y="15748"/>
                  <a:pt x="3980" y="15814"/>
                </a:cubicBezTo>
                <a:cubicBezTo>
                  <a:pt x="4047" y="15880"/>
                  <a:pt x="4154" y="15880"/>
                  <a:pt x="4220" y="15814"/>
                </a:cubicBezTo>
                <a:cubicBezTo>
                  <a:pt x="4287" y="15748"/>
                  <a:pt x="4287" y="15641"/>
                  <a:pt x="4220" y="15576"/>
                </a:cubicBezTo>
                <a:cubicBezTo>
                  <a:pt x="4187" y="15543"/>
                  <a:pt x="4144" y="15527"/>
                  <a:pt x="4101" y="15527"/>
                </a:cubicBezTo>
                <a:close/>
                <a:moveTo>
                  <a:pt x="4886" y="15527"/>
                </a:moveTo>
                <a:cubicBezTo>
                  <a:pt x="4843" y="15527"/>
                  <a:pt x="4800" y="15543"/>
                  <a:pt x="4766" y="15576"/>
                </a:cubicBezTo>
                <a:cubicBezTo>
                  <a:pt x="4700" y="15641"/>
                  <a:pt x="4700" y="15748"/>
                  <a:pt x="4766" y="15814"/>
                </a:cubicBezTo>
                <a:cubicBezTo>
                  <a:pt x="4833" y="15880"/>
                  <a:pt x="4940" y="15880"/>
                  <a:pt x="5007" y="15814"/>
                </a:cubicBezTo>
                <a:cubicBezTo>
                  <a:pt x="5073" y="15748"/>
                  <a:pt x="5073" y="15641"/>
                  <a:pt x="5007" y="15576"/>
                </a:cubicBezTo>
                <a:cubicBezTo>
                  <a:pt x="4973" y="15543"/>
                  <a:pt x="4930" y="15527"/>
                  <a:pt x="4886" y="15527"/>
                </a:cubicBezTo>
                <a:close/>
                <a:moveTo>
                  <a:pt x="5672" y="15527"/>
                </a:moveTo>
                <a:cubicBezTo>
                  <a:pt x="5629" y="15527"/>
                  <a:pt x="5586" y="15543"/>
                  <a:pt x="5553" y="15576"/>
                </a:cubicBezTo>
                <a:cubicBezTo>
                  <a:pt x="5486" y="15641"/>
                  <a:pt x="5486" y="15748"/>
                  <a:pt x="5553" y="15814"/>
                </a:cubicBezTo>
                <a:cubicBezTo>
                  <a:pt x="5619" y="15880"/>
                  <a:pt x="5726" y="15880"/>
                  <a:pt x="5793" y="15814"/>
                </a:cubicBezTo>
                <a:cubicBezTo>
                  <a:pt x="5859" y="15748"/>
                  <a:pt x="5859" y="15641"/>
                  <a:pt x="5793" y="15576"/>
                </a:cubicBezTo>
                <a:cubicBezTo>
                  <a:pt x="5760" y="15543"/>
                  <a:pt x="5716" y="15527"/>
                  <a:pt x="5672" y="15527"/>
                </a:cubicBezTo>
                <a:close/>
                <a:moveTo>
                  <a:pt x="6459" y="15527"/>
                </a:moveTo>
                <a:cubicBezTo>
                  <a:pt x="6415" y="15527"/>
                  <a:pt x="6372" y="15543"/>
                  <a:pt x="6338" y="15576"/>
                </a:cubicBezTo>
                <a:cubicBezTo>
                  <a:pt x="6272" y="15641"/>
                  <a:pt x="6272" y="15748"/>
                  <a:pt x="6338" y="15814"/>
                </a:cubicBezTo>
                <a:cubicBezTo>
                  <a:pt x="6405" y="15880"/>
                  <a:pt x="6513" y="15880"/>
                  <a:pt x="6579" y="15814"/>
                </a:cubicBezTo>
                <a:cubicBezTo>
                  <a:pt x="6646" y="15748"/>
                  <a:pt x="6646" y="15641"/>
                  <a:pt x="6579" y="15576"/>
                </a:cubicBezTo>
                <a:cubicBezTo>
                  <a:pt x="6546" y="15543"/>
                  <a:pt x="6502" y="15527"/>
                  <a:pt x="6459" y="15527"/>
                </a:cubicBezTo>
                <a:close/>
                <a:moveTo>
                  <a:pt x="7245" y="15527"/>
                </a:moveTo>
                <a:cubicBezTo>
                  <a:pt x="7202" y="15527"/>
                  <a:pt x="7158" y="15543"/>
                  <a:pt x="7125" y="15576"/>
                </a:cubicBezTo>
                <a:cubicBezTo>
                  <a:pt x="7058" y="15641"/>
                  <a:pt x="7058" y="15748"/>
                  <a:pt x="7125" y="15814"/>
                </a:cubicBezTo>
                <a:cubicBezTo>
                  <a:pt x="7191" y="15880"/>
                  <a:pt x="7299" y="15880"/>
                  <a:pt x="7365" y="15814"/>
                </a:cubicBezTo>
                <a:cubicBezTo>
                  <a:pt x="7432" y="15748"/>
                  <a:pt x="7432" y="15641"/>
                  <a:pt x="7365" y="15576"/>
                </a:cubicBezTo>
                <a:cubicBezTo>
                  <a:pt x="7332" y="15543"/>
                  <a:pt x="7289" y="15527"/>
                  <a:pt x="7245" y="15527"/>
                </a:cubicBezTo>
                <a:close/>
                <a:moveTo>
                  <a:pt x="8031" y="15527"/>
                </a:moveTo>
                <a:cubicBezTo>
                  <a:pt x="7988" y="15527"/>
                  <a:pt x="7944" y="15543"/>
                  <a:pt x="7911" y="15576"/>
                </a:cubicBezTo>
                <a:cubicBezTo>
                  <a:pt x="7845" y="15641"/>
                  <a:pt x="7845" y="15748"/>
                  <a:pt x="7911" y="15814"/>
                </a:cubicBezTo>
                <a:cubicBezTo>
                  <a:pt x="7977" y="15880"/>
                  <a:pt x="8085" y="15880"/>
                  <a:pt x="8151" y="15814"/>
                </a:cubicBezTo>
                <a:cubicBezTo>
                  <a:pt x="8217" y="15748"/>
                  <a:pt x="8217" y="15641"/>
                  <a:pt x="8151" y="15576"/>
                </a:cubicBezTo>
                <a:cubicBezTo>
                  <a:pt x="8118" y="15543"/>
                  <a:pt x="8075" y="15527"/>
                  <a:pt x="8031" y="15527"/>
                </a:cubicBezTo>
                <a:close/>
                <a:moveTo>
                  <a:pt x="8818" y="15527"/>
                </a:moveTo>
                <a:cubicBezTo>
                  <a:pt x="8774" y="15527"/>
                  <a:pt x="8730" y="15543"/>
                  <a:pt x="8697" y="15576"/>
                </a:cubicBezTo>
                <a:cubicBezTo>
                  <a:pt x="8631" y="15641"/>
                  <a:pt x="8631" y="15748"/>
                  <a:pt x="8697" y="15814"/>
                </a:cubicBezTo>
                <a:cubicBezTo>
                  <a:pt x="8764" y="15880"/>
                  <a:pt x="8871" y="15880"/>
                  <a:pt x="8937" y="15814"/>
                </a:cubicBezTo>
                <a:cubicBezTo>
                  <a:pt x="9004" y="15748"/>
                  <a:pt x="9004" y="15641"/>
                  <a:pt x="8937" y="15576"/>
                </a:cubicBezTo>
                <a:cubicBezTo>
                  <a:pt x="8904" y="15543"/>
                  <a:pt x="8861" y="15527"/>
                  <a:pt x="8818" y="15527"/>
                </a:cubicBezTo>
                <a:close/>
                <a:moveTo>
                  <a:pt x="9603" y="15527"/>
                </a:moveTo>
                <a:cubicBezTo>
                  <a:pt x="9560" y="15527"/>
                  <a:pt x="9517" y="15543"/>
                  <a:pt x="9483" y="15576"/>
                </a:cubicBezTo>
                <a:cubicBezTo>
                  <a:pt x="9417" y="15641"/>
                  <a:pt x="9417" y="15748"/>
                  <a:pt x="9483" y="15814"/>
                </a:cubicBezTo>
                <a:cubicBezTo>
                  <a:pt x="9550" y="15880"/>
                  <a:pt x="9657" y="15880"/>
                  <a:pt x="9724" y="15814"/>
                </a:cubicBezTo>
                <a:cubicBezTo>
                  <a:pt x="9790" y="15748"/>
                  <a:pt x="9790" y="15641"/>
                  <a:pt x="9724" y="15576"/>
                </a:cubicBezTo>
                <a:cubicBezTo>
                  <a:pt x="9690" y="15543"/>
                  <a:pt x="9647" y="15527"/>
                  <a:pt x="9603" y="15527"/>
                </a:cubicBezTo>
                <a:close/>
                <a:moveTo>
                  <a:pt x="10390" y="15527"/>
                </a:moveTo>
                <a:cubicBezTo>
                  <a:pt x="10346" y="15527"/>
                  <a:pt x="10303" y="15543"/>
                  <a:pt x="10270" y="15576"/>
                </a:cubicBezTo>
                <a:cubicBezTo>
                  <a:pt x="10203" y="15641"/>
                  <a:pt x="10203" y="15748"/>
                  <a:pt x="10270" y="15814"/>
                </a:cubicBezTo>
                <a:cubicBezTo>
                  <a:pt x="10336" y="15880"/>
                  <a:pt x="10444" y="15880"/>
                  <a:pt x="10510" y="15814"/>
                </a:cubicBezTo>
                <a:cubicBezTo>
                  <a:pt x="10576" y="15748"/>
                  <a:pt x="10576" y="15641"/>
                  <a:pt x="10510" y="15576"/>
                </a:cubicBezTo>
                <a:cubicBezTo>
                  <a:pt x="10477" y="15543"/>
                  <a:pt x="10433" y="15527"/>
                  <a:pt x="10390" y="15527"/>
                </a:cubicBezTo>
                <a:close/>
                <a:moveTo>
                  <a:pt x="11176" y="15527"/>
                </a:moveTo>
                <a:cubicBezTo>
                  <a:pt x="11132" y="15527"/>
                  <a:pt x="11089" y="15543"/>
                  <a:pt x="11055" y="15576"/>
                </a:cubicBezTo>
                <a:cubicBezTo>
                  <a:pt x="10989" y="15641"/>
                  <a:pt x="10989" y="15748"/>
                  <a:pt x="11055" y="15814"/>
                </a:cubicBezTo>
                <a:cubicBezTo>
                  <a:pt x="11122" y="15880"/>
                  <a:pt x="11230" y="15880"/>
                  <a:pt x="11296" y="15814"/>
                </a:cubicBezTo>
                <a:cubicBezTo>
                  <a:pt x="11363" y="15748"/>
                  <a:pt x="11363" y="15641"/>
                  <a:pt x="11296" y="15576"/>
                </a:cubicBezTo>
                <a:cubicBezTo>
                  <a:pt x="11263" y="15543"/>
                  <a:pt x="11219" y="15527"/>
                  <a:pt x="11176" y="15527"/>
                </a:cubicBezTo>
                <a:close/>
                <a:moveTo>
                  <a:pt x="11962" y="15527"/>
                </a:moveTo>
                <a:cubicBezTo>
                  <a:pt x="11919" y="15527"/>
                  <a:pt x="11875" y="15543"/>
                  <a:pt x="11842" y="15576"/>
                </a:cubicBezTo>
                <a:cubicBezTo>
                  <a:pt x="11775" y="15641"/>
                  <a:pt x="11775" y="15748"/>
                  <a:pt x="11842" y="15814"/>
                </a:cubicBezTo>
                <a:cubicBezTo>
                  <a:pt x="11908" y="15880"/>
                  <a:pt x="12016" y="15880"/>
                  <a:pt x="12083" y="15814"/>
                </a:cubicBezTo>
                <a:cubicBezTo>
                  <a:pt x="12149" y="15748"/>
                  <a:pt x="12149" y="15641"/>
                  <a:pt x="12083" y="15576"/>
                </a:cubicBezTo>
                <a:cubicBezTo>
                  <a:pt x="12049" y="15543"/>
                  <a:pt x="12006" y="15527"/>
                  <a:pt x="11962" y="15527"/>
                </a:cubicBezTo>
                <a:close/>
                <a:moveTo>
                  <a:pt x="12748" y="15527"/>
                </a:moveTo>
                <a:cubicBezTo>
                  <a:pt x="12705" y="15527"/>
                  <a:pt x="12661" y="15543"/>
                  <a:pt x="12628" y="15576"/>
                </a:cubicBezTo>
                <a:cubicBezTo>
                  <a:pt x="12562" y="15641"/>
                  <a:pt x="12562" y="15748"/>
                  <a:pt x="12628" y="15814"/>
                </a:cubicBezTo>
                <a:cubicBezTo>
                  <a:pt x="12694" y="15880"/>
                  <a:pt x="12802" y="15880"/>
                  <a:pt x="12868" y="15814"/>
                </a:cubicBezTo>
                <a:cubicBezTo>
                  <a:pt x="12935" y="15748"/>
                  <a:pt x="12935" y="15641"/>
                  <a:pt x="12868" y="15576"/>
                </a:cubicBezTo>
                <a:cubicBezTo>
                  <a:pt x="12835" y="15543"/>
                  <a:pt x="12792" y="15527"/>
                  <a:pt x="12748" y="15527"/>
                </a:cubicBezTo>
                <a:close/>
                <a:moveTo>
                  <a:pt x="13535" y="15527"/>
                </a:moveTo>
                <a:cubicBezTo>
                  <a:pt x="13491" y="15527"/>
                  <a:pt x="13447" y="15543"/>
                  <a:pt x="13414" y="15576"/>
                </a:cubicBezTo>
                <a:cubicBezTo>
                  <a:pt x="13348" y="15641"/>
                  <a:pt x="13348" y="15748"/>
                  <a:pt x="13414" y="15814"/>
                </a:cubicBezTo>
                <a:cubicBezTo>
                  <a:pt x="13481" y="15880"/>
                  <a:pt x="13588" y="15880"/>
                  <a:pt x="13654" y="15814"/>
                </a:cubicBezTo>
                <a:cubicBezTo>
                  <a:pt x="13721" y="15748"/>
                  <a:pt x="13721" y="15641"/>
                  <a:pt x="13654" y="15576"/>
                </a:cubicBezTo>
                <a:cubicBezTo>
                  <a:pt x="13621" y="15543"/>
                  <a:pt x="13578" y="15527"/>
                  <a:pt x="13535" y="15527"/>
                </a:cubicBezTo>
                <a:close/>
                <a:moveTo>
                  <a:pt x="14320" y="15527"/>
                </a:moveTo>
                <a:cubicBezTo>
                  <a:pt x="14277" y="15527"/>
                  <a:pt x="14234" y="15543"/>
                  <a:pt x="14201" y="15576"/>
                </a:cubicBezTo>
                <a:cubicBezTo>
                  <a:pt x="14134" y="15641"/>
                  <a:pt x="14134" y="15748"/>
                  <a:pt x="14201" y="15814"/>
                </a:cubicBezTo>
                <a:cubicBezTo>
                  <a:pt x="14267" y="15880"/>
                  <a:pt x="14374" y="15880"/>
                  <a:pt x="14441" y="15814"/>
                </a:cubicBezTo>
                <a:cubicBezTo>
                  <a:pt x="14507" y="15748"/>
                  <a:pt x="14507" y="15641"/>
                  <a:pt x="14441" y="15576"/>
                </a:cubicBezTo>
                <a:cubicBezTo>
                  <a:pt x="14408" y="15543"/>
                  <a:pt x="14364" y="15527"/>
                  <a:pt x="14320" y="15527"/>
                </a:cubicBezTo>
                <a:close/>
                <a:moveTo>
                  <a:pt x="15107" y="15527"/>
                </a:moveTo>
                <a:cubicBezTo>
                  <a:pt x="15063" y="15527"/>
                  <a:pt x="15019" y="15543"/>
                  <a:pt x="14986" y="15576"/>
                </a:cubicBezTo>
                <a:cubicBezTo>
                  <a:pt x="14920" y="15641"/>
                  <a:pt x="14920" y="15748"/>
                  <a:pt x="14986" y="15814"/>
                </a:cubicBezTo>
                <a:cubicBezTo>
                  <a:pt x="15053" y="15880"/>
                  <a:pt x="15161" y="15880"/>
                  <a:pt x="15227" y="15814"/>
                </a:cubicBezTo>
                <a:cubicBezTo>
                  <a:pt x="15293" y="15748"/>
                  <a:pt x="15293" y="15641"/>
                  <a:pt x="15227" y="15576"/>
                </a:cubicBezTo>
                <a:cubicBezTo>
                  <a:pt x="15194" y="15543"/>
                  <a:pt x="15150" y="15527"/>
                  <a:pt x="15107" y="15527"/>
                </a:cubicBezTo>
                <a:close/>
                <a:moveTo>
                  <a:pt x="15893" y="15527"/>
                </a:moveTo>
                <a:cubicBezTo>
                  <a:pt x="15849" y="15527"/>
                  <a:pt x="15806" y="15543"/>
                  <a:pt x="15772" y="15576"/>
                </a:cubicBezTo>
                <a:cubicBezTo>
                  <a:pt x="15706" y="15641"/>
                  <a:pt x="15706" y="15748"/>
                  <a:pt x="15772" y="15814"/>
                </a:cubicBezTo>
                <a:cubicBezTo>
                  <a:pt x="15839" y="15880"/>
                  <a:pt x="15947" y="15880"/>
                  <a:pt x="16013" y="15814"/>
                </a:cubicBezTo>
                <a:cubicBezTo>
                  <a:pt x="16080" y="15748"/>
                  <a:pt x="16080" y="15641"/>
                  <a:pt x="16013" y="15576"/>
                </a:cubicBezTo>
                <a:cubicBezTo>
                  <a:pt x="15980" y="15543"/>
                  <a:pt x="15936" y="15527"/>
                  <a:pt x="15893" y="15527"/>
                </a:cubicBezTo>
                <a:close/>
                <a:moveTo>
                  <a:pt x="16679" y="15527"/>
                </a:moveTo>
                <a:cubicBezTo>
                  <a:pt x="16636" y="15527"/>
                  <a:pt x="16592" y="15543"/>
                  <a:pt x="16559" y="15576"/>
                </a:cubicBezTo>
                <a:cubicBezTo>
                  <a:pt x="16492" y="15641"/>
                  <a:pt x="16492" y="15748"/>
                  <a:pt x="16559" y="15814"/>
                </a:cubicBezTo>
                <a:cubicBezTo>
                  <a:pt x="16625" y="15880"/>
                  <a:pt x="16733" y="15880"/>
                  <a:pt x="16800" y="15814"/>
                </a:cubicBezTo>
                <a:cubicBezTo>
                  <a:pt x="16866" y="15748"/>
                  <a:pt x="16866" y="15641"/>
                  <a:pt x="16800" y="15576"/>
                </a:cubicBezTo>
                <a:cubicBezTo>
                  <a:pt x="16766" y="15543"/>
                  <a:pt x="16723" y="15527"/>
                  <a:pt x="16679" y="15527"/>
                </a:cubicBezTo>
                <a:close/>
                <a:moveTo>
                  <a:pt x="17465" y="15527"/>
                </a:moveTo>
                <a:cubicBezTo>
                  <a:pt x="17422" y="15527"/>
                  <a:pt x="17378" y="15543"/>
                  <a:pt x="17345" y="15576"/>
                </a:cubicBezTo>
                <a:cubicBezTo>
                  <a:pt x="17279" y="15641"/>
                  <a:pt x="17279" y="15748"/>
                  <a:pt x="17345" y="15814"/>
                </a:cubicBezTo>
                <a:cubicBezTo>
                  <a:pt x="17411" y="15880"/>
                  <a:pt x="17519" y="15880"/>
                  <a:pt x="17585" y="15814"/>
                </a:cubicBezTo>
                <a:cubicBezTo>
                  <a:pt x="17652" y="15748"/>
                  <a:pt x="17652" y="15641"/>
                  <a:pt x="17585" y="15576"/>
                </a:cubicBezTo>
                <a:cubicBezTo>
                  <a:pt x="17552" y="15543"/>
                  <a:pt x="17509" y="15527"/>
                  <a:pt x="17465" y="15527"/>
                </a:cubicBezTo>
                <a:close/>
                <a:moveTo>
                  <a:pt x="18252" y="15527"/>
                </a:moveTo>
                <a:cubicBezTo>
                  <a:pt x="18208" y="15527"/>
                  <a:pt x="18165" y="15543"/>
                  <a:pt x="18131" y="15576"/>
                </a:cubicBezTo>
                <a:cubicBezTo>
                  <a:pt x="18065" y="15641"/>
                  <a:pt x="18065" y="15748"/>
                  <a:pt x="18131" y="15814"/>
                </a:cubicBezTo>
                <a:cubicBezTo>
                  <a:pt x="18198" y="15880"/>
                  <a:pt x="18305" y="15880"/>
                  <a:pt x="18371" y="15814"/>
                </a:cubicBezTo>
                <a:cubicBezTo>
                  <a:pt x="18438" y="15748"/>
                  <a:pt x="18438" y="15641"/>
                  <a:pt x="18371" y="15576"/>
                </a:cubicBezTo>
                <a:cubicBezTo>
                  <a:pt x="18338" y="15543"/>
                  <a:pt x="18295" y="15527"/>
                  <a:pt x="18252" y="15527"/>
                </a:cubicBezTo>
                <a:close/>
                <a:moveTo>
                  <a:pt x="19037" y="15527"/>
                </a:moveTo>
                <a:cubicBezTo>
                  <a:pt x="18994" y="15527"/>
                  <a:pt x="18951" y="15543"/>
                  <a:pt x="18918" y="15576"/>
                </a:cubicBezTo>
                <a:cubicBezTo>
                  <a:pt x="18851" y="15641"/>
                  <a:pt x="18851" y="15748"/>
                  <a:pt x="18918" y="15814"/>
                </a:cubicBezTo>
                <a:cubicBezTo>
                  <a:pt x="18984" y="15880"/>
                  <a:pt x="19091" y="15880"/>
                  <a:pt x="19158" y="15814"/>
                </a:cubicBezTo>
                <a:cubicBezTo>
                  <a:pt x="19224" y="15748"/>
                  <a:pt x="19224" y="15641"/>
                  <a:pt x="19158" y="15576"/>
                </a:cubicBezTo>
                <a:cubicBezTo>
                  <a:pt x="19125" y="15543"/>
                  <a:pt x="19081" y="15527"/>
                  <a:pt x="19037" y="15527"/>
                </a:cubicBezTo>
                <a:close/>
                <a:moveTo>
                  <a:pt x="19824" y="15527"/>
                </a:moveTo>
                <a:cubicBezTo>
                  <a:pt x="19780" y="15527"/>
                  <a:pt x="19736" y="15543"/>
                  <a:pt x="19703" y="15576"/>
                </a:cubicBezTo>
                <a:cubicBezTo>
                  <a:pt x="19637" y="15641"/>
                  <a:pt x="19637" y="15748"/>
                  <a:pt x="19703" y="15814"/>
                </a:cubicBezTo>
                <a:cubicBezTo>
                  <a:pt x="19770" y="15880"/>
                  <a:pt x="19878" y="15880"/>
                  <a:pt x="19944" y="15814"/>
                </a:cubicBezTo>
                <a:cubicBezTo>
                  <a:pt x="20010" y="15748"/>
                  <a:pt x="20010" y="15641"/>
                  <a:pt x="19944" y="15576"/>
                </a:cubicBezTo>
                <a:cubicBezTo>
                  <a:pt x="19911" y="15543"/>
                  <a:pt x="19867" y="15527"/>
                  <a:pt x="19824" y="15527"/>
                </a:cubicBezTo>
                <a:close/>
                <a:moveTo>
                  <a:pt x="20610" y="15527"/>
                </a:moveTo>
                <a:cubicBezTo>
                  <a:pt x="20566" y="15527"/>
                  <a:pt x="20523" y="15543"/>
                  <a:pt x="20490" y="15576"/>
                </a:cubicBezTo>
                <a:cubicBezTo>
                  <a:pt x="20423" y="15641"/>
                  <a:pt x="20423" y="15748"/>
                  <a:pt x="20490" y="15814"/>
                </a:cubicBezTo>
                <a:cubicBezTo>
                  <a:pt x="20556" y="15880"/>
                  <a:pt x="20664" y="15880"/>
                  <a:pt x="20730" y="15814"/>
                </a:cubicBezTo>
                <a:cubicBezTo>
                  <a:pt x="20797" y="15748"/>
                  <a:pt x="20797" y="15641"/>
                  <a:pt x="20730" y="15576"/>
                </a:cubicBezTo>
                <a:cubicBezTo>
                  <a:pt x="20697" y="15543"/>
                  <a:pt x="20653" y="15527"/>
                  <a:pt x="20610" y="15527"/>
                </a:cubicBezTo>
                <a:close/>
                <a:moveTo>
                  <a:pt x="21396" y="15527"/>
                </a:moveTo>
                <a:cubicBezTo>
                  <a:pt x="21353" y="15527"/>
                  <a:pt x="21309" y="15543"/>
                  <a:pt x="21276" y="15576"/>
                </a:cubicBezTo>
                <a:cubicBezTo>
                  <a:pt x="21209" y="15641"/>
                  <a:pt x="21209" y="15748"/>
                  <a:pt x="21276" y="15814"/>
                </a:cubicBezTo>
                <a:cubicBezTo>
                  <a:pt x="21342" y="15880"/>
                  <a:pt x="21450" y="15880"/>
                  <a:pt x="21517" y="15814"/>
                </a:cubicBezTo>
                <a:cubicBezTo>
                  <a:pt x="21583" y="15748"/>
                  <a:pt x="21583" y="15641"/>
                  <a:pt x="21517" y="15576"/>
                </a:cubicBezTo>
                <a:cubicBezTo>
                  <a:pt x="21483" y="15543"/>
                  <a:pt x="21440" y="15527"/>
                  <a:pt x="21396" y="15527"/>
                </a:cubicBezTo>
                <a:close/>
                <a:moveTo>
                  <a:pt x="169" y="16344"/>
                </a:moveTo>
                <a:cubicBezTo>
                  <a:pt x="126" y="16344"/>
                  <a:pt x="83" y="16361"/>
                  <a:pt x="49" y="16394"/>
                </a:cubicBezTo>
                <a:cubicBezTo>
                  <a:pt x="-17" y="16459"/>
                  <a:pt x="-17" y="16565"/>
                  <a:pt x="49" y="16631"/>
                </a:cubicBezTo>
                <a:cubicBezTo>
                  <a:pt x="116" y="16697"/>
                  <a:pt x="223" y="16697"/>
                  <a:pt x="290" y="16631"/>
                </a:cubicBezTo>
                <a:cubicBezTo>
                  <a:pt x="356" y="16565"/>
                  <a:pt x="356" y="16459"/>
                  <a:pt x="290" y="16394"/>
                </a:cubicBezTo>
                <a:cubicBezTo>
                  <a:pt x="256" y="16361"/>
                  <a:pt x="213" y="16344"/>
                  <a:pt x="169" y="16344"/>
                </a:cubicBezTo>
                <a:close/>
                <a:moveTo>
                  <a:pt x="955" y="16344"/>
                </a:moveTo>
                <a:cubicBezTo>
                  <a:pt x="912" y="16344"/>
                  <a:pt x="869" y="16361"/>
                  <a:pt x="836" y="16394"/>
                </a:cubicBezTo>
                <a:cubicBezTo>
                  <a:pt x="769" y="16459"/>
                  <a:pt x="769" y="16565"/>
                  <a:pt x="836" y="16631"/>
                </a:cubicBezTo>
                <a:cubicBezTo>
                  <a:pt x="902" y="16697"/>
                  <a:pt x="1009" y="16697"/>
                  <a:pt x="1076" y="16631"/>
                </a:cubicBezTo>
                <a:cubicBezTo>
                  <a:pt x="1142" y="16565"/>
                  <a:pt x="1142" y="16459"/>
                  <a:pt x="1076" y="16394"/>
                </a:cubicBezTo>
                <a:cubicBezTo>
                  <a:pt x="1043" y="16361"/>
                  <a:pt x="999" y="16344"/>
                  <a:pt x="955" y="16344"/>
                </a:cubicBezTo>
                <a:close/>
                <a:moveTo>
                  <a:pt x="1742" y="16344"/>
                </a:moveTo>
                <a:cubicBezTo>
                  <a:pt x="1698" y="16344"/>
                  <a:pt x="1654" y="16361"/>
                  <a:pt x="1621" y="16394"/>
                </a:cubicBezTo>
                <a:cubicBezTo>
                  <a:pt x="1555" y="16459"/>
                  <a:pt x="1555" y="16565"/>
                  <a:pt x="1621" y="16631"/>
                </a:cubicBezTo>
                <a:cubicBezTo>
                  <a:pt x="1688" y="16697"/>
                  <a:pt x="1796" y="16697"/>
                  <a:pt x="1862" y="16631"/>
                </a:cubicBezTo>
                <a:cubicBezTo>
                  <a:pt x="1928" y="16565"/>
                  <a:pt x="1928" y="16459"/>
                  <a:pt x="1862" y="16394"/>
                </a:cubicBezTo>
                <a:cubicBezTo>
                  <a:pt x="1829" y="16361"/>
                  <a:pt x="1785" y="16344"/>
                  <a:pt x="1742" y="16344"/>
                </a:cubicBezTo>
                <a:close/>
                <a:moveTo>
                  <a:pt x="2528" y="16344"/>
                </a:moveTo>
                <a:cubicBezTo>
                  <a:pt x="2484" y="16344"/>
                  <a:pt x="2441" y="16361"/>
                  <a:pt x="2408" y="16394"/>
                </a:cubicBezTo>
                <a:cubicBezTo>
                  <a:pt x="2341" y="16459"/>
                  <a:pt x="2341" y="16565"/>
                  <a:pt x="2408" y="16631"/>
                </a:cubicBezTo>
                <a:cubicBezTo>
                  <a:pt x="2474" y="16697"/>
                  <a:pt x="2582" y="16697"/>
                  <a:pt x="2648" y="16631"/>
                </a:cubicBezTo>
                <a:cubicBezTo>
                  <a:pt x="2715" y="16565"/>
                  <a:pt x="2715" y="16459"/>
                  <a:pt x="2648" y="16394"/>
                </a:cubicBezTo>
                <a:cubicBezTo>
                  <a:pt x="2615" y="16361"/>
                  <a:pt x="2571" y="16344"/>
                  <a:pt x="2528" y="16344"/>
                </a:cubicBezTo>
                <a:close/>
                <a:moveTo>
                  <a:pt x="3314" y="16344"/>
                </a:moveTo>
                <a:cubicBezTo>
                  <a:pt x="3271" y="16344"/>
                  <a:pt x="3227" y="16361"/>
                  <a:pt x="3194" y="16394"/>
                </a:cubicBezTo>
                <a:cubicBezTo>
                  <a:pt x="3127" y="16459"/>
                  <a:pt x="3127" y="16565"/>
                  <a:pt x="3194" y="16631"/>
                </a:cubicBezTo>
                <a:cubicBezTo>
                  <a:pt x="3260" y="16697"/>
                  <a:pt x="3368" y="16697"/>
                  <a:pt x="3434" y="16631"/>
                </a:cubicBezTo>
                <a:cubicBezTo>
                  <a:pt x="3500" y="16565"/>
                  <a:pt x="3500" y="16459"/>
                  <a:pt x="3434" y="16394"/>
                </a:cubicBezTo>
                <a:cubicBezTo>
                  <a:pt x="3401" y="16361"/>
                  <a:pt x="3358" y="16344"/>
                  <a:pt x="3314" y="16344"/>
                </a:cubicBezTo>
                <a:close/>
                <a:moveTo>
                  <a:pt x="4101" y="16344"/>
                </a:moveTo>
                <a:cubicBezTo>
                  <a:pt x="4057" y="16344"/>
                  <a:pt x="4013" y="16361"/>
                  <a:pt x="3980" y="16394"/>
                </a:cubicBezTo>
                <a:cubicBezTo>
                  <a:pt x="3914" y="16459"/>
                  <a:pt x="3914" y="16565"/>
                  <a:pt x="3980" y="16631"/>
                </a:cubicBezTo>
                <a:cubicBezTo>
                  <a:pt x="4047" y="16697"/>
                  <a:pt x="4154" y="16697"/>
                  <a:pt x="4220" y="16631"/>
                </a:cubicBezTo>
                <a:cubicBezTo>
                  <a:pt x="4287" y="16565"/>
                  <a:pt x="4287" y="16459"/>
                  <a:pt x="4220" y="16394"/>
                </a:cubicBezTo>
                <a:cubicBezTo>
                  <a:pt x="4187" y="16361"/>
                  <a:pt x="4144" y="16344"/>
                  <a:pt x="4101" y="16344"/>
                </a:cubicBezTo>
                <a:close/>
                <a:moveTo>
                  <a:pt x="4886" y="16344"/>
                </a:moveTo>
                <a:cubicBezTo>
                  <a:pt x="4843" y="16344"/>
                  <a:pt x="4800" y="16361"/>
                  <a:pt x="4766" y="16394"/>
                </a:cubicBezTo>
                <a:cubicBezTo>
                  <a:pt x="4700" y="16459"/>
                  <a:pt x="4700" y="16565"/>
                  <a:pt x="4766" y="16631"/>
                </a:cubicBezTo>
                <a:cubicBezTo>
                  <a:pt x="4833" y="16697"/>
                  <a:pt x="4940" y="16697"/>
                  <a:pt x="5007" y="16631"/>
                </a:cubicBezTo>
                <a:cubicBezTo>
                  <a:pt x="5073" y="16565"/>
                  <a:pt x="5073" y="16459"/>
                  <a:pt x="5007" y="16394"/>
                </a:cubicBezTo>
                <a:cubicBezTo>
                  <a:pt x="4973" y="16361"/>
                  <a:pt x="4930" y="16344"/>
                  <a:pt x="4886" y="16344"/>
                </a:cubicBezTo>
                <a:close/>
                <a:moveTo>
                  <a:pt x="5672" y="16344"/>
                </a:moveTo>
                <a:cubicBezTo>
                  <a:pt x="5629" y="16344"/>
                  <a:pt x="5586" y="16361"/>
                  <a:pt x="5553" y="16394"/>
                </a:cubicBezTo>
                <a:cubicBezTo>
                  <a:pt x="5486" y="16459"/>
                  <a:pt x="5486" y="16565"/>
                  <a:pt x="5553" y="16631"/>
                </a:cubicBezTo>
                <a:cubicBezTo>
                  <a:pt x="5619" y="16697"/>
                  <a:pt x="5726" y="16697"/>
                  <a:pt x="5793" y="16631"/>
                </a:cubicBezTo>
                <a:cubicBezTo>
                  <a:pt x="5859" y="16565"/>
                  <a:pt x="5859" y="16459"/>
                  <a:pt x="5793" y="16394"/>
                </a:cubicBezTo>
                <a:cubicBezTo>
                  <a:pt x="5760" y="16361"/>
                  <a:pt x="5716" y="16344"/>
                  <a:pt x="5672" y="16344"/>
                </a:cubicBezTo>
                <a:close/>
                <a:moveTo>
                  <a:pt x="6459" y="16344"/>
                </a:moveTo>
                <a:cubicBezTo>
                  <a:pt x="6415" y="16344"/>
                  <a:pt x="6372" y="16361"/>
                  <a:pt x="6338" y="16394"/>
                </a:cubicBezTo>
                <a:cubicBezTo>
                  <a:pt x="6272" y="16459"/>
                  <a:pt x="6272" y="16565"/>
                  <a:pt x="6338" y="16631"/>
                </a:cubicBezTo>
                <a:cubicBezTo>
                  <a:pt x="6405" y="16697"/>
                  <a:pt x="6513" y="16697"/>
                  <a:pt x="6579" y="16631"/>
                </a:cubicBezTo>
                <a:cubicBezTo>
                  <a:pt x="6646" y="16565"/>
                  <a:pt x="6646" y="16459"/>
                  <a:pt x="6579" y="16394"/>
                </a:cubicBezTo>
                <a:cubicBezTo>
                  <a:pt x="6546" y="16361"/>
                  <a:pt x="6502" y="16344"/>
                  <a:pt x="6459" y="16344"/>
                </a:cubicBezTo>
                <a:close/>
                <a:moveTo>
                  <a:pt x="7245" y="16344"/>
                </a:moveTo>
                <a:cubicBezTo>
                  <a:pt x="7202" y="16344"/>
                  <a:pt x="7158" y="16361"/>
                  <a:pt x="7125" y="16394"/>
                </a:cubicBezTo>
                <a:cubicBezTo>
                  <a:pt x="7058" y="16459"/>
                  <a:pt x="7058" y="16565"/>
                  <a:pt x="7125" y="16631"/>
                </a:cubicBezTo>
                <a:cubicBezTo>
                  <a:pt x="7191" y="16697"/>
                  <a:pt x="7299" y="16697"/>
                  <a:pt x="7365" y="16631"/>
                </a:cubicBezTo>
                <a:cubicBezTo>
                  <a:pt x="7432" y="16565"/>
                  <a:pt x="7432" y="16459"/>
                  <a:pt x="7365" y="16394"/>
                </a:cubicBezTo>
                <a:cubicBezTo>
                  <a:pt x="7332" y="16361"/>
                  <a:pt x="7289" y="16344"/>
                  <a:pt x="7245" y="16344"/>
                </a:cubicBezTo>
                <a:close/>
                <a:moveTo>
                  <a:pt x="8031" y="16344"/>
                </a:moveTo>
                <a:cubicBezTo>
                  <a:pt x="7988" y="16344"/>
                  <a:pt x="7944" y="16361"/>
                  <a:pt x="7911" y="16394"/>
                </a:cubicBezTo>
                <a:cubicBezTo>
                  <a:pt x="7845" y="16459"/>
                  <a:pt x="7845" y="16565"/>
                  <a:pt x="7911" y="16631"/>
                </a:cubicBezTo>
                <a:cubicBezTo>
                  <a:pt x="7977" y="16697"/>
                  <a:pt x="8085" y="16697"/>
                  <a:pt x="8151" y="16631"/>
                </a:cubicBezTo>
                <a:cubicBezTo>
                  <a:pt x="8217" y="16565"/>
                  <a:pt x="8217" y="16459"/>
                  <a:pt x="8151" y="16394"/>
                </a:cubicBezTo>
                <a:cubicBezTo>
                  <a:pt x="8118" y="16361"/>
                  <a:pt x="8075" y="16344"/>
                  <a:pt x="8031" y="16344"/>
                </a:cubicBezTo>
                <a:close/>
                <a:moveTo>
                  <a:pt x="8818" y="16344"/>
                </a:moveTo>
                <a:cubicBezTo>
                  <a:pt x="8774" y="16344"/>
                  <a:pt x="8730" y="16361"/>
                  <a:pt x="8697" y="16394"/>
                </a:cubicBezTo>
                <a:cubicBezTo>
                  <a:pt x="8631" y="16459"/>
                  <a:pt x="8631" y="16565"/>
                  <a:pt x="8697" y="16631"/>
                </a:cubicBezTo>
                <a:cubicBezTo>
                  <a:pt x="8764" y="16697"/>
                  <a:pt x="8871" y="16697"/>
                  <a:pt x="8937" y="16631"/>
                </a:cubicBezTo>
                <a:cubicBezTo>
                  <a:pt x="9004" y="16565"/>
                  <a:pt x="9004" y="16459"/>
                  <a:pt x="8937" y="16394"/>
                </a:cubicBezTo>
                <a:cubicBezTo>
                  <a:pt x="8904" y="16361"/>
                  <a:pt x="8861" y="16344"/>
                  <a:pt x="8818" y="16344"/>
                </a:cubicBezTo>
                <a:close/>
                <a:moveTo>
                  <a:pt x="9603" y="16344"/>
                </a:moveTo>
                <a:cubicBezTo>
                  <a:pt x="9560" y="16344"/>
                  <a:pt x="9517" y="16361"/>
                  <a:pt x="9483" y="16394"/>
                </a:cubicBezTo>
                <a:cubicBezTo>
                  <a:pt x="9417" y="16459"/>
                  <a:pt x="9417" y="16565"/>
                  <a:pt x="9483" y="16631"/>
                </a:cubicBezTo>
                <a:cubicBezTo>
                  <a:pt x="9550" y="16697"/>
                  <a:pt x="9657" y="16697"/>
                  <a:pt x="9724" y="16631"/>
                </a:cubicBezTo>
                <a:cubicBezTo>
                  <a:pt x="9790" y="16565"/>
                  <a:pt x="9790" y="16459"/>
                  <a:pt x="9724" y="16394"/>
                </a:cubicBezTo>
                <a:cubicBezTo>
                  <a:pt x="9690" y="16361"/>
                  <a:pt x="9647" y="16344"/>
                  <a:pt x="9603" y="16344"/>
                </a:cubicBezTo>
                <a:close/>
                <a:moveTo>
                  <a:pt x="10390" y="16344"/>
                </a:moveTo>
                <a:cubicBezTo>
                  <a:pt x="10346" y="16344"/>
                  <a:pt x="10303" y="16361"/>
                  <a:pt x="10270" y="16394"/>
                </a:cubicBezTo>
                <a:cubicBezTo>
                  <a:pt x="10203" y="16459"/>
                  <a:pt x="10203" y="16565"/>
                  <a:pt x="10270" y="16631"/>
                </a:cubicBezTo>
                <a:cubicBezTo>
                  <a:pt x="10336" y="16697"/>
                  <a:pt x="10444" y="16697"/>
                  <a:pt x="10510" y="16631"/>
                </a:cubicBezTo>
                <a:cubicBezTo>
                  <a:pt x="10576" y="16565"/>
                  <a:pt x="10576" y="16459"/>
                  <a:pt x="10510" y="16394"/>
                </a:cubicBezTo>
                <a:cubicBezTo>
                  <a:pt x="10477" y="16361"/>
                  <a:pt x="10433" y="16344"/>
                  <a:pt x="10390" y="16344"/>
                </a:cubicBezTo>
                <a:close/>
                <a:moveTo>
                  <a:pt x="11176" y="16344"/>
                </a:moveTo>
                <a:cubicBezTo>
                  <a:pt x="11132" y="16344"/>
                  <a:pt x="11089" y="16361"/>
                  <a:pt x="11055" y="16394"/>
                </a:cubicBezTo>
                <a:cubicBezTo>
                  <a:pt x="10989" y="16459"/>
                  <a:pt x="10989" y="16565"/>
                  <a:pt x="11055" y="16631"/>
                </a:cubicBezTo>
                <a:cubicBezTo>
                  <a:pt x="11122" y="16697"/>
                  <a:pt x="11230" y="16697"/>
                  <a:pt x="11296" y="16631"/>
                </a:cubicBezTo>
                <a:cubicBezTo>
                  <a:pt x="11363" y="16565"/>
                  <a:pt x="11363" y="16459"/>
                  <a:pt x="11296" y="16394"/>
                </a:cubicBezTo>
                <a:cubicBezTo>
                  <a:pt x="11263" y="16361"/>
                  <a:pt x="11219" y="16344"/>
                  <a:pt x="11176" y="16344"/>
                </a:cubicBezTo>
                <a:close/>
                <a:moveTo>
                  <a:pt x="11962" y="16344"/>
                </a:moveTo>
                <a:cubicBezTo>
                  <a:pt x="11919" y="16344"/>
                  <a:pt x="11875" y="16361"/>
                  <a:pt x="11842" y="16394"/>
                </a:cubicBezTo>
                <a:cubicBezTo>
                  <a:pt x="11775" y="16459"/>
                  <a:pt x="11775" y="16565"/>
                  <a:pt x="11842" y="16631"/>
                </a:cubicBezTo>
                <a:cubicBezTo>
                  <a:pt x="11908" y="16697"/>
                  <a:pt x="12016" y="16697"/>
                  <a:pt x="12083" y="16631"/>
                </a:cubicBezTo>
                <a:cubicBezTo>
                  <a:pt x="12149" y="16565"/>
                  <a:pt x="12149" y="16459"/>
                  <a:pt x="12083" y="16394"/>
                </a:cubicBezTo>
                <a:cubicBezTo>
                  <a:pt x="12049" y="16361"/>
                  <a:pt x="12006" y="16344"/>
                  <a:pt x="11962" y="16344"/>
                </a:cubicBezTo>
                <a:close/>
                <a:moveTo>
                  <a:pt x="12748" y="16344"/>
                </a:moveTo>
                <a:cubicBezTo>
                  <a:pt x="12705" y="16344"/>
                  <a:pt x="12661" y="16361"/>
                  <a:pt x="12628" y="16394"/>
                </a:cubicBezTo>
                <a:cubicBezTo>
                  <a:pt x="12562" y="16459"/>
                  <a:pt x="12562" y="16565"/>
                  <a:pt x="12628" y="16631"/>
                </a:cubicBezTo>
                <a:cubicBezTo>
                  <a:pt x="12694" y="16697"/>
                  <a:pt x="12802" y="16697"/>
                  <a:pt x="12868" y="16631"/>
                </a:cubicBezTo>
                <a:cubicBezTo>
                  <a:pt x="12935" y="16565"/>
                  <a:pt x="12935" y="16459"/>
                  <a:pt x="12868" y="16394"/>
                </a:cubicBezTo>
                <a:cubicBezTo>
                  <a:pt x="12835" y="16361"/>
                  <a:pt x="12792" y="16344"/>
                  <a:pt x="12748" y="16344"/>
                </a:cubicBezTo>
                <a:close/>
                <a:moveTo>
                  <a:pt x="13535" y="16344"/>
                </a:moveTo>
                <a:cubicBezTo>
                  <a:pt x="13491" y="16344"/>
                  <a:pt x="13447" y="16361"/>
                  <a:pt x="13414" y="16394"/>
                </a:cubicBezTo>
                <a:cubicBezTo>
                  <a:pt x="13348" y="16459"/>
                  <a:pt x="13348" y="16565"/>
                  <a:pt x="13414" y="16631"/>
                </a:cubicBezTo>
                <a:cubicBezTo>
                  <a:pt x="13481" y="16697"/>
                  <a:pt x="13588" y="16697"/>
                  <a:pt x="13654" y="16631"/>
                </a:cubicBezTo>
                <a:cubicBezTo>
                  <a:pt x="13721" y="16565"/>
                  <a:pt x="13721" y="16459"/>
                  <a:pt x="13654" y="16394"/>
                </a:cubicBezTo>
                <a:cubicBezTo>
                  <a:pt x="13621" y="16361"/>
                  <a:pt x="13578" y="16344"/>
                  <a:pt x="13535" y="16344"/>
                </a:cubicBezTo>
                <a:close/>
                <a:moveTo>
                  <a:pt x="14320" y="16344"/>
                </a:moveTo>
                <a:cubicBezTo>
                  <a:pt x="14277" y="16344"/>
                  <a:pt x="14234" y="16361"/>
                  <a:pt x="14201" y="16394"/>
                </a:cubicBezTo>
                <a:cubicBezTo>
                  <a:pt x="14134" y="16459"/>
                  <a:pt x="14134" y="16565"/>
                  <a:pt x="14201" y="16631"/>
                </a:cubicBezTo>
                <a:cubicBezTo>
                  <a:pt x="14267" y="16697"/>
                  <a:pt x="14374" y="16697"/>
                  <a:pt x="14441" y="16631"/>
                </a:cubicBezTo>
                <a:cubicBezTo>
                  <a:pt x="14507" y="16565"/>
                  <a:pt x="14507" y="16459"/>
                  <a:pt x="14441" y="16394"/>
                </a:cubicBezTo>
                <a:cubicBezTo>
                  <a:pt x="14408" y="16361"/>
                  <a:pt x="14364" y="16344"/>
                  <a:pt x="14320" y="16344"/>
                </a:cubicBezTo>
                <a:close/>
                <a:moveTo>
                  <a:pt x="15107" y="16344"/>
                </a:moveTo>
                <a:cubicBezTo>
                  <a:pt x="15063" y="16344"/>
                  <a:pt x="15019" y="16361"/>
                  <a:pt x="14986" y="16394"/>
                </a:cubicBezTo>
                <a:cubicBezTo>
                  <a:pt x="14920" y="16459"/>
                  <a:pt x="14920" y="16565"/>
                  <a:pt x="14986" y="16631"/>
                </a:cubicBezTo>
                <a:cubicBezTo>
                  <a:pt x="15053" y="16697"/>
                  <a:pt x="15161" y="16697"/>
                  <a:pt x="15227" y="16631"/>
                </a:cubicBezTo>
                <a:cubicBezTo>
                  <a:pt x="15293" y="16565"/>
                  <a:pt x="15293" y="16459"/>
                  <a:pt x="15227" y="16394"/>
                </a:cubicBezTo>
                <a:cubicBezTo>
                  <a:pt x="15194" y="16361"/>
                  <a:pt x="15150" y="16344"/>
                  <a:pt x="15107" y="16344"/>
                </a:cubicBezTo>
                <a:close/>
                <a:moveTo>
                  <a:pt x="15893" y="16344"/>
                </a:moveTo>
                <a:cubicBezTo>
                  <a:pt x="15849" y="16344"/>
                  <a:pt x="15806" y="16361"/>
                  <a:pt x="15772" y="16394"/>
                </a:cubicBezTo>
                <a:cubicBezTo>
                  <a:pt x="15706" y="16459"/>
                  <a:pt x="15706" y="16565"/>
                  <a:pt x="15772" y="16631"/>
                </a:cubicBezTo>
                <a:cubicBezTo>
                  <a:pt x="15839" y="16697"/>
                  <a:pt x="15947" y="16697"/>
                  <a:pt x="16013" y="16631"/>
                </a:cubicBezTo>
                <a:cubicBezTo>
                  <a:pt x="16080" y="16565"/>
                  <a:pt x="16080" y="16459"/>
                  <a:pt x="16013" y="16394"/>
                </a:cubicBezTo>
                <a:cubicBezTo>
                  <a:pt x="15980" y="16361"/>
                  <a:pt x="15936" y="16344"/>
                  <a:pt x="15893" y="16344"/>
                </a:cubicBezTo>
                <a:close/>
                <a:moveTo>
                  <a:pt x="16679" y="16344"/>
                </a:moveTo>
                <a:cubicBezTo>
                  <a:pt x="16636" y="16344"/>
                  <a:pt x="16592" y="16361"/>
                  <a:pt x="16559" y="16394"/>
                </a:cubicBezTo>
                <a:cubicBezTo>
                  <a:pt x="16492" y="16459"/>
                  <a:pt x="16492" y="16565"/>
                  <a:pt x="16559" y="16631"/>
                </a:cubicBezTo>
                <a:cubicBezTo>
                  <a:pt x="16625" y="16697"/>
                  <a:pt x="16733" y="16697"/>
                  <a:pt x="16800" y="16631"/>
                </a:cubicBezTo>
                <a:cubicBezTo>
                  <a:pt x="16866" y="16565"/>
                  <a:pt x="16866" y="16459"/>
                  <a:pt x="16800" y="16394"/>
                </a:cubicBezTo>
                <a:cubicBezTo>
                  <a:pt x="16766" y="16361"/>
                  <a:pt x="16723" y="16344"/>
                  <a:pt x="16679" y="16344"/>
                </a:cubicBezTo>
                <a:close/>
                <a:moveTo>
                  <a:pt x="17465" y="16344"/>
                </a:moveTo>
                <a:cubicBezTo>
                  <a:pt x="17422" y="16344"/>
                  <a:pt x="17378" y="16361"/>
                  <a:pt x="17345" y="16394"/>
                </a:cubicBezTo>
                <a:cubicBezTo>
                  <a:pt x="17279" y="16459"/>
                  <a:pt x="17279" y="16565"/>
                  <a:pt x="17345" y="16631"/>
                </a:cubicBezTo>
                <a:cubicBezTo>
                  <a:pt x="17411" y="16697"/>
                  <a:pt x="17519" y="16697"/>
                  <a:pt x="17585" y="16631"/>
                </a:cubicBezTo>
                <a:cubicBezTo>
                  <a:pt x="17652" y="16565"/>
                  <a:pt x="17652" y="16459"/>
                  <a:pt x="17585" y="16394"/>
                </a:cubicBezTo>
                <a:cubicBezTo>
                  <a:pt x="17552" y="16361"/>
                  <a:pt x="17509" y="16344"/>
                  <a:pt x="17465" y="16344"/>
                </a:cubicBezTo>
                <a:close/>
                <a:moveTo>
                  <a:pt x="18252" y="16344"/>
                </a:moveTo>
                <a:cubicBezTo>
                  <a:pt x="18208" y="16344"/>
                  <a:pt x="18165" y="16361"/>
                  <a:pt x="18131" y="16394"/>
                </a:cubicBezTo>
                <a:cubicBezTo>
                  <a:pt x="18065" y="16459"/>
                  <a:pt x="18065" y="16565"/>
                  <a:pt x="18131" y="16631"/>
                </a:cubicBezTo>
                <a:cubicBezTo>
                  <a:pt x="18198" y="16697"/>
                  <a:pt x="18305" y="16697"/>
                  <a:pt x="18371" y="16631"/>
                </a:cubicBezTo>
                <a:cubicBezTo>
                  <a:pt x="18438" y="16565"/>
                  <a:pt x="18438" y="16459"/>
                  <a:pt x="18371" y="16394"/>
                </a:cubicBezTo>
                <a:cubicBezTo>
                  <a:pt x="18338" y="16361"/>
                  <a:pt x="18295" y="16344"/>
                  <a:pt x="18252" y="16344"/>
                </a:cubicBezTo>
                <a:close/>
                <a:moveTo>
                  <a:pt x="19037" y="16344"/>
                </a:moveTo>
                <a:cubicBezTo>
                  <a:pt x="18994" y="16344"/>
                  <a:pt x="18951" y="16361"/>
                  <a:pt x="18918" y="16394"/>
                </a:cubicBezTo>
                <a:cubicBezTo>
                  <a:pt x="18851" y="16459"/>
                  <a:pt x="18851" y="16565"/>
                  <a:pt x="18918" y="16631"/>
                </a:cubicBezTo>
                <a:cubicBezTo>
                  <a:pt x="18984" y="16697"/>
                  <a:pt x="19091" y="16697"/>
                  <a:pt x="19158" y="16631"/>
                </a:cubicBezTo>
                <a:cubicBezTo>
                  <a:pt x="19224" y="16565"/>
                  <a:pt x="19224" y="16459"/>
                  <a:pt x="19158" y="16394"/>
                </a:cubicBezTo>
                <a:cubicBezTo>
                  <a:pt x="19125" y="16361"/>
                  <a:pt x="19081" y="16344"/>
                  <a:pt x="19037" y="16344"/>
                </a:cubicBezTo>
                <a:close/>
                <a:moveTo>
                  <a:pt x="19824" y="16344"/>
                </a:moveTo>
                <a:cubicBezTo>
                  <a:pt x="19780" y="16344"/>
                  <a:pt x="19736" y="16361"/>
                  <a:pt x="19703" y="16394"/>
                </a:cubicBezTo>
                <a:cubicBezTo>
                  <a:pt x="19637" y="16459"/>
                  <a:pt x="19637" y="16565"/>
                  <a:pt x="19703" y="16631"/>
                </a:cubicBezTo>
                <a:cubicBezTo>
                  <a:pt x="19770" y="16697"/>
                  <a:pt x="19878" y="16697"/>
                  <a:pt x="19944" y="16631"/>
                </a:cubicBezTo>
                <a:cubicBezTo>
                  <a:pt x="20010" y="16565"/>
                  <a:pt x="20010" y="16459"/>
                  <a:pt x="19944" y="16394"/>
                </a:cubicBezTo>
                <a:cubicBezTo>
                  <a:pt x="19911" y="16361"/>
                  <a:pt x="19867" y="16344"/>
                  <a:pt x="19824" y="16344"/>
                </a:cubicBezTo>
                <a:close/>
                <a:moveTo>
                  <a:pt x="20610" y="16344"/>
                </a:moveTo>
                <a:cubicBezTo>
                  <a:pt x="20566" y="16344"/>
                  <a:pt x="20523" y="16361"/>
                  <a:pt x="20490" y="16394"/>
                </a:cubicBezTo>
                <a:cubicBezTo>
                  <a:pt x="20423" y="16459"/>
                  <a:pt x="20423" y="16565"/>
                  <a:pt x="20490" y="16631"/>
                </a:cubicBezTo>
                <a:cubicBezTo>
                  <a:pt x="20556" y="16697"/>
                  <a:pt x="20664" y="16697"/>
                  <a:pt x="20730" y="16631"/>
                </a:cubicBezTo>
                <a:cubicBezTo>
                  <a:pt x="20797" y="16565"/>
                  <a:pt x="20797" y="16459"/>
                  <a:pt x="20730" y="16394"/>
                </a:cubicBezTo>
                <a:cubicBezTo>
                  <a:pt x="20697" y="16361"/>
                  <a:pt x="20653" y="16344"/>
                  <a:pt x="20610" y="16344"/>
                </a:cubicBezTo>
                <a:close/>
                <a:moveTo>
                  <a:pt x="21396" y="16344"/>
                </a:moveTo>
                <a:cubicBezTo>
                  <a:pt x="21353" y="16344"/>
                  <a:pt x="21309" y="16361"/>
                  <a:pt x="21276" y="16394"/>
                </a:cubicBezTo>
                <a:cubicBezTo>
                  <a:pt x="21209" y="16459"/>
                  <a:pt x="21209" y="16565"/>
                  <a:pt x="21276" y="16631"/>
                </a:cubicBezTo>
                <a:cubicBezTo>
                  <a:pt x="21342" y="16697"/>
                  <a:pt x="21450" y="16697"/>
                  <a:pt x="21517" y="16631"/>
                </a:cubicBezTo>
                <a:cubicBezTo>
                  <a:pt x="21583" y="16565"/>
                  <a:pt x="21583" y="16459"/>
                  <a:pt x="21517" y="16394"/>
                </a:cubicBezTo>
                <a:cubicBezTo>
                  <a:pt x="21483" y="16361"/>
                  <a:pt x="21440" y="16344"/>
                  <a:pt x="21396" y="16344"/>
                </a:cubicBezTo>
                <a:close/>
                <a:moveTo>
                  <a:pt x="169" y="17161"/>
                </a:moveTo>
                <a:cubicBezTo>
                  <a:pt x="126" y="17161"/>
                  <a:pt x="83" y="17178"/>
                  <a:pt x="49" y="17211"/>
                </a:cubicBezTo>
                <a:cubicBezTo>
                  <a:pt x="-17" y="17276"/>
                  <a:pt x="-17" y="17383"/>
                  <a:pt x="49" y="17448"/>
                </a:cubicBezTo>
                <a:cubicBezTo>
                  <a:pt x="116" y="17514"/>
                  <a:pt x="223" y="17514"/>
                  <a:pt x="290" y="17448"/>
                </a:cubicBezTo>
                <a:cubicBezTo>
                  <a:pt x="356" y="17383"/>
                  <a:pt x="356" y="17276"/>
                  <a:pt x="290" y="17211"/>
                </a:cubicBezTo>
                <a:cubicBezTo>
                  <a:pt x="256" y="17178"/>
                  <a:pt x="213" y="17161"/>
                  <a:pt x="169" y="17161"/>
                </a:cubicBezTo>
                <a:close/>
                <a:moveTo>
                  <a:pt x="955" y="17161"/>
                </a:moveTo>
                <a:cubicBezTo>
                  <a:pt x="912" y="17161"/>
                  <a:pt x="869" y="17178"/>
                  <a:pt x="836" y="17211"/>
                </a:cubicBezTo>
                <a:cubicBezTo>
                  <a:pt x="769" y="17276"/>
                  <a:pt x="769" y="17383"/>
                  <a:pt x="836" y="17448"/>
                </a:cubicBezTo>
                <a:cubicBezTo>
                  <a:pt x="902" y="17514"/>
                  <a:pt x="1009" y="17514"/>
                  <a:pt x="1076" y="17448"/>
                </a:cubicBezTo>
                <a:cubicBezTo>
                  <a:pt x="1142" y="17383"/>
                  <a:pt x="1142" y="17276"/>
                  <a:pt x="1076" y="17211"/>
                </a:cubicBezTo>
                <a:cubicBezTo>
                  <a:pt x="1043" y="17178"/>
                  <a:pt x="999" y="17161"/>
                  <a:pt x="955" y="17161"/>
                </a:cubicBezTo>
                <a:close/>
                <a:moveTo>
                  <a:pt x="1742" y="17161"/>
                </a:moveTo>
                <a:cubicBezTo>
                  <a:pt x="1698" y="17161"/>
                  <a:pt x="1654" y="17178"/>
                  <a:pt x="1621" y="17211"/>
                </a:cubicBezTo>
                <a:cubicBezTo>
                  <a:pt x="1555" y="17276"/>
                  <a:pt x="1555" y="17383"/>
                  <a:pt x="1621" y="17448"/>
                </a:cubicBezTo>
                <a:cubicBezTo>
                  <a:pt x="1688" y="17514"/>
                  <a:pt x="1796" y="17514"/>
                  <a:pt x="1862" y="17448"/>
                </a:cubicBezTo>
                <a:cubicBezTo>
                  <a:pt x="1928" y="17383"/>
                  <a:pt x="1928" y="17276"/>
                  <a:pt x="1862" y="17211"/>
                </a:cubicBezTo>
                <a:cubicBezTo>
                  <a:pt x="1829" y="17178"/>
                  <a:pt x="1785" y="17161"/>
                  <a:pt x="1742" y="17161"/>
                </a:cubicBezTo>
                <a:close/>
                <a:moveTo>
                  <a:pt x="2528" y="17161"/>
                </a:moveTo>
                <a:cubicBezTo>
                  <a:pt x="2484" y="17161"/>
                  <a:pt x="2441" y="17178"/>
                  <a:pt x="2408" y="17211"/>
                </a:cubicBezTo>
                <a:cubicBezTo>
                  <a:pt x="2341" y="17276"/>
                  <a:pt x="2341" y="17383"/>
                  <a:pt x="2408" y="17448"/>
                </a:cubicBezTo>
                <a:cubicBezTo>
                  <a:pt x="2474" y="17514"/>
                  <a:pt x="2582" y="17514"/>
                  <a:pt x="2648" y="17448"/>
                </a:cubicBezTo>
                <a:cubicBezTo>
                  <a:pt x="2715" y="17383"/>
                  <a:pt x="2715" y="17276"/>
                  <a:pt x="2648" y="17211"/>
                </a:cubicBezTo>
                <a:cubicBezTo>
                  <a:pt x="2615" y="17178"/>
                  <a:pt x="2571" y="17161"/>
                  <a:pt x="2528" y="17161"/>
                </a:cubicBezTo>
                <a:close/>
                <a:moveTo>
                  <a:pt x="3314" y="17161"/>
                </a:moveTo>
                <a:cubicBezTo>
                  <a:pt x="3271" y="17161"/>
                  <a:pt x="3227" y="17178"/>
                  <a:pt x="3194" y="17211"/>
                </a:cubicBezTo>
                <a:cubicBezTo>
                  <a:pt x="3127" y="17276"/>
                  <a:pt x="3127" y="17383"/>
                  <a:pt x="3194" y="17448"/>
                </a:cubicBezTo>
                <a:cubicBezTo>
                  <a:pt x="3260" y="17514"/>
                  <a:pt x="3368" y="17514"/>
                  <a:pt x="3434" y="17448"/>
                </a:cubicBezTo>
                <a:cubicBezTo>
                  <a:pt x="3500" y="17383"/>
                  <a:pt x="3500" y="17276"/>
                  <a:pt x="3434" y="17211"/>
                </a:cubicBezTo>
                <a:cubicBezTo>
                  <a:pt x="3401" y="17178"/>
                  <a:pt x="3358" y="17161"/>
                  <a:pt x="3314" y="17161"/>
                </a:cubicBezTo>
                <a:close/>
                <a:moveTo>
                  <a:pt x="4101" y="17161"/>
                </a:moveTo>
                <a:cubicBezTo>
                  <a:pt x="4057" y="17161"/>
                  <a:pt x="4013" y="17178"/>
                  <a:pt x="3980" y="17211"/>
                </a:cubicBezTo>
                <a:cubicBezTo>
                  <a:pt x="3914" y="17276"/>
                  <a:pt x="3914" y="17383"/>
                  <a:pt x="3980" y="17448"/>
                </a:cubicBezTo>
                <a:cubicBezTo>
                  <a:pt x="4047" y="17514"/>
                  <a:pt x="4154" y="17514"/>
                  <a:pt x="4220" y="17448"/>
                </a:cubicBezTo>
                <a:cubicBezTo>
                  <a:pt x="4287" y="17383"/>
                  <a:pt x="4287" y="17276"/>
                  <a:pt x="4220" y="17211"/>
                </a:cubicBezTo>
                <a:cubicBezTo>
                  <a:pt x="4187" y="17178"/>
                  <a:pt x="4144" y="17161"/>
                  <a:pt x="4101" y="17161"/>
                </a:cubicBezTo>
                <a:close/>
                <a:moveTo>
                  <a:pt x="4886" y="17161"/>
                </a:moveTo>
                <a:cubicBezTo>
                  <a:pt x="4843" y="17161"/>
                  <a:pt x="4800" y="17178"/>
                  <a:pt x="4766" y="17211"/>
                </a:cubicBezTo>
                <a:cubicBezTo>
                  <a:pt x="4700" y="17276"/>
                  <a:pt x="4700" y="17383"/>
                  <a:pt x="4766" y="17448"/>
                </a:cubicBezTo>
                <a:cubicBezTo>
                  <a:pt x="4833" y="17514"/>
                  <a:pt x="4940" y="17514"/>
                  <a:pt x="5007" y="17448"/>
                </a:cubicBezTo>
                <a:cubicBezTo>
                  <a:pt x="5073" y="17383"/>
                  <a:pt x="5073" y="17276"/>
                  <a:pt x="5007" y="17211"/>
                </a:cubicBezTo>
                <a:cubicBezTo>
                  <a:pt x="4973" y="17178"/>
                  <a:pt x="4930" y="17161"/>
                  <a:pt x="4886" y="17161"/>
                </a:cubicBezTo>
                <a:close/>
                <a:moveTo>
                  <a:pt x="5672" y="17161"/>
                </a:moveTo>
                <a:cubicBezTo>
                  <a:pt x="5629" y="17161"/>
                  <a:pt x="5586" y="17178"/>
                  <a:pt x="5553" y="17211"/>
                </a:cubicBezTo>
                <a:cubicBezTo>
                  <a:pt x="5486" y="17276"/>
                  <a:pt x="5486" y="17383"/>
                  <a:pt x="5553" y="17448"/>
                </a:cubicBezTo>
                <a:cubicBezTo>
                  <a:pt x="5619" y="17514"/>
                  <a:pt x="5726" y="17514"/>
                  <a:pt x="5793" y="17448"/>
                </a:cubicBezTo>
                <a:cubicBezTo>
                  <a:pt x="5859" y="17383"/>
                  <a:pt x="5859" y="17276"/>
                  <a:pt x="5793" y="17211"/>
                </a:cubicBezTo>
                <a:cubicBezTo>
                  <a:pt x="5760" y="17178"/>
                  <a:pt x="5716" y="17161"/>
                  <a:pt x="5672" y="17161"/>
                </a:cubicBezTo>
                <a:close/>
                <a:moveTo>
                  <a:pt x="6459" y="17161"/>
                </a:moveTo>
                <a:cubicBezTo>
                  <a:pt x="6415" y="17161"/>
                  <a:pt x="6372" y="17178"/>
                  <a:pt x="6338" y="17211"/>
                </a:cubicBezTo>
                <a:cubicBezTo>
                  <a:pt x="6272" y="17276"/>
                  <a:pt x="6272" y="17383"/>
                  <a:pt x="6338" y="17448"/>
                </a:cubicBezTo>
                <a:cubicBezTo>
                  <a:pt x="6405" y="17514"/>
                  <a:pt x="6513" y="17514"/>
                  <a:pt x="6579" y="17448"/>
                </a:cubicBezTo>
                <a:cubicBezTo>
                  <a:pt x="6646" y="17383"/>
                  <a:pt x="6646" y="17276"/>
                  <a:pt x="6579" y="17211"/>
                </a:cubicBezTo>
                <a:cubicBezTo>
                  <a:pt x="6546" y="17178"/>
                  <a:pt x="6502" y="17161"/>
                  <a:pt x="6459" y="17161"/>
                </a:cubicBezTo>
                <a:close/>
                <a:moveTo>
                  <a:pt x="7245" y="17161"/>
                </a:moveTo>
                <a:cubicBezTo>
                  <a:pt x="7202" y="17161"/>
                  <a:pt x="7158" y="17178"/>
                  <a:pt x="7125" y="17211"/>
                </a:cubicBezTo>
                <a:cubicBezTo>
                  <a:pt x="7058" y="17276"/>
                  <a:pt x="7058" y="17383"/>
                  <a:pt x="7125" y="17448"/>
                </a:cubicBezTo>
                <a:cubicBezTo>
                  <a:pt x="7191" y="17514"/>
                  <a:pt x="7299" y="17514"/>
                  <a:pt x="7365" y="17448"/>
                </a:cubicBezTo>
                <a:cubicBezTo>
                  <a:pt x="7432" y="17383"/>
                  <a:pt x="7432" y="17276"/>
                  <a:pt x="7365" y="17211"/>
                </a:cubicBezTo>
                <a:cubicBezTo>
                  <a:pt x="7332" y="17178"/>
                  <a:pt x="7289" y="17161"/>
                  <a:pt x="7245" y="17161"/>
                </a:cubicBezTo>
                <a:close/>
                <a:moveTo>
                  <a:pt x="8031" y="17161"/>
                </a:moveTo>
                <a:cubicBezTo>
                  <a:pt x="7988" y="17161"/>
                  <a:pt x="7944" y="17178"/>
                  <a:pt x="7911" y="17211"/>
                </a:cubicBezTo>
                <a:cubicBezTo>
                  <a:pt x="7845" y="17276"/>
                  <a:pt x="7845" y="17383"/>
                  <a:pt x="7911" y="17448"/>
                </a:cubicBezTo>
                <a:cubicBezTo>
                  <a:pt x="7977" y="17514"/>
                  <a:pt x="8085" y="17514"/>
                  <a:pt x="8151" y="17448"/>
                </a:cubicBezTo>
                <a:cubicBezTo>
                  <a:pt x="8217" y="17383"/>
                  <a:pt x="8217" y="17276"/>
                  <a:pt x="8151" y="17211"/>
                </a:cubicBezTo>
                <a:cubicBezTo>
                  <a:pt x="8118" y="17178"/>
                  <a:pt x="8075" y="17161"/>
                  <a:pt x="8031" y="17161"/>
                </a:cubicBezTo>
                <a:close/>
                <a:moveTo>
                  <a:pt x="8818" y="17161"/>
                </a:moveTo>
                <a:cubicBezTo>
                  <a:pt x="8774" y="17161"/>
                  <a:pt x="8730" y="17178"/>
                  <a:pt x="8697" y="17211"/>
                </a:cubicBezTo>
                <a:cubicBezTo>
                  <a:pt x="8631" y="17276"/>
                  <a:pt x="8631" y="17383"/>
                  <a:pt x="8697" y="17448"/>
                </a:cubicBezTo>
                <a:cubicBezTo>
                  <a:pt x="8764" y="17514"/>
                  <a:pt x="8871" y="17514"/>
                  <a:pt x="8937" y="17448"/>
                </a:cubicBezTo>
                <a:cubicBezTo>
                  <a:pt x="9004" y="17383"/>
                  <a:pt x="9004" y="17276"/>
                  <a:pt x="8937" y="17211"/>
                </a:cubicBezTo>
                <a:cubicBezTo>
                  <a:pt x="8904" y="17178"/>
                  <a:pt x="8861" y="17161"/>
                  <a:pt x="8818" y="17161"/>
                </a:cubicBezTo>
                <a:close/>
                <a:moveTo>
                  <a:pt x="9603" y="17161"/>
                </a:moveTo>
                <a:cubicBezTo>
                  <a:pt x="9560" y="17161"/>
                  <a:pt x="9517" y="17178"/>
                  <a:pt x="9483" y="17211"/>
                </a:cubicBezTo>
                <a:cubicBezTo>
                  <a:pt x="9417" y="17276"/>
                  <a:pt x="9417" y="17383"/>
                  <a:pt x="9483" y="17448"/>
                </a:cubicBezTo>
                <a:cubicBezTo>
                  <a:pt x="9550" y="17514"/>
                  <a:pt x="9657" y="17514"/>
                  <a:pt x="9724" y="17448"/>
                </a:cubicBezTo>
                <a:cubicBezTo>
                  <a:pt x="9790" y="17383"/>
                  <a:pt x="9790" y="17276"/>
                  <a:pt x="9724" y="17211"/>
                </a:cubicBezTo>
                <a:cubicBezTo>
                  <a:pt x="9690" y="17178"/>
                  <a:pt x="9647" y="17161"/>
                  <a:pt x="9603" y="17161"/>
                </a:cubicBezTo>
                <a:close/>
                <a:moveTo>
                  <a:pt x="10390" y="17161"/>
                </a:moveTo>
                <a:cubicBezTo>
                  <a:pt x="10346" y="17161"/>
                  <a:pt x="10303" y="17178"/>
                  <a:pt x="10270" y="17211"/>
                </a:cubicBezTo>
                <a:cubicBezTo>
                  <a:pt x="10203" y="17276"/>
                  <a:pt x="10203" y="17383"/>
                  <a:pt x="10270" y="17448"/>
                </a:cubicBezTo>
                <a:cubicBezTo>
                  <a:pt x="10336" y="17514"/>
                  <a:pt x="10444" y="17514"/>
                  <a:pt x="10510" y="17448"/>
                </a:cubicBezTo>
                <a:cubicBezTo>
                  <a:pt x="10576" y="17383"/>
                  <a:pt x="10576" y="17276"/>
                  <a:pt x="10510" y="17211"/>
                </a:cubicBezTo>
                <a:cubicBezTo>
                  <a:pt x="10477" y="17178"/>
                  <a:pt x="10433" y="17161"/>
                  <a:pt x="10390" y="17161"/>
                </a:cubicBezTo>
                <a:close/>
                <a:moveTo>
                  <a:pt x="11176" y="17161"/>
                </a:moveTo>
                <a:cubicBezTo>
                  <a:pt x="11132" y="17161"/>
                  <a:pt x="11089" y="17178"/>
                  <a:pt x="11055" y="17211"/>
                </a:cubicBezTo>
                <a:cubicBezTo>
                  <a:pt x="10989" y="17276"/>
                  <a:pt x="10989" y="17383"/>
                  <a:pt x="11055" y="17448"/>
                </a:cubicBezTo>
                <a:cubicBezTo>
                  <a:pt x="11122" y="17514"/>
                  <a:pt x="11230" y="17514"/>
                  <a:pt x="11296" y="17448"/>
                </a:cubicBezTo>
                <a:cubicBezTo>
                  <a:pt x="11363" y="17383"/>
                  <a:pt x="11363" y="17276"/>
                  <a:pt x="11296" y="17211"/>
                </a:cubicBezTo>
                <a:cubicBezTo>
                  <a:pt x="11263" y="17178"/>
                  <a:pt x="11219" y="17161"/>
                  <a:pt x="11176" y="17161"/>
                </a:cubicBezTo>
                <a:close/>
                <a:moveTo>
                  <a:pt x="11962" y="17161"/>
                </a:moveTo>
                <a:cubicBezTo>
                  <a:pt x="11919" y="17161"/>
                  <a:pt x="11875" y="17178"/>
                  <a:pt x="11842" y="17211"/>
                </a:cubicBezTo>
                <a:cubicBezTo>
                  <a:pt x="11775" y="17276"/>
                  <a:pt x="11775" y="17383"/>
                  <a:pt x="11842" y="17448"/>
                </a:cubicBezTo>
                <a:cubicBezTo>
                  <a:pt x="11908" y="17514"/>
                  <a:pt x="12016" y="17514"/>
                  <a:pt x="12083" y="17448"/>
                </a:cubicBezTo>
                <a:cubicBezTo>
                  <a:pt x="12149" y="17383"/>
                  <a:pt x="12149" y="17276"/>
                  <a:pt x="12083" y="17211"/>
                </a:cubicBezTo>
                <a:cubicBezTo>
                  <a:pt x="12049" y="17178"/>
                  <a:pt x="12006" y="17161"/>
                  <a:pt x="11962" y="17161"/>
                </a:cubicBezTo>
                <a:close/>
                <a:moveTo>
                  <a:pt x="12748" y="17161"/>
                </a:moveTo>
                <a:cubicBezTo>
                  <a:pt x="12705" y="17161"/>
                  <a:pt x="12661" y="17178"/>
                  <a:pt x="12628" y="17211"/>
                </a:cubicBezTo>
                <a:cubicBezTo>
                  <a:pt x="12562" y="17276"/>
                  <a:pt x="12562" y="17383"/>
                  <a:pt x="12628" y="17448"/>
                </a:cubicBezTo>
                <a:cubicBezTo>
                  <a:pt x="12694" y="17514"/>
                  <a:pt x="12802" y="17514"/>
                  <a:pt x="12868" y="17448"/>
                </a:cubicBezTo>
                <a:cubicBezTo>
                  <a:pt x="12935" y="17383"/>
                  <a:pt x="12935" y="17276"/>
                  <a:pt x="12868" y="17211"/>
                </a:cubicBezTo>
                <a:cubicBezTo>
                  <a:pt x="12835" y="17178"/>
                  <a:pt x="12792" y="17161"/>
                  <a:pt x="12748" y="17161"/>
                </a:cubicBezTo>
                <a:close/>
                <a:moveTo>
                  <a:pt x="13535" y="17161"/>
                </a:moveTo>
                <a:cubicBezTo>
                  <a:pt x="13491" y="17161"/>
                  <a:pt x="13447" y="17178"/>
                  <a:pt x="13414" y="17211"/>
                </a:cubicBezTo>
                <a:cubicBezTo>
                  <a:pt x="13348" y="17276"/>
                  <a:pt x="13348" y="17383"/>
                  <a:pt x="13414" y="17448"/>
                </a:cubicBezTo>
                <a:cubicBezTo>
                  <a:pt x="13481" y="17514"/>
                  <a:pt x="13588" y="17514"/>
                  <a:pt x="13654" y="17448"/>
                </a:cubicBezTo>
                <a:cubicBezTo>
                  <a:pt x="13721" y="17383"/>
                  <a:pt x="13721" y="17276"/>
                  <a:pt x="13654" y="17211"/>
                </a:cubicBezTo>
                <a:cubicBezTo>
                  <a:pt x="13621" y="17178"/>
                  <a:pt x="13578" y="17161"/>
                  <a:pt x="13535" y="17161"/>
                </a:cubicBezTo>
                <a:close/>
                <a:moveTo>
                  <a:pt x="14320" y="17161"/>
                </a:moveTo>
                <a:cubicBezTo>
                  <a:pt x="14277" y="17161"/>
                  <a:pt x="14234" y="17178"/>
                  <a:pt x="14201" y="17211"/>
                </a:cubicBezTo>
                <a:cubicBezTo>
                  <a:pt x="14134" y="17276"/>
                  <a:pt x="14134" y="17383"/>
                  <a:pt x="14201" y="17448"/>
                </a:cubicBezTo>
                <a:cubicBezTo>
                  <a:pt x="14267" y="17514"/>
                  <a:pt x="14374" y="17514"/>
                  <a:pt x="14441" y="17448"/>
                </a:cubicBezTo>
                <a:cubicBezTo>
                  <a:pt x="14507" y="17383"/>
                  <a:pt x="14507" y="17276"/>
                  <a:pt x="14441" y="17211"/>
                </a:cubicBezTo>
                <a:cubicBezTo>
                  <a:pt x="14408" y="17178"/>
                  <a:pt x="14364" y="17161"/>
                  <a:pt x="14320" y="17161"/>
                </a:cubicBezTo>
                <a:close/>
                <a:moveTo>
                  <a:pt x="15107" y="17161"/>
                </a:moveTo>
                <a:cubicBezTo>
                  <a:pt x="15063" y="17161"/>
                  <a:pt x="15019" y="17178"/>
                  <a:pt x="14986" y="17211"/>
                </a:cubicBezTo>
                <a:cubicBezTo>
                  <a:pt x="14920" y="17276"/>
                  <a:pt x="14920" y="17383"/>
                  <a:pt x="14986" y="17448"/>
                </a:cubicBezTo>
                <a:cubicBezTo>
                  <a:pt x="15053" y="17514"/>
                  <a:pt x="15161" y="17514"/>
                  <a:pt x="15227" y="17448"/>
                </a:cubicBezTo>
                <a:cubicBezTo>
                  <a:pt x="15293" y="17383"/>
                  <a:pt x="15293" y="17276"/>
                  <a:pt x="15227" y="17211"/>
                </a:cubicBezTo>
                <a:cubicBezTo>
                  <a:pt x="15194" y="17178"/>
                  <a:pt x="15150" y="17161"/>
                  <a:pt x="15107" y="17161"/>
                </a:cubicBezTo>
                <a:close/>
                <a:moveTo>
                  <a:pt x="15893" y="17161"/>
                </a:moveTo>
                <a:cubicBezTo>
                  <a:pt x="15849" y="17161"/>
                  <a:pt x="15806" y="17178"/>
                  <a:pt x="15772" y="17211"/>
                </a:cubicBezTo>
                <a:cubicBezTo>
                  <a:pt x="15706" y="17276"/>
                  <a:pt x="15706" y="17383"/>
                  <a:pt x="15772" y="17448"/>
                </a:cubicBezTo>
                <a:cubicBezTo>
                  <a:pt x="15839" y="17514"/>
                  <a:pt x="15947" y="17514"/>
                  <a:pt x="16013" y="17448"/>
                </a:cubicBezTo>
                <a:cubicBezTo>
                  <a:pt x="16080" y="17383"/>
                  <a:pt x="16080" y="17276"/>
                  <a:pt x="16013" y="17211"/>
                </a:cubicBezTo>
                <a:cubicBezTo>
                  <a:pt x="15980" y="17178"/>
                  <a:pt x="15936" y="17161"/>
                  <a:pt x="15893" y="17161"/>
                </a:cubicBezTo>
                <a:close/>
                <a:moveTo>
                  <a:pt x="16679" y="17161"/>
                </a:moveTo>
                <a:cubicBezTo>
                  <a:pt x="16636" y="17161"/>
                  <a:pt x="16592" y="17178"/>
                  <a:pt x="16559" y="17211"/>
                </a:cubicBezTo>
                <a:cubicBezTo>
                  <a:pt x="16492" y="17276"/>
                  <a:pt x="16492" y="17383"/>
                  <a:pt x="16559" y="17448"/>
                </a:cubicBezTo>
                <a:cubicBezTo>
                  <a:pt x="16625" y="17514"/>
                  <a:pt x="16733" y="17514"/>
                  <a:pt x="16800" y="17448"/>
                </a:cubicBezTo>
                <a:cubicBezTo>
                  <a:pt x="16866" y="17383"/>
                  <a:pt x="16866" y="17276"/>
                  <a:pt x="16800" y="17211"/>
                </a:cubicBezTo>
                <a:cubicBezTo>
                  <a:pt x="16766" y="17178"/>
                  <a:pt x="16723" y="17161"/>
                  <a:pt x="16679" y="17161"/>
                </a:cubicBezTo>
                <a:close/>
                <a:moveTo>
                  <a:pt x="17465" y="17161"/>
                </a:moveTo>
                <a:cubicBezTo>
                  <a:pt x="17422" y="17161"/>
                  <a:pt x="17378" y="17178"/>
                  <a:pt x="17345" y="17211"/>
                </a:cubicBezTo>
                <a:cubicBezTo>
                  <a:pt x="17279" y="17276"/>
                  <a:pt x="17279" y="17383"/>
                  <a:pt x="17345" y="17448"/>
                </a:cubicBezTo>
                <a:cubicBezTo>
                  <a:pt x="17411" y="17514"/>
                  <a:pt x="17519" y="17514"/>
                  <a:pt x="17585" y="17448"/>
                </a:cubicBezTo>
                <a:cubicBezTo>
                  <a:pt x="17652" y="17383"/>
                  <a:pt x="17652" y="17276"/>
                  <a:pt x="17585" y="17211"/>
                </a:cubicBezTo>
                <a:cubicBezTo>
                  <a:pt x="17552" y="17178"/>
                  <a:pt x="17509" y="17161"/>
                  <a:pt x="17465" y="17161"/>
                </a:cubicBezTo>
                <a:close/>
                <a:moveTo>
                  <a:pt x="18252" y="17161"/>
                </a:moveTo>
                <a:cubicBezTo>
                  <a:pt x="18208" y="17161"/>
                  <a:pt x="18165" y="17178"/>
                  <a:pt x="18131" y="17211"/>
                </a:cubicBezTo>
                <a:cubicBezTo>
                  <a:pt x="18065" y="17276"/>
                  <a:pt x="18065" y="17383"/>
                  <a:pt x="18131" y="17448"/>
                </a:cubicBezTo>
                <a:cubicBezTo>
                  <a:pt x="18198" y="17514"/>
                  <a:pt x="18305" y="17514"/>
                  <a:pt x="18371" y="17448"/>
                </a:cubicBezTo>
                <a:cubicBezTo>
                  <a:pt x="18438" y="17383"/>
                  <a:pt x="18438" y="17276"/>
                  <a:pt x="18371" y="17211"/>
                </a:cubicBezTo>
                <a:cubicBezTo>
                  <a:pt x="18338" y="17178"/>
                  <a:pt x="18295" y="17161"/>
                  <a:pt x="18252" y="17161"/>
                </a:cubicBezTo>
                <a:close/>
                <a:moveTo>
                  <a:pt x="19037" y="17161"/>
                </a:moveTo>
                <a:cubicBezTo>
                  <a:pt x="18994" y="17161"/>
                  <a:pt x="18951" y="17178"/>
                  <a:pt x="18918" y="17211"/>
                </a:cubicBezTo>
                <a:cubicBezTo>
                  <a:pt x="18851" y="17276"/>
                  <a:pt x="18851" y="17383"/>
                  <a:pt x="18918" y="17448"/>
                </a:cubicBezTo>
                <a:cubicBezTo>
                  <a:pt x="18984" y="17514"/>
                  <a:pt x="19091" y="17514"/>
                  <a:pt x="19158" y="17448"/>
                </a:cubicBezTo>
                <a:cubicBezTo>
                  <a:pt x="19224" y="17383"/>
                  <a:pt x="19224" y="17276"/>
                  <a:pt x="19158" y="17211"/>
                </a:cubicBezTo>
                <a:cubicBezTo>
                  <a:pt x="19125" y="17178"/>
                  <a:pt x="19081" y="17161"/>
                  <a:pt x="19037" y="17161"/>
                </a:cubicBezTo>
                <a:close/>
                <a:moveTo>
                  <a:pt x="19824" y="17161"/>
                </a:moveTo>
                <a:cubicBezTo>
                  <a:pt x="19780" y="17161"/>
                  <a:pt x="19736" y="17178"/>
                  <a:pt x="19703" y="17211"/>
                </a:cubicBezTo>
                <a:cubicBezTo>
                  <a:pt x="19637" y="17276"/>
                  <a:pt x="19637" y="17383"/>
                  <a:pt x="19703" y="17448"/>
                </a:cubicBezTo>
                <a:cubicBezTo>
                  <a:pt x="19770" y="17514"/>
                  <a:pt x="19878" y="17514"/>
                  <a:pt x="19944" y="17448"/>
                </a:cubicBezTo>
                <a:cubicBezTo>
                  <a:pt x="20010" y="17383"/>
                  <a:pt x="20010" y="17276"/>
                  <a:pt x="19944" y="17211"/>
                </a:cubicBezTo>
                <a:cubicBezTo>
                  <a:pt x="19911" y="17178"/>
                  <a:pt x="19867" y="17161"/>
                  <a:pt x="19824" y="17161"/>
                </a:cubicBezTo>
                <a:close/>
                <a:moveTo>
                  <a:pt x="20610" y="17161"/>
                </a:moveTo>
                <a:cubicBezTo>
                  <a:pt x="20566" y="17161"/>
                  <a:pt x="20523" y="17178"/>
                  <a:pt x="20490" y="17211"/>
                </a:cubicBezTo>
                <a:cubicBezTo>
                  <a:pt x="20423" y="17276"/>
                  <a:pt x="20423" y="17383"/>
                  <a:pt x="20490" y="17448"/>
                </a:cubicBezTo>
                <a:cubicBezTo>
                  <a:pt x="20556" y="17514"/>
                  <a:pt x="20664" y="17514"/>
                  <a:pt x="20730" y="17448"/>
                </a:cubicBezTo>
                <a:cubicBezTo>
                  <a:pt x="20797" y="17383"/>
                  <a:pt x="20797" y="17276"/>
                  <a:pt x="20730" y="17211"/>
                </a:cubicBezTo>
                <a:cubicBezTo>
                  <a:pt x="20697" y="17178"/>
                  <a:pt x="20653" y="17161"/>
                  <a:pt x="20610" y="17161"/>
                </a:cubicBezTo>
                <a:close/>
                <a:moveTo>
                  <a:pt x="21396" y="17161"/>
                </a:moveTo>
                <a:cubicBezTo>
                  <a:pt x="21353" y="17161"/>
                  <a:pt x="21309" y="17178"/>
                  <a:pt x="21276" y="17211"/>
                </a:cubicBezTo>
                <a:cubicBezTo>
                  <a:pt x="21209" y="17276"/>
                  <a:pt x="21209" y="17383"/>
                  <a:pt x="21276" y="17448"/>
                </a:cubicBezTo>
                <a:cubicBezTo>
                  <a:pt x="21342" y="17514"/>
                  <a:pt x="21450" y="17514"/>
                  <a:pt x="21517" y="17448"/>
                </a:cubicBezTo>
                <a:cubicBezTo>
                  <a:pt x="21583" y="17383"/>
                  <a:pt x="21583" y="17276"/>
                  <a:pt x="21517" y="17211"/>
                </a:cubicBezTo>
                <a:cubicBezTo>
                  <a:pt x="21483" y="17178"/>
                  <a:pt x="21440" y="17161"/>
                  <a:pt x="21396" y="17161"/>
                </a:cubicBezTo>
                <a:close/>
                <a:moveTo>
                  <a:pt x="169" y="17978"/>
                </a:moveTo>
                <a:cubicBezTo>
                  <a:pt x="126" y="17978"/>
                  <a:pt x="83" y="17995"/>
                  <a:pt x="49" y="18028"/>
                </a:cubicBezTo>
                <a:cubicBezTo>
                  <a:pt x="-17" y="18093"/>
                  <a:pt x="-17" y="18200"/>
                  <a:pt x="49" y="18265"/>
                </a:cubicBezTo>
                <a:cubicBezTo>
                  <a:pt x="116" y="18331"/>
                  <a:pt x="223" y="18331"/>
                  <a:pt x="290" y="18265"/>
                </a:cubicBezTo>
                <a:cubicBezTo>
                  <a:pt x="356" y="18200"/>
                  <a:pt x="356" y="18093"/>
                  <a:pt x="290" y="18028"/>
                </a:cubicBezTo>
                <a:cubicBezTo>
                  <a:pt x="256" y="17995"/>
                  <a:pt x="213" y="17978"/>
                  <a:pt x="169" y="17978"/>
                </a:cubicBezTo>
                <a:close/>
                <a:moveTo>
                  <a:pt x="955" y="17978"/>
                </a:moveTo>
                <a:cubicBezTo>
                  <a:pt x="912" y="17978"/>
                  <a:pt x="869" y="17995"/>
                  <a:pt x="836" y="18028"/>
                </a:cubicBezTo>
                <a:cubicBezTo>
                  <a:pt x="769" y="18093"/>
                  <a:pt x="769" y="18200"/>
                  <a:pt x="836" y="18265"/>
                </a:cubicBezTo>
                <a:cubicBezTo>
                  <a:pt x="902" y="18331"/>
                  <a:pt x="1009" y="18331"/>
                  <a:pt x="1076" y="18265"/>
                </a:cubicBezTo>
                <a:cubicBezTo>
                  <a:pt x="1142" y="18200"/>
                  <a:pt x="1142" y="18093"/>
                  <a:pt x="1076" y="18028"/>
                </a:cubicBezTo>
                <a:cubicBezTo>
                  <a:pt x="1043" y="17995"/>
                  <a:pt x="999" y="17978"/>
                  <a:pt x="955" y="17978"/>
                </a:cubicBezTo>
                <a:close/>
                <a:moveTo>
                  <a:pt x="1742" y="17978"/>
                </a:moveTo>
                <a:cubicBezTo>
                  <a:pt x="1698" y="17978"/>
                  <a:pt x="1654" y="17995"/>
                  <a:pt x="1621" y="18028"/>
                </a:cubicBezTo>
                <a:cubicBezTo>
                  <a:pt x="1555" y="18093"/>
                  <a:pt x="1555" y="18200"/>
                  <a:pt x="1621" y="18265"/>
                </a:cubicBezTo>
                <a:cubicBezTo>
                  <a:pt x="1688" y="18331"/>
                  <a:pt x="1796" y="18331"/>
                  <a:pt x="1862" y="18265"/>
                </a:cubicBezTo>
                <a:cubicBezTo>
                  <a:pt x="1928" y="18200"/>
                  <a:pt x="1928" y="18093"/>
                  <a:pt x="1862" y="18028"/>
                </a:cubicBezTo>
                <a:cubicBezTo>
                  <a:pt x="1829" y="17995"/>
                  <a:pt x="1785" y="17978"/>
                  <a:pt x="1742" y="17978"/>
                </a:cubicBezTo>
                <a:close/>
                <a:moveTo>
                  <a:pt x="2528" y="17978"/>
                </a:moveTo>
                <a:cubicBezTo>
                  <a:pt x="2484" y="17978"/>
                  <a:pt x="2441" y="17995"/>
                  <a:pt x="2408" y="18028"/>
                </a:cubicBezTo>
                <a:cubicBezTo>
                  <a:pt x="2341" y="18093"/>
                  <a:pt x="2341" y="18200"/>
                  <a:pt x="2408" y="18265"/>
                </a:cubicBezTo>
                <a:cubicBezTo>
                  <a:pt x="2474" y="18331"/>
                  <a:pt x="2582" y="18331"/>
                  <a:pt x="2648" y="18265"/>
                </a:cubicBezTo>
                <a:cubicBezTo>
                  <a:pt x="2715" y="18200"/>
                  <a:pt x="2715" y="18093"/>
                  <a:pt x="2648" y="18028"/>
                </a:cubicBezTo>
                <a:cubicBezTo>
                  <a:pt x="2615" y="17995"/>
                  <a:pt x="2571" y="17978"/>
                  <a:pt x="2528" y="17978"/>
                </a:cubicBezTo>
                <a:close/>
                <a:moveTo>
                  <a:pt x="3314" y="17978"/>
                </a:moveTo>
                <a:cubicBezTo>
                  <a:pt x="3271" y="17978"/>
                  <a:pt x="3227" y="17995"/>
                  <a:pt x="3194" y="18028"/>
                </a:cubicBezTo>
                <a:cubicBezTo>
                  <a:pt x="3127" y="18093"/>
                  <a:pt x="3127" y="18200"/>
                  <a:pt x="3194" y="18265"/>
                </a:cubicBezTo>
                <a:cubicBezTo>
                  <a:pt x="3260" y="18331"/>
                  <a:pt x="3368" y="18331"/>
                  <a:pt x="3434" y="18265"/>
                </a:cubicBezTo>
                <a:cubicBezTo>
                  <a:pt x="3500" y="18200"/>
                  <a:pt x="3500" y="18093"/>
                  <a:pt x="3434" y="18028"/>
                </a:cubicBezTo>
                <a:cubicBezTo>
                  <a:pt x="3401" y="17995"/>
                  <a:pt x="3358" y="17978"/>
                  <a:pt x="3314" y="17978"/>
                </a:cubicBezTo>
                <a:close/>
                <a:moveTo>
                  <a:pt x="4101" y="17978"/>
                </a:moveTo>
                <a:cubicBezTo>
                  <a:pt x="4057" y="17978"/>
                  <a:pt x="4013" y="17995"/>
                  <a:pt x="3980" y="18028"/>
                </a:cubicBezTo>
                <a:cubicBezTo>
                  <a:pt x="3914" y="18093"/>
                  <a:pt x="3914" y="18200"/>
                  <a:pt x="3980" y="18265"/>
                </a:cubicBezTo>
                <a:cubicBezTo>
                  <a:pt x="4047" y="18331"/>
                  <a:pt x="4154" y="18331"/>
                  <a:pt x="4220" y="18265"/>
                </a:cubicBezTo>
                <a:cubicBezTo>
                  <a:pt x="4287" y="18200"/>
                  <a:pt x="4287" y="18093"/>
                  <a:pt x="4220" y="18028"/>
                </a:cubicBezTo>
                <a:cubicBezTo>
                  <a:pt x="4187" y="17995"/>
                  <a:pt x="4144" y="17978"/>
                  <a:pt x="4101" y="17978"/>
                </a:cubicBezTo>
                <a:close/>
                <a:moveTo>
                  <a:pt x="4886" y="17978"/>
                </a:moveTo>
                <a:cubicBezTo>
                  <a:pt x="4843" y="17978"/>
                  <a:pt x="4800" y="17995"/>
                  <a:pt x="4766" y="18028"/>
                </a:cubicBezTo>
                <a:cubicBezTo>
                  <a:pt x="4700" y="18093"/>
                  <a:pt x="4700" y="18200"/>
                  <a:pt x="4766" y="18265"/>
                </a:cubicBezTo>
                <a:cubicBezTo>
                  <a:pt x="4833" y="18331"/>
                  <a:pt x="4940" y="18331"/>
                  <a:pt x="5007" y="18265"/>
                </a:cubicBezTo>
                <a:cubicBezTo>
                  <a:pt x="5073" y="18200"/>
                  <a:pt x="5073" y="18093"/>
                  <a:pt x="5007" y="18028"/>
                </a:cubicBezTo>
                <a:cubicBezTo>
                  <a:pt x="4973" y="17995"/>
                  <a:pt x="4930" y="17978"/>
                  <a:pt x="4886" y="17978"/>
                </a:cubicBezTo>
                <a:close/>
                <a:moveTo>
                  <a:pt x="5672" y="17978"/>
                </a:moveTo>
                <a:cubicBezTo>
                  <a:pt x="5629" y="17978"/>
                  <a:pt x="5586" y="17995"/>
                  <a:pt x="5553" y="18028"/>
                </a:cubicBezTo>
                <a:cubicBezTo>
                  <a:pt x="5486" y="18093"/>
                  <a:pt x="5486" y="18200"/>
                  <a:pt x="5553" y="18265"/>
                </a:cubicBezTo>
                <a:cubicBezTo>
                  <a:pt x="5619" y="18331"/>
                  <a:pt x="5726" y="18331"/>
                  <a:pt x="5793" y="18265"/>
                </a:cubicBezTo>
                <a:cubicBezTo>
                  <a:pt x="5859" y="18200"/>
                  <a:pt x="5859" y="18093"/>
                  <a:pt x="5793" y="18028"/>
                </a:cubicBezTo>
                <a:cubicBezTo>
                  <a:pt x="5760" y="17995"/>
                  <a:pt x="5716" y="17978"/>
                  <a:pt x="5672" y="17978"/>
                </a:cubicBezTo>
                <a:close/>
                <a:moveTo>
                  <a:pt x="6459" y="17978"/>
                </a:moveTo>
                <a:cubicBezTo>
                  <a:pt x="6415" y="17978"/>
                  <a:pt x="6372" y="17995"/>
                  <a:pt x="6338" y="18028"/>
                </a:cubicBezTo>
                <a:cubicBezTo>
                  <a:pt x="6272" y="18093"/>
                  <a:pt x="6272" y="18200"/>
                  <a:pt x="6338" y="18265"/>
                </a:cubicBezTo>
                <a:cubicBezTo>
                  <a:pt x="6405" y="18331"/>
                  <a:pt x="6513" y="18331"/>
                  <a:pt x="6579" y="18265"/>
                </a:cubicBezTo>
                <a:cubicBezTo>
                  <a:pt x="6646" y="18200"/>
                  <a:pt x="6646" y="18093"/>
                  <a:pt x="6579" y="18028"/>
                </a:cubicBezTo>
                <a:cubicBezTo>
                  <a:pt x="6546" y="17995"/>
                  <a:pt x="6502" y="17978"/>
                  <a:pt x="6459" y="17978"/>
                </a:cubicBezTo>
                <a:close/>
                <a:moveTo>
                  <a:pt x="7245" y="17978"/>
                </a:moveTo>
                <a:cubicBezTo>
                  <a:pt x="7202" y="17978"/>
                  <a:pt x="7158" y="17995"/>
                  <a:pt x="7125" y="18028"/>
                </a:cubicBezTo>
                <a:cubicBezTo>
                  <a:pt x="7058" y="18093"/>
                  <a:pt x="7058" y="18200"/>
                  <a:pt x="7125" y="18265"/>
                </a:cubicBezTo>
                <a:cubicBezTo>
                  <a:pt x="7191" y="18331"/>
                  <a:pt x="7299" y="18331"/>
                  <a:pt x="7365" y="18265"/>
                </a:cubicBezTo>
                <a:cubicBezTo>
                  <a:pt x="7432" y="18200"/>
                  <a:pt x="7432" y="18093"/>
                  <a:pt x="7365" y="18028"/>
                </a:cubicBezTo>
                <a:cubicBezTo>
                  <a:pt x="7332" y="17995"/>
                  <a:pt x="7289" y="17978"/>
                  <a:pt x="7245" y="17978"/>
                </a:cubicBezTo>
                <a:close/>
                <a:moveTo>
                  <a:pt x="8031" y="17978"/>
                </a:moveTo>
                <a:cubicBezTo>
                  <a:pt x="7988" y="17978"/>
                  <a:pt x="7944" y="17995"/>
                  <a:pt x="7911" y="18028"/>
                </a:cubicBezTo>
                <a:cubicBezTo>
                  <a:pt x="7845" y="18093"/>
                  <a:pt x="7845" y="18200"/>
                  <a:pt x="7911" y="18265"/>
                </a:cubicBezTo>
                <a:cubicBezTo>
                  <a:pt x="7977" y="18331"/>
                  <a:pt x="8085" y="18331"/>
                  <a:pt x="8151" y="18265"/>
                </a:cubicBezTo>
                <a:cubicBezTo>
                  <a:pt x="8217" y="18200"/>
                  <a:pt x="8217" y="18093"/>
                  <a:pt x="8151" y="18028"/>
                </a:cubicBezTo>
                <a:cubicBezTo>
                  <a:pt x="8118" y="17995"/>
                  <a:pt x="8075" y="17978"/>
                  <a:pt x="8031" y="17978"/>
                </a:cubicBezTo>
                <a:close/>
                <a:moveTo>
                  <a:pt x="8818" y="17978"/>
                </a:moveTo>
                <a:cubicBezTo>
                  <a:pt x="8774" y="17978"/>
                  <a:pt x="8730" y="17995"/>
                  <a:pt x="8697" y="18028"/>
                </a:cubicBezTo>
                <a:cubicBezTo>
                  <a:pt x="8631" y="18093"/>
                  <a:pt x="8631" y="18200"/>
                  <a:pt x="8697" y="18265"/>
                </a:cubicBezTo>
                <a:cubicBezTo>
                  <a:pt x="8764" y="18331"/>
                  <a:pt x="8871" y="18331"/>
                  <a:pt x="8937" y="18265"/>
                </a:cubicBezTo>
                <a:cubicBezTo>
                  <a:pt x="9004" y="18200"/>
                  <a:pt x="9004" y="18093"/>
                  <a:pt x="8937" y="18028"/>
                </a:cubicBezTo>
                <a:cubicBezTo>
                  <a:pt x="8904" y="17995"/>
                  <a:pt x="8861" y="17978"/>
                  <a:pt x="8818" y="17978"/>
                </a:cubicBezTo>
                <a:close/>
                <a:moveTo>
                  <a:pt x="9603" y="17978"/>
                </a:moveTo>
                <a:cubicBezTo>
                  <a:pt x="9560" y="17978"/>
                  <a:pt x="9517" y="17995"/>
                  <a:pt x="9483" y="18028"/>
                </a:cubicBezTo>
                <a:cubicBezTo>
                  <a:pt x="9417" y="18093"/>
                  <a:pt x="9417" y="18200"/>
                  <a:pt x="9483" y="18265"/>
                </a:cubicBezTo>
                <a:cubicBezTo>
                  <a:pt x="9550" y="18331"/>
                  <a:pt x="9657" y="18331"/>
                  <a:pt x="9724" y="18265"/>
                </a:cubicBezTo>
                <a:cubicBezTo>
                  <a:pt x="9790" y="18200"/>
                  <a:pt x="9790" y="18093"/>
                  <a:pt x="9724" y="18028"/>
                </a:cubicBezTo>
                <a:cubicBezTo>
                  <a:pt x="9690" y="17995"/>
                  <a:pt x="9647" y="17978"/>
                  <a:pt x="9603" y="17978"/>
                </a:cubicBezTo>
                <a:close/>
                <a:moveTo>
                  <a:pt x="10390" y="17978"/>
                </a:moveTo>
                <a:cubicBezTo>
                  <a:pt x="10346" y="17978"/>
                  <a:pt x="10303" y="17995"/>
                  <a:pt x="10270" y="18028"/>
                </a:cubicBezTo>
                <a:cubicBezTo>
                  <a:pt x="10203" y="18093"/>
                  <a:pt x="10203" y="18200"/>
                  <a:pt x="10270" y="18265"/>
                </a:cubicBezTo>
                <a:cubicBezTo>
                  <a:pt x="10336" y="18331"/>
                  <a:pt x="10444" y="18331"/>
                  <a:pt x="10510" y="18265"/>
                </a:cubicBezTo>
                <a:cubicBezTo>
                  <a:pt x="10576" y="18200"/>
                  <a:pt x="10576" y="18093"/>
                  <a:pt x="10510" y="18028"/>
                </a:cubicBezTo>
                <a:cubicBezTo>
                  <a:pt x="10477" y="17995"/>
                  <a:pt x="10433" y="17978"/>
                  <a:pt x="10390" y="17978"/>
                </a:cubicBezTo>
                <a:close/>
                <a:moveTo>
                  <a:pt x="11176" y="17978"/>
                </a:moveTo>
                <a:cubicBezTo>
                  <a:pt x="11132" y="17978"/>
                  <a:pt x="11089" y="17995"/>
                  <a:pt x="11055" y="18028"/>
                </a:cubicBezTo>
                <a:cubicBezTo>
                  <a:pt x="10989" y="18093"/>
                  <a:pt x="10989" y="18200"/>
                  <a:pt x="11055" y="18265"/>
                </a:cubicBezTo>
                <a:cubicBezTo>
                  <a:pt x="11122" y="18331"/>
                  <a:pt x="11230" y="18331"/>
                  <a:pt x="11296" y="18265"/>
                </a:cubicBezTo>
                <a:cubicBezTo>
                  <a:pt x="11363" y="18200"/>
                  <a:pt x="11363" y="18093"/>
                  <a:pt x="11296" y="18028"/>
                </a:cubicBezTo>
                <a:cubicBezTo>
                  <a:pt x="11263" y="17995"/>
                  <a:pt x="11219" y="17978"/>
                  <a:pt x="11176" y="17978"/>
                </a:cubicBezTo>
                <a:close/>
                <a:moveTo>
                  <a:pt x="11962" y="17978"/>
                </a:moveTo>
                <a:cubicBezTo>
                  <a:pt x="11919" y="17978"/>
                  <a:pt x="11875" y="17995"/>
                  <a:pt x="11842" y="18028"/>
                </a:cubicBezTo>
                <a:cubicBezTo>
                  <a:pt x="11775" y="18093"/>
                  <a:pt x="11775" y="18200"/>
                  <a:pt x="11842" y="18265"/>
                </a:cubicBezTo>
                <a:cubicBezTo>
                  <a:pt x="11908" y="18331"/>
                  <a:pt x="12016" y="18331"/>
                  <a:pt x="12083" y="18265"/>
                </a:cubicBezTo>
                <a:cubicBezTo>
                  <a:pt x="12149" y="18200"/>
                  <a:pt x="12149" y="18093"/>
                  <a:pt x="12083" y="18028"/>
                </a:cubicBezTo>
                <a:cubicBezTo>
                  <a:pt x="12049" y="17995"/>
                  <a:pt x="12006" y="17978"/>
                  <a:pt x="11962" y="17978"/>
                </a:cubicBezTo>
                <a:close/>
                <a:moveTo>
                  <a:pt x="12748" y="17978"/>
                </a:moveTo>
                <a:cubicBezTo>
                  <a:pt x="12705" y="17978"/>
                  <a:pt x="12661" y="17995"/>
                  <a:pt x="12628" y="18028"/>
                </a:cubicBezTo>
                <a:cubicBezTo>
                  <a:pt x="12562" y="18093"/>
                  <a:pt x="12562" y="18200"/>
                  <a:pt x="12628" y="18265"/>
                </a:cubicBezTo>
                <a:cubicBezTo>
                  <a:pt x="12694" y="18331"/>
                  <a:pt x="12802" y="18331"/>
                  <a:pt x="12868" y="18265"/>
                </a:cubicBezTo>
                <a:cubicBezTo>
                  <a:pt x="12935" y="18200"/>
                  <a:pt x="12935" y="18093"/>
                  <a:pt x="12868" y="18028"/>
                </a:cubicBezTo>
                <a:cubicBezTo>
                  <a:pt x="12835" y="17995"/>
                  <a:pt x="12792" y="17978"/>
                  <a:pt x="12748" y="17978"/>
                </a:cubicBezTo>
                <a:close/>
                <a:moveTo>
                  <a:pt x="13535" y="17978"/>
                </a:moveTo>
                <a:cubicBezTo>
                  <a:pt x="13491" y="17978"/>
                  <a:pt x="13447" y="17995"/>
                  <a:pt x="13414" y="18028"/>
                </a:cubicBezTo>
                <a:cubicBezTo>
                  <a:pt x="13348" y="18093"/>
                  <a:pt x="13348" y="18200"/>
                  <a:pt x="13414" y="18265"/>
                </a:cubicBezTo>
                <a:cubicBezTo>
                  <a:pt x="13481" y="18331"/>
                  <a:pt x="13588" y="18331"/>
                  <a:pt x="13654" y="18265"/>
                </a:cubicBezTo>
                <a:cubicBezTo>
                  <a:pt x="13721" y="18200"/>
                  <a:pt x="13721" y="18093"/>
                  <a:pt x="13654" y="18028"/>
                </a:cubicBezTo>
                <a:cubicBezTo>
                  <a:pt x="13621" y="17995"/>
                  <a:pt x="13578" y="17978"/>
                  <a:pt x="13535" y="17978"/>
                </a:cubicBezTo>
                <a:close/>
                <a:moveTo>
                  <a:pt x="14320" y="17978"/>
                </a:moveTo>
                <a:cubicBezTo>
                  <a:pt x="14277" y="17978"/>
                  <a:pt x="14234" y="17995"/>
                  <a:pt x="14201" y="18028"/>
                </a:cubicBezTo>
                <a:cubicBezTo>
                  <a:pt x="14134" y="18093"/>
                  <a:pt x="14134" y="18200"/>
                  <a:pt x="14201" y="18265"/>
                </a:cubicBezTo>
                <a:cubicBezTo>
                  <a:pt x="14267" y="18331"/>
                  <a:pt x="14374" y="18331"/>
                  <a:pt x="14441" y="18265"/>
                </a:cubicBezTo>
                <a:cubicBezTo>
                  <a:pt x="14507" y="18200"/>
                  <a:pt x="14507" y="18093"/>
                  <a:pt x="14441" y="18028"/>
                </a:cubicBezTo>
                <a:cubicBezTo>
                  <a:pt x="14408" y="17995"/>
                  <a:pt x="14364" y="17978"/>
                  <a:pt x="14320" y="17978"/>
                </a:cubicBezTo>
                <a:close/>
                <a:moveTo>
                  <a:pt x="15107" y="17978"/>
                </a:moveTo>
                <a:cubicBezTo>
                  <a:pt x="15063" y="17978"/>
                  <a:pt x="15019" y="17995"/>
                  <a:pt x="14986" y="18028"/>
                </a:cubicBezTo>
                <a:cubicBezTo>
                  <a:pt x="14920" y="18093"/>
                  <a:pt x="14920" y="18200"/>
                  <a:pt x="14986" y="18265"/>
                </a:cubicBezTo>
                <a:cubicBezTo>
                  <a:pt x="15053" y="18331"/>
                  <a:pt x="15161" y="18331"/>
                  <a:pt x="15227" y="18265"/>
                </a:cubicBezTo>
                <a:cubicBezTo>
                  <a:pt x="15293" y="18200"/>
                  <a:pt x="15293" y="18093"/>
                  <a:pt x="15227" y="18028"/>
                </a:cubicBezTo>
                <a:cubicBezTo>
                  <a:pt x="15194" y="17995"/>
                  <a:pt x="15150" y="17978"/>
                  <a:pt x="15107" y="17978"/>
                </a:cubicBezTo>
                <a:close/>
                <a:moveTo>
                  <a:pt x="15893" y="17978"/>
                </a:moveTo>
                <a:cubicBezTo>
                  <a:pt x="15849" y="17978"/>
                  <a:pt x="15806" y="17995"/>
                  <a:pt x="15772" y="18028"/>
                </a:cubicBezTo>
                <a:cubicBezTo>
                  <a:pt x="15706" y="18093"/>
                  <a:pt x="15706" y="18200"/>
                  <a:pt x="15772" y="18265"/>
                </a:cubicBezTo>
                <a:cubicBezTo>
                  <a:pt x="15839" y="18331"/>
                  <a:pt x="15947" y="18331"/>
                  <a:pt x="16013" y="18265"/>
                </a:cubicBezTo>
                <a:cubicBezTo>
                  <a:pt x="16080" y="18200"/>
                  <a:pt x="16080" y="18093"/>
                  <a:pt x="16013" y="18028"/>
                </a:cubicBezTo>
                <a:cubicBezTo>
                  <a:pt x="15980" y="17995"/>
                  <a:pt x="15936" y="17978"/>
                  <a:pt x="15893" y="17978"/>
                </a:cubicBezTo>
                <a:close/>
                <a:moveTo>
                  <a:pt x="16679" y="17978"/>
                </a:moveTo>
                <a:cubicBezTo>
                  <a:pt x="16636" y="17978"/>
                  <a:pt x="16592" y="17995"/>
                  <a:pt x="16559" y="18028"/>
                </a:cubicBezTo>
                <a:cubicBezTo>
                  <a:pt x="16492" y="18093"/>
                  <a:pt x="16492" y="18200"/>
                  <a:pt x="16559" y="18265"/>
                </a:cubicBezTo>
                <a:cubicBezTo>
                  <a:pt x="16625" y="18331"/>
                  <a:pt x="16733" y="18331"/>
                  <a:pt x="16800" y="18265"/>
                </a:cubicBezTo>
                <a:cubicBezTo>
                  <a:pt x="16866" y="18200"/>
                  <a:pt x="16866" y="18093"/>
                  <a:pt x="16800" y="18028"/>
                </a:cubicBezTo>
                <a:cubicBezTo>
                  <a:pt x="16766" y="17995"/>
                  <a:pt x="16723" y="17978"/>
                  <a:pt x="16679" y="17978"/>
                </a:cubicBezTo>
                <a:close/>
                <a:moveTo>
                  <a:pt x="17465" y="17978"/>
                </a:moveTo>
                <a:cubicBezTo>
                  <a:pt x="17422" y="17978"/>
                  <a:pt x="17378" y="17995"/>
                  <a:pt x="17345" y="18028"/>
                </a:cubicBezTo>
                <a:cubicBezTo>
                  <a:pt x="17279" y="18093"/>
                  <a:pt x="17279" y="18200"/>
                  <a:pt x="17345" y="18265"/>
                </a:cubicBezTo>
                <a:cubicBezTo>
                  <a:pt x="17411" y="18331"/>
                  <a:pt x="17519" y="18331"/>
                  <a:pt x="17585" y="18265"/>
                </a:cubicBezTo>
                <a:cubicBezTo>
                  <a:pt x="17652" y="18200"/>
                  <a:pt x="17652" y="18093"/>
                  <a:pt x="17585" y="18028"/>
                </a:cubicBezTo>
                <a:cubicBezTo>
                  <a:pt x="17552" y="17995"/>
                  <a:pt x="17509" y="17978"/>
                  <a:pt x="17465" y="17978"/>
                </a:cubicBezTo>
                <a:close/>
                <a:moveTo>
                  <a:pt x="18252" y="17978"/>
                </a:moveTo>
                <a:cubicBezTo>
                  <a:pt x="18208" y="17978"/>
                  <a:pt x="18165" y="17995"/>
                  <a:pt x="18131" y="18028"/>
                </a:cubicBezTo>
                <a:cubicBezTo>
                  <a:pt x="18065" y="18093"/>
                  <a:pt x="18065" y="18200"/>
                  <a:pt x="18131" y="18265"/>
                </a:cubicBezTo>
                <a:cubicBezTo>
                  <a:pt x="18198" y="18331"/>
                  <a:pt x="18305" y="18331"/>
                  <a:pt x="18371" y="18265"/>
                </a:cubicBezTo>
                <a:cubicBezTo>
                  <a:pt x="18438" y="18200"/>
                  <a:pt x="18438" y="18093"/>
                  <a:pt x="18371" y="18028"/>
                </a:cubicBezTo>
                <a:cubicBezTo>
                  <a:pt x="18338" y="17995"/>
                  <a:pt x="18295" y="17978"/>
                  <a:pt x="18252" y="17978"/>
                </a:cubicBezTo>
                <a:close/>
                <a:moveTo>
                  <a:pt x="19037" y="17978"/>
                </a:moveTo>
                <a:cubicBezTo>
                  <a:pt x="18994" y="17978"/>
                  <a:pt x="18951" y="17995"/>
                  <a:pt x="18918" y="18028"/>
                </a:cubicBezTo>
                <a:cubicBezTo>
                  <a:pt x="18851" y="18093"/>
                  <a:pt x="18851" y="18200"/>
                  <a:pt x="18918" y="18265"/>
                </a:cubicBezTo>
                <a:cubicBezTo>
                  <a:pt x="18984" y="18331"/>
                  <a:pt x="19091" y="18331"/>
                  <a:pt x="19158" y="18265"/>
                </a:cubicBezTo>
                <a:cubicBezTo>
                  <a:pt x="19224" y="18200"/>
                  <a:pt x="19224" y="18093"/>
                  <a:pt x="19158" y="18028"/>
                </a:cubicBezTo>
                <a:cubicBezTo>
                  <a:pt x="19125" y="17995"/>
                  <a:pt x="19081" y="17978"/>
                  <a:pt x="19037" y="17978"/>
                </a:cubicBezTo>
                <a:close/>
                <a:moveTo>
                  <a:pt x="19824" y="17978"/>
                </a:moveTo>
                <a:cubicBezTo>
                  <a:pt x="19780" y="17978"/>
                  <a:pt x="19736" y="17995"/>
                  <a:pt x="19703" y="18028"/>
                </a:cubicBezTo>
                <a:cubicBezTo>
                  <a:pt x="19637" y="18093"/>
                  <a:pt x="19637" y="18200"/>
                  <a:pt x="19703" y="18265"/>
                </a:cubicBezTo>
                <a:cubicBezTo>
                  <a:pt x="19770" y="18331"/>
                  <a:pt x="19878" y="18331"/>
                  <a:pt x="19944" y="18265"/>
                </a:cubicBezTo>
                <a:cubicBezTo>
                  <a:pt x="20010" y="18200"/>
                  <a:pt x="20010" y="18093"/>
                  <a:pt x="19944" y="18028"/>
                </a:cubicBezTo>
                <a:cubicBezTo>
                  <a:pt x="19911" y="17995"/>
                  <a:pt x="19867" y="17978"/>
                  <a:pt x="19824" y="17978"/>
                </a:cubicBezTo>
                <a:close/>
                <a:moveTo>
                  <a:pt x="20610" y="17978"/>
                </a:moveTo>
                <a:cubicBezTo>
                  <a:pt x="20566" y="17978"/>
                  <a:pt x="20523" y="17995"/>
                  <a:pt x="20490" y="18028"/>
                </a:cubicBezTo>
                <a:cubicBezTo>
                  <a:pt x="20423" y="18093"/>
                  <a:pt x="20423" y="18200"/>
                  <a:pt x="20490" y="18265"/>
                </a:cubicBezTo>
                <a:cubicBezTo>
                  <a:pt x="20556" y="18331"/>
                  <a:pt x="20664" y="18331"/>
                  <a:pt x="20730" y="18265"/>
                </a:cubicBezTo>
                <a:cubicBezTo>
                  <a:pt x="20797" y="18200"/>
                  <a:pt x="20797" y="18093"/>
                  <a:pt x="20730" y="18028"/>
                </a:cubicBezTo>
                <a:cubicBezTo>
                  <a:pt x="20697" y="17995"/>
                  <a:pt x="20653" y="17978"/>
                  <a:pt x="20610" y="17978"/>
                </a:cubicBezTo>
                <a:close/>
                <a:moveTo>
                  <a:pt x="21396" y="17978"/>
                </a:moveTo>
                <a:cubicBezTo>
                  <a:pt x="21353" y="17978"/>
                  <a:pt x="21309" y="17995"/>
                  <a:pt x="21276" y="18028"/>
                </a:cubicBezTo>
                <a:cubicBezTo>
                  <a:pt x="21209" y="18093"/>
                  <a:pt x="21209" y="18200"/>
                  <a:pt x="21276" y="18265"/>
                </a:cubicBezTo>
                <a:cubicBezTo>
                  <a:pt x="21342" y="18331"/>
                  <a:pt x="21450" y="18331"/>
                  <a:pt x="21517" y="18265"/>
                </a:cubicBezTo>
                <a:cubicBezTo>
                  <a:pt x="21583" y="18200"/>
                  <a:pt x="21583" y="18093"/>
                  <a:pt x="21517" y="18028"/>
                </a:cubicBezTo>
                <a:cubicBezTo>
                  <a:pt x="21483" y="17995"/>
                  <a:pt x="21440" y="17978"/>
                  <a:pt x="21396" y="17978"/>
                </a:cubicBezTo>
                <a:close/>
                <a:moveTo>
                  <a:pt x="169" y="18795"/>
                </a:moveTo>
                <a:cubicBezTo>
                  <a:pt x="126" y="18795"/>
                  <a:pt x="83" y="18812"/>
                  <a:pt x="49" y="18845"/>
                </a:cubicBezTo>
                <a:cubicBezTo>
                  <a:pt x="-17" y="18910"/>
                  <a:pt x="-17" y="19017"/>
                  <a:pt x="49" y="19083"/>
                </a:cubicBezTo>
                <a:cubicBezTo>
                  <a:pt x="116" y="19149"/>
                  <a:pt x="223" y="19149"/>
                  <a:pt x="290" y="19083"/>
                </a:cubicBezTo>
                <a:cubicBezTo>
                  <a:pt x="356" y="19017"/>
                  <a:pt x="356" y="18910"/>
                  <a:pt x="290" y="18845"/>
                </a:cubicBezTo>
                <a:cubicBezTo>
                  <a:pt x="256" y="18812"/>
                  <a:pt x="213" y="18795"/>
                  <a:pt x="169" y="18795"/>
                </a:cubicBezTo>
                <a:close/>
                <a:moveTo>
                  <a:pt x="955" y="18795"/>
                </a:moveTo>
                <a:cubicBezTo>
                  <a:pt x="912" y="18795"/>
                  <a:pt x="869" y="18812"/>
                  <a:pt x="836" y="18845"/>
                </a:cubicBezTo>
                <a:cubicBezTo>
                  <a:pt x="769" y="18910"/>
                  <a:pt x="769" y="19017"/>
                  <a:pt x="836" y="19083"/>
                </a:cubicBezTo>
                <a:cubicBezTo>
                  <a:pt x="902" y="19149"/>
                  <a:pt x="1009" y="19149"/>
                  <a:pt x="1076" y="19083"/>
                </a:cubicBezTo>
                <a:cubicBezTo>
                  <a:pt x="1142" y="19017"/>
                  <a:pt x="1142" y="18910"/>
                  <a:pt x="1076" y="18845"/>
                </a:cubicBezTo>
                <a:cubicBezTo>
                  <a:pt x="1043" y="18812"/>
                  <a:pt x="999" y="18795"/>
                  <a:pt x="955" y="18795"/>
                </a:cubicBezTo>
                <a:close/>
                <a:moveTo>
                  <a:pt x="1742" y="18795"/>
                </a:moveTo>
                <a:cubicBezTo>
                  <a:pt x="1698" y="18795"/>
                  <a:pt x="1654" y="18812"/>
                  <a:pt x="1621" y="18845"/>
                </a:cubicBezTo>
                <a:cubicBezTo>
                  <a:pt x="1555" y="18910"/>
                  <a:pt x="1555" y="19017"/>
                  <a:pt x="1621" y="19083"/>
                </a:cubicBezTo>
                <a:cubicBezTo>
                  <a:pt x="1688" y="19149"/>
                  <a:pt x="1796" y="19149"/>
                  <a:pt x="1862" y="19083"/>
                </a:cubicBezTo>
                <a:cubicBezTo>
                  <a:pt x="1928" y="19017"/>
                  <a:pt x="1928" y="18910"/>
                  <a:pt x="1862" y="18845"/>
                </a:cubicBezTo>
                <a:cubicBezTo>
                  <a:pt x="1829" y="18812"/>
                  <a:pt x="1785" y="18795"/>
                  <a:pt x="1742" y="18795"/>
                </a:cubicBezTo>
                <a:close/>
                <a:moveTo>
                  <a:pt x="2528" y="18795"/>
                </a:moveTo>
                <a:cubicBezTo>
                  <a:pt x="2484" y="18795"/>
                  <a:pt x="2441" y="18812"/>
                  <a:pt x="2408" y="18845"/>
                </a:cubicBezTo>
                <a:cubicBezTo>
                  <a:pt x="2341" y="18910"/>
                  <a:pt x="2341" y="19017"/>
                  <a:pt x="2408" y="19083"/>
                </a:cubicBezTo>
                <a:cubicBezTo>
                  <a:pt x="2474" y="19149"/>
                  <a:pt x="2582" y="19149"/>
                  <a:pt x="2648" y="19083"/>
                </a:cubicBezTo>
                <a:cubicBezTo>
                  <a:pt x="2715" y="19017"/>
                  <a:pt x="2715" y="18910"/>
                  <a:pt x="2648" y="18845"/>
                </a:cubicBezTo>
                <a:cubicBezTo>
                  <a:pt x="2615" y="18812"/>
                  <a:pt x="2571" y="18795"/>
                  <a:pt x="2528" y="18795"/>
                </a:cubicBezTo>
                <a:close/>
                <a:moveTo>
                  <a:pt x="3314" y="18795"/>
                </a:moveTo>
                <a:cubicBezTo>
                  <a:pt x="3271" y="18795"/>
                  <a:pt x="3227" y="18812"/>
                  <a:pt x="3194" y="18845"/>
                </a:cubicBezTo>
                <a:cubicBezTo>
                  <a:pt x="3127" y="18910"/>
                  <a:pt x="3127" y="19017"/>
                  <a:pt x="3194" y="19083"/>
                </a:cubicBezTo>
                <a:cubicBezTo>
                  <a:pt x="3260" y="19149"/>
                  <a:pt x="3368" y="19149"/>
                  <a:pt x="3434" y="19083"/>
                </a:cubicBezTo>
                <a:cubicBezTo>
                  <a:pt x="3500" y="19017"/>
                  <a:pt x="3500" y="18910"/>
                  <a:pt x="3434" y="18845"/>
                </a:cubicBezTo>
                <a:cubicBezTo>
                  <a:pt x="3401" y="18812"/>
                  <a:pt x="3358" y="18795"/>
                  <a:pt x="3314" y="18795"/>
                </a:cubicBezTo>
                <a:close/>
                <a:moveTo>
                  <a:pt x="4101" y="18795"/>
                </a:moveTo>
                <a:cubicBezTo>
                  <a:pt x="4057" y="18795"/>
                  <a:pt x="4013" y="18812"/>
                  <a:pt x="3980" y="18845"/>
                </a:cubicBezTo>
                <a:cubicBezTo>
                  <a:pt x="3914" y="18910"/>
                  <a:pt x="3914" y="19017"/>
                  <a:pt x="3980" y="19083"/>
                </a:cubicBezTo>
                <a:cubicBezTo>
                  <a:pt x="4047" y="19149"/>
                  <a:pt x="4154" y="19149"/>
                  <a:pt x="4220" y="19083"/>
                </a:cubicBezTo>
                <a:cubicBezTo>
                  <a:pt x="4287" y="19017"/>
                  <a:pt x="4287" y="18910"/>
                  <a:pt x="4220" y="18845"/>
                </a:cubicBezTo>
                <a:cubicBezTo>
                  <a:pt x="4187" y="18812"/>
                  <a:pt x="4144" y="18795"/>
                  <a:pt x="4101" y="18795"/>
                </a:cubicBezTo>
                <a:close/>
                <a:moveTo>
                  <a:pt x="4886" y="18795"/>
                </a:moveTo>
                <a:cubicBezTo>
                  <a:pt x="4843" y="18795"/>
                  <a:pt x="4800" y="18812"/>
                  <a:pt x="4766" y="18845"/>
                </a:cubicBezTo>
                <a:cubicBezTo>
                  <a:pt x="4700" y="18910"/>
                  <a:pt x="4700" y="19017"/>
                  <a:pt x="4766" y="19083"/>
                </a:cubicBezTo>
                <a:cubicBezTo>
                  <a:pt x="4833" y="19149"/>
                  <a:pt x="4940" y="19149"/>
                  <a:pt x="5007" y="19083"/>
                </a:cubicBezTo>
                <a:cubicBezTo>
                  <a:pt x="5073" y="19017"/>
                  <a:pt x="5073" y="18910"/>
                  <a:pt x="5007" y="18845"/>
                </a:cubicBezTo>
                <a:cubicBezTo>
                  <a:pt x="4973" y="18812"/>
                  <a:pt x="4930" y="18795"/>
                  <a:pt x="4886" y="18795"/>
                </a:cubicBezTo>
                <a:close/>
                <a:moveTo>
                  <a:pt x="5672" y="18795"/>
                </a:moveTo>
                <a:cubicBezTo>
                  <a:pt x="5629" y="18795"/>
                  <a:pt x="5586" y="18812"/>
                  <a:pt x="5553" y="18845"/>
                </a:cubicBezTo>
                <a:cubicBezTo>
                  <a:pt x="5486" y="18910"/>
                  <a:pt x="5486" y="19017"/>
                  <a:pt x="5553" y="19083"/>
                </a:cubicBezTo>
                <a:cubicBezTo>
                  <a:pt x="5619" y="19149"/>
                  <a:pt x="5726" y="19149"/>
                  <a:pt x="5793" y="19083"/>
                </a:cubicBezTo>
                <a:cubicBezTo>
                  <a:pt x="5859" y="19017"/>
                  <a:pt x="5859" y="18910"/>
                  <a:pt x="5793" y="18845"/>
                </a:cubicBezTo>
                <a:cubicBezTo>
                  <a:pt x="5760" y="18812"/>
                  <a:pt x="5716" y="18795"/>
                  <a:pt x="5672" y="18795"/>
                </a:cubicBezTo>
                <a:close/>
                <a:moveTo>
                  <a:pt x="6459" y="18795"/>
                </a:moveTo>
                <a:cubicBezTo>
                  <a:pt x="6415" y="18795"/>
                  <a:pt x="6372" y="18812"/>
                  <a:pt x="6338" y="18845"/>
                </a:cubicBezTo>
                <a:cubicBezTo>
                  <a:pt x="6272" y="18910"/>
                  <a:pt x="6272" y="19017"/>
                  <a:pt x="6338" y="19083"/>
                </a:cubicBezTo>
                <a:cubicBezTo>
                  <a:pt x="6405" y="19149"/>
                  <a:pt x="6513" y="19149"/>
                  <a:pt x="6579" y="19083"/>
                </a:cubicBezTo>
                <a:cubicBezTo>
                  <a:pt x="6646" y="19017"/>
                  <a:pt x="6646" y="18910"/>
                  <a:pt x="6579" y="18845"/>
                </a:cubicBezTo>
                <a:cubicBezTo>
                  <a:pt x="6546" y="18812"/>
                  <a:pt x="6502" y="18795"/>
                  <a:pt x="6459" y="18795"/>
                </a:cubicBezTo>
                <a:close/>
                <a:moveTo>
                  <a:pt x="7245" y="18795"/>
                </a:moveTo>
                <a:cubicBezTo>
                  <a:pt x="7202" y="18795"/>
                  <a:pt x="7158" y="18812"/>
                  <a:pt x="7125" y="18845"/>
                </a:cubicBezTo>
                <a:cubicBezTo>
                  <a:pt x="7058" y="18910"/>
                  <a:pt x="7058" y="19017"/>
                  <a:pt x="7125" y="19083"/>
                </a:cubicBezTo>
                <a:cubicBezTo>
                  <a:pt x="7191" y="19149"/>
                  <a:pt x="7299" y="19149"/>
                  <a:pt x="7365" y="19083"/>
                </a:cubicBezTo>
                <a:cubicBezTo>
                  <a:pt x="7432" y="19017"/>
                  <a:pt x="7432" y="18910"/>
                  <a:pt x="7365" y="18845"/>
                </a:cubicBezTo>
                <a:cubicBezTo>
                  <a:pt x="7332" y="18812"/>
                  <a:pt x="7289" y="18795"/>
                  <a:pt x="7245" y="18795"/>
                </a:cubicBezTo>
                <a:close/>
                <a:moveTo>
                  <a:pt x="8031" y="18795"/>
                </a:moveTo>
                <a:cubicBezTo>
                  <a:pt x="7988" y="18795"/>
                  <a:pt x="7944" y="18812"/>
                  <a:pt x="7911" y="18845"/>
                </a:cubicBezTo>
                <a:cubicBezTo>
                  <a:pt x="7845" y="18910"/>
                  <a:pt x="7845" y="19017"/>
                  <a:pt x="7911" y="19083"/>
                </a:cubicBezTo>
                <a:cubicBezTo>
                  <a:pt x="7977" y="19149"/>
                  <a:pt x="8085" y="19149"/>
                  <a:pt x="8151" y="19083"/>
                </a:cubicBezTo>
                <a:cubicBezTo>
                  <a:pt x="8217" y="19017"/>
                  <a:pt x="8217" y="18910"/>
                  <a:pt x="8151" y="18845"/>
                </a:cubicBezTo>
                <a:cubicBezTo>
                  <a:pt x="8118" y="18812"/>
                  <a:pt x="8075" y="18795"/>
                  <a:pt x="8031" y="18795"/>
                </a:cubicBezTo>
                <a:close/>
                <a:moveTo>
                  <a:pt x="8818" y="18795"/>
                </a:moveTo>
                <a:cubicBezTo>
                  <a:pt x="8774" y="18795"/>
                  <a:pt x="8730" y="18812"/>
                  <a:pt x="8697" y="18845"/>
                </a:cubicBezTo>
                <a:cubicBezTo>
                  <a:pt x="8631" y="18910"/>
                  <a:pt x="8631" y="19017"/>
                  <a:pt x="8697" y="19083"/>
                </a:cubicBezTo>
                <a:cubicBezTo>
                  <a:pt x="8764" y="19149"/>
                  <a:pt x="8871" y="19149"/>
                  <a:pt x="8937" y="19083"/>
                </a:cubicBezTo>
                <a:cubicBezTo>
                  <a:pt x="9004" y="19017"/>
                  <a:pt x="9004" y="18910"/>
                  <a:pt x="8937" y="18845"/>
                </a:cubicBezTo>
                <a:cubicBezTo>
                  <a:pt x="8904" y="18812"/>
                  <a:pt x="8861" y="18795"/>
                  <a:pt x="8818" y="18795"/>
                </a:cubicBezTo>
                <a:close/>
                <a:moveTo>
                  <a:pt x="9603" y="18795"/>
                </a:moveTo>
                <a:cubicBezTo>
                  <a:pt x="9560" y="18795"/>
                  <a:pt x="9517" y="18812"/>
                  <a:pt x="9483" y="18845"/>
                </a:cubicBezTo>
                <a:cubicBezTo>
                  <a:pt x="9417" y="18910"/>
                  <a:pt x="9417" y="19017"/>
                  <a:pt x="9483" y="19083"/>
                </a:cubicBezTo>
                <a:cubicBezTo>
                  <a:pt x="9550" y="19149"/>
                  <a:pt x="9657" y="19149"/>
                  <a:pt x="9724" y="19083"/>
                </a:cubicBezTo>
                <a:cubicBezTo>
                  <a:pt x="9790" y="19017"/>
                  <a:pt x="9790" y="18910"/>
                  <a:pt x="9724" y="18845"/>
                </a:cubicBezTo>
                <a:cubicBezTo>
                  <a:pt x="9690" y="18812"/>
                  <a:pt x="9647" y="18795"/>
                  <a:pt x="9603" y="18795"/>
                </a:cubicBezTo>
                <a:close/>
                <a:moveTo>
                  <a:pt x="10390" y="18795"/>
                </a:moveTo>
                <a:cubicBezTo>
                  <a:pt x="10346" y="18795"/>
                  <a:pt x="10303" y="18812"/>
                  <a:pt x="10270" y="18845"/>
                </a:cubicBezTo>
                <a:cubicBezTo>
                  <a:pt x="10203" y="18910"/>
                  <a:pt x="10203" y="19017"/>
                  <a:pt x="10270" y="19083"/>
                </a:cubicBezTo>
                <a:cubicBezTo>
                  <a:pt x="10336" y="19149"/>
                  <a:pt x="10444" y="19149"/>
                  <a:pt x="10510" y="19083"/>
                </a:cubicBezTo>
                <a:cubicBezTo>
                  <a:pt x="10576" y="19017"/>
                  <a:pt x="10576" y="18910"/>
                  <a:pt x="10510" y="18845"/>
                </a:cubicBezTo>
                <a:cubicBezTo>
                  <a:pt x="10477" y="18812"/>
                  <a:pt x="10433" y="18795"/>
                  <a:pt x="10390" y="18795"/>
                </a:cubicBezTo>
                <a:close/>
                <a:moveTo>
                  <a:pt x="11176" y="18795"/>
                </a:moveTo>
                <a:cubicBezTo>
                  <a:pt x="11132" y="18795"/>
                  <a:pt x="11089" y="18812"/>
                  <a:pt x="11055" y="18845"/>
                </a:cubicBezTo>
                <a:cubicBezTo>
                  <a:pt x="10989" y="18910"/>
                  <a:pt x="10989" y="19017"/>
                  <a:pt x="11055" y="19083"/>
                </a:cubicBezTo>
                <a:cubicBezTo>
                  <a:pt x="11122" y="19149"/>
                  <a:pt x="11230" y="19149"/>
                  <a:pt x="11296" y="19083"/>
                </a:cubicBezTo>
                <a:cubicBezTo>
                  <a:pt x="11363" y="19017"/>
                  <a:pt x="11363" y="18910"/>
                  <a:pt x="11296" y="18845"/>
                </a:cubicBezTo>
                <a:cubicBezTo>
                  <a:pt x="11263" y="18812"/>
                  <a:pt x="11219" y="18795"/>
                  <a:pt x="11176" y="18795"/>
                </a:cubicBezTo>
                <a:close/>
                <a:moveTo>
                  <a:pt x="11962" y="18795"/>
                </a:moveTo>
                <a:cubicBezTo>
                  <a:pt x="11919" y="18795"/>
                  <a:pt x="11875" y="18812"/>
                  <a:pt x="11842" y="18845"/>
                </a:cubicBezTo>
                <a:cubicBezTo>
                  <a:pt x="11775" y="18910"/>
                  <a:pt x="11775" y="19017"/>
                  <a:pt x="11842" y="19083"/>
                </a:cubicBezTo>
                <a:cubicBezTo>
                  <a:pt x="11908" y="19149"/>
                  <a:pt x="12016" y="19149"/>
                  <a:pt x="12083" y="19083"/>
                </a:cubicBezTo>
                <a:cubicBezTo>
                  <a:pt x="12149" y="19017"/>
                  <a:pt x="12149" y="18910"/>
                  <a:pt x="12083" y="18845"/>
                </a:cubicBezTo>
                <a:cubicBezTo>
                  <a:pt x="12049" y="18812"/>
                  <a:pt x="12006" y="18795"/>
                  <a:pt x="11962" y="18795"/>
                </a:cubicBezTo>
                <a:close/>
                <a:moveTo>
                  <a:pt x="12748" y="18795"/>
                </a:moveTo>
                <a:cubicBezTo>
                  <a:pt x="12705" y="18795"/>
                  <a:pt x="12661" y="18812"/>
                  <a:pt x="12628" y="18845"/>
                </a:cubicBezTo>
                <a:cubicBezTo>
                  <a:pt x="12562" y="18910"/>
                  <a:pt x="12562" y="19017"/>
                  <a:pt x="12628" y="19083"/>
                </a:cubicBezTo>
                <a:cubicBezTo>
                  <a:pt x="12694" y="19149"/>
                  <a:pt x="12802" y="19149"/>
                  <a:pt x="12868" y="19083"/>
                </a:cubicBezTo>
                <a:cubicBezTo>
                  <a:pt x="12935" y="19017"/>
                  <a:pt x="12935" y="18910"/>
                  <a:pt x="12868" y="18845"/>
                </a:cubicBezTo>
                <a:cubicBezTo>
                  <a:pt x="12835" y="18812"/>
                  <a:pt x="12792" y="18795"/>
                  <a:pt x="12748" y="18795"/>
                </a:cubicBezTo>
                <a:close/>
                <a:moveTo>
                  <a:pt x="13535" y="18795"/>
                </a:moveTo>
                <a:cubicBezTo>
                  <a:pt x="13491" y="18795"/>
                  <a:pt x="13447" y="18812"/>
                  <a:pt x="13414" y="18845"/>
                </a:cubicBezTo>
                <a:cubicBezTo>
                  <a:pt x="13348" y="18910"/>
                  <a:pt x="13348" y="19017"/>
                  <a:pt x="13414" y="19083"/>
                </a:cubicBezTo>
                <a:cubicBezTo>
                  <a:pt x="13481" y="19149"/>
                  <a:pt x="13588" y="19149"/>
                  <a:pt x="13654" y="19083"/>
                </a:cubicBezTo>
                <a:cubicBezTo>
                  <a:pt x="13721" y="19017"/>
                  <a:pt x="13721" y="18910"/>
                  <a:pt x="13654" y="18845"/>
                </a:cubicBezTo>
                <a:cubicBezTo>
                  <a:pt x="13621" y="18812"/>
                  <a:pt x="13578" y="18795"/>
                  <a:pt x="13535" y="18795"/>
                </a:cubicBezTo>
                <a:close/>
                <a:moveTo>
                  <a:pt x="14320" y="18795"/>
                </a:moveTo>
                <a:cubicBezTo>
                  <a:pt x="14277" y="18795"/>
                  <a:pt x="14234" y="18812"/>
                  <a:pt x="14201" y="18845"/>
                </a:cubicBezTo>
                <a:cubicBezTo>
                  <a:pt x="14134" y="18910"/>
                  <a:pt x="14134" y="19017"/>
                  <a:pt x="14201" y="19083"/>
                </a:cubicBezTo>
                <a:cubicBezTo>
                  <a:pt x="14267" y="19149"/>
                  <a:pt x="14374" y="19149"/>
                  <a:pt x="14441" y="19083"/>
                </a:cubicBezTo>
                <a:cubicBezTo>
                  <a:pt x="14507" y="19017"/>
                  <a:pt x="14507" y="18910"/>
                  <a:pt x="14441" y="18845"/>
                </a:cubicBezTo>
                <a:cubicBezTo>
                  <a:pt x="14408" y="18812"/>
                  <a:pt x="14364" y="18795"/>
                  <a:pt x="14320" y="18795"/>
                </a:cubicBezTo>
                <a:close/>
                <a:moveTo>
                  <a:pt x="15107" y="18795"/>
                </a:moveTo>
                <a:cubicBezTo>
                  <a:pt x="15063" y="18795"/>
                  <a:pt x="15019" y="18812"/>
                  <a:pt x="14986" y="18845"/>
                </a:cubicBezTo>
                <a:cubicBezTo>
                  <a:pt x="14920" y="18910"/>
                  <a:pt x="14920" y="19017"/>
                  <a:pt x="14986" y="19083"/>
                </a:cubicBezTo>
                <a:cubicBezTo>
                  <a:pt x="15053" y="19149"/>
                  <a:pt x="15161" y="19149"/>
                  <a:pt x="15227" y="19083"/>
                </a:cubicBezTo>
                <a:cubicBezTo>
                  <a:pt x="15293" y="19017"/>
                  <a:pt x="15293" y="18910"/>
                  <a:pt x="15227" y="18845"/>
                </a:cubicBezTo>
                <a:cubicBezTo>
                  <a:pt x="15194" y="18812"/>
                  <a:pt x="15150" y="18795"/>
                  <a:pt x="15107" y="18795"/>
                </a:cubicBezTo>
                <a:close/>
                <a:moveTo>
                  <a:pt x="15893" y="18795"/>
                </a:moveTo>
                <a:cubicBezTo>
                  <a:pt x="15849" y="18795"/>
                  <a:pt x="15806" y="18812"/>
                  <a:pt x="15772" y="18845"/>
                </a:cubicBezTo>
                <a:cubicBezTo>
                  <a:pt x="15706" y="18910"/>
                  <a:pt x="15706" y="19017"/>
                  <a:pt x="15772" y="19083"/>
                </a:cubicBezTo>
                <a:cubicBezTo>
                  <a:pt x="15839" y="19149"/>
                  <a:pt x="15947" y="19149"/>
                  <a:pt x="16013" y="19083"/>
                </a:cubicBezTo>
                <a:cubicBezTo>
                  <a:pt x="16080" y="19017"/>
                  <a:pt x="16080" y="18910"/>
                  <a:pt x="16013" y="18845"/>
                </a:cubicBezTo>
                <a:cubicBezTo>
                  <a:pt x="15980" y="18812"/>
                  <a:pt x="15936" y="18795"/>
                  <a:pt x="15893" y="18795"/>
                </a:cubicBezTo>
                <a:close/>
                <a:moveTo>
                  <a:pt x="16679" y="18795"/>
                </a:moveTo>
                <a:cubicBezTo>
                  <a:pt x="16636" y="18795"/>
                  <a:pt x="16592" y="18812"/>
                  <a:pt x="16559" y="18845"/>
                </a:cubicBezTo>
                <a:cubicBezTo>
                  <a:pt x="16492" y="18910"/>
                  <a:pt x="16492" y="19017"/>
                  <a:pt x="16559" y="19083"/>
                </a:cubicBezTo>
                <a:cubicBezTo>
                  <a:pt x="16625" y="19149"/>
                  <a:pt x="16733" y="19149"/>
                  <a:pt x="16800" y="19083"/>
                </a:cubicBezTo>
                <a:cubicBezTo>
                  <a:pt x="16866" y="19017"/>
                  <a:pt x="16866" y="18910"/>
                  <a:pt x="16800" y="18845"/>
                </a:cubicBezTo>
                <a:cubicBezTo>
                  <a:pt x="16766" y="18812"/>
                  <a:pt x="16723" y="18795"/>
                  <a:pt x="16679" y="18795"/>
                </a:cubicBezTo>
                <a:close/>
                <a:moveTo>
                  <a:pt x="17465" y="18795"/>
                </a:moveTo>
                <a:cubicBezTo>
                  <a:pt x="17422" y="18795"/>
                  <a:pt x="17378" y="18812"/>
                  <a:pt x="17345" y="18845"/>
                </a:cubicBezTo>
                <a:cubicBezTo>
                  <a:pt x="17279" y="18910"/>
                  <a:pt x="17279" y="19017"/>
                  <a:pt x="17345" y="19083"/>
                </a:cubicBezTo>
                <a:cubicBezTo>
                  <a:pt x="17411" y="19149"/>
                  <a:pt x="17519" y="19149"/>
                  <a:pt x="17585" y="19083"/>
                </a:cubicBezTo>
                <a:cubicBezTo>
                  <a:pt x="17652" y="19017"/>
                  <a:pt x="17652" y="18910"/>
                  <a:pt x="17585" y="18845"/>
                </a:cubicBezTo>
                <a:cubicBezTo>
                  <a:pt x="17552" y="18812"/>
                  <a:pt x="17509" y="18795"/>
                  <a:pt x="17465" y="18795"/>
                </a:cubicBezTo>
                <a:close/>
                <a:moveTo>
                  <a:pt x="18252" y="18795"/>
                </a:moveTo>
                <a:cubicBezTo>
                  <a:pt x="18208" y="18795"/>
                  <a:pt x="18165" y="18812"/>
                  <a:pt x="18131" y="18845"/>
                </a:cubicBezTo>
                <a:cubicBezTo>
                  <a:pt x="18065" y="18910"/>
                  <a:pt x="18065" y="19017"/>
                  <a:pt x="18131" y="19083"/>
                </a:cubicBezTo>
                <a:cubicBezTo>
                  <a:pt x="18198" y="19149"/>
                  <a:pt x="18305" y="19149"/>
                  <a:pt x="18371" y="19083"/>
                </a:cubicBezTo>
                <a:cubicBezTo>
                  <a:pt x="18438" y="19017"/>
                  <a:pt x="18438" y="18910"/>
                  <a:pt x="18371" y="18845"/>
                </a:cubicBezTo>
                <a:cubicBezTo>
                  <a:pt x="18338" y="18812"/>
                  <a:pt x="18295" y="18795"/>
                  <a:pt x="18252" y="18795"/>
                </a:cubicBezTo>
                <a:close/>
                <a:moveTo>
                  <a:pt x="19037" y="18795"/>
                </a:moveTo>
                <a:cubicBezTo>
                  <a:pt x="18994" y="18795"/>
                  <a:pt x="18951" y="18812"/>
                  <a:pt x="18918" y="18845"/>
                </a:cubicBezTo>
                <a:cubicBezTo>
                  <a:pt x="18851" y="18910"/>
                  <a:pt x="18851" y="19017"/>
                  <a:pt x="18918" y="19083"/>
                </a:cubicBezTo>
                <a:cubicBezTo>
                  <a:pt x="18984" y="19149"/>
                  <a:pt x="19091" y="19149"/>
                  <a:pt x="19158" y="19083"/>
                </a:cubicBezTo>
                <a:cubicBezTo>
                  <a:pt x="19224" y="19017"/>
                  <a:pt x="19224" y="18910"/>
                  <a:pt x="19158" y="18845"/>
                </a:cubicBezTo>
                <a:cubicBezTo>
                  <a:pt x="19125" y="18812"/>
                  <a:pt x="19081" y="18795"/>
                  <a:pt x="19037" y="18795"/>
                </a:cubicBezTo>
                <a:close/>
                <a:moveTo>
                  <a:pt x="19824" y="18795"/>
                </a:moveTo>
                <a:cubicBezTo>
                  <a:pt x="19780" y="18795"/>
                  <a:pt x="19736" y="18812"/>
                  <a:pt x="19703" y="18845"/>
                </a:cubicBezTo>
                <a:cubicBezTo>
                  <a:pt x="19637" y="18910"/>
                  <a:pt x="19637" y="19017"/>
                  <a:pt x="19703" y="19083"/>
                </a:cubicBezTo>
                <a:cubicBezTo>
                  <a:pt x="19770" y="19149"/>
                  <a:pt x="19878" y="19149"/>
                  <a:pt x="19944" y="19083"/>
                </a:cubicBezTo>
                <a:cubicBezTo>
                  <a:pt x="20010" y="19017"/>
                  <a:pt x="20010" y="18910"/>
                  <a:pt x="19944" y="18845"/>
                </a:cubicBezTo>
                <a:cubicBezTo>
                  <a:pt x="19911" y="18812"/>
                  <a:pt x="19867" y="18795"/>
                  <a:pt x="19824" y="18795"/>
                </a:cubicBezTo>
                <a:close/>
                <a:moveTo>
                  <a:pt x="20610" y="18795"/>
                </a:moveTo>
                <a:cubicBezTo>
                  <a:pt x="20566" y="18795"/>
                  <a:pt x="20523" y="18812"/>
                  <a:pt x="20490" y="18845"/>
                </a:cubicBezTo>
                <a:cubicBezTo>
                  <a:pt x="20423" y="18910"/>
                  <a:pt x="20423" y="19017"/>
                  <a:pt x="20490" y="19083"/>
                </a:cubicBezTo>
                <a:cubicBezTo>
                  <a:pt x="20556" y="19149"/>
                  <a:pt x="20664" y="19149"/>
                  <a:pt x="20730" y="19083"/>
                </a:cubicBezTo>
                <a:cubicBezTo>
                  <a:pt x="20797" y="19017"/>
                  <a:pt x="20797" y="18910"/>
                  <a:pt x="20730" y="18845"/>
                </a:cubicBezTo>
                <a:cubicBezTo>
                  <a:pt x="20697" y="18812"/>
                  <a:pt x="20653" y="18795"/>
                  <a:pt x="20610" y="18795"/>
                </a:cubicBezTo>
                <a:close/>
                <a:moveTo>
                  <a:pt x="21396" y="18795"/>
                </a:moveTo>
                <a:cubicBezTo>
                  <a:pt x="21353" y="18795"/>
                  <a:pt x="21309" y="18812"/>
                  <a:pt x="21276" y="18845"/>
                </a:cubicBezTo>
                <a:cubicBezTo>
                  <a:pt x="21209" y="18910"/>
                  <a:pt x="21209" y="19017"/>
                  <a:pt x="21276" y="19083"/>
                </a:cubicBezTo>
                <a:cubicBezTo>
                  <a:pt x="21342" y="19149"/>
                  <a:pt x="21450" y="19149"/>
                  <a:pt x="21517" y="19083"/>
                </a:cubicBezTo>
                <a:cubicBezTo>
                  <a:pt x="21583" y="19017"/>
                  <a:pt x="21583" y="18910"/>
                  <a:pt x="21517" y="18845"/>
                </a:cubicBezTo>
                <a:cubicBezTo>
                  <a:pt x="21483" y="18812"/>
                  <a:pt x="21440" y="18795"/>
                  <a:pt x="21396" y="18795"/>
                </a:cubicBezTo>
                <a:close/>
                <a:moveTo>
                  <a:pt x="169" y="19613"/>
                </a:moveTo>
                <a:cubicBezTo>
                  <a:pt x="126" y="19613"/>
                  <a:pt x="83" y="19630"/>
                  <a:pt x="49" y="19662"/>
                </a:cubicBezTo>
                <a:cubicBezTo>
                  <a:pt x="-17" y="19728"/>
                  <a:pt x="-17" y="19834"/>
                  <a:pt x="49" y="19900"/>
                </a:cubicBezTo>
                <a:cubicBezTo>
                  <a:pt x="116" y="19966"/>
                  <a:pt x="223" y="19966"/>
                  <a:pt x="290" y="19900"/>
                </a:cubicBezTo>
                <a:cubicBezTo>
                  <a:pt x="356" y="19834"/>
                  <a:pt x="356" y="19728"/>
                  <a:pt x="290" y="19662"/>
                </a:cubicBezTo>
                <a:cubicBezTo>
                  <a:pt x="256" y="19630"/>
                  <a:pt x="213" y="19613"/>
                  <a:pt x="169" y="19613"/>
                </a:cubicBezTo>
                <a:close/>
                <a:moveTo>
                  <a:pt x="955" y="19613"/>
                </a:moveTo>
                <a:cubicBezTo>
                  <a:pt x="912" y="19613"/>
                  <a:pt x="869" y="19630"/>
                  <a:pt x="836" y="19662"/>
                </a:cubicBezTo>
                <a:cubicBezTo>
                  <a:pt x="769" y="19728"/>
                  <a:pt x="769" y="19834"/>
                  <a:pt x="836" y="19900"/>
                </a:cubicBezTo>
                <a:cubicBezTo>
                  <a:pt x="902" y="19966"/>
                  <a:pt x="1009" y="19966"/>
                  <a:pt x="1076" y="19900"/>
                </a:cubicBezTo>
                <a:cubicBezTo>
                  <a:pt x="1142" y="19834"/>
                  <a:pt x="1142" y="19728"/>
                  <a:pt x="1076" y="19662"/>
                </a:cubicBezTo>
                <a:cubicBezTo>
                  <a:pt x="1043" y="19630"/>
                  <a:pt x="999" y="19613"/>
                  <a:pt x="955" y="19613"/>
                </a:cubicBezTo>
                <a:close/>
                <a:moveTo>
                  <a:pt x="1742" y="19613"/>
                </a:moveTo>
                <a:cubicBezTo>
                  <a:pt x="1698" y="19613"/>
                  <a:pt x="1654" y="19630"/>
                  <a:pt x="1621" y="19662"/>
                </a:cubicBezTo>
                <a:cubicBezTo>
                  <a:pt x="1555" y="19728"/>
                  <a:pt x="1555" y="19834"/>
                  <a:pt x="1621" y="19900"/>
                </a:cubicBezTo>
                <a:cubicBezTo>
                  <a:pt x="1688" y="19966"/>
                  <a:pt x="1796" y="19966"/>
                  <a:pt x="1862" y="19900"/>
                </a:cubicBezTo>
                <a:cubicBezTo>
                  <a:pt x="1928" y="19834"/>
                  <a:pt x="1928" y="19728"/>
                  <a:pt x="1862" y="19662"/>
                </a:cubicBezTo>
                <a:cubicBezTo>
                  <a:pt x="1829" y="19630"/>
                  <a:pt x="1785" y="19613"/>
                  <a:pt x="1742" y="19613"/>
                </a:cubicBezTo>
                <a:close/>
                <a:moveTo>
                  <a:pt x="2528" y="19613"/>
                </a:moveTo>
                <a:cubicBezTo>
                  <a:pt x="2484" y="19613"/>
                  <a:pt x="2441" y="19630"/>
                  <a:pt x="2408" y="19662"/>
                </a:cubicBezTo>
                <a:cubicBezTo>
                  <a:pt x="2341" y="19728"/>
                  <a:pt x="2341" y="19834"/>
                  <a:pt x="2408" y="19900"/>
                </a:cubicBezTo>
                <a:cubicBezTo>
                  <a:pt x="2474" y="19966"/>
                  <a:pt x="2582" y="19966"/>
                  <a:pt x="2648" y="19900"/>
                </a:cubicBezTo>
                <a:cubicBezTo>
                  <a:pt x="2715" y="19834"/>
                  <a:pt x="2715" y="19728"/>
                  <a:pt x="2648" y="19662"/>
                </a:cubicBezTo>
                <a:cubicBezTo>
                  <a:pt x="2615" y="19630"/>
                  <a:pt x="2571" y="19613"/>
                  <a:pt x="2528" y="19613"/>
                </a:cubicBezTo>
                <a:close/>
                <a:moveTo>
                  <a:pt x="3314" y="19613"/>
                </a:moveTo>
                <a:cubicBezTo>
                  <a:pt x="3271" y="19613"/>
                  <a:pt x="3227" y="19630"/>
                  <a:pt x="3194" y="19662"/>
                </a:cubicBezTo>
                <a:cubicBezTo>
                  <a:pt x="3127" y="19728"/>
                  <a:pt x="3127" y="19834"/>
                  <a:pt x="3194" y="19900"/>
                </a:cubicBezTo>
                <a:cubicBezTo>
                  <a:pt x="3260" y="19966"/>
                  <a:pt x="3368" y="19966"/>
                  <a:pt x="3434" y="19900"/>
                </a:cubicBezTo>
                <a:cubicBezTo>
                  <a:pt x="3500" y="19834"/>
                  <a:pt x="3500" y="19728"/>
                  <a:pt x="3434" y="19662"/>
                </a:cubicBezTo>
                <a:cubicBezTo>
                  <a:pt x="3401" y="19630"/>
                  <a:pt x="3358" y="19613"/>
                  <a:pt x="3314" y="19613"/>
                </a:cubicBezTo>
                <a:close/>
                <a:moveTo>
                  <a:pt x="4101" y="19613"/>
                </a:moveTo>
                <a:cubicBezTo>
                  <a:pt x="4057" y="19613"/>
                  <a:pt x="4013" y="19630"/>
                  <a:pt x="3980" y="19662"/>
                </a:cubicBezTo>
                <a:cubicBezTo>
                  <a:pt x="3914" y="19728"/>
                  <a:pt x="3914" y="19834"/>
                  <a:pt x="3980" y="19900"/>
                </a:cubicBezTo>
                <a:cubicBezTo>
                  <a:pt x="4047" y="19966"/>
                  <a:pt x="4154" y="19966"/>
                  <a:pt x="4220" y="19900"/>
                </a:cubicBezTo>
                <a:cubicBezTo>
                  <a:pt x="4287" y="19834"/>
                  <a:pt x="4287" y="19728"/>
                  <a:pt x="4220" y="19662"/>
                </a:cubicBezTo>
                <a:cubicBezTo>
                  <a:pt x="4187" y="19630"/>
                  <a:pt x="4144" y="19613"/>
                  <a:pt x="4101" y="19613"/>
                </a:cubicBezTo>
                <a:close/>
                <a:moveTo>
                  <a:pt x="4886" y="19613"/>
                </a:moveTo>
                <a:cubicBezTo>
                  <a:pt x="4843" y="19613"/>
                  <a:pt x="4800" y="19630"/>
                  <a:pt x="4766" y="19662"/>
                </a:cubicBezTo>
                <a:cubicBezTo>
                  <a:pt x="4700" y="19728"/>
                  <a:pt x="4700" y="19834"/>
                  <a:pt x="4766" y="19900"/>
                </a:cubicBezTo>
                <a:cubicBezTo>
                  <a:pt x="4833" y="19966"/>
                  <a:pt x="4940" y="19966"/>
                  <a:pt x="5007" y="19900"/>
                </a:cubicBezTo>
                <a:cubicBezTo>
                  <a:pt x="5073" y="19834"/>
                  <a:pt x="5073" y="19728"/>
                  <a:pt x="5007" y="19662"/>
                </a:cubicBezTo>
                <a:cubicBezTo>
                  <a:pt x="4973" y="19630"/>
                  <a:pt x="4930" y="19613"/>
                  <a:pt x="4886" y="19613"/>
                </a:cubicBezTo>
                <a:close/>
                <a:moveTo>
                  <a:pt x="5672" y="19613"/>
                </a:moveTo>
                <a:cubicBezTo>
                  <a:pt x="5629" y="19613"/>
                  <a:pt x="5586" y="19630"/>
                  <a:pt x="5553" y="19662"/>
                </a:cubicBezTo>
                <a:cubicBezTo>
                  <a:pt x="5486" y="19728"/>
                  <a:pt x="5486" y="19834"/>
                  <a:pt x="5553" y="19900"/>
                </a:cubicBezTo>
                <a:cubicBezTo>
                  <a:pt x="5619" y="19966"/>
                  <a:pt x="5726" y="19966"/>
                  <a:pt x="5793" y="19900"/>
                </a:cubicBezTo>
                <a:cubicBezTo>
                  <a:pt x="5859" y="19834"/>
                  <a:pt x="5859" y="19728"/>
                  <a:pt x="5793" y="19662"/>
                </a:cubicBezTo>
                <a:cubicBezTo>
                  <a:pt x="5760" y="19630"/>
                  <a:pt x="5716" y="19613"/>
                  <a:pt x="5672" y="19613"/>
                </a:cubicBezTo>
                <a:close/>
                <a:moveTo>
                  <a:pt x="6459" y="19613"/>
                </a:moveTo>
                <a:cubicBezTo>
                  <a:pt x="6415" y="19613"/>
                  <a:pt x="6372" y="19630"/>
                  <a:pt x="6338" y="19662"/>
                </a:cubicBezTo>
                <a:cubicBezTo>
                  <a:pt x="6272" y="19728"/>
                  <a:pt x="6272" y="19834"/>
                  <a:pt x="6338" y="19900"/>
                </a:cubicBezTo>
                <a:cubicBezTo>
                  <a:pt x="6405" y="19966"/>
                  <a:pt x="6513" y="19966"/>
                  <a:pt x="6579" y="19900"/>
                </a:cubicBezTo>
                <a:cubicBezTo>
                  <a:pt x="6646" y="19834"/>
                  <a:pt x="6646" y="19728"/>
                  <a:pt x="6579" y="19662"/>
                </a:cubicBezTo>
                <a:cubicBezTo>
                  <a:pt x="6546" y="19630"/>
                  <a:pt x="6502" y="19613"/>
                  <a:pt x="6459" y="19613"/>
                </a:cubicBezTo>
                <a:close/>
                <a:moveTo>
                  <a:pt x="7245" y="19613"/>
                </a:moveTo>
                <a:cubicBezTo>
                  <a:pt x="7202" y="19613"/>
                  <a:pt x="7158" y="19630"/>
                  <a:pt x="7125" y="19662"/>
                </a:cubicBezTo>
                <a:cubicBezTo>
                  <a:pt x="7058" y="19728"/>
                  <a:pt x="7058" y="19834"/>
                  <a:pt x="7125" y="19900"/>
                </a:cubicBezTo>
                <a:cubicBezTo>
                  <a:pt x="7191" y="19966"/>
                  <a:pt x="7299" y="19966"/>
                  <a:pt x="7365" y="19900"/>
                </a:cubicBezTo>
                <a:cubicBezTo>
                  <a:pt x="7432" y="19834"/>
                  <a:pt x="7432" y="19728"/>
                  <a:pt x="7365" y="19662"/>
                </a:cubicBezTo>
                <a:cubicBezTo>
                  <a:pt x="7332" y="19630"/>
                  <a:pt x="7289" y="19613"/>
                  <a:pt x="7245" y="19613"/>
                </a:cubicBezTo>
                <a:close/>
                <a:moveTo>
                  <a:pt x="8031" y="19613"/>
                </a:moveTo>
                <a:cubicBezTo>
                  <a:pt x="7988" y="19613"/>
                  <a:pt x="7944" y="19630"/>
                  <a:pt x="7911" y="19662"/>
                </a:cubicBezTo>
                <a:cubicBezTo>
                  <a:pt x="7845" y="19728"/>
                  <a:pt x="7845" y="19834"/>
                  <a:pt x="7911" y="19900"/>
                </a:cubicBezTo>
                <a:cubicBezTo>
                  <a:pt x="7977" y="19966"/>
                  <a:pt x="8085" y="19966"/>
                  <a:pt x="8151" y="19900"/>
                </a:cubicBezTo>
                <a:cubicBezTo>
                  <a:pt x="8217" y="19834"/>
                  <a:pt x="8217" y="19728"/>
                  <a:pt x="8151" y="19662"/>
                </a:cubicBezTo>
                <a:cubicBezTo>
                  <a:pt x="8118" y="19630"/>
                  <a:pt x="8075" y="19613"/>
                  <a:pt x="8031" y="19613"/>
                </a:cubicBezTo>
                <a:close/>
                <a:moveTo>
                  <a:pt x="8818" y="19613"/>
                </a:moveTo>
                <a:cubicBezTo>
                  <a:pt x="8774" y="19613"/>
                  <a:pt x="8730" y="19630"/>
                  <a:pt x="8697" y="19662"/>
                </a:cubicBezTo>
                <a:cubicBezTo>
                  <a:pt x="8631" y="19728"/>
                  <a:pt x="8631" y="19834"/>
                  <a:pt x="8697" y="19900"/>
                </a:cubicBezTo>
                <a:cubicBezTo>
                  <a:pt x="8764" y="19966"/>
                  <a:pt x="8871" y="19966"/>
                  <a:pt x="8937" y="19900"/>
                </a:cubicBezTo>
                <a:cubicBezTo>
                  <a:pt x="9004" y="19834"/>
                  <a:pt x="9004" y="19728"/>
                  <a:pt x="8937" y="19662"/>
                </a:cubicBezTo>
                <a:cubicBezTo>
                  <a:pt x="8904" y="19630"/>
                  <a:pt x="8861" y="19613"/>
                  <a:pt x="8818" y="19613"/>
                </a:cubicBezTo>
                <a:close/>
                <a:moveTo>
                  <a:pt x="9603" y="19613"/>
                </a:moveTo>
                <a:cubicBezTo>
                  <a:pt x="9560" y="19613"/>
                  <a:pt x="9517" y="19630"/>
                  <a:pt x="9483" y="19662"/>
                </a:cubicBezTo>
                <a:cubicBezTo>
                  <a:pt x="9417" y="19728"/>
                  <a:pt x="9417" y="19834"/>
                  <a:pt x="9483" y="19900"/>
                </a:cubicBezTo>
                <a:cubicBezTo>
                  <a:pt x="9550" y="19966"/>
                  <a:pt x="9657" y="19966"/>
                  <a:pt x="9724" y="19900"/>
                </a:cubicBezTo>
                <a:cubicBezTo>
                  <a:pt x="9790" y="19834"/>
                  <a:pt x="9790" y="19728"/>
                  <a:pt x="9724" y="19662"/>
                </a:cubicBezTo>
                <a:cubicBezTo>
                  <a:pt x="9690" y="19630"/>
                  <a:pt x="9647" y="19613"/>
                  <a:pt x="9603" y="19613"/>
                </a:cubicBezTo>
                <a:close/>
                <a:moveTo>
                  <a:pt x="10390" y="19613"/>
                </a:moveTo>
                <a:cubicBezTo>
                  <a:pt x="10346" y="19613"/>
                  <a:pt x="10303" y="19630"/>
                  <a:pt x="10270" y="19662"/>
                </a:cubicBezTo>
                <a:cubicBezTo>
                  <a:pt x="10203" y="19728"/>
                  <a:pt x="10203" y="19834"/>
                  <a:pt x="10270" y="19900"/>
                </a:cubicBezTo>
                <a:cubicBezTo>
                  <a:pt x="10336" y="19966"/>
                  <a:pt x="10444" y="19966"/>
                  <a:pt x="10510" y="19900"/>
                </a:cubicBezTo>
                <a:cubicBezTo>
                  <a:pt x="10576" y="19834"/>
                  <a:pt x="10576" y="19728"/>
                  <a:pt x="10510" y="19662"/>
                </a:cubicBezTo>
                <a:cubicBezTo>
                  <a:pt x="10477" y="19630"/>
                  <a:pt x="10433" y="19613"/>
                  <a:pt x="10390" y="19613"/>
                </a:cubicBezTo>
                <a:close/>
                <a:moveTo>
                  <a:pt x="11176" y="19613"/>
                </a:moveTo>
                <a:cubicBezTo>
                  <a:pt x="11132" y="19613"/>
                  <a:pt x="11089" y="19630"/>
                  <a:pt x="11055" y="19662"/>
                </a:cubicBezTo>
                <a:cubicBezTo>
                  <a:pt x="10989" y="19728"/>
                  <a:pt x="10989" y="19834"/>
                  <a:pt x="11055" y="19900"/>
                </a:cubicBezTo>
                <a:cubicBezTo>
                  <a:pt x="11122" y="19966"/>
                  <a:pt x="11230" y="19966"/>
                  <a:pt x="11296" y="19900"/>
                </a:cubicBezTo>
                <a:cubicBezTo>
                  <a:pt x="11363" y="19834"/>
                  <a:pt x="11363" y="19728"/>
                  <a:pt x="11296" y="19662"/>
                </a:cubicBezTo>
                <a:cubicBezTo>
                  <a:pt x="11263" y="19630"/>
                  <a:pt x="11219" y="19613"/>
                  <a:pt x="11176" y="19613"/>
                </a:cubicBezTo>
                <a:close/>
                <a:moveTo>
                  <a:pt x="11962" y="19613"/>
                </a:moveTo>
                <a:cubicBezTo>
                  <a:pt x="11919" y="19613"/>
                  <a:pt x="11875" y="19630"/>
                  <a:pt x="11842" y="19662"/>
                </a:cubicBezTo>
                <a:cubicBezTo>
                  <a:pt x="11775" y="19728"/>
                  <a:pt x="11775" y="19834"/>
                  <a:pt x="11842" y="19900"/>
                </a:cubicBezTo>
                <a:cubicBezTo>
                  <a:pt x="11908" y="19966"/>
                  <a:pt x="12016" y="19966"/>
                  <a:pt x="12083" y="19900"/>
                </a:cubicBezTo>
                <a:cubicBezTo>
                  <a:pt x="12149" y="19834"/>
                  <a:pt x="12149" y="19728"/>
                  <a:pt x="12083" y="19662"/>
                </a:cubicBezTo>
                <a:cubicBezTo>
                  <a:pt x="12049" y="19630"/>
                  <a:pt x="12006" y="19613"/>
                  <a:pt x="11962" y="19613"/>
                </a:cubicBezTo>
                <a:close/>
                <a:moveTo>
                  <a:pt x="12748" y="19613"/>
                </a:moveTo>
                <a:cubicBezTo>
                  <a:pt x="12705" y="19613"/>
                  <a:pt x="12661" y="19630"/>
                  <a:pt x="12628" y="19662"/>
                </a:cubicBezTo>
                <a:cubicBezTo>
                  <a:pt x="12562" y="19728"/>
                  <a:pt x="12562" y="19834"/>
                  <a:pt x="12628" y="19900"/>
                </a:cubicBezTo>
                <a:cubicBezTo>
                  <a:pt x="12694" y="19966"/>
                  <a:pt x="12802" y="19966"/>
                  <a:pt x="12868" y="19900"/>
                </a:cubicBezTo>
                <a:cubicBezTo>
                  <a:pt x="12935" y="19834"/>
                  <a:pt x="12935" y="19728"/>
                  <a:pt x="12868" y="19662"/>
                </a:cubicBezTo>
                <a:cubicBezTo>
                  <a:pt x="12835" y="19630"/>
                  <a:pt x="12792" y="19613"/>
                  <a:pt x="12748" y="19613"/>
                </a:cubicBezTo>
                <a:close/>
                <a:moveTo>
                  <a:pt x="13535" y="19613"/>
                </a:moveTo>
                <a:cubicBezTo>
                  <a:pt x="13491" y="19613"/>
                  <a:pt x="13447" y="19630"/>
                  <a:pt x="13414" y="19662"/>
                </a:cubicBezTo>
                <a:cubicBezTo>
                  <a:pt x="13348" y="19728"/>
                  <a:pt x="13348" y="19834"/>
                  <a:pt x="13414" y="19900"/>
                </a:cubicBezTo>
                <a:cubicBezTo>
                  <a:pt x="13481" y="19966"/>
                  <a:pt x="13588" y="19966"/>
                  <a:pt x="13654" y="19900"/>
                </a:cubicBezTo>
                <a:cubicBezTo>
                  <a:pt x="13721" y="19834"/>
                  <a:pt x="13721" y="19728"/>
                  <a:pt x="13654" y="19662"/>
                </a:cubicBezTo>
                <a:cubicBezTo>
                  <a:pt x="13621" y="19630"/>
                  <a:pt x="13578" y="19613"/>
                  <a:pt x="13535" y="19613"/>
                </a:cubicBezTo>
                <a:close/>
                <a:moveTo>
                  <a:pt x="14320" y="19613"/>
                </a:moveTo>
                <a:cubicBezTo>
                  <a:pt x="14277" y="19613"/>
                  <a:pt x="14234" y="19630"/>
                  <a:pt x="14201" y="19662"/>
                </a:cubicBezTo>
                <a:cubicBezTo>
                  <a:pt x="14134" y="19728"/>
                  <a:pt x="14134" y="19834"/>
                  <a:pt x="14201" y="19900"/>
                </a:cubicBezTo>
                <a:cubicBezTo>
                  <a:pt x="14267" y="19966"/>
                  <a:pt x="14374" y="19966"/>
                  <a:pt x="14441" y="19900"/>
                </a:cubicBezTo>
                <a:cubicBezTo>
                  <a:pt x="14507" y="19834"/>
                  <a:pt x="14507" y="19728"/>
                  <a:pt x="14441" y="19662"/>
                </a:cubicBezTo>
                <a:cubicBezTo>
                  <a:pt x="14408" y="19630"/>
                  <a:pt x="14364" y="19613"/>
                  <a:pt x="14320" y="19613"/>
                </a:cubicBezTo>
                <a:close/>
                <a:moveTo>
                  <a:pt x="15107" y="19613"/>
                </a:moveTo>
                <a:cubicBezTo>
                  <a:pt x="15063" y="19613"/>
                  <a:pt x="15019" y="19630"/>
                  <a:pt x="14986" y="19662"/>
                </a:cubicBezTo>
                <a:cubicBezTo>
                  <a:pt x="14920" y="19728"/>
                  <a:pt x="14920" y="19834"/>
                  <a:pt x="14986" y="19900"/>
                </a:cubicBezTo>
                <a:cubicBezTo>
                  <a:pt x="15053" y="19966"/>
                  <a:pt x="15161" y="19966"/>
                  <a:pt x="15227" y="19900"/>
                </a:cubicBezTo>
                <a:cubicBezTo>
                  <a:pt x="15293" y="19834"/>
                  <a:pt x="15293" y="19728"/>
                  <a:pt x="15227" y="19662"/>
                </a:cubicBezTo>
                <a:cubicBezTo>
                  <a:pt x="15194" y="19630"/>
                  <a:pt x="15150" y="19613"/>
                  <a:pt x="15107" y="19613"/>
                </a:cubicBezTo>
                <a:close/>
                <a:moveTo>
                  <a:pt x="15893" y="19613"/>
                </a:moveTo>
                <a:cubicBezTo>
                  <a:pt x="15849" y="19613"/>
                  <a:pt x="15806" y="19630"/>
                  <a:pt x="15772" y="19662"/>
                </a:cubicBezTo>
                <a:cubicBezTo>
                  <a:pt x="15706" y="19728"/>
                  <a:pt x="15706" y="19834"/>
                  <a:pt x="15772" y="19900"/>
                </a:cubicBezTo>
                <a:cubicBezTo>
                  <a:pt x="15839" y="19966"/>
                  <a:pt x="15947" y="19966"/>
                  <a:pt x="16013" y="19900"/>
                </a:cubicBezTo>
                <a:cubicBezTo>
                  <a:pt x="16080" y="19834"/>
                  <a:pt x="16080" y="19728"/>
                  <a:pt x="16013" y="19662"/>
                </a:cubicBezTo>
                <a:cubicBezTo>
                  <a:pt x="15980" y="19630"/>
                  <a:pt x="15936" y="19613"/>
                  <a:pt x="15893" y="19613"/>
                </a:cubicBezTo>
                <a:close/>
                <a:moveTo>
                  <a:pt x="16679" y="19613"/>
                </a:moveTo>
                <a:cubicBezTo>
                  <a:pt x="16636" y="19613"/>
                  <a:pt x="16592" y="19630"/>
                  <a:pt x="16559" y="19662"/>
                </a:cubicBezTo>
                <a:cubicBezTo>
                  <a:pt x="16492" y="19728"/>
                  <a:pt x="16492" y="19834"/>
                  <a:pt x="16559" y="19900"/>
                </a:cubicBezTo>
                <a:cubicBezTo>
                  <a:pt x="16625" y="19966"/>
                  <a:pt x="16733" y="19966"/>
                  <a:pt x="16800" y="19900"/>
                </a:cubicBezTo>
                <a:cubicBezTo>
                  <a:pt x="16866" y="19834"/>
                  <a:pt x="16866" y="19728"/>
                  <a:pt x="16800" y="19662"/>
                </a:cubicBezTo>
                <a:cubicBezTo>
                  <a:pt x="16766" y="19630"/>
                  <a:pt x="16723" y="19613"/>
                  <a:pt x="16679" y="19613"/>
                </a:cubicBezTo>
                <a:close/>
                <a:moveTo>
                  <a:pt x="17465" y="19613"/>
                </a:moveTo>
                <a:cubicBezTo>
                  <a:pt x="17422" y="19613"/>
                  <a:pt x="17378" y="19630"/>
                  <a:pt x="17345" y="19662"/>
                </a:cubicBezTo>
                <a:cubicBezTo>
                  <a:pt x="17279" y="19728"/>
                  <a:pt x="17279" y="19834"/>
                  <a:pt x="17345" y="19900"/>
                </a:cubicBezTo>
                <a:cubicBezTo>
                  <a:pt x="17411" y="19966"/>
                  <a:pt x="17519" y="19966"/>
                  <a:pt x="17585" y="19900"/>
                </a:cubicBezTo>
                <a:cubicBezTo>
                  <a:pt x="17652" y="19834"/>
                  <a:pt x="17652" y="19728"/>
                  <a:pt x="17585" y="19662"/>
                </a:cubicBezTo>
                <a:cubicBezTo>
                  <a:pt x="17552" y="19630"/>
                  <a:pt x="17509" y="19613"/>
                  <a:pt x="17465" y="19613"/>
                </a:cubicBezTo>
                <a:close/>
                <a:moveTo>
                  <a:pt x="18252" y="19613"/>
                </a:moveTo>
                <a:cubicBezTo>
                  <a:pt x="18208" y="19613"/>
                  <a:pt x="18165" y="19630"/>
                  <a:pt x="18131" y="19662"/>
                </a:cubicBezTo>
                <a:cubicBezTo>
                  <a:pt x="18065" y="19728"/>
                  <a:pt x="18065" y="19834"/>
                  <a:pt x="18131" y="19900"/>
                </a:cubicBezTo>
                <a:cubicBezTo>
                  <a:pt x="18198" y="19966"/>
                  <a:pt x="18305" y="19966"/>
                  <a:pt x="18371" y="19900"/>
                </a:cubicBezTo>
                <a:cubicBezTo>
                  <a:pt x="18438" y="19834"/>
                  <a:pt x="18438" y="19728"/>
                  <a:pt x="18371" y="19662"/>
                </a:cubicBezTo>
                <a:cubicBezTo>
                  <a:pt x="18338" y="19630"/>
                  <a:pt x="18295" y="19613"/>
                  <a:pt x="18252" y="19613"/>
                </a:cubicBezTo>
                <a:close/>
                <a:moveTo>
                  <a:pt x="19037" y="19613"/>
                </a:moveTo>
                <a:cubicBezTo>
                  <a:pt x="18994" y="19613"/>
                  <a:pt x="18951" y="19630"/>
                  <a:pt x="18918" y="19662"/>
                </a:cubicBezTo>
                <a:cubicBezTo>
                  <a:pt x="18851" y="19728"/>
                  <a:pt x="18851" y="19834"/>
                  <a:pt x="18918" y="19900"/>
                </a:cubicBezTo>
                <a:cubicBezTo>
                  <a:pt x="18984" y="19966"/>
                  <a:pt x="19091" y="19966"/>
                  <a:pt x="19158" y="19900"/>
                </a:cubicBezTo>
                <a:cubicBezTo>
                  <a:pt x="19224" y="19834"/>
                  <a:pt x="19224" y="19728"/>
                  <a:pt x="19158" y="19662"/>
                </a:cubicBezTo>
                <a:cubicBezTo>
                  <a:pt x="19125" y="19630"/>
                  <a:pt x="19081" y="19613"/>
                  <a:pt x="19037" y="19613"/>
                </a:cubicBezTo>
                <a:close/>
                <a:moveTo>
                  <a:pt x="19824" y="19613"/>
                </a:moveTo>
                <a:cubicBezTo>
                  <a:pt x="19780" y="19613"/>
                  <a:pt x="19736" y="19630"/>
                  <a:pt x="19703" y="19662"/>
                </a:cubicBezTo>
                <a:cubicBezTo>
                  <a:pt x="19637" y="19728"/>
                  <a:pt x="19637" y="19834"/>
                  <a:pt x="19703" y="19900"/>
                </a:cubicBezTo>
                <a:cubicBezTo>
                  <a:pt x="19770" y="19966"/>
                  <a:pt x="19878" y="19966"/>
                  <a:pt x="19944" y="19900"/>
                </a:cubicBezTo>
                <a:cubicBezTo>
                  <a:pt x="20010" y="19834"/>
                  <a:pt x="20010" y="19728"/>
                  <a:pt x="19944" y="19662"/>
                </a:cubicBezTo>
                <a:cubicBezTo>
                  <a:pt x="19911" y="19630"/>
                  <a:pt x="19867" y="19613"/>
                  <a:pt x="19824" y="19613"/>
                </a:cubicBezTo>
                <a:close/>
                <a:moveTo>
                  <a:pt x="20610" y="19613"/>
                </a:moveTo>
                <a:cubicBezTo>
                  <a:pt x="20566" y="19613"/>
                  <a:pt x="20523" y="19630"/>
                  <a:pt x="20490" y="19662"/>
                </a:cubicBezTo>
                <a:cubicBezTo>
                  <a:pt x="20423" y="19728"/>
                  <a:pt x="20423" y="19834"/>
                  <a:pt x="20490" y="19900"/>
                </a:cubicBezTo>
                <a:cubicBezTo>
                  <a:pt x="20556" y="19966"/>
                  <a:pt x="20664" y="19966"/>
                  <a:pt x="20730" y="19900"/>
                </a:cubicBezTo>
                <a:cubicBezTo>
                  <a:pt x="20797" y="19834"/>
                  <a:pt x="20797" y="19728"/>
                  <a:pt x="20730" y="19662"/>
                </a:cubicBezTo>
                <a:cubicBezTo>
                  <a:pt x="20697" y="19630"/>
                  <a:pt x="20653" y="19613"/>
                  <a:pt x="20610" y="19613"/>
                </a:cubicBezTo>
                <a:close/>
                <a:moveTo>
                  <a:pt x="21396" y="19613"/>
                </a:moveTo>
                <a:cubicBezTo>
                  <a:pt x="21353" y="19613"/>
                  <a:pt x="21309" y="19630"/>
                  <a:pt x="21276" y="19662"/>
                </a:cubicBezTo>
                <a:cubicBezTo>
                  <a:pt x="21209" y="19728"/>
                  <a:pt x="21209" y="19834"/>
                  <a:pt x="21276" y="19900"/>
                </a:cubicBezTo>
                <a:cubicBezTo>
                  <a:pt x="21342" y="19966"/>
                  <a:pt x="21450" y="19966"/>
                  <a:pt x="21517" y="19900"/>
                </a:cubicBezTo>
                <a:cubicBezTo>
                  <a:pt x="21583" y="19834"/>
                  <a:pt x="21583" y="19728"/>
                  <a:pt x="21517" y="19662"/>
                </a:cubicBezTo>
                <a:cubicBezTo>
                  <a:pt x="21483" y="19630"/>
                  <a:pt x="21440" y="19613"/>
                  <a:pt x="21396" y="19613"/>
                </a:cubicBezTo>
                <a:close/>
                <a:moveTo>
                  <a:pt x="169" y="20430"/>
                </a:moveTo>
                <a:cubicBezTo>
                  <a:pt x="126" y="20430"/>
                  <a:pt x="83" y="20447"/>
                  <a:pt x="49" y="20480"/>
                </a:cubicBezTo>
                <a:cubicBezTo>
                  <a:pt x="-17" y="20545"/>
                  <a:pt x="-17" y="20652"/>
                  <a:pt x="49" y="20717"/>
                </a:cubicBezTo>
                <a:cubicBezTo>
                  <a:pt x="116" y="20783"/>
                  <a:pt x="223" y="20783"/>
                  <a:pt x="290" y="20717"/>
                </a:cubicBezTo>
                <a:cubicBezTo>
                  <a:pt x="356" y="20652"/>
                  <a:pt x="356" y="20545"/>
                  <a:pt x="290" y="20480"/>
                </a:cubicBezTo>
                <a:cubicBezTo>
                  <a:pt x="256" y="20447"/>
                  <a:pt x="213" y="20430"/>
                  <a:pt x="169" y="20430"/>
                </a:cubicBezTo>
                <a:close/>
                <a:moveTo>
                  <a:pt x="955" y="20430"/>
                </a:moveTo>
                <a:cubicBezTo>
                  <a:pt x="912" y="20430"/>
                  <a:pt x="869" y="20447"/>
                  <a:pt x="836" y="20480"/>
                </a:cubicBezTo>
                <a:cubicBezTo>
                  <a:pt x="769" y="20545"/>
                  <a:pt x="769" y="20652"/>
                  <a:pt x="836" y="20717"/>
                </a:cubicBezTo>
                <a:cubicBezTo>
                  <a:pt x="902" y="20783"/>
                  <a:pt x="1009" y="20783"/>
                  <a:pt x="1076" y="20717"/>
                </a:cubicBezTo>
                <a:cubicBezTo>
                  <a:pt x="1142" y="20652"/>
                  <a:pt x="1142" y="20545"/>
                  <a:pt x="1076" y="20480"/>
                </a:cubicBezTo>
                <a:cubicBezTo>
                  <a:pt x="1043" y="20447"/>
                  <a:pt x="999" y="20430"/>
                  <a:pt x="955" y="20430"/>
                </a:cubicBezTo>
                <a:close/>
                <a:moveTo>
                  <a:pt x="1742" y="20430"/>
                </a:moveTo>
                <a:cubicBezTo>
                  <a:pt x="1698" y="20430"/>
                  <a:pt x="1654" y="20447"/>
                  <a:pt x="1621" y="20480"/>
                </a:cubicBezTo>
                <a:cubicBezTo>
                  <a:pt x="1555" y="20545"/>
                  <a:pt x="1555" y="20652"/>
                  <a:pt x="1621" y="20717"/>
                </a:cubicBezTo>
                <a:cubicBezTo>
                  <a:pt x="1688" y="20783"/>
                  <a:pt x="1796" y="20783"/>
                  <a:pt x="1862" y="20717"/>
                </a:cubicBezTo>
                <a:cubicBezTo>
                  <a:pt x="1928" y="20652"/>
                  <a:pt x="1928" y="20545"/>
                  <a:pt x="1862" y="20480"/>
                </a:cubicBezTo>
                <a:cubicBezTo>
                  <a:pt x="1829" y="20447"/>
                  <a:pt x="1785" y="20430"/>
                  <a:pt x="1742" y="20430"/>
                </a:cubicBezTo>
                <a:close/>
                <a:moveTo>
                  <a:pt x="2528" y="20430"/>
                </a:moveTo>
                <a:cubicBezTo>
                  <a:pt x="2484" y="20430"/>
                  <a:pt x="2441" y="20447"/>
                  <a:pt x="2408" y="20480"/>
                </a:cubicBezTo>
                <a:cubicBezTo>
                  <a:pt x="2341" y="20545"/>
                  <a:pt x="2341" y="20652"/>
                  <a:pt x="2408" y="20717"/>
                </a:cubicBezTo>
                <a:cubicBezTo>
                  <a:pt x="2474" y="20783"/>
                  <a:pt x="2582" y="20783"/>
                  <a:pt x="2648" y="20717"/>
                </a:cubicBezTo>
                <a:cubicBezTo>
                  <a:pt x="2715" y="20652"/>
                  <a:pt x="2715" y="20545"/>
                  <a:pt x="2648" y="20480"/>
                </a:cubicBezTo>
                <a:cubicBezTo>
                  <a:pt x="2615" y="20447"/>
                  <a:pt x="2571" y="20430"/>
                  <a:pt x="2528" y="20430"/>
                </a:cubicBezTo>
                <a:close/>
                <a:moveTo>
                  <a:pt x="3314" y="20430"/>
                </a:moveTo>
                <a:cubicBezTo>
                  <a:pt x="3271" y="20430"/>
                  <a:pt x="3227" y="20447"/>
                  <a:pt x="3194" y="20480"/>
                </a:cubicBezTo>
                <a:cubicBezTo>
                  <a:pt x="3127" y="20545"/>
                  <a:pt x="3127" y="20652"/>
                  <a:pt x="3194" y="20717"/>
                </a:cubicBezTo>
                <a:cubicBezTo>
                  <a:pt x="3260" y="20783"/>
                  <a:pt x="3368" y="20783"/>
                  <a:pt x="3434" y="20717"/>
                </a:cubicBezTo>
                <a:cubicBezTo>
                  <a:pt x="3500" y="20652"/>
                  <a:pt x="3500" y="20545"/>
                  <a:pt x="3434" y="20480"/>
                </a:cubicBezTo>
                <a:cubicBezTo>
                  <a:pt x="3401" y="20447"/>
                  <a:pt x="3358" y="20430"/>
                  <a:pt x="3314" y="20430"/>
                </a:cubicBezTo>
                <a:close/>
                <a:moveTo>
                  <a:pt x="4101" y="20430"/>
                </a:moveTo>
                <a:cubicBezTo>
                  <a:pt x="4057" y="20430"/>
                  <a:pt x="4013" y="20447"/>
                  <a:pt x="3980" y="20480"/>
                </a:cubicBezTo>
                <a:cubicBezTo>
                  <a:pt x="3914" y="20545"/>
                  <a:pt x="3914" y="20652"/>
                  <a:pt x="3980" y="20717"/>
                </a:cubicBezTo>
                <a:cubicBezTo>
                  <a:pt x="4047" y="20783"/>
                  <a:pt x="4154" y="20783"/>
                  <a:pt x="4220" y="20717"/>
                </a:cubicBezTo>
                <a:cubicBezTo>
                  <a:pt x="4287" y="20652"/>
                  <a:pt x="4287" y="20545"/>
                  <a:pt x="4220" y="20480"/>
                </a:cubicBezTo>
                <a:cubicBezTo>
                  <a:pt x="4187" y="20447"/>
                  <a:pt x="4144" y="20430"/>
                  <a:pt x="4101" y="20430"/>
                </a:cubicBezTo>
                <a:close/>
                <a:moveTo>
                  <a:pt x="4886" y="20430"/>
                </a:moveTo>
                <a:cubicBezTo>
                  <a:pt x="4843" y="20430"/>
                  <a:pt x="4800" y="20447"/>
                  <a:pt x="4766" y="20480"/>
                </a:cubicBezTo>
                <a:cubicBezTo>
                  <a:pt x="4700" y="20545"/>
                  <a:pt x="4700" y="20652"/>
                  <a:pt x="4766" y="20717"/>
                </a:cubicBezTo>
                <a:cubicBezTo>
                  <a:pt x="4833" y="20783"/>
                  <a:pt x="4940" y="20783"/>
                  <a:pt x="5007" y="20717"/>
                </a:cubicBezTo>
                <a:cubicBezTo>
                  <a:pt x="5073" y="20652"/>
                  <a:pt x="5073" y="20545"/>
                  <a:pt x="5007" y="20480"/>
                </a:cubicBezTo>
                <a:cubicBezTo>
                  <a:pt x="4973" y="20447"/>
                  <a:pt x="4930" y="20430"/>
                  <a:pt x="4886" y="20430"/>
                </a:cubicBezTo>
                <a:close/>
                <a:moveTo>
                  <a:pt x="5672" y="20430"/>
                </a:moveTo>
                <a:cubicBezTo>
                  <a:pt x="5629" y="20430"/>
                  <a:pt x="5586" y="20447"/>
                  <a:pt x="5553" y="20480"/>
                </a:cubicBezTo>
                <a:cubicBezTo>
                  <a:pt x="5486" y="20545"/>
                  <a:pt x="5486" y="20652"/>
                  <a:pt x="5553" y="20717"/>
                </a:cubicBezTo>
                <a:cubicBezTo>
                  <a:pt x="5619" y="20783"/>
                  <a:pt x="5726" y="20783"/>
                  <a:pt x="5793" y="20717"/>
                </a:cubicBezTo>
                <a:cubicBezTo>
                  <a:pt x="5859" y="20652"/>
                  <a:pt x="5859" y="20545"/>
                  <a:pt x="5793" y="20480"/>
                </a:cubicBezTo>
                <a:cubicBezTo>
                  <a:pt x="5760" y="20447"/>
                  <a:pt x="5716" y="20430"/>
                  <a:pt x="5672" y="20430"/>
                </a:cubicBezTo>
                <a:close/>
                <a:moveTo>
                  <a:pt x="6459" y="20430"/>
                </a:moveTo>
                <a:cubicBezTo>
                  <a:pt x="6415" y="20430"/>
                  <a:pt x="6372" y="20447"/>
                  <a:pt x="6338" y="20480"/>
                </a:cubicBezTo>
                <a:cubicBezTo>
                  <a:pt x="6272" y="20545"/>
                  <a:pt x="6272" y="20652"/>
                  <a:pt x="6338" y="20717"/>
                </a:cubicBezTo>
                <a:cubicBezTo>
                  <a:pt x="6405" y="20783"/>
                  <a:pt x="6513" y="20783"/>
                  <a:pt x="6579" y="20717"/>
                </a:cubicBezTo>
                <a:cubicBezTo>
                  <a:pt x="6646" y="20652"/>
                  <a:pt x="6646" y="20545"/>
                  <a:pt x="6579" y="20480"/>
                </a:cubicBezTo>
                <a:cubicBezTo>
                  <a:pt x="6546" y="20447"/>
                  <a:pt x="6502" y="20430"/>
                  <a:pt x="6459" y="20430"/>
                </a:cubicBezTo>
                <a:close/>
                <a:moveTo>
                  <a:pt x="7245" y="20430"/>
                </a:moveTo>
                <a:cubicBezTo>
                  <a:pt x="7202" y="20430"/>
                  <a:pt x="7158" y="20447"/>
                  <a:pt x="7125" y="20480"/>
                </a:cubicBezTo>
                <a:cubicBezTo>
                  <a:pt x="7058" y="20545"/>
                  <a:pt x="7058" y="20652"/>
                  <a:pt x="7125" y="20717"/>
                </a:cubicBezTo>
                <a:cubicBezTo>
                  <a:pt x="7191" y="20783"/>
                  <a:pt x="7299" y="20783"/>
                  <a:pt x="7365" y="20717"/>
                </a:cubicBezTo>
                <a:cubicBezTo>
                  <a:pt x="7432" y="20652"/>
                  <a:pt x="7432" y="20545"/>
                  <a:pt x="7365" y="20480"/>
                </a:cubicBezTo>
                <a:cubicBezTo>
                  <a:pt x="7332" y="20447"/>
                  <a:pt x="7289" y="20430"/>
                  <a:pt x="7245" y="20430"/>
                </a:cubicBezTo>
                <a:close/>
                <a:moveTo>
                  <a:pt x="8031" y="20430"/>
                </a:moveTo>
                <a:cubicBezTo>
                  <a:pt x="7988" y="20430"/>
                  <a:pt x="7944" y="20447"/>
                  <a:pt x="7911" y="20480"/>
                </a:cubicBezTo>
                <a:cubicBezTo>
                  <a:pt x="7845" y="20545"/>
                  <a:pt x="7845" y="20652"/>
                  <a:pt x="7911" y="20717"/>
                </a:cubicBezTo>
                <a:cubicBezTo>
                  <a:pt x="7977" y="20783"/>
                  <a:pt x="8085" y="20783"/>
                  <a:pt x="8151" y="20717"/>
                </a:cubicBezTo>
                <a:cubicBezTo>
                  <a:pt x="8217" y="20652"/>
                  <a:pt x="8217" y="20545"/>
                  <a:pt x="8151" y="20480"/>
                </a:cubicBezTo>
                <a:cubicBezTo>
                  <a:pt x="8118" y="20447"/>
                  <a:pt x="8075" y="20430"/>
                  <a:pt x="8031" y="20430"/>
                </a:cubicBezTo>
                <a:close/>
                <a:moveTo>
                  <a:pt x="8818" y="20430"/>
                </a:moveTo>
                <a:cubicBezTo>
                  <a:pt x="8774" y="20430"/>
                  <a:pt x="8730" y="20447"/>
                  <a:pt x="8697" y="20480"/>
                </a:cubicBezTo>
                <a:cubicBezTo>
                  <a:pt x="8631" y="20545"/>
                  <a:pt x="8631" y="20652"/>
                  <a:pt x="8697" y="20717"/>
                </a:cubicBezTo>
                <a:cubicBezTo>
                  <a:pt x="8764" y="20783"/>
                  <a:pt x="8871" y="20783"/>
                  <a:pt x="8937" y="20717"/>
                </a:cubicBezTo>
                <a:cubicBezTo>
                  <a:pt x="9004" y="20652"/>
                  <a:pt x="9004" y="20545"/>
                  <a:pt x="8937" y="20480"/>
                </a:cubicBezTo>
                <a:cubicBezTo>
                  <a:pt x="8904" y="20447"/>
                  <a:pt x="8861" y="20430"/>
                  <a:pt x="8818" y="20430"/>
                </a:cubicBezTo>
                <a:close/>
                <a:moveTo>
                  <a:pt x="9603" y="20430"/>
                </a:moveTo>
                <a:cubicBezTo>
                  <a:pt x="9560" y="20430"/>
                  <a:pt x="9517" y="20447"/>
                  <a:pt x="9483" y="20480"/>
                </a:cubicBezTo>
                <a:cubicBezTo>
                  <a:pt x="9417" y="20545"/>
                  <a:pt x="9417" y="20652"/>
                  <a:pt x="9483" y="20717"/>
                </a:cubicBezTo>
                <a:cubicBezTo>
                  <a:pt x="9550" y="20783"/>
                  <a:pt x="9657" y="20783"/>
                  <a:pt x="9724" y="20717"/>
                </a:cubicBezTo>
                <a:cubicBezTo>
                  <a:pt x="9790" y="20652"/>
                  <a:pt x="9790" y="20545"/>
                  <a:pt x="9724" y="20480"/>
                </a:cubicBezTo>
                <a:cubicBezTo>
                  <a:pt x="9690" y="20447"/>
                  <a:pt x="9647" y="20430"/>
                  <a:pt x="9603" y="20430"/>
                </a:cubicBezTo>
                <a:close/>
                <a:moveTo>
                  <a:pt x="10390" y="20430"/>
                </a:moveTo>
                <a:cubicBezTo>
                  <a:pt x="10346" y="20430"/>
                  <a:pt x="10303" y="20447"/>
                  <a:pt x="10270" y="20480"/>
                </a:cubicBezTo>
                <a:cubicBezTo>
                  <a:pt x="10203" y="20545"/>
                  <a:pt x="10203" y="20652"/>
                  <a:pt x="10270" y="20717"/>
                </a:cubicBezTo>
                <a:cubicBezTo>
                  <a:pt x="10336" y="20783"/>
                  <a:pt x="10444" y="20783"/>
                  <a:pt x="10510" y="20717"/>
                </a:cubicBezTo>
                <a:cubicBezTo>
                  <a:pt x="10576" y="20652"/>
                  <a:pt x="10576" y="20545"/>
                  <a:pt x="10510" y="20480"/>
                </a:cubicBezTo>
                <a:cubicBezTo>
                  <a:pt x="10477" y="20447"/>
                  <a:pt x="10433" y="20430"/>
                  <a:pt x="10390" y="20430"/>
                </a:cubicBezTo>
                <a:close/>
                <a:moveTo>
                  <a:pt x="11176" y="20430"/>
                </a:moveTo>
                <a:cubicBezTo>
                  <a:pt x="11132" y="20430"/>
                  <a:pt x="11089" y="20447"/>
                  <a:pt x="11055" y="20480"/>
                </a:cubicBezTo>
                <a:cubicBezTo>
                  <a:pt x="10989" y="20545"/>
                  <a:pt x="10989" y="20652"/>
                  <a:pt x="11055" y="20717"/>
                </a:cubicBezTo>
                <a:cubicBezTo>
                  <a:pt x="11122" y="20783"/>
                  <a:pt x="11230" y="20783"/>
                  <a:pt x="11296" y="20717"/>
                </a:cubicBezTo>
                <a:cubicBezTo>
                  <a:pt x="11363" y="20652"/>
                  <a:pt x="11363" y="20545"/>
                  <a:pt x="11296" y="20480"/>
                </a:cubicBezTo>
                <a:cubicBezTo>
                  <a:pt x="11263" y="20447"/>
                  <a:pt x="11219" y="20430"/>
                  <a:pt x="11176" y="20430"/>
                </a:cubicBezTo>
                <a:close/>
                <a:moveTo>
                  <a:pt x="11962" y="20430"/>
                </a:moveTo>
                <a:cubicBezTo>
                  <a:pt x="11919" y="20430"/>
                  <a:pt x="11875" y="20447"/>
                  <a:pt x="11842" y="20480"/>
                </a:cubicBezTo>
                <a:cubicBezTo>
                  <a:pt x="11775" y="20545"/>
                  <a:pt x="11775" y="20652"/>
                  <a:pt x="11842" y="20717"/>
                </a:cubicBezTo>
                <a:cubicBezTo>
                  <a:pt x="11908" y="20783"/>
                  <a:pt x="12016" y="20783"/>
                  <a:pt x="12083" y="20717"/>
                </a:cubicBezTo>
                <a:cubicBezTo>
                  <a:pt x="12149" y="20652"/>
                  <a:pt x="12149" y="20545"/>
                  <a:pt x="12083" y="20480"/>
                </a:cubicBezTo>
                <a:cubicBezTo>
                  <a:pt x="12049" y="20447"/>
                  <a:pt x="12006" y="20430"/>
                  <a:pt x="11962" y="20430"/>
                </a:cubicBezTo>
                <a:close/>
                <a:moveTo>
                  <a:pt x="12748" y="20430"/>
                </a:moveTo>
                <a:cubicBezTo>
                  <a:pt x="12705" y="20430"/>
                  <a:pt x="12661" y="20447"/>
                  <a:pt x="12628" y="20480"/>
                </a:cubicBezTo>
                <a:cubicBezTo>
                  <a:pt x="12562" y="20545"/>
                  <a:pt x="12562" y="20652"/>
                  <a:pt x="12628" y="20717"/>
                </a:cubicBezTo>
                <a:cubicBezTo>
                  <a:pt x="12694" y="20783"/>
                  <a:pt x="12802" y="20783"/>
                  <a:pt x="12868" y="20717"/>
                </a:cubicBezTo>
                <a:cubicBezTo>
                  <a:pt x="12935" y="20652"/>
                  <a:pt x="12935" y="20545"/>
                  <a:pt x="12868" y="20480"/>
                </a:cubicBezTo>
                <a:cubicBezTo>
                  <a:pt x="12835" y="20447"/>
                  <a:pt x="12792" y="20430"/>
                  <a:pt x="12748" y="20430"/>
                </a:cubicBezTo>
                <a:close/>
                <a:moveTo>
                  <a:pt x="13535" y="20430"/>
                </a:moveTo>
                <a:cubicBezTo>
                  <a:pt x="13491" y="20430"/>
                  <a:pt x="13447" y="20447"/>
                  <a:pt x="13414" y="20480"/>
                </a:cubicBezTo>
                <a:cubicBezTo>
                  <a:pt x="13348" y="20545"/>
                  <a:pt x="13348" y="20652"/>
                  <a:pt x="13414" y="20717"/>
                </a:cubicBezTo>
                <a:cubicBezTo>
                  <a:pt x="13481" y="20783"/>
                  <a:pt x="13588" y="20783"/>
                  <a:pt x="13654" y="20717"/>
                </a:cubicBezTo>
                <a:cubicBezTo>
                  <a:pt x="13721" y="20652"/>
                  <a:pt x="13721" y="20545"/>
                  <a:pt x="13654" y="20480"/>
                </a:cubicBezTo>
                <a:cubicBezTo>
                  <a:pt x="13621" y="20447"/>
                  <a:pt x="13578" y="20430"/>
                  <a:pt x="13535" y="20430"/>
                </a:cubicBezTo>
                <a:close/>
                <a:moveTo>
                  <a:pt x="14320" y="20430"/>
                </a:moveTo>
                <a:cubicBezTo>
                  <a:pt x="14277" y="20430"/>
                  <a:pt x="14234" y="20447"/>
                  <a:pt x="14201" y="20480"/>
                </a:cubicBezTo>
                <a:cubicBezTo>
                  <a:pt x="14134" y="20545"/>
                  <a:pt x="14134" y="20652"/>
                  <a:pt x="14201" y="20717"/>
                </a:cubicBezTo>
                <a:cubicBezTo>
                  <a:pt x="14267" y="20783"/>
                  <a:pt x="14374" y="20783"/>
                  <a:pt x="14441" y="20717"/>
                </a:cubicBezTo>
                <a:cubicBezTo>
                  <a:pt x="14507" y="20652"/>
                  <a:pt x="14507" y="20545"/>
                  <a:pt x="14441" y="20480"/>
                </a:cubicBezTo>
                <a:cubicBezTo>
                  <a:pt x="14408" y="20447"/>
                  <a:pt x="14364" y="20430"/>
                  <a:pt x="14320" y="20430"/>
                </a:cubicBezTo>
                <a:close/>
                <a:moveTo>
                  <a:pt x="15107" y="20430"/>
                </a:moveTo>
                <a:cubicBezTo>
                  <a:pt x="15063" y="20430"/>
                  <a:pt x="15019" y="20447"/>
                  <a:pt x="14986" y="20480"/>
                </a:cubicBezTo>
                <a:cubicBezTo>
                  <a:pt x="14920" y="20545"/>
                  <a:pt x="14920" y="20652"/>
                  <a:pt x="14986" y="20717"/>
                </a:cubicBezTo>
                <a:cubicBezTo>
                  <a:pt x="15053" y="20783"/>
                  <a:pt x="15161" y="20783"/>
                  <a:pt x="15227" y="20717"/>
                </a:cubicBezTo>
                <a:cubicBezTo>
                  <a:pt x="15293" y="20652"/>
                  <a:pt x="15293" y="20545"/>
                  <a:pt x="15227" y="20480"/>
                </a:cubicBezTo>
                <a:cubicBezTo>
                  <a:pt x="15194" y="20447"/>
                  <a:pt x="15150" y="20430"/>
                  <a:pt x="15107" y="20430"/>
                </a:cubicBezTo>
                <a:close/>
                <a:moveTo>
                  <a:pt x="15893" y="20430"/>
                </a:moveTo>
                <a:cubicBezTo>
                  <a:pt x="15849" y="20430"/>
                  <a:pt x="15806" y="20447"/>
                  <a:pt x="15772" y="20480"/>
                </a:cubicBezTo>
                <a:cubicBezTo>
                  <a:pt x="15706" y="20545"/>
                  <a:pt x="15706" y="20652"/>
                  <a:pt x="15772" y="20717"/>
                </a:cubicBezTo>
                <a:cubicBezTo>
                  <a:pt x="15839" y="20783"/>
                  <a:pt x="15947" y="20783"/>
                  <a:pt x="16013" y="20717"/>
                </a:cubicBezTo>
                <a:cubicBezTo>
                  <a:pt x="16080" y="20652"/>
                  <a:pt x="16080" y="20545"/>
                  <a:pt x="16013" y="20480"/>
                </a:cubicBezTo>
                <a:cubicBezTo>
                  <a:pt x="15980" y="20447"/>
                  <a:pt x="15936" y="20430"/>
                  <a:pt x="15893" y="20430"/>
                </a:cubicBezTo>
                <a:close/>
                <a:moveTo>
                  <a:pt x="16679" y="20430"/>
                </a:moveTo>
                <a:cubicBezTo>
                  <a:pt x="16636" y="20430"/>
                  <a:pt x="16592" y="20447"/>
                  <a:pt x="16559" y="20480"/>
                </a:cubicBezTo>
                <a:cubicBezTo>
                  <a:pt x="16492" y="20545"/>
                  <a:pt x="16492" y="20652"/>
                  <a:pt x="16559" y="20717"/>
                </a:cubicBezTo>
                <a:cubicBezTo>
                  <a:pt x="16625" y="20783"/>
                  <a:pt x="16733" y="20783"/>
                  <a:pt x="16800" y="20717"/>
                </a:cubicBezTo>
                <a:cubicBezTo>
                  <a:pt x="16866" y="20652"/>
                  <a:pt x="16866" y="20545"/>
                  <a:pt x="16800" y="20480"/>
                </a:cubicBezTo>
                <a:cubicBezTo>
                  <a:pt x="16766" y="20447"/>
                  <a:pt x="16723" y="20430"/>
                  <a:pt x="16679" y="20430"/>
                </a:cubicBezTo>
                <a:close/>
                <a:moveTo>
                  <a:pt x="17465" y="20430"/>
                </a:moveTo>
                <a:cubicBezTo>
                  <a:pt x="17422" y="20430"/>
                  <a:pt x="17378" y="20447"/>
                  <a:pt x="17345" y="20480"/>
                </a:cubicBezTo>
                <a:cubicBezTo>
                  <a:pt x="17279" y="20545"/>
                  <a:pt x="17279" y="20652"/>
                  <a:pt x="17345" y="20717"/>
                </a:cubicBezTo>
                <a:cubicBezTo>
                  <a:pt x="17411" y="20783"/>
                  <a:pt x="17519" y="20783"/>
                  <a:pt x="17585" y="20717"/>
                </a:cubicBezTo>
                <a:cubicBezTo>
                  <a:pt x="17652" y="20652"/>
                  <a:pt x="17652" y="20545"/>
                  <a:pt x="17585" y="20480"/>
                </a:cubicBezTo>
                <a:cubicBezTo>
                  <a:pt x="17552" y="20447"/>
                  <a:pt x="17509" y="20430"/>
                  <a:pt x="17465" y="20430"/>
                </a:cubicBezTo>
                <a:close/>
                <a:moveTo>
                  <a:pt x="18252" y="20430"/>
                </a:moveTo>
                <a:cubicBezTo>
                  <a:pt x="18208" y="20430"/>
                  <a:pt x="18165" y="20447"/>
                  <a:pt x="18131" y="20480"/>
                </a:cubicBezTo>
                <a:cubicBezTo>
                  <a:pt x="18065" y="20545"/>
                  <a:pt x="18065" y="20652"/>
                  <a:pt x="18131" y="20717"/>
                </a:cubicBezTo>
                <a:cubicBezTo>
                  <a:pt x="18198" y="20783"/>
                  <a:pt x="18305" y="20783"/>
                  <a:pt x="18371" y="20717"/>
                </a:cubicBezTo>
                <a:cubicBezTo>
                  <a:pt x="18438" y="20652"/>
                  <a:pt x="18438" y="20545"/>
                  <a:pt x="18371" y="20480"/>
                </a:cubicBezTo>
                <a:cubicBezTo>
                  <a:pt x="18338" y="20447"/>
                  <a:pt x="18295" y="20430"/>
                  <a:pt x="18252" y="20430"/>
                </a:cubicBezTo>
                <a:close/>
                <a:moveTo>
                  <a:pt x="19037" y="20430"/>
                </a:moveTo>
                <a:cubicBezTo>
                  <a:pt x="18994" y="20430"/>
                  <a:pt x="18951" y="20447"/>
                  <a:pt x="18918" y="20480"/>
                </a:cubicBezTo>
                <a:cubicBezTo>
                  <a:pt x="18851" y="20545"/>
                  <a:pt x="18851" y="20652"/>
                  <a:pt x="18918" y="20717"/>
                </a:cubicBezTo>
                <a:cubicBezTo>
                  <a:pt x="18984" y="20783"/>
                  <a:pt x="19091" y="20783"/>
                  <a:pt x="19158" y="20717"/>
                </a:cubicBezTo>
                <a:cubicBezTo>
                  <a:pt x="19224" y="20652"/>
                  <a:pt x="19224" y="20545"/>
                  <a:pt x="19158" y="20480"/>
                </a:cubicBezTo>
                <a:cubicBezTo>
                  <a:pt x="19125" y="20447"/>
                  <a:pt x="19081" y="20430"/>
                  <a:pt x="19037" y="20430"/>
                </a:cubicBezTo>
                <a:close/>
                <a:moveTo>
                  <a:pt x="19824" y="20430"/>
                </a:moveTo>
                <a:cubicBezTo>
                  <a:pt x="19780" y="20430"/>
                  <a:pt x="19736" y="20447"/>
                  <a:pt x="19703" y="20480"/>
                </a:cubicBezTo>
                <a:cubicBezTo>
                  <a:pt x="19637" y="20545"/>
                  <a:pt x="19637" y="20652"/>
                  <a:pt x="19703" y="20717"/>
                </a:cubicBezTo>
                <a:cubicBezTo>
                  <a:pt x="19770" y="20783"/>
                  <a:pt x="19878" y="20783"/>
                  <a:pt x="19944" y="20717"/>
                </a:cubicBezTo>
                <a:cubicBezTo>
                  <a:pt x="20010" y="20652"/>
                  <a:pt x="20010" y="20545"/>
                  <a:pt x="19944" y="20480"/>
                </a:cubicBezTo>
                <a:cubicBezTo>
                  <a:pt x="19911" y="20447"/>
                  <a:pt x="19867" y="20430"/>
                  <a:pt x="19824" y="20430"/>
                </a:cubicBezTo>
                <a:close/>
                <a:moveTo>
                  <a:pt x="20610" y="20430"/>
                </a:moveTo>
                <a:cubicBezTo>
                  <a:pt x="20566" y="20430"/>
                  <a:pt x="20523" y="20447"/>
                  <a:pt x="20490" y="20480"/>
                </a:cubicBezTo>
                <a:cubicBezTo>
                  <a:pt x="20423" y="20545"/>
                  <a:pt x="20423" y="20652"/>
                  <a:pt x="20490" y="20717"/>
                </a:cubicBezTo>
                <a:cubicBezTo>
                  <a:pt x="20556" y="20783"/>
                  <a:pt x="20664" y="20783"/>
                  <a:pt x="20730" y="20717"/>
                </a:cubicBezTo>
                <a:cubicBezTo>
                  <a:pt x="20797" y="20652"/>
                  <a:pt x="20797" y="20545"/>
                  <a:pt x="20730" y="20480"/>
                </a:cubicBezTo>
                <a:cubicBezTo>
                  <a:pt x="20697" y="20447"/>
                  <a:pt x="20653" y="20430"/>
                  <a:pt x="20610" y="20430"/>
                </a:cubicBezTo>
                <a:close/>
                <a:moveTo>
                  <a:pt x="21396" y="20430"/>
                </a:moveTo>
                <a:cubicBezTo>
                  <a:pt x="21353" y="20430"/>
                  <a:pt x="21309" y="20447"/>
                  <a:pt x="21276" y="20480"/>
                </a:cubicBezTo>
                <a:cubicBezTo>
                  <a:pt x="21209" y="20545"/>
                  <a:pt x="21209" y="20652"/>
                  <a:pt x="21276" y="20717"/>
                </a:cubicBezTo>
                <a:cubicBezTo>
                  <a:pt x="21342" y="20783"/>
                  <a:pt x="21450" y="20783"/>
                  <a:pt x="21517" y="20717"/>
                </a:cubicBezTo>
                <a:cubicBezTo>
                  <a:pt x="21583" y="20652"/>
                  <a:pt x="21583" y="20545"/>
                  <a:pt x="21517" y="20480"/>
                </a:cubicBezTo>
                <a:cubicBezTo>
                  <a:pt x="21483" y="20447"/>
                  <a:pt x="21440" y="20430"/>
                  <a:pt x="21396" y="20430"/>
                </a:cubicBezTo>
                <a:close/>
                <a:moveTo>
                  <a:pt x="169" y="21247"/>
                </a:moveTo>
                <a:cubicBezTo>
                  <a:pt x="126" y="21247"/>
                  <a:pt x="83" y="21264"/>
                  <a:pt x="49" y="21297"/>
                </a:cubicBezTo>
                <a:cubicBezTo>
                  <a:pt x="-17" y="21362"/>
                  <a:pt x="-17" y="21469"/>
                  <a:pt x="49" y="21534"/>
                </a:cubicBezTo>
                <a:cubicBezTo>
                  <a:pt x="116" y="21600"/>
                  <a:pt x="223" y="21600"/>
                  <a:pt x="290" y="21534"/>
                </a:cubicBezTo>
                <a:cubicBezTo>
                  <a:pt x="356" y="21469"/>
                  <a:pt x="356" y="21362"/>
                  <a:pt x="290" y="21297"/>
                </a:cubicBezTo>
                <a:cubicBezTo>
                  <a:pt x="256" y="21264"/>
                  <a:pt x="213" y="21247"/>
                  <a:pt x="169" y="21247"/>
                </a:cubicBezTo>
                <a:close/>
                <a:moveTo>
                  <a:pt x="955" y="21247"/>
                </a:moveTo>
                <a:cubicBezTo>
                  <a:pt x="912" y="21247"/>
                  <a:pt x="869" y="21264"/>
                  <a:pt x="836" y="21297"/>
                </a:cubicBezTo>
                <a:cubicBezTo>
                  <a:pt x="769" y="21362"/>
                  <a:pt x="769" y="21469"/>
                  <a:pt x="836" y="21534"/>
                </a:cubicBezTo>
                <a:cubicBezTo>
                  <a:pt x="902" y="21600"/>
                  <a:pt x="1009" y="21600"/>
                  <a:pt x="1076" y="21534"/>
                </a:cubicBezTo>
                <a:cubicBezTo>
                  <a:pt x="1142" y="21469"/>
                  <a:pt x="1142" y="21362"/>
                  <a:pt x="1076" y="21297"/>
                </a:cubicBezTo>
                <a:cubicBezTo>
                  <a:pt x="1043" y="21264"/>
                  <a:pt x="999" y="21247"/>
                  <a:pt x="955" y="21247"/>
                </a:cubicBezTo>
                <a:close/>
                <a:moveTo>
                  <a:pt x="1742" y="21247"/>
                </a:moveTo>
                <a:cubicBezTo>
                  <a:pt x="1698" y="21247"/>
                  <a:pt x="1654" y="21264"/>
                  <a:pt x="1621" y="21297"/>
                </a:cubicBezTo>
                <a:cubicBezTo>
                  <a:pt x="1555" y="21362"/>
                  <a:pt x="1555" y="21469"/>
                  <a:pt x="1621" y="21534"/>
                </a:cubicBezTo>
                <a:cubicBezTo>
                  <a:pt x="1688" y="21600"/>
                  <a:pt x="1796" y="21600"/>
                  <a:pt x="1862" y="21534"/>
                </a:cubicBezTo>
                <a:cubicBezTo>
                  <a:pt x="1928" y="21469"/>
                  <a:pt x="1928" y="21362"/>
                  <a:pt x="1862" y="21297"/>
                </a:cubicBezTo>
                <a:cubicBezTo>
                  <a:pt x="1829" y="21264"/>
                  <a:pt x="1785" y="21247"/>
                  <a:pt x="1742" y="21247"/>
                </a:cubicBezTo>
                <a:close/>
                <a:moveTo>
                  <a:pt x="2528" y="21247"/>
                </a:moveTo>
                <a:cubicBezTo>
                  <a:pt x="2484" y="21247"/>
                  <a:pt x="2441" y="21264"/>
                  <a:pt x="2408" y="21297"/>
                </a:cubicBezTo>
                <a:cubicBezTo>
                  <a:pt x="2341" y="21362"/>
                  <a:pt x="2341" y="21469"/>
                  <a:pt x="2408" y="21534"/>
                </a:cubicBezTo>
                <a:cubicBezTo>
                  <a:pt x="2474" y="21600"/>
                  <a:pt x="2582" y="21600"/>
                  <a:pt x="2648" y="21534"/>
                </a:cubicBezTo>
                <a:cubicBezTo>
                  <a:pt x="2715" y="21469"/>
                  <a:pt x="2715" y="21362"/>
                  <a:pt x="2648" y="21297"/>
                </a:cubicBezTo>
                <a:cubicBezTo>
                  <a:pt x="2615" y="21264"/>
                  <a:pt x="2571" y="21247"/>
                  <a:pt x="2528" y="21247"/>
                </a:cubicBezTo>
                <a:close/>
                <a:moveTo>
                  <a:pt x="3314" y="21247"/>
                </a:moveTo>
                <a:cubicBezTo>
                  <a:pt x="3271" y="21247"/>
                  <a:pt x="3227" y="21264"/>
                  <a:pt x="3194" y="21297"/>
                </a:cubicBezTo>
                <a:cubicBezTo>
                  <a:pt x="3127" y="21362"/>
                  <a:pt x="3127" y="21469"/>
                  <a:pt x="3194" y="21534"/>
                </a:cubicBezTo>
                <a:cubicBezTo>
                  <a:pt x="3260" y="21600"/>
                  <a:pt x="3368" y="21600"/>
                  <a:pt x="3434" y="21534"/>
                </a:cubicBezTo>
                <a:cubicBezTo>
                  <a:pt x="3500" y="21469"/>
                  <a:pt x="3500" y="21362"/>
                  <a:pt x="3434" y="21297"/>
                </a:cubicBezTo>
                <a:cubicBezTo>
                  <a:pt x="3401" y="21264"/>
                  <a:pt x="3358" y="21247"/>
                  <a:pt x="3314" y="21247"/>
                </a:cubicBezTo>
                <a:close/>
                <a:moveTo>
                  <a:pt x="4101" y="21247"/>
                </a:moveTo>
                <a:cubicBezTo>
                  <a:pt x="4057" y="21247"/>
                  <a:pt x="4013" y="21264"/>
                  <a:pt x="3980" y="21297"/>
                </a:cubicBezTo>
                <a:cubicBezTo>
                  <a:pt x="3914" y="21362"/>
                  <a:pt x="3914" y="21469"/>
                  <a:pt x="3980" y="21534"/>
                </a:cubicBezTo>
                <a:cubicBezTo>
                  <a:pt x="4047" y="21600"/>
                  <a:pt x="4154" y="21600"/>
                  <a:pt x="4220" y="21534"/>
                </a:cubicBezTo>
                <a:cubicBezTo>
                  <a:pt x="4287" y="21469"/>
                  <a:pt x="4287" y="21362"/>
                  <a:pt x="4220" y="21297"/>
                </a:cubicBezTo>
                <a:cubicBezTo>
                  <a:pt x="4187" y="21264"/>
                  <a:pt x="4144" y="21247"/>
                  <a:pt x="4101" y="21247"/>
                </a:cubicBezTo>
                <a:close/>
                <a:moveTo>
                  <a:pt x="4886" y="21247"/>
                </a:moveTo>
                <a:cubicBezTo>
                  <a:pt x="4843" y="21247"/>
                  <a:pt x="4800" y="21264"/>
                  <a:pt x="4766" y="21297"/>
                </a:cubicBezTo>
                <a:cubicBezTo>
                  <a:pt x="4700" y="21362"/>
                  <a:pt x="4700" y="21469"/>
                  <a:pt x="4766" y="21534"/>
                </a:cubicBezTo>
                <a:cubicBezTo>
                  <a:pt x="4833" y="21600"/>
                  <a:pt x="4940" y="21600"/>
                  <a:pt x="5007" y="21534"/>
                </a:cubicBezTo>
                <a:cubicBezTo>
                  <a:pt x="5073" y="21469"/>
                  <a:pt x="5073" y="21362"/>
                  <a:pt x="5007" y="21297"/>
                </a:cubicBezTo>
                <a:cubicBezTo>
                  <a:pt x="4973" y="21264"/>
                  <a:pt x="4930" y="21247"/>
                  <a:pt x="4886" y="21247"/>
                </a:cubicBezTo>
                <a:close/>
                <a:moveTo>
                  <a:pt x="5672" y="21247"/>
                </a:moveTo>
                <a:cubicBezTo>
                  <a:pt x="5629" y="21247"/>
                  <a:pt x="5586" y="21264"/>
                  <a:pt x="5553" y="21297"/>
                </a:cubicBezTo>
                <a:cubicBezTo>
                  <a:pt x="5486" y="21362"/>
                  <a:pt x="5486" y="21469"/>
                  <a:pt x="5553" y="21534"/>
                </a:cubicBezTo>
                <a:cubicBezTo>
                  <a:pt x="5619" y="21600"/>
                  <a:pt x="5726" y="21600"/>
                  <a:pt x="5793" y="21534"/>
                </a:cubicBezTo>
                <a:cubicBezTo>
                  <a:pt x="5859" y="21469"/>
                  <a:pt x="5859" y="21362"/>
                  <a:pt x="5793" y="21297"/>
                </a:cubicBezTo>
                <a:cubicBezTo>
                  <a:pt x="5760" y="21264"/>
                  <a:pt x="5716" y="21247"/>
                  <a:pt x="5672" y="21247"/>
                </a:cubicBezTo>
                <a:close/>
                <a:moveTo>
                  <a:pt x="6459" y="21247"/>
                </a:moveTo>
                <a:cubicBezTo>
                  <a:pt x="6415" y="21247"/>
                  <a:pt x="6372" y="21264"/>
                  <a:pt x="6338" y="21297"/>
                </a:cubicBezTo>
                <a:cubicBezTo>
                  <a:pt x="6272" y="21362"/>
                  <a:pt x="6272" y="21469"/>
                  <a:pt x="6338" y="21534"/>
                </a:cubicBezTo>
                <a:cubicBezTo>
                  <a:pt x="6405" y="21600"/>
                  <a:pt x="6513" y="21600"/>
                  <a:pt x="6579" y="21534"/>
                </a:cubicBezTo>
                <a:cubicBezTo>
                  <a:pt x="6646" y="21469"/>
                  <a:pt x="6646" y="21362"/>
                  <a:pt x="6579" y="21297"/>
                </a:cubicBezTo>
                <a:cubicBezTo>
                  <a:pt x="6546" y="21264"/>
                  <a:pt x="6502" y="21247"/>
                  <a:pt x="6459" y="21247"/>
                </a:cubicBezTo>
                <a:close/>
                <a:moveTo>
                  <a:pt x="7245" y="21247"/>
                </a:moveTo>
                <a:cubicBezTo>
                  <a:pt x="7202" y="21247"/>
                  <a:pt x="7158" y="21264"/>
                  <a:pt x="7125" y="21297"/>
                </a:cubicBezTo>
                <a:cubicBezTo>
                  <a:pt x="7058" y="21362"/>
                  <a:pt x="7058" y="21469"/>
                  <a:pt x="7125" y="21534"/>
                </a:cubicBezTo>
                <a:cubicBezTo>
                  <a:pt x="7191" y="21600"/>
                  <a:pt x="7299" y="21600"/>
                  <a:pt x="7365" y="21534"/>
                </a:cubicBezTo>
                <a:cubicBezTo>
                  <a:pt x="7432" y="21469"/>
                  <a:pt x="7432" y="21362"/>
                  <a:pt x="7365" y="21297"/>
                </a:cubicBezTo>
                <a:cubicBezTo>
                  <a:pt x="7332" y="21264"/>
                  <a:pt x="7289" y="21247"/>
                  <a:pt x="7245" y="21247"/>
                </a:cubicBezTo>
                <a:close/>
                <a:moveTo>
                  <a:pt x="8031" y="21247"/>
                </a:moveTo>
                <a:cubicBezTo>
                  <a:pt x="7988" y="21247"/>
                  <a:pt x="7944" y="21264"/>
                  <a:pt x="7911" y="21297"/>
                </a:cubicBezTo>
                <a:cubicBezTo>
                  <a:pt x="7845" y="21362"/>
                  <a:pt x="7845" y="21469"/>
                  <a:pt x="7911" y="21534"/>
                </a:cubicBezTo>
                <a:cubicBezTo>
                  <a:pt x="7977" y="21600"/>
                  <a:pt x="8085" y="21600"/>
                  <a:pt x="8151" y="21534"/>
                </a:cubicBezTo>
                <a:cubicBezTo>
                  <a:pt x="8217" y="21469"/>
                  <a:pt x="8217" y="21362"/>
                  <a:pt x="8151" y="21297"/>
                </a:cubicBezTo>
                <a:cubicBezTo>
                  <a:pt x="8118" y="21264"/>
                  <a:pt x="8075" y="21247"/>
                  <a:pt x="8031" y="21247"/>
                </a:cubicBezTo>
                <a:close/>
                <a:moveTo>
                  <a:pt x="8818" y="21247"/>
                </a:moveTo>
                <a:cubicBezTo>
                  <a:pt x="8774" y="21247"/>
                  <a:pt x="8730" y="21264"/>
                  <a:pt x="8697" y="21297"/>
                </a:cubicBezTo>
                <a:cubicBezTo>
                  <a:pt x="8631" y="21362"/>
                  <a:pt x="8631" y="21469"/>
                  <a:pt x="8697" y="21534"/>
                </a:cubicBezTo>
                <a:cubicBezTo>
                  <a:pt x="8764" y="21600"/>
                  <a:pt x="8871" y="21600"/>
                  <a:pt x="8937" y="21534"/>
                </a:cubicBezTo>
                <a:cubicBezTo>
                  <a:pt x="9004" y="21469"/>
                  <a:pt x="9004" y="21362"/>
                  <a:pt x="8937" y="21297"/>
                </a:cubicBezTo>
                <a:cubicBezTo>
                  <a:pt x="8904" y="21264"/>
                  <a:pt x="8861" y="21247"/>
                  <a:pt x="8818" y="21247"/>
                </a:cubicBezTo>
                <a:close/>
                <a:moveTo>
                  <a:pt x="9603" y="21247"/>
                </a:moveTo>
                <a:cubicBezTo>
                  <a:pt x="9560" y="21247"/>
                  <a:pt x="9517" y="21264"/>
                  <a:pt x="9483" y="21297"/>
                </a:cubicBezTo>
                <a:cubicBezTo>
                  <a:pt x="9417" y="21362"/>
                  <a:pt x="9417" y="21469"/>
                  <a:pt x="9483" y="21534"/>
                </a:cubicBezTo>
                <a:cubicBezTo>
                  <a:pt x="9550" y="21600"/>
                  <a:pt x="9657" y="21600"/>
                  <a:pt x="9724" y="21534"/>
                </a:cubicBezTo>
                <a:cubicBezTo>
                  <a:pt x="9790" y="21469"/>
                  <a:pt x="9790" y="21362"/>
                  <a:pt x="9724" y="21297"/>
                </a:cubicBezTo>
                <a:cubicBezTo>
                  <a:pt x="9690" y="21264"/>
                  <a:pt x="9647" y="21247"/>
                  <a:pt x="9603" y="21247"/>
                </a:cubicBezTo>
                <a:close/>
                <a:moveTo>
                  <a:pt x="10390" y="21247"/>
                </a:moveTo>
                <a:cubicBezTo>
                  <a:pt x="10346" y="21247"/>
                  <a:pt x="10303" y="21264"/>
                  <a:pt x="10270" y="21297"/>
                </a:cubicBezTo>
                <a:cubicBezTo>
                  <a:pt x="10203" y="21362"/>
                  <a:pt x="10203" y="21469"/>
                  <a:pt x="10270" y="21534"/>
                </a:cubicBezTo>
                <a:cubicBezTo>
                  <a:pt x="10336" y="21600"/>
                  <a:pt x="10444" y="21600"/>
                  <a:pt x="10510" y="21534"/>
                </a:cubicBezTo>
                <a:cubicBezTo>
                  <a:pt x="10576" y="21469"/>
                  <a:pt x="10576" y="21362"/>
                  <a:pt x="10510" y="21297"/>
                </a:cubicBezTo>
                <a:cubicBezTo>
                  <a:pt x="10477" y="21264"/>
                  <a:pt x="10433" y="21247"/>
                  <a:pt x="10390" y="21247"/>
                </a:cubicBezTo>
                <a:close/>
                <a:moveTo>
                  <a:pt x="11176" y="21247"/>
                </a:moveTo>
                <a:cubicBezTo>
                  <a:pt x="11132" y="21247"/>
                  <a:pt x="11089" y="21264"/>
                  <a:pt x="11055" y="21297"/>
                </a:cubicBezTo>
                <a:cubicBezTo>
                  <a:pt x="10989" y="21362"/>
                  <a:pt x="10989" y="21469"/>
                  <a:pt x="11055" y="21534"/>
                </a:cubicBezTo>
                <a:cubicBezTo>
                  <a:pt x="11122" y="21600"/>
                  <a:pt x="11230" y="21600"/>
                  <a:pt x="11296" y="21534"/>
                </a:cubicBezTo>
                <a:cubicBezTo>
                  <a:pt x="11363" y="21469"/>
                  <a:pt x="11363" y="21362"/>
                  <a:pt x="11296" y="21297"/>
                </a:cubicBezTo>
                <a:cubicBezTo>
                  <a:pt x="11263" y="21264"/>
                  <a:pt x="11219" y="21247"/>
                  <a:pt x="11176" y="21247"/>
                </a:cubicBezTo>
                <a:close/>
                <a:moveTo>
                  <a:pt x="11962" y="21247"/>
                </a:moveTo>
                <a:cubicBezTo>
                  <a:pt x="11919" y="21247"/>
                  <a:pt x="11875" y="21264"/>
                  <a:pt x="11842" y="21297"/>
                </a:cubicBezTo>
                <a:cubicBezTo>
                  <a:pt x="11775" y="21362"/>
                  <a:pt x="11775" y="21469"/>
                  <a:pt x="11842" y="21534"/>
                </a:cubicBezTo>
                <a:cubicBezTo>
                  <a:pt x="11908" y="21600"/>
                  <a:pt x="12016" y="21600"/>
                  <a:pt x="12083" y="21534"/>
                </a:cubicBezTo>
                <a:cubicBezTo>
                  <a:pt x="12149" y="21469"/>
                  <a:pt x="12149" y="21362"/>
                  <a:pt x="12083" y="21297"/>
                </a:cubicBezTo>
                <a:cubicBezTo>
                  <a:pt x="12049" y="21264"/>
                  <a:pt x="12006" y="21247"/>
                  <a:pt x="11962" y="21247"/>
                </a:cubicBezTo>
                <a:close/>
                <a:moveTo>
                  <a:pt x="12748" y="21247"/>
                </a:moveTo>
                <a:cubicBezTo>
                  <a:pt x="12705" y="21247"/>
                  <a:pt x="12661" y="21264"/>
                  <a:pt x="12628" y="21297"/>
                </a:cubicBezTo>
                <a:cubicBezTo>
                  <a:pt x="12562" y="21362"/>
                  <a:pt x="12562" y="21469"/>
                  <a:pt x="12628" y="21534"/>
                </a:cubicBezTo>
                <a:cubicBezTo>
                  <a:pt x="12694" y="21600"/>
                  <a:pt x="12802" y="21600"/>
                  <a:pt x="12868" y="21534"/>
                </a:cubicBezTo>
                <a:cubicBezTo>
                  <a:pt x="12935" y="21469"/>
                  <a:pt x="12935" y="21362"/>
                  <a:pt x="12868" y="21297"/>
                </a:cubicBezTo>
                <a:cubicBezTo>
                  <a:pt x="12835" y="21264"/>
                  <a:pt x="12792" y="21247"/>
                  <a:pt x="12748" y="21247"/>
                </a:cubicBezTo>
                <a:close/>
                <a:moveTo>
                  <a:pt x="13535" y="21247"/>
                </a:moveTo>
                <a:cubicBezTo>
                  <a:pt x="13491" y="21247"/>
                  <a:pt x="13447" y="21264"/>
                  <a:pt x="13414" y="21297"/>
                </a:cubicBezTo>
                <a:cubicBezTo>
                  <a:pt x="13348" y="21362"/>
                  <a:pt x="13348" y="21469"/>
                  <a:pt x="13414" y="21534"/>
                </a:cubicBezTo>
                <a:cubicBezTo>
                  <a:pt x="13481" y="21600"/>
                  <a:pt x="13588" y="21600"/>
                  <a:pt x="13654" y="21534"/>
                </a:cubicBezTo>
                <a:cubicBezTo>
                  <a:pt x="13721" y="21469"/>
                  <a:pt x="13721" y="21362"/>
                  <a:pt x="13654" y="21297"/>
                </a:cubicBezTo>
                <a:cubicBezTo>
                  <a:pt x="13621" y="21264"/>
                  <a:pt x="13578" y="21247"/>
                  <a:pt x="13535" y="21247"/>
                </a:cubicBezTo>
                <a:close/>
                <a:moveTo>
                  <a:pt x="14320" y="21247"/>
                </a:moveTo>
                <a:cubicBezTo>
                  <a:pt x="14277" y="21247"/>
                  <a:pt x="14234" y="21264"/>
                  <a:pt x="14201" y="21297"/>
                </a:cubicBezTo>
                <a:cubicBezTo>
                  <a:pt x="14134" y="21362"/>
                  <a:pt x="14134" y="21469"/>
                  <a:pt x="14201" y="21534"/>
                </a:cubicBezTo>
                <a:cubicBezTo>
                  <a:pt x="14267" y="21600"/>
                  <a:pt x="14374" y="21600"/>
                  <a:pt x="14441" y="21534"/>
                </a:cubicBezTo>
                <a:cubicBezTo>
                  <a:pt x="14507" y="21469"/>
                  <a:pt x="14507" y="21362"/>
                  <a:pt x="14441" y="21297"/>
                </a:cubicBezTo>
                <a:cubicBezTo>
                  <a:pt x="14408" y="21264"/>
                  <a:pt x="14364" y="21247"/>
                  <a:pt x="14320" y="21247"/>
                </a:cubicBezTo>
                <a:close/>
                <a:moveTo>
                  <a:pt x="15107" y="21247"/>
                </a:moveTo>
                <a:cubicBezTo>
                  <a:pt x="15063" y="21247"/>
                  <a:pt x="15019" y="21264"/>
                  <a:pt x="14986" y="21297"/>
                </a:cubicBezTo>
                <a:cubicBezTo>
                  <a:pt x="14920" y="21362"/>
                  <a:pt x="14920" y="21469"/>
                  <a:pt x="14986" y="21534"/>
                </a:cubicBezTo>
                <a:cubicBezTo>
                  <a:pt x="15053" y="21600"/>
                  <a:pt x="15161" y="21600"/>
                  <a:pt x="15227" y="21534"/>
                </a:cubicBezTo>
                <a:cubicBezTo>
                  <a:pt x="15293" y="21469"/>
                  <a:pt x="15293" y="21362"/>
                  <a:pt x="15227" y="21297"/>
                </a:cubicBezTo>
                <a:cubicBezTo>
                  <a:pt x="15194" y="21264"/>
                  <a:pt x="15150" y="21247"/>
                  <a:pt x="15107" y="21247"/>
                </a:cubicBezTo>
                <a:close/>
                <a:moveTo>
                  <a:pt x="15893" y="21247"/>
                </a:moveTo>
                <a:cubicBezTo>
                  <a:pt x="15849" y="21247"/>
                  <a:pt x="15806" y="21264"/>
                  <a:pt x="15772" y="21297"/>
                </a:cubicBezTo>
                <a:cubicBezTo>
                  <a:pt x="15706" y="21362"/>
                  <a:pt x="15706" y="21469"/>
                  <a:pt x="15772" y="21534"/>
                </a:cubicBezTo>
                <a:cubicBezTo>
                  <a:pt x="15839" y="21600"/>
                  <a:pt x="15947" y="21600"/>
                  <a:pt x="16013" y="21534"/>
                </a:cubicBezTo>
                <a:cubicBezTo>
                  <a:pt x="16080" y="21469"/>
                  <a:pt x="16080" y="21362"/>
                  <a:pt x="16013" y="21297"/>
                </a:cubicBezTo>
                <a:cubicBezTo>
                  <a:pt x="15980" y="21264"/>
                  <a:pt x="15936" y="21247"/>
                  <a:pt x="15893" y="21247"/>
                </a:cubicBezTo>
                <a:close/>
                <a:moveTo>
                  <a:pt x="16679" y="21247"/>
                </a:moveTo>
                <a:cubicBezTo>
                  <a:pt x="16636" y="21247"/>
                  <a:pt x="16592" y="21264"/>
                  <a:pt x="16559" y="21297"/>
                </a:cubicBezTo>
                <a:cubicBezTo>
                  <a:pt x="16492" y="21362"/>
                  <a:pt x="16492" y="21469"/>
                  <a:pt x="16559" y="21534"/>
                </a:cubicBezTo>
                <a:cubicBezTo>
                  <a:pt x="16625" y="21600"/>
                  <a:pt x="16733" y="21600"/>
                  <a:pt x="16800" y="21534"/>
                </a:cubicBezTo>
                <a:cubicBezTo>
                  <a:pt x="16866" y="21469"/>
                  <a:pt x="16866" y="21362"/>
                  <a:pt x="16800" y="21297"/>
                </a:cubicBezTo>
                <a:cubicBezTo>
                  <a:pt x="16766" y="21264"/>
                  <a:pt x="16723" y="21247"/>
                  <a:pt x="16679" y="21247"/>
                </a:cubicBezTo>
                <a:close/>
                <a:moveTo>
                  <a:pt x="17465" y="21247"/>
                </a:moveTo>
                <a:cubicBezTo>
                  <a:pt x="17422" y="21247"/>
                  <a:pt x="17378" y="21264"/>
                  <a:pt x="17345" y="21297"/>
                </a:cubicBezTo>
                <a:cubicBezTo>
                  <a:pt x="17279" y="21362"/>
                  <a:pt x="17279" y="21469"/>
                  <a:pt x="17345" y="21534"/>
                </a:cubicBezTo>
                <a:cubicBezTo>
                  <a:pt x="17411" y="21600"/>
                  <a:pt x="17519" y="21600"/>
                  <a:pt x="17585" y="21534"/>
                </a:cubicBezTo>
                <a:cubicBezTo>
                  <a:pt x="17652" y="21469"/>
                  <a:pt x="17652" y="21362"/>
                  <a:pt x="17585" y="21297"/>
                </a:cubicBezTo>
                <a:cubicBezTo>
                  <a:pt x="17552" y="21264"/>
                  <a:pt x="17509" y="21247"/>
                  <a:pt x="17465" y="21247"/>
                </a:cubicBezTo>
                <a:close/>
                <a:moveTo>
                  <a:pt x="18252" y="21247"/>
                </a:moveTo>
                <a:cubicBezTo>
                  <a:pt x="18208" y="21247"/>
                  <a:pt x="18165" y="21264"/>
                  <a:pt x="18131" y="21297"/>
                </a:cubicBezTo>
                <a:cubicBezTo>
                  <a:pt x="18065" y="21362"/>
                  <a:pt x="18065" y="21469"/>
                  <a:pt x="18131" y="21534"/>
                </a:cubicBezTo>
                <a:cubicBezTo>
                  <a:pt x="18198" y="21600"/>
                  <a:pt x="18305" y="21600"/>
                  <a:pt x="18371" y="21534"/>
                </a:cubicBezTo>
                <a:cubicBezTo>
                  <a:pt x="18438" y="21469"/>
                  <a:pt x="18438" y="21362"/>
                  <a:pt x="18371" y="21297"/>
                </a:cubicBezTo>
                <a:cubicBezTo>
                  <a:pt x="18338" y="21264"/>
                  <a:pt x="18295" y="21247"/>
                  <a:pt x="18252" y="21247"/>
                </a:cubicBezTo>
                <a:close/>
                <a:moveTo>
                  <a:pt x="19037" y="21247"/>
                </a:moveTo>
                <a:cubicBezTo>
                  <a:pt x="18994" y="21247"/>
                  <a:pt x="18951" y="21264"/>
                  <a:pt x="18918" y="21297"/>
                </a:cubicBezTo>
                <a:cubicBezTo>
                  <a:pt x="18851" y="21362"/>
                  <a:pt x="18851" y="21469"/>
                  <a:pt x="18918" y="21534"/>
                </a:cubicBezTo>
                <a:cubicBezTo>
                  <a:pt x="18984" y="21600"/>
                  <a:pt x="19091" y="21600"/>
                  <a:pt x="19158" y="21534"/>
                </a:cubicBezTo>
                <a:cubicBezTo>
                  <a:pt x="19224" y="21469"/>
                  <a:pt x="19224" y="21362"/>
                  <a:pt x="19158" y="21297"/>
                </a:cubicBezTo>
                <a:cubicBezTo>
                  <a:pt x="19125" y="21264"/>
                  <a:pt x="19081" y="21247"/>
                  <a:pt x="19037" y="21247"/>
                </a:cubicBezTo>
                <a:close/>
                <a:moveTo>
                  <a:pt x="19824" y="21247"/>
                </a:moveTo>
                <a:cubicBezTo>
                  <a:pt x="19780" y="21247"/>
                  <a:pt x="19736" y="21264"/>
                  <a:pt x="19703" y="21297"/>
                </a:cubicBezTo>
                <a:cubicBezTo>
                  <a:pt x="19637" y="21362"/>
                  <a:pt x="19637" y="21469"/>
                  <a:pt x="19703" y="21534"/>
                </a:cubicBezTo>
                <a:cubicBezTo>
                  <a:pt x="19770" y="21600"/>
                  <a:pt x="19878" y="21600"/>
                  <a:pt x="19944" y="21534"/>
                </a:cubicBezTo>
                <a:cubicBezTo>
                  <a:pt x="20010" y="21469"/>
                  <a:pt x="20010" y="21362"/>
                  <a:pt x="19944" y="21297"/>
                </a:cubicBezTo>
                <a:cubicBezTo>
                  <a:pt x="19911" y="21264"/>
                  <a:pt x="19867" y="21247"/>
                  <a:pt x="19824" y="21247"/>
                </a:cubicBezTo>
                <a:close/>
                <a:moveTo>
                  <a:pt x="20610" y="21247"/>
                </a:moveTo>
                <a:cubicBezTo>
                  <a:pt x="20566" y="21247"/>
                  <a:pt x="20523" y="21264"/>
                  <a:pt x="20490" y="21297"/>
                </a:cubicBezTo>
                <a:cubicBezTo>
                  <a:pt x="20423" y="21362"/>
                  <a:pt x="20423" y="21469"/>
                  <a:pt x="20490" y="21534"/>
                </a:cubicBezTo>
                <a:cubicBezTo>
                  <a:pt x="20556" y="21600"/>
                  <a:pt x="20664" y="21600"/>
                  <a:pt x="20730" y="21534"/>
                </a:cubicBezTo>
                <a:cubicBezTo>
                  <a:pt x="20797" y="21469"/>
                  <a:pt x="20797" y="21362"/>
                  <a:pt x="20730" y="21297"/>
                </a:cubicBezTo>
                <a:cubicBezTo>
                  <a:pt x="20697" y="21264"/>
                  <a:pt x="20653" y="21247"/>
                  <a:pt x="20610" y="21247"/>
                </a:cubicBezTo>
                <a:close/>
                <a:moveTo>
                  <a:pt x="21396" y="21247"/>
                </a:moveTo>
                <a:cubicBezTo>
                  <a:pt x="21353" y="21247"/>
                  <a:pt x="21309" y="21264"/>
                  <a:pt x="21276" y="21297"/>
                </a:cubicBezTo>
                <a:cubicBezTo>
                  <a:pt x="21209" y="21362"/>
                  <a:pt x="21209" y="21469"/>
                  <a:pt x="21276" y="21534"/>
                </a:cubicBezTo>
                <a:cubicBezTo>
                  <a:pt x="21342" y="21600"/>
                  <a:pt x="21450" y="21600"/>
                  <a:pt x="21517" y="21534"/>
                </a:cubicBezTo>
                <a:cubicBezTo>
                  <a:pt x="21583" y="21469"/>
                  <a:pt x="21583" y="21362"/>
                  <a:pt x="21517" y="21297"/>
                </a:cubicBezTo>
                <a:cubicBezTo>
                  <a:pt x="21483" y="21264"/>
                  <a:pt x="21440" y="21247"/>
                  <a:pt x="21396" y="2124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DC7977F-0B5A-4170-97A6-7D96D44B4002}"/>
              </a:ext>
            </a:extLst>
          </p:cNvPr>
          <p:cNvSpPr txBox="1"/>
          <p:nvPr/>
        </p:nvSpPr>
        <p:spPr>
          <a:xfrm>
            <a:off x="625191" y="1347434"/>
            <a:ext cx="4808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Your text here</a:t>
            </a:r>
          </a:p>
        </p:txBody>
      </p:sp>
      <p:grpSp>
        <p:nvGrpSpPr>
          <p:cNvPr id="117" name="Group 116"/>
          <p:cNvGrpSpPr/>
          <p:nvPr/>
        </p:nvGrpSpPr>
        <p:grpSpPr>
          <a:xfrm>
            <a:off x="3970440" y="-65315"/>
            <a:ext cx="1919842" cy="6858000"/>
            <a:chOff x="5513490" y="0"/>
            <a:chExt cx="1919842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05" name="Rectangle 104"/>
            <p:cNvSpPr/>
            <p:nvPr/>
          </p:nvSpPr>
          <p:spPr>
            <a:xfrm rot="20267945">
              <a:off x="6314885" y="1211200"/>
              <a:ext cx="236037" cy="1158038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 rot="20202068">
              <a:off x="6917113" y="2420232"/>
              <a:ext cx="230493" cy="1492297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 109"/>
            <p:cNvSpPr/>
            <p:nvPr/>
          </p:nvSpPr>
          <p:spPr>
            <a:xfrm>
              <a:off x="5513490" y="0"/>
              <a:ext cx="721210" cy="1140133"/>
            </a:xfrm>
            <a:custGeom>
              <a:avLst/>
              <a:gdLst>
                <a:gd name="connsiteX0" fmla="*/ 0 w 721210"/>
                <a:gd name="connsiteY0" fmla="*/ 0 h 1140133"/>
                <a:gd name="connsiteX1" fmla="*/ 258190 w 721210"/>
                <a:gd name="connsiteY1" fmla="*/ 0 h 1140133"/>
                <a:gd name="connsiteX2" fmla="*/ 721210 w 721210"/>
                <a:gd name="connsiteY2" fmla="*/ 1044474 h 1140133"/>
                <a:gd name="connsiteX3" fmla="*/ 505426 w 721210"/>
                <a:gd name="connsiteY3" fmla="*/ 1140133 h 1140133"/>
                <a:gd name="connsiteX4" fmla="*/ 0 w 721210"/>
                <a:gd name="connsiteY4" fmla="*/ 0 h 114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1210" h="1140133">
                  <a:moveTo>
                    <a:pt x="0" y="0"/>
                  </a:moveTo>
                  <a:lnTo>
                    <a:pt x="258190" y="0"/>
                  </a:lnTo>
                  <a:lnTo>
                    <a:pt x="721210" y="1044474"/>
                  </a:lnTo>
                  <a:lnTo>
                    <a:pt x="505426" y="1140133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reeform 114"/>
            <p:cNvSpPr/>
            <p:nvPr/>
          </p:nvSpPr>
          <p:spPr>
            <a:xfrm>
              <a:off x="5928198" y="3709103"/>
              <a:ext cx="1505134" cy="3148897"/>
            </a:xfrm>
            <a:custGeom>
              <a:avLst/>
              <a:gdLst>
                <a:gd name="connsiteX0" fmla="*/ 1300032 w 1505135"/>
                <a:gd name="connsiteY0" fmla="*/ 0 h 3148897"/>
                <a:gd name="connsiteX1" fmla="*/ 1505135 w 1505135"/>
                <a:gd name="connsiteY1" fmla="*/ 84678 h 3148897"/>
                <a:gd name="connsiteX2" fmla="*/ 240063 w 1505135"/>
                <a:gd name="connsiteY2" fmla="*/ 3148897 h 3148897"/>
                <a:gd name="connsiteX3" fmla="*/ 0 w 1505135"/>
                <a:gd name="connsiteY3" fmla="*/ 3148897 h 3148897"/>
                <a:gd name="connsiteX4" fmla="*/ 1300032 w 1505135"/>
                <a:gd name="connsiteY4" fmla="*/ 0 h 3148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5135" h="3148897">
                  <a:moveTo>
                    <a:pt x="1300032" y="0"/>
                  </a:moveTo>
                  <a:lnTo>
                    <a:pt x="1505135" y="84678"/>
                  </a:lnTo>
                  <a:lnTo>
                    <a:pt x="240063" y="3148897"/>
                  </a:lnTo>
                  <a:lnTo>
                    <a:pt x="0" y="3148897"/>
                  </a:lnTo>
                  <a:lnTo>
                    <a:pt x="1300032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5714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285"/>
          <p:cNvSpPr/>
          <p:nvPr/>
        </p:nvSpPr>
        <p:spPr>
          <a:xfrm>
            <a:off x="0" y="19440"/>
            <a:ext cx="3759318" cy="38011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7" h="21584" extrusionOk="0">
                <a:moveTo>
                  <a:pt x="169" y="0"/>
                </a:moveTo>
                <a:cubicBezTo>
                  <a:pt x="126" y="0"/>
                  <a:pt x="83" y="16"/>
                  <a:pt x="49" y="49"/>
                </a:cubicBezTo>
                <a:cubicBezTo>
                  <a:pt x="-17" y="114"/>
                  <a:pt x="-17" y="221"/>
                  <a:pt x="49" y="287"/>
                </a:cubicBezTo>
                <a:cubicBezTo>
                  <a:pt x="116" y="353"/>
                  <a:pt x="223" y="353"/>
                  <a:pt x="290" y="287"/>
                </a:cubicBezTo>
                <a:cubicBezTo>
                  <a:pt x="356" y="221"/>
                  <a:pt x="356" y="114"/>
                  <a:pt x="290" y="49"/>
                </a:cubicBezTo>
                <a:cubicBezTo>
                  <a:pt x="256" y="16"/>
                  <a:pt x="213" y="0"/>
                  <a:pt x="169" y="0"/>
                </a:cubicBezTo>
                <a:close/>
                <a:moveTo>
                  <a:pt x="955" y="0"/>
                </a:moveTo>
                <a:cubicBezTo>
                  <a:pt x="912" y="0"/>
                  <a:pt x="869" y="16"/>
                  <a:pt x="836" y="49"/>
                </a:cubicBezTo>
                <a:cubicBezTo>
                  <a:pt x="769" y="114"/>
                  <a:pt x="769" y="221"/>
                  <a:pt x="836" y="287"/>
                </a:cubicBezTo>
                <a:cubicBezTo>
                  <a:pt x="902" y="353"/>
                  <a:pt x="1009" y="353"/>
                  <a:pt x="1076" y="287"/>
                </a:cubicBezTo>
                <a:cubicBezTo>
                  <a:pt x="1142" y="221"/>
                  <a:pt x="1142" y="114"/>
                  <a:pt x="1076" y="49"/>
                </a:cubicBezTo>
                <a:cubicBezTo>
                  <a:pt x="1043" y="16"/>
                  <a:pt x="999" y="0"/>
                  <a:pt x="955" y="0"/>
                </a:cubicBezTo>
                <a:close/>
                <a:moveTo>
                  <a:pt x="1742" y="0"/>
                </a:moveTo>
                <a:cubicBezTo>
                  <a:pt x="1698" y="0"/>
                  <a:pt x="1654" y="16"/>
                  <a:pt x="1621" y="49"/>
                </a:cubicBezTo>
                <a:cubicBezTo>
                  <a:pt x="1555" y="114"/>
                  <a:pt x="1555" y="221"/>
                  <a:pt x="1621" y="287"/>
                </a:cubicBezTo>
                <a:cubicBezTo>
                  <a:pt x="1688" y="353"/>
                  <a:pt x="1796" y="353"/>
                  <a:pt x="1862" y="287"/>
                </a:cubicBezTo>
                <a:cubicBezTo>
                  <a:pt x="1928" y="221"/>
                  <a:pt x="1928" y="114"/>
                  <a:pt x="1862" y="49"/>
                </a:cubicBezTo>
                <a:cubicBezTo>
                  <a:pt x="1829" y="16"/>
                  <a:pt x="1785" y="0"/>
                  <a:pt x="1742" y="0"/>
                </a:cubicBezTo>
                <a:close/>
                <a:moveTo>
                  <a:pt x="2528" y="0"/>
                </a:moveTo>
                <a:cubicBezTo>
                  <a:pt x="2484" y="0"/>
                  <a:pt x="2441" y="16"/>
                  <a:pt x="2408" y="49"/>
                </a:cubicBezTo>
                <a:cubicBezTo>
                  <a:pt x="2341" y="114"/>
                  <a:pt x="2341" y="221"/>
                  <a:pt x="2408" y="287"/>
                </a:cubicBezTo>
                <a:cubicBezTo>
                  <a:pt x="2474" y="353"/>
                  <a:pt x="2582" y="353"/>
                  <a:pt x="2648" y="287"/>
                </a:cubicBezTo>
                <a:cubicBezTo>
                  <a:pt x="2715" y="221"/>
                  <a:pt x="2715" y="114"/>
                  <a:pt x="2648" y="49"/>
                </a:cubicBezTo>
                <a:cubicBezTo>
                  <a:pt x="2615" y="16"/>
                  <a:pt x="2571" y="0"/>
                  <a:pt x="2528" y="0"/>
                </a:cubicBezTo>
                <a:close/>
                <a:moveTo>
                  <a:pt x="3314" y="0"/>
                </a:moveTo>
                <a:cubicBezTo>
                  <a:pt x="3271" y="0"/>
                  <a:pt x="3227" y="16"/>
                  <a:pt x="3194" y="49"/>
                </a:cubicBezTo>
                <a:cubicBezTo>
                  <a:pt x="3127" y="114"/>
                  <a:pt x="3127" y="221"/>
                  <a:pt x="3194" y="287"/>
                </a:cubicBezTo>
                <a:cubicBezTo>
                  <a:pt x="3260" y="353"/>
                  <a:pt x="3368" y="353"/>
                  <a:pt x="3434" y="287"/>
                </a:cubicBezTo>
                <a:cubicBezTo>
                  <a:pt x="3500" y="221"/>
                  <a:pt x="3500" y="114"/>
                  <a:pt x="3434" y="49"/>
                </a:cubicBezTo>
                <a:cubicBezTo>
                  <a:pt x="3401" y="16"/>
                  <a:pt x="3358" y="0"/>
                  <a:pt x="3314" y="0"/>
                </a:cubicBezTo>
                <a:close/>
                <a:moveTo>
                  <a:pt x="4101" y="0"/>
                </a:moveTo>
                <a:cubicBezTo>
                  <a:pt x="4057" y="0"/>
                  <a:pt x="4013" y="16"/>
                  <a:pt x="3980" y="49"/>
                </a:cubicBezTo>
                <a:cubicBezTo>
                  <a:pt x="3914" y="114"/>
                  <a:pt x="3914" y="221"/>
                  <a:pt x="3980" y="287"/>
                </a:cubicBezTo>
                <a:cubicBezTo>
                  <a:pt x="4047" y="353"/>
                  <a:pt x="4154" y="353"/>
                  <a:pt x="4220" y="287"/>
                </a:cubicBezTo>
                <a:cubicBezTo>
                  <a:pt x="4287" y="221"/>
                  <a:pt x="4287" y="114"/>
                  <a:pt x="4220" y="49"/>
                </a:cubicBezTo>
                <a:cubicBezTo>
                  <a:pt x="4187" y="16"/>
                  <a:pt x="4144" y="0"/>
                  <a:pt x="4101" y="0"/>
                </a:cubicBezTo>
                <a:close/>
                <a:moveTo>
                  <a:pt x="4886" y="0"/>
                </a:moveTo>
                <a:cubicBezTo>
                  <a:pt x="4843" y="0"/>
                  <a:pt x="4800" y="16"/>
                  <a:pt x="4766" y="49"/>
                </a:cubicBezTo>
                <a:cubicBezTo>
                  <a:pt x="4700" y="114"/>
                  <a:pt x="4700" y="221"/>
                  <a:pt x="4766" y="287"/>
                </a:cubicBezTo>
                <a:cubicBezTo>
                  <a:pt x="4833" y="353"/>
                  <a:pt x="4940" y="353"/>
                  <a:pt x="5007" y="287"/>
                </a:cubicBezTo>
                <a:cubicBezTo>
                  <a:pt x="5073" y="221"/>
                  <a:pt x="5073" y="114"/>
                  <a:pt x="5007" y="49"/>
                </a:cubicBezTo>
                <a:cubicBezTo>
                  <a:pt x="4973" y="16"/>
                  <a:pt x="4930" y="0"/>
                  <a:pt x="4886" y="0"/>
                </a:cubicBezTo>
                <a:close/>
                <a:moveTo>
                  <a:pt x="5672" y="0"/>
                </a:moveTo>
                <a:cubicBezTo>
                  <a:pt x="5629" y="0"/>
                  <a:pt x="5586" y="16"/>
                  <a:pt x="5553" y="49"/>
                </a:cubicBezTo>
                <a:cubicBezTo>
                  <a:pt x="5486" y="114"/>
                  <a:pt x="5486" y="221"/>
                  <a:pt x="5553" y="287"/>
                </a:cubicBezTo>
                <a:cubicBezTo>
                  <a:pt x="5619" y="353"/>
                  <a:pt x="5726" y="353"/>
                  <a:pt x="5793" y="287"/>
                </a:cubicBezTo>
                <a:cubicBezTo>
                  <a:pt x="5859" y="221"/>
                  <a:pt x="5859" y="114"/>
                  <a:pt x="5793" y="49"/>
                </a:cubicBezTo>
                <a:cubicBezTo>
                  <a:pt x="5760" y="16"/>
                  <a:pt x="5716" y="0"/>
                  <a:pt x="5672" y="0"/>
                </a:cubicBezTo>
                <a:close/>
                <a:moveTo>
                  <a:pt x="6459" y="0"/>
                </a:moveTo>
                <a:cubicBezTo>
                  <a:pt x="6415" y="0"/>
                  <a:pt x="6372" y="16"/>
                  <a:pt x="6338" y="49"/>
                </a:cubicBezTo>
                <a:cubicBezTo>
                  <a:pt x="6272" y="114"/>
                  <a:pt x="6272" y="221"/>
                  <a:pt x="6338" y="287"/>
                </a:cubicBezTo>
                <a:cubicBezTo>
                  <a:pt x="6405" y="353"/>
                  <a:pt x="6513" y="353"/>
                  <a:pt x="6579" y="287"/>
                </a:cubicBezTo>
                <a:cubicBezTo>
                  <a:pt x="6646" y="221"/>
                  <a:pt x="6646" y="114"/>
                  <a:pt x="6579" y="49"/>
                </a:cubicBezTo>
                <a:cubicBezTo>
                  <a:pt x="6546" y="16"/>
                  <a:pt x="6502" y="0"/>
                  <a:pt x="6459" y="0"/>
                </a:cubicBezTo>
                <a:close/>
                <a:moveTo>
                  <a:pt x="7245" y="0"/>
                </a:moveTo>
                <a:cubicBezTo>
                  <a:pt x="7202" y="0"/>
                  <a:pt x="7158" y="16"/>
                  <a:pt x="7125" y="49"/>
                </a:cubicBezTo>
                <a:cubicBezTo>
                  <a:pt x="7058" y="114"/>
                  <a:pt x="7058" y="221"/>
                  <a:pt x="7125" y="287"/>
                </a:cubicBezTo>
                <a:cubicBezTo>
                  <a:pt x="7191" y="353"/>
                  <a:pt x="7299" y="353"/>
                  <a:pt x="7365" y="287"/>
                </a:cubicBezTo>
                <a:cubicBezTo>
                  <a:pt x="7432" y="221"/>
                  <a:pt x="7432" y="114"/>
                  <a:pt x="7365" y="49"/>
                </a:cubicBezTo>
                <a:cubicBezTo>
                  <a:pt x="7332" y="16"/>
                  <a:pt x="7289" y="0"/>
                  <a:pt x="7245" y="0"/>
                </a:cubicBezTo>
                <a:close/>
                <a:moveTo>
                  <a:pt x="8031" y="0"/>
                </a:moveTo>
                <a:cubicBezTo>
                  <a:pt x="7988" y="0"/>
                  <a:pt x="7944" y="16"/>
                  <a:pt x="7911" y="49"/>
                </a:cubicBezTo>
                <a:cubicBezTo>
                  <a:pt x="7845" y="114"/>
                  <a:pt x="7845" y="221"/>
                  <a:pt x="7911" y="287"/>
                </a:cubicBezTo>
                <a:cubicBezTo>
                  <a:pt x="7977" y="353"/>
                  <a:pt x="8085" y="353"/>
                  <a:pt x="8151" y="287"/>
                </a:cubicBezTo>
                <a:cubicBezTo>
                  <a:pt x="8217" y="221"/>
                  <a:pt x="8217" y="114"/>
                  <a:pt x="8151" y="49"/>
                </a:cubicBezTo>
                <a:cubicBezTo>
                  <a:pt x="8118" y="16"/>
                  <a:pt x="8075" y="0"/>
                  <a:pt x="8031" y="0"/>
                </a:cubicBezTo>
                <a:close/>
                <a:moveTo>
                  <a:pt x="8818" y="0"/>
                </a:moveTo>
                <a:cubicBezTo>
                  <a:pt x="8774" y="0"/>
                  <a:pt x="8730" y="16"/>
                  <a:pt x="8697" y="49"/>
                </a:cubicBezTo>
                <a:cubicBezTo>
                  <a:pt x="8631" y="114"/>
                  <a:pt x="8631" y="221"/>
                  <a:pt x="8697" y="287"/>
                </a:cubicBezTo>
                <a:cubicBezTo>
                  <a:pt x="8764" y="353"/>
                  <a:pt x="8871" y="353"/>
                  <a:pt x="8937" y="287"/>
                </a:cubicBezTo>
                <a:cubicBezTo>
                  <a:pt x="9004" y="221"/>
                  <a:pt x="9004" y="114"/>
                  <a:pt x="8937" y="49"/>
                </a:cubicBezTo>
                <a:cubicBezTo>
                  <a:pt x="8904" y="16"/>
                  <a:pt x="8861" y="0"/>
                  <a:pt x="8818" y="0"/>
                </a:cubicBezTo>
                <a:close/>
                <a:moveTo>
                  <a:pt x="9603" y="0"/>
                </a:moveTo>
                <a:cubicBezTo>
                  <a:pt x="9560" y="0"/>
                  <a:pt x="9517" y="16"/>
                  <a:pt x="9483" y="49"/>
                </a:cubicBezTo>
                <a:cubicBezTo>
                  <a:pt x="9417" y="114"/>
                  <a:pt x="9417" y="221"/>
                  <a:pt x="9483" y="287"/>
                </a:cubicBezTo>
                <a:cubicBezTo>
                  <a:pt x="9550" y="353"/>
                  <a:pt x="9657" y="353"/>
                  <a:pt x="9724" y="287"/>
                </a:cubicBezTo>
                <a:cubicBezTo>
                  <a:pt x="9790" y="221"/>
                  <a:pt x="9790" y="114"/>
                  <a:pt x="9724" y="49"/>
                </a:cubicBezTo>
                <a:cubicBezTo>
                  <a:pt x="9690" y="16"/>
                  <a:pt x="9647" y="0"/>
                  <a:pt x="9603" y="0"/>
                </a:cubicBezTo>
                <a:close/>
                <a:moveTo>
                  <a:pt x="10390" y="0"/>
                </a:moveTo>
                <a:cubicBezTo>
                  <a:pt x="10346" y="0"/>
                  <a:pt x="10303" y="16"/>
                  <a:pt x="10270" y="49"/>
                </a:cubicBezTo>
                <a:cubicBezTo>
                  <a:pt x="10203" y="114"/>
                  <a:pt x="10203" y="221"/>
                  <a:pt x="10270" y="287"/>
                </a:cubicBezTo>
                <a:cubicBezTo>
                  <a:pt x="10336" y="353"/>
                  <a:pt x="10444" y="353"/>
                  <a:pt x="10510" y="287"/>
                </a:cubicBezTo>
                <a:cubicBezTo>
                  <a:pt x="10576" y="221"/>
                  <a:pt x="10576" y="114"/>
                  <a:pt x="10510" y="49"/>
                </a:cubicBezTo>
                <a:cubicBezTo>
                  <a:pt x="10477" y="16"/>
                  <a:pt x="10433" y="0"/>
                  <a:pt x="10390" y="0"/>
                </a:cubicBezTo>
                <a:close/>
                <a:moveTo>
                  <a:pt x="11176" y="0"/>
                </a:moveTo>
                <a:cubicBezTo>
                  <a:pt x="11132" y="0"/>
                  <a:pt x="11089" y="16"/>
                  <a:pt x="11055" y="49"/>
                </a:cubicBezTo>
                <a:cubicBezTo>
                  <a:pt x="10989" y="114"/>
                  <a:pt x="10989" y="221"/>
                  <a:pt x="11055" y="287"/>
                </a:cubicBezTo>
                <a:cubicBezTo>
                  <a:pt x="11122" y="353"/>
                  <a:pt x="11230" y="353"/>
                  <a:pt x="11296" y="287"/>
                </a:cubicBezTo>
                <a:cubicBezTo>
                  <a:pt x="11363" y="221"/>
                  <a:pt x="11363" y="114"/>
                  <a:pt x="11296" y="49"/>
                </a:cubicBezTo>
                <a:cubicBezTo>
                  <a:pt x="11263" y="16"/>
                  <a:pt x="11219" y="0"/>
                  <a:pt x="11176" y="0"/>
                </a:cubicBezTo>
                <a:close/>
                <a:moveTo>
                  <a:pt x="11962" y="0"/>
                </a:moveTo>
                <a:cubicBezTo>
                  <a:pt x="11919" y="0"/>
                  <a:pt x="11875" y="16"/>
                  <a:pt x="11842" y="49"/>
                </a:cubicBezTo>
                <a:cubicBezTo>
                  <a:pt x="11775" y="114"/>
                  <a:pt x="11775" y="221"/>
                  <a:pt x="11842" y="287"/>
                </a:cubicBezTo>
                <a:cubicBezTo>
                  <a:pt x="11908" y="353"/>
                  <a:pt x="12016" y="353"/>
                  <a:pt x="12083" y="287"/>
                </a:cubicBezTo>
                <a:cubicBezTo>
                  <a:pt x="12149" y="221"/>
                  <a:pt x="12149" y="114"/>
                  <a:pt x="12083" y="49"/>
                </a:cubicBezTo>
                <a:cubicBezTo>
                  <a:pt x="12049" y="16"/>
                  <a:pt x="12006" y="0"/>
                  <a:pt x="11962" y="0"/>
                </a:cubicBezTo>
                <a:close/>
                <a:moveTo>
                  <a:pt x="12748" y="0"/>
                </a:moveTo>
                <a:cubicBezTo>
                  <a:pt x="12705" y="0"/>
                  <a:pt x="12661" y="16"/>
                  <a:pt x="12628" y="49"/>
                </a:cubicBezTo>
                <a:cubicBezTo>
                  <a:pt x="12562" y="114"/>
                  <a:pt x="12562" y="221"/>
                  <a:pt x="12628" y="287"/>
                </a:cubicBezTo>
                <a:cubicBezTo>
                  <a:pt x="12694" y="353"/>
                  <a:pt x="12802" y="353"/>
                  <a:pt x="12868" y="287"/>
                </a:cubicBezTo>
                <a:cubicBezTo>
                  <a:pt x="12935" y="221"/>
                  <a:pt x="12935" y="114"/>
                  <a:pt x="12868" y="49"/>
                </a:cubicBezTo>
                <a:cubicBezTo>
                  <a:pt x="12835" y="16"/>
                  <a:pt x="12792" y="0"/>
                  <a:pt x="12748" y="0"/>
                </a:cubicBezTo>
                <a:close/>
                <a:moveTo>
                  <a:pt x="13535" y="0"/>
                </a:moveTo>
                <a:cubicBezTo>
                  <a:pt x="13491" y="0"/>
                  <a:pt x="13447" y="16"/>
                  <a:pt x="13414" y="49"/>
                </a:cubicBezTo>
                <a:cubicBezTo>
                  <a:pt x="13348" y="114"/>
                  <a:pt x="13348" y="221"/>
                  <a:pt x="13414" y="287"/>
                </a:cubicBezTo>
                <a:cubicBezTo>
                  <a:pt x="13481" y="353"/>
                  <a:pt x="13588" y="353"/>
                  <a:pt x="13654" y="287"/>
                </a:cubicBezTo>
                <a:cubicBezTo>
                  <a:pt x="13721" y="221"/>
                  <a:pt x="13721" y="114"/>
                  <a:pt x="13654" y="49"/>
                </a:cubicBezTo>
                <a:cubicBezTo>
                  <a:pt x="13621" y="16"/>
                  <a:pt x="13578" y="0"/>
                  <a:pt x="13535" y="0"/>
                </a:cubicBezTo>
                <a:close/>
                <a:moveTo>
                  <a:pt x="14320" y="0"/>
                </a:moveTo>
                <a:cubicBezTo>
                  <a:pt x="14277" y="0"/>
                  <a:pt x="14234" y="16"/>
                  <a:pt x="14201" y="49"/>
                </a:cubicBezTo>
                <a:cubicBezTo>
                  <a:pt x="14134" y="114"/>
                  <a:pt x="14134" y="221"/>
                  <a:pt x="14201" y="287"/>
                </a:cubicBezTo>
                <a:cubicBezTo>
                  <a:pt x="14267" y="353"/>
                  <a:pt x="14374" y="353"/>
                  <a:pt x="14441" y="287"/>
                </a:cubicBezTo>
                <a:cubicBezTo>
                  <a:pt x="14507" y="221"/>
                  <a:pt x="14507" y="114"/>
                  <a:pt x="14441" y="49"/>
                </a:cubicBezTo>
                <a:cubicBezTo>
                  <a:pt x="14408" y="16"/>
                  <a:pt x="14364" y="0"/>
                  <a:pt x="14320" y="0"/>
                </a:cubicBezTo>
                <a:close/>
                <a:moveTo>
                  <a:pt x="15107" y="0"/>
                </a:moveTo>
                <a:cubicBezTo>
                  <a:pt x="15063" y="0"/>
                  <a:pt x="15019" y="16"/>
                  <a:pt x="14986" y="49"/>
                </a:cubicBezTo>
                <a:cubicBezTo>
                  <a:pt x="14920" y="114"/>
                  <a:pt x="14920" y="221"/>
                  <a:pt x="14986" y="287"/>
                </a:cubicBezTo>
                <a:cubicBezTo>
                  <a:pt x="15053" y="353"/>
                  <a:pt x="15161" y="353"/>
                  <a:pt x="15227" y="287"/>
                </a:cubicBezTo>
                <a:cubicBezTo>
                  <a:pt x="15293" y="221"/>
                  <a:pt x="15293" y="114"/>
                  <a:pt x="15227" y="49"/>
                </a:cubicBezTo>
                <a:cubicBezTo>
                  <a:pt x="15194" y="16"/>
                  <a:pt x="15150" y="0"/>
                  <a:pt x="15107" y="0"/>
                </a:cubicBezTo>
                <a:close/>
                <a:moveTo>
                  <a:pt x="15893" y="0"/>
                </a:moveTo>
                <a:cubicBezTo>
                  <a:pt x="15849" y="0"/>
                  <a:pt x="15806" y="16"/>
                  <a:pt x="15772" y="49"/>
                </a:cubicBezTo>
                <a:cubicBezTo>
                  <a:pt x="15706" y="114"/>
                  <a:pt x="15706" y="221"/>
                  <a:pt x="15772" y="287"/>
                </a:cubicBezTo>
                <a:cubicBezTo>
                  <a:pt x="15839" y="353"/>
                  <a:pt x="15947" y="353"/>
                  <a:pt x="16013" y="287"/>
                </a:cubicBezTo>
                <a:cubicBezTo>
                  <a:pt x="16080" y="221"/>
                  <a:pt x="16080" y="114"/>
                  <a:pt x="16013" y="49"/>
                </a:cubicBezTo>
                <a:cubicBezTo>
                  <a:pt x="15980" y="16"/>
                  <a:pt x="15936" y="0"/>
                  <a:pt x="15893" y="0"/>
                </a:cubicBezTo>
                <a:close/>
                <a:moveTo>
                  <a:pt x="16679" y="0"/>
                </a:moveTo>
                <a:cubicBezTo>
                  <a:pt x="16636" y="0"/>
                  <a:pt x="16592" y="16"/>
                  <a:pt x="16559" y="49"/>
                </a:cubicBezTo>
                <a:cubicBezTo>
                  <a:pt x="16492" y="114"/>
                  <a:pt x="16492" y="221"/>
                  <a:pt x="16559" y="287"/>
                </a:cubicBezTo>
                <a:cubicBezTo>
                  <a:pt x="16625" y="353"/>
                  <a:pt x="16733" y="353"/>
                  <a:pt x="16800" y="287"/>
                </a:cubicBezTo>
                <a:cubicBezTo>
                  <a:pt x="16866" y="221"/>
                  <a:pt x="16866" y="114"/>
                  <a:pt x="16800" y="49"/>
                </a:cubicBezTo>
                <a:cubicBezTo>
                  <a:pt x="16766" y="16"/>
                  <a:pt x="16723" y="0"/>
                  <a:pt x="16679" y="0"/>
                </a:cubicBezTo>
                <a:close/>
                <a:moveTo>
                  <a:pt x="17465" y="0"/>
                </a:moveTo>
                <a:cubicBezTo>
                  <a:pt x="17422" y="0"/>
                  <a:pt x="17378" y="16"/>
                  <a:pt x="17345" y="49"/>
                </a:cubicBezTo>
                <a:cubicBezTo>
                  <a:pt x="17279" y="114"/>
                  <a:pt x="17279" y="221"/>
                  <a:pt x="17345" y="287"/>
                </a:cubicBezTo>
                <a:cubicBezTo>
                  <a:pt x="17411" y="353"/>
                  <a:pt x="17519" y="353"/>
                  <a:pt x="17585" y="287"/>
                </a:cubicBezTo>
                <a:cubicBezTo>
                  <a:pt x="17652" y="221"/>
                  <a:pt x="17652" y="114"/>
                  <a:pt x="17585" y="49"/>
                </a:cubicBezTo>
                <a:cubicBezTo>
                  <a:pt x="17552" y="16"/>
                  <a:pt x="17509" y="0"/>
                  <a:pt x="17465" y="0"/>
                </a:cubicBezTo>
                <a:close/>
                <a:moveTo>
                  <a:pt x="18252" y="0"/>
                </a:moveTo>
                <a:cubicBezTo>
                  <a:pt x="18208" y="0"/>
                  <a:pt x="18165" y="16"/>
                  <a:pt x="18131" y="49"/>
                </a:cubicBezTo>
                <a:cubicBezTo>
                  <a:pt x="18065" y="114"/>
                  <a:pt x="18065" y="221"/>
                  <a:pt x="18131" y="287"/>
                </a:cubicBezTo>
                <a:cubicBezTo>
                  <a:pt x="18198" y="353"/>
                  <a:pt x="18305" y="353"/>
                  <a:pt x="18371" y="287"/>
                </a:cubicBezTo>
                <a:cubicBezTo>
                  <a:pt x="18438" y="221"/>
                  <a:pt x="18438" y="114"/>
                  <a:pt x="18371" y="49"/>
                </a:cubicBezTo>
                <a:cubicBezTo>
                  <a:pt x="18338" y="16"/>
                  <a:pt x="18295" y="0"/>
                  <a:pt x="18252" y="0"/>
                </a:cubicBezTo>
                <a:close/>
                <a:moveTo>
                  <a:pt x="19037" y="0"/>
                </a:moveTo>
                <a:cubicBezTo>
                  <a:pt x="18994" y="0"/>
                  <a:pt x="18951" y="16"/>
                  <a:pt x="18918" y="49"/>
                </a:cubicBezTo>
                <a:cubicBezTo>
                  <a:pt x="18851" y="114"/>
                  <a:pt x="18851" y="221"/>
                  <a:pt x="18918" y="287"/>
                </a:cubicBezTo>
                <a:cubicBezTo>
                  <a:pt x="18984" y="353"/>
                  <a:pt x="19091" y="353"/>
                  <a:pt x="19158" y="287"/>
                </a:cubicBezTo>
                <a:cubicBezTo>
                  <a:pt x="19224" y="221"/>
                  <a:pt x="19224" y="114"/>
                  <a:pt x="19158" y="49"/>
                </a:cubicBezTo>
                <a:cubicBezTo>
                  <a:pt x="19125" y="16"/>
                  <a:pt x="19081" y="0"/>
                  <a:pt x="19037" y="0"/>
                </a:cubicBezTo>
                <a:close/>
                <a:moveTo>
                  <a:pt x="19824" y="0"/>
                </a:moveTo>
                <a:cubicBezTo>
                  <a:pt x="19780" y="0"/>
                  <a:pt x="19736" y="16"/>
                  <a:pt x="19703" y="49"/>
                </a:cubicBezTo>
                <a:cubicBezTo>
                  <a:pt x="19637" y="114"/>
                  <a:pt x="19637" y="221"/>
                  <a:pt x="19703" y="287"/>
                </a:cubicBezTo>
                <a:cubicBezTo>
                  <a:pt x="19770" y="353"/>
                  <a:pt x="19878" y="353"/>
                  <a:pt x="19944" y="287"/>
                </a:cubicBezTo>
                <a:cubicBezTo>
                  <a:pt x="20010" y="221"/>
                  <a:pt x="20010" y="114"/>
                  <a:pt x="19944" y="49"/>
                </a:cubicBezTo>
                <a:cubicBezTo>
                  <a:pt x="19911" y="16"/>
                  <a:pt x="19867" y="0"/>
                  <a:pt x="19824" y="0"/>
                </a:cubicBezTo>
                <a:close/>
                <a:moveTo>
                  <a:pt x="20610" y="0"/>
                </a:moveTo>
                <a:cubicBezTo>
                  <a:pt x="20566" y="0"/>
                  <a:pt x="20523" y="16"/>
                  <a:pt x="20490" y="49"/>
                </a:cubicBezTo>
                <a:cubicBezTo>
                  <a:pt x="20423" y="114"/>
                  <a:pt x="20423" y="221"/>
                  <a:pt x="20490" y="287"/>
                </a:cubicBezTo>
                <a:cubicBezTo>
                  <a:pt x="20556" y="353"/>
                  <a:pt x="20664" y="353"/>
                  <a:pt x="20730" y="287"/>
                </a:cubicBezTo>
                <a:cubicBezTo>
                  <a:pt x="20797" y="221"/>
                  <a:pt x="20797" y="114"/>
                  <a:pt x="20730" y="49"/>
                </a:cubicBezTo>
                <a:cubicBezTo>
                  <a:pt x="20697" y="16"/>
                  <a:pt x="20653" y="0"/>
                  <a:pt x="20610" y="0"/>
                </a:cubicBezTo>
                <a:close/>
                <a:moveTo>
                  <a:pt x="21396" y="0"/>
                </a:moveTo>
                <a:cubicBezTo>
                  <a:pt x="21353" y="0"/>
                  <a:pt x="21309" y="16"/>
                  <a:pt x="21276" y="49"/>
                </a:cubicBezTo>
                <a:cubicBezTo>
                  <a:pt x="21209" y="114"/>
                  <a:pt x="21209" y="221"/>
                  <a:pt x="21276" y="287"/>
                </a:cubicBezTo>
                <a:cubicBezTo>
                  <a:pt x="21342" y="353"/>
                  <a:pt x="21450" y="353"/>
                  <a:pt x="21517" y="287"/>
                </a:cubicBezTo>
                <a:cubicBezTo>
                  <a:pt x="21583" y="221"/>
                  <a:pt x="21583" y="114"/>
                  <a:pt x="21517" y="49"/>
                </a:cubicBezTo>
                <a:cubicBezTo>
                  <a:pt x="21483" y="16"/>
                  <a:pt x="21440" y="0"/>
                  <a:pt x="21396" y="0"/>
                </a:cubicBezTo>
                <a:close/>
                <a:moveTo>
                  <a:pt x="169" y="817"/>
                </a:moveTo>
                <a:cubicBezTo>
                  <a:pt x="126" y="817"/>
                  <a:pt x="83" y="834"/>
                  <a:pt x="49" y="866"/>
                </a:cubicBezTo>
                <a:cubicBezTo>
                  <a:pt x="-17" y="932"/>
                  <a:pt x="-17" y="1038"/>
                  <a:pt x="49" y="1104"/>
                </a:cubicBezTo>
                <a:cubicBezTo>
                  <a:pt x="116" y="1170"/>
                  <a:pt x="223" y="1170"/>
                  <a:pt x="290" y="1104"/>
                </a:cubicBezTo>
                <a:cubicBezTo>
                  <a:pt x="356" y="1038"/>
                  <a:pt x="356" y="932"/>
                  <a:pt x="290" y="866"/>
                </a:cubicBezTo>
                <a:cubicBezTo>
                  <a:pt x="256" y="834"/>
                  <a:pt x="213" y="817"/>
                  <a:pt x="169" y="817"/>
                </a:cubicBezTo>
                <a:close/>
                <a:moveTo>
                  <a:pt x="955" y="817"/>
                </a:moveTo>
                <a:cubicBezTo>
                  <a:pt x="912" y="817"/>
                  <a:pt x="869" y="834"/>
                  <a:pt x="836" y="866"/>
                </a:cubicBezTo>
                <a:cubicBezTo>
                  <a:pt x="769" y="932"/>
                  <a:pt x="769" y="1038"/>
                  <a:pt x="836" y="1104"/>
                </a:cubicBezTo>
                <a:cubicBezTo>
                  <a:pt x="902" y="1170"/>
                  <a:pt x="1009" y="1170"/>
                  <a:pt x="1076" y="1104"/>
                </a:cubicBezTo>
                <a:cubicBezTo>
                  <a:pt x="1142" y="1038"/>
                  <a:pt x="1142" y="932"/>
                  <a:pt x="1076" y="866"/>
                </a:cubicBezTo>
                <a:cubicBezTo>
                  <a:pt x="1043" y="834"/>
                  <a:pt x="999" y="817"/>
                  <a:pt x="955" y="817"/>
                </a:cubicBezTo>
                <a:close/>
                <a:moveTo>
                  <a:pt x="1742" y="817"/>
                </a:moveTo>
                <a:cubicBezTo>
                  <a:pt x="1698" y="817"/>
                  <a:pt x="1654" y="834"/>
                  <a:pt x="1621" y="866"/>
                </a:cubicBezTo>
                <a:cubicBezTo>
                  <a:pt x="1555" y="932"/>
                  <a:pt x="1555" y="1038"/>
                  <a:pt x="1621" y="1104"/>
                </a:cubicBezTo>
                <a:cubicBezTo>
                  <a:pt x="1688" y="1170"/>
                  <a:pt x="1796" y="1170"/>
                  <a:pt x="1862" y="1104"/>
                </a:cubicBezTo>
                <a:cubicBezTo>
                  <a:pt x="1928" y="1038"/>
                  <a:pt x="1928" y="932"/>
                  <a:pt x="1862" y="866"/>
                </a:cubicBezTo>
                <a:cubicBezTo>
                  <a:pt x="1829" y="834"/>
                  <a:pt x="1785" y="817"/>
                  <a:pt x="1742" y="817"/>
                </a:cubicBezTo>
                <a:close/>
                <a:moveTo>
                  <a:pt x="2528" y="817"/>
                </a:moveTo>
                <a:cubicBezTo>
                  <a:pt x="2484" y="817"/>
                  <a:pt x="2441" y="834"/>
                  <a:pt x="2408" y="866"/>
                </a:cubicBezTo>
                <a:cubicBezTo>
                  <a:pt x="2341" y="932"/>
                  <a:pt x="2341" y="1038"/>
                  <a:pt x="2408" y="1104"/>
                </a:cubicBezTo>
                <a:cubicBezTo>
                  <a:pt x="2474" y="1170"/>
                  <a:pt x="2582" y="1170"/>
                  <a:pt x="2648" y="1104"/>
                </a:cubicBezTo>
                <a:cubicBezTo>
                  <a:pt x="2715" y="1038"/>
                  <a:pt x="2715" y="932"/>
                  <a:pt x="2648" y="866"/>
                </a:cubicBezTo>
                <a:cubicBezTo>
                  <a:pt x="2615" y="834"/>
                  <a:pt x="2571" y="817"/>
                  <a:pt x="2528" y="817"/>
                </a:cubicBezTo>
                <a:close/>
                <a:moveTo>
                  <a:pt x="3314" y="817"/>
                </a:moveTo>
                <a:cubicBezTo>
                  <a:pt x="3271" y="817"/>
                  <a:pt x="3227" y="834"/>
                  <a:pt x="3194" y="866"/>
                </a:cubicBezTo>
                <a:cubicBezTo>
                  <a:pt x="3127" y="932"/>
                  <a:pt x="3127" y="1038"/>
                  <a:pt x="3194" y="1104"/>
                </a:cubicBezTo>
                <a:cubicBezTo>
                  <a:pt x="3260" y="1170"/>
                  <a:pt x="3368" y="1170"/>
                  <a:pt x="3434" y="1104"/>
                </a:cubicBezTo>
                <a:cubicBezTo>
                  <a:pt x="3500" y="1038"/>
                  <a:pt x="3500" y="932"/>
                  <a:pt x="3434" y="866"/>
                </a:cubicBezTo>
                <a:cubicBezTo>
                  <a:pt x="3401" y="834"/>
                  <a:pt x="3358" y="817"/>
                  <a:pt x="3314" y="817"/>
                </a:cubicBezTo>
                <a:close/>
                <a:moveTo>
                  <a:pt x="4101" y="817"/>
                </a:moveTo>
                <a:cubicBezTo>
                  <a:pt x="4057" y="817"/>
                  <a:pt x="4013" y="834"/>
                  <a:pt x="3980" y="866"/>
                </a:cubicBezTo>
                <a:cubicBezTo>
                  <a:pt x="3914" y="932"/>
                  <a:pt x="3914" y="1038"/>
                  <a:pt x="3980" y="1104"/>
                </a:cubicBezTo>
                <a:cubicBezTo>
                  <a:pt x="4047" y="1170"/>
                  <a:pt x="4154" y="1170"/>
                  <a:pt x="4220" y="1104"/>
                </a:cubicBezTo>
                <a:cubicBezTo>
                  <a:pt x="4287" y="1038"/>
                  <a:pt x="4287" y="932"/>
                  <a:pt x="4220" y="866"/>
                </a:cubicBezTo>
                <a:cubicBezTo>
                  <a:pt x="4187" y="834"/>
                  <a:pt x="4144" y="817"/>
                  <a:pt x="4101" y="817"/>
                </a:cubicBezTo>
                <a:close/>
                <a:moveTo>
                  <a:pt x="4886" y="817"/>
                </a:moveTo>
                <a:cubicBezTo>
                  <a:pt x="4843" y="817"/>
                  <a:pt x="4800" y="834"/>
                  <a:pt x="4766" y="866"/>
                </a:cubicBezTo>
                <a:cubicBezTo>
                  <a:pt x="4700" y="932"/>
                  <a:pt x="4700" y="1038"/>
                  <a:pt x="4766" y="1104"/>
                </a:cubicBezTo>
                <a:cubicBezTo>
                  <a:pt x="4833" y="1170"/>
                  <a:pt x="4940" y="1170"/>
                  <a:pt x="5007" y="1104"/>
                </a:cubicBezTo>
                <a:cubicBezTo>
                  <a:pt x="5073" y="1038"/>
                  <a:pt x="5073" y="932"/>
                  <a:pt x="5007" y="866"/>
                </a:cubicBezTo>
                <a:cubicBezTo>
                  <a:pt x="4973" y="834"/>
                  <a:pt x="4930" y="817"/>
                  <a:pt x="4886" y="817"/>
                </a:cubicBezTo>
                <a:close/>
                <a:moveTo>
                  <a:pt x="5672" y="817"/>
                </a:moveTo>
                <a:cubicBezTo>
                  <a:pt x="5629" y="817"/>
                  <a:pt x="5586" y="834"/>
                  <a:pt x="5553" y="866"/>
                </a:cubicBezTo>
                <a:cubicBezTo>
                  <a:pt x="5486" y="932"/>
                  <a:pt x="5486" y="1038"/>
                  <a:pt x="5553" y="1104"/>
                </a:cubicBezTo>
                <a:cubicBezTo>
                  <a:pt x="5619" y="1170"/>
                  <a:pt x="5726" y="1170"/>
                  <a:pt x="5793" y="1104"/>
                </a:cubicBezTo>
                <a:cubicBezTo>
                  <a:pt x="5859" y="1038"/>
                  <a:pt x="5859" y="932"/>
                  <a:pt x="5793" y="866"/>
                </a:cubicBezTo>
                <a:cubicBezTo>
                  <a:pt x="5760" y="834"/>
                  <a:pt x="5716" y="817"/>
                  <a:pt x="5672" y="817"/>
                </a:cubicBezTo>
                <a:close/>
                <a:moveTo>
                  <a:pt x="6459" y="817"/>
                </a:moveTo>
                <a:cubicBezTo>
                  <a:pt x="6415" y="817"/>
                  <a:pt x="6372" y="834"/>
                  <a:pt x="6338" y="866"/>
                </a:cubicBezTo>
                <a:cubicBezTo>
                  <a:pt x="6272" y="932"/>
                  <a:pt x="6272" y="1038"/>
                  <a:pt x="6338" y="1104"/>
                </a:cubicBezTo>
                <a:cubicBezTo>
                  <a:pt x="6405" y="1170"/>
                  <a:pt x="6513" y="1170"/>
                  <a:pt x="6579" y="1104"/>
                </a:cubicBezTo>
                <a:cubicBezTo>
                  <a:pt x="6646" y="1038"/>
                  <a:pt x="6646" y="932"/>
                  <a:pt x="6579" y="866"/>
                </a:cubicBezTo>
                <a:cubicBezTo>
                  <a:pt x="6546" y="834"/>
                  <a:pt x="6502" y="817"/>
                  <a:pt x="6459" y="817"/>
                </a:cubicBezTo>
                <a:close/>
                <a:moveTo>
                  <a:pt x="7245" y="817"/>
                </a:moveTo>
                <a:cubicBezTo>
                  <a:pt x="7202" y="817"/>
                  <a:pt x="7158" y="834"/>
                  <a:pt x="7125" y="866"/>
                </a:cubicBezTo>
                <a:cubicBezTo>
                  <a:pt x="7058" y="932"/>
                  <a:pt x="7058" y="1038"/>
                  <a:pt x="7125" y="1104"/>
                </a:cubicBezTo>
                <a:cubicBezTo>
                  <a:pt x="7191" y="1170"/>
                  <a:pt x="7299" y="1170"/>
                  <a:pt x="7365" y="1104"/>
                </a:cubicBezTo>
                <a:cubicBezTo>
                  <a:pt x="7432" y="1038"/>
                  <a:pt x="7432" y="932"/>
                  <a:pt x="7365" y="866"/>
                </a:cubicBezTo>
                <a:cubicBezTo>
                  <a:pt x="7332" y="834"/>
                  <a:pt x="7289" y="817"/>
                  <a:pt x="7245" y="817"/>
                </a:cubicBezTo>
                <a:close/>
                <a:moveTo>
                  <a:pt x="8031" y="817"/>
                </a:moveTo>
                <a:cubicBezTo>
                  <a:pt x="7988" y="817"/>
                  <a:pt x="7944" y="834"/>
                  <a:pt x="7911" y="866"/>
                </a:cubicBezTo>
                <a:cubicBezTo>
                  <a:pt x="7845" y="932"/>
                  <a:pt x="7845" y="1038"/>
                  <a:pt x="7911" y="1104"/>
                </a:cubicBezTo>
                <a:cubicBezTo>
                  <a:pt x="7977" y="1170"/>
                  <a:pt x="8085" y="1170"/>
                  <a:pt x="8151" y="1104"/>
                </a:cubicBezTo>
                <a:cubicBezTo>
                  <a:pt x="8217" y="1038"/>
                  <a:pt x="8217" y="932"/>
                  <a:pt x="8151" y="866"/>
                </a:cubicBezTo>
                <a:cubicBezTo>
                  <a:pt x="8118" y="834"/>
                  <a:pt x="8075" y="817"/>
                  <a:pt x="8031" y="817"/>
                </a:cubicBezTo>
                <a:close/>
                <a:moveTo>
                  <a:pt x="8818" y="817"/>
                </a:moveTo>
                <a:cubicBezTo>
                  <a:pt x="8774" y="817"/>
                  <a:pt x="8730" y="834"/>
                  <a:pt x="8697" y="866"/>
                </a:cubicBezTo>
                <a:cubicBezTo>
                  <a:pt x="8631" y="932"/>
                  <a:pt x="8631" y="1038"/>
                  <a:pt x="8697" y="1104"/>
                </a:cubicBezTo>
                <a:cubicBezTo>
                  <a:pt x="8764" y="1170"/>
                  <a:pt x="8871" y="1170"/>
                  <a:pt x="8937" y="1104"/>
                </a:cubicBezTo>
                <a:cubicBezTo>
                  <a:pt x="9004" y="1038"/>
                  <a:pt x="9004" y="932"/>
                  <a:pt x="8937" y="866"/>
                </a:cubicBezTo>
                <a:cubicBezTo>
                  <a:pt x="8904" y="834"/>
                  <a:pt x="8861" y="817"/>
                  <a:pt x="8818" y="817"/>
                </a:cubicBezTo>
                <a:close/>
                <a:moveTo>
                  <a:pt x="9603" y="817"/>
                </a:moveTo>
                <a:cubicBezTo>
                  <a:pt x="9560" y="817"/>
                  <a:pt x="9517" y="834"/>
                  <a:pt x="9483" y="866"/>
                </a:cubicBezTo>
                <a:cubicBezTo>
                  <a:pt x="9417" y="932"/>
                  <a:pt x="9417" y="1038"/>
                  <a:pt x="9483" y="1104"/>
                </a:cubicBezTo>
                <a:cubicBezTo>
                  <a:pt x="9550" y="1170"/>
                  <a:pt x="9657" y="1170"/>
                  <a:pt x="9724" y="1104"/>
                </a:cubicBezTo>
                <a:cubicBezTo>
                  <a:pt x="9790" y="1038"/>
                  <a:pt x="9790" y="932"/>
                  <a:pt x="9724" y="866"/>
                </a:cubicBezTo>
                <a:cubicBezTo>
                  <a:pt x="9690" y="834"/>
                  <a:pt x="9647" y="817"/>
                  <a:pt x="9603" y="817"/>
                </a:cubicBezTo>
                <a:close/>
                <a:moveTo>
                  <a:pt x="10390" y="817"/>
                </a:moveTo>
                <a:cubicBezTo>
                  <a:pt x="10346" y="817"/>
                  <a:pt x="10303" y="834"/>
                  <a:pt x="10270" y="866"/>
                </a:cubicBezTo>
                <a:cubicBezTo>
                  <a:pt x="10203" y="932"/>
                  <a:pt x="10203" y="1038"/>
                  <a:pt x="10270" y="1104"/>
                </a:cubicBezTo>
                <a:cubicBezTo>
                  <a:pt x="10336" y="1170"/>
                  <a:pt x="10444" y="1170"/>
                  <a:pt x="10510" y="1104"/>
                </a:cubicBezTo>
                <a:cubicBezTo>
                  <a:pt x="10576" y="1038"/>
                  <a:pt x="10576" y="932"/>
                  <a:pt x="10510" y="866"/>
                </a:cubicBezTo>
                <a:cubicBezTo>
                  <a:pt x="10477" y="834"/>
                  <a:pt x="10433" y="817"/>
                  <a:pt x="10390" y="817"/>
                </a:cubicBezTo>
                <a:close/>
                <a:moveTo>
                  <a:pt x="11176" y="817"/>
                </a:moveTo>
                <a:cubicBezTo>
                  <a:pt x="11132" y="817"/>
                  <a:pt x="11089" y="834"/>
                  <a:pt x="11055" y="866"/>
                </a:cubicBezTo>
                <a:cubicBezTo>
                  <a:pt x="10989" y="932"/>
                  <a:pt x="10989" y="1038"/>
                  <a:pt x="11055" y="1104"/>
                </a:cubicBezTo>
                <a:cubicBezTo>
                  <a:pt x="11122" y="1170"/>
                  <a:pt x="11230" y="1170"/>
                  <a:pt x="11296" y="1104"/>
                </a:cubicBezTo>
                <a:cubicBezTo>
                  <a:pt x="11363" y="1038"/>
                  <a:pt x="11363" y="932"/>
                  <a:pt x="11296" y="866"/>
                </a:cubicBezTo>
                <a:cubicBezTo>
                  <a:pt x="11263" y="834"/>
                  <a:pt x="11219" y="817"/>
                  <a:pt x="11176" y="817"/>
                </a:cubicBezTo>
                <a:close/>
                <a:moveTo>
                  <a:pt x="11962" y="817"/>
                </a:moveTo>
                <a:cubicBezTo>
                  <a:pt x="11919" y="817"/>
                  <a:pt x="11875" y="834"/>
                  <a:pt x="11842" y="866"/>
                </a:cubicBezTo>
                <a:cubicBezTo>
                  <a:pt x="11775" y="932"/>
                  <a:pt x="11775" y="1038"/>
                  <a:pt x="11842" y="1104"/>
                </a:cubicBezTo>
                <a:cubicBezTo>
                  <a:pt x="11908" y="1170"/>
                  <a:pt x="12016" y="1170"/>
                  <a:pt x="12083" y="1104"/>
                </a:cubicBezTo>
                <a:cubicBezTo>
                  <a:pt x="12149" y="1038"/>
                  <a:pt x="12149" y="932"/>
                  <a:pt x="12083" y="866"/>
                </a:cubicBezTo>
                <a:cubicBezTo>
                  <a:pt x="12049" y="834"/>
                  <a:pt x="12006" y="817"/>
                  <a:pt x="11962" y="817"/>
                </a:cubicBezTo>
                <a:close/>
                <a:moveTo>
                  <a:pt x="12748" y="817"/>
                </a:moveTo>
                <a:cubicBezTo>
                  <a:pt x="12705" y="817"/>
                  <a:pt x="12661" y="834"/>
                  <a:pt x="12628" y="866"/>
                </a:cubicBezTo>
                <a:cubicBezTo>
                  <a:pt x="12562" y="932"/>
                  <a:pt x="12562" y="1038"/>
                  <a:pt x="12628" y="1104"/>
                </a:cubicBezTo>
                <a:cubicBezTo>
                  <a:pt x="12694" y="1170"/>
                  <a:pt x="12802" y="1170"/>
                  <a:pt x="12868" y="1104"/>
                </a:cubicBezTo>
                <a:cubicBezTo>
                  <a:pt x="12935" y="1038"/>
                  <a:pt x="12935" y="932"/>
                  <a:pt x="12868" y="866"/>
                </a:cubicBezTo>
                <a:cubicBezTo>
                  <a:pt x="12835" y="834"/>
                  <a:pt x="12792" y="817"/>
                  <a:pt x="12748" y="817"/>
                </a:cubicBezTo>
                <a:close/>
                <a:moveTo>
                  <a:pt x="13535" y="817"/>
                </a:moveTo>
                <a:cubicBezTo>
                  <a:pt x="13491" y="817"/>
                  <a:pt x="13447" y="834"/>
                  <a:pt x="13414" y="866"/>
                </a:cubicBezTo>
                <a:cubicBezTo>
                  <a:pt x="13348" y="932"/>
                  <a:pt x="13348" y="1038"/>
                  <a:pt x="13414" y="1104"/>
                </a:cubicBezTo>
                <a:cubicBezTo>
                  <a:pt x="13481" y="1170"/>
                  <a:pt x="13588" y="1170"/>
                  <a:pt x="13654" y="1104"/>
                </a:cubicBezTo>
                <a:cubicBezTo>
                  <a:pt x="13721" y="1038"/>
                  <a:pt x="13721" y="932"/>
                  <a:pt x="13654" y="866"/>
                </a:cubicBezTo>
                <a:cubicBezTo>
                  <a:pt x="13621" y="834"/>
                  <a:pt x="13578" y="817"/>
                  <a:pt x="13535" y="817"/>
                </a:cubicBezTo>
                <a:close/>
                <a:moveTo>
                  <a:pt x="14320" y="817"/>
                </a:moveTo>
                <a:cubicBezTo>
                  <a:pt x="14277" y="817"/>
                  <a:pt x="14234" y="834"/>
                  <a:pt x="14201" y="866"/>
                </a:cubicBezTo>
                <a:cubicBezTo>
                  <a:pt x="14134" y="932"/>
                  <a:pt x="14134" y="1038"/>
                  <a:pt x="14201" y="1104"/>
                </a:cubicBezTo>
                <a:cubicBezTo>
                  <a:pt x="14267" y="1170"/>
                  <a:pt x="14374" y="1170"/>
                  <a:pt x="14441" y="1104"/>
                </a:cubicBezTo>
                <a:cubicBezTo>
                  <a:pt x="14507" y="1038"/>
                  <a:pt x="14507" y="932"/>
                  <a:pt x="14441" y="866"/>
                </a:cubicBezTo>
                <a:cubicBezTo>
                  <a:pt x="14408" y="834"/>
                  <a:pt x="14364" y="817"/>
                  <a:pt x="14320" y="817"/>
                </a:cubicBezTo>
                <a:close/>
                <a:moveTo>
                  <a:pt x="15107" y="817"/>
                </a:moveTo>
                <a:cubicBezTo>
                  <a:pt x="15063" y="817"/>
                  <a:pt x="15019" y="834"/>
                  <a:pt x="14986" y="866"/>
                </a:cubicBezTo>
                <a:cubicBezTo>
                  <a:pt x="14920" y="932"/>
                  <a:pt x="14920" y="1038"/>
                  <a:pt x="14986" y="1104"/>
                </a:cubicBezTo>
                <a:cubicBezTo>
                  <a:pt x="15053" y="1170"/>
                  <a:pt x="15161" y="1170"/>
                  <a:pt x="15227" y="1104"/>
                </a:cubicBezTo>
                <a:cubicBezTo>
                  <a:pt x="15293" y="1038"/>
                  <a:pt x="15293" y="932"/>
                  <a:pt x="15227" y="866"/>
                </a:cubicBezTo>
                <a:cubicBezTo>
                  <a:pt x="15194" y="834"/>
                  <a:pt x="15150" y="817"/>
                  <a:pt x="15107" y="817"/>
                </a:cubicBezTo>
                <a:close/>
                <a:moveTo>
                  <a:pt x="15893" y="817"/>
                </a:moveTo>
                <a:cubicBezTo>
                  <a:pt x="15849" y="817"/>
                  <a:pt x="15806" y="834"/>
                  <a:pt x="15772" y="866"/>
                </a:cubicBezTo>
                <a:cubicBezTo>
                  <a:pt x="15706" y="932"/>
                  <a:pt x="15706" y="1038"/>
                  <a:pt x="15772" y="1104"/>
                </a:cubicBezTo>
                <a:cubicBezTo>
                  <a:pt x="15839" y="1170"/>
                  <a:pt x="15947" y="1170"/>
                  <a:pt x="16013" y="1104"/>
                </a:cubicBezTo>
                <a:cubicBezTo>
                  <a:pt x="16080" y="1038"/>
                  <a:pt x="16080" y="932"/>
                  <a:pt x="16013" y="866"/>
                </a:cubicBezTo>
                <a:cubicBezTo>
                  <a:pt x="15980" y="834"/>
                  <a:pt x="15936" y="817"/>
                  <a:pt x="15893" y="817"/>
                </a:cubicBezTo>
                <a:close/>
                <a:moveTo>
                  <a:pt x="16679" y="817"/>
                </a:moveTo>
                <a:cubicBezTo>
                  <a:pt x="16636" y="817"/>
                  <a:pt x="16592" y="834"/>
                  <a:pt x="16559" y="866"/>
                </a:cubicBezTo>
                <a:cubicBezTo>
                  <a:pt x="16492" y="932"/>
                  <a:pt x="16492" y="1038"/>
                  <a:pt x="16559" y="1104"/>
                </a:cubicBezTo>
                <a:cubicBezTo>
                  <a:pt x="16625" y="1170"/>
                  <a:pt x="16733" y="1170"/>
                  <a:pt x="16800" y="1104"/>
                </a:cubicBezTo>
                <a:cubicBezTo>
                  <a:pt x="16866" y="1038"/>
                  <a:pt x="16866" y="932"/>
                  <a:pt x="16800" y="866"/>
                </a:cubicBezTo>
                <a:cubicBezTo>
                  <a:pt x="16766" y="834"/>
                  <a:pt x="16723" y="817"/>
                  <a:pt x="16679" y="817"/>
                </a:cubicBezTo>
                <a:close/>
                <a:moveTo>
                  <a:pt x="17465" y="817"/>
                </a:moveTo>
                <a:cubicBezTo>
                  <a:pt x="17422" y="817"/>
                  <a:pt x="17378" y="834"/>
                  <a:pt x="17345" y="866"/>
                </a:cubicBezTo>
                <a:cubicBezTo>
                  <a:pt x="17279" y="932"/>
                  <a:pt x="17279" y="1038"/>
                  <a:pt x="17345" y="1104"/>
                </a:cubicBezTo>
                <a:cubicBezTo>
                  <a:pt x="17411" y="1170"/>
                  <a:pt x="17519" y="1170"/>
                  <a:pt x="17585" y="1104"/>
                </a:cubicBezTo>
                <a:cubicBezTo>
                  <a:pt x="17652" y="1038"/>
                  <a:pt x="17652" y="932"/>
                  <a:pt x="17585" y="866"/>
                </a:cubicBezTo>
                <a:cubicBezTo>
                  <a:pt x="17552" y="834"/>
                  <a:pt x="17509" y="817"/>
                  <a:pt x="17465" y="817"/>
                </a:cubicBezTo>
                <a:close/>
                <a:moveTo>
                  <a:pt x="18252" y="817"/>
                </a:moveTo>
                <a:cubicBezTo>
                  <a:pt x="18208" y="817"/>
                  <a:pt x="18165" y="834"/>
                  <a:pt x="18131" y="866"/>
                </a:cubicBezTo>
                <a:cubicBezTo>
                  <a:pt x="18065" y="932"/>
                  <a:pt x="18065" y="1038"/>
                  <a:pt x="18131" y="1104"/>
                </a:cubicBezTo>
                <a:cubicBezTo>
                  <a:pt x="18198" y="1170"/>
                  <a:pt x="18305" y="1170"/>
                  <a:pt x="18371" y="1104"/>
                </a:cubicBezTo>
                <a:cubicBezTo>
                  <a:pt x="18438" y="1038"/>
                  <a:pt x="18438" y="932"/>
                  <a:pt x="18371" y="866"/>
                </a:cubicBezTo>
                <a:cubicBezTo>
                  <a:pt x="18338" y="834"/>
                  <a:pt x="18295" y="817"/>
                  <a:pt x="18252" y="817"/>
                </a:cubicBezTo>
                <a:close/>
                <a:moveTo>
                  <a:pt x="19037" y="817"/>
                </a:moveTo>
                <a:cubicBezTo>
                  <a:pt x="18994" y="817"/>
                  <a:pt x="18951" y="834"/>
                  <a:pt x="18918" y="866"/>
                </a:cubicBezTo>
                <a:cubicBezTo>
                  <a:pt x="18851" y="932"/>
                  <a:pt x="18851" y="1038"/>
                  <a:pt x="18918" y="1104"/>
                </a:cubicBezTo>
                <a:cubicBezTo>
                  <a:pt x="18984" y="1170"/>
                  <a:pt x="19091" y="1170"/>
                  <a:pt x="19158" y="1104"/>
                </a:cubicBezTo>
                <a:cubicBezTo>
                  <a:pt x="19224" y="1038"/>
                  <a:pt x="19224" y="932"/>
                  <a:pt x="19158" y="866"/>
                </a:cubicBezTo>
                <a:cubicBezTo>
                  <a:pt x="19125" y="834"/>
                  <a:pt x="19081" y="817"/>
                  <a:pt x="19037" y="817"/>
                </a:cubicBezTo>
                <a:close/>
                <a:moveTo>
                  <a:pt x="19824" y="817"/>
                </a:moveTo>
                <a:cubicBezTo>
                  <a:pt x="19780" y="817"/>
                  <a:pt x="19736" y="834"/>
                  <a:pt x="19703" y="866"/>
                </a:cubicBezTo>
                <a:cubicBezTo>
                  <a:pt x="19637" y="932"/>
                  <a:pt x="19637" y="1038"/>
                  <a:pt x="19703" y="1104"/>
                </a:cubicBezTo>
                <a:cubicBezTo>
                  <a:pt x="19770" y="1170"/>
                  <a:pt x="19878" y="1170"/>
                  <a:pt x="19944" y="1104"/>
                </a:cubicBezTo>
                <a:cubicBezTo>
                  <a:pt x="20010" y="1038"/>
                  <a:pt x="20010" y="932"/>
                  <a:pt x="19944" y="866"/>
                </a:cubicBezTo>
                <a:cubicBezTo>
                  <a:pt x="19911" y="834"/>
                  <a:pt x="19867" y="817"/>
                  <a:pt x="19824" y="817"/>
                </a:cubicBezTo>
                <a:close/>
                <a:moveTo>
                  <a:pt x="20610" y="817"/>
                </a:moveTo>
                <a:cubicBezTo>
                  <a:pt x="20566" y="817"/>
                  <a:pt x="20523" y="834"/>
                  <a:pt x="20490" y="866"/>
                </a:cubicBezTo>
                <a:cubicBezTo>
                  <a:pt x="20423" y="932"/>
                  <a:pt x="20423" y="1038"/>
                  <a:pt x="20490" y="1104"/>
                </a:cubicBezTo>
                <a:cubicBezTo>
                  <a:pt x="20556" y="1170"/>
                  <a:pt x="20664" y="1170"/>
                  <a:pt x="20730" y="1104"/>
                </a:cubicBezTo>
                <a:cubicBezTo>
                  <a:pt x="20797" y="1038"/>
                  <a:pt x="20797" y="932"/>
                  <a:pt x="20730" y="866"/>
                </a:cubicBezTo>
                <a:cubicBezTo>
                  <a:pt x="20697" y="834"/>
                  <a:pt x="20653" y="817"/>
                  <a:pt x="20610" y="817"/>
                </a:cubicBezTo>
                <a:close/>
                <a:moveTo>
                  <a:pt x="21396" y="817"/>
                </a:moveTo>
                <a:cubicBezTo>
                  <a:pt x="21353" y="817"/>
                  <a:pt x="21309" y="834"/>
                  <a:pt x="21276" y="866"/>
                </a:cubicBezTo>
                <a:cubicBezTo>
                  <a:pt x="21209" y="932"/>
                  <a:pt x="21209" y="1038"/>
                  <a:pt x="21276" y="1104"/>
                </a:cubicBezTo>
                <a:cubicBezTo>
                  <a:pt x="21342" y="1170"/>
                  <a:pt x="21450" y="1170"/>
                  <a:pt x="21517" y="1104"/>
                </a:cubicBezTo>
                <a:cubicBezTo>
                  <a:pt x="21583" y="1038"/>
                  <a:pt x="21583" y="932"/>
                  <a:pt x="21517" y="866"/>
                </a:cubicBezTo>
                <a:cubicBezTo>
                  <a:pt x="21483" y="834"/>
                  <a:pt x="21440" y="817"/>
                  <a:pt x="21396" y="817"/>
                </a:cubicBezTo>
                <a:close/>
                <a:moveTo>
                  <a:pt x="169" y="1634"/>
                </a:moveTo>
                <a:cubicBezTo>
                  <a:pt x="126" y="1634"/>
                  <a:pt x="83" y="1651"/>
                  <a:pt x="49" y="1684"/>
                </a:cubicBezTo>
                <a:cubicBezTo>
                  <a:pt x="-17" y="1749"/>
                  <a:pt x="-17" y="1856"/>
                  <a:pt x="49" y="1921"/>
                </a:cubicBezTo>
                <a:cubicBezTo>
                  <a:pt x="116" y="1987"/>
                  <a:pt x="223" y="1987"/>
                  <a:pt x="290" y="1921"/>
                </a:cubicBezTo>
                <a:cubicBezTo>
                  <a:pt x="356" y="1856"/>
                  <a:pt x="356" y="1749"/>
                  <a:pt x="290" y="1684"/>
                </a:cubicBezTo>
                <a:cubicBezTo>
                  <a:pt x="256" y="1651"/>
                  <a:pt x="213" y="1634"/>
                  <a:pt x="169" y="1634"/>
                </a:cubicBezTo>
                <a:close/>
                <a:moveTo>
                  <a:pt x="955" y="1634"/>
                </a:moveTo>
                <a:cubicBezTo>
                  <a:pt x="912" y="1634"/>
                  <a:pt x="869" y="1651"/>
                  <a:pt x="836" y="1684"/>
                </a:cubicBezTo>
                <a:cubicBezTo>
                  <a:pt x="769" y="1749"/>
                  <a:pt x="769" y="1856"/>
                  <a:pt x="836" y="1921"/>
                </a:cubicBezTo>
                <a:cubicBezTo>
                  <a:pt x="902" y="1987"/>
                  <a:pt x="1009" y="1987"/>
                  <a:pt x="1076" y="1921"/>
                </a:cubicBezTo>
                <a:cubicBezTo>
                  <a:pt x="1142" y="1856"/>
                  <a:pt x="1142" y="1749"/>
                  <a:pt x="1076" y="1684"/>
                </a:cubicBezTo>
                <a:cubicBezTo>
                  <a:pt x="1043" y="1651"/>
                  <a:pt x="999" y="1634"/>
                  <a:pt x="955" y="1634"/>
                </a:cubicBezTo>
                <a:close/>
                <a:moveTo>
                  <a:pt x="1742" y="1634"/>
                </a:moveTo>
                <a:cubicBezTo>
                  <a:pt x="1698" y="1634"/>
                  <a:pt x="1654" y="1651"/>
                  <a:pt x="1621" y="1684"/>
                </a:cubicBezTo>
                <a:cubicBezTo>
                  <a:pt x="1555" y="1749"/>
                  <a:pt x="1555" y="1856"/>
                  <a:pt x="1621" y="1921"/>
                </a:cubicBezTo>
                <a:cubicBezTo>
                  <a:pt x="1688" y="1987"/>
                  <a:pt x="1796" y="1987"/>
                  <a:pt x="1862" y="1921"/>
                </a:cubicBezTo>
                <a:cubicBezTo>
                  <a:pt x="1928" y="1856"/>
                  <a:pt x="1928" y="1749"/>
                  <a:pt x="1862" y="1684"/>
                </a:cubicBezTo>
                <a:cubicBezTo>
                  <a:pt x="1829" y="1651"/>
                  <a:pt x="1785" y="1634"/>
                  <a:pt x="1742" y="1634"/>
                </a:cubicBezTo>
                <a:close/>
                <a:moveTo>
                  <a:pt x="2528" y="1634"/>
                </a:moveTo>
                <a:cubicBezTo>
                  <a:pt x="2484" y="1634"/>
                  <a:pt x="2441" y="1651"/>
                  <a:pt x="2408" y="1684"/>
                </a:cubicBezTo>
                <a:cubicBezTo>
                  <a:pt x="2341" y="1749"/>
                  <a:pt x="2341" y="1856"/>
                  <a:pt x="2408" y="1921"/>
                </a:cubicBezTo>
                <a:cubicBezTo>
                  <a:pt x="2474" y="1987"/>
                  <a:pt x="2582" y="1987"/>
                  <a:pt x="2648" y="1921"/>
                </a:cubicBezTo>
                <a:cubicBezTo>
                  <a:pt x="2715" y="1856"/>
                  <a:pt x="2715" y="1749"/>
                  <a:pt x="2648" y="1684"/>
                </a:cubicBezTo>
                <a:cubicBezTo>
                  <a:pt x="2615" y="1651"/>
                  <a:pt x="2571" y="1634"/>
                  <a:pt x="2528" y="1634"/>
                </a:cubicBezTo>
                <a:close/>
                <a:moveTo>
                  <a:pt x="3314" y="1634"/>
                </a:moveTo>
                <a:cubicBezTo>
                  <a:pt x="3271" y="1634"/>
                  <a:pt x="3227" y="1651"/>
                  <a:pt x="3194" y="1684"/>
                </a:cubicBezTo>
                <a:cubicBezTo>
                  <a:pt x="3127" y="1749"/>
                  <a:pt x="3127" y="1856"/>
                  <a:pt x="3194" y="1921"/>
                </a:cubicBezTo>
                <a:cubicBezTo>
                  <a:pt x="3260" y="1987"/>
                  <a:pt x="3368" y="1987"/>
                  <a:pt x="3434" y="1921"/>
                </a:cubicBezTo>
                <a:cubicBezTo>
                  <a:pt x="3500" y="1856"/>
                  <a:pt x="3500" y="1749"/>
                  <a:pt x="3434" y="1684"/>
                </a:cubicBezTo>
                <a:cubicBezTo>
                  <a:pt x="3401" y="1651"/>
                  <a:pt x="3358" y="1634"/>
                  <a:pt x="3314" y="1634"/>
                </a:cubicBezTo>
                <a:close/>
                <a:moveTo>
                  <a:pt x="4101" y="1634"/>
                </a:moveTo>
                <a:cubicBezTo>
                  <a:pt x="4057" y="1634"/>
                  <a:pt x="4013" y="1651"/>
                  <a:pt x="3980" y="1684"/>
                </a:cubicBezTo>
                <a:cubicBezTo>
                  <a:pt x="3914" y="1749"/>
                  <a:pt x="3914" y="1856"/>
                  <a:pt x="3980" y="1921"/>
                </a:cubicBezTo>
                <a:cubicBezTo>
                  <a:pt x="4047" y="1987"/>
                  <a:pt x="4154" y="1987"/>
                  <a:pt x="4220" y="1921"/>
                </a:cubicBezTo>
                <a:cubicBezTo>
                  <a:pt x="4287" y="1856"/>
                  <a:pt x="4287" y="1749"/>
                  <a:pt x="4220" y="1684"/>
                </a:cubicBezTo>
                <a:cubicBezTo>
                  <a:pt x="4187" y="1651"/>
                  <a:pt x="4144" y="1634"/>
                  <a:pt x="4101" y="1634"/>
                </a:cubicBezTo>
                <a:close/>
                <a:moveTo>
                  <a:pt x="4886" y="1634"/>
                </a:moveTo>
                <a:cubicBezTo>
                  <a:pt x="4843" y="1634"/>
                  <a:pt x="4800" y="1651"/>
                  <a:pt x="4766" y="1684"/>
                </a:cubicBezTo>
                <a:cubicBezTo>
                  <a:pt x="4700" y="1749"/>
                  <a:pt x="4700" y="1856"/>
                  <a:pt x="4766" y="1921"/>
                </a:cubicBezTo>
                <a:cubicBezTo>
                  <a:pt x="4833" y="1987"/>
                  <a:pt x="4940" y="1987"/>
                  <a:pt x="5007" y="1921"/>
                </a:cubicBezTo>
                <a:cubicBezTo>
                  <a:pt x="5073" y="1856"/>
                  <a:pt x="5073" y="1749"/>
                  <a:pt x="5007" y="1684"/>
                </a:cubicBezTo>
                <a:cubicBezTo>
                  <a:pt x="4973" y="1651"/>
                  <a:pt x="4930" y="1634"/>
                  <a:pt x="4886" y="1634"/>
                </a:cubicBezTo>
                <a:close/>
                <a:moveTo>
                  <a:pt x="5672" y="1634"/>
                </a:moveTo>
                <a:cubicBezTo>
                  <a:pt x="5629" y="1634"/>
                  <a:pt x="5586" y="1651"/>
                  <a:pt x="5553" y="1684"/>
                </a:cubicBezTo>
                <a:cubicBezTo>
                  <a:pt x="5486" y="1749"/>
                  <a:pt x="5486" y="1856"/>
                  <a:pt x="5553" y="1921"/>
                </a:cubicBezTo>
                <a:cubicBezTo>
                  <a:pt x="5619" y="1987"/>
                  <a:pt x="5726" y="1987"/>
                  <a:pt x="5793" y="1921"/>
                </a:cubicBezTo>
                <a:cubicBezTo>
                  <a:pt x="5859" y="1856"/>
                  <a:pt x="5859" y="1749"/>
                  <a:pt x="5793" y="1684"/>
                </a:cubicBezTo>
                <a:cubicBezTo>
                  <a:pt x="5760" y="1651"/>
                  <a:pt x="5716" y="1634"/>
                  <a:pt x="5672" y="1634"/>
                </a:cubicBezTo>
                <a:close/>
                <a:moveTo>
                  <a:pt x="6459" y="1634"/>
                </a:moveTo>
                <a:cubicBezTo>
                  <a:pt x="6415" y="1634"/>
                  <a:pt x="6372" y="1651"/>
                  <a:pt x="6338" y="1684"/>
                </a:cubicBezTo>
                <a:cubicBezTo>
                  <a:pt x="6272" y="1749"/>
                  <a:pt x="6272" y="1856"/>
                  <a:pt x="6338" y="1921"/>
                </a:cubicBezTo>
                <a:cubicBezTo>
                  <a:pt x="6405" y="1987"/>
                  <a:pt x="6513" y="1987"/>
                  <a:pt x="6579" y="1921"/>
                </a:cubicBezTo>
                <a:cubicBezTo>
                  <a:pt x="6646" y="1856"/>
                  <a:pt x="6646" y="1749"/>
                  <a:pt x="6579" y="1684"/>
                </a:cubicBezTo>
                <a:cubicBezTo>
                  <a:pt x="6546" y="1651"/>
                  <a:pt x="6502" y="1634"/>
                  <a:pt x="6459" y="1634"/>
                </a:cubicBezTo>
                <a:close/>
                <a:moveTo>
                  <a:pt x="7245" y="1634"/>
                </a:moveTo>
                <a:cubicBezTo>
                  <a:pt x="7202" y="1634"/>
                  <a:pt x="7158" y="1651"/>
                  <a:pt x="7125" y="1684"/>
                </a:cubicBezTo>
                <a:cubicBezTo>
                  <a:pt x="7058" y="1749"/>
                  <a:pt x="7058" y="1856"/>
                  <a:pt x="7125" y="1921"/>
                </a:cubicBezTo>
                <a:cubicBezTo>
                  <a:pt x="7191" y="1987"/>
                  <a:pt x="7299" y="1987"/>
                  <a:pt x="7365" y="1921"/>
                </a:cubicBezTo>
                <a:cubicBezTo>
                  <a:pt x="7432" y="1856"/>
                  <a:pt x="7432" y="1749"/>
                  <a:pt x="7365" y="1684"/>
                </a:cubicBezTo>
                <a:cubicBezTo>
                  <a:pt x="7332" y="1651"/>
                  <a:pt x="7289" y="1634"/>
                  <a:pt x="7245" y="1634"/>
                </a:cubicBezTo>
                <a:close/>
                <a:moveTo>
                  <a:pt x="8031" y="1634"/>
                </a:moveTo>
                <a:cubicBezTo>
                  <a:pt x="7988" y="1634"/>
                  <a:pt x="7944" y="1651"/>
                  <a:pt x="7911" y="1684"/>
                </a:cubicBezTo>
                <a:cubicBezTo>
                  <a:pt x="7845" y="1749"/>
                  <a:pt x="7845" y="1856"/>
                  <a:pt x="7911" y="1921"/>
                </a:cubicBezTo>
                <a:cubicBezTo>
                  <a:pt x="7977" y="1987"/>
                  <a:pt x="8085" y="1987"/>
                  <a:pt x="8151" y="1921"/>
                </a:cubicBezTo>
                <a:cubicBezTo>
                  <a:pt x="8217" y="1856"/>
                  <a:pt x="8217" y="1749"/>
                  <a:pt x="8151" y="1684"/>
                </a:cubicBezTo>
                <a:cubicBezTo>
                  <a:pt x="8118" y="1651"/>
                  <a:pt x="8075" y="1634"/>
                  <a:pt x="8031" y="1634"/>
                </a:cubicBezTo>
                <a:close/>
                <a:moveTo>
                  <a:pt x="8818" y="1634"/>
                </a:moveTo>
                <a:cubicBezTo>
                  <a:pt x="8774" y="1634"/>
                  <a:pt x="8730" y="1651"/>
                  <a:pt x="8697" y="1684"/>
                </a:cubicBezTo>
                <a:cubicBezTo>
                  <a:pt x="8631" y="1749"/>
                  <a:pt x="8631" y="1856"/>
                  <a:pt x="8697" y="1921"/>
                </a:cubicBezTo>
                <a:cubicBezTo>
                  <a:pt x="8764" y="1987"/>
                  <a:pt x="8871" y="1987"/>
                  <a:pt x="8937" y="1921"/>
                </a:cubicBezTo>
                <a:cubicBezTo>
                  <a:pt x="9004" y="1856"/>
                  <a:pt x="9004" y="1749"/>
                  <a:pt x="8937" y="1684"/>
                </a:cubicBezTo>
                <a:cubicBezTo>
                  <a:pt x="8904" y="1651"/>
                  <a:pt x="8861" y="1634"/>
                  <a:pt x="8818" y="1634"/>
                </a:cubicBezTo>
                <a:close/>
                <a:moveTo>
                  <a:pt x="9603" y="1634"/>
                </a:moveTo>
                <a:cubicBezTo>
                  <a:pt x="9560" y="1634"/>
                  <a:pt x="9517" y="1651"/>
                  <a:pt x="9483" y="1684"/>
                </a:cubicBezTo>
                <a:cubicBezTo>
                  <a:pt x="9417" y="1749"/>
                  <a:pt x="9417" y="1856"/>
                  <a:pt x="9483" y="1921"/>
                </a:cubicBezTo>
                <a:cubicBezTo>
                  <a:pt x="9550" y="1987"/>
                  <a:pt x="9657" y="1987"/>
                  <a:pt x="9724" y="1921"/>
                </a:cubicBezTo>
                <a:cubicBezTo>
                  <a:pt x="9790" y="1856"/>
                  <a:pt x="9790" y="1749"/>
                  <a:pt x="9724" y="1684"/>
                </a:cubicBezTo>
                <a:cubicBezTo>
                  <a:pt x="9690" y="1651"/>
                  <a:pt x="9647" y="1634"/>
                  <a:pt x="9603" y="1634"/>
                </a:cubicBezTo>
                <a:close/>
                <a:moveTo>
                  <a:pt x="10390" y="1634"/>
                </a:moveTo>
                <a:cubicBezTo>
                  <a:pt x="10346" y="1634"/>
                  <a:pt x="10303" y="1651"/>
                  <a:pt x="10270" y="1684"/>
                </a:cubicBezTo>
                <a:cubicBezTo>
                  <a:pt x="10203" y="1749"/>
                  <a:pt x="10203" y="1856"/>
                  <a:pt x="10270" y="1921"/>
                </a:cubicBezTo>
                <a:cubicBezTo>
                  <a:pt x="10336" y="1987"/>
                  <a:pt x="10444" y="1987"/>
                  <a:pt x="10510" y="1921"/>
                </a:cubicBezTo>
                <a:cubicBezTo>
                  <a:pt x="10576" y="1856"/>
                  <a:pt x="10576" y="1749"/>
                  <a:pt x="10510" y="1684"/>
                </a:cubicBezTo>
                <a:cubicBezTo>
                  <a:pt x="10477" y="1651"/>
                  <a:pt x="10433" y="1634"/>
                  <a:pt x="10390" y="1634"/>
                </a:cubicBezTo>
                <a:close/>
                <a:moveTo>
                  <a:pt x="11176" y="1634"/>
                </a:moveTo>
                <a:cubicBezTo>
                  <a:pt x="11132" y="1634"/>
                  <a:pt x="11089" y="1651"/>
                  <a:pt x="11055" y="1684"/>
                </a:cubicBezTo>
                <a:cubicBezTo>
                  <a:pt x="10989" y="1749"/>
                  <a:pt x="10989" y="1856"/>
                  <a:pt x="11055" y="1921"/>
                </a:cubicBezTo>
                <a:cubicBezTo>
                  <a:pt x="11122" y="1987"/>
                  <a:pt x="11230" y="1987"/>
                  <a:pt x="11296" y="1921"/>
                </a:cubicBezTo>
                <a:cubicBezTo>
                  <a:pt x="11363" y="1856"/>
                  <a:pt x="11363" y="1749"/>
                  <a:pt x="11296" y="1684"/>
                </a:cubicBezTo>
                <a:cubicBezTo>
                  <a:pt x="11263" y="1651"/>
                  <a:pt x="11219" y="1634"/>
                  <a:pt x="11176" y="1634"/>
                </a:cubicBezTo>
                <a:close/>
                <a:moveTo>
                  <a:pt x="11962" y="1634"/>
                </a:moveTo>
                <a:cubicBezTo>
                  <a:pt x="11919" y="1634"/>
                  <a:pt x="11875" y="1651"/>
                  <a:pt x="11842" y="1684"/>
                </a:cubicBezTo>
                <a:cubicBezTo>
                  <a:pt x="11775" y="1749"/>
                  <a:pt x="11775" y="1856"/>
                  <a:pt x="11842" y="1921"/>
                </a:cubicBezTo>
                <a:cubicBezTo>
                  <a:pt x="11908" y="1987"/>
                  <a:pt x="12016" y="1987"/>
                  <a:pt x="12083" y="1921"/>
                </a:cubicBezTo>
                <a:cubicBezTo>
                  <a:pt x="12149" y="1856"/>
                  <a:pt x="12149" y="1749"/>
                  <a:pt x="12083" y="1684"/>
                </a:cubicBezTo>
                <a:cubicBezTo>
                  <a:pt x="12049" y="1651"/>
                  <a:pt x="12006" y="1634"/>
                  <a:pt x="11962" y="1634"/>
                </a:cubicBezTo>
                <a:close/>
                <a:moveTo>
                  <a:pt x="12748" y="1634"/>
                </a:moveTo>
                <a:cubicBezTo>
                  <a:pt x="12705" y="1634"/>
                  <a:pt x="12661" y="1651"/>
                  <a:pt x="12628" y="1684"/>
                </a:cubicBezTo>
                <a:cubicBezTo>
                  <a:pt x="12562" y="1749"/>
                  <a:pt x="12562" y="1856"/>
                  <a:pt x="12628" y="1921"/>
                </a:cubicBezTo>
                <a:cubicBezTo>
                  <a:pt x="12694" y="1987"/>
                  <a:pt x="12802" y="1987"/>
                  <a:pt x="12868" y="1921"/>
                </a:cubicBezTo>
                <a:cubicBezTo>
                  <a:pt x="12935" y="1856"/>
                  <a:pt x="12935" y="1749"/>
                  <a:pt x="12868" y="1684"/>
                </a:cubicBezTo>
                <a:cubicBezTo>
                  <a:pt x="12835" y="1651"/>
                  <a:pt x="12792" y="1634"/>
                  <a:pt x="12748" y="1634"/>
                </a:cubicBezTo>
                <a:close/>
                <a:moveTo>
                  <a:pt x="13535" y="1634"/>
                </a:moveTo>
                <a:cubicBezTo>
                  <a:pt x="13491" y="1634"/>
                  <a:pt x="13447" y="1651"/>
                  <a:pt x="13414" y="1684"/>
                </a:cubicBezTo>
                <a:cubicBezTo>
                  <a:pt x="13348" y="1749"/>
                  <a:pt x="13348" y="1856"/>
                  <a:pt x="13414" y="1921"/>
                </a:cubicBezTo>
                <a:cubicBezTo>
                  <a:pt x="13481" y="1987"/>
                  <a:pt x="13588" y="1987"/>
                  <a:pt x="13654" y="1921"/>
                </a:cubicBezTo>
                <a:cubicBezTo>
                  <a:pt x="13721" y="1856"/>
                  <a:pt x="13721" y="1749"/>
                  <a:pt x="13654" y="1684"/>
                </a:cubicBezTo>
                <a:cubicBezTo>
                  <a:pt x="13621" y="1651"/>
                  <a:pt x="13578" y="1634"/>
                  <a:pt x="13535" y="1634"/>
                </a:cubicBezTo>
                <a:close/>
                <a:moveTo>
                  <a:pt x="14320" y="1634"/>
                </a:moveTo>
                <a:cubicBezTo>
                  <a:pt x="14277" y="1634"/>
                  <a:pt x="14234" y="1651"/>
                  <a:pt x="14201" y="1684"/>
                </a:cubicBezTo>
                <a:cubicBezTo>
                  <a:pt x="14134" y="1749"/>
                  <a:pt x="14134" y="1856"/>
                  <a:pt x="14201" y="1921"/>
                </a:cubicBezTo>
                <a:cubicBezTo>
                  <a:pt x="14267" y="1987"/>
                  <a:pt x="14374" y="1987"/>
                  <a:pt x="14441" y="1921"/>
                </a:cubicBezTo>
                <a:cubicBezTo>
                  <a:pt x="14507" y="1856"/>
                  <a:pt x="14507" y="1749"/>
                  <a:pt x="14441" y="1684"/>
                </a:cubicBezTo>
                <a:cubicBezTo>
                  <a:pt x="14408" y="1651"/>
                  <a:pt x="14364" y="1634"/>
                  <a:pt x="14320" y="1634"/>
                </a:cubicBezTo>
                <a:close/>
                <a:moveTo>
                  <a:pt x="15107" y="1634"/>
                </a:moveTo>
                <a:cubicBezTo>
                  <a:pt x="15063" y="1634"/>
                  <a:pt x="15019" y="1651"/>
                  <a:pt x="14986" y="1684"/>
                </a:cubicBezTo>
                <a:cubicBezTo>
                  <a:pt x="14920" y="1749"/>
                  <a:pt x="14920" y="1856"/>
                  <a:pt x="14986" y="1921"/>
                </a:cubicBezTo>
                <a:cubicBezTo>
                  <a:pt x="15053" y="1987"/>
                  <a:pt x="15161" y="1987"/>
                  <a:pt x="15227" y="1921"/>
                </a:cubicBezTo>
                <a:cubicBezTo>
                  <a:pt x="15293" y="1856"/>
                  <a:pt x="15293" y="1749"/>
                  <a:pt x="15227" y="1684"/>
                </a:cubicBezTo>
                <a:cubicBezTo>
                  <a:pt x="15194" y="1651"/>
                  <a:pt x="15150" y="1634"/>
                  <a:pt x="15107" y="1634"/>
                </a:cubicBezTo>
                <a:close/>
                <a:moveTo>
                  <a:pt x="15893" y="1634"/>
                </a:moveTo>
                <a:cubicBezTo>
                  <a:pt x="15849" y="1634"/>
                  <a:pt x="15806" y="1651"/>
                  <a:pt x="15772" y="1684"/>
                </a:cubicBezTo>
                <a:cubicBezTo>
                  <a:pt x="15706" y="1749"/>
                  <a:pt x="15706" y="1856"/>
                  <a:pt x="15772" y="1921"/>
                </a:cubicBezTo>
                <a:cubicBezTo>
                  <a:pt x="15839" y="1987"/>
                  <a:pt x="15947" y="1987"/>
                  <a:pt x="16013" y="1921"/>
                </a:cubicBezTo>
                <a:cubicBezTo>
                  <a:pt x="16080" y="1856"/>
                  <a:pt x="16080" y="1749"/>
                  <a:pt x="16013" y="1684"/>
                </a:cubicBezTo>
                <a:cubicBezTo>
                  <a:pt x="15980" y="1651"/>
                  <a:pt x="15936" y="1634"/>
                  <a:pt x="15893" y="1634"/>
                </a:cubicBezTo>
                <a:close/>
                <a:moveTo>
                  <a:pt x="16679" y="1634"/>
                </a:moveTo>
                <a:cubicBezTo>
                  <a:pt x="16636" y="1634"/>
                  <a:pt x="16592" y="1651"/>
                  <a:pt x="16559" y="1684"/>
                </a:cubicBezTo>
                <a:cubicBezTo>
                  <a:pt x="16492" y="1749"/>
                  <a:pt x="16492" y="1856"/>
                  <a:pt x="16559" y="1921"/>
                </a:cubicBezTo>
                <a:cubicBezTo>
                  <a:pt x="16625" y="1987"/>
                  <a:pt x="16733" y="1987"/>
                  <a:pt x="16800" y="1921"/>
                </a:cubicBezTo>
                <a:cubicBezTo>
                  <a:pt x="16866" y="1856"/>
                  <a:pt x="16866" y="1749"/>
                  <a:pt x="16800" y="1684"/>
                </a:cubicBezTo>
                <a:cubicBezTo>
                  <a:pt x="16766" y="1651"/>
                  <a:pt x="16723" y="1634"/>
                  <a:pt x="16679" y="1634"/>
                </a:cubicBezTo>
                <a:close/>
                <a:moveTo>
                  <a:pt x="17465" y="1634"/>
                </a:moveTo>
                <a:cubicBezTo>
                  <a:pt x="17422" y="1634"/>
                  <a:pt x="17378" y="1651"/>
                  <a:pt x="17345" y="1684"/>
                </a:cubicBezTo>
                <a:cubicBezTo>
                  <a:pt x="17279" y="1749"/>
                  <a:pt x="17279" y="1856"/>
                  <a:pt x="17345" y="1921"/>
                </a:cubicBezTo>
                <a:cubicBezTo>
                  <a:pt x="17411" y="1987"/>
                  <a:pt x="17519" y="1987"/>
                  <a:pt x="17585" y="1921"/>
                </a:cubicBezTo>
                <a:cubicBezTo>
                  <a:pt x="17652" y="1856"/>
                  <a:pt x="17652" y="1749"/>
                  <a:pt x="17585" y="1684"/>
                </a:cubicBezTo>
                <a:cubicBezTo>
                  <a:pt x="17552" y="1651"/>
                  <a:pt x="17509" y="1634"/>
                  <a:pt x="17465" y="1634"/>
                </a:cubicBezTo>
                <a:close/>
                <a:moveTo>
                  <a:pt x="18252" y="1634"/>
                </a:moveTo>
                <a:cubicBezTo>
                  <a:pt x="18208" y="1634"/>
                  <a:pt x="18165" y="1651"/>
                  <a:pt x="18131" y="1684"/>
                </a:cubicBezTo>
                <a:cubicBezTo>
                  <a:pt x="18065" y="1749"/>
                  <a:pt x="18065" y="1856"/>
                  <a:pt x="18131" y="1921"/>
                </a:cubicBezTo>
                <a:cubicBezTo>
                  <a:pt x="18198" y="1987"/>
                  <a:pt x="18305" y="1987"/>
                  <a:pt x="18371" y="1921"/>
                </a:cubicBezTo>
                <a:cubicBezTo>
                  <a:pt x="18438" y="1856"/>
                  <a:pt x="18438" y="1749"/>
                  <a:pt x="18371" y="1684"/>
                </a:cubicBezTo>
                <a:cubicBezTo>
                  <a:pt x="18338" y="1651"/>
                  <a:pt x="18295" y="1634"/>
                  <a:pt x="18252" y="1634"/>
                </a:cubicBezTo>
                <a:close/>
                <a:moveTo>
                  <a:pt x="19037" y="1634"/>
                </a:moveTo>
                <a:cubicBezTo>
                  <a:pt x="18994" y="1634"/>
                  <a:pt x="18951" y="1651"/>
                  <a:pt x="18918" y="1684"/>
                </a:cubicBezTo>
                <a:cubicBezTo>
                  <a:pt x="18851" y="1749"/>
                  <a:pt x="18851" y="1856"/>
                  <a:pt x="18918" y="1921"/>
                </a:cubicBezTo>
                <a:cubicBezTo>
                  <a:pt x="18984" y="1987"/>
                  <a:pt x="19091" y="1987"/>
                  <a:pt x="19158" y="1921"/>
                </a:cubicBezTo>
                <a:cubicBezTo>
                  <a:pt x="19224" y="1856"/>
                  <a:pt x="19224" y="1749"/>
                  <a:pt x="19158" y="1684"/>
                </a:cubicBezTo>
                <a:cubicBezTo>
                  <a:pt x="19125" y="1651"/>
                  <a:pt x="19081" y="1634"/>
                  <a:pt x="19037" y="1634"/>
                </a:cubicBezTo>
                <a:close/>
                <a:moveTo>
                  <a:pt x="19824" y="1634"/>
                </a:moveTo>
                <a:cubicBezTo>
                  <a:pt x="19780" y="1634"/>
                  <a:pt x="19736" y="1651"/>
                  <a:pt x="19703" y="1684"/>
                </a:cubicBezTo>
                <a:cubicBezTo>
                  <a:pt x="19637" y="1749"/>
                  <a:pt x="19637" y="1856"/>
                  <a:pt x="19703" y="1921"/>
                </a:cubicBezTo>
                <a:cubicBezTo>
                  <a:pt x="19770" y="1987"/>
                  <a:pt x="19878" y="1987"/>
                  <a:pt x="19944" y="1921"/>
                </a:cubicBezTo>
                <a:cubicBezTo>
                  <a:pt x="20010" y="1856"/>
                  <a:pt x="20010" y="1749"/>
                  <a:pt x="19944" y="1684"/>
                </a:cubicBezTo>
                <a:cubicBezTo>
                  <a:pt x="19911" y="1651"/>
                  <a:pt x="19867" y="1634"/>
                  <a:pt x="19824" y="1634"/>
                </a:cubicBezTo>
                <a:close/>
                <a:moveTo>
                  <a:pt x="20610" y="1634"/>
                </a:moveTo>
                <a:cubicBezTo>
                  <a:pt x="20566" y="1634"/>
                  <a:pt x="20523" y="1651"/>
                  <a:pt x="20490" y="1684"/>
                </a:cubicBezTo>
                <a:cubicBezTo>
                  <a:pt x="20423" y="1749"/>
                  <a:pt x="20423" y="1856"/>
                  <a:pt x="20490" y="1921"/>
                </a:cubicBezTo>
                <a:cubicBezTo>
                  <a:pt x="20556" y="1987"/>
                  <a:pt x="20664" y="1987"/>
                  <a:pt x="20730" y="1921"/>
                </a:cubicBezTo>
                <a:cubicBezTo>
                  <a:pt x="20797" y="1856"/>
                  <a:pt x="20797" y="1749"/>
                  <a:pt x="20730" y="1684"/>
                </a:cubicBezTo>
                <a:cubicBezTo>
                  <a:pt x="20697" y="1651"/>
                  <a:pt x="20653" y="1634"/>
                  <a:pt x="20610" y="1634"/>
                </a:cubicBezTo>
                <a:close/>
                <a:moveTo>
                  <a:pt x="21396" y="1634"/>
                </a:moveTo>
                <a:cubicBezTo>
                  <a:pt x="21353" y="1634"/>
                  <a:pt x="21309" y="1651"/>
                  <a:pt x="21276" y="1684"/>
                </a:cubicBezTo>
                <a:cubicBezTo>
                  <a:pt x="21209" y="1749"/>
                  <a:pt x="21209" y="1856"/>
                  <a:pt x="21276" y="1921"/>
                </a:cubicBezTo>
                <a:cubicBezTo>
                  <a:pt x="21342" y="1987"/>
                  <a:pt x="21450" y="1987"/>
                  <a:pt x="21517" y="1921"/>
                </a:cubicBezTo>
                <a:cubicBezTo>
                  <a:pt x="21583" y="1856"/>
                  <a:pt x="21583" y="1749"/>
                  <a:pt x="21517" y="1684"/>
                </a:cubicBezTo>
                <a:cubicBezTo>
                  <a:pt x="21483" y="1651"/>
                  <a:pt x="21440" y="1634"/>
                  <a:pt x="21396" y="1634"/>
                </a:cubicBezTo>
                <a:close/>
                <a:moveTo>
                  <a:pt x="169" y="2451"/>
                </a:moveTo>
                <a:cubicBezTo>
                  <a:pt x="126" y="2451"/>
                  <a:pt x="83" y="2468"/>
                  <a:pt x="49" y="2501"/>
                </a:cubicBezTo>
                <a:cubicBezTo>
                  <a:pt x="-17" y="2566"/>
                  <a:pt x="-17" y="2673"/>
                  <a:pt x="49" y="2738"/>
                </a:cubicBezTo>
                <a:cubicBezTo>
                  <a:pt x="116" y="2804"/>
                  <a:pt x="223" y="2804"/>
                  <a:pt x="290" y="2738"/>
                </a:cubicBezTo>
                <a:cubicBezTo>
                  <a:pt x="356" y="2673"/>
                  <a:pt x="356" y="2566"/>
                  <a:pt x="290" y="2501"/>
                </a:cubicBezTo>
                <a:cubicBezTo>
                  <a:pt x="256" y="2468"/>
                  <a:pt x="213" y="2451"/>
                  <a:pt x="169" y="2451"/>
                </a:cubicBezTo>
                <a:close/>
                <a:moveTo>
                  <a:pt x="955" y="2451"/>
                </a:moveTo>
                <a:cubicBezTo>
                  <a:pt x="912" y="2451"/>
                  <a:pt x="869" y="2468"/>
                  <a:pt x="836" y="2501"/>
                </a:cubicBezTo>
                <a:cubicBezTo>
                  <a:pt x="769" y="2566"/>
                  <a:pt x="769" y="2673"/>
                  <a:pt x="836" y="2738"/>
                </a:cubicBezTo>
                <a:cubicBezTo>
                  <a:pt x="902" y="2804"/>
                  <a:pt x="1009" y="2804"/>
                  <a:pt x="1076" y="2738"/>
                </a:cubicBezTo>
                <a:cubicBezTo>
                  <a:pt x="1142" y="2673"/>
                  <a:pt x="1142" y="2566"/>
                  <a:pt x="1076" y="2501"/>
                </a:cubicBezTo>
                <a:cubicBezTo>
                  <a:pt x="1043" y="2468"/>
                  <a:pt x="999" y="2451"/>
                  <a:pt x="955" y="2451"/>
                </a:cubicBezTo>
                <a:close/>
                <a:moveTo>
                  <a:pt x="1742" y="2451"/>
                </a:moveTo>
                <a:cubicBezTo>
                  <a:pt x="1698" y="2451"/>
                  <a:pt x="1654" y="2468"/>
                  <a:pt x="1621" y="2501"/>
                </a:cubicBezTo>
                <a:cubicBezTo>
                  <a:pt x="1555" y="2566"/>
                  <a:pt x="1555" y="2673"/>
                  <a:pt x="1621" y="2738"/>
                </a:cubicBezTo>
                <a:cubicBezTo>
                  <a:pt x="1688" y="2804"/>
                  <a:pt x="1796" y="2804"/>
                  <a:pt x="1862" y="2738"/>
                </a:cubicBezTo>
                <a:cubicBezTo>
                  <a:pt x="1928" y="2673"/>
                  <a:pt x="1928" y="2566"/>
                  <a:pt x="1862" y="2501"/>
                </a:cubicBezTo>
                <a:cubicBezTo>
                  <a:pt x="1829" y="2468"/>
                  <a:pt x="1785" y="2451"/>
                  <a:pt x="1742" y="2451"/>
                </a:cubicBezTo>
                <a:close/>
                <a:moveTo>
                  <a:pt x="2528" y="2451"/>
                </a:moveTo>
                <a:cubicBezTo>
                  <a:pt x="2484" y="2451"/>
                  <a:pt x="2441" y="2468"/>
                  <a:pt x="2408" y="2501"/>
                </a:cubicBezTo>
                <a:cubicBezTo>
                  <a:pt x="2341" y="2566"/>
                  <a:pt x="2341" y="2673"/>
                  <a:pt x="2408" y="2738"/>
                </a:cubicBezTo>
                <a:cubicBezTo>
                  <a:pt x="2474" y="2804"/>
                  <a:pt x="2582" y="2804"/>
                  <a:pt x="2648" y="2738"/>
                </a:cubicBezTo>
                <a:cubicBezTo>
                  <a:pt x="2715" y="2673"/>
                  <a:pt x="2715" y="2566"/>
                  <a:pt x="2648" y="2501"/>
                </a:cubicBezTo>
                <a:cubicBezTo>
                  <a:pt x="2615" y="2468"/>
                  <a:pt x="2571" y="2451"/>
                  <a:pt x="2528" y="2451"/>
                </a:cubicBezTo>
                <a:close/>
                <a:moveTo>
                  <a:pt x="3314" y="2451"/>
                </a:moveTo>
                <a:cubicBezTo>
                  <a:pt x="3271" y="2451"/>
                  <a:pt x="3227" y="2468"/>
                  <a:pt x="3194" y="2501"/>
                </a:cubicBezTo>
                <a:cubicBezTo>
                  <a:pt x="3127" y="2566"/>
                  <a:pt x="3127" y="2673"/>
                  <a:pt x="3194" y="2738"/>
                </a:cubicBezTo>
                <a:cubicBezTo>
                  <a:pt x="3260" y="2804"/>
                  <a:pt x="3368" y="2804"/>
                  <a:pt x="3434" y="2738"/>
                </a:cubicBezTo>
                <a:cubicBezTo>
                  <a:pt x="3500" y="2673"/>
                  <a:pt x="3500" y="2566"/>
                  <a:pt x="3434" y="2501"/>
                </a:cubicBezTo>
                <a:cubicBezTo>
                  <a:pt x="3401" y="2468"/>
                  <a:pt x="3358" y="2451"/>
                  <a:pt x="3314" y="2451"/>
                </a:cubicBezTo>
                <a:close/>
                <a:moveTo>
                  <a:pt x="4101" y="2451"/>
                </a:moveTo>
                <a:cubicBezTo>
                  <a:pt x="4057" y="2451"/>
                  <a:pt x="4013" y="2468"/>
                  <a:pt x="3980" y="2501"/>
                </a:cubicBezTo>
                <a:cubicBezTo>
                  <a:pt x="3914" y="2566"/>
                  <a:pt x="3914" y="2673"/>
                  <a:pt x="3980" y="2738"/>
                </a:cubicBezTo>
                <a:cubicBezTo>
                  <a:pt x="4047" y="2804"/>
                  <a:pt x="4154" y="2804"/>
                  <a:pt x="4220" y="2738"/>
                </a:cubicBezTo>
                <a:cubicBezTo>
                  <a:pt x="4287" y="2673"/>
                  <a:pt x="4287" y="2566"/>
                  <a:pt x="4220" y="2501"/>
                </a:cubicBezTo>
                <a:cubicBezTo>
                  <a:pt x="4187" y="2468"/>
                  <a:pt x="4144" y="2451"/>
                  <a:pt x="4101" y="2451"/>
                </a:cubicBezTo>
                <a:close/>
                <a:moveTo>
                  <a:pt x="4886" y="2451"/>
                </a:moveTo>
                <a:cubicBezTo>
                  <a:pt x="4843" y="2451"/>
                  <a:pt x="4800" y="2468"/>
                  <a:pt x="4766" y="2501"/>
                </a:cubicBezTo>
                <a:cubicBezTo>
                  <a:pt x="4700" y="2566"/>
                  <a:pt x="4700" y="2673"/>
                  <a:pt x="4766" y="2738"/>
                </a:cubicBezTo>
                <a:cubicBezTo>
                  <a:pt x="4833" y="2804"/>
                  <a:pt x="4940" y="2804"/>
                  <a:pt x="5007" y="2738"/>
                </a:cubicBezTo>
                <a:cubicBezTo>
                  <a:pt x="5073" y="2673"/>
                  <a:pt x="5073" y="2566"/>
                  <a:pt x="5007" y="2501"/>
                </a:cubicBezTo>
                <a:cubicBezTo>
                  <a:pt x="4973" y="2468"/>
                  <a:pt x="4930" y="2451"/>
                  <a:pt x="4886" y="2451"/>
                </a:cubicBezTo>
                <a:close/>
                <a:moveTo>
                  <a:pt x="5672" y="2451"/>
                </a:moveTo>
                <a:cubicBezTo>
                  <a:pt x="5629" y="2451"/>
                  <a:pt x="5586" y="2468"/>
                  <a:pt x="5553" y="2501"/>
                </a:cubicBezTo>
                <a:cubicBezTo>
                  <a:pt x="5486" y="2566"/>
                  <a:pt x="5486" y="2673"/>
                  <a:pt x="5553" y="2738"/>
                </a:cubicBezTo>
                <a:cubicBezTo>
                  <a:pt x="5619" y="2804"/>
                  <a:pt x="5726" y="2804"/>
                  <a:pt x="5793" y="2738"/>
                </a:cubicBezTo>
                <a:cubicBezTo>
                  <a:pt x="5859" y="2673"/>
                  <a:pt x="5859" y="2566"/>
                  <a:pt x="5793" y="2501"/>
                </a:cubicBezTo>
                <a:cubicBezTo>
                  <a:pt x="5760" y="2468"/>
                  <a:pt x="5716" y="2451"/>
                  <a:pt x="5672" y="2451"/>
                </a:cubicBezTo>
                <a:close/>
                <a:moveTo>
                  <a:pt x="6459" y="2451"/>
                </a:moveTo>
                <a:cubicBezTo>
                  <a:pt x="6415" y="2451"/>
                  <a:pt x="6372" y="2468"/>
                  <a:pt x="6338" y="2501"/>
                </a:cubicBezTo>
                <a:cubicBezTo>
                  <a:pt x="6272" y="2566"/>
                  <a:pt x="6272" y="2673"/>
                  <a:pt x="6338" y="2738"/>
                </a:cubicBezTo>
                <a:cubicBezTo>
                  <a:pt x="6405" y="2804"/>
                  <a:pt x="6513" y="2804"/>
                  <a:pt x="6579" y="2738"/>
                </a:cubicBezTo>
                <a:cubicBezTo>
                  <a:pt x="6646" y="2673"/>
                  <a:pt x="6646" y="2566"/>
                  <a:pt x="6579" y="2501"/>
                </a:cubicBezTo>
                <a:cubicBezTo>
                  <a:pt x="6546" y="2468"/>
                  <a:pt x="6502" y="2451"/>
                  <a:pt x="6459" y="2451"/>
                </a:cubicBezTo>
                <a:close/>
                <a:moveTo>
                  <a:pt x="7245" y="2451"/>
                </a:moveTo>
                <a:cubicBezTo>
                  <a:pt x="7202" y="2451"/>
                  <a:pt x="7158" y="2468"/>
                  <a:pt x="7125" y="2501"/>
                </a:cubicBezTo>
                <a:cubicBezTo>
                  <a:pt x="7058" y="2566"/>
                  <a:pt x="7058" y="2673"/>
                  <a:pt x="7125" y="2738"/>
                </a:cubicBezTo>
                <a:cubicBezTo>
                  <a:pt x="7191" y="2804"/>
                  <a:pt x="7299" y="2804"/>
                  <a:pt x="7365" y="2738"/>
                </a:cubicBezTo>
                <a:cubicBezTo>
                  <a:pt x="7432" y="2673"/>
                  <a:pt x="7432" y="2566"/>
                  <a:pt x="7365" y="2501"/>
                </a:cubicBezTo>
                <a:cubicBezTo>
                  <a:pt x="7332" y="2468"/>
                  <a:pt x="7289" y="2451"/>
                  <a:pt x="7245" y="2451"/>
                </a:cubicBezTo>
                <a:close/>
                <a:moveTo>
                  <a:pt x="8031" y="2451"/>
                </a:moveTo>
                <a:cubicBezTo>
                  <a:pt x="7988" y="2451"/>
                  <a:pt x="7944" y="2468"/>
                  <a:pt x="7911" y="2501"/>
                </a:cubicBezTo>
                <a:cubicBezTo>
                  <a:pt x="7845" y="2566"/>
                  <a:pt x="7845" y="2673"/>
                  <a:pt x="7911" y="2738"/>
                </a:cubicBezTo>
                <a:cubicBezTo>
                  <a:pt x="7977" y="2804"/>
                  <a:pt x="8085" y="2804"/>
                  <a:pt x="8151" y="2738"/>
                </a:cubicBezTo>
                <a:cubicBezTo>
                  <a:pt x="8217" y="2673"/>
                  <a:pt x="8217" y="2566"/>
                  <a:pt x="8151" y="2501"/>
                </a:cubicBezTo>
                <a:cubicBezTo>
                  <a:pt x="8118" y="2468"/>
                  <a:pt x="8075" y="2451"/>
                  <a:pt x="8031" y="2451"/>
                </a:cubicBezTo>
                <a:close/>
                <a:moveTo>
                  <a:pt x="8818" y="2451"/>
                </a:moveTo>
                <a:cubicBezTo>
                  <a:pt x="8774" y="2451"/>
                  <a:pt x="8730" y="2468"/>
                  <a:pt x="8697" y="2501"/>
                </a:cubicBezTo>
                <a:cubicBezTo>
                  <a:pt x="8631" y="2566"/>
                  <a:pt x="8631" y="2673"/>
                  <a:pt x="8697" y="2738"/>
                </a:cubicBezTo>
                <a:cubicBezTo>
                  <a:pt x="8764" y="2804"/>
                  <a:pt x="8871" y="2804"/>
                  <a:pt x="8937" y="2738"/>
                </a:cubicBezTo>
                <a:cubicBezTo>
                  <a:pt x="9004" y="2673"/>
                  <a:pt x="9004" y="2566"/>
                  <a:pt x="8937" y="2501"/>
                </a:cubicBezTo>
                <a:cubicBezTo>
                  <a:pt x="8904" y="2468"/>
                  <a:pt x="8861" y="2451"/>
                  <a:pt x="8818" y="2451"/>
                </a:cubicBezTo>
                <a:close/>
                <a:moveTo>
                  <a:pt x="9603" y="2451"/>
                </a:moveTo>
                <a:cubicBezTo>
                  <a:pt x="9560" y="2451"/>
                  <a:pt x="9517" y="2468"/>
                  <a:pt x="9483" y="2501"/>
                </a:cubicBezTo>
                <a:cubicBezTo>
                  <a:pt x="9417" y="2566"/>
                  <a:pt x="9417" y="2673"/>
                  <a:pt x="9483" y="2738"/>
                </a:cubicBezTo>
                <a:cubicBezTo>
                  <a:pt x="9550" y="2804"/>
                  <a:pt x="9657" y="2804"/>
                  <a:pt x="9724" y="2738"/>
                </a:cubicBezTo>
                <a:cubicBezTo>
                  <a:pt x="9790" y="2673"/>
                  <a:pt x="9790" y="2566"/>
                  <a:pt x="9724" y="2501"/>
                </a:cubicBezTo>
                <a:cubicBezTo>
                  <a:pt x="9690" y="2468"/>
                  <a:pt x="9647" y="2451"/>
                  <a:pt x="9603" y="2451"/>
                </a:cubicBezTo>
                <a:close/>
                <a:moveTo>
                  <a:pt x="10390" y="2451"/>
                </a:moveTo>
                <a:cubicBezTo>
                  <a:pt x="10346" y="2451"/>
                  <a:pt x="10303" y="2468"/>
                  <a:pt x="10270" y="2501"/>
                </a:cubicBezTo>
                <a:cubicBezTo>
                  <a:pt x="10203" y="2566"/>
                  <a:pt x="10203" y="2673"/>
                  <a:pt x="10270" y="2738"/>
                </a:cubicBezTo>
                <a:cubicBezTo>
                  <a:pt x="10336" y="2804"/>
                  <a:pt x="10444" y="2804"/>
                  <a:pt x="10510" y="2738"/>
                </a:cubicBezTo>
                <a:cubicBezTo>
                  <a:pt x="10576" y="2673"/>
                  <a:pt x="10576" y="2566"/>
                  <a:pt x="10510" y="2501"/>
                </a:cubicBezTo>
                <a:cubicBezTo>
                  <a:pt x="10477" y="2468"/>
                  <a:pt x="10433" y="2451"/>
                  <a:pt x="10390" y="2451"/>
                </a:cubicBezTo>
                <a:close/>
                <a:moveTo>
                  <a:pt x="11176" y="2451"/>
                </a:moveTo>
                <a:cubicBezTo>
                  <a:pt x="11132" y="2451"/>
                  <a:pt x="11089" y="2468"/>
                  <a:pt x="11055" y="2501"/>
                </a:cubicBezTo>
                <a:cubicBezTo>
                  <a:pt x="10989" y="2566"/>
                  <a:pt x="10989" y="2673"/>
                  <a:pt x="11055" y="2738"/>
                </a:cubicBezTo>
                <a:cubicBezTo>
                  <a:pt x="11122" y="2804"/>
                  <a:pt x="11230" y="2804"/>
                  <a:pt x="11296" y="2738"/>
                </a:cubicBezTo>
                <a:cubicBezTo>
                  <a:pt x="11363" y="2673"/>
                  <a:pt x="11363" y="2566"/>
                  <a:pt x="11296" y="2501"/>
                </a:cubicBezTo>
                <a:cubicBezTo>
                  <a:pt x="11263" y="2468"/>
                  <a:pt x="11219" y="2451"/>
                  <a:pt x="11176" y="2451"/>
                </a:cubicBezTo>
                <a:close/>
                <a:moveTo>
                  <a:pt x="11962" y="2451"/>
                </a:moveTo>
                <a:cubicBezTo>
                  <a:pt x="11919" y="2451"/>
                  <a:pt x="11875" y="2468"/>
                  <a:pt x="11842" y="2501"/>
                </a:cubicBezTo>
                <a:cubicBezTo>
                  <a:pt x="11775" y="2566"/>
                  <a:pt x="11775" y="2673"/>
                  <a:pt x="11842" y="2738"/>
                </a:cubicBezTo>
                <a:cubicBezTo>
                  <a:pt x="11908" y="2804"/>
                  <a:pt x="12016" y="2804"/>
                  <a:pt x="12083" y="2738"/>
                </a:cubicBezTo>
                <a:cubicBezTo>
                  <a:pt x="12149" y="2673"/>
                  <a:pt x="12149" y="2566"/>
                  <a:pt x="12083" y="2501"/>
                </a:cubicBezTo>
                <a:cubicBezTo>
                  <a:pt x="12049" y="2468"/>
                  <a:pt x="12006" y="2451"/>
                  <a:pt x="11962" y="2451"/>
                </a:cubicBezTo>
                <a:close/>
                <a:moveTo>
                  <a:pt x="12748" y="2451"/>
                </a:moveTo>
                <a:cubicBezTo>
                  <a:pt x="12705" y="2451"/>
                  <a:pt x="12661" y="2468"/>
                  <a:pt x="12628" y="2501"/>
                </a:cubicBezTo>
                <a:cubicBezTo>
                  <a:pt x="12562" y="2566"/>
                  <a:pt x="12562" y="2673"/>
                  <a:pt x="12628" y="2738"/>
                </a:cubicBezTo>
                <a:cubicBezTo>
                  <a:pt x="12694" y="2804"/>
                  <a:pt x="12802" y="2804"/>
                  <a:pt x="12868" y="2738"/>
                </a:cubicBezTo>
                <a:cubicBezTo>
                  <a:pt x="12935" y="2673"/>
                  <a:pt x="12935" y="2566"/>
                  <a:pt x="12868" y="2501"/>
                </a:cubicBezTo>
                <a:cubicBezTo>
                  <a:pt x="12835" y="2468"/>
                  <a:pt x="12792" y="2451"/>
                  <a:pt x="12748" y="2451"/>
                </a:cubicBezTo>
                <a:close/>
                <a:moveTo>
                  <a:pt x="13535" y="2451"/>
                </a:moveTo>
                <a:cubicBezTo>
                  <a:pt x="13491" y="2451"/>
                  <a:pt x="13447" y="2468"/>
                  <a:pt x="13414" y="2501"/>
                </a:cubicBezTo>
                <a:cubicBezTo>
                  <a:pt x="13348" y="2566"/>
                  <a:pt x="13348" y="2673"/>
                  <a:pt x="13414" y="2738"/>
                </a:cubicBezTo>
                <a:cubicBezTo>
                  <a:pt x="13481" y="2804"/>
                  <a:pt x="13588" y="2804"/>
                  <a:pt x="13654" y="2738"/>
                </a:cubicBezTo>
                <a:cubicBezTo>
                  <a:pt x="13721" y="2673"/>
                  <a:pt x="13721" y="2566"/>
                  <a:pt x="13654" y="2501"/>
                </a:cubicBezTo>
                <a:cubicBezTo>
                  <a:pt x="13621" y="2468"/>
                  <a:pt x="13578" y="2451"/>
                  <a:pt x="13535" y="2451"/>
                </a:cubicBezTo>
                <a:close/>
                <a:moveTo>
                  <a:pt x="14320" y="2451"/>
                </a:moveTo>
                <a:cubicBezTo>
                  <a:pt x="14277" y="2451"/>
                  <a:pt x="14234" y="2468"/>
                  <a:pt x="14201" y="2501"/>
                </a:cubicBezTo>
                <a:cubicBezTo>
                  <a:pt x="14134" y="2566"/>
                  <a:pt x="14134" y="2673"/>
                  <a:pt x="14201" y="2738"/>
                </a:cubicBezTo>
                <a:cubicBezTo>
                  <a:pt x="14267" y="2804"/>
                  <a:pt x="14374" y="2804"/>
                  <a:pt x="14441" y="2738"/>
                </a:cubicBezTo>
                <a:cubicBezTo>
                  <a:pt x="14507" y="2673"/>
                  <a:pt x="14507" y="2566"/>
                  <a:pt x="14441" y="2501"/>
                </a:cubicBezTo>
                <a:cubicBezTo>
                  <a:pt x="14408" y="2468"/>
                  <a:pt x="14364" y="2451"/>
                  <a:pt x="14320" y="2451"/>
                </a:cubicBezTo>
                <a:close/>
                <a:moveTo>
                  <a:pt x="15107" y="2451"/>
                </a:moveTo>
                <a:cubicBezTo>
                  <a:pt x="15063" y="2451"/>
                  <a:pt x="15019" y="2468"/>
                  <a:pt x="14986" y="2501"/>
                </a:cubicBezTo>
                <a:cubicBezTo>
                  <a:pt x="14920" y="2566"/>
                  <a:pt x="14920" y="2673"/>
                  <a:pt x="14986" y="2738"/>
                </a:cubicBezTo>
                <a:cubicBezTo>
                  <a:pt x="15053" y="2804"/>
                  <a:pt x="15161" y="2804"/>
                  <a:pt x="15227" y="2738"/>
                </a:cubicBezTo>
                <a:cubicBezTo>
                  <a:pt x="15293" y="2673"/>
                  <a:pt x="15293" y="2566"/>
                  <a:pt x="15227" y="2501"/>
                </a:cubicBezTo>
                <a:cubicBezTo>
                  <a:pt x="15194" y="2468"/>
                  <a:pt x="15150" y="2451"/>
                  <a:pt x="15107" y="2451"/>
                </a:cubicBezTo>
                <a:close/>
                <a:moveTo>
                  <a:pt x="15893" y="2451"/>
                </a:moveTo>
                <a:cubicBezTo>
                  <a:pt x="15849" y="2451"/>
                  <a:pt x="15806" y="2468"/>
                  <a:pt x="15772" y="2501"/>
                </a:cubicBezTo>
                <a:cubicBezTo>
                  <a:pt x="15706" y="2566"/>
                  <a:pt x="15706" y="2673"/>
                  <a:pt x="15772" y="2738"/>
                </a:cubicBezTo>
                <a:cubicBezTo>
                  <a:pt x="15839" y="2804"/>
                  <a:pt x="15947" y="2804"/>
                  <a:pt x="16013" y="2738"/>
                </a:cubicBezTo>
                <a:cubicBezTo>
                  <a:pt x="16080" y="2673"/>
                  <a:pt x="16080" y="2566"/>
                  <a:pt x="16013" y="2501"/>
                </a:cubicBezTo>
                <a:cubicBezTo>
                  <a:pt x="15980" y="2468"/>
                  <a:pt x="15936" y="2451"/>
                  <a:pt x="15893" y="2451"/>
                </a:cubicBezTo>
                <a:close/>
                <a:moveTo>
                  <a:pt x="16679" y="2451"/>
                </a:moveTo>
                <a:cubicBezTo>
                  <a:pt x="16636" y="2451"/>
                  <a:pt x="16592" y="2468"/>
                  <a:pt x="16559" y="2501"/>
                </a:cubicBezTo>
                <a:cubicBezTo>
                  <a:pt x="16492" y="2566"/>
                  <a:pt x="16492" y="2673"/>
                  <a:pt x="16559" y="2738"/>
                </a:cubicBezTo>
                <a:cubicBezTo>
                  <a:pt x="16625" y="2804"/>
                  <a:pt x="16733" y="2804"/>
                  <a:pt x="16800" y="2738"/>
                </a:cubicBezTo>
                <a:cubicBezTo>
                  <a:pt x="16866" y="2673"/>
                  <a:pt x="16866" y="2566"/>
                  <a:pt x="16800" y="2501"/>
                </a:cubicBezTo>
                <a:cubicBezTo>
                  <a:pt x="16766" y="2468"/>
                  <a:pt x="16723" y="2451"/>
                  <a:pt x="16679" y="2451"/>
                </a:cubicBezTo>
                <a:close/>
                <a:moveTo>
                  <a:pt x="17465" y="2451"/>
                </a:moveTo>
                <a:cubicBezTo>
                  <a:pt x="17422" y="2451"/>
                  <a:pt x="17378" y="2468"/>
                  <a:pt x="17345" y="2501"/>
                </a:cubicBezTo>
                <a:cubicBezTo>
                  <a:pt x="17279" y="2566"/>
                  <a:pt x="17279" y="2673"/>
                  <a:pt x="17345" y="2738"/>
                </a:cubicBezTo>
                <a:cubicBezTo>
                  <a:pt x="17411" y="2804"/>
                  <a:pt x="17519" y="2804"/>
                  <a:pt x="17585" y="2738"/>
                </a:cubicBezTo>
                <a:cubicBezTo>
                  <a:pt x="17652" y="2673"/>
                  <a:pt x="17652" y="2566"/>
                  <a:pt x="17585" y="2501"/>
                </a:cubicBezTo>
                <a:cubicBezTo>
                  <a:pt x="17552" y="2468"/>
                  <a:pt x="17509" y="2451"/>
                  <a:pt x="17465" y="2451"/>
                </a:cubicBezTo>
                <a:close/>
                <a:moveTo>
                  <a:pt x="18252" y="2451"/>
                </a:moveTo>
                <a:cubicBezTo>
                  <a:pt x="18208" y="2451"/>
                  <a:pt x="18165" y="2468"/>
                  <a:pt x="18131" y="2501"/>
                </a:cubicBezTo>
                <a:cubicBezTo>
                  <a:pt x="18065" y="2566"/>
                  <a:pt x="18065" y="2673"/>
                  <a:pt x="18131" y="2738"/>
                </a:cubicBezTo>
                <a:cubicBezTo>
                  <a:pt x="18198" y="2804"/>
                  <a:pt x="18305" y="2804"/>
                  <a:pt x="18371" y="2738"/>
                </a:cubicBezTo>
                <a:cubicBezTo>
                  <a:pt x="18438" y="2673"/>
                  <a:pt x="18438" y="2566"/>
                  <a:pt x="18371" y="2501"/>
                </a:cubicBezTo>
                <a:cubicBezTo>
                  <a:pt x="18338" y="2468"/>
                  <a:pt x="18295" y="2451"/>
                  <a:pt x="18252" y="2451"/>
                </a:cubicBezTo>
                <a:close/>
                <a:moveTo>
                  <a:pt x="19037" y="2451"/>
                </a:moveTo>
                <a:cubicBezTo>
                  <a:pt x="18994" y="2451"/>
                  <a:pt x="18951" y="2468"/>
                  <a:pt x="18918" y="2501"/>
                </a:cubicBezTo>
                <a:cubicBezTo>
                  <a:pt x="18851" y="2566"/>
                  <a:pt x="18851" y="2673"/>
                  <a:pt x="18918" y="2738"/>
                </a:cubicBezTo>
                <a:cubicBezTo>
                  <a:pt x="18984" y="2804"/>
                  <a:pt x="19091" y="2804"/>
                  <a:pt x="19158" y="2738"/>
                </a:cubicBezTo>
                <a:cubicBezTo>
                  <a:pt x="19224" y="2673"/>
                  <a:pt x="19224" y="2566"/>
                  <a:pt x="19158" y="2501"/>
                </a:cubicBezTo>
                <a:cubicBezTo>
                  <a:pt x="19125" y="2468"/>
                  <a:pt x="19081" y="2451"/>
                  <a:pt x="19037" y="2451"/>
                </a:cubicBezTo>
                <a:close/>
                <a:moveTo>
                  <a:pt x="19824" y="2451"/>
                </a:moveTo>
                <a:cubicBezTo>
                  <a:pt x="19780" y="2451"/>
                  <a:pt x="19736" y="2468"/>
                  <a:pt x="19703" y="2501"/>
                </a:cubicBezTo>
                <a:cubicBezTo>
                  <a:pt x="19637" y="2566"/>
                  <a:pt x="19637" y="2673"/>
                  <a:pt x="19703" y="2738"/>
                </a:cubicBezTo>
                <a:cubicBezTo>
                  <a:pt x="19770" y="2804"/>
                  <a:pt x="19878" y="2804"/>
                  <a:pt x="19944" y="2738"/>
                </a:cubicBezTo>
                <a:cubicBezTo>
                  <a:pt x="20010" y="2673"/>
                  <a:pt x="20010" y="2566"/>
                  <a:pt x="19944" y="2501"/>
                </a:cubicBezTo>
                <a:cubicBezTo>
                  <a:pt x="19911" y="2468"/>
                  <a:pt x="19867" y="2451"/>
                  <a:pt x="19824" y="2451"/>
                </a:cubicBezTo>
                <a:close/>
                <a:moveTo>
                  <a:pt x="20610" y="2451"/>
                </a:moveTo>
                <a:cubicBezTo>
                  <a:pt x="20566" y="2451"/>
                  <a:pt x="20523" y="2468"/>
                  <a:pt x="20490" y="2501"/>
                </a:cubicBezTo>
                <a:cubicBezTo>
                  <a:pt x="20423" y="2566"/>
                  <a:pt x="20423" y="2673"/>
                  <a:pt x="20490" y="2738"/>
                </a:cubicBezTo>
                <a:cubicBezTo>
                  <a:pt x="20556" y="2804"/>
                  <a:pt x="20664" y="2804"/>
                  <a:pt x="20730" y="2738"/>
                </a:cubicBezTo>
                <a:cubicBezTo>
                  <a:pt x="20797" y="2673"/>
                  <a:pt x="20797" y="2566"/>
                  <a:pt x="20730" y="2501"/>
                </a:cubicBezTo>
                <a:cubicBezTo>
                  <a:pt x="20697" y="2468"/>
                  <a:pt x="20653" y="2451"/>
                  <a:pt x="20610" y="2451"/>
                </a:cubicBezTo>
                <a:close/>
                <a:moveTo>
                  <a:pt x="21396" y="2451"/>
                </a:moveTo>
                <a:cubicBezTo>
                  <a:pt x="21353" y="2451"/>
                  <a:pt x="21309" y="2468"/>
                  <a:pt x="21276" y="2501"/>
                </a:cubicBezTo>
                <a:cubicBezTo>
                  <a:pt x="21209" y="2566"/>
                  <a:pt x="21209" y="2673"/>
                  <a:pt x="21276" y="2738"/>
                </a:cubicBezTo>
                <a:cubicBezTo>
                  <a:pt x="21342" y="2804"/>
                  <a:pt x="21450" y="2804"/>
                  <a:pt x="21517" y="2738"/>
                </a:cubicBezTo>
                <a:cubicBezTo>
                  <a:pt x="21583" y="2673"/>
                  <a:pt x="21583" y="2566"/>
                  <a:pt x="21517" y="2501"/>
                </a:cubicBezTo>
                <a:cubicBezTo>
                  <a:pt x="21483" y="2468"/>
                  <a:pt x="21440" y="2451"/>
                  <a:pt x="21396" y="2451"/>
                </a:cubicBezTo>
                <a:close/>
                <a:moveTo>
                  <a:pt x="169" y="3268"/>
                </a:moveTo>
                <a:cubicBezTo>
                  <a:pt x="126" y="3268"/>
                  <a:pt x="83" y="3285"/>
                  <a:pt x="49" y="3318"/>
                </a:cubicBezTo>
                <a:cubicBezTo>
                  <a:pt x="-17" y="3383"/>
                  <a:pt x="-17" y="3490"/>
                  <a:pt x="49" y="3556"/>
                </a:cubicBezTo>
                <a:cubicBezTo>
                  <a:pt x="116" y="3622"/>
                  <a:pt x="223" y="3622"/>
                  <a:pt x="290" y="3556"/>
                </a:cubicBezTo>
                <a:cubicBezTo>
                  <a:pt x="356" y="3490"/>
                  <a:pt x="356" y="3383"/>
                  <a:pt x="290" y="3318"/>
                </a:cubicBezTo>
                <a:cubicBezTo>
                  <a:pt x="256" y="3285"/>
                  <a:pt x="213" y="3268"/>
                  <a:pt x="169" y="3268"/>
                </a:cubicBezTo>
                <a:close/>
                <a:moveTo>
                  <a:pt x="955" y="3268"/>
                </a:moveTo>
                <a:cubicBezTo>
                  <a:pt x="912" y="3268"/>
                  <a:pt x="869" y="3285"/>
                  <a:pt x="836" y="3318"/>
                </a:cubicBezTo>
                <a:cubicBezTo>
                  <a:pt x="769" y="3383"/>
                  <a:pt x="769" y="3490"/>
                  <a:pt x="836" y="3556"/>
                </a:cubicBezTo>
                <a:cubicBezTo>
                  <a:pt x="902" y="3622"/>
                  <a:pt x="1009" y="3622"/>
                  <a:pt x="1076" y="3556"/>
                </a:cubicBezTo>
                <a:cubicBezTo>
                  <a:pt x="1142" y="3490"/>
                  <a:pt x="1142" y="3383"/>
                  <a:pt x="1076" y="3318"/>
                </a:cubicBezTo>
                <a:cubicBezTo>
                  <a:pt x="1043" y="3285"/>
                  <a:pt x="999" y="3268"/>
                  <a:pt x="955" y="3268"/>
                </a:cubicBezTo>
                <a:close/>
                <a:moveTo>
                  <a:pt x="1742" y="3268"/>
                </a:moveTo>
                <a:cubicBezTo>
                  <a:pt x="1698" y="3268"/>
                  <a:pt x="1654" y="3285"/>
                  <a:pt x="1621" y="3318"/>
                </a:cubicBezTo>
                <a:cubicBezTo>
                  <a:pt x="1555" y="3383"/>
                  <a:pt x="1555" y="3490"/>
                  <a:pt x="1621" y="3556"/>
                </a:cubicBezTo>
                <a:cubicBezTo>
                  <a:pt x="1688" y="3622"/>
                  <a:pt x="1796" y="3622"/>
                  <a:pt x="1862" y="3556"/>
                </a:cubicBezTo>
                <a:cubicBezTo>
                  <a:pt x="1928" y="3490"/>
                  <a:pt x="1928" y="3383"/>
                  <a:pt x="1862" y="3318"/>
                </a:cubicBezTo>
                <a:cubicBezTo>
                  <a:pt x="1829" y="3285"/>
                  <a:pt x="1785" y="3268"/>
                  <a:pt x="1742" y="3268"/>
                </a:cubicBezTo>
                <a:close/>
                <a:moveTo>
                  <a:pt x="2528" y="3268"/>
                </a:moveTo>
                <a:cubicBezTo>
                  <a:pt x="2484" y="3268"/>
                  <a:pt x="2441" y="3285"/>
                  <a:pt x="2408" y="3318"/>
                </a:cubicBezTo>
                <a:cubicBezTo>
                  <a:pt x="2341" y="3383"/>
                  <a:pt x="2341" y="3490"/>
                  <a:pt x="2408" y="3556"/>
                </a:cubicBezTo>
                <a:cubicBezTo>
                  <a:pt x="2474" y="3622"/>
                  <a:pt x="2582" y="3622"/>
                  <a:pt x="2648" y="3556"/>
                </a:cubicBezTo>
                <a:cubicBezTo>
                  <a:pt x="2715" y="3490"/>
                  <a:pt x="2715" y="3383"/>
                  <a:pt x="2648" y="3318"/>
                </a:cubicBezTo>
                <a:cubicBezTo>
                  <a:pt x="2615" y="3285"/>
                  <a:pt x="2571" y="3268"/>
                  <a:pt x="2528" y="3268"/>
                </a:cubicBezTo>
                <a:close/>
                <a:moveTo>
                  <a:pt x="3314" y="3268"/>
                </a:moveTo>
                <a:cubicBezTo>
                  <a:pt x="3271" y="3268"/>
                  <a:pt x="3227" y="3285"/>
                  <a:pt x="3194" y="3318"/>
                </a:cubicBezTo>
                <a:cubicBezTo>
                  <a:pt x="3127" y="3383"/>
                  <a:pt x="3127" y="3490"/>
                  <a:pt x="3194" y="3556"/>
                </a:cubicBezTo>
                <a:cubicBezTo>
                  <a:pt x="3260" y="3622"/>
                  <a:pt x="3368" y="3622"/>
                  <a:pt x="3434" y="3556"/>
                </a:cubicBezTo>
                <a:cubicBezTo>
                  <a:pt x="3500" y="3490"/>
                  <a:pt x="3500" y="3383"/>
                  <a:pt x="3434" y="3318"/>
                </a:cubicBezTo>
                <a:cubicBezTo>
                  <a:pt x="3401" y="3285"/>
                  <a:pt x="3358" y="3268"/>
                  <a:pt x="3314" y="3268"/>
                </a:cubicBezTo>
                <a:close/>
                <a:moveTo>
                  <a:pt x="4101" y="3268"/>
                </a:moveTo>
                <a:cubicBezTo>
                  <a:pt x="4057" y="3268"/>
                  <a:pt x="4013" y="3285"/>
                  <a:pt x="3980" y="3318"/>
                </a:cubicBezTo>
                <a:cubicBezTo>
                  <a:pt x="3914" y="3383"/>
                  <a:pt x="3914" y="3490"/>
                  <a:pt x="3980" y="3556"/>
                </a:cubicBezTo>
                <a:cubicBezTo>
                  <a:pt x="4047" y="3622"/>
                  <a:pt x="4154" y="3622"/>
                  <a:pt x="4220" y="3556"/>
                </a:cubicBezTo>
                <a:cubicBezTo>
                  <a:pt x="4287" y="3490"/>
                  <a:pt x="4287" y="3383"/>
                  <a:pt x="4220" y="3318"/>
                </a:cubicBezTo>
                <a:cubicBezTo>
                  <a:pt x="4187" y="3285"/>
                  <a:pt x="4144" y="3268"/>
                  <a:pt x="4101" y="3268"/>
                </a:cubicBezTo>
                <a:close/>
                <a:moveTo>
                  <a:pt x="4886" y="3268"/>
                </a:moveTo>
                <a:cubicBezTo>
                  <a:pt x="4843" y="3268"/>
                  <a:pt x="4800" y="3285"/>
                  <a:pt x="4766" y="3318"/>
                </a:cubicBezTo>
                <a:cubicBezTo>
                  <a:pt x="4700" y="3383"/>
                  <a:pt x="4700" y="3490"/>
                  <a:pt x="4766" y="3556"/>
                </a:cubicBezTo>
                <a:cubicBezTo>
                  <a:pt x="4833" y="3622"/>
                  <a:pt x="4940" y="3622"/>
                  <a:pt x="5007" y="3556"/>
                </a:cubicBezTo>
                <a:cubicBezTo>
                  <a:pt x="5073" y="3490"/>
                  <a:pt x="5073" y="3383"/>
                  <a:pt x="5007" y="3318"/>
                </a:cubicBezTo>
                <a:cubicBezTo>
                  <a:pt x="4973" y="3285"/>
                  <a:pt x="4930" y="3268"/>
                  <a:pt x="4886" y="3268"/>
                </a:cubicBezTo>
                <a:close/>
                <a:moveTo>
                  <a:pt x="5672" y="3268"/>
                </a:moveTo>
                <a:cubicBezTo>
                  <a:pt x="5629" y="3268"/>
                  <a:pt x="5586" y="3285"/>
                  <a:pt x="5553" y="3318"/>
                </a:cubicBezTo>
                <a:cubicBezTo>
                  <a:pt x="5486" y="3383"/>
                  <a:pt x="5486" y="3490"/>
                  <a:pt x="5553" y="3556"/>
                </a:cubicBezTo>
                <a:cubicBezTo>
                  <a:pt x="5619" y="3622"/>
                  <a:pt x="5726" y="3622"/>
                  <a:pt x="5793" y="3556"/>
                </a:cubicBezTo>
                <a:cubicBezTo>
                  <a:pt x="5859" y="3490"/>
                  <a:pt x="5859" y="3383"/>
                  <a:pt x="5793" y="3318"/>
                </a:cubicBezTo>
                <a:cubicBezTo>
                  <a:pt x="5760" y="3285"/>
                  <a:pt x="5716" y="3268"/>
                  <a:pt x="5672" y="3268"/>
                </a:cubicBezTo>
                <a:close/>
                <a:moveTo>
                  <a:pt x="6459" y="3268"/>
                </a:moveTo>
                <a:cubicBezTo>
                  <a:pt x="6415" y="3268"/>
                  <a:pt x="6372" y="3285"/>
                  <a:pt x="6338" y="3318"/>
                </a:cubicBezTo>
                <a:cubicBezTo>
                  <a:pt x="6272" y="3383"/>
                  <a:pt x="6272" y="3490"/>
                  <a:pt x="6338" y="3556"/>
                </a:cubicBezTo>
                <a:cubicBezTo>
                  <a:pt x="6405" y="3622"/>
                  <a:pt x="6513" y="3622"/>
                  <a:pt x="6579" y="3556"/>
                </a:cubicBezTo>
                <a:cubicBezTo>
                  <a:pt x="6646" y="3490"/>
                  <a:pt x="6646" y="3383"/>
                  <a:pt x="6579" y="3318"/>
                </a:cubicBezTo>
                <a:cubicBezTo>
                  <a:pt x="6546" y="3285"/>
                  <a:pt x="6502" y="3268"/>
                  <a:pt x="6459" y="3268"/>
                </a:cubicBezTo>
                <a:close/>
                <a:moveTo>
                  <a:pt x="7245" y="3268"/>
                </a:moveTo>
                <a:cubicBezTo>
                  <a:pt x="7202" y="3268"/>
                  <a:pt x="7158" y="3285"/>
                  <a:pt x="7125" y="3318"/>
                </a:cubicBezTo>
                <a:cubicBezTo>
                  <a:pt x="7058" y="3383"/>
                  <a:pt x="7058" y="3490"/>
                  <a:pt x="7125" y="3556"/>
                </a:cubicBezTo>
                <a:cubicBezTo>
                  <a:pt x="7191" y="3622"/>
                  <a:pt x="7299" y="3622"/>
                  <a:pt x="7365" y="3556"/>
                </a:cubicBezTo>
                <a:cubicBezTo>
                  <a:pt x="7432" y="3490"/>
                  <a:pt x="7432" y="3383"/>
                  <a:pt x="7365" y="3318"/>
                </a:cubicBezTo>
                <a:cubicBezTo>
                  <a:pt x="7332" y="3285"/>
                  <a:pt x="7289" y="3268"/>
                  <a:pt x="7245" y="3268"/>
                </a:cubicBezTo>
                <a:close/>
                <a:moveTo>
                  <a:pt x="8031" y="3268"/>
                </a:moveTo>
                <a:cubicBezTo>
                  <a:pt x="7988" y="3268"/>
                  <a:pt x="7944" y="3285"/>
                  <a:pt x="7911" y="3318"/>
                </a:cubicBezTo>
                <a:cubicBezTo>
                  <a:pt x="7845" y="3383"/>
                  <a:pt x="7845" y="3490"/>
                  <a:pt x="7911" y="3556"/>
                </a:cubicBezTo>
                <a:cubicBezTo>
                  <a:pt x="7977" y="3622"/>
                  <a:pt x="8085" y="3622"/>
                  <a:pt x="8151" y="3556"/>
                </a:cubicBezTo>
                <a:cubicBezTo>
                  <a:pt x="8217" y="3490"/>
                  <a:pt x="8217" y="3383"/>
                  <a:pt x="8151" y="3318"/>
                </a:cubicBezTo>
                <a:cubicBezTo>
                  <a:pt x="8118" y="3285"/>
                  <a:pt x="8075" y="3268"/>
                  <a:pt x="8031" y="3268"/>
                </a:cubicBezTo>
                <a:close/>
                <a:moveTo>
                  <a:pt x="8818" y="3268"/>
                </a:moveTo>
                <a:cubicBezTo>
                  <a:pt x="8774" y="3268"/>
                  <a:pt x="8730" y="3285"/>
                  <a:pt x="8697" y="3318"/>
                </a:cubicBezTo>
                <a:cubicBezTo>
                  <a:pt x="8631" y="3383"/>
                  <a:pt x="8631" y="3490"/>
                  <a:pt x="8697" y="3556"/>
                </a:cubicBezTo>
                <a:cubicBezTo>
                  <a:pt x="8764" y="3622"/>
                  <a:pt x="8871" y="3622"/>
                  <a:pt x="8937" y="3556"/>
                </a:cubicBezTo>
                <a:cubicBezTo>
                  <a:pt x="9004" y="3490"/>
                  <a:pt x="9004" y="3383"/>
                  <a:pt x="8937" y="3318"/>
                </a:cubicBezTo>
                <a:cubicBezTo>
                  <a:pt x="8904" y="3285"/>
                  <a:pt x="8861" y="3268"/>
                  <a:pt x="8818" y="3268"/>
                </a:cubicBezTo>
                <a:close/>
                <a:moveTo>
                  <a:pt x="9603" y="3268"/>
                </a:moveTo>
                <a:cubicBezTo>
                  <a:pt x="9560" y="3268"/>
                  <a:pt x="9517" y="3285"/>
                  <a:pt x="9483" y="3318"/>
                </a:cubicBezTo>
                <a:cubicBezTo>
                  <a:pt x="9417" y="3383"/>
                  <a:pt x="9417" y="3490"/>
                  <a:pt x="9483" y="3556"/>
                </a:cubicBezTo>
                <a:cubicBezTo>
                  <a:pt x="9550" y="3622"/>
                  <a:pt x="9657" y="3622"/>
                  <a:pt x="9724" y="3556"/>
                </a:cubicBezTo>
                <a:cubicBezTo>
                  <a:pt x="9790" y="3490"/>
                  <a:pt x="9790" y="3383"/>
                  <a:pt x="9724" y="3318"/>
                </a:cubicBezTo>
                <a:cubicBezTo>
                  <a:pt x="9690" y="3285"/>
                  <a:pt x="9647" y="3268"/>
                  <a:pt x="9603" y="3268"/>
                </a:cubicBezTo>
                <a:close/>
                <a:moveTo>
                  <a:pt x="10390" y="3268"/>
                </a:moveTo>
                <a:cubicBezTo>
                  <a:pt x="10346" y="3268"/>
                  <a:pt x="10303" y="3285"/>
                  <a:pt x="10270" y="3318"/>
                </a:cubicBezTo>
                <a:cubicBezTo>
                  <a:pt x="10203" y="3383"/>
                  <a:pt x="10203" y="3490"/>
                  <a:pt x="10270" y="3556"/>
                </a:cubicBezTo>
                <a:cubicBezTo>
                  <a:pt x="10336" y="3622"/>
                  <a:pt x="10444" y="3622"/>
                  <a:pt x="10510" y="3556"/>
                </a:cubicBezTo>
                <a:cubicBezTo>
                  <a:pt x="10576" y="3490"/>
                  <a:pt x="10576" y="3383"/>
                  <a:pt x="10510" y="3318"/>
                </a:cubicBezTo>
                <a:cubicBezTo>
                  <a:pt x="10477" y="3285"/>
                  <a:pt x="10433" y="3268"/>
                  <a:pt x="10390" y="3268"/>
                </a:cubicBezTo>
                <a:close/>
                <a:moveTo>
                  <a:pt x="11176" y="3268"/>
                </a:moveTo>
                <a:cubicBezTo>
                  <a:pt x="11132" y="3268"/>
                  <a:pt x="11089" y="3285"/>
                  <a:pt x="11055" y="3318"/>
                </a:cubicBezTo>
                <a:cubicBezTo>
                  <a:pt x="10989" y="3383"/>
                  <a:pt x="10989" y="3490"/>
                  <a:pt x="11055" y="3556"/>
                </a:cubicBezTo>
                <a:cubicBezTo>
                  <a:pt x="11122" y="3622"/>
                  <a:pt x="11230" y="3622"/>
                  <a:pt x="11296" y="3556"/>
                </a:cubicBezTo>
                <a:cubicBezTo>
                  <a:pt x="11363" y="3490"/>
                  <a:pt x="11363" y="3383"/>
                  <a:pt x="11296" y="3318"/>
                </a:cubicBezTo>
                <a:cubicBezTo>
                  <a:pt x="11263" y="3285"/>
                  <a:pt x="11219" y="3268"/>
                  <a:pt x="11176" y="3268"/>
                </a:cubicBezTo>
                <a:close/>
                <a:moveTo>
                  <a:pt x="11962" y="3268"/>
                </a:moveTo>
                <a:cubicBezTo>
                  <a:pt x="11919" y="3268"/>
                  <a:pt x="11875" y="3285"/>
                  <a:pt x="11842" y="3318"/>
                </a:cubicBezTo>
                <a:cubicBezTo>
                  <a:pt x="11775" y="3383"/>
                  <a:pt x="11775" y="3490"/>
                  <a:pt x="11842" y="3556"/>
                </a:cubicBezTo>
                <a:cubicBezTo>
                  <a:pt x="11908" y="3622"/>
                  <a:pt x="12016" y="3622"/>
                  <a:pt x="12083" y="3556"/>
                </a:cubicBezTo>
                <a:cubicBezTo>
                  <a:pt x="12149" y="3490"/>
                  <a:pt x="12149" y="3383"/>
                  <a:pt x="12083" y="3318"/>
                </a:cubicBezTo>
                <a:cubicBezTo>
                  <a:pt x="12049" y="3285"/>
                  <a:pt x="12006" y="3268"/>
                  <a:pt x="11962" y="3268"/>
                </a:cubicBezTo>
                <a:close/>
                <a:moveTo>
                  <a:pt x="12748" y="3268"/>
                </a:moveTo>
                <a:cubicBezTo>
                  <a:pt x="12705" y="3268"/>
                  <a:pt x="12661" y="3285"/>
                  <a:pt x="12628" y="3318"/>
                </a:cubicBezTo>
                <a:cubicBezTo>
                  <a:pt x="12562" y="3383"/>
                  <a:pt x="12562" y="3490"/>
                  <a:pt x="12628" y="3556"/>
                </a:cubicBezTo>
                <a:cubicBezTo>
                  <a:pt x="12694" y="3622"/>
                  <a:pt x="12802" y="3622"/>
                  <a:pt x="12868" y="3556"/>
                </a:cubicBezTo>
                <a:cubicBezTo>
                  <a:pt x="12935" y="3490"/>
                  <a:pt x="12935" y="3383"/>
                  <a:pt x="12868" y="3318"/>
                </a:cubicBezTo>
                <a:cubicBezTo>
                  <a:pt x="12835" y="3285"/>
                  <a:pt x="12792" y="3268"/>
                  <a:pt x="12748" y="3268"/>
                </a:cubicBezTo>
                <a:close/>
                <a:moveTo>
                  <a:pt x="13535" y="3268"/>
                </a:moveTo>
                <a:cubicBezTo>
                  <a:pt x="13491" y="3268"/>
                  <a:pt x="13447" y="3285"/>
                  <a:pt x="13414" y="3318"/>
                </a:cubicBezTo>
                <a:cubicBezTo>
                  <a:pt x="13348" y="3383"/>
                  <a:pt x="13348" y="3490"/>
                  <a:pt x="13414" y="3556"/>
                </a:cubicBezTo>
                <a:cubicBezTo>
                  <a:pt x="13481" y="3622"/>
                  <a:pt x="13588" y="3622"/>
                  <a:pt x="13654" y="3556"/>
                </a:cubicBezTo>
                <a:cubicBezTo>
                  <a:pt x="13721" y="3490"/>
                  <a:pt x="13721" y="3383"/>
                  <a:pt x="13654" y="3318"/>
                </a:cubicBezTo>
                <a:cubicBezTo>
                  <a:pt x="13621" y="3285"/>
                  <a:pt x="13578" y="3268"/>
                  <a:pt x="13535" y="3268"/>
                </a:cubicBezTo>
                <a:close/>
                <a:moveTo>
                  <a:pt x="14320" y="3268"/>
                </a:moveTo>
                <a:cubicBezTo>
                  <a:pt x="14277" y="3268"/>
                  <a:pt x="14234" y="3285"/>
                  <a:pt x="14201" y="3318"/>
                </a:cubicBezTo>
                <a:cubicBezTo>
                  <a:pt x="14134" y="3383"/>
                  <a:pt x="14134" y="3490"/>
                  <a:pt x="14201" y="3556"/>
                </a:cubicBezTo>
                <a:cubicBezTo>
                  <a:pt x="14267" y="3622"/>
                  <a:pt x="14374" y="3622"/>
                  <a:pt x="14441" y="3556"/>
                </a:cubicBezTo>
                <a:cubicBezTo>
                  <a:pt x="14507" y="3490"/>
                  <a:pt x="14507" y="3383"/>
                  <a:pt x="14441" y="3318"/>
                </a:cubicBezTo>
                <a:cubicBezTo>
                  <a:pt x="14408" y="3285"/>
                  <a:pt x="14364" y="3268"/>
                  <a:pt x="14320" y="3268"/>
                </a:cubicBezTo>
                <a:close/>
                <a:moveTo>
                  <a:pt x="15107" y="3268"/>
                </a:moveTo>
                <a:cubicBezTo>
                  <a:pt x="15063" y="3268"/>
                  <a:pt x="15019" y="3285"/>
                  <a:pt x="14986" y="3318"/>
                </a:cubicBezTo>
                <a:cubicBezTo>
                  <a:pt x="14920" y="3383"/>
                  <a:pt x="14920" y="3490"/>
                  <a:pt x="14986" y="3556"/>
                </a:cubicBezTo>
                <a:cubicBezTo>
                  <a:pt x="15053" y="3622"/>
                  <a:pt x="15161" y="3622"/>
                  <a:pt x="15227" y="3556"/>
                </a:cubicBezTo>
                <a:cubicBezTo>
                  <a:pt x="15293" y="3490"/>
                  <a:pt x="15293" y="3383"/>
                  <a:pt x="15227" y="3318"/>
                </a:cubicBezTo>
                <a:cubicBezTo>
                  <a:pt x="15194" y="3285"/>
                  <a:pt x="15150" y="3268"/>
                  <a:pt x="15107" y="3268"/>
                </a:cubicBezTo>
                <a:close/>
                <a:moveTo>
                  <a:pt x="15893" y="3268"/>
                </a:moveTo>
                <a:cubicBezTo>
                  <a:pt x="15849" y="3268"/>
                  <a:pt x="15806" y="3285"/>
                  <a:pt x="15772" y="3318"/>
                </a:cubicBezTo>
                <a:cubicBezTo>
                  <a:pt x="15706" y="3383"/>
                  <a:pt x="15706" y="3490"/>
                  <a:pt x="15772" y="3556"/>
                </a:cubicBezTo>
                <a:cubicBezTo>
                  <a:pt x="15839" y="3622"/>
                  <a:pt x="15947" y="3622"/>
                  <a:pt x="16013" y="3556"/>
                </a:cubicBezTo>
                <a:cubicBezTo>
                  <a:pt x="16080" y="3490"/>
                  <a:pt x="16080" y="3383"/>
                  <a:pt x="16013" y="3318"/>
                </a:cubicBezTo>
                <a:cubicBezTo>
                  <a:pt x="15980" y="3285"/>
                  <a:pt x="15936" y="3268"/>
                  <a:pt x="15893" y="3268"/>
                </a:cubicBezTo>
                <a:close/>
                <a:moveTo>
                  <a:pt x="16679" y="3268"/>
                </a:moveTo>
                <a:cubicBezTo>
                  <a:pt x="16636" y="3268"/>
                  <a:pt x="16592" y="3285"/>
                  <a:pt x="16559" y="3318"/>
                </a:cubicBezTo>
                <a:cubicBezTo>
                  <a:pt x="16492" y="3383"/>
                  <a:pt x="16492" y="3490"/>
                  <a:pt x="16559" y="3556"/>
                </a:cubicBezTo>
                <a:cubicBezTo>
                  <a:pt x="16625" y="3622"/>
                  <a:pt x="16733" y="3622"/>
                  <a:pt x="16800" y="3556"/>
                </a:cubicBezTo>
                <a:cubicBezTo>
                  <a:pt x="16866" y="3490"/>
                  <a:pt x="16866" y="3383"/>
                  <a:pt x="16800" y="3318"/>
                </a:cubicBezTo>
                <a:cubicBezTo>
                  <a:pt x="16766" y="3285"/>
                  <a:pt x="16723" y="3268"/>
                  <a:pt x="16679" y="3268"/>
                </a:cubicBezTo>
                <a:close/>
                <a:moveTo>
                  <a:pt x="17465" y="3268"/>
                </a:moveTo>
                <a:cubicBezTo>
                  <a:pt x="17422" y="3268"/>
                  <a:pt x="17378" y="3285"/>
                  <a:pt x="17345" y="3318"/>
                </a:cubicBezTo>
                <a:cubicBezTo>
                  <a:pt x="17279" y="3383"/>
                  <a:pt x="17279" y="3490"/>
                  <a:pt x="17345" y="3556"/>
                </a:cubicBezTo>
                <a:cubicBezTo>
                  <a:pt x="17411" y="3622"/>
                  <a:pt x="17519" y="3622"/>
                  <a:pt x="17585" y="3556"/>
                </a:cubicBezTo>
                <a:cubicBezTo>
                  <a:pt x="17652" y="3490"/>
                  <a:pt x="17652" y="3383"/>
                  <a:pt x="17585" y="3318"/>
                </a:cubicBezTo>
                <a:cubicBezTo>
                  <a:pt x="17552" y="3285"/>
                  <a:pt x="17509" y="3268"/>
                  <a:pt x="17465" y="3268"/>
                </a:cubicBezTo>
                <a:close/>
                <a:moveTo>
                  <a:pt x="18252" y="3268"/>
                </a:moveTo>
                <a:cubicBezTo>
                  <a:pt x="18208" y="3268"/>
                  <a:pt x="18165" y="3285"/>
                  <a:pt x="18131" y="3318"/>
                </a:cubicBezTo>
                <a:cubicBezTo>
                  <a:pt x="18065" y="3383"/>
                  <a:pt x="18065" y="3490"/>
                  <a:pt x="18131" y="3556"/>
                </a:cubicBezTo>
                <a:cubicBezTo>
                  <a:pt x="18198" y="3622"/>
                  <a:pt x="18305" y="3622"/>
                  <a:pt x="18371" y="3556"/>
                </a:cubicBezTo>
                <a:cubicBezTo>
                  <a:pt x="18438" y="3490"/>
                  <a:pt x="18438" y="3383"/>
                  <a:pt x="18371" y="3318"/>
                </a:cubicBezTo>
                <a:cubicBezTo>
                  <a:pt x="18338" y="3285"/>
                  <a:pt x="18295" y="3268"/>
                  <a:pt x="18252" y="3268"/>
                </a:cubicBezTo>
                <a:close/>
                <a:moveTo>
                  <a:pt x="19037" y="3268"/>
                </a:moveTo>
                <a:cubicBezTo>
                  <a:pt x="18994" y="3268"/>
                  <a:pt x="18951" y="3285"/>
                  <a:pt x="18918" y="3318"/>
                </a:cubicBezTo>
                <a:cubicBezTo>
                  <a:pt x="18851" y="3383"/>
                  <a:pt x="18851" y="3490"/>
                  <a:pt x="18918" y="3556"/>
                </a:cubicBezTo>
                <a:cubicBezTo>
                  <a:pt x="18984" y="3622"/>
                  <a:pt x="19091" y="3622"/>
                  <a:pt x="19158" y="3556"/>
                </a:cubicBezTo>
                <a:cubicBezTo>
                  <a:pt x="19224" y="3490"/>
                  <a:pt x="19224" y="3383"/>
                  <a:pt x="19158" y="3318"/>
                </a:cubicBezTo>
                <a:cubicBezTo>
                  <a:pt x="19125" y="3285"/>
                  <a:pt x="19081" y="3268"/>
                  <a:pt x="19037" y="3268"/>
                </a:cubicBezTo>
                <a:close/>
                <a:moveTo>
                  <a:pt x="19824" y="3268"/>
                </a:moveTo>
                <a:cubicBezTo>
                  <a:pt x="19780" y="3268"/>
                  <a:pt x="19736" y="3285"/>
                  <a:pt x="19703" y="3318"/>
                </a:cubicBezTo>
                <a:cubicBezTo>
                  <a:pt x="19637" y="3383"/>
                  <a:pt x="19637" y="3490"/>
                  <a:pt x="19703" y="3556"/>
                </a:cubicBezTo>
                <a:cubicBezTo>
                  <a:pt x="19770" y="3622"/>
                  <a:pt x="19878" y="3622"/>
                  <a:pt x="19944" y="3556"/>
                </a:cubicBezTo>
                <a:cubicBezTo>
                  <a:pt x="20010" y="3490"/>
                  <a:pt x="20010" y="3383"/>
                  <a:pt x="19944" y="3318"/>
                </a:cubicBezTo>
                <a:cubicBezTo>
                  <a:pt x="19911" y="3285"/>
                  <a:pt x="19867" y="3268"/>
                  <a:pt x="19824" y="3268"/>
                </a:cubicBezTo>
                <a:close/>
                <a:moveTo>
                  <a:pt x="20610" y="3268"/>
                </a:moveTo>
                <a:cubicBezTo>
                  <a:pt x="20566" y="3268"/>
                  <a:pt x="20523" y="3285"/>
                  <a:pt x="20490" y="3318"/>
                </a:cubicBezTo>
                <a:cubicBezTo>
                  <a:pt x="20423" y="3383"/>
                  <a:pt x="20423" y="3490"/>
                  <a:pt x="20490" y="3556"/>
                </a:cubicBezTo>
                <a:cubicBezTo>
                  <a:pt x="20556" y="3622"/>
                  <a:pt x="20664" y="3622"/>
                  <a:pt x="20730" y="3556"/>
                </a:cubicBezTo>
                <a:cubicBezTo>
                  <a:pt x="20797" y="3490"/>
                  <a:pt x="20797" y="3383"/>
                  <a:pt x="20730" y="3318"/>
                </a:cubicBezTo>
                <a:cubicBezTo>
                  <a:pt x="20697" y="3285"/>
                  <a:pt x="20653" y="3268"/>
                  <a:pt x="20610" y="3268"/>
                </a:cubicBezTo>
                <a:close/>
                <a:moveTo>
                  <a:pt x="21396" y="3268"/>
                </a:moveTo>
                <a:cubicBezTo>
                  <a:pt x="21353" y="3268"/>
                  <a:pt x="21309" y="3285"/>
                  <a:pt x="21276" y="3318"/>
                </a:cubicBezTo>
                <a:cubicBezTo>
                  <a:pt x="21209" y="3383"/>
                  <a:pt x="21209" y="3490"/>
                  <a:pt x="21276" y="3556"/>
                </a:cubicBezTo>
                <a:cubicBezTo>
                  <a:pt x="21342" y="3622"/>
                  <a:pt x="21450" y="3622"/>
                  <a:pt x="21517" y="3556"/>
                </a:cubicBezTo>
                <a:cubicBezTo>
                  <a:pt x="21583" y="3490"/>
                  <a:pt x="21583" y="3383"/>
                  <a:pt x="21517" y="3318"/>
                </a:cubicBezTo>
                <a:cubicBezTo>
                  <a:pt x="21483" y="3285"/>
                  <a:pt x="21440" y="3268"/>
                  <a:pt x="21396" y="3268"/>
                </a:cubicBezTo>
                <a:close/>
                <a:moveTo>
                  <a:pt x="169" y="4086"/>
                </a:moveTo>
                <a:cubicBezTo>
                  <a:pt x="126" y="4086"/>
                  <a:pt x="83" y="4102"/>
                  <a:pt x="49" y="4135"/>
                </a:cubicBezTo>
                <a:cubicBezTo>
                  <a:pt x="-17" y="4200"/>
                  <a:pt x="-17" y="4307"/>
                  <a:pt x="49" y="4373"/>
                </a:cubicBezTo>
                <a:cubicBezTo>
                  <a:pt x="116" y="4439"/>
                  <a:pt x="223" y="4439"/>
                  <a:pt x="290" y="4373"/>
                </a:cubicBezTo>
                <a:cubicBezTo>
                  <a:pt x="356" y="4307"/>
                  <a:pt x="356" y="4200"/>
                  <a:pt x="290" y="4135"/>
                </a:cubicBezTo>
                <a:cubicBezTo>
                  <a:pt x="256" y="4102"/>
                  <a:pt x="213" y="4086"/>
                  <a:pt x="169" y="4086"/>
                </a:cubicBezTo>
                <a:close/>
                <a:moveTo>
                  <a:pt x="955" y="4086"/>
                </a:moveTo>
                <a:cubicBezTo>
                  <a:pt x="912" y="4086"/>
                  <a:pt x="869" y="4102"/>
                  <a:pt x="836" y="4135"/>
                </a:cubicBezTo>
                <a:cubicBezTo>
                  <a:pt x="769" y="4200"/>
                  <a:pt x="769" y="4307"/>
                  <a:pt x="836" y="4373"/>
                </a:cubicBezTo>
                <a:cubicBezTo>
                  <a:pt x="902" y="4439"/>
                  <a:pt x="1009" y="4439"/>
                  <a:pt x="1076" y="4373"/>
                </a:cubicBezTo>
                <a:cubicBezTo>
                  <a:pt x="1142" y="4307"/>
                  <a:pt x="1142" y="4200"/>
                  <a:pt x="1076" y="4135"/>
                </a:cubicBezTo>
                <a:cubicBezTo>
                  <a:pt x="1043" y="4102"/>
                  <a:pt x="999" y="4086"/>
                  <a:pt x="955" y="4086"/>
                </a:cubicBezTo>
                <a:close/>
                <a:moveTo>
                  <a:pt x="1742" y="4086"/>
                </a:moveTo>
                <a:cubicBezTo>
                  <a:pt x="1698" y="4086"/>
                  <a:pt x="1654" y="4102"/>
                  <a:pt x="1621" y="4135"/>
                </a:cubicBezTo>
                <a:cubicBezTo>
                  <a:pt x="1555" y="4200"/>
                  <a:pt x="1555" y="4307"/>
                  <a:pt x="1621" y="4373"/>
                </a:cubicBezTo>
                <a:cubicBezTo>
                  <a:pt x="1688" y="4439"/>
                  <a:pt x="1796" y="4439"/>
                  <a:pt x="1862" y="4373"/>
                </a:cubicBezTo>
                <a:cubicBezTo>
                  <a:pt x="1928" y="4307"/>
                  <a:pt x="1928" y="4200"/>
                  <a:pt x="1862" y="4135"/>
                </a:cubicBezTo>
                <a:cubicBezTo>
                  <a:pt x="1829" y="4102"/>
                  <a:pt x="1785" y="4086"/>
                  <a:pt x="1742" y="4086"/>
                </a:cubicBezTo>
                <a:close/>
                <a:moveTo>
                  <a:pt x="2528" y="4086"/>
                </a:moveTo>
                <a:cubicBezTo>
                  <a:pt x="2484" y="4086"/>
                  <a:pt x="2441" y="4102"/>
                  <a:pt x="2408" y="4135"/>
                </a:cubicBezTo>
                <a:cubicBezTo>
                  <a:pt x="2341" y="4200"/>
                  <a:pt x="2341" y="4307"/>
                  <a:pt x="2408" y="4373"/>
                </a:cubicBezTo>
                <a:cubicBezTo>
                  <a:pt x="2474" y="4439"/>
                  <a:pt x="2582" y="4439"/>
                  <a:pt x="2648" y="4373"/>
                </a:cubicBezTo>
                <a:cubicBezTo>
                  <a:pt x="2715" y="4307"/>
                  <a:pt x="2715" y="4200"/>
                  <a:pt x="2648" y="4135"/>
                </a:cubicBezTo>
                <a:cubicBezTo>
                  <a:pt x="2615" y="4102"/>
                  <a:pt x="2571" y="4086"/>
                  <a:pt x="2528" y="4086"/>
                </a:cubicBezTo>
                <a:close/>
                <a:moveTo>
                  <a:pt x="3314" y="4086"/>
                </a:moveTo>
                <a:cubicBezTo>
                  <a:pt x="3271" y="4086"/>
                  <a:pt x="3227" y="4102"/>
                  <a:pt x="3194" y="4135"/>
                </a:cubicBezTo>
                <a:cubicBezTo>
                  <a:pt x="3127" y="4200"/>
                  <a:pt x="3127" y="4307"/>
                  <a:pt x="3194" y="4373"/>
                </a:cubicBezTo>
                <a:cubicBezTo>
                  <a:pt x="3260" y="4439"/>
                  <a:pt x="3368" y="4439"/>
                  <a:pt x="3434" y="4373"/>
                </a:cubicBezTo>
                <a:cubicBezTo>
                  <a:pt x="3500" y="4307"/>
                  <a:pt x="3500" y="4200"/>
                  <a:pt x="3434" y="4135"/>
                </a:cubicBezTo>
                <a:cubicBezTo>
                  <a:pt x="3401" y="4102"/>
                  <a:pt x="3358" y="4086"/>
                  <a:pt x="3314" y="4086"/>
                </a:cubicBezTo>
                <a:close/>
                <a:moveTo>
                  <a:pt x="4101" y="4086"/>
                </a:moveTo>
                <a:cubicBezTo>
                  <a:pt x="4057" y="4086"/>
                  <a:pt x="4013" y="4102"/>
                  <a:pt x="3980" y="4135"/>
                </a:cubicBezTo>
                <a:cubicBezTo>
                  <a:pt x="3914" y="4200"/>
                  <a:pt x="3914" y="4307"/>
                  <a:pt x="3980" y="4373"/>
                </a:cubicBezTo>
                <a:cubicBezTo>
                  <a:pt x="4047" y="4439"/>
                  <a:pt x="4154" y="4439"/>
                  <a:pt x="4220" y="4373"/>
                </a:cubicBezTo>
                <a:cubicBezTo>
                  <a:pt x="4287" y="4307"/>
                  <a:pt x="4287" y="4200"/>
                  <a:pt x="4220" y="4135"/>
                </a:cubicBezTo>
                <a:cubicBezTo>
                  <a:pt x="4187" y="4102"/>
                  <a:pt x="4144" y="4086"/>
                  <a:pt x="4101" y="4086"/>
                </a:cubicBezTo>
                <a:close/>
                <a:moveTo>
                  <a:pt x="4886" y="4086"/>
                </a:moveTo>
                <a:cubicBezTo>
                  <a:pt x="4843" y="4086"/>
                  <a:pt x="4800" y="4102"/>
                  <a:pt x="4766" y="4135"/>
                </a:cubicBezTo>
                <a:cubicBezTo>
                  <a:pt x="4700" y="4200"/>
                  <a:pt x="4700" y="4307"/>
                  <a:pt x="4766" y="4373"/>
                </a:cubicBezTo>
                <a:cubicBezTo>
                  <a:pt x="4833" y="4439"/>
                  <a:pt x="4940" y="4439"/>
                  <a:pt x="5007" y="4373"/>
                </a:cubicBezTo>
                <a:cubicBezTo>
                  <a:pt x="5073" y="4307"/>
                  <a:pt x="5073" y="4200"/>
                  <a:pt x="5007" y="4135"/>
                </a:cubicBezTo>
                <a:cubicBezTo>
                  <a:pt x="4973" y="4102"/>
                  <a:pt x="4930" y="4086"/>
                  <a:pt x="4886" y="4086"/>
                </a:cubicBezTo>
                <a:close/>
                <a:moveTo>
                  <a:pt x="5672" y="4086"/>
                </a:moveTo>
                <a:cubicBezTo>
                  <a:pt x="5629" y="4086"/>
                  <a:pt x="5586" y="4102"/>
                  <a:pt x="5553" y="4135"/>
                </a:cubicBezTo>
                <a:cubicBezTo>
                  <a:pt x="5486" y="4200"/>
                  <a:pt x="5486" y="4307"/>
                  <a:pt x="5553" y="4373"/>
                </a:cubicBezTo>
                <a:cubicBezTo>
                  <a:pt x="5619" y="4439"/>
                  <a:pt x="5726" y="4439"/>
                  <a:pt x="5793" y="4373"/>
                </a:cubicBezTo>
                <a:cubicBezTo>
                  <a:pt x="5859" y="4307"/>
                  <a:pt x="5859" y="4200"/>
                  <a:pt x="5793" y="4135"/>
                </a:cubicBezTo>
                <a:cubicBezTo>
                  <a:pt x="5760" y="4102"/>
                  <a:pt x="5716" y="4086"/>
                  <a:pt x="5672" y="4086"/>
                </a:cubicBezTo>
                <a:close/>
                <a:moveTo>
                  <a:pt x="6459" y="4086"/>
                </a:moveTo>
                <a:cubicBezTo>
                  <a:pt x="6415" y="4086"/>
                  <a:pt x="6372" y="4102"/>
                  <a:pt x="6338" y="4135"/>
                </a:cubicBezTo>
                <a:cubicBezTo>
                  <a:pt x="6272" y="4200"/>
                  <a:pt x="6272" y="4307"/>
                  <a:pt x="6338" y="4373"/>
                </a:cubicBezTo>
                <a:cubicBezTo>
                  <a:pt x="6405" y="4439"/>
                  <a:pt x="6513" y="4439"/>
                  <a:pt x="6579" y="4373"/>
                </a:cubicBezTo>
                <a:cubicBezTo>
                  <a:pt x="6646" y="4307"/>
                  <a:pt x="6646" y="4200"/>
                  <a:pt x="6579" y="4135"/>
                </a:cubicBezTo>
                <a:cubicBezTo>
                  <a:pt x="6546" y="4102"/>
                  <a:pt x="6502" y="4086"/>
                  <a:pt x="6459" y="4086"/>
                </a:cubicBezTo>
                <a:close/>
                <a:moveTo>
                  <a:pt x="7245" y="4086"/>
                </a:moveTo>
                <a:cubicBezTo>
                  <a:pt x="7202" y="4086"/>
                  <a:pt x="7158" y="4102"/>
                  <a:pt x="7125" y="4135"/>
                </a:cubicBezTo>
                <a:cubicBezTo>
                  <a:pt x="7058" y="4200"/>
                  <a:pt x="7058" y="4307"/>
                  <a:pt x="7125" y="4373"/>
                </a:cubicBezTo>
                <a:cubicBezTo>
                  <a:pt x="7191" y="4439"/>
                  <a:pt x="7299" y="4439"/>
                  <a:pt x="7365" y="4373"/>
                </a:cubicBezTo>
                <a:cubicBezTo>
                  <a:pt x="7432" y="4307"/>
                  <a:pt x="7432" y="4200"/>
                  <a:pt x="7365" y="4135"/>
                </a:cubicBezTo>
                <a:cubicBezTo>
                  <a:pt x="7332" y="4102"/>
                  <a:pt x="7289" y="4086"/>
                  <a:pt x="7245" y="4086"/>
                </a:cubicBezTo>
                <a:close/>
                <a:moveTo>
                  <a:pt x="8031" y="4086"/>
                </a:moveTo>
                <a:cubicBezTo>
                  <a:pt x="7988" y="4086"/>
                  <a:pt x="7944" y="4102"/>
                  <a:pt x="7911" y="4135"/>
                </a:cubicBezTo>
                <a:cubicBezTo>
                  <a:pt x="7845" y="4200"/>
                  <a:pt x="7845" y="4307"/>
                  <a:pt x="7911" y="4373"/>
                </a:cubicBezTo>
                <a:cubicBezTo>
                  <a:pt x="7977" y="4439"/>
                  <a:pt x="8085" y="4439"/>
                  <a:pt x="8151" y="4373"/>
                </a:cubicBezTo>
                <a:cubicBezTo>
                  <a:pt x="8217" y="4307"/>
                  <a:pt x="8217" y="4200"/>
                  <a:pt x="8151" y="4135"/>
                </a:cubicBezTo>
                <a:cubicBezTo>
                  <a:pt x="8118" y="4102"/>
                  <a:pt x="8075" y="4086"/>
                  <a:pt x="8031" y="4086"/>
                </a:cubicBezTo>
                <a:close/>
                <a:moveTo>
                  <a:pt x="8818" y="4086"/>
                </a:moveTo>
                <a:cubicBezTo>
                  <a:pt x="8774" y="4086"/>
                  <a:pt x="8730" y="4102"/>
                  <a:pt x="8697" y="4135"/>
                </a:cubicBezTo>
                <a:cubicBezTo>
                  <a:pt x="8631" y="4200"/>
                  <a:pt x="8631" y="4307"/>
                  <a:pt x="8697" y="4373"/>
                </a:cubicBezTo>
                <a:cubicBezTo>
                  <a:pt x="8764" y="4439"/>
                  <a:pt x="8871" y="4439"/>
                  <a:pt x="8937" y="4373"/>
                </a:cubicBezTo>
                <a:cubicBezTo>
                  <a:pt x="9004" y="4307"/>
                  <a:pt x="9004" y="4200"/>
                  <a:pt x="8937" y="4135"/>
                </a:cubicBezTo>
                <a:cubicBezTo>
                  <a:pt x="8904" y="4102"/>
                  <a:pt x="8861" y="4086"/>
                  <a:pt x="8818" y="4086"/>
                </a:cubicBezTo>
                <a:close/>
                <a:moveTo>
                  <a:pt x="9603" y="4086"/>
                </a:moveTo>
                <a:cubicBezTo>
                  <a:pt x="9560" y="4086"/>
                  <a:pt x="9517" y="4102"/>
                  <a:pt x="9483" y="4135"/>
                </a:cubicBezTo>
                <a:cubicBezTo>
                  <a:pt x="9417" y="4200"/>
                  <a:pt x="9417" y="4307"/>
                  <a:pt x="9483" y="4373"/>
                </a:cubicBezTo>
                <a:cubicBezTo>
                  <a:pt x="9550" y="4439"/>
                  <a:pt x="9657" y="4439"/>
                  <a:pt x="9724" y="4373"/>
                </a:cubicBezTo>
                <a:cubicBezTo>
                  <a:pt x="9790" y="4307"/>
                  <a:pt x="9790" y="4200"/>
                  <a:pt x="9724" y="4135"/>
                </a:cubicBezTo>
                <a:cubicBezTo>
                  <a:pt x="9690" y="4102"/>
                  <a:pt x="9647" y="4086"/>
                  <a:pt x="9603" y="4086"/>
                </a:cubicBezTo>
                <a:close/>
                <a:moveTo>
                  <a:pt x="10390" y="4086"/>
                </a:moveTo>
                <a:cubicBezTo>
                  <a:pt x="10346" y="4086"/>
                  <a:pt x="10303" y="4102"/>
                  <a:pt x="10270" y="4135"/>
                </a:cubicBezTo>
                <a:cubicBezTo>
                  <a:pt x="10203" y="4200"/>
                  <a:pt x="10203" y="4307"/>
                  <a:pt x="10270" y="4373"/>
                </a:cubicBezTo>
                <a:cubicBezTo>
                  <a:pt x="10336" y="4439"/>
                  <a:pt x="10444" y="4439"/>
                  <a:pt x="10510" y="4373"/>
                </a:cubicBezTo>
                <a:cubicBezTo>
                  <a:pt x="10576" y="4307"/>
                  <a:pt x="10576" y="4200"/>
                  <a:pt x="10510" y="4135"/>
                </a:cubicBezTo>
                <a:cubicBezTo>
                  <a:pt x="10477" y="4102"/>
                  <a:pt x="10433" y="4086"/>
                  <a:pt x="10390" y="4086"/>
                </a:cubicBezTo>
                <a:close/>
                <a:moveTo>
                  <a:pt x="11176" y="4086"/>
                </a:moveTo>
                <a:cubicBezTo>
                  <a:pt x="11132" y="4086"/>
                  <a:pt x="11089" y="4102"/>
                  <a:pt x="11055" y="4135"/>
                </a:cubicBezTo>
                <a:cubicBezTo>
                  <a:pt x="10989" y="4200"/>
                  <a:pt x="10989" y="4307"/>
                  <a:pt x="11055" y="4373"/>
                </a:cubicBezTo>
                <a:cubicBezTo>
                  <a:pt x="11122" y="4439"/>
                  <a:pt x="11230" y="4439"/>
                  <a:pt x="11296" y="4373"/>
                </a:cubicBezTo>
                <a:cubicBezTo>
                  <a:pt x="11363" y="4307"/>
                  <a:pt x="11363" y="4200"/>
                  <a:pt x="11296" y="4135"/>
                </a:cubicBezTo>
                <a:cubicBezTo>
                  <a:pt x="11263" y="4102"/>
                  <a:pt x="11219" y="4086"/>
                  <a:pt x="11176" y="4086"/>
                </a:cubicBezTo>
                <a:close/>
                <a:moveTo>
                  <a:pt x="11962" y="4086"/>
                </a:moveTo>
                <a:cubicBezTo>
                  <a:pt x="11919" y="4086"/>
                  <a:pt x="11875" y="4102"/>
                  <a:pt x="11842" y="4135"/>
                </a:cubicBezTo>
                <a:cubicBezTo>
                  <a:pt x="11775" y="4200"/>
                  <a:pt x="11775" y="4307"/>
                  <a:pt x="11842" y="4373"/>
                </a:cubicBezTo>
                <a:cubicBezTo>
                  <a:pt x="11908" y="4439"/>
                  <a:pt x="12016" y="4439"/>
                  <a:pt x="12083" y="4373"/>
                </a:cubicBezTo>
                <a:cubicBezTo>
                  <a:pt x="12149" y="4307"/>
                  <a:pt x="12149" y="4200"/>
                  <a:pt x="12083" y="4135"/>
                </a:cubicBezTo>
                <a:cubicBezTo>
                  <a:pt x="12049" y="4102"/>
                  <a:pt x="12006" y="4086"/>
                  <a:pt x="11962" y="4086"/>
                </a:cubicBezTo>
                <a:close/>
                <a:moveTo>
                  <a:pt x="12748" y="4086"/>
                </a:moveTo>
                <a:cubicBezTo>
                  <a:pt x="12705" y="4086"/>
                  <a:pt x="12661" y="4102"/>
                  <a:pt x="12628" y="4135"/>
                </a:cubicBezTo>
                <a:cubicBezTo>
                  <a:pt x="12562" y="4200"/>
                  <a:pt x="12562" y="4307"/>
                  <a:pt x="12628" y="4373"/>
                </a:cubicBezTo>
                <a:cubicBezTo>
                  <a:pt x="12694" y="4439"/>
                  <a:pt x="12802" y="4439"/>
                  <a:pt x="12868" y="4373"/>
                </a:cubicBezTo>
                <a:cubicBezTo>
                  <a:pt x="12935" y="4307"/>
                  <a:pt x="12935" y="4200"/>
                  <a:pt x="12868" y="4135"/>
                </a:cubicBezTo>
                <a:cubicBezTo>
                  <a:pt x="12835" y="4102"/>
                  <a:pt x="12792" y="4086"/>
                  <a:pt x="12748" y="4086"/>
                </a:cubicBezTo>
                <a:close/>
                <a:moveTo>
                  <a:pt x="13535" y="4086"/>
                </a:moveTo>
                <a:cubicBezTo>
                  <a:pt x="13491" y="4086"/>
                  <a:pt x="13447" y="4102"/>
                  <a:pt x="13414" y="4135"/>
                </a:cubicBezTo>
                <a:cubicBezTo>
                  <a:pt x="13348" y="4200"/>
                  <a:pt x="13348" y="4307"/>
                  <a:pt x="13414" y="4373"/>
                </a:cubicBezTo>
                <a:cubicBezTo>
                  <a:pt x="13481" y="4439"/>
                  <a:pt x="13588" y="4439"/>
                  <a:pt x="13654" y="4373"/>
                </a:cubicBezTo>
                <a:cubicBezTo>
                  <a:pt x="13721" y="4307"/>
                  <a:pt x="13721" y="4200"/>
                  <a:pt x="13654" y="4135"/>
                </a:cubicBezTo>
                <a:cubicBezTo>
                  <a:pt x="13621" y="4102"/>
                  <a:pt x="13578" y="4086"/>
                  <a:pt x="13535" y="4086"/>
                </a:cubicBezTo>
                <a:close/>
                <a:moveTo>
                  <a:pt x="14320" y="4086"/>
                </a:moveTo>
                <a:cubicBezTo>
                  <a:pt x="14277" y="4086"/>
                  <a:pt x="14234" y="4102"/>
                  <a:pt x="14201" y="4135"/>
                </a:cubicBezTo>
                <a:cubicBezTo>
                  <a:pt x="14134" y="4200"/>
                  <a:pt x="14134" y="4307"/>
                  <a:pt x="14201" y="4373"/>
                </a:cubicBezTo>
                <a:cubicBezTo>
                  <a:pt x="14267" y="4439"/>
                  <a:pt x="14374" y="4439"/>
                  <a:pt x="14441" y="4373"/>
                </a:cubicBezTo>
                <a:cubicBezTo>
                  <a:pt x="14507" y="4307"/>
                  <a:pt x="14507" y="4200"/>
                  <a:pt x="14441" y="4135"/>
                </a:cubicBezTo>
                <a:cubicBezTo>
                  <a:pt x="14408" y="4102"/>
                  <a:pt x="14364" y="4086"/>
                  <a:pt x="14320" y="4086"/>
                </a:cubicBezTo>
                <a:close/>
                <a:moveTo>
                  <a:pt x="15107" y="4086"/>
                </a:moveTo>
                <a:cubicBezTo>
                  <a:pt x="15063" y="4086"/>
                  <a:pt x="15019" y="4102"/>
                  <a:pt x="14986" y="4135"/>
                </a:cubicBezTo>
                <a:cubicBezTo>
                  <a:pt x="14920" y="4200"/>
                  <a:pt x="14920" y="4307"/>
                  <a:pt x="14986" y="4373"/>
                </a:cubicBezTo>
                <a:cubicBezTo>
                  <a:pt x="15053" y="4439"/>
                  <a:pt x="15161" y="4439"/>
                  <a:pt x="15227" y="4373"/>
                </a:cubicBezTo>
                <a:cubicBezTo>
                  <a:pt x="15293" y="4307"/>
                  <a:pt x="15293" y="4200"/>
                  <a:pt x="15227" y="4135"/>
                </a:cubicBezTo>
                <a:cubicBezTo>
                  <a:pt x="15194" y="4102"/>
                  <a:pt x="15150" y="4086"/>
                  <a:pt x="15107" y="4086"/>
                </a:cubicBezTo>
                <a:close/>
                <a:moveTo>
                  <a:pt x="15893" y="4086"/>
                </a:moveTo>
                <a:cubicBezTo>
                  <a:pt x="15849" y="4086"/>
                  <a:pt x="15806" y="4102"/>
                  <a:pt x="15772" y="4135"/>
                </a:cubicBezTo>
                <a:cubicBezTo>
                  <a:pt x="15706" y="4200"/>
                  <a:pt x="15706" y="4307"/>
                  <a:pt x="15772" y="4373"/>
                </a:cubicBezTo>
                <a:cubicBezTo>
                  <a:pt x="15839" y="4439"/>
                  <a:pt x="15947" y="4439"/>
                  <a:pt x="16013" y="4373"/>
                </a:cubicBezTo>
                <a:cubicBezTo>
                  <a:pt x="16080" y="4307"/>
                  <a:pt x="16080" y="4200"/>
                  <a:pt x="16013" y="4135"/>
                </a:cubicBezTo>
                <a:cubicBezTo>
                  <a:pt x="15980" y="4102"/>
                  <a:pt x="15936" y="4086"/>
                  <a:pt x="15893" y="4086"/>
                </a:cubicBezTo>
                <a:close/>
                <a:moveTo>
                  <a:pt x="16679" y="4086"/>
                </a:moveTo>
                <a:cubicBezTo>
                  <a:pt x="16636" y="4086"/>
                  <a:pt x="16592" y="4102"/>
                  <a:pt x="16559" y="4135"/>
                </a:cubicBezTo>
                <a:cubicBezTo>
                  <a:pt x="16492" y="4200"/>
                  <a:pt x="16492" y="4307"/>
                  <a:pt x="16559" y="4373"/>
                </a:cubicBezTo>
                <a:cubicBezTo>
                  <a:pt x="16625" y="4439"/>
                  <a:pt x="16733" y="4439"/>
                  <a:pt x="16800" y="4373"/>
                </a:cubicBezTo>
                <a:cubicBezTo>
                  <a:pt x="16866" y="4307"/>
                  <a:pt x="16866" y="4200"/>
                  <a:pt x="16800" y="4135"/>
                </a:cubicBezTo>
                <a:cubicBezTo>
                  <a:pt x="16766" y="4102"/>
                  <a:pt x="16723" y="4086"/>
                  <a:pt x="16679" y="4086"/>
                </a:cubicBezTo>
                <a:close/>
                <a:moveTo>
                  <a:pt x="17465" y="4086"/>
                </a:moveTo>
                <a:cubicBezTo>
                  <a:pt x="17422" y="4086"/>
                  <a:pt x="17378" y="4102"/>
                  <a:pt x="17345" y="4135"/>
                </a:cubicBezTo>
                <a:cubicBezTo>
                  <a:pt x="17279" y="4200"/>
                  <a:pt x="17279" y="4307"/>
                  <a:pt x="17345" y="4373"/>
                </a:cubicBezTo>
                <a:cubicBezTo>
                  <a:pt x="17411" y="4439"/>
                  <a:pt x="17519" y="4439"/>
                  <a:pt x="17585" y="4373"/>
                </a:cubicBezTo>
                <a:cubicBezTo>
                  <a:pt x="17652" y="4307"/>
                  <a:pt x="17652" y="4200"/>
                  <a:pt x="17585" y="4135"/>
                </a:cubicBezTo>
                <a:cubicBezTo>
                  <a:pt x="17552" y="4102"/>
                  <a:pt x="17509" y="4086"/>
                  <a:pt x="17465" y="4086"/>
                </a:cubicBezTo>
                <a:close/>
                <a:moveTo>
                  <a:pt x="18252" y="4086"/>
                </a:moveTo>
                <a:cubicBezTo>
                  <a:pt x="18208" y="4086"/>
                  <a:pt x="18165" y="4102"/>
                  <a:pt x="18131" y="4135"/>
                </a:cubicBezTo>
                <a:cubicBezTo>
                  <a:pt x="18065" y="4200"/>
                  <a:pt x="18065" y="4307"/>
                  <a:pt x="18131" y="4373"/>
                </a:cubicBezTo>
                <a:cubicBezTo>
                  <a:pt x="18198" y="4439"/>
                  <a:pt x="18305" y="4439"/>
                  <a:pt x="18371" y="4373"/>
                </a:cubicBezTo>
                <a:cubicBezTo>
                  <a:pt x="18438" y="4307"/>
                  <a:pt x="18438" y="4200"/>
                  <a:pt x="18371" y="4135"/>
                </a:cubicBezTo>
                <a:cubicBezTo>
                  <a:pt x="18338" y="4102"/>
                  <a:pt x="18295" y="4086"/>
                  <a:pt x="18252" y="4086"/>
                </a:cubicBezTo>
                <a:close/>
                <a:moveTo>
                  <a:pt x="19037" y="4086"/>
                </a:moveTo>
                <a:cubicBezTo>
                  <a:pt x="18994" y="4086"/>
                  <a:pt x="18951" y="4102"/>
                  <a:pt x="18918" y="4135"/>
                </a:cubicBezTo>
                <a:cubicBezTo>
                  <a:pt x="18851" y="4200"/>
                  <a:pt x="18851" y="4307"/>
                  <a:pt x="18918" y="4373"/>
                </a:cubicBezTo>
                <a:cubicBezTo>
                  <a:pt x="18984" y="4439"/>
                  <a:pt x="19091" y="4439"/>
                  <a:pt x="19158" y="4373"/>
                </a:cubicBezTo>
                <a:cubicBezTo>
                  <a:pt x="19224" y="4307"/>
                  <a:pt x="19224" y="4200"/>
                  <a:pt x="19158" y="4135"/>
                </a:cubicBezTo>
                <a:cubicBezTo>
                  <a:pt x="19125" y="4102"/>
                  <a:pt x="19081" y="4086"/>
                  <a:pt x="19037" y="4086"/>
                </a:cubicBezTo>
                <a:close/>
                <a:moveTo>
                  <a:pt x="19824" y="4086"/>
                </a:moveTo>
                <a:cubicBezTo>
                  <a:pt x="19780" y="4086"/>
                  <a:pt x="19736" y="4102"/>
                  <a:pt x="19703" y="4135"/>
                </a:cubicBezTo>
                <a:cubicBezTo>
                  <a:pt x="19637" y="4200"/>
                  <a:pt x="19637" y="4307"/>
                  <a:pt x="19703" y="4373"/>
                </a:cubicBezTo>
                <a:cubicBezTo>
                  <a:pt x="19770" y="4439"/>
                  <a:pt x="19878" y="4439"/>
                  <a:pt x="19944" y="4373"/>
                </a:cubicBezTo>
                <a:cubicBezTo>
                  <a:pt x="20010" y="4307"/>
                  <a:pt x="20010" y="4200"/>
                  <a:pt x="19944" y="4135"/>
                </a:cubicBezTo>
                <a:cubicBezTo>
                  <a:pt x="19911" y="4102"/>
                  <a:pt x="19867" y="4086"/>
                  <a:pt x="19824" y="4086"/>
                </a:cubicBezTo>
                <a:close/>
                <a:moveTo>
                  <a:pt x="20610" y="4086"/>
                </a:moveTo>
                <a:cubicBezTo>
                  <a:pt x="20566" y="4086"/>
                  <a:pt x="20523" y="4102"/>
                  <a:pt x="20490" y="4135"/>
                </a:cubicBezTo>
                <a:cubicBezTo>
                  <a:pt x="20423" y="4200"/>
                  <a:pt x="20423" y="4307"/>
                  <a:pt x="20490" y="4373"/>
                </a:cubicBezTo>
                <a:cubicBezTo>
                  <a:pt x="20556" y="4439"/>
                  <a:pt x="20664" y="4439"/>
                  <a:pt x="20730" y="4373"/>
                </a:cubicBezTo>
                <a:cubicBezTo>
                  <a:pt x="20797" y="4307"/>
                  <a:pt x="20797" y="4200"/>
                  <a:pt x="20730" y="4135"/>
                </a:cubicBezTo>
                <a:cubicBezTo>
                  <a:pt x="20697" y="4102"/>
                  <a:pt x="20653" y="4086"/>
                  <a:pt x="20610" y="4086"/>
                </a:cubicBezTo>
                <a:close/>
                <a:moveTo>
                  <a:pt x="21396" y="4086"/>
                </a:moveTo>
                <a:cubicBezTo>
                  <a:pt x="21353" y="4086"/>
                  <a:pt x="21309" y="4102"/>
                  <a:pt x="21276" y="4135"/>
                </a:cubicBezTo>
                <a:cubicBezTo>
                  <a:pt x="21209" y="4200"/>
                  <a:pt x="21209" y="4307"/>
                  <a:pt x="21276" y="4373"/>
                </a:cubicBezTo>
                <a:cubicBezTo>
                  <a:pt x="21342" y="4439"/>
                  <a:pt x="21450" y="4439"/>
                  <a:pt x="21517" y="4373"/>
                </a:cubicBezTo>
                <a:cubicBezTo>
                  <a:pt x="21583" y="4307"/>
                  <a:pt x="21583" y="4200"/>
                  <a:pt x="21517" y="4135"/>
                </a:cubicBezTo>
                <a:cubicBezTo>
                  <a:pt x="21483" y="4102"/>
                  <a:pt x="21440" y="4086"/>
                  <a:pt x="21396" y="4086"/>
                </a:cubicBezTo>
                <a:close/>
                <a:moveTo>
                  <a:pt x="169" y="4903"/>
                </a:moveTo>
                <a:cubicBezTo>
                  <a:pt x="126" y="4903"/>
                  <a:pt x="83" y="4920"/>
                  <a:pt x="49" y="4952"/>
                </a:cubicBezTo>
                <a:cubicBezTo>
                  <a:pt x="-17" y="5018"/>
                  <a:pt x="-17" y="5124"/>
                  <a:pt x="49" y="5190"/>
                </a:cubicBezTo>
                <a:cubicBezTo>
                  <a:pt x="116" y="5256"/>
                  <a:pt x="223" y="5256"/>
                  <a:pt x="290" y="5190"/>
                </a:cubicBezTo>
                <a:cubicBezTo>
                  <a:pt x="356" y="5124"/>
                  <a:pt x="356" y="5018"/>
                  <a:pt x="290" y="4952"/>
                </a:cubicBezTo>
                <a:cubicBezTo>
                  <a:pt x="256" y="4920"/>
                  <a:pt x="213" y="4903"/>
                  <a:pt x="169" y="4903"/>
                </a:cubicBezTo>
                <a:close/>
                <a:moveTo>
                  <a:pt x="955" y="4903"/>
                </a:moveTo>
                <a:cubicBezTo>
                  <a:pt x="912" y="4903"/>
                  <a:pt x="869" y="4920"/>
                  <a:pt x="836" y="4952"/>
                </a:cubicBezTo>
                <a:cubicBezTo>
                  <a:pt x="769" y="5018"/>
                  <a:pt x="769" y="5124"/>
                  <a:pt x="836" y="5190"/>
                </a:cubicBezTo>
                <a:cubicBezTo>
                  <a:pt x="902" y="5256"/>
                  <a:pt x="1009" y="5256"/>
                  <a:pt x="1076" y="5190"/>
                </a:cubicBezTo>
                <a:cubicBezTo>
                  <a:pt x="1142" y="5124"/>
                  <a:pt x="1142" y="5018"/>
                  <a:pt x="1076" y="4952"/>
                </a:cubicBezTo>
                <a:cubicBezTo>
                  <a:pt x="1043" y="4920"/>
                  <a:pt x="999" y="4903"/>
                  <a:pt x="955" y="4903"/>
                </a:cubicBezTo>
                <a:close/>
                <a:moveTo>
                  <a:pt x="1742" y="4903"/>
                </a:moveTo>
                <a:cubicBezTo>
                  <a:pt x="1698" y="4903"/>
                  <a:pt x="1654" y="4920"/>
                  <a:pt x="1621" y="4952"/>
                </a:cubicBezTo>
                <a:cubicBezTo>
                  <a:pt x="1555" y="5018"/>
                  <a:pt x="1555" y="5124"/>
                  <a:pt x="1621" y="5190"/>
                </a:cubicBezTo>
                <a:cubicBezTo>
                  <a:pt x="1688" y="5256"/>
                  <a:pt x="1796" y="5256"/>
                  <a:pt x="1862" y="5190"/>
                </a:cubicBezTo>
                <a:cubicBezTo>
                  <a:pt x="1928" y="5124"/>
                  <a:pt x="1928" y="5018"/>
                  <a:pt x="1862" y="4952"/>
                </a:cubicBezTo>
                <a:cubicBezTo>
                  <a:pt x="1829" y="4920"/>
                  <a:pt x="1785" y="4903"/>
                  <a:pt x="1742" y="4903"/>
                </a:cubicBezTo>
                <a:close/>
                <a:moveTo>
                  <a:pt x="2528" y="4903"/>
                </a:moveTo>
                <a:cubicBezTo>
                  <a:pt x="2484" y="4903"/>
                  <a:pt x="2441" y="4920"/>
                  <a:pt x="2408" y="4952"/>
                </a:cubicBezTo>
                <a:cubicBezTo>
                  <a:pt x="2341" y="5018"/>
                  <a:pt x="2341" y="5124"/>
                  <a:pt x="2408" y="5190"/>
                </a:cubicBezTo>
                <a:cubicBezTo>
                  <a:pt x="2474" y="5256"/>
                  <a:pt x="2582" y="5256"/>
                  <a:pt x="2648" y="5190"/>
                </a:cubicBezTo>
                <a:cubicBezTo>
                  <a:pt x="2715" y="5124"/>
                  <a:pt x="2715" y="5018"/>
                  <a:pt x="2648" y="4952"/>
                </a:cubicBezTo>
                <a:cubicBezTo>
                  <a:pt x="2615" y="4920"/>
                  <a:pt x="2571" y="4903"/>
                  <a:pt x="2528" y="4903"/>
                </a:cubicBezTo>
                <a:close/>
                <a:moveTo>
                  <a:pt x="3314" y="4903"/>
                </a:moveTo>
                <a:cubicBezTo>
                  <a:pt x="3271" y="4903"/>
                  <a:pt x="3227" y="4920"/>
                  <a:pt x="3194" y="4952"/>
                </a:cubicBezTo>
                <a:cubicBezTo>
                  <a:pt x="3127" y="5018"/>
                  <a:pt x="3127" y="5124"/>
                  <a:pt x="3194" y="5190"/>
                </a:cubicBezTo>
                <a:cubicBezTo>
                  <a:pt x="3260" y="5256"/>
                  <a:pt x="3368" y="5256"/>
                  <a:pt x="3434" y="5190"/>
                </a:cubicBezTo>
                <a:cubicBezTo>
                  <a:pt x="3500" y="5124"/>
                  <a:pt x="3500" y="5018"/>
                  <a:pt x="3434" y="4952"/>
                </a:cubicBezTo>
                <a:cubicBezTo>
                  <a:pt x="3401" y="4920"/>
                  <a:pt x="3358" y="4903"/>
                  <a:pt x="3314" y="4903"/>
                </a:cubicBezTo>
                <a:close/>
                <a:moveTo>
                  <a:pt x="4101" y="4903"/>
                </a:moveTo>
                <a:cubicBezTo>
                  <a:pt x="4057" y="4903"/>
                  <a:pt x="4013" y="4920"/>
                  <a:pt x="3980" y="4952"/>
                </a:cubicBezTo>
                <a:cubicBezTo>
                  <a:pt x="3914" y="5018"/>
                  <a:pt x="3914" y="5124"/>
                  <a:pt x="3980" y="5190"/>
                </a:cubicBezTo>
                <a:cubicBezTo>
                  <a:pt x="4047" y="5256"/>
                  <a:pt x="4154" y="5256"/>
                  <a:pt x="4220" y="5190"/>
                </a:cubicBezTo>
                <a:cubicBezTo>
                  <a:pt x="4287" y="5124"/>
                  <a:pt x="4287" y="5018"/>
                  <a:pt x="4220" y="4952"/>
                </a:cubicBezTo>
                <a:cubicBezTo>
                  <a:pt x="4187" y="4920"/>
                  <a:pt x="4144" y="4903"/>
                  <a:pt x="4101" y="4903"/>
                </a:cubicBezTo>
                <a:close/>
                <a:moveTo>
                  <a:pt x="4886" y="4903"/>
                </a:moveTo>
                <a:cubicBezTo>
                  <a:pt x="4843" y="4903"/>
                  <a:pt x="4800" y="4920"/>
                  <a:pt x="4766" y="4952"/>
                </a:cubicBezTo>
                <a:cubicBezTo>
                  <a:pt x="4700" y="5018"/>
                  <a:pt x="4700" y="5124"/>
                  <a:pt x="4766" y="5190"/>
                </a:cubicBezTo>
                <a:cubicBezTo>
                  <a:pt x="4833" y="5256"/>
                  <a:pt x="4940" y="5256"/>
                  <a:pt x="5007" y="5190"/>
                </a:cubicBezTo>
                <a:cubicBezTo>
                  <a:pt x="5073" y="5124"/>
                  <a:pt x="5073" y="5018"/>
                  <a:pt x="5007" y="4952"/>
                </a:cubicBezTo>
                <a:cubicBezTo>
                  <a:pt x="4973" y="4920"/>
                  <a:pt x="4930" y="4903"/>
                  <a:pt x="4886" y="4903"/>
                </a:cubicBezTo>
                <a:close/>
                <a:moveTo>
                  <a:pt x="5672" y="4903"/>
                </a:moveTo>
                <a:cubicBezTo>
                  <a:pt x="5629" y="4903"/>
                  <a:pt x="5586" y="4920"/>
                  <a:pt x="5553" y="4952"/>
                </a:cubicBezTo>
                <a:cubicBezTo>
                  <a:pt x="5486" y="5018"/>
                  <a:pt x="5486" y="5124"/>
                  <a:pt x="5553" y="5190"/>
                </a:cubicBezTo>
                <a:cubicBezTo>
                  <a:pt x="5619" y="5256"/>
                  <a:pt x="5726" y="5256"/>
                  <a:pt x="5793" y="5190"/>
                </a:cubicBezTo>
                <a:cubicBezTo>
                  <a:pt x="5859" y="5124"/>
                  <a:pt x="5859" y="5018"/>
                  <a:pt x="5793" y="4952"/>
                </a:cubicBezTo>
                <a:cubicBezTo>
                  <a:pt x="5760" y="4920"/>
                  <a:pt x="5716" y="4903"/>
                  <a:pt x="5672" y="4903"/>
                </a:cubicBezTo>
                <a:close/>
                <a:moveTo>
                  <a:pt x="6459" y="4903"/>
                </a:moveTo>
                <a:cubicBezTo>
                  <a:pt x="6415" y="4903"/>
                  <a:pt x="6372" y="4920"/>
                  <a:pt x="6338" y="4952"/>
                </a:cubicBezTo>
                <a:cubicBezTo>
                  <a:pt x="6272" y="5018"/>
                  <a:pt x="6272" y="5124"/>
                  <a:pt x="6338" y="5190"/>
                </a:cubicBezTo>
                <a:cubicBezTo>
                  <a:pt x="6405" y="5256"/>
                  <a:pt x="6513" y="5256"/>
                  <a:pt x="6579" y="5190"/>
                </a:cubicBezTo>
                <a:cubicBezTo>
                  <a:pt x="6646" y="5124"/>
                  <a:pt x="6646" y="5018"/>
                  <a:pt x="6579" y="4952"/>
                </a:cubicBezTo>
                <a:cubicBezTo>
                  <a:pt x="6546" y="4920"/>
                  <a:pt x="6502" y="4903"/>
                  <a:pt x="6459" y="4903"/>
                </a:cubicBezTo>
                <a:close/>
                <a:moveTo>
                  <a:pt x="7245" y="4903"/>
                </a:moveTo>
                <a:cubicBezTo>
                  <a:pt x="7202" y="4903"/>
                  <a:pt x="7158" y="4920"/>
                  <a:pt x="7125" y="4952"/>
                </a:cubicBezTo>
                <a:cubicBezTo>
                  <a:pt x="7058" y="5018"/>
                  <a:pt x="7058" y="5124"/>
                  <a:pt x="7125" y="5190"/>
                </a:cubicBezTo>
                <a:cubicBezTo>
                  <a:pt x="7191" y="5256"/>
                  <a:pt x="7299" y="5256"/>
                  <a:pt x="7365" y="5190"/>
                </a:cubicBezTo>
                <a:cubicBezTo>
                  <a:pt x="7432" y="5124"/>
                  <a:pt x="7432" y="5018"/>
                  <a:pt x="7365" y="4952"/>
                </a:cubicBezTo>
                <a:cubicBezTo>
                  <a:pt x="7332" y="4920"/>
                  <a:pt x="7289" y="4903"/>
                  <a:pt x="7245" y="4903"/>
                </a:cubicBezTo>
                <a:close/>
                <a:moveTo>
                  <a:pt x="8031" y="4903"/>
                </a:moveTo>
                <a:cubicBezTo>
                  <a:pt x="7988" y="4903"/>
                  <a:pt x="7944" y="4920"/>
                  <a:pt x="7911" y="4952"/>
                </a:cubicBezTo>
                <a:cubicBezTo>
                  <a:pt x="7845" y="5018"/>
                  <a:pt x="7845" y="5124"/>
                  <a:pt x="7911" y="5190"/>
                </a:cubicBezTo>
                <a:cubicBezTo>
                  <a:pt x="7977" y="5256"/>
                  <a:pt x="8085" y="5256"/>
                  <a:pt x="8151" y="5190"/>
                </a:cubicBezTo>
                <a:cubicBezTo>
                  <a:pt x="8217" y="5124"/>
                  <a:pt x="8217" y="5018"/>
                  <a:pt x="8151" y="4952"/>
                </a:cubicBezTo>
                <a:cubicBezTo>
                  <a:pt x="8118" y="4920"/>
                  <a:pt x="8075" y="4903"/>
                  <a:pt x="8031" y="4903"/>
                </a:cubicBezTo>
                <a:close/>
                <a:moveTo>
                  <a:pt x="8818" y="4903"/>
                </a:moveTo>
                <a:cubicBezTo>
                  <a:pt x="8774" y="4903"/>
                  <a:pt x="8730" y="4920"/>
                  <a:pt x="8697" y="4952"/>
                </a:cubicBezTo>
                <a:cubicBezTo>
                  <a:pt x="8631" y="5018"/>
                  <a:pt x="8631" y="5124"/>
                  <a:pt x="8697" y="5190"/>
                </a:cubicBezTo>
                <a:cubicBezTo>
                  <a:pt x="8764" y="5256"/>
                  <a:pt x="8871" y="5256"/>
                  <a:pt x="8937" y="5190"/>
                </a:cubicBezTo>
                <a:cubicBezTo>
                  <a:pt x="9004" y="5124"/>
                  <a:pt x="9004" y="5018"/>
                  <a:pt x="8937" y="4952"/>
                </a:cubicBezTo>
                <a:cubicBezTo>
                  <a:pt x="8904" y="4920"/>
                  <a:pt x="8861" y="4903"/>
                  <a:pt x="8818" y="4903"/>
                </a:cubicBezTo>
                <a:close/>
                <a:moveTo>
                  <a:pt x="9603" y="4903"/>
                </a:moveTo>
                <a:cubicBezTo>
                  <a:pt x="9560" y="4903"/>
                  <a:pt x="9517" y="4920"/>
                  <a:pt x="9483" y="4952"/>
                </a:cubicBezTo>
                <a:cubicBezTo>
                  <a:pt x="9417" y="5018"/>
                  <a:pt x="9417" y="5124"/>
                  <a:pt x="9483" y="5190"/>
                </a:cubicBezTo>
                <a:cubicBezTo>
                  <a:pt x="9550" y="5256"/>
                  <a:pt x="9657" y="5256"/>
                  <a:pt x="9724" y="5190"/>
                </a:cubicBezTo>
                <a:cubicBezTo>
                  <a:pt x="9790" y="5124"/>
                  <a:pt x="9790" y="5018"/>
                  <a:pt x="9724" y="4952"/>
                </a:cubicBezTo>
                <a:cubicBezTo>
                  <a:pt x="9690" y="4920"/>
                  <a:pt x="9647" y="4903"/>
                  <a:pt x="9603" y="4903"/>
                </a:cubicBezTo>
                <a:close/>
                <a:moveTo>
                  <a:pt x="10390" y="4903"/>
                </a:moveTo>
                <a:cubicBezTo>
                  <a:pt x="10346" y="4903"/>
                  <a:pt x="10303" y="4920"/>
                  <a:pt x="10270" y="4952"/>
                </a:cubicBezTo>
                <a:cubicBezTo>
                  <a:pt x="10203" y="5018"/>
                  <a:pt x="10203" y="5124"/>
                  <a:pt x="10270" y="5190"/>
                </a:cubicBezTo>
                <a:cubicBezTo>
                  <a:pt x="10336" y="5256"/>
                  <a:pt x="10444" y="5256"/>
                  <a:pt x="10510" y="5190"/>
                </a:cubicBezTo>
                <a:cubicBezTo>
                  <a:pt x="10576" y="5124"/>
                  <a:pt x="10576" y="5018"/>
                  <a:pt x="10510" y="4952"/>
                </a:cubicBezTo>
                <a:cubicBezTo>
                  <a:pt x="10477" y="4920"/>
                  <a:pt x="10433" y="4903"/>
                  <a:pt x="10390" y="4903"/>
                </a:cubicBezTo>
                <a:close/>
                <a:moveTo>
                  <a:pt x="11176" y="4903"/>
                </a:moveTo>
                <a:cubicBezTo>
                  <a:pt x="11132" y="4903"/>
                  <a:pt x="11089" y="4920"/>
                  <a:pt x="11055" y="4952"/>
                </a:cubicBezTo>
                <a:cubicBezTo>
                  <a:pt x="10989" y="5018"/>
                  <a:pt x="10989" y="5124"/>
                  <a:pt x="11055" y="5190"/>
                </a:cubicBezTo>
                <a:cubicBezTo>
                  <a:pt x="11122" y="5256"/>
                  <a:pt x="11230" y="5256"/>
                  <a:pt x="11296" y="5190"/>
                </a:cubicBezTo>
                <a:cubicBezTo>
                  <a:pt x="11363" y="5124"/>
                  <a:pt x="11363" y="5018"/>
                  <a:pt x="11296" y="4952"/>
                </a:cubicBezTo>
                <a:cubicBezTo>
                  <a:pt x="11263" y="4920"/>
                  <a:pt x="11219" y="4903"/>
                  <a:pt x="11176" y="4903"/>
                </a:cubicBezTo>
                <a:close/>
                <a:moveTo>
                  <a:pt x="11962" y="4903"/>
                </a:moveTo>
                <a:cubicBezTo>
                  <a:pt x="11919" y="4903"/>
                  <a:pt x="11875" y="4920"/>
                  <a:pt x="11842" y="4952"/>
                </a:cubicBezTo>
                <a:cubicBezTo>
                  <a:pt x="11775" y="5018"/>
                  <a:pt x="11775" y="5124"/>
                  <a:pt x="11842" y="5190"/>
                </a:cubicBezTo>
                <a:cubicBezTo>
                  <a:pt x="11908" y="5256"/>
                  <a:pt x="12016" y="5256"/>
                  <a:pt x="12083" y="5190"/>
                </a:cubicBezTo>
                <a:cubicBezTo>
                  <a:pt x="12149" y="5124"/>
                  <a:pt x="12149" y="5018"/>
                  <a:pt x="12083" y="4952"/>
                </a:cubicBezTo>
                <a:cubicBezTo>
                  <a:pt x="12049" y="4920"/>
                  <a:pt x="12006" y="4903"/>
                  <a:pt x="11962" y="4903"/>
                </a:cubicBezTo>
                <a:close/>
                <a:moveTo>
                  <a:pt x="12748" y="4903"/>
                </a:moveTo>
                <a:cubicBezTo>
                  <a:pt x="12705" y="4903"/>
                  <a:pt x="12661" y="4920"/>
                  <a:pt x="12628" y="4952"/>
                </a:cubicBezTo>
                <a:cubicBezTo>
                  <a:pt x="12562" y="5018"/>
                  <a:pt x="12562" y="5124"/>
                  <a:pt x="12628" y="5190"/>
                </a:cubicBezTo>
                <a:cubicBezTo>
                  <a:pt x="12694" y="5256"/>
                  <a:pt x="12802" y="5256"/>
                  <a:pt x="12868" y="5190"/>
                </a:cubicBezTo>
                <a:cubicBezTo>
                  <a:pt x="12935" y="5124"/>
                  <a:pt x="12935" y="5018"/>
                  <a:pt x="12868" y="4952"/>
                </a:cubicBezTo>
                <a:cubicBezTo>
                  <a:pt x="12835" y="4920"/>
                  <a:pt x="12792" y="4903"/>
                  <a:pt x="12748" y="4903"/>
                </a:cubicBezTo>
                <a:close/>
                <a:moveTo>
                  <a:pt x="13535" y="4903"/>
                </a:moveTo>
                <a:cubicBezTo>
                  <a:pt x="13491" y="4903"/>
                  <a:pt x="13447" y="4920"/>
                  <a:pt x="13414" y="4952"/>
                </a:cubicBezTo>
                <a:cubicBezTo>
                  <a:pt x="13348" y="5018"/>
                  <a:pt x="13348" y="5124"/>
                  <a:pt x="13414" y="5190"/>
                </a:cubicBezTo>
                <a:cubicBezTo>
                  <a:pt x="13481" y="5256"/>
                  <a:pt x="13588" y="5256"/>
                  <a:pt x="13654" y="5190"/>
                </a:cubicBezTo>
                <a:cubicBezTo>
                  <a:pt x="13721" y="5124"/>
                  <a:pt x="13721" y="5018"/>
                  <a:pt x="13654" y="4952"/>
                </a:cubicBezTo>
                <a:cubicBezTo>
                  <a:pt x="13621" y="4920"/>
                  <a:pt x="13578" y="4903"/>
                  <a:pt x="13535" y="4903"/>
                </a:cubicBezTo>
                <a:close/>
                <a:moveTo>
                  <a:pt x="14320" y="4903"/>
                </a:moveTo>
                <a:cubicBezTo>
                  <a:pt x="14277" y="4903"/>
                  <a:pt x="14234" y="4920"/>
                  <a:pt x="14201" y="4952"/>
                </a:cubicBezTo>
                <a:cubicBezTo>
                  <a:pt x="14134" y="5018"/>
                  <a:pt x="14134" y="5124"/>
                  <a:pt x="14201" y="5190"/>
                </a:cubicBezTo>
                <a:cubicBezTo>
                  <a:pt x="14267" y="5256"/>
                  <a:pt x="14374" y="5256"/>
                  <a:pt x="14441" y="5190"/>
                </a:cubicBezTo>
                <a:cubicBezTo>
                  <a:pt x="14507" y="5124"/>
                  <a:pt x="14507" y="5018"/>
                  <a:pt x="14441" y="4952"/>
                </a:cubicBezTo>
                <a:cubicBezTo>
                  <a:pt x="14408" y="4920"/>
                  <a:pt x="14364" y="4903"/>
                  <a:pt x="14320" y="4903"/>
                </a:cubicBezTo>
                <a:close/>
                <a:moveTo>
                  <a:pt x="15107" y="4903"/>
                </a:moveTo>
                <a:cubicBezTo>
                  <a:pt x="15063" y="4903"/>
                  <a:pt x="15019" y="4920"/>
                  <a:pt x="14986" y="4952"/>
                </a:cubicBezTo>
                <a:cubicBezTo>
                  <a:pt x="14920" y="5018"/>
                  <a:pt x="14920" y="5124"/>
                  <a:pt x="14986" y="5190"/>
                </a:cubicBezTo>
                <a:cubicBezTo>
                  <a:pt x="15053" y="5256"/>
                  <a:pt x="15161" y="5256"/>
                  <a:pt x="15227" y="5190"/>
                </a:cubicBezTo>
                <a:cubicBezTo>
                  <a:pt x="15293" y="5124"/>
                  <a:pt x="15293" y="5018"/>
                  <a:pt x="15227" y="4952"/>
                </a:cubicBezTo>
                <a:cubicBezTo>
                  <a:pt x="15194" y="4920"/>
                  <a:pt x="15150" y="4903"/>
                  <a:pt x="15107" y="4903"/>
                </a:cubicBezTo>
                <a:close/>
                <a:moveTo>
                  <a:pt x="15893" y="4903"/>
                </a:moveTo>
                <a:cubicBezTo>
                  <a:pt x="15849" y="4903"/>
                  <a:pt x="15806" y="4920"/>
                  <a:pt x="15772" y="4952"/>
                </a:cubicBezTo>
                <a:cubicBezTo>
                  <a:pt x="15706" y="5018"/>
                  <a:pt x="15706" y="5124"/>
                  <a:pt x="15772" y="5190"/>
                </a:cubicBezTo>
                <a:cubicBezTo>
                  <a:pt x="15839" y="5256"/>
                  <a:pt x="15947" y="5256"/>
                  <a:pt x="16013" y="5190"/>
                </a:cubicBezTo>
                <a:cubicBezTo>
                  <a:pt x="16080" y="5124"/>
                  <a:pt x="16080" y="5018"/>
                  <a:pt x="16013" y="4952"/>
                </a:cubicBezTo>
                <a:cubicBezTo>
                  <a:pt x="15980" y="4920"/>
                  <a:pt x="15936" y="4903"/>
                  <a:pt x="15893" y="4903"/>
                </a:cubicBezTo>
                <a:close/>
                <a:moveTo>
                  <a:pt x="16679" y="4903"/>
                </a:moveTo>
                <a:cubicBezTo>
                  <a:pt x="16636" y="4903"/>
                  <a:pt x="16592" y="4920"/>
                  <a:pt x="16559" y="4952"/>
                </a:cubicBezTo>
                <a:cubicBezTo>
                  <a:pt x="16492" y="5018"/>
                  <a:pt x="16492" y="5124"/>
                  <a:pt x="16559" y="5190"/>
                </a:cubicBezTo>
                <a:cubicBezTo>
                  <a:pt x="16625" y="5256"/>
                  <a:pt x="16733" y="5256"/>
                  <a:pt x="16800" y="5190"/>
                </a:cubicBezTo>
                <a:cubicBezTo>
                  <a:pt x="16866" y="5124"/>
                  <a:pt x="16866" y="5018"/>
                  <a:pt x="16800" y="4952"/>
                </a:cubicBezTo>
                <a:cubicBezTo>
                  <a:pt x="16766" y="4920"/>
                  <a:pt x="16723" y="4903"/>
                  <a:pt x="16679" y="4903"/>
                </a:cubicBezTo>
                <a:close/>
                <a:moveTo>
                  <a:pt x="17465" y="4903"/>
                </a:moveTo>
                <a:cubicBezTo>
                  <a:pt x="17422" y="4903"/>
                  <a:pt x="17378" y="4920"/>
                  <a:pt x="17345" y="4952"/>
                </a:cubicBezTo>
                <a:cubicBezTo>
                  <a:pt x="17279" y="5018"/>
                  <a:pt x="17279" y="5124"/>
                  <a:pt x="17345" y="5190"/>
                </a:cubicBezTo>
                <a:cubicBezTo>
                  <a:pt x="17411" y="5256"/>
                  <a:pt x="17519" y="5256"/>
                  <a:pt x="17585" y="5190"/>
                </a:cubicBezTo>
                <a:cubicBezTo>
                  <a:pt x="17652" y="5124"/>
                  <a:pt x="17652" y="5018"/>
                  <a:pt x="17585" y="4952"/>
                </a:cubicBezTo>
                <a:cubicBezTo>
                  <a:pt x="17552" y="4920"/>
                  <a:pt x="17509" y="4903"/>
                  <a:pt x="17465" y="4903"/>
                </a:cubicBezTo>
                <a:close/>
                <a:moveTo>
                  <a:pt x="18252" y="4903"/>
                </a:moveTo>
                <a:cubicBezTo>
                  <a:pt x="18208" y="4903"/>
                  <a:pt x="18165" y="4920"/>
                  <a:pt x="18131" y="4952"/>
                </a:cubicBezTo>
                <a:cubicBezTo>
                  <a:pt x="18065" y="5018"/>
                  <a:pt x="18065" y="5124"/>
                  <a:pt x="18131" y="5190"/>
                </a:cubicBezTo>
                <a:cubicBezTo>
                  <a:pt x="18198" y="5256"/>
                  <a:pt x="18305" y="5256"/>
                  <a:pt x="18371" y="5190"/>
                </a:cubicBezTo>
                <a:cubicBezTo>
                  <a:pt x="18438" y="5124"/>
                  <a:pt x="18438" y="5018"/>
                  <a:pt x="18371" y="4952"/>
                </a:cubicBezTo>
                <a:cubicBezTo>
                  <a:pt x="18338" y="4920"/>
                  <a:pt x="18295" y="4903"/>
                  <a:pt x="18252" y="4903"/>
                </a:cubicBezTo>
                <a:close/>
                <a:moveTo>
                  <a:pt x="19037" y="4903"/>
                </a:moveTo>
                <a:cubicBezTo>
                  <a:pt x="18994" y="4903"/>
                  <a:pt x="18951" y="4920"/>
                  <a:pt x="18918" y="4952"/>
                </a:cubicBezTo>
                <a:cubicBezTo>
                  <a:pt x="18851" y="5018"/>
                  <a:pt x="18851" y="5124"/>
                  <a:pt x="18918" y="5190"/>
                </a:cubicBezTo>
                <a:cubicBezTo>
                  <a:pt x="18984" y="5256"/>
                  <a:pt x="19091" y="5256"/>
                  <a:pt x="19158" y="5190"/>
                </a:cubicBezTo>
                <a:cubicBezTo>
                  <a:pt x="19224" y="5124"/>
                  <a:pt x="19224" y="5018"/>
                  <a:pt x="19158" y="4952"/>
                </a:cubicBezTo>
                <a:cubicBezTo>
                  <a:pt x="19125" y="4920"/>
                  <a:pt x="19081" y="4903"/>
                  <a:pt x="19037" y="4903"/>
                </a:cubicBezTo>
                <a:close/>
                <a:moveTo>
                  <a:pt x="19824" y="4903"/>
                </a:moveTo>
                <a:cubicBezTo>
                  <a:pt x="19780" y="4903"/>
                  <a:pt x="19736" y="4920"/>
                  <a:pt x="19703" y="4952"/>
                </a:cubicBezTo>
                <a:cubicBezTo>
                  <a:pt x="19637" y="5018"/>
                  <a:pt x="19637" y="5124"/>
                  <a:pt x="19703" y="5190"/>
                </a:cubicBezTo>
                <a:cubicBezTo>
                  <a:pt x="19770" y="5256"/>
                  <a:pt x="19878" y="5256"/>
                  <a:pt x="19944" y="5190"/>
                </a:cubicBezTo>
                <a:cubicBezTo>
                  <a:pt x="20010" y="5124"/>
                  <a:pt x="20010" y="5018"/>
                  <a:pt x="19944" y="4952"/>
                </a:cubicBezTo>
                <a:cubicBezTo>
                  <a:pt x="19911" y="4920"/>
                  <a:pt x="19867" y="4903"/>
                  <a:pt x="19824" y="4903"/>
                </a:cubicBezTo>
                <a:close/>
                <a:moveTo>
                  <a:pt x="20610" y="4903"/>
                </a:moveTo>
                <a:cubicBezTo>
                  <a:pt x="20566" y="4903"/>
                  <a:pt x="20523" y="4920"/>
                  <a:pt x="20490" y="4952"/>
                </a:cubicBezTo>
                <a:cubicBezTo>
                  <a:pt x="20423" y="5018"/>
                  <a:pt x="20423" y="5124"/>
                  <a:pt x="20490" y="5190"/>
                </a:cubicBezTo>
                <a:cubicBezTo>
                  <a:pt x="20556" y="5256"/>
                  <a:pt x="20664" y="5256"/>
                  <a:pt x="20730" y="5190"/>
                </a:cubicBezTo>
                <a:cubicBezTo>
                  <a:pt x="20797" y="5124"/>
                  <a:pt x="20797" y="5018"/>
                  <a:pt x="20730" y="4952"/>
                </a:cubicBezTo>
                <a:cubicBezTo>
                  <a:pt x="20697" y="4920"/>
                  <a:pt x="20653" y="4903"/>
                  <a:pt x="20610" y="4903"/>
                </a:cubicBezTo>
                <a:close/>
                <a:moveTo>
                  <a:pt x="21396" y="4903"/>
                </a:moveTo>
                <a:cubicBezTo>
                  <a:pt x="21353" y="4903"/>
                  <a:pt x="21309" y="4920"/>
                  <a:pt x="21276" y="4952"/>
                </a:cubicBezTo>
                <a:cubicBezTo>
                  <a:pt x="21209" y="5018"/>
                  <a:pt x="21209" y="5124"/>
                  <a:pt x="21276" y="5190"/>
                </a:cubicBezTo>
                <a:cubicBezTo>
                  <a:pt x="21342" y="5256"/>
                  <a:pt x="21450" y="5256"/>
                  <a:pt x="21517" y="5190"/>
                </a:cubicBezTo>
                <a:cubicBezTo>
                  <a:pt x="21583" y="5124"/>
                  <a:pt x="21583" y="5018"/>
                  <a:pt x="21517" y="4952"/>
                </a:cubicBezTo>
                <a:cubicBezTo>
                  <a:pt x="21483" y="4920"/>
                  <a:pt x="21440" y="4903"/>
                  <a:pt x="21396" y="4903"/>
                </a:cubicBezTo>
                <a:close/>
                <a:moveTo>
                  <a:pt x="169" y="5720"/>
                </a:moveTo>
                <a:cubicBezTo>
                  <a:pt x="126" y="5720"/>
                  <a:pt x="83" y="5737"/>
                  <a:pt x="49" y="5770"/>
                </a:cubicBezTo>
                <a:cubicBezTo>
                  <a:pt x="-17" y="5835"/>
                  <a:pt x="-17" y="5942"/>
                  <a:pt x="49" y="6007"/>
                </a:cubicBezTo>
                <a:cubicBezTo>
                  <a:pt x="116" y="6073"/>
                  <a:pt x="223" y="6073"/>
                  <a:pt x="290" y="6007"/>
                </a:cubicBezTo>
                <a:cubicBezTo>
                  <a:pt x="356" y="5942"/>
                  <a:pt x="356" y="5835"/>
                  <a:pt x="290" y="5770"/>
                </a:cubicBezTo>
                <a:cubicBezTo>
                  <a:pt x="256" y="5737"/>
                  <a:pt x="213" y="5720"/>
                  <a:pt x="169" y="5720"/>
                </a:cubicBezTo>
                <a:close/>
                <a:moveTo>
                  <a:pt x="955" y="5720"/>
                </a:moveTo>
                <a:cubicBezTo>
                  <a:pt x="912" y="5720"/>
                  <a:pt x="869" y="5737"/>
                  <a:pt x="836" y="5770"/>
                </a:cubicBezTo>
                <a:cubicBezTo>
                  <a:pt x="769" y="5835"/>
                  <a:pt x="769" y="5942"/>
                  <a:pt x="836" y="6007"/>
                </a:cubicBezTo>
                <a:cubicBezTo>
                  <a:pt x="902" y="6073"/>
                  <a:pt x="1009" y="6073"/>
                  <a:pt x="1076" y="6007"/>
                </a:cubicBezTo>
                <a:cubicBezTo>
                  <a:pt x="1142" y="5942"/>
                  <a:pt x="1142" y="5835"/>
                  <a:pt x="1076" y="5770"/>
                </a:cubicBezTo>
                <a:cubicBezTo>
                  <a:pt x="1043" y="5737"/>
                  <a:pt x="999" y="5720"/>
                  <a:pt x="955" y="5720"/>
                </a:cubicBezTo>
                <a:close/>
                <a:moveTo>
                  <a:pt x="1742" y="5720"/>
                </a:moveTo>
                <a:cubicBezTo>
                  <a:pt x="1698" y="5720"/>
                  <a:pt x="1654" y="5737"/>
                  <a:pt x="1621" y="5770"/>
                </a:cubicBezTo>
                <a:cubicBezTo>
                  <a:pt x="1555" y="5835"/>
                  <a:pt x="1555" y="5942"/>
                  <a:pt x="1621" y="6007"/>
                </a:cubicBezTo>
                <a:cubicBezTo>
                  <a:pt x="1688" y="6073"/>
                  <a:pt x="1796" y="6073"/>
                  <a:pt x="1862" y="6007"/>
                </a:cubicBezTo>
                <a:cubicBezTo>
                  <a:pt x="1928" y="5942"/>
                  <a:pt x="1928" y="5835"/>
                  <a:pt x="1862" y="5770"/>
                </a:cubicBezTo>
                <a:cubicBezTo>
                  <a:pt x="1829" y="5737"/>
                  <a:pt x="1785" y="5720"/>
                  <a:pt x="1742" y="5720"/>
                </a:cubicBezTo>
                <a:close/>
                <a:moveTo>
                  <a:pt x="2528" y="5720"/>
                </a:moveTo>
                <a:cubicBezTo>
                  <a:pt x="2484" y="5720"/>
                  <a:pt x="2441" y="5737"/>
                  <a:pt x="2408" y="5770"/>
                </a:cubicBezTo>
                <a:cubicBezTo>
                  <a:pt x="2341" y="5835"/>
                  <a:pt x="2341" y="5942"/>
                  <a:pt x="2408" y="6007"/>
                </a:cubicBezTo>
                <a:cubicBezTo>
                  <a:pt x="2474" y="6073"/>
                  <a:pt x="2582" y="6073"/>
                  <a:pt x="2648" y="6007"/>
                </a:cubicBezTo>
                <a:cubicBezTo>
                  <a:pt x="2715" y="5942"/>
                  <a:pt x="2715" y="5835"/>
                  <a:pt x="2648" y="5770"/>
                </a:cubicBezTo>
                <a:cubicBezTo>
                  <a:pt x="2615" y="5737"/>
                  <a:pt x="2571" y="5720"/>
                  <a:pt x="2528" y="5720"/>
                </a:cubicBezTo>
                <a:close/>
                <a:moveTo>
                  <a:pt x="3314" y="5720"/>
                </a:moveTo>
                <a:cubicBezTo>
                  <a:pt x="3271" y="5720"/>
                  <a:pt x="3227" y="5737"/>
                  <a:pt x="3194" y="5770"/>
                </a:cubicBezTo>
                <a:cubicBezTo>
                  <a:pt x="3127" y="5835"/>
                  <a:pt x="3127" y="5942"/>
                  <a:pt x="3194" y="6007"/>
                </a:cubicBezTo>
                <a:cubicBezTo>
                  <a:pt x="3260" y="6073"/>
                  <a:pt x="3368" y="6073"/>
                  <a:pt x="3434" y="6007"/>
                </a:cubicBezTo>
                <a:cubicBezTo>
                  <a:pt x="3500" y="5942"/>
                  <a:pt x="3500" y="5835"/>
                  <a:pt x="3434" y="5770"/>
                </a:cubicBezTo>
                <a:cubicBezTo>
                  <a:pt x="3401" y="5737"/>
                  <a:pt x="3358" y="5720"/>
                  <a:pt x="3314" y="5720"/>
                </a:cubicBezTo>
                <a:close/>
                <a:moveTo>
                  <a:pt x="4101" y="5720"/>
                </a:moveTo>
                <a:cubicBezTo>
                  <a:pt x="4057" y="5720"/>
                  <a:pt x="4013" y="5737"/>
                  <a:pt x="3980" y="5770"/>
                </a:cubicBezTo>
                <a:cubicBezTo>
                  <a:pt x="3914" y="5835"/>
                  <a:pt x="3914" y="5942"/>
                  <a:pt x="3980" y="6007"/>
                </a:cubicBezTo>
                <a:cubicBezTo>
                  <a:pt x="4047" y="6073"/>
                  <a:pt x="4154" y="6073"/>
                  <a:pt x="4220" y="6007"/>
                </a:cubicBezTo>
                <a:cubicBezTo>
                  <a:pt x="4287" y="5942"/>
                  <a:pt x="4287" y="5835"/>
                  <a:pt x="4220" y="5770"/>
                </a:cubicBezTo>
                <a:cubicBezTo>
                  <a:pt x="4187" y="5737"/>
                  <a:pt x="4144" y="5720"/>
                  <a:pt x="4101" y="5720"/>
                </a:cubicBezTo>
                <a:close/>
                <a:moveTo>
                  <a:pt x="4886" y="5720"/>
                </a:moveTo>
                <a:cubicBezTo>
                  <a:pt x="4843" y="5720"/>
                  <a:pt x="4800" y="5737"/>
                  <a:pt x="4766" y="5770"/>
                </a:cubicBezTo>
                <a:cubicBezTo>
                  <a:pt x="4700" y="5835"/>
                  <a:pt x="4700" y="5942"/>
                  <a:pt x="4766" y="6007"/>
                </a:cubicBezTo>
                <a:cubicBezTo>
                  <a:pt x="4833" y="6073"/>
                  <a:pt x="4940" y="6073"/>
                  <a:pt x="5007" y="6007"/>
                </a:cubicBezTo>
                <a:cubicBezTo>
                  <a:pt x="5073" y="5942"/>
                  <a:pt x="5073" y="5835"/>
                  <a:pt x="5007" y="5770"/>
                </a:cubicBezTo>
                <a:cubicBezTo>
                  <a:pt x="4973" y="5737"/>
                  <a:pt x="4930" y="5720"/>
                  <a:pt x="4886" y="5720"/>
                </a:cubicBezTo>
                <a:close/>
                <a:moveTo>
                  <a:pt x="5672" y="5720"/>
                </a:moveTo>
                <a:cubicBezTo>
                  <a:pt x="5629" y="5720"/>
                  <a:pt x="5586" y="5737"/>
                  <a:pt x="5553" y="5770"/>
                </a:cubicBezTo>
                <a:cubicBezTo>
                  <a:pt x="5486" y="5835"/>
                  <a:pt x="5486" y="5942"/>
                  <a:pt x="5553" y="6007"/>
                </a:cubicBezTo>
                <a:cubicBezTo>
                  <a:pt x="5619" y="6073"/>
                  <a:pt x="5726" y="6073"/>
                  <a:pt x="5793" y="6007"/>
                </a:cubicBezTo>
                <a:cubicBezTo>
                  <a:pt x="5859" y="5942"/>
                  <a:pt x="5859" y="5835"/>
                  <a:pt x="5793" y="5770"/>
                </a:cubicBezTo>
                <a:cubicBezTo>
                  <a:pt x="5760" y="5737"/>
                  <a:pt x="5716" y="5720"/>
                  <a:pt x="5672" y="5720"/>
                </a:cubicBezTo>
                <a:close/>
                <a:moveTo>
                  <a:pt x="6459" y="5720"/>
                </a:moveTo>
                <a:cubicBezTo>
                  <a:pt x="6415" y="5720"/>
                  <a:pt x="6372" y="5737"/>
                  <a:pt x="6338" y="5770"/>
                </a:cubicBezTo>
                <a:cubicBezTo>
                  <a:pt x="6272" y="5835"/>
                  <a:pt x="6272" y="5942"/>
                  <a:pt x="6338" y="6007"/>
                </a:cubicBezTo>
                <a:cubicBezTo>
                  <a:pt x="6405" y="6073"/>
                  <a:pt x="6513" y="6073"/>
                  <a:pt x="6579" y="6007"/>
                </a:cubicBezTo>
                <a:cubicBezTo>
                  <a:pt x="6646" y="5942"/>
                  <a:pt x="6646" y="5835"/>
                  <a:pt x="6579" y="5770"/>
                </a:cubicBezTo>
                <a:cubicBezTo>
                  <a:pt x="6546" y="5737"/>
                  <a:pt x="6502" y="5720"/>
                  <a:pt x="6459" y="5720"/>
                </a:cubicBezTo>
                <a:close/>
                <a:moveTo>
                  <a:pt x="7245" y="5720"/>
                </a:moveTo>
                <a:cubicBezTo>
                  <a:pt x="7202" y="5720"/>
                  <a:pt x="7158" y="5737"/>
                  <a:pt x="7125" y="5770"/>
                </a:cubicBezTo>
                <a:cubicBezTo>
                  <a:pt x="7058" y="5835"/>
                  <a:pt x="7058" y="5942"/>
                  <a:pt x="7125" y="6007"/>
                </a:cubicBezTo>
                <a:cubicBezTo>
                  <a:pt x="7191" y="6073"/>
                  <a:pt x="7299" y="6073"/>
                  <a:pt x="7365" y="6007"/>
                </a:cubicBezTo>
                <a:cubicBezTo>
                  <a:pt x="7432" y="5942"/>
                  <a:pt x="7432" y="5835"/>
                  <a:pt x="7365" y="5770"/>
                </a:cubicBezTo>
                <a:cubicBezTo>
                  <a:pt x="7332" y="5737"/>
                  <a:pt x="7289" y="5720"/>
                  <a:pt x="7245" y="5720"/>
                </a:cubicBezTo>
                <a:close/>
                <a:moveTo>
                  <a:pt x="8031" y="5720"/>
                </a:moveTo>
                <a:cubicBezTo>
                  <a:pt x="7988" y="5720"/>
                  <a:pt x="7944" y="5737"/>
                  <a:pt x="7911" y="5770"/>
                </a:cubicBezTo>
                <a:cubicBezTo>
                  <a:pt x="7845" y="5835"/>
                  <a:pt x="7845" y="5942"/>
                  <a:pt x="7911" y="6007"/>
                </a:cubicBezTo>
                <a:cubicBezTo>
                  <a:pt x="7977" y="6073"/>
                  <a:pt x="8085" y="6073"/>
                  <a:pt x="8151" y="6007"/>
                </a:cubicBezTo>
                <a:cubicBezTo>
                  <a:pt x="8217" y="5942"/>
                  <a:pt x="8217" y="5835"/>
                  <a:pt x="8151" y="5770"/>
                </a:cubicBezTo>
                <a:cubicBezTo>
                  <a:pt x="8118" y="5737"/>
                  <a:pt x="8075" y="5720"/>
                  <a:pt x="8031" y="5720"/>
                </a:cubicBezTo>
                <a:close/>
                <a:moveTo>
                  <a:pt x="8818" y="5720"/>
                </a:moveTo>
                <a:cubicBezTo>
                  <a:pt x="8774" y="5720"/>
                  <a:pt x="8730" y="5737"/>
                  <a:pt x="8697" y="5770"/>
                </a:cubicBezTo>
                <a:cubicBezTo>
                  <a:pt x="8631" y="5835"/>
                  <a:pt x="8631" y="5942"/>
                  <a:pt x="8697" y="6007"/>
                </a:cubicBezTo>
                <a:cubicBezTo>
                  <a:pt x="8764" y="6073"/>
                  <a:pt x="8871" y="6073"/>
                  <a:pt x="8937" y="6007"/>
                </a:cubicBezTo>
                <a:cubicBezTo>
                  <a:pt x="9004" y="5942"/>
                  <a:pt x="9004" y="5835"/>
                  <a:pt x="8937" y="5770"/>
                </a:cubicBezTo>
                <a:cubicBezTo>
                  <a:pt x="8904" y="5737"/>
                  <a:pt x="8861" y="5720"/>
                  <a:pt x="8818" y="5720"/>
                </a:cubicBezTo>
                <a:close/>
                <a:moveTo>
                  <a:pt x="9603" y="5720"/>
                </a:moveTo>
                <a:cubicBezTo>
                  <a:pt x="9560" y="5720"/>
                  <a:pt x="9517" y="5737"/>
                  <a:pt x="9483" y="5770"/>
                </a:cubicBezTo>
                <a:cubicBezTo>
                  <a:pt x="9417" y="5835"/>
                  <a:pt x="9417" y="5942"/>
                  <a:pt x="9483" y="6007"/>
                </a:cubicBezTo>
                <a:cubicBezTo>
                  <a:pt x="9550" y="6073"/>
                  <a:pt x="9657" y="6073"/>
                  <a:pt x="9724" y="6007"/>
                </a:cubicBezTo>
                <a:cubicBezTo>
                  <a:pt x="9790" y="5942"/>
                  <a:pt x="9790" y="5835"/>
                  <a:pt x="9724" y="5770"/>
                </a:cubicBezTo>
                <a:cubicBezTo>
                  <a:pt x="9690" y="5737"/>
                  <a:pt x="9647" y="5720"/>
                  <a:pt x="9603" y="5720"/>
                </a:cubicBezTo>
                <a:close/>
                <a:moveTo>
                  <a:pt x="10390" y="5720"/>
                </a:moveTo>
                <a:cubicBezTo>
                  <a:pt x="10346" y="5720"/>
                  <a:pt x="10303" y="5737"/>
                  <a:pt x="10270" y="5770"/>
                </a:cubicBezTo>
                <a:cubicBezTo>
                  <a:pt x="10203" y="5835"/>
                  <a:pt x="10203" y="5942"/>
                  <a:pt x="10270" y="6007"/>
                </a:cubicBezTo>
                <a:cubicBezTo>
                  <a:pt x="10336" y="6073"/>
                  <a:pt x="10444" y="6073"/>
                  <a:pt x="10510" y="6007"/>
                </a:cubicBezTo>
                <a:cubicBezTo>
                  <a:pt x="10576" y="5942"/>
                  <a:pt x="10576" y="5835"/>
                  <a:pt x="10510" y="5770"/>
                </a:cubicBezTo>
                <a:cubicBezTo>
                  <a:pt x="10477" y="5737"/>
                  <a:pt x="10433" y="5720"/>
                  <a:pt x="10390" y="5720"/>
                </a:cubicBezTo>
                <a:close/>
                <a:moveTo>
                  <a:pt x="11176" y="5720"/>
                </a:moveTo>
                <a:cubicBezTo>
                  <a:pt x="11132" y="5720"/>
                  <a:pt x="11089" y="5737"/>
                  <a:pt x="11055" y="5770"/>
                </a:cubicBezTo>
                <a:cubicBezTo>
                  <a:pt x="10989" y="5835"/>
                  <a:pt x="10989" y="5942"/>
                  <a:pt x="11055" y="6007"/>
                </a:cubicBezTo>
                <a:cubicBezTo>
                  <a:pt x="11122" y="6073"/>
                  <a:pt x="11230" y="6073"/>
                  <a:pt x="11296" y="6007"/>
                </a:cubicBezTo>
                <a:cubicBezTo>
                  <a:pt x="11363" y="5942"/>
                  <a:pt x="11363" y="5835"/>
                  <a:pt x="11296" y="5770"/>
                </a:cubicBezTo>
                <a:cubicBezTo>
                  <a:pt x="11263" y="5737"/>
                  <a:pt x="11219" y="5720"/>
                  <a:pt x="11176" y="5720"/>
                </a:cubicBezTo>
                <a:close/>
                <a:moveTo>
                  <a:pt x="11962" y="5720"/>
                </a:moveTo>
                <a:cubicBezTo>
                  <a:pt x="11919" y="5720"/>
                  <a:pt x="11875" y="5737"/>
                  <a:pt x="11842" y="5770"/>
                </a:cubicBezTo>
                <a:cubicBezTo>
                  <a:pt x="11775" y="5835"/>
                  <a:pt x="11775" y="5942"/>
                  <a:pt x="11842" y="6007"/>
                </a:cubicBezTo>
                <a:cubicBezTo>
                  <a:pt x="11908" y="6073"/>
                  <a:pt x="12016" y="6073"/>
                  <a:pt x="12083" y="6007"/>
                </a:cubicBezTo>
                <a:cubicBezTo>
                  <a:pt x="12149" y="5942"/>
                  <a:pt x="12149" y="5835"/>
                  <a:pt x="12083" y="5770"/>
                </a:cubicBezTo>
                <a:cubicBezTo>
                  <a:pt x="12049" y="5737"/>
                  <a:pt x="12006" y="5720"/>
                  <a:pt x="11962" y="5720"/>
                </a:cubicBezTo>
                <a:close/>
                <a:moveTo>
                  <a:pt x="12748" y="5720"/>
                </a:moveTo>
                <a:cubicBezTo>
                  <a:pt x="12705" y="5720"/>
                  <a:pt x="12661" y="5737"/>
                  <a:pt x="12628" y="5770"/>
                </a:cubicBezTo>
                <a:cubicBezTo>
                  <a:pt x="12562" y="5835"/>
                  <a:pt x="12562" y="5942"/>
                  <a:pt x="12628" y="6007"/>
                </a:cubicBezTo>
                <a:cubicBezTo>
                  <a:pt x="12694" y="6073"/>
                  <a:pt x="12802" y="6073"/>
                  <a:pt x="12868" y="6007"/>
                </a:cubicBezTo>
                <a:cubicBezTo>
                  <a:pt x="12935" y="5942"/>
                  <a:pt x="12935" y="5835"/>
                  <a:pt x="12868" y="5770"/>
                </a:cubicBezTo>
                <a:cubicBezTo>
                  <a:pt x="12835" y="5737"/>
                  <a:pt x="12792" y="5720"/>
                  <a:pt x="12748" y="5720"/>
                </a:cubicBezTo>
                <a:close/>
                <a:moveTo>
                  <a:pt x="13535" y="5720"/>
                </a:moveTo>
                <a:cubicBezTo>
                  <a:pt x="13491" y="5720"/>
                  <a:pt x="13447" y="5737"/>
                  <a:pt x="13414" y="5770"/>
                </a:cubicBezTo>
                <a:cubicBezTo>
                  <a:pt x="13348" y="5835"/>
                  <a:pt x="13348" y="5942"/>
                  <a:pt x="13414" y="6007"/>
                </a:cubicBezTo>
                <a:cubicBezTo>
                  <a:pt x="13481" y="6073"/>
                  <a:pt x="13588" y="6073"/>
                  <a:pt x="13654" y="6007"/>
                </a:cubicBezTo>
                <a:cubicBezTo>
                  <a:pt x="13721" y="5942"/>
                  <a:pt x="13721" y="5835"/>
                  <a:pt x="13654" y="5770"/>
                </a:cubicBezTo>
                <a:cubicBezTo>
                  <a:pt x="13621" y="5737"/>
                  <a:pt x="13578" y="5720"/>
                  <a:pt x="13535" y="5720"/>
                </a:cubicBezTo>
                <a:close/>
                <a:moveTo>
                  <a:pt x="14320" y="5720"/>
                </a:moveTo>
                <a:cubicBezTo>
                  <a:pt x="14277" y="5720"/>
                  <a:pt x="14234" y="5737"/>
                  <a:pt x="14201" y="5770"/>
                </a:cubicBezTo>
                <a:cubicBezTo>
                  <a:pt x="14134" y="5835"/>
                  <a:pt x="14134" y="5942"/>
                  <a:pt x="14201" y="6007"/>
                </a:cubicBezTo>
                <a:cubicBezTo>
                  <a:pt x="14267" y="6073"/>
                  <a:pt x="14374" y="6073"/>
                  <a:pt x="14441" y="6007"/>
                </a:cubicBezTo>
                <a:cubicBezTo>
                  <a:pt x="14507" y="5942"/>
                  <a:pt x="14507" y="5835"/>
                  <a:pt x="14441" y="5770"/>
                </a:cubicBezTo>
                <a:cubicBezTo>
                  <a:pt x="14408" y="5737"/>
                  <a:pt x="14364" y="5720"/>
                  <a:pt x="14320" y="5720"/>
                </a:cubicBezTo>
                <a:close/>
                <a:moveTo>
                  <a:pt x="15107" y="5720"/>
                </a:moveTo>
                <a:cubicBezTo>
                  <a:pt x="15063" y="5720"/>
                  <a:pt x="15019" y="5737"/>
                  <a:pt x="14986" y="5770"/>
                </a:cubicBezTo>
                <a:cubicBezTo>
                  <a:pt x="14920" y="5835"/>
                  <a:pt x="14920" y="5942"/>
                  <a:pt x="14986" y="6007"/>
                </a:cubicBezTo>
                <a:cubicBezTo>
                  <a:pt x="15053" y="6073"/>
                  <a:pt x="15161" y="6073"/>
                  <a:pt x="15227" y="6007"/>
                </a:cubicBezTo>
                <a:cubicBezTo>
                  <a:pt x="15293" y="5942"/>
                  <a:pt x="15293" y="5835"/>
                  <a:pt x="15227" y="5770"/>
                </a:cubicBezTo>
                <a:cubicBezTo>
                  <a:pt x="15194" y="5737"/>
                  <a:pt x="15150" y="5720"/>
                  <a:pt x="15107" y="5720"/>
                </a:cubicBezTo>
                <a:close/>
                <a:moveTo>
                  <a:pt x="15893" y="5720"/>
                </a:moveTo>
                <a:cubicBezTo>
                  <a:pt x="15849" y="5720"/>
                  <a:pt x="15806" y="5737"/>
                  <a:pt x="15772" y="5770"/>
                </a:cubicBezTo>
                <a:cubicBezTo>
                  <a:pt x="15706" y="5835"/>
                  <a:pt x="15706" y="5942"/>
                  <a:pt x="15772" y="6007"/>
                </a:cubicBezTo>
                <a:cubicBezTo>
                  <a:pt x="15839" y="6073"/>
                  <a:pt x="15947" y="6073"/>
                  <a:pt x="16013" y="6007"/>
                </a:cubicBezTo>
                <a:cubicBezTo>
                  <a:pt x="16080" y="5942"/>
                  <a:pt x="16080" y="5835"/>
                  <a:pt x="16013" y="5770"/>
                </a:cubicBezTo>
                <a:cubicBezTo>
                  <a:pt x="15980" y="5737"/>
                  <a:pt x="15936" y="5720"/>
                  <a:pt x="15893" y="5720"/>
                </a:cubicBezTo>
                <a:close/>
                <a:moveTo>
                  <a:pt x="16679" y="5720"/>
                </a:moveTo>
                <a:cubicBezTo>
                  <a:pt x="16636" y="5720"/>
                  <a:pt x="16592" y="5737"/>
                  <a:pt x="16559" y="5770"/>
                </a:cubicBezTo>
                <a:cubicBezTo>
                  <a:pt x="16492" y="5835"/>
                  <a:pt x="16492" y="5942"/>
                  <a:pt x="16559" y="6007"/>
                </a:cubicBezTo>
                <a:cubicBezTo>
                  <a:pt x="16625" y="6073"/>
                  <a:pt x="16733" y="6073"/>
                  <a:pt x="16800" y="6007"/>
                </a:cubicBezTo>
                <a:cubicBezTo>
                  <a:pt x="16866" y="5942"/>
                  <a:pt x="16866" y="5835"/>
                  <a:pt x="16800" y="5770"/>
                </a:cubicBezTo>
                <a:cubicBezTo>
                  <a:pt x="16766" y="5737"/>
                  <a:pt x="16723" y="5720"/>
                  <a:pt x="16679" y="5720"/>
                </a:cubicBezTo>
                <a:close/>
                <a:moveTo>
                  <a:pt x="17465" y="5720"/>
                </a:moveTo>
                <a:cubicBezTo>
                  <a:pt x="17422" y="5720"/>
                  <a:pt x="17378" y="5737"/>
                  <a:pt x="17345" y="5770"/>
                </a:cubicBezTo>
                <a:cubicBezTo>
                  <a:pt x="17279" y="5835"/>
                  <a:pt x="17279" y="5942"/>
                  <a:pt x="17345" y="6007"/>
                </a:cubicBezTo>
                <a:cubicBezTo>
                  <a:pt x="17411" y="6073"/>
                  <a:pt x="17519" y="6073"/>
                  <a:pt x="17585" y="6007"/>
                </a:cubicBezTo>
                <a:cubicBezTo>
                  <a:pt x="17652" y="5942"/>
                  <a:pt x="17652" y="5835"/>
                  <a:pt x="17585" y="5770"/>
                </a:cubicBezTo>
                <a:cubicBezTo>
                  <a:pt x="17552" y="5737"/>
                  <a:pt x="17509" y="5720"/>
                  <a:pt x="17465" y="5720"/>
                </a:cubicBezTo>
                <a:close/>
                <a:moveTo>
                  <a:pt x="18252" y="5720"/>
                </a:moveTo>
                <a:cubicBezTo>
                  <a:pt x="18208" y="5720"/>
                  <a:pt x="18165" y="5737"/>
                  <a:pt x="18131" y="5770"/>
                </a:cubicBezTo>
                <a:cubicBezTo>
                  <a:pt x="18065" y="5835"/>
                  <a:pt x="18065" y="5942"/>
                  <a:pt x="18131" y="6007"/>
                </a:cubicBezTo>
                <a:cubicBezTo>
                  <a:pt x="18198" y="6073"/>
                  <a:pt x="18305" y="6073"/>
                  <a:pt x="18371" y="6007"/>
                </a:cubicBezTo>
                <a:cubicBezTo>
                  <a:pt x="18438" y="5942"/>
                  <a:pt x="18438" y="5835"/>
                  <a:pt x="18371" y="5770"/>
                </a:cubicBezTo>
                <a:cubicBezTo>
                  <a:pt x="18338" y="5737"/>
                  <a:pt x="18295" y="5720"/>
                  <a:pt x="18252" y="5720"/>
                </a:cubicBezTo>
                <a:close/>
                <a:moveTo>
                  <a:pt x="19037" y="5720"/>
                </a:moveTo>
                <a:cubicBezTo>
                  <a:pt x="18994" y="5720"/>
                  <a:pt x="18951" y="5737"/>
                  <a:pt x="18918" y="5770"/>
                </a:cubicBezTo>
                <a:cubicBezTo>
                  <a:pt x="18851" y="5835"/>
                  <a:pt x="18851" y="5942"/>
                  <a:pt x="18918" y="6007"/>
                </a:cubicBezTo>
                <a:cubicBezTo>
                  <a:pt x="18984" y="6073"/>
                  <a:pt x="19091" y="6073"/>
                  <a:pt x="19158" y="6007"/>
                </a:cubicBezTo>
                <a:cubicBezTo>
                  <a:pt x="19224" y="5942"/>
                  <a:pt x="19224" y="5835"/>
                  <a:pt x="19158" y="5770"/>
                </a:cubicBezTo>
                <a:cubicBezTo>
                  <a:pt x="19125" y="5737"/>
                  <a:pt x="19081" y="5720"/>
                  <a:pt x="19037" y="5720"/>
                </a:cubicBezTo>
                <a:close/>
                <a:moveTo>
                  <a:pt x="19824" y="5720"/>
                </a:moveTo>
                <a:cubicBezTo>
                  <a:pt x="19780" y="5720"/>
                  <a:pt x="19736" y="5737"/>
                  <a:pt x="19703" y="5770"/>
                </a:cubicBezTo>
                <a:cubicBezTo>
                  <a:pt x="19637" y="5835"/>
                  <a:pt x="19637" y="5942"/>
                  <a:pt x="19703" y="6007"/>
                </a:cubicBezTo>
                <a:cubicBezTo>
                  <a:pt x="19770" y="6073"/>
                  <a:pt x="19878" y="6073"/>
                  <a:pt x="19944" y="6007"/>
                </a:cubicBezTo>
                <a:cubicBezTo>
                  <a:pt x="20010" y="5942"/>
                  <a:pt x="20010" y="5835"/>
                  <a:pt x="19944" y="5770"/>
                </a:cubicBezTo>
                <a:cubicBezTo>
                  <a:pt x="19911" y="5737"/>
                  <a:pt x="19867" y="5720"/>
                  <a:pt x="19824" y="5720"/>
                </a:cubicBezTo>
                <a:close/>
                <a:moveTo>
                  <a:pt x="20610" y="5720"/>
                </a:moveTo>
                <a:cubicBezTo>
                  <a:pt x="20566" y="5720"/>
                  <a:pt x="20523" y="5737"/>
                  <a:pt x="20490" y="5770"/>
                </a:cubicBezTo>
                <a:cubicBezTo>
                  <a:pt x="20423" y="5835"/>
                  <a:pt x="20423" y="5942"/>
                  <a:pt x="20490" y="6007"/>
                </a:cubicBezTo>
                <a:cubicBezTo>
                  <a:pt x="20556" y="6073"/>
                  <a:pt x="20664" y="6073"/>
                  <a:pt x="20730" y="6007"/>
                </a:cubicBezTo>
                <a:cubicBezTo>
                  <a:pt x="20797" y="5942"/>
                  <a:pt x="20797" y="5835"/>
                  <a:pt x="20730" y="5770"/>
                </a:cubicBezTo>
                <a:cubicBezTo>
                  <a:pt x="20697" y="5737"/>
                  <a:pt x="20653" y="5720"/>
                  <a:pt x="20610" y="5720"/>
                </a:cubicBezTo>
                <a:close/>
                <a:moveTo>
                  <a:pt x="21396" y="5720"/>
                </a:moveTo>
                <a:cubicBezTo>
                  <a:pt x="21353" y="5720"/>
                  <a:pt x="21309" y="5737"/>
                  <a:pt x="21276" y="5770"/>
                </a:cubicBezTo>
                <a:cubicBezTo>
                  <a:pt x="21209" y="5835"/>
                  <a:pt x="21209" y="5942"/>
                  <a:pt x="21276" y="6007"/>
                </a:cubicBezTo>
                <a:cubicBezTo>
                  <a:pt x="21342" y="6073"/>
                  <a:pt x="21450" y="6073"/>
                  <a:pt x="21517" y="6007"/>
                </a:cubicBezTo>
                <a:cubicBezTo>
                  <a:pt x="21583" y="5942"/>
                  <a:pt x="21583" y="5835"/>
                  <a:pt x="21517" y="5770"/>
                </a:cubicBezTo>
                <a:cubicBezTo>
                  <a:pt x="21483" y="5737"/>
                  <a:pt x="21440" y="5720"/>
                  <a:pt x="21396" y="5720"/>
                </a:cubicBezTo>
                <a:close/>
                <a:moveTo>
                  <a:pt x="169" y="6537"/>
                </a:moveTo>
                <a:cubicBezTo>
                  <a:pt x="126" y="6537"/>
                  <a:pt x="83" y="6554"/>
                  <a:pt x="49" y="6587"/>
                </a:cubicBezTo>
                <a:cubicBezTo>
                  <a:pt x="-17" y="6652"/>
                  <a:pt x="-17" y="6759"/>
                  <a:pt x="49" y="6824"/>
                </a:cubicBezTo>
                <a:cubicBezTo>
                  <a:pt x="116" y="6890"/>
                  <a:pt x="223" y="6890"/>
                  <a:pt x="290" y="6824"/>
                </a:cubicBezTo>
                <a:cubicBezTo>
                  <a:pt x="356" y="6759"/>
                  <a:pt x="356" y="6652"/>
                  <a:pt x="290" y="6587"/>
                </a:cubicBezTo>
                <a:cubicBezTo>
                  <a:pt x="256" y="6554"/>
                  <a:pt x="213" y="6537"/>
                  <a:pt x="169" y="6537"/>
                </a:cubicBezTo>
                <a:close/>
                <a:moveTo>
                  <a:pt x="955" y="6537"/>
                </a:moveTo>
                <a:cubicBezTo>
                  <a:pt x="912" y="6537"/>
                  <a:pt x="869" y="6554"/>
                  <a:pt x="836" y="6587"/>
                </a:cubicBezTo>
                <a:cubicBezTo>
                  <a:pt x="769" y="6652"/>
                  <a:pt x="769" y="6759"/>
                  <a:pt x="836" y="6824"/>
                </a:cubicBezTo>
                <a:cubicBezTo>
                  <a:pt x="902" y="6890"/>
                  <a:pt x="1009" y="6890"/>
                  <a:pt x="1076" y="6824"/>
                </a:cubicBezTo>
                <a:cubicBezTo>
                  <a:pt x="1142" y="6759"/>
                  <a:pt x="1142" y="6652"/>
                  <a:pt x="1076" y="6587"/>
                </a:cubicBezTo>
                <a:cubicBezTo>
                  <a:pt x="1043" y="6554"/>
                  <a:pt x="999" y="6537"/>
                  <a:pt x="955" y="6537"/>
                </a:cubicBezTo>
                <a:close/>
                <a:moveTo>
                  <a:pt x="1742" y="6537"/>
                </a:moveTo>
                <a:cubicBezTo>
                  <a:pt x="1698" y="6537"/>
                  <a:pt x="1654" y="6554"/>
                  <a:pt x="1621" y="6587"/>
                </a:cubicBezTo>
                <a:cubicBezTo>
                  <a:pt x="1555" y="6652"/>
                  <a:pt x="1555" y="6759"/>
                  <a:pt x="1621" y="6824"/>
                </a:cubicBezTo>
                <a:cubicBezTo>
                  <a:pt x="1688" y="6890"/>
                  <a:pt x="1796" y="6890"/>
                  <a:pt x="1862" y="6824"/>
                </a:cubicBezTo>
                <a:cubicBezTo>
                  <a:pt x="1928" y="6759"/>
                  <a:pt x="1928" y="6652"/>
                  <a:pt x="1862" y="6587"/>
                </a:cubicBezTo>
                <a:cubicBezTo>
                  <a:pt x="1829" y="6554"/>
                  <a:pt x="1785" y="6537"/>
                  <a:pt x="1742" y="6537"/>
                </a:cubicBezTo>
                <a:close/>
                <a:moveTo>
                  <a:pt x="2528" y="6537"/>
                </a:moveTo>
                <a:cubicBezTo>
                  <a:pt x="2484" y="6537"/>
                  <a:pt x="2441" y="6554"/>
                  <a:pt x="2408" y="6587"/>
                </a:cubicBezTo>
                <a:cubicBezTo>
                  <a:pt x="2341" y="6652"/>
                  <a:pt x="2341" y="6759"/>
                  <a:pt x="2408" y="6824"/>
                </a:cubicBezTo>
                <a:cubicBezTo>
                  <a:pt x="2474" y="6890"/>
                  <a:pt x="2582" y="6890"/>
                  <a:pt x="2648" y="6824"/>
                </a:cubicBezTo>
                <a:cubicBezTo>
                  <a:pt x="2715" y="6759"/>
                  <a:pt x="2715" y="6652"/>
                  <a:pt x="2648" y="6587"/>
                </a:cubicBezTo>
                <a:cubicBezTo>
                  <a:pt x="2615" y="6554"/>
                  <a:pt x="2571" y="6537"/>
                  <a:pt x="2528" y="6537"/>
                </a:cubicBezTo>
                <a:close/>
                <a:moveTo>
                  <a:pt x="3314" y="6537"/>
                </a:moveTo>
                <a:cubicBezTo>
                  <a:pt x="3271" y="6537"/>
                  <a:pt x="3227" y="6554"/>
                  <a:pt x="3194" y="6587"/>
                </a:cubicBezTo>
                <a:cubicBezTo>
                  <a:pt x="3127" y="6652"/>
                  <a:pt x="3127" y="6759"/>
                  <a:pt x="3194" y="6824"/>
                </a:cubicBezTo>
                <a:cubicBezTo>
                  <a:pt x="3260" y="6890"/>
                  <a:pt x="3368" y="6890"/>
                  <a:pt x="3434" y="6824"/>
                </a:cubicBezTo>
                <a:cubicBezTo>
                  <a:pt x="3500" y="6759"/>
                  <a:pt x="3500" y="6652"/>
                  <a:pt x="3434" y="6587"/>
                </a:cubicBezTo>
                <a:cubicBezTo>
                  <a:pt x="3401" y="6554"/>
                  <a:pt x="3358" y="6537"/>
                  <a:pt x="3314" y="6537"/>
                </a:cubicBezTo>
                <a:close/>
                <a:moveTo>
                  <a:pt x="4101" y="6537"/>
                </a:moveTo>
                <a:cubicBezTo>
                  <a:pt x="4057" y="6537"/>
                  <a:pt x="4013" y="6554"/>
                  <a:pt x="3980" y="6587"/>
                </a:cubicBezTo>
                <a:cubicBezTo>
                  <a:pt x="3914" y="6652"/>
                  <a:pt x="3914" y="6759"/>
                  <a:pt x="3980" y="6824"/>
                </a:cubicBezTo>
                <a:cubicBezTo>
                  <a:pt x="4047" y="6890"/>
                  <a:pt x="4154" y="6890"/>
                  <a:pt x="4220" y="6824"/>
                </a:cubicBezTo>
                <a:cubicBezTo>
                  <a:pt x="4287" y="6759"/>
                  <a:pt x="4287" y="6652"/>
                  <a:pt x="4220" y="6587"/>
                </a:cubicBezTo>
                <a:cubicBezTo>
                  <a:pt x="4187" y="6554"/>
                  <a:pt x="4144" y="6537"/>
                  <a:pt x="4101" y="6537"/>
                </a:cubicBezTo>
                <a:close/>
                <a:moveTo>
                  <a:pt x="4886" y="6537"/>
                </a:moveTo>
                <a:cubicBezTo>
                  <a:pt x="4843" y="6537"/>
                  <a:pt x="4800" y="6554"/>
                  <a:pt x="4766" y="6587"/>
                </a:cubicBezTo>
                <a:cubicBezTo>
                  <a:pt x="4700" y="6652"/>
                  <a:pt x="4700" y="6759"/>
                  <a:pt x="4766" y="6824"/>
                </a:cubicBezTo>
                <a:cubicBezTo>
                  <a:pt x="4833" y="6890"/>
                  <a:pt x="4940" y="6890"/>
                  <a:pt x="5007" y="6824"/>
                </a:cubicBezTo>
                <a:cubicBezTo>
                  <a:pt x="5073" y="6759"/>
                  <a:pt x="5073" y="6652"/>
                  <a:pt x="5007" y="6587"/>
                </a:cubicBezTo>
                <a:cubicBezTo>
                  <a:pt x="4973" y="6554"/>
                  <a:pt x="4930" y="6537"/>
                  <a:pt x="4886" y="6537"/>
                </a:cubicBezTo>
                <a:close/>
                <a:moveTo>
                  <a:pt x="5672" y="6537"/>
                </a:moveTo>
                <a:cubicBezTo>
                  <a:pt x="5629" y="6537"/>
                  <a:pt x="5586" y="6554"/>
                  <a:pt x="5553" y="6587"/>
                </a:cubicBezTo>
                <a:cubicBezTo>
                  <a:pt x="5486" y="6652"/>
                  <a:pt x="5486" y="6759"/>
                  <a:pt x="5553" y="6824"/>
                </a:cubicBezTo>
                <a:cubicBezTo>
                  <a:pt x="5619" y="6890"/>
                  <a:pt x="5726" y="6890"/>
                  <a:pt x="5793" y="6824"/>
                </a:cubicBezTo>
                <a:cubicBezTo>
                  <a:pt x="5859" y="6759"/>
                  <a:pt x="5859" y="6652"/>
                  <a:pt x="5793" y="6587"/>
                </a:cubicBezTo>
                <a:cubicBezTo>
                  <a:pt x="5760" y="6554"/>
                  <a:pt x="5716" y="6537"/>
                  <a:pt x="5672" y="6537"/>
                </a:cubicBezTo>
                <a:close/>
                <a:moveTo>
                  <a:pt x="6459" y="6537"/>
                </a:moveTo>
                <a:cubicBezTo>
                  <a:pt x="6415" y="6537"/>
                  <a:pt x="6372" y="6554"/>
                  <a:pt x="6338" y="6587"/>
                </a:cubicBezTo>
                <a:cubicBezTo>
                  <a:pt x="6272" y="6652"/>
                  <a:pt x="6272" y="6759"/>
                  <a:pt x="6338" y="6824"/>
                </a:cubicBezTo>
                <a:cubicBezTo>
                  <a:pt x="6405" y="6890"/>
                  <a:pt x="6513" y="6890"/>
                  <a:pt x="6579" y="6824"/>
                </a:cubicBezTo>
                <a:cubicBezTo>
                  <a:pt x="6646" y="6759"/>
                  <a:pt x="6646" y="6652"/>
                  <a:pt x="6579" y="6587"/>
                </a:cubicBezTo>
                <a:cubicBezTo>
                  <a:pt x="6546" y="6554"/>
                  <a:pt x="6502" y="6537"/>
                  <a:pt x="6459" y="6537"/>
                </a:cubicBezTo>
                <a:close/>
                <a:moveTo>
                  <a:pt x="7245" y="6537"/>
                </a:moveTo>
                <a:cubicBezTo>
                  <a:pt x="7202" y="6537"/>
                  <a:pt x="7158" y="6554"/>
                  <a:pt x="7125" y="6587"/>
                </a:cubicBezTo>
                <a:cubicBezTo>
                  <a:pt x="7058" y="6652"/>
                  <a:pt x="7058" y="6759"/>
                  <a:pt x="7125" y="6824"/>
                </a:cubicBezTo>
                <a:cubicBezTo>
                  <a:pt x="7191" y="6890"/>
                  <a:pt x="7299" y="6890"/>
                  <a:pt x="7365" y="6824"/>
                </a:cubicBezTo>
                <a:cubicBezTo>
                  <a:pt x="7432" y="6759"/>
                  <a:pt x="7432" y="6652"/>
                  <a:pt x="7365" y="6587"/>
                </a:cubicBezTo>
                <a:cubicBezTo>
                  <a:pt x="7332" y="6554"/>
                  <a:pt x="7289" y="6537"/>
                  <a:pt x="7245" y="6537"/>
                </a:cubicBezTo>
                <a:close/>
                <a:moveTo>
                  <a:pt x="8031" y="6537"/>
                </a:moveTo>
                <a:cubicBezTo>
                  <a:pt x="7988" y="6537"/>
                  <a:pt x="7944" y="6554"/>
                  <a:pt x="7911" y="6587"/>
                </a:cubicBezTo>
                <a:cubicBezTo>
                  <a:pt x="7845" y="6652"/>
                  <a:pt x="7845" y="6759"/>
                  <a:pt x="7911" y="6824"/>
                </a:cubicBezTo>
                <a:cubicBezTo>
                  <a:pt x="7977" y="6890"/>
                  <a:pt x="8085" y="6890"/>
                  <a:pt x="8151" y="6824"/>
                </a:cubicBezTo>
                <a:cubicBezTo>
                  <a:pt x="8217" y="6759"/>
                  <a:pt x="8217" y="6652"/>
                  <a:pt x="8151" y="6587"/>
                </a:cubicBezTo>
                <a:cubicBezTo>
                  <a:pt x="8118" y="6554"/>
                  <a:pt x="8075" y="6537"/>
                  <a:pt x="8031" y="6537"/>
                </a:cubicBezTo>
                <a:close/>
                <a:moveTo>
                  <a:pt x="8818" y="6537"/>
                </a:moveTo>
                <a:cubicBezTo>
                  <a:pt x="8774" y="6537"/>
                  <a:pt x="8730" y="6554"/>
                  <a:pt x="8697" y="6587"/>
                </a:cubicBezTo>
                <a:cubicBezTo>
                  <a:pt x="8631" y="6652"/>
                  <a:pt x="8631" y="6759"/>
                  <a:pt x="8697" y="6824"/>
                </a:cubicBezTo>
                <a:cubicBezTo>
                  <a:pt x="8764" y="6890"/>
                  <a:pt x="8871" y="6890"/>
                  <a:pt x="8937" y="6824"/>
                </a:cubicBezTo>
                <a:cubicBezTo>
                  <a:pt x="9004" y="6759"/>
                  <a:pt x="9004" y="6652"/>
                  <a:pt x="8937" y="6587"/>
                </a:cubicBezTo>
                <a:cubicBezTo>
                  <a:pt x="8904" y="6554"/>
                  <a:pt x="8861" y="6537"/>
                  <a:pt x="8818" y="6537"/>
                </a:cubicBezTo>
                <a:close/>
                <a:moveTo>
                  <a:pt x="9603" y="6537"/>
                </a:moveTo>
                <a:cubicBezTo>
                  <a:pt x="9560" y="6537"/>
                  <a:pt x="9517" y="6554"/>
                  <a:pt x="9483" y="6587"/>
                </a:cubicBezTo>
                <a:cubicBezTo>
                  <a:pt x="9417" y="6652"/>
                  <a:pt x="9417" y="6759"/>
                  <a:pt x="9483" y="6824"/>
                </a:cubicBezTo>
                <a:cubicBezTo>
                  <a:pt x="9550" y="6890"/>
                  <a:pt x="9657" y="6890"/>
                  <a:pt x="9724" y="6824"/>
                </a:cubicBezTo>
                <a:cubicBezTo>
                  <a:pt x="9790" y="6759"/>
                  <a:pt x="9790" y="6652"/>
                  <a:pt x="9724" y="6587"/>
                </a:cubicBezTo>
                <a:cubicBezTo>
                  <a:pt x="9690" y="6554"/>
                  <a:pt x="9647" y="6537"/>
                  <a:pt x="9603" y="6537"/>
                </a:cubicBezTo>
                <a:close/>
                <a:moveTo>
                  <a:pt x="10390" y="6537"/>
                </a:moveTo>
                <a:cubicBezTo>
                  <a:pt x="10346" y="6537"/>
                  <a:pt x="10303" y="6554"/>
                  <a:pt x="10270" y="6587"/>
                </a:cubicBezTo>
                <a:cubicBezTo>
                  <a:pt x="10203" y="6652"/>
                  <a:pt x="10203" y="6759"/>
                  <a:pt x="10270" y="6824"/>
                </a:cubicBezTo>
                <a:cubicBezTo>
                  <a:pt x="10336" y="6890"/>
                  <a:pt x="10444" y="6890"/>
                  <a:pt x="10510" y="6824"/>
                </a:cubicBezTo>
                <a:cubicBezTo>
                  <a:pt x="10576" y="6759"/>
                  <a:pt x="10576" y="6652"/>
                  <a:pt x="10510" y="6587"/>
                </a:cubicBezTo>
                <a:cubicBezTo>
                  <a:pt x="10477" y="6554"/>
                  <a:pt x="10433" y="6537"/>
                  <a:pt x="10390" y="6537"/>
                </a:cubicBezTo>
                <a:close/>
                <a:moveTo>
                  <a:pt x="11176" y="6537"/>
                </a:moveTo>
                <a:cubicBezTo>
                  <a:pt x="11132" y="6537"/>
                  <a:pt x="11089" y="6554"/>
                  <a:pt x="11055" y="6587"/>
                </a:cubicBezTo>
                <a:cubicBezTo>
                  <a:pt x="10989" y="6652"/>
                  <a:pt x="10989" y="6759"/>
                  <a:pt x="11055" y="6824"/>
                </a:cubicBezTo>
                <a:cubicBezTo>
                  <a:pt x="11122" y="6890"/>
                  <a:pt x="11230" y="6890"/>
                  <a:pt x="11296" y="6824"/>
                </a:cubicBezTo>
                <a:cubicBezTo>
                  <a:pt x="11363" y="6759"/>
                  <a:pt x="11363" y="6652"/>
                  <a:pt x="11296" y="6587"/>
                </a:cubicBezTo>
                <a:cubicBezTo>
                  <a:pt x="11263" y="6554"/>
                  <a:pt x="11219" y="6537"/>
                  <a:pt x="11176" y="6537"/>
                </a:cubicBezTo>
                <a:close/>
                <a:moveTo>
                  <a:pt x="11962" y="6537"/>
                </a:moveTo>
                <a:cubicBezTo>
                  <a:pt x="11919" y="6537"/>
                  <a:pt x="11875" y="6554"/>
                  <a:pt x="11842" y="6587"/>
                </a:cubicBezTo>
                <a:cubicBezTo>
                  <a:pt x="11775" y="6652"/>
                  <a:pt x="11775" y="6759"/>
                  <a:pt x="11842" y="6824"/>
                </a:cubicBezTo>
                <a:cubicBezTo>
                  <a:pt x="11908" y="6890"/>
                  <a:pt x="12016" y="6890"/>
                  <a:pt x="12083" y="6824"/>
                </a:cubicBezTo>
                <a:cubicBezTo>
                  <a:pt x="12149" y="6759"/>
                  <a:pt x="12149" y="6652"/>
                  <a:pt x="12083" y="6587"/>
                </a:cubicBezTo>
                <a:cubicBezTo>
                  <a:pt x="12049" y="6554"/>
                  <a:pt x="12006" y="6537"/>
                  <a:pt x="11962" y="6537"/>
                </a:cubicBezTo>
                <a:close/>
                <a:moveTo>
                  <a:pt x="12748" y="6537"/>
                </a:moveTo>
                <a:cubicBezTo>
                  <a:pt x="12705" y="6537"/>
                  <a:pt x="12661" y="6554"/>
                  <a:pt x="12628" y="6587"/>
                </a:cubicBezTo>
                <a:cubicBezTo>
                  <a:pt x="12562" y="6652"/>
                  <a:pt x="12562" y="6759"/>
                  <a:pt x="12628" y="6824"/>
                </a:cubicBezTo>
                <a:cubicBezTo>
                  <a:pt x="12694" y="6890"/>
                  <a:pt x="12802" y="6890"/>
                  <a:pt x="12868" y="6824"/>
                </a:cubicBezTo>
                <a:cubicBezTo>
                  <a:pt x="12935" y="6759"/>
                  <a:pt x="12935" y="6652"/>
                  <a:pt x="12868" y="6587"/>
                </a:cubicBezTo>
                <a:cubicBezTo>
                  <a:pt x="12835" y="6554"/>
                  <a:pt x="12792" y="6537"/>
                  <a:pt x="12748" y="6537"/>
                </a:cubicBezTo>
                <a:close/>
                <a:moveTo>
                  <a:pt x="13535" y="6537"/>
                </a:moveTo>
                <a:cubicBezTo>
                  <a:pt x="13491" y="6537"/>
                  <a:pt x="13447" y="6554"/>
                  <a:pt x="13414" y="6587"/>
                </a:cubicBezTo>
                <a:cubicBezTo>
                  <a:pt x="13348" y="6652"/>
                  <a:pt x="13348" y="6759"/>
                  <a:pt x="13414" y="6824"/>
                </a:cubicBezTo>
                <a:cubicBezTo>
                  <a:pt x="13481" y="6890"/>
                  <a:pt x="13588" y="6890"/>
                  <a:pt x="13654" y="6824"/>
                </a:cubicBezTo>
                <a:cubicBezTo>
                  <a:pt x="13721" y="6759"/>
                  <a:pt x="13721" y="6652"/>
                  <a:pt x="13654" y="6587"/>
                </a:cubicBezTo>
                <a:cubicBezTo>
                  <a:pt x="13621" y="6554"/>
                  <a:pt x="13578" y="6537"/>
                  <a:pt x="13535" y="6537"/>
                </a:cubicBezTo>
                <a:close/>
                <a:moveTo>
                  <a:pt x="14320" y="6537"/>
                </a:moveTo>
                <a:cubicBezTo>
                  <a:pt x="14277" y="6537"/>
                  <a:pt x="14234" y="6554"/>
                  <a:pt x="14201" y="6587"/>
                </a:cubicBezTo>
                <a:cubicBezTo>
                  <a:pt x="14134" y="6652"/>
                  <a:pt x="14134" y="6759"/>
                  <a:pt x="14201" y="6824"/>
                </a:cubicBezTo>
                <a:cubicBezTo>
                  <a:pt x="14267" y="6890"/>
                  <a:pt x="14374" y="6890"/>
                  <a:pt x="14441" y="6824"/>
                </a:cubicBezTo>
                <a:cubicBezTo>
                  <a:pt x="14507" y="6759"/>
                  <a:pt x="14507" y="6652"/>
                  <a:pt x="14441" y="6587"/>
                </a:cubicBezTo>
                <a:cubicBezTo>
                  <a:pt x="14408" y="6554"/>
                  <a:pt x="14364" y="6537"/>
                  <a:pt x="14320" y="6537"/>
                </a:cubicBezTo>
                <a:close/>
                <a:moveTo>
                  <a:pt x="15107" y="6537"/>
                </a:moveTo>
                <a:cubicBezTo>
                  <a:pt x="15063" y="6537"/>
                  <a:pt x="15019" y="6554"/>
                  <a:pt x="14986" y="6587"/>
                </a:cubicBezTo>
                <a:cubicBezTo>
                  <a:pt x="14920" y="6652"/>
                  <a:pt x="14920" y="6759"/>
                  <a:pt x="14986" y="6824"/>
                </a:cubicBezTo>
                <a:cubicBezTo>
                  <a:pt x="15053" y="6890"/>
                  <a:pt x="15161" y="6890"/>
                  <a:pt x="15227" y="6824"/>
                </a:cubicBezTo>
                <a:cubicBezTo>
                  <a:pt x="15293" y="6759"/>
                  <a:pt x="15293" y="6652"/>
                  <a:pt x="15227" y="6587"/>
                </a:cubicBezTo>
                <a:cubicBezTo>
                  <a:pt x="15194" y="6554"/>
                  <a:pt x="15150" y="6537"/>
                  <a:pt x="15107" y="6537"/>
                </a:cubicBezTo>
                <a:close/>
                <a:moveTo>
                  <a:pt x="15893" y="6537"/>
                </a:moveTo>
                <a:cubicBezTo>
                  <a:pt x="15849" y="6537"/>
                  <a:pt x="15806" y="6554"/>
                  <a:pt x="15772" y="6587"/>
                </a:cubicBezTo>
                <a:cubicBezTo>
                  <a:pt x="15706" y="6652"/>
                  <a:pt x="15706" y="6759"/>
                  <a:pt x="15772" y="6824"/>
                </a:cubicBezTo>
                <a:cubicBezTo>
                  <a:pt x="15839" y="6890"/>
                  <a:pt x="15947" y="6890"/>
                  <a:pt x="16013" y="6824"/>
                </a:cubicBezTo>
                <a:cubicBezTo>
                  <a:pt x="16080" y="6759"/>
                  <a:pt x="16080" y="6652"/>
                  <a:pt x="16013" y="6587"/>
                </a:cubicBezTo>
                <a:cubicBezTo>
                  <a:pt x="15980" y="6554"/>
                  <a:pt x="15936" y="6537"/>
                  <a:pt x="15893" y="6537"/>
                </a:cubicBezTo>
                <a:close/>
                <a:moveTo>
                  <a:pt x="16679" y="6537"/>
                </a:moveTo>
                <a:cubicBezTo>
                  <a:pt x="16636" y="6537"/>
                  <a:pt x="16592" y="6554"/>
                  <a:pt x="16559" y="6587"/>
                </a:cubicBezTo>
                <a:cubicBezTo>
                  <a:pt x="16492" y="6652"/>
                  <a:pt x="16492" y="6759"/>
                  <a:pt x="16559" y="6824"/>
                </a:cubicBezTo>
                <a:cubicBezTo>
                  <a:pt x="16625" y="6890"/>
                  <a:pt x="16733" y="6890"/>
                  <a:pt x="16800" y="6824"/>
                </a:cubicBezTo>
                <a:cubicBezTo>
                  <a:pt x="16866" y="6759"/>
                  <a:pt x="16866" y="6652"/>
                  <a:pt x="16800" y="6587"/>
                </a:cubicBezTo>
                <a:cubicBezTo>
                  <a:pt x="16766" y="6554"/>
                  <a:pt x="16723" y="6537"/>
                  <a:pt x="16679" y="6537"/>
                </a:cubicBezTo>
                <a:close/>
                <a:moveTo>
                  <a:pt x="17465" y="6537"/>
                </a:moveTo>
                <a:cubicBezTo>
                  <a:pt x="17422" y="6537"/>
                  <a:pt x="17378" y="6554"/>
                  <a:pt x="17345" y="6587"/>
                </a:cubicBezTo>
                <a:cubicBezTo>
                  <a:pt x="17279" y="6652"/>
                  <a:pt x="17279" y="6759"/>
                  <a:pt x="17345" y="6824"/>
                </a:cubicBezTo>
                <a:cubicBezTo>
                  <a:pt x="17411" y="6890"/>
                  <a:pt x="17519" y="6890"/>
                  <a:pt x="17585" y="6824"/>
                </a:cubicBezTo>
                <a:cubicBezTo>
                  <a:pt x="17652" y="6759"/>
                  <a:pt x="17652" y="6652"/>
                  <a:pt x="17585" y="6587"/>
                </a:cubicBezTo>
                <a:cubicBezTo>
                  <a:pt x="17552" y="6554"/>
                  <a:pt x="17509" y="6537"/>
                  <a:pt x="17465" y="6537"/>
                </a:cubicBezTo>
                <a:close/>
                <a:moveTo>
                  <a:pt x="18252" y="6537"/>
                </a:moveTo>
                <a:cubicBezTo>
                  <a:pt x="18208" y="6537"/>
                  <a:pt x="18165" y="6554"/>
                  <a:pt x="18131" y="6587"/>
                </a:cubicBezTo>
                <a:cubicBezTo>
                  <a:pt x="18065" y="6652"/>
                  <a:pt x="18065" y="6759"/>
                  <a:pt x="18131" y="6824"/>
                </a:cubicBezTo>
                <a:cubicBezTo>
                  <a:pt x="18198" y="6890"/>
                  <a:pt x="18305" y="6890"/>
                  <a:pt x="18371" y="6824"/>
                </a:cubicBezTo>
                <a:cubicBezTo>
                  <a:pt x="18438" y="6759"/>
                  <a:pt x="18438" y="6652"/>
                  <a:pt x="18371" y="6587"/>
                </a:cubicBezTo>
                <a:cubicBezTo>
                  <a:pt x="18338" y="6554"/>
                  <a:pt x="18295" y="6537"/>
                  <a:pt x="18252" y="6537"/>
                </a:cubicBezTo>
                <a:close/>
                <a:moveTo>
                  <a:pt x="19037" y="6537"/>
                </a:moveTo>
                <a:cubicBezTo>
                  <a:pt x="18994" y="6537"/>
                  <a:pt x="18951" y="6554"/>
                  <a:pt x="18918" y="6587"/>
                </a:cubicBezTo>
                <a:cubicBezTo>
                  <a:pt x="18851" y="6652"/>
                  <a:pt x="18851" y="6759"/>
                  <a:pt x="18918" y="6824"/>
                </a:cubicBezTo>
                <a:cubicBezTo>
                  <a:pt x="18984" y="6890"/>
                  <a:pt x="19091" y="6890"/>
                  <a:pt x="19158" y="6824"/>
                </a:cubicBezTo>
                <a:cubicBezTo>
                  <a:pt x="19224" y="6759"/>
                  <a:pt x="19224" y="6652"/>
                  <a:pt x="19158" y="6587"/>
                </a:cubicBezTo>
                <a:cubicBezTo>
                  <a:pt x="19125" y="6554"/>
                  <a:pt x="19081" y="6537"/>
                  <a:pt x="19037" y="6537"/>
                </a:cubicBezTo>
                <a:close/>
                <a:moveTo>
                  <a:pt x="19824" y="6537"/>
                </a:moveTo>
                <a:cubicBezTo>
                  <a:pt x="19780" y="6537"/>
                  <a:pt x="19736" y="6554"/>
                  <a:pt x="19703" y="6587"/>
                </a:cubicBezTo>
                <a:cubicBezTo>
                  <a:pt x="19637" y="6652"/>
                  <a:pt x="19637" y="6759"/>
                  <a:pt x="19703" y="6824"/>
                </a:cubicBezTo>
                <a:cubicBezTo>
                  <a:pt x="19770" y="6890"/>
                  <a:pt x="19878" y="6890"/>
                  <a:pt x="19944" y="6824"/>
                </a:cubicBezTo>
                <a:cubicBezTo>
                  <a:pt x="20010" y="6759"/>
                  <a:pt x="20010" y="6652"/>
                  <a:pt x="19944" y="6587"/>
                </a:cubicBezTo>
                <a:cubicBezTo>
                  <a:pt x="19911" y="6554"/>
                  <a:pt x="19867" y="6537"/>
                  <a:pt x="19824" y="6537"/>
                </a:cubicBezTo>
                <a:close/>
                <a:moveTo>
                  <a:pt x="20610" y="6537"/>
                </a:moveTo>
                <a:cubicBezTo>
                  <a:pt x="20566" y="6537"/>
                  <a:pt x="20523" y="6554"/>
                  <a:pt x="20490" y="6587"/>
                </a:cubicBezTo>
                <a:cubicBezTo>
                  <a:pt x="20423" y="6652"/>
                  <a:pt x="20423" y="6759"/>
                  <a:pt x="20490" y="6824"/>
                </a:cubicBezTo>
                <a:cubicBezTo>
                  <a:pt x="20556" y="6890"/>
                  <a:pt x="20664" y="6890"/>
                  <a:pt x="20730" y="6824"/>
                </a:cubicBezTo>
                <a:cubicBezTo>
                  <a:pt x="20797" y="6759"/>
                  <a:pt x="20797" y="6652"/>
                  <a:pt x="20730" y="6587"/>
                </a:cubicBezTo>
                <a:cubicBezTo>
                  <a:pt x="20697" y="6554"/>
                  <a:pt x="20653" y="6537"/>
                  <a:pt x="20610" y="6537"/>
                </a:cubicBezTo>
                <a:close/>
                <a:moveTo>
                  <a:pt x="21396" y="6537"/>
                </a:moveTo>
                <a:cubicBezTo>
                  <a:pt x="21353" y="6537"/>
                  <a:pt x="21309" y="6554"/>
                  <a:pt x="21276" y="6587"/>
                </a:cubicBezTo>
                <a:cubicBezTo>
                  <a:pt x="21209" y="6652"/>
                  <a:pt x="21209" y="6759"/>
                  <a:pt x="21276" y="6824"/>
                </a:cubicBezTo>
                <a:cubicBezTo>
                  <a:pt x="21342" y="6890"/>
                  <a:pt x="21450" y="6890"/>
                  <a:pt x="21517" y="6824"/>
                </a:cubicBezTo>
                <a:cubicBezTo>
                  <a:pt x="21583" y="6759"/>
                  <a:pt x="21583" y="6652"/>
                  <a:pt x="21517" y="6587"/>
                </a:cubicBezTo>
                <a:cubicBezTo>
                  <a:pt x="21483" y="6554"/>
                  <a:pt x="21440" y="6537"/>
                  <a:pt x="21396" y="6537"/>
                </a:cubicBezTo>
                <a:close/>
                <a:moveTo>
                  <a:pt x="169" y="7354"/>
                </a:moveTo>
                <a:cubicBezTo>
                  <a:pt x="126" y="7354"/>
                  <a:pt x="83" y="7371"/>
                  <a:pt x="49" y="7404"/>
                </a:cubicBezTo>
                <a:cubicBezTo>
                  <a:pt x="-17" y="7469"/>
                  <a:pt x="-17" y="7576"/>
                  <a:pt x="49" y="7642"/>
                </a:cubicBezTo>
                <a:cubicBezTo>
                  <a:pt x="116" y="7708"/>
                  <a:pt x="223" y="7708"/>
                  <a:pt x="290" y="7642"/>
                </a:cubicBezTo>
                <a:cubicBezTo>
                  <a:pt x="356" y="7576"/>
                  <a:pt x="356" y="7469"/>
                  <a:pt x="290" y="7404"/>
                </a:cubicBezTo>
                <a:cubicBezTo>
                  <a:pt x="256" y="7371"/>
                  <a:pt x="213" y="7354"/>
                  <a:pt x="169" y="7354"/>
                </a:cubicBezTo>
                <a:close/>
                <a:moveTo>
                  <a:pt x="955" y="7354"/>
                </a:moveTo>
                <a:cubicBezTo>
                  <a:pt x="912" y="7354"/>
                  <a:pt x="869" y="7371"/>
                  <a:pt x="836" y="7404"/>
                </a:cubicBezTo>
                <a:cubicBezTo>
                  <a:pt x="769" y="7469"/>
                  <a:pt x="769" y="7576"/>
                  <a:pt x="836" y="7642"/>
                </a:cubicBezTo>
                <a:cubicBezTo>
                  <a:pt x="902" y="7708"/>
                  <a:pt x="1009" y="7708"/>
                  <a:pt x="1076" y="7642"/>
                </a:cubicBezTo>
                <a:cubicBezTo>
                  <a:pt x="1142" y="7576"/>
                  <a:pt x="1142" y="7469"/>
                  <a:pt x="1076" y="7404"/>
                </a:cubicBezTo>
                <a:cubicBezTo>
                  <a:pt x="1043" y="7371"/>
                  <a:pt x="999" y="7354"/>
                  <a:pt x="955" y="7354"/>
                </a:cubicBezTo>
                <a:close/>
                <a:moveTo>
                  <a:pt x="1742" y="7354"/>
                </a:moveTo>
                <a:cubicBezTo>
                  <a:pt x="1698" y="7354"/>
                  <a:pt x="1654" y="7371"/>
                  <a:pt x="1621" y="7404"/>
                </a:cubicBezTo>
                <a:cubicBezTo>
                  <a:pt x="1555" y="7469"/>
                  <a:pt x="1555" y="7576"/>
                  <a:pt x="1621" y="7642"/>
                </a:cubicBezTo>
                <a:cubicBezTo>
                  <a:pt x="1688" y="7708"/>
                  <a:pt x="1796" y="7708"/>
                  <a:pt x="1862" y="7642"/>
                </a:cubicBezTo>
                <a:cubicBezTo>
                  <a:pt x="1928" y="7576"/>
                  <a:pt x="1928" y="7469"/>
                  <a:pt x="1862" y="7404"/>
                </a:cubicBezTo>
                <a:cubicBezTo>
                  <a:pt x="1829" y="7371"/>
                  <a:pt x="1785" y="7354"/>
                  <a:pt x="1742" y="7354"/>
                </a:cubicBezTo>
                <a:close/>
                <a:moveTo>
                  <a:pt x="2528" y="7354"/>
                </a:moveTo>
                <a:cubicBezTo>
                  <a:pt x="2484" y="7354"/>
                  <a:pt x="2441" y="7371"/>
                  <a:pt x="2408" y="7404"/>
                </a:cubicBezTo>
                <a:cubicBezTo>
                  <a:pt x="2341" y="7469"/>
                  <a:pt x="2341" y="7576"/>
                  <a:pt x="2408" y="7642"/>
                </a:cubicBezTo>
                <a:cubicBezTo>
                  <a:pt x="2474" y="7708"/>
                  <a:pt x="2582" y="7708"/>
                  <a:pt x="2648" y="7642"/>
                </a:cubicBezTo>
                <a:cubicBezTo>
                  <a:pt x="2715" y="7576"/>
                  <a:pt x="2715" y="7469"/>
                  <a:pt x="2648" y="7404"/>
                </a:cubicBezTo>
                <a:cubicBezTo>
                  <a:pt x="2615" y="7371"/>
                  <a:pt x="2571" y="7354"/>
                  <a:pt x="2528" y="7354"/>
                </a:cubicBezTo>
                <a:close/>
                <a:moveTo>
                  <a:pt x="3314" y="7354"/>
                </a:moveTo>
                <a:cubicBezTo>
                  <a:pt x="3271" y="7354"/>
                  <a:pt x="3227" y="7371"/>
                  <a:pt x="3194" y="7404"/>
                </a:cubicBezTo>
                <a:cubicBezTo>
                  <a:pt x="3127" y="7469"/>
                  <a:pt x="3127" y="7576"/>
                  <a:pt x="3194" y="7642"/>
                </a:cubicBezTo>
                <a:cubicBezTo>
                  <a:pt x="3260" y="7708"/>
                  <a:pt x="3368" y="7708"/>
                  <a:pt x="3434" y="7642"/>
                </a:cubicBezTo>
                <a:cubicBezTo>
                  <a:pt x="3500" y="7576"/>
                  <a:pt x="3500" y="7469"/>
                  <a:pt x="3434" y="7404"/>
                </a:cubicBezTo>
                <a:cubicBezTo>
                  <a:pt x="3401" y="7371"/>
                  <a:pt x="3358" y="7354"/>
                  <a:pt x="3314" y="7354"/>
                </a:cubicBezTo>
                <a:close/>
                <a:moveTo>
                  <a:pt x="4101" y="7354"/>
                </a:moveTo>
                <a:cubicBezTo>
                  <a:pt x="4057" y="7354"/>
                  <a:pt x="4013" y="7371"/>
                  <a:pt x="3980" y="7404"/>
                </a:cubicBezTo>
                <a:cubicBezTo>
                  <a:pt x="3914" y="7469"/>
                  <a:pt x="3914" y="7576"/>
                  <a:pt x="3980" y="7642"/>
                </a:cubicBezTo>
                <a:cubicBezTo>
                  <a:pt x="4047" y="7708"/>
                  <a:pt x="4154" y="7708"/>
                  <a:pt x="4220" y="7642"/>
                </a:cubicBezTo>
                <a:cubicBezTo>
                  <a:pt x="4287" y="7576"/>
                  <a:pt x="4287" y="7469"/>
                  <a:pt x="4220" y="7404"/>
                </a:cubicBezTo>
                <a:cubicBezTo>
                  <a:pt x="4187" y="7371"/>
                  <a:pt x="4144" y="7354"/>
                  <a:pt x="4101" y="7354"/>
                </a:cubicBezTo>
                <a:close/>
                <a:moveTo>
                  <a:pt x="4886" y="7354"/>
                </a:moveTo>
                <a:cubicBezTo>
                  <a:pt x="4843" y="7354"/>
                  <a:pt x="4800" y="7371"/>
                  <a:pt x="4766" y="7404"/>
                </a:cubicBezTo>
                <a:cubicBezTo>
                  <a:pt x="4700" y="7469"/>
                  <a:pt x="4700" y="7576"/>
                  <a:pt x="4766" y="7642"/>
                </a:cubicBezTo>
                <a:cubicBezTo>
                  <a:pt x="4833" y="7708"/>
                  <a:pt x="4940" y="7708"/>
                  <a:pt x="5007" y="7642"/>
                </a:cubicBezTo>
                <a:cubicBezTo>
                  <a:pt x="5073" y="7576"/>
                  <a:pt x="5073" y="7469"/>
                  <a:pt x="5007" y="7404"/>
                </a:cubicBezTo>
                <a:cubicBezTo>
                  <a:pt x="4973" y="7371"/>
                  <a:pt x="4930" y="7354"/>
                  <a:pt x="4886" y="7354"/>
                </a:cubicBezTo>
                <a:close/>
                <a:moveTo>
                  <a:pt x="5672" y="7354"/>
                </a:moveTo>
                <a:cubicBezTo>
                  <a:pt x="5629" y="7354"/>
                  <a:pt x="5586" y="7371"/>
                  <a:pt x="5553" y="7404"/>
                </a:cubicBezTo>
                <a:cubicBezTo>
                  <a:pt x="5486" y="7469"/>
                  <a:pt x="5486" y="7576"/>
                  <a:pt x="5553" y="7642"/>
                </a:cubicBezTo>
                <a:cubicBezTo>
                  <a:pt x="5619" y="7708"/>
                  <a:pt x="5726" y="7708"/>
                  <a:pt x="5793" y="7642"/>
                </a:cubicBezTo>
                <a:cubicBezTo>
                  <a:pt x="5859" y="7576"/>
                  <a:pt x="5859" y="7469"/>
                  <a:pt x="5793" y="7404"/>
                </a:cubicBezTo>
                <a:cubicBezTo>
                  <a:pt x="5760" y="7371"/>
                  <a:pt x="5716" y="7354"/>
                  <a:pt x="5672" y="7354"/>
                </a:cubicBezTo>
                <a:close/>
                <a:moveTo>
                  <a:pt x="6459" y="7354"/>
                </a:moveTo>
                <a:cubicBezTo>
                  <a:pt x="6415" y="7354"/>
                  <a:pt x="6372" y="7371"/>
                  <a:pt x="6338" y="7404"/>
                </a:cubicBezTo>
                <a:cubicBezTo>
                  <a:pt x="6272" y="7469"/>
                  <a:pt x="6272" y="7576"/>
                  <a:pt x="6338" y="7642"/>
                </a:cubicBezTo>
                <a:cubicBezTo>
                  <a:pt x="6405" y="7708"/>
                  <a:pt x="6513" y="7708"/>
                  <a:pt x="6579" y="7642"/>
                </a:cubicBezTo>
                <a:cubicBezTo>
                  <a:pt x="6646" y="7576"/>
                  <a:pt x="6646" y="7469"/>
                  <a:pt x="6579" y="7404"/>
                </a:cubicBezTo>
                <a:cubicBezTo>
                  <a:pt x="6546" y="7371"/>
                  <a:pt x="6502" y="7354"/>
                  <a:pt x="6459" y="7354"/>
                </a:cubicBezTo>
                <a:close/>
                <a:moveTo>
                  <a:pt x="7245" y="7354"/>
                </a:moveTo>
                <a:cubicBezTo>
                  <a:pt x="7202" y="7354"/>
                  <a:pt x="7158" y="7371"/>
                  <a:pt x="7125" y="7404"/>
                </a:cubicBezTo>
                <a:cubicBezTo>
                  <a:pt x="7058" y="7469"/>
                  <a:pt x="7058" y="7576"/>
                  <a:pt x="7125" y="7642"/>
                </a:cubicBezTo>
                <a:cubicBezTo>
                  <a:pt x="7191" y="7708"/>
                  <a:pt x="7299" y="7708"/>
                  <a:pt x="7365" y="7642"/>
                </a:cubicBezTo>
                <a:cubicBezTo>
                  <a:pt x="7432" y="7576"/>
                  <a:pt x="7432" y="7469"/>
                  <a:pt x="7365" y="7404"/>
                </a:cubicBezTo>
                <a:cubicBezTo>
                  <a:pt x="7332" y="7371"/>
                  <a:pt x="7289" y="7354"/>
                  <a:pt x="7245" y="7354"/>
                </a:cubicBezTo>
                <a:close/>
                <a:moveTo>
                  <a:pt x="8031" y="7354"/>
                </a:moveTo>
                <a:cubicBezTo>
                  <a:pt x="7988" y="7354"/>
                  <a:pt x="7944" y="7371"/>
                  <a:pt x="7911" y="7404"/>
                </a:cubicBezTo>
                <a:cubicBezTo>
                  <a:pt x="7845" y="7469"/>
                  <a:pt x="7845" y="7576"/>
                  <a:pt x="7911" y="7642"/>
                </a:cubicBezTo>
                <a:cubicBezTo>
                  <a:pt x="7977" y="7708"/>
                  <a:pt x="8085" y="7708"/>
                  <a:pt x="8151" y="7642"/>
                </a:cubicBezTo>
                <a:cubicBezTo>
                  <a:pt x="8217" y="7576"/>
                  <a:pt x="8217" y="7469"/>
                  <a:pt x="8151" y="7404"/>
                </a:cubicBezTo>
                <a:cubicBezTo>
                  <a:pt x="8118" y="7371"/>
                  <a:pt x="8075" y="7354"/>
                  <a:pt x="8031" y="7354"/>
                </a:cubicBezTo>
                <a:close/>
                <a:moveTo>
                  <a:pt x="8818" y="7354"/>
                </a:moveTo>
                <a:cubicBezTo>
                  <a:pt x="8774" y="7354"/>
                  <a:pt x="8730" y="7371"/>
                  <a:pt x="8697" y="7404"/>
                </a:cubicBezTo>
                <a:cubicBezTo>
                  <a:pt x="8631" y="7469"/>
                  <a:pt x="8631" y="7576"/>
                  <a:pt x="8697" y="7642"/>
                </a:cubicBezTo>
                <a:cubicBezTo>
                  <a:pt x="8764" y="7708"/>
                  <a:pt x="8871" y="7708"/>
                  <a:pt x="8937" y="7642"/>
                </a:cubicBezTo>
                <a:cubicBezTo>
                  <a:pt x="9004" y="7576"/>
                  <a:pt x="9004" y="7469"/>
                  <a:pt x="8937" y="7404"/>
                </a:cubicBezTo>
                <a:cubicBezTo>
                  <a:pt x="8904" y="7371"/>
                  <a:pt x="8861" y="7354"/>
                  <a:pt x="8818" y="7354"/>
                </a:cubicBezTo>
                <a:close/>
                <a:moveTo>
                  <a:pt x="9603" y="7354"/>
                </a:moveTo>
                <a:cubicBezTo>
                  <a:pt x="9560" y="7354"/>
                  <a:pt x="9517" y="7371"/>
                  <a:pt x="9483" y="7404"/>
                </a:cubicBezTo>
                <a:cubicBezTo>
                  <a:pt x="9417" y="7469"/>
                  <a:pt x="9417" y="7576"/>
                  <a:pt x="9483" y="7642"/>
                </a:cubicBezTo>
                <a:cubicBezTo>
                  <a:pt x="9550" y="7708"/>
                  <a:pt x="9657" y="7708"/>
                  <a:pt x="9724" y="7642"/>
                </a:cubicBezTo>
                <a:cubicBezTo>
                  <a:pt x="9790" y="7576"/>
                  <a:pt x="9790" y="7469"/>
                  <a:pt x="9724" y="7404"/>
                </a:cubicBezTo>
                <a:cubicBezTo>
                  <a:pt x="9690" y="7371"/>
                  <a:pt x="9647" y="7354"/>
                  <a:pt x="9603" y="7354"/>
                </a:cubicBezTo>
                <a:close/>
                <a:moveTo>
                  <a:pt x="10390" y="7354"/>
                </a:moveTo>
                <a:cubicBezTo>
                  <a:pt x="10346" y="7354"/>
                  <a:pt x="10303" y="7371"/>
                  <a:pt x="10270" y="7404"/>
                </a:cubicBezTo>
                <a:cubicBezTo>
                  <a:pt x="10203" y="7469"/>
                  <a:pt x="10203" y="7576"/>
                  <a:pt x="10270" y="7642"/>
                </a:cubicBezTo>
                <a:cubicBezTo>
                  <a:pt x="10336" y="7708"/>
                  <a:pt x="10444" y="7708"/>
                  <a:pt x="10510" y="7642"/>
                </a:cubicBezTo>
                <a:cubicBezTo>
                  <a:pt x="10576" y="7576"/>
                  <a:pt x="10576" y="7469"/>
                  <a:pt x="10510" y="7404"/>
                </a:cubicBezTo>
                <a:cubicBezTo>
                  <a:pt x="10477" y="7371"/>
                  <a:pt x="10433" y="7354"/>
                  <a:pt x="10390" y="7354"/>
                </a:cubicBezTo>
                <a:close/>
                <a:moveTo>
                  <a:pt x="11176" y="7354"/>
                </a:moveTo>
                <a:cubicBezTo>
                  <a:pt x="11132" y="7354"/>
                  <a:pt x="11089" y="7371"/>
                  <a:pt x="11055" y="7404"/>
                </a:cubicBezTo>
                <a:cubicBezTo>
                  <a:pt x="10989" y="7469"/>
                  <a:pt x="10989" y="7576"/>
                  <a:pt x="11055" y="7642"/>
                </a:cubicBezTo>
                <a:cubicBezTo>
                  <a:pt x="11122" y="7708"/>
                  <a:pt x="11230" y="7708"/>
                  <a:pt x="11296" y="7642"/>
                </a:cubicBezTo>
                <a:cubicBezTo>
                  <a:pt x="11363" y="7576"/>
                  <a:pt x="11363" y="7469"/>
                  <a:pt x="11296" y="7404"/>
                </a:cubicBezTo>
                <a:cubicBezTo>
                  <a:pt x="11263" y="7371"/>
                  <a:pt x="11219" y="7354"/>
                  <a:pt x="11176" y="7354"/>
                </a:cubicBezTo>
                <a:close/>
                <a:moveTo>
                  <a:pt x="11962" y="7354"/>
                </a:moveTo>
                <a:cubicBezTo>
                  <a:pt x="11919" y="7354"/>
                  <a:pt x="11875" y="7371"/>
                  <a:pt x="11842" y="7404"/>
                </a:cubicBezTo>
                <a:cubicBezTo>
                  <a:pt x="11775" y="7469"/>
                  <a:pt x="11775" y="7576"/>
                  <a:pt x="11842" y="7642"/>
                </a:cubicBezTo>
                <a:cubicBezTo>
                  <a:pt x="11908" y="7708"/>
                  <a:pt x="12016" y="7708"/>
                  <a:pt x="12083" y="7642"/>
                </a:cubicBezTo>
                <a:cubicBezTo>
                  <a:pt x="12149" y="7576"/>
                  <a:pt x="12149" y="7469"/>
                  <a:pt x="12083" y="7404"/>
                </a:cubicBezTo>
                <a:cubicBezTo>
                  <a:pt x="12049" y="7371"/>
                  <a:pt x="12006" y="7354"/>
                  <a:pt x="11962" y="7354"/>
                </a:cubicBezTo>
                <a:close/>
                <a:moveTo>
                  <a:pt x="12748" y="7354"/>
                </a:moveTo>
                <a:cubicBezTo>
                  <a:pt x="12705" y="7354"/>
                  <a:pt x="12661" y="7371"/>
                  <a:pt x="12628" y="7404"/>
                </a:cubicBezTo>
                <a:cubicBezTo>
                  <a:pt x="12562" y="7469"/>
                  <a:pt x="12562" y="7576"/>
                  <a:pt x="12628" y="7642"/>
                </a:cubicBezTo>
                <a:cubicBezTo>
                  <a:pt x="12694" y="7708"/>
                  <a:pt x="12802" y="7708"/>
                  <a:pt x="12868" y="7642"/>
                </a:cubicBezTo>
                <a:cubicBezTo>
                  <a:pt x="12935" y="7576"/>
                  <a:pt x="12935" y="7469"/>
                  <a:pt x="12868" y="7404"/>
                </a:cubicBezTo>
                <a:cubicBezTo>
                  <a:pt x="12835" y="7371"/>
                  <a:pt x="12792" y="7354"/>
                  <a:pt x="12748" y="7354"/>
                </a:cubicBezTo>
                <a:close/>
                <a:moveTo>
                  <a:pt x="13535" y="7354"/>
                </a:moveTo>
                <a:cubicBezTo>
                  <a:pt x="13491" y="7354"/>
                  <a:pt x="13447" y="7371"/>
                  <a:pt x="13414" y="7404"/>
                </a:cubicBezTo>
                <a:cubicBezTo>
                  <a:pt x="13348" y="7469"/>
                  <a:pt x="13348" y="7576"/>
                  <a:pt x="13414" y="7642"/>
                </a:cubicBezTo>
                <a:cubicBezTo>
                  <a:pt x="13481" y="7708"/>
                  <a:pt x="13588" y="7708"/>
                  <a:pt x="13654" y="7642"/>
                </a:cubicBezTo>
                <a:cubicBezTo>
                  <a:pt x="13721" y="7576"/>
                  <a:pt x="13721" y="7469"/>
                  <a:pt x="13654" y="7404"/>
                </a:cubicBezTo>
                <a:cubicBezTo>
                  <a:pt x="13621" y="7371"/>
                  <a:pt x="13578" y="7354"/>
                  <a:pt x="13535" y="7354"/>
                </a:cubicBezTo>
                <a:close/>
                <a:moveTo>
                  <a:pt x="14320" y="7354"/>
                </a:moveTo>
                <a:cubicBezTo>
                  <a:pt x="14277" y="7354"/>
                  <a:pt x="14234" y="7371"/>
                  <a:pt x="14201" y="7404"/>
                </a:cubicBezTo>
                <a:cubicBezTo>
                  <a:pt x="14134" y="7469"/>
                  <a:pt x="14134" y="7576"/>
                  <a:pt x="14201" y="7642"/>
                </a:cubicBezTo>
                <a:cubicBezTo>
                  <a:pt x="14267" y="7708"/>
                  <a:pt x="14374" y="7708"/>
                  <a:pt x="14441" y="7642"/>
                </a:cubicBezTo>
                <a:cubicBezTo>
                  <a:pt x="14507" y="7576"/>
                  <a:pt x="14507" y="7469"/>
                  <a:pt x="14441" y="7404"/>
                </a:cubicBezTo>
                <a:cubicBezTo>
                  <a:pt x="14408" y="7371"/>
                  <a:pt x="14364" y="7354"/>
                  <a:pt x="14320" y="7354"/>
                </a:cubicBezTo>
                <a:close/>
                <a:moveTo>
                  <a:pt x="15107" y="7354"/>
                </a:moveTo>
                <a:cubicBezTo>
                  <a:pt x="15063" y="7354"/>
                  <a:pt x="15019" y="7371"/>
                  <a:pt x="14986" y="7404"/>
                </a:cubicBezTo>
                <a:cubicBezTo>
                  <a:pt x="14920" y="7469"/>
                  <a:pt x="14920" y="7576"/>
                  <a:pt x="14986" y="7642"/>
                </a:cubicBezTo>
                <a:cubicBezTo>
                  <a:pt x="15053" y="7708"/>
                  <a:pt x="15161" y="7708"/>
                  <a:pt x="15227" y="7642"/>
                </a:cubicBezTo>
                <a:cubicBezTo>
                  <a:pt x="15293" y="7576"/>
                  <a:pt x="15293" y="7469"/>
                  <a:pt x="15227" y="7404"/>
                </a:cubicBezTo>
                <a:cubicBezTo>
                  <a:pt x="15194" y="7371"/>
                  <a:pt x="15150" y="7354"/>
                  <a:pt x="15107" y="7354"/>
                </a:cubicBezTo>
                <a:close/>
                <a:moveTo>
                  <a:pt x="15893" y="7354"/>
                </a:moveTo>
                <a:cubicBezTo>
                  <a:pt x="15849" y="7354"/>
                  <a:pt x="15806" y="7371"/>
                  <a:pt x="15772" y="7404"/>
                </a:cubicBezTo>
                <a:cubicBezTo>
                  <a:pt x="15706" y="7469"/>
                  <a:pt x="15706" y="7576"/>
                  <a:pt x="15772" y="7642"/>
                </a:cubicBezTo>
                <a:cubicBezTo>
                  <a:pt x="15839" y="7708"/>
                  <a:pt x="15947" y="7708"/>
                  <a:pt x="16013" y="7642"/>
                </a:cubicBezTo>
                <a:cubicBezTo>
                  <a:pt x="16080" y="7576"/>
                  <a:pt x="16080" y="7469"/>
                  <a:pt x="16013" y="7404"/>
                </a:cubicBezTo>
                <a:cubicBezTo>
                  <a:pt x="15980" y="7371"/>
                  <a:pt x="15936" y="7354"/>
                  <a:pt x="15893" y="7354"/>
                </a:cubicBezTo>
                <a:close/>
                <a:moveTo>
                  <a:pt x="16679" y="7354"/>
                </a:moveTo>
                <a:cubicBezTo>
                  <a:pt x="16636" y="7354"/>
                  <a:pt x="16592" y="7371"/>
                  <a:pt x="16559" y="7404"/>
                </a:cubicBezTo>
                <a:cubicBezTo>
                  <a:pt x="16492" y="7469"/>
                  <a:pt x="16492" y="7576"/>
                  <a:pt x="16559" y="7642"/>
                </a:cubicBezTo>
                <a:cubicBezTo>
                  <a:pt x="16625" y="7708"/>
                  <a:pt x="16733" y="7708"/>
                  <a:pt x="16800" y="7642"/>
                </a:cubicBezTo>
                <a:cubicBezTo>
                  <a:pt x="16866" y="7576"/>
                  <a:pt x="16866" y="7469"/>
                  <a:pt x="16800" y="7404"/>
                </a:cubicBezTo>
                <a:cubicBezTo>
                  <a:pt x="16766" y="7371"/>
                  <a:pt x="16723" y="7354"/>
                  <a:pt x="16679" y="7354"/>
                </a:cubicBezTo>
                <a:close/>
                <a:moveTo>
                  <a:pt x="17465" y="7354"/>
                </a:moveTo>
                <a:cubicBezTo>
                  <a:pt x="17422" y="7354"/>
                  <a:pt x="17378" y="7371"/>
                  <a:pt x="17345" y="7404"/>
                </a:cubicBezTo>
                <a:cubicBezTo>
                  <a:pt x="17279" y="7469"/>
                  <a:pt x="17279" y="7576"/>
                  <a:pt x="17345" y="7642"/>
                </a:cubicBezTo>
                <a:cubicBezTo>
                  <a:pt x="17411" y="7708"/>
                  <a:pt x="17519" y="7708"/>
                  <a:pt x="17585" y="7642"/>
                </a:cubicBezTo>
                <a:cubicBezTo>
                  <a:pt x="17652" y="7576"/>
                  <a:pt x="17652" y="7469"/>
                  <a:pt x="17585" y="7404"/>
                </a:cubicBezTo>
                <a:cubicBezTo>
                  <a:pt x="17552" y="7371"/>
                  <a:pt x="17509" y="7354"/>
                  <a:pt x="17465" y="7354"/>
                </a:cubicBezTo>
                <a:close/>
                <a:moveTo>
                  <a:pt x="18252" y="7354"/>
                </a:moveTo>
                <a:cubicBezTo>
                  <a:pt x="18208" y="7354"/>
                  <a:pt x="18165" y="7371"/>
                  <a:pt x="18131" y="7404"/>
                </a:cubicBezTo>
                <a:cubicBezTo>
                  <a:pt x="18065" y="7469"/>
                  <a:pt x="18065" y="7576"/>
                  <a:pt x="18131" y="7642"/>
                </a:cubicBezTo>
                <a:cubicBezTo>
                  <a:pt x="18198" y="7708"/>
                  <a:pt x="18305" y="7708"/>
                  <a:pt x="18371" y="7642"/>
                </a:cubicBezTo>
                <a:cubicBezTo>
                  <a:pt x="18438" y="7576"/>
                  <a:pt x="18438" y="7469"/>
                  <a:pt x="18371" y="7404"/>
                </a:cubicBezTo>
                <a:cubicBezTo>
                  <a:pt x="18338" y="7371"/>
                  <a:pt x="18295" y="7354"/>
                  <a:pt x="18252" y="7354"/>
                </a:cubicBezTo>
                <a:close/>
                <a:moveTo>
                  <a:pt x="19037" y="7354"/>
                </a:moveTo>
                <a:cubicBezTo>
                  <a:pt x="18994" y="7354"/>
                  <a:pt x="18951" y="7371"/>
                  <a:pt x="18918" y="7404"/>
                </a:cubicBezTo>
                <a:cubicBezTo>
                  <a:pt x="18851" y="7469"/>
                  <a:pt x="18851" y="7576"/>
                  <a:pt x="18918" y="7642"/>
                </a:cubicBezTo>
                <a:cubicBezTo>
                  <a:pt x="18984" y="7708"/>
                  <a:pt x="19091" y="7708"/>
                  <a:pt x="19158" y="7642"/>
                </a:cubicBezTo>
                <a:cubicBezTo>
                  <a:pt x="19224" y="7576"/>
                  <a:pt x="19224" y="7469"/>
                  <a:pt x="19158" y="7404"/>
                </a:cubicBezTo>
                <a:cubicBezTo>
                  <a:pt x="19125" y="7371"/>
                  <a:pt x="19081" y="7354"/>
                  <a:pt x="19037" y="7354"/>
                </a:cubicBezTo>
                <a:close/>
                <a:moveTo>
                  <a:pt x="19824" y="7354"/>
                </a:moveTo>
                <a:cubicBezTo>
                  <a:pt x="19780" y="7354"/>
                  <a:pt x="19736" y="7371"/>
                  <a:pt x="19703" y="7404"/>
                </a:cubicBezTo>
                <a:cubicBezTo>
                  <a:pt x="19637" y="7469"/>
                  <a:pt x="19637" y="7576"/>
                  <a:pt x="19703" y="7642"/>
                </a:cubicBezTo>
                <a:cubicBezTo>
                  <a:pt x="19770" y="7708"/>
                  <a:pt x="19878" y="7708"/>
                  <a:pt x="19944" y="7642"/>
                </a:cubicBezTo>
                <a:cubicBezTo>
                  <a:pt x="20010" y="7576"/>
                  <a:pt x="20010" y="7469"/>
                  <a:pt x="19944" y="7404"/>
                </a:cubicBezTo>
                <a:cubicBezTo>
                  <a:pt x="19911" y="7371"/>
                  <a:pt x="19867" y="7354"/>
                  <a:pt x="19824" y="7354"/>
                </a:cubicBezTo>
                <a:close/>
                <a:moveTo>
                  <a:pt x="20610" y="7354"/>
                </a:moveTo>
                <a:cubicBezTo>
                  <a:pt x="20566" y="7354"/>
                  <a:pt x="20523" y="7371"/>
                  <a:pt x="20490" y="7404"/>
                </a:cubicBezTo>
                <a:cubicBezTo>
                  <a:pt x="20423" y="7469"/>
                  <a:pt x="20423" y="7576"/>
                  <a:pt x="20490" y="7642"/>
                </a:cubicBezTo>
                <a:cubicBezTo>
                  <a:pt x="20556" y="7708"/>
                  <a:pt x="20664" y="7708"/>
                  <a:pt x="20730" y="7642"/>
                </a:cubicBezTo>
                <a:cubicBezTo>
                  <a:pt x="20797" y="7576"/>
                  <a:pt x="20797" y="7469"/>
                  <a:pt x="20730" y="7404"/>
                </a:cubicBezTo>
                <a:cubicBezTo>
                  <a:pt x="20697" y="7371"/>
                  <a:pt x="20653" y="7354"/>
                  <a:pt x="20610" y="7354"/>
                </a:cubicBezTo>
                <a:close/>
                <a:moveTo>
                  <a:pt x="21396" y="7354"/>
                </a:moveTo>
                <a:cubicBezTo>
                  <a:pt x="21353" y="7354"/>
                  <a:pt x="21309" y="7371"/>
                  <a:pt x="21276" y="7404"/>
                </a:cubicBezTo>
                <a:cubicBezTo>
                  <a:pt x="21209" y="7469"/>
                  <a:pt x="21209" y="7576"/>
                  <a:pt x="21276" y="7642"/>
                </a:cubicBezTo>
                <a:cubicBezTo>
                  <a:pt x="21342" y="7708"/>
                  <a:pt x="21450" y="7708"/>
                  <a:pt x="21517" y="7642"/>
                </a:cubicBezTo>
                <a:cubicBezTo>
                  <a:pt x="21583" y="7576"/>
                  <a:pt x="21583" y="7469"/>
                  <a:pt x="21517" y="7404"/>
                </a:cubicBezTo>
                <a:cubicBezTo>
                  <a:pt x="21483" y="7371"/>
                  <a:pt x="21440" y="7354"/>
                  <a:pt x="21396" y="7354"/>
                </a:cubicBezTo>
                <a:close/>
                <a:moveTo>
                  <a:pt x="169" y="8172"/>
                </a:moveTo>
                <a:cubicBezTo>
                  <a:pt x="126" y="8172"/>
                  <a:pt x="83" y="8189"/>
                  <a:pt x="49" y="8221"/>
                </a:cubicBezTo>
                <a:cubicBezTo>
                  <a:pt x="-17" y="8287"/>
                  <a:pt x="-17" y="8393"/>
                  <a:pt x="49" y="8459"/>
                </a:cubicBezTo>
                <a:cubicBezTo>
                  <a:pt x="116" y="8525"/>
                  <a:pt x="223" y="8525"/>
                  <a:pt x="290" y="8459"/>
                </a:cubicBezTo>
                <a:cubicBezTo>
                  <a:pt x="356" y="8393"/>
                  <a:pt x="356" y="8287"/>
                  <a:pt x="290" y="8221"/>
                </a:cubicBezTo>
                <a:cubicBezTo>
                  <a:pt x="256" y="8189"/>
                  <a:pt x="213" y="8172"/>
                  <a:pt x="169" y="8172"/>
                </a:cubicBezTo>
                <a:close/>
                <a:moveTo>
                  <a:pt x="955" y="8172"/>
                </a:moveTo>
                <a:cubicBezTo>
                  <a:pt x="912" y="8172"/>
                  <a:pt x="869" y="8189"/>
                  <a:pt x="836" y="8221"/>
                </a:cubicBezTo>
                <a:cubicBezTo>
                  <a:pt x="769" y="8287"/>
                  <a:pt x="769" y="8393"/>
                  <a:pt x="836" y="8459"/>
                </a:cubicBezTo>
                <a:cubicBezTo>
                  <a:pt x="902" y="8525"/>
                  <a:pt x="1009" y="8525"/>
                  <a:pt x="1076" y="8459"/>
                </a:cubicBezTo>
                <a:cubicBezTo>
                  <a:pt x="1142" y="8393"/>
                  <a:pt x="1142" y="8287"/>
                  <a:pt x="1076" y="8221"/>
                </a:cubicBezTo>
                <a:cubicBezTo>
                  <a:pt x="1043" y="8189"/>
                  <a:pt x="999" y="8172"/>
                  <a:pt x="955" y="8172"/>
                </a:cubicBezTo>
                <a:close/>
                <a:moveTo>
                  <a:pt x="1742" y="8172"/>
                </a:moveTo>
                <a:cubicBezTo>
                  <a:pt x="1698" y="8172"/>
                  <a:pt x="1654" y="8189"/>
                  <a:pt x="1621" y="8221"/>
                </a:cubicBezTo>
                <a:cubicBezTo>
                  <a:pt x="1555" y="8287"/>
                  <a:pt x="1555" y="8393"/>
                  <a:pt x="1621" y="8459"/>
                </a:cubicBezTo>
                <a:cubicBezTo>
                  <a:pt x="1688" y="8525"/>
                  <a:pt x="1796" y="8525"/>
                  <a:pt x="1862" y="8459"/>
                </a:cubicBezTo>
                <a:cubicBezTo>
                  <a:pt x="1928" y="8393"/>
                  <a:pt x="1928" y="8287"/>
                  <a:pt x="1862" y="8221"/>
                </a:cubicBezTo>
                <a:cubicBezTo>
                  <a:pt x="1829" y="8189"/>
                  <a:pt x="1785" y="8172"/>
                  <a:pt x="1742" y="8172"/>
                </a:cubicBezTo>
                <a:close/>
                <a:moveTo>
                  <a:pt x="2528" y="8172"/>
                </a:moveTo>
                <a:cubicBezTo>
                  <a:pt x="2484" y="8172"/>
                  <a:pt x="2441" y="8189"/>
                  <a:pt x="2408" y="8221"/>
                </a:cubicBezTo>
                <a:cubicBezTo>
                  <a:pt x="2341" y="8287"/>
                  <a:pt x="2341" y="8393"/>
                  <a:pt x="2408" y="8459"/>
                </a:cubicBezTo>
                <a:cubicBezTo>
                  <a:pt x="2474" y="8525"/>
                  <a:pt x="2582" y="8525"/>
                  <a:pt x="2648" y="8459"/>
                </a:cubicBezTo>
                <a:cubicBezTo>
                  <a:pt x="2715" y="8393"/>
                  <a:pt x="2715" y="8287"/>
                  <a:pt x="2648" y="8221"/>
                </a:cubicBezTo>
                <a:cubicBezTo>
                  <a:pt x="2615" y="8189"/>
                  <a:pt x="2571" y="8172"/>
                  <a:pt x="2528" y="8172"/>
                </a:cubicBezTo>
                <a:close/>
                <a:moveTo>
                  <a:pt x="3314" y="8172"/>
                </a:moveTo>
                <a:cubicBezTo>
                  <a:pt x="3271" y="8172"/>
                  <a:pt x="3227" y="8189"/>
                  <a:pt x="3194" y="8221"/>
                </a:cubicBezTo>
                <a:cubicBezTo>
                  <a:pt x="3127" y="8287"/>
                  <a:pt x="3127" y="8393"/>
                  <a:pt x="3194" y="8459"/>
                </a:cubicBezTo>
                <a:cubicBezTo>
                  <a:pt x="3260" y="8525"/>
                  <a:pt x="3368" y="8525"/>
                  <a:pt x="3434" y="8459"/>
                </a:cubicBezTo>
                <a:cubicBezTo>
                  <a:pt x="3500" y="8393"/>
                  <a:pt x="3500" y="8287"/>
                  <a:pt x="3434" y="8221"/>
                </a:cubicBezTo>
                <a:cubicBezTo>
                  <a:pt x="3401" y="8189"/>
                  <a:pt x="3358" y="8172"/>
                  <a:pt x="3314" y="8172"/>
                </a:cubicBezTo>
                <a:close/>
                <a:moveTo>
                  <a:pt x="4101" y="8172"/>
                </a:moveTo>
                <a:cubicBezTo>
                  <a:pt x="4057" y="8172"/>
                  <a:pt x="4013" y="8189"/>
                  <a:pt x="3980" y="8221"/>
                </a:cubicBezTo>
                <a:cubicBezTo>
                  <a:pt x="3914" y="8287"/>
                  <a:pt x="3914" y="8393"/>
                  <a:pt x="3980" y="8459"/>
                </a:cubicBezTo>
                <a:cubicBezTo>
                  <a:pt x="4047" y="8525"/>
                  <a:pt x="4154" y="8525"/>
                  <a:pt x="4220" y="8459"/>
                </a:cubicBezTo>
                <a:cubicBezTo>
                  <a:pt x="4287" y="8393"/>
                  <a:pt x="4287" y="8287"/>
                  <a:pt x="4220" y="8221"/>
                </a:cubicBezTo>
                <a:cubicBezTo>
                  <a:pt x="4187" y="8189"/>
                  <a:pt x="4144" y="8172"/>
                  <a:pt x="4101" y="8172"/>
                </a:cubicBezTo>
                <a:close/>
                <a:moveTo>
                  <a:pt x="4886" y="8172"/>
                </a:moveTo>
                <a:cubicBezTo>
                  <a:pt x="4843" y="8172"/>
                  <a:pt x="4800" y="8189"/>
                  <a:pt x="4766" y="8221"/>
                </a:cubicBezTo>
                <a:cubicBezTo>
                  <a:pt x="4700" y="8287"/>
                  <a:pt x="4700" y="8393"/>
                  <a:pt x="4766" y="8459"/>
                </a:cubicBezTo>
                <a:cubicBezTo>
                  <a:pt x="4833" y="8525"/>
                  <a:pt x="4940" y="8525"/>
                  <a:pt x="5007" y="8459"/>
                </a:cubicBezTo>
                <a:cubicBezTo>
                  <a:pt x="5073" y="8393"/>
                  <a:pt x="5073" y="8287"/>
                  <a:pt x="5007" y="8221"/>
                </a:cubicBezTo>
                <a:cubicBezTo>
                  <a:pt x="4973" y="8189"/>
                  <a:pt x="4930" y="8172"/>
                  <a:pt x="4886" y="8172"/>
                </a:cubicBezTo>
                <a:close/>
                <a:moveTo>
                  <a:pt x="5672" y="8172"/>
                </a:moveTo>
                <a:cubicBezTo>
                  <a:pt x="5629" y="8172"/>
                  <a:pt x="5586" y="8189"/>
                  <a:pt x="5553" y="8221"/>
                </a:cubicBezTo>
                <a:cubicBezTo>
                  <a:pt x="5486" y="8287"/>
                  <a:pt x="5486" y="8393"/>
                  <a:pt x="5553" y="8459"/>
                </a:cubicBezTo>
                <a:cubicBezTo>
                  <a:pt x="5619" y="8525"/>
                  <a:pt x="5726" y="8525"/>
                  <a:pt x="5793" y="8459"/>
                </a:cubicBezTo>
                <a:cubicBezTo>
                  <a:pt x="5859" y="8393"/>
                  <a:pt x="5859" y="8287"/>
                  <a:pt x="5793" y="8221"/>
                </a:cubicBezTo>
                <a:cubicBezTo>
                  <a:pt x="5760" y="8189"/>
                  <a:pt x="5716" y="8172"/>
                  <a:pt x="5672" y="8172"/>
                </a:cubicBezTo>
                <a:close/>
                <a:moveTo>
                  <a:pt x="6459" y="8172"/>
                </a:moveTo>
                <a:cubicBezTo>
                  <a:pt x="6415" y="8172"/>
                  <a:pt x="6372" y="8189"/>
                  <a:pt x="6338" y="8221"/>
                </a:cubicBezTo>
                <a:cubicBezTo>
                  <a:pt x="6272" y="8287"/>
                  <a:pt x="6272" y="8393"/>
                  <a:pt x="6338" y="8459"/>
                </a:cubicBezTo>
                <a:cubicBezTo>
                  <a:pt x="6405" y="8525"/>
                  <a:pt x="6513" y="8525"/>
                  <a:pt x="6579" y="8459"/>
                </a:cubicBezTo>
                <a:cubicBezTo>
                  <a:pt x="6646" y="8393"/>
                  <a:pt x="6646" y="8287"/>
                  <a:pt x="6579" y="8221"/>
                </a:cubicBezTo>
                <a:cubicBezTo>
                  <a:pt x="6546" y="8189"/>
                  <a:pt x="6502" y="8172"/>
                  <a:pt x="6459" y="8172"/>
                </a:cubicBezTo>
                <a:close/>
                <a:moveTo>
                  <a:pt x="7245" y="8172"/>
                </a:moveTo>
                <a:cubicBezTo>
                  <a:pt x="7202" y="8172"/>
                  <a:pt x="7158" y="8189"/>
                  <a:pt x="7125" y="8221"/>
                </a:cubicBezTo>
                <a:cubicBezTo>
                  <a:pt x="7058" y="8287"/>
                  <a:pt x="7058" y="8393"/>
                  <a:pt x="7125" y="8459"/>
                </a:cubicBezTo>
                <a:cubicBezTo>
                  <a:pt x="7191" y="8525"/>
                  <a:pt x="7299" y="8525"/>
                  <a:pt x="7365" y="8459"/>
                </a:cubicBezTo>
                <a:cubicBezTo>
                  <a:pt x="7432" y="8393"/>
                  <a:pt x="7432" y="8287"/>
                  <a:pt x="7365" y="8221"/>
                </a:cubicBezTo>
                <a:cubicBezTo>
                  <a:pt x="7332" y="8189"/>
                  <a:pt x="7289" y="8172"/>
                  <a:pt x="7245" y="8172"/>
                </a:cubicBezTo>
                <a:close/>
                <a:moveTo>
                  <a:pt x="8031" y="8172"/>
                </a:moveTo>
                <a:cubicBezTo>
                  <a:pt x="7988" y="8172"/>
                  <a:pt x="7944" y="8189"/>
                  <a:pt x="7911" y="8221"/>
                </a:cubicBezTo>
                <a:cubicBezTo>
                  <a:pt x="7845" y="8287"/>
                  <a:pt x="7845" y="8393"/>
                  <a:pt x="7911" y="8459"/>
                </a:cubicBezTo>
                <a:cubicBezTo>
                  <a:pt x="7977" y="8525"/>
                  <a:pt x="8085" y="8525"/>
                  <a:pt x="8151" y="8459"/>
                </a:cubicBezTo>
                <a:cubicBezTo>
                  <a:pt x="8217" y="8393"/>
                  <a:pt x="8217" y="8287"/>
                  <a:pt x="8151" y="8221"/>
                </a:cubicBezTo>
                <a:cubicBezTo>
                  <a:pt x="8118" y="8189"/>
                  <a:pt x="8075" y="8172"/>
                  <a:pt x="8031" y="8172"/>
                </a:cubicBezTo>
                <a:close/>
                <a:moveTo>
                  <a:pt x="8818" y="8172"/>
                </a:moveTo>
                <a:cubicBezTo>
                  <a:pt x="8774" y="8172"/>
                  <a:pt x="8730" y="8189"/>
                  <a:pt x="8697" y="8221"/>
                </a:cubicBezTo>
                <a:cubicBezTo>
                  <a:pt x="8631" y="8287"/>
                  <a:pt x="8631" y="8393"/>
                  <a:pt x="8697" y="8459"/>
                </a:cubicBezTo>
                <a:cubicBezTo>
                  <a:pt x="8764" y="8525"/>
                  <a:pt x="8871" y="8525"/>
                  <a:pt x="8937" y="8459"/>
                </a:cubicBezTo>
                <a:cubicBezTo>
                  <a:pt x="9004" y="8393"/>
                  <a:pt x="9004" y="8287"/>
                  <a:pt x="8937" y="8221"/>
                </a:cubicBezTo>
                <a:cubicBezTo>
                  <a:pt x="8904" y="8189"/>
                  <a:pt x="8861" y="8172"/>
                  <a:pt x="8818" y="8172"/>
                </a:cubicBezTo>
                <a:close/>
                <a:moveTo>
                  <a:pt x="9603" y="8172"/>
                </a:moveTo>
                <a:cubicBezTo>
                  <a:pt x="9560" y="8172"/>
                  <a:pt x="9517" y="8189"/>
                  <a:pt x="9483" y="8221"/>
                </a:cubicBezTo>
                <a:cubicBezTo>
                  <a:pt x="9417" y="8287"/>
                  <a:pt x="9417" y="8393"/>
                  <a:pt x="9483" y="8459"/>
                </a:cubicBezTo>
                <a:cubicBezTo>
                  <a:pt x="9550" y="8525"/>
                  <a:pt x="9657" y="8525"/>
                  <a:pt x="9724" y="8459"/>
                </a:cubicBezTo>
                <a:cubicBezTo>
                  <a:pt x="9790" y="8393"/>
                  <a:pt x="9790" y="8287"/>
                  <a:pt x="9724" y="8221"/>
                </a:cubicBezTo>
                <a:cubicBezTo>
                  <a:pt x="9690" y="8189"/>
                  <a:pt x="9647" y="8172"/>
                  <a:pt x="9603" y="8172"/>
                </a:cubicBezTo>
                <a:close/>
                <a:moveTo>
                  <a:pt x="10390" y="8172"/>
                </a:moveTo>
                <a:cubicBezTo>
                  <a:pt x="10346" y="8172"/>
                  <a:pt x="10303" y="8189"/>
                  <a:pt x="10270" y="8221"/>
                </a:cubicBezTo>
                <a:cubicBezTo>
                  <a:pt x="10203" y="8287"/>
                  <a:pt x="10203" y="8393"/>
                  <a:pt x="10270" y="8459"/>
                </a:cubicBezTo>
                <a:cubicBezTo>
                  <a:pt x="10336" y="8525"/>
                  <a:pt x="10444" y="8525"/>
                  <a:pt x="10510" y="8459"/>
                </a:cubicBezTo>
                <a:cubicBezTo>
                  <a:pt x="10576" y="8393"/>
                  <a:pt x="10576" y="8287"/>
                  <a:pt x="10510" y="8221"/>
                </a:cubicBezTo>
                <a:cubicBezTo>
                  <a:pt x="10477" y="8189"/>
                  <a:pt x="10433" y="8172"/>
                  <a:pt x="10390" y="8172"/>
                </a:cubicBezTo>
                <a:close/>
                <a:moveTo>
                  <a:pt x="11176" y="8172"/>
                </a:moveTo>
                <a:cubicBezTo>
                  <a:pt x="11132" y="8172"/>
                  <a:pt x="11089" y="8189"/>
                  <a:pt x="11055" y="8221"/>
                </a:cubicBezTo>
                <a:cubicBezTo>
                  <a:pt x="10989" y="8287"/>
                  <a:pt x="10989" y="8393"/>
                  <a:pt x="11055" y="8459"/>
                </a:cubicBezTo>
                <a:cubicBezTo>
                  <a:pt x="11122" y="8525"/>
                  <a:pt x="11230" y="8525"/>
                  <a:pt x="11296" y="8459"/>
                </a:cubicBezTo>
                <a:cubicBezTo>
                  <a:pt x="11363" y="8393"/>
                  <a:pt x="11363" y="8287"/>
                  <a:pt x="11296" y="8221"/>
                </a:cubicBezTo>
                <a:cubicBezTo>
                  <a:pt x="11263" y="8189"/>
                  <a:pt x="11219" y="8172"/>
                  <a:pt x="11176" y="8172"/>
                </a:cubicBezTo>
                <a:close/>
                <a:moveTo>
                  <a:pt x="11962" y="8172"/>
                </a:moveTo>
                <a:cubicBezTo>
                  <a:pt x="11919" y="8172"/>
                  <a:pt x="11875" y="8189"/>
                  <a:pt x="11842" y="8221"/>
                </a:cubicBezTo>
                <a:cubicBezTo>
                  <a:pt x="11775" y="8287"/>
                  <a:pt x="11775" y="8393"/>
                  <a:pt x="11842" y="8459"/>
                </a:cubicBezTo>
                <a:cubicBezTo>
                  <a:pt x="11908" y="8525"/>
                  <a:pt x="12016" y="8525"/>
                  <a:pt x="12083" y="8459"/>
                </a:cubicBezTo>
                <a:cubicBezTo>
                  <a:pt x="12149" y="8393"/>
                  <a:pt x="12149" y="8287"/>
                  <a:pt x="12083" y="8221"/>
                </a:cubicBezTo>
                <a:cubicBezTo>
                  <a:pt x="12049" y="8189"/>
                  <a:pt x="12006" y="8172"/>
                  <a:pt x="11962" y="8172"/>
                </a:cubicBezTo>
                <a:close/>
                <a:moveTo>
                  <a:pt x="12748" y="8172"/>
                </a:moveTo>
                <a:cubicBezTo>
                  <a:pt x="12705" y="8172"/>
                  <a:pt x="12661" y="8189"/>
                  <a:pt x="12628" y="8221"/>
                </a:cubicBezTo>
                <a:cubicBezTo>
                  <a:pt x="12562" y="8287"/>
                  <a:pt x="12562" y="8393"/>
                  <a:pt x="12628" y="8459"/>
                </a:cubicBezTo>
                <a:cubicBezTo>
                  <a:pt x="12694" y="8525"/>
                  <a:pt x="12802" y="8525"/>
                  <a:pt x="12868" y="8459"/>
                </a:cubicBezTo>
                <a:cubicBezTo>
                  <a:pt x="12935" y="8393"/>
                  <a:pt x="12935" y="8287"/>
                  <a:pt x="12868" y="8221"/>
                </a:cubicBezTo>
                <a:cubicBezTo>
                  <a:pt x="12835" y="8189"/>
                  <a:pt x="12792" y="8172"/>
                  <a:pt x="12748" y="8172"/>
                </a:cubicBezTo>
                <a:close/>
                <a:moveTo>
                  <a:pt x="13535" y="8172"/>
                </a:moveTo>
                <a:cubicBezTo>
                  <a:pt x="13491" y="8172"/>
                  <a:pt x="13447" y="8189"/>
                  <a:pt x="13414" y="8221"/>
                </a:cubicBezTo>
                <a:cubicBezTo>
                  <a:pt x="13348" y="8287"/>
                  <a:pt x="13348" y="8393"/>
                  <a:pt x="13414" y="8459"/>
                </a:cubicBezTo>
                <a:cubicBezTo>
                  <a:pt x="13481" y="8525"/>
                  <a:pt x="13588" y="8525"/>
                  <a:pt x="13654" y="8459"/>
                </a:cubicBezTo>
                <a:cubicBezTo>
                  <a:pt x="13721" y="8393"/>
                  <a:pt x="13721" y="8287"/>
                  <a:pt x="13654" y="8221"/>
                </a:cubicBezTo>
                <a:cubicBezTo>
                  <a:pt x="13621" y="8189"/>
                  <a:pt x="13578" y="8172"/>
                  <a:pt x="13535" y="8172"/>
                </a:cubicBezTo>
                <a:close/>
                <a:moveTo>
                  <a:pt x="14320" y="8172"/>
                </a:moveTo>
                <a:cubicBezTo>
                  <a:pt x="14277" y="8172"/>
                  <a:pt x="14234" y="8189"/>
                  <a:pt x="14201" y="8221"/>
                </a:cubicBezTo>
                <a:cubicBezTo>
                  <a:pt x="14134" y="8287"/>
                  <a:pt x="14134" y="8393"/>
                  <a:pt x="14201" y="8459"/>
                </a:cubicBezTo>
                <a:cubicBezTo>
                  <a:pt x="14267" y="8525"/>
                  <a:pt x="14374" y="8525"/>
                  <a:pt x="14441" y="8459"/>
                </a:cubicBezTo>
                <a:cubicBezTo>
                  <a:pt x="14507" y="8393"/>
                  <a:pt x="14507" y="8287"/>
                  <a:pt x="14441" y="8221"/>
                </a:cubicBezTo>
                <a:cubicBezTo>
                  <a:pt x="14408" y="8189"/>
                  <a:pt x="14364" y="8172"/>
                  <a:pt x="14320" y="8172"/>
                </a:cubicBezTo>
                <a:close/>
                <a:moveTo>
                  <a:pt x="15107" y="8172"/>
                </a:moveTo>
                <a:cubicBezTo>
                  <a:pt x="15063" y="8172"/>
                  <a:pt x="15019" y="8189"/>
                  <a:pt x="14986" y="8221"/>
                </a:cubicBezTo>
                <a:cubicBezTo>
                  <a:pt x="14920" y="8287"/>
                  <a:pt x="14920" y="8393"/>
                  <a:pt x="14986" y="8459"/>
                </a:cubicBezTo>
                <a:cubicBezTo>
                  <a:pt x="15053" y="8525"/>
                  <a:pt x="15161" y="8525"/>
                  <a:pt x="15227" y="8459"/>
                </a:cubicBezTo>
                <a:cubicBezTo>
                  <a:pt x="15293" y="8393"/>
                  <a:pt x="15293" y="8287"/>
                  <a:pt x="15227" y="8221"/>
                </a:cubicBezTo>
                <a:cubicBezTo>
                  <a:pt x="15194" y="8189"/>
                  <a:pt x="15150" y="8172"/>
                  <a:pt x="15107" y="8172"/>
                </a:cubicBezTo>
                <a:close/>
                <a:moveTo>
                  <a:pt x="15893" y="8172"/>
                </a:moveTo>
                <a:cubicBezTo>
                  <a:pt x="15849" y="8172"/>
                  <a:pt x="15806" y="8189"/>
                  <a:pt x="15772" y="8221"/>
                </a:cubicBezTo>
                <a:cubicBezTo>
                  <a:pt x="15706" y="8287"/>
                  <a:pt x="15706" y="8393"/>
                  <a:pt x="15772" y="8459"/>
                </a:cubicBezTo>
                <a:cubicBezTo>
                  <a:pt x="15839" y="8525"/>
                  <a:pt x="15947" y="8525"/>
                  <a:pt x="16013" y="8459"/>
                </a:cubicBezTo>
                <a:cubicBezTo>
                  <a:pt x="16080" y="8393"/>
                  <a:pt x="16080" y="8287"/>
                  <a:pt x="16013" y="8221"/>
                </a:cubicBezTo>
                <a:cubicBezTo>
                  <a:pt x="15980" y="8189"/>
                  <a:pt x="15936" y="8172"/>
                  <a:pt x="15893" y="8172"/>
                </a:cubicBezTo>
                <a:close/>
                <a:moveTo>
                  <a:pt x="16679" y="8172"/>
                </a:moveTo>
                <a:cubicBezTo>
                  <a:pt x="16636" y="8172"/>
                  <a:pt x="16592" y="8189"/>
                  <a:pt x="16559" y="8221"/>
                </a:cubicBezTo>
                <a:cubicBezTo>
                  <a:pt x="16492" y="8287"/>
                  <a:pt x="16492" y="8393"/>
                  <a:pt x="16559" y="8459"/>
                </a:cubicBezTo>
                <a:cubicBezTo>
                  <a:pt x="16625" y="8525"/>
                  <a:pt x="16733" y="8525"/>
                  <a:pt x="16800" y="8459"/>
                </a:cubicBezTo>
                <a:cubicBezTo>
                  <a:pt x="16866" y="8393"/>
                  <a:pt x="16866" y="8287"/>
                  <a:pt x="16800" y="8221"/>
                </a:cubicBezTo>
                <a:cubicBezTo>
                  <a:pt x="16766" y="8189"/>
                  <a:pt x="16723" y="8172"/>
                  <a:pt x="16679" y="8172"/>
                </a:cubicBezTo>
                <a:close/>
                <a:moveTo>
                  <a:pt x="17465" y="8172"/>
                </a:moveTo>
                <a:cubicBezTo>
                  <a:pt x="17422" y="8172"/>
                  <a:pt x="17378" y="8189"/>
                  <a:pt x="17345" y="8221"/>
                </a:cubicBezTo>
                <a:cubicBezTo>
                  <a:pt x="17279" y="8287"/>
                  <a:pt x="17279" y="8393"/>
                  <a:pt x="17345" y="8459"/>
                </a:cubicBezTo>
                <a:cubicBezTo>
                  <a:pt x="17411" y="8525"/>
                  <a:pt x="17519" y="8525"/>
                  <a:pt x="17585" y="8459"/>
                </a:cubicBezTo>
                <a:cubicBezTo>
                  <a:pt x="17652" y="8393"/>
                  <a:pt x="17652" y="8287"/>
                  <a:pt x="17585" y="8221"/>
                </a:cubicBezTo>
                <a:cubicBezTo>
                  <a:pt x="17552" y="8189"/>
                  <a:pt x="17509" y="8172"/>
                  <a:pt x="17465" y="8172"/>
                </a:cubicBezTo>
                <a:close/>
                <a:moveTo>
                  <a:pt x="18252" y="8172"/>
                </a:moveTo>
                <a:cubicBezTo>
                  <a:pt x="18208" y="8172"/>
                  <a:pt x="18165" y="8189"/>
                  <a:pt x="18131" y="8221"/>
                </a:cubicBezTo>
                <a:cubicBezTo>
                  <a:pt x="18065" y="8287"/>
                  <a:pt x="18065" y="8393"/>
                  <a:pt x="18131" y="8459"/>
                </a:cubicBezTo>
                <a:cubicBezTo>
                  <a:pt x="18198" y="8525"/>
                  <a:pt x="18305" y="8525"/>
                  <a:pt x="18371" y="8459"/>
                </a:cubicBezTo>
                <a:cubicBezTo>
                  <a:pt x="18438" y="8393"/>
                  <a:pt x="18438" y="8287"/>
                  <a:pt x="18371" y="8221"/>
                </a:cubicBezTo>
                <a:cubicBezTo>
                  <a:pt x="18338" y="8189"/>
                  <a:pt x="18295" y="8172"/>
                  <a:pt x="18252" y="8172"/>
                </a:cubicBezTo>
                <a:close/>
                <a:moveTo>
                  <a:pt x="19037" y="8172"/>
                </a:moveTo>
                <a:cubicBezTo>
                  <a:pt x="18994" y="8172"/>
                  <a:pt x="18951" y="8189"/>
                  <a:pt x="18918" y="8221"/>
                </a:cubicBezTo>
                <a:cubicBezTo>
                  <a:pt x="18851" y="8287"/>
                  <a:pt x="18851" y="8393"/>
                  <a:pt x="18918" y="8459"/>
                </a:cubicBezTo>
                <a:cubicBezTo>
                  <a:pt x="18984" y="8525"/>
                  <a:pt x="19091" y="8525"/>
                  <a:pt x="19158" y="8459"/>
                </a:cubicBezTo>
                <a:cubicBezTo>
                  <a:pt x="19224" y="8393"/>
                  <a:pt x="19224" y="8287"/>
                  <a:pt x="19158" y="8221"/>
                </a:cubicBezTo>
                <a:cubicBezTo>
                  <a:pt x="19125" y="8189"/>
                  <a:pt x="19081" y="8172"/>
                  <a:pt x="19037" y="8172"/>
                </a:cubicBezTo>
                <a:close/>
                <a:moveTo>
                  <a:pt x="19824" y="8172"/>
                </a:moveTo>
                <a:cubicBezTo>
                  <a:pt x="19780" y="8172"/>
                  <a:pt x="19736" y="8189"/>
                  <a:pt x="19703" y="8221"/>
                </a:cubicBezTo>
                <a:cubicBezTo>
                  <a:pt x="19637" y="8287"/>
                  <a:pt x="19637" y="8393"/>
                  <a:pt x="19703" y="8459"/>
                </a:cubicBezTo>
                <a:cubicBezTo>
                  <a:pt x="19770" y="8525"/>
                  <a:pt x="19878" y="8525"/>
                  <a:pt x="19944" y="8459"/>
                </a:cubicBezTo>
                <a:cubicBezTo>
                  <a:pt x="20010" y="8393"/>
                  <a:pt x="20010" y="8287"/>
                  <a:pt x="19944" y="8221"/>
                </a:cubicBezTo>
                <a:cubicBezTo>
                  <a:pt x="19911" y="8189"/>
                  <a:pt x="19867" y="8172"/>
                  <a:pt x="19824" y="8172"/>
                </a:cubicBezTo>
                <a:close/>
                <a:moveTo>
                  <a:pt x="20610" y="8172"/>
                </a:moveTo>
                <a:cubicBezTo>
                  <a:pt x="20566" y="8172"/>
                  <a:pt x="20523" y="8189"/>
                  <a:pt x="20490" y="8221"/>
                </a:cubicBezTo>
                <a:cubicBezTo>
                  <a:pt x="20423" y="8287"/>
                  <a:pt x="20423" y="8393"/>
                  <a:pt x="20490" y="8459"/>
                </a:cubicBezTo>
                <a:cubicBezTo>
                  <a:pt x="20556" y="8525"/>
                  <a:pt x="20664" y="8525"/>
                  <a:pt x="20730" y="8459"/>
                </a:cubicBezTo>
                <a:cubicBezTo>
                  <a:pt x="20797" y="8393"/>
                  <a:pt x="20797" y="8287"/>
                  <a:pt x="20730" y="8221"/>
                </a:cubicBezTo>
                <a:cubicBezTo>
                  <a:pt x="20697" y="8189"/>
                  <a:pt x="20653" y="8172"/>
                  <a:pt x="20610" y="8172"/>
                </a:cubicBezTo>
                <a:close/>
                <a:moveTo>
                  <a:pt x="21396" y="8172"/>
                </a:moveTo>
                <a:cubicBezTo>
                  <a:pt x="21353" y="8172"/>
                  <a:pt x="21309" y="8189"/>
                  <a:pt x="21276" y="8221"/>
                </a:cubicBezTo>
                <a:cubicBezTo>
                  <a:pt x="21209" y="8287"/>
                  <a:pt x="21209" y="8393"/>
                  <a:pt x="21276" y="8459"/>
                </a:cubicBezTo>
                <a:cubicBezTo>
                  <a:pt x="21342" y="8525"/>
                  <a:pt x="21450" y="8525"/>
                  <a:pt x="21517" y="8459"/>
                </a:cubicBezTo>
                <a:cubicBezTo>
                  <a:pt x="21583" y="8393"/>
                  <a:pt x="21583" y="8287"/>
                  <a:pt x="21517" y="8221"/>
                </a:cubicBezTo>
                <a:cubicBezTo>
                  <a:pt x="21483" y="8189"/>
                  <a:pt x="21440" y="8172"/>
                  <a:pt x="21396" y="8172"/>
                </a:cubicBezTo>
                <a:close/>
                <a:moveTo>
                  <a:pt x="169" y="8989"/>
                </a:moveTo>
                <a:cubicBezTo>
                  <a:pt x="126" y="8989"/>
                  <a:pt x="83" y="9006"/>
                  <a:pt x="49" y="9039"/>
                </a:cubicBezTo>
                <a:cubicBezTo>
                  <a:pt x="-17" y="9104"/>
                  <a:pt x="-17" y="9211"/>
                  <a:pt x="49" y="9276"/>
                </a:cubicBezTo>
                <a:cubicBezTo>
                  <a:pt x="116" y="9342"/>
                  <a:pt x="223" y="9342"/>
                  <a:pt x="290" y="9276"/>
                </a:cubicBezTo>
                <a:cubicBezTo>
                  <a:pt x="356" y="9211"/>
                  <a:pt x="356" y="9104"/>
                  <a:pt x="290" y="9039"/>
                </a:cubicBezTo>
                <a:cubicBezTo>
                  <a:pt x="256" y="9006"/>
                  <a:pt x="213" y="8989"/>
                  <a:pt x="169" y="8989"/>
                </a:cubicBezTo>
                <a:close/>
                <a:moveTo>
                  <a:pt x="955" y="8989"/>
                </a:moveTo>
                <a:cubicBezTo>
                  <a:pt x="912" y="8989"/>
                  <a:pt x="869" y="9006"/>
                  <a:pt x="836" y="9039"/>
                </a:cubicBezTo>
                <a:cubicBezTo>
                  <a:pt x="769" y="9104"/>
                  <a:pt x="769" y="9211"/>
                  <a:pt x="836" y="9276"/>
                </a:cubicBezTo>
                <a:cubicBezTo>
                  <a:pt x="902" y="9342"/>
                  <a:pt x="1009" y="9342"/>
                  <a:pt x="1076" y="9276"/>
                </a:cubicBezTo>
                <a:cubicBezTo>
                  <a:pt x="1142" y="9211"/>
                  <a:pt x="1142" y="9104"/>
                  <a:pt x="1076" y="9039"/>
                </a:cubicBezTo>
                <a:cubicBezTo>
                  <a:pt x="1043" y="9006"/>
                  <a:pt x="999" y="8989"/>
                  <a:pt x="955" y="8989"/>
                </a:cubicBezTo>
                <a:close/>
                <a:moveTo>
                  <a:pt x="1742" y="8989"/>
                </a:moveTo>
                <a:cubicBezTo>
                  <a:pt x="1698" y="8989"/>
                  <a:pt x="1654" y="9006"/>
                  <a:pt x="1621" y="9039"/>
                </a:cubicBezTo>
                <a:cubicBezTo>
                  <a:pt x="1555" y="9104"/>
                  <a:pt x="1555" y="9211"/>
                  <a:pt x="1621" y="9276"/>
                </a:cubicBezTo>
                <a:cubicBezTo>
                  <a:pt x="1688" y="9342"/>
                  <a:pt x="1796" y="9342"/>
                  <a:pt x="1862" y="9276"/>
                </a:cubicBezTo>
                <a:cubicBezTo>
                  <a:pt x="1928" y="9211"/>
                  <a:pt x="1928" y="9104"/>
                  <a:pt x="1862" y="9039"/>
                </a:cubicBezTo>
                <a:cubicBezTo>
                  <a:pt x="1829" y="9006"/>
                  <a:pt x="1785" y="8989"/>
                  <a:pt x="1742" y="8989"/>
                </a:cubicBezTo>
                <a:close/>
                <a:moveTo>
                  <a:pt x="2528" y="8989"/>
                </a:moveTo>
                <a:cubicBezTo>
                  <a:pt x="2484" y="8989"/>
                  <a:pt x="2441" y="9006"/>
                  <a:pt x="2408" y="9039"/>
                </a:cubicBezTo>
                <a:cubicBezTo>
                  <a:pt x="2341" y="9104"/>
                  <a:pt x="2341" y="9211"/>
                  <a:pt x="2408" y="9276"/>
                </a:cubicBezTo>
                <a:cubicBezTo>
                  <a:pt x="2474" y="9342"/>
                  <a:pt x="2582" y="9342"/>
                  <a:pt x="2648" y="9276"/>
                </a:cubicBezTo>
                <a:cubicBezTo>
                  <a:pt x="2715" y="9211"/>
                  <a:pt x="2715" y="9104"/>
                  <a:pt x="2648" y="9039"/>
                </a:cubicBezTo>
                <a:cubicBezTo>
                  <a:pt x="2615" y="9006"/>
                  <a:pt x="2571" y="8989"/>
                  <a:pt x="2528" y="8989"/>
                </a:cubicBezTo>
                <a:close/>
                <a:moveTo>
                  <a:pt x="3314" y="8989"/>
                </a:moveTo>
                <a:cubicBezTo>
                  <a:pt x="3271" y="8989"/>
                  <a:pt x="3227" y="9006"/>
                  <a:pt x="3194" y="9039"/>
                </a:cubicBezTo>
                <a:cubicBezTo>
                  <a:pt x="3127" y="9104"/>
                  <a:pt x="3127" y="9211"/>
                  <a:pt x="3194" y="9276"/>
                </a:cubicBezTo>
                <a:cubicBezTo>
                  <a:pt x="3260" y="9342"/>
                  <a:pt x="3368" y="9342"/>
                  <a:pt x="3434" y="9276"/>
                </a:cubicBezTo>
                <a:cubicBezTo>
                  <a:pt x="3500" y="9211"/>
                  <a:pt x="3500" y="9104"/>
                  <a:pt x="3434" y="9039"/>
                </a:cubicBezTo>
                <a:cubicBezTo>
                  <a:pt x="3401" y="9006"/>
                  <a:pt x="3358" y="8989"/>
                  <a:pt x="3314" y="8989"/>
                </a:cubicBezTo>
                <a:close/>
                <a:moveTo>
                  <a:pt x="4101" y="8989"/>
                </a:moveTo>
                <a:cubicBezTo>
                  <a:pt x="4057" y="8989"/>
                  <a:pt x="4013" y="9006"/>
                  <a:pt x="3980" y="9039"/>
                </a:cubicBezTo>
                <a:cubicBezTo>
                  <a:pt x="3914" y="9104"/>
                  <a:pt x="3914" y="9211"/>
                  <a:pt x="3980" y="9276"/>
                </a:cubicBezTo>
                <a:cubicBezTo>
                  <a:pt x="4047" y="9342"/>
                  <a:pt x="4154" y="9342"/>
                  <a:pt x="4220" y="9276"/>
                </a:cubicBezTo>
                <a:cubicBezTo>
                  <a:pt x="4287" y="9211"/>
                  <a:pt x="4287" y="9104"/>
                  <a:pt x="4220" y="9039"/>
                </a:cubicBezTo>
                <a:cubicBezTo>
                  <a:pt x="4187" y="9006"/>
                  <a:pt x="4144" y="8989"/>
                  <a:pt x="4101" y="8989"/>
                </a:cubicBezTo>
                <a:close/>
                <a:moveTo>
                  <a:pt x="4886" y="8989"/>
                </a:moveTo>
                <a:cubicBezTo>
                  <a:pt x="4843" y="8989"/>
                  <a:pt x="4800" y="9006"/>
                  <a:pt x="4766" y="9039"/>
                </a:cubicBezTo>
                <a:cubicBezTo>
                  <a:pt x="4700" y="9104"/>
                  <a:pt x="4700" y="9211"/>
                  <a:pt x="4766" y="9276"/>
                </a:cubicBezTo>
                <a:cubicBezTo>
                  <a:pt x="4833" y="9342"/>
                  <a:pt x="4940" y="9342"/>
                  <a:pt x="5007" y="9276"/>
                </a:cubicBezTo>
                <a:cubicBezTo>
                  <a:pt x="5073" y="9211"/>
                  <a:pt x="5073" y="9104"/>
                  <a:pt x="5007" y="9039"/>
                </a:cubicBezTo>
                <a:cubicBezTo>
                  <a:pt x="4973" y="9006"/>
                  <a:pt x="4930" y="8989"/>
                  <a:pt x="4886" y="8989"/>
                </a:cubicBezTo>
                <a:close/>
                <a:moveTo>
                  <a:pt x="5672" y="8989"/>
                </a:moveTo>
                <a:cubicBezTo>
                  <a:pt x="5629" y="8989"/>
                  <a:pt x="5586" y="9006"/>
                  <a:pt x="5553" y="9039"/>
                </a:cubicBezTo>
                <a:cubicBezTo>
                  <a:pt x="5486" y="9104"/>
                  <a:pt x="5486" y="9211"/>
                  <a:pt x="5553" y="9276"/>
                </a:cubicBezTo>
                <a:cubicBezTo>
                  <a:pt x="5619" y="9342"/>
                  <a:pt x="5726" y="9342"/>
                  <a:pt x="5793" y="9276"/>
                </a:cubicBezTo>
                <a:cubicBezTo>
                  <a:pt x="5859" y="9211"/>
                  <a:pt x="5859" y="9104"/>
                  <a:pt x="5793" y="9039"/>
                </a:cubicBezTo>
                <a:cubicBezTo>
                  <a:pt x="5760" y="9006"/>
                  <a:pt x="5716" y="8989"/>
                  <a:pt x="5672" y="8989"/>
                </a:cubicBezTo>
                <a:close/>
                <a:moveTo>
                  <a:pt x="6459" y="8989"/>
                </a:moveTo>
                <a:cubicBezTo>
                  <a:pt x="6415" y="8989"/>
                  <a:pt x="6372" y="9006"/>
                  <a:pt x="6338" y="9039"/>
                </a:cubicBezTo>
                <a:cubicBezTo>
                  <a:pt x="6272" y="9104"/>
                  <a:pt x="6272" y="9211"/>
                  <a:pt x="6338" y="9276"/>
                </a:cubicBezTo>
                <a:cubicBezTo>
                  <a:pt x="6405" y="9342"/>
                  <a:pt x="6513" y="9342"/>
                  <a:pt x="6579" y="9276"/>
                </a:cubicBezTo>
                <a:cubicBezTo>
                  <a:pt x="6646" y="9211"/>
                  <a:pt x="6646" y="9104"/>
                  <a:pt x="6579" y="9039"/>
                </a:cubicBezTo>
                <a:cubicBezTo>
                  <a:pt x="6546" y="9006"/>
                  <a:pt x="6502" y="8989"/>
                  <a:pt x="6459" y="8989"/>
                </a:cubicBezTo>
                <a:close/>
                <a:moveTo>
                  <a:pt x="7245" y="8989"/>
                </a:moveTo>
                <a:cubicBezTo>
                  <a:pt x="7202" y="8989"/>
                  <a:pt x="7158" y="9006"/>
                  <a:pt x="7125" y="9039"/>
                </a:cubicBezTo>
                <a:cubicBezTo>
                  <a:pt x="7058" y="9104"/>
                  <a:pt x="7058" y="9211"/>
                  <a:pt x="7125" y="9276"/>
                </a:cubicBezTo>
                <a:cubicBezTo>
                  <a:pt x="7191" y="9342"/>
                  <a:pt x="7299" y="9342"/>
                  <a:pt x="7365" y="9276"/>
                </a:cubicBezTo>
                <a:cubicBezTo>
                  <a:pt x="7432" y="9211"/>
                  <a:pt x="7432" y="9104"/>
                  <a:pt x="7365" y="9039"/>
                </a:cubicBezTo>
                <a:cubicBezTo>
                  <a:pt x="7332" y="9006"/>
                  <a:pt x="7289" y="8989"/>
                  <a:pt x="7245" y="8989"/>
                </a:cubicBezTo>
                <a:close/>
                <a:moveTo>
                  <a:pt x="8031" y="8989"/>
                </a:moveTo>
                <a:cubicBezTo>
                  <a:pt x="7988" y="8989"/>
                  <a:pt x="7944" y="9006"/>
                  <a:pt x="7911" y="9039"/>
                </a:cubicBezTo>
                <a:cubicBezTo>
                  <a:pt x="7845" y="9104"/>
                  <a:pt x="7845" y="9211"/>
                  <a:pt x="7911" y="9276"/>
                </a:cubicBezTo>
                <a:cubicBezTo>
                  <a:pt x="7977" y="9342"/>
                  <a:pt x="8085" y="9342"/>
                  <a:pt x="8151" y="9276"/>
                </a:cubicBezTo>
                <a:cubicBezTo>
                  <a:pt x="8217" y="9211"/>
                  <a:pt x="8217" y="9104"/>
                  <a:pt x="8151" y="9039"/>
                </a:cubicBezTo>
                <a:cubicBezTo>
                  <a:pt x="8118" y="9006"/>
                  <a:pt x="8075" y="8989"/>
                  <a:pt x="8031" y="8989"/>
                </a:cubicBezTo>
                <a:close/>
                <a:moveTo>
                  <a:pt x="8818" y="8989"/>
                </a:moveTo>
                <a:cubicBezTo>
                  <a:pt x="8774" y="8989"/>
                  <a:pt x="8730" y="9006"/>
                  <a:pt x="8697" y="9039"/>
                </a:cubicBezTo>
                <a:cubicBezTo>
                  <a:pt x="8631" y="9104"/>
                  <a:pt x="8631" y="9211"/>
                  <a:pt x="8697" y="9276"/>
                </a:cubicBezTo>
                <a:cubicBezTo>
                  <a:pt x="8764" y="9342"/>
                  <a:pt x="8871" y="9342"/>
                  <a:pt x="8937" y="9276"/>
                </a:cubicBezTo>
                <a:cubicBezTo>
                  <a:pt x="9004" y="9211"/>
                  <a:pt x="9004" y="9104"/>
                  <a:pt x="8937" y="9039"/>
                </a:cubicBezTo>
                <a:cubicBezTo>
                  <a:pt x="8904" y="9006"/>
                  <a:pt x="8861" y="8989"/>
                  <a:pt x="8818" y="8989"/>
                </a:cubicBezTo>
                <a:close/>
                <a:moveTo>
                  <a:pt x="9603" y="8989"/>
                </a:moveTo>
                <a:cubicBezTo>
                  <a:pt x="9560" y="8989"/>
                  <a:pt x="9517" y="9006"/>
                  <a:pt x="9483" y="9039"/>
                </a:cubicBezTo>
                <a:cubicBezTo>
                  <a:pt x="9417" y="9104"/>
                  <a:pt x="9417" y="9211"/>
                  <a:pt x="9483" y="9276"/>
                </a:cubicBezTo>
                <a:cubicBezTo>
                  <a:pt x="9550" y="9342"/>
                  <a:pt x="9657" y="9342"/>
                  <a:pt x="9724" y="9276"/>
                </a:cubicBezTo>
                <a:cubicBezTo>
                  <a:pt x="9790" y="9211"/>
                  <a:pt x="9790" y="9104"/>
                  <a:pt x="9724" y="9039"/>
                </a:cubicBezTo>
                <a:cubicBezTo>
                  <a:pt x="9690" y="9006"/>
                  <a:pt x="9647" y="8989"/>
                  <a:pt x="9603" y="8989"/>
                </a:cubicBezTo>
                <a:close/>
                <a:moveTo>
                  <a:pt x="10390" y="8989"/>
                </a:moveTo>
                <a:cubicBezTo>
                  <a:pt x="10346" y="8989"/>
                  <a:pt x="10303" y="9006"/>
                  <a:pt x="10270" y="9039"/>
                </a:cubicBezTo>
                <a:cubicBezTo>
                  <a:pt x="10203" y="9104"/>
                  <a:pt x="10203" y="9211"/>
                  <a:pt x="10270" y="9276"/>
                </a:cubicBezTo>
                <a:cubicBezTo>
                  <a:pt x="10336" y="9342"/>
                  <a:pt x="10444" y="9342"/>
                  <a:pt x="10510" y="9276"/>
                </a:cubicBezTo>
                <a:cubicBezTo>
                  <a:pt x="10576" y="9211"/>
                  <a:pt x="10576" y="9104"/>
                  <a:pt x="10510" y="9039"/>
                </a:cubicBezTo>
                <a:cubicBezTo>
                  <a:pt x="10477" y="9006"/>
                  <a:pt x="10433" y="8989"/>
                  <a:pt x="10390" y="8989"/>
                </a:cubicBezTo>
                <a:close/>
                <a:moveTo>
                  <a:pt x="11176" y="8989"/>
                </a:moveTo>
                <a:cubicBezTo>
                  <a:pt x="11132" y="8989"/>
                  <a:pt x="11089" y="9006"/>
                  <a:pt x="11055" y="9039"/>
                </a:cubicBezTo>
                <a:cubicBezTo>
                  <a:pt x="10989" y="9104"/>
                  <a:pt x="10989" y="9211"/>
                  <a:pt x="11055" y="9276"/>
                </a:cubicBezTo>
                <a:cubicBezTo>
                  <a:pt x="11122" y="9342"/>
                  <a:pt x="11230" y="9342"/>
                  <a:pt x="11296" y="9276"/>
                </a:cubicBezTo>
                <a:cubicBezTo>
                  <a:pt x="11363" y="9211"/>
                  <a:pt x="11363" y="9104"/>
                  <a:pt x="11296" y="9039"/>
                </a:cubicBezTo>
                <a:cubicBezTo>
                  <a:pt x="11263" y="9006"/>
                  <a:pt x="11219" y="8989"/>
                  <a:pt x="11176" y="8989"/>
                </a:cubicBezTo>
                <a:close/>
                <a:moveTo>
                  <a:pt x="11962" y="8989"/>
                </a:moveTo>
                <a:cubicBezTo>
                  <a:pt x="11919" y="8989"/>
                  <a:pt x="11875" y="9006"/>
                  <a:pt x="11842" y="9039"/>
                </a:cubicBezTo>
                <a:cubicBezTo>
                  <a:pt x="11775" y="9104"/>
                  <a:pt x="11775" y="9211"/>
                  <a:pt x="11842" y="9276"/>
                </a:cubicBezTo>
                <a:cubicBezTo>
                  <a:pt x="11908" y="9342"/>
                  <a:pt x="12016" y="9342"/>
                  <a:pt x="12083" y="9276"/>
                </a:cubicBezTo>
                <a:cubicBezTo>
                  <a:pt x="12149" y="9211"/>
                  <a:pt x="12149" y="9104"/>
                  <a:pt x="12083" y="9039"/>
                </a:cubicBezTo>
                <a:cubicBezTo>
                  <a:pt x="12049" y="9006"/>
                  <a:pt x="12006" y="8989"/>
                  <a:pt x="11962" y="8989"/>
                </a:cubicBezTo>
                <a:close/>
                <a:moveTo>
                  <a:pt x="12748" y="8989"/>
                </a:moveTo>
                <a:cubicBezTo>
                  <a:pt x="12705" y="8989"/>
                  <a:pt x="12661" y="9006"/>
                  <a:pt x="12628" y="9039"/>
                </a:cubicBezTo>
                <a:cubicBezTo>
                  <a:pt x="12562" y="9104"/>
                  <a:pt x="12562" y="9211"/>
                  <a:pt x="12628" y="9276"/>
                </a:cubicBezTo>
                <a:cubicBezTo>
                  <a:pt x="12694" y="9342"/>
                  <a:pt x="12802" y="9342"/>
                  <a:pt x="12868" y="9276"/>
                </a:cubicBezTo>
                <a:cubicBezTo>
                  <a:pt x="12935" y="9211"/>
                  <a:pt x="12935" y="9104"/>
                  <a:pt x="12868" y="9039"/>
                </a:cubicBezTo>
                <a:cubicBezTo>
                  <a:pt x="12835" y="9006"/>
                  <a:pt x="12792" y="8989"/>
                  <a:pt x="12748" y="8989"/>
                </a:cubicBezTo>
                <a:close/>
                <a:moveTo>
                  <a:pt x="13535" y="8989"/>
                </a:moveTo>
                <a:cubicBezTo>
                  <a:pt x="13491" y="8989"/>
                  <a:pt x="13447" y="9006"/>
                  <a:pt x="13414" y="9039"/>
                </a:cubicBezTo>
                <a:cubicBezTo>
                  <a:pt x="13348" y="9104"/>
                  <a:pt x="13348" y="9211"/>
                  <a:pt x="13414" y="9276"/>
                </a:cubicBezTo>
                <a:cubicBezTo>
                  <a:pt x="13481" y="9342"/>
                  <a:pt x="13588" y="9342"/>
                  <a:pt x="13654" y="9276"/>
                </a:cubicBezTo>
                <a:cubicBezTo>
                  <a:pt x="13721" y="9211"/>
                  <a:pt x="13721" y="9104"/>
                  <a:pt x="13654" y="9039"/>
                </a:cubicBezTo>
                <a:cubicBezTo>
                  <a:pt x="13621" y="9006"/>
                  <a:pt x="13578" y="8989"/>
                  <a:pt x="13535" y="8989"/>
                </a:cubicBezTo>
                <a:close/>
                <a:moveTo>
                  <a:pt x="14320" y="8989"/>
                </a:moveTo>
                <a:cubicBezTo>
                  <a:pt x="14277" y="8989"/>
                  <a:pt x="14234" y="9006"/>
                  <a:pt x="14201" y="9039"/>
                </a:cubicBezTo>
                <a:cubicBezTo>
                  <a:pt x="14134" y="9104"/>
                  <a:pt x="14134" y="9211"/>
                  <a:pt x="14201" y="9276"/>
                </a:cubicBezTo>
                <a:cubicBezTo>
                  <a:pt x="14267" y="9342"/>
                  <a:pt x="14374" y="9342"/>
                  <a:pt x="14441" y="9276"/>
                </a:cubicBezTo>
                <a:cubicBezTo>
                  <a:pt x="14507" y="9211"/>
                  <a:pt x="14507" y="9104"/>
                  <a:pt x="14441" y="9039"/>
                </a:cubicBezTo>
                <a:cubicBezTo>
                  <a:pt x="14408" y="9006"/>
                  <a:pt x="14364" y="8989"/>
                  <a:pt x="14320" y="8989"/>
                </a:cubicBezTo>
                <a:close/>
                <a:moveTo>
                  <a:pt x="15107" y="8989"/>
                </a:moveTo>
                <a:cubicBezTo>
                  <a:pt x="15063" y="8989"/>
                  <a:pt x="15019" y="9006"/>
                  <a:pt x="14986" y="9039"/>
                </a:cubicBezTo>
                <a:cubicBezTo>
                  <a:pt x="14920" y="9104"/>
                  <a:pt x="14920" y="9211"/>
                  <a:pt x="14986" y="9276"/>
                </a:cubicBezTo>
                <a:cubicBezTo>
                  <a:pt x="15053" y="9342"/>
                  <a:pt x="15161" y="9342"/>
                  <a:pt x="15227" y="9276"/>
                </a:cubicBezTo>
                <a:cubicBezTo>
                  <a:pt x="15293" y="9211"/>
                  <a:pt x="15293" y="9104"/>
                  <a:pt x="15227" y="9039"/>
                </a:cubicBezTo>
                <a:cubicBezTo>
                  <a:pt x="15194" y="9006"/>
                  <a:pt x="15150" y="8989"/>
                  <a:pt x="15107" y="8989"/>
                </a:cubicBezTo>
                <a:close/>
                <a:moveTo>
                  <a:pt x="15893" y="8989"/>
                </a:moveTo>
                <a:cubicBezTo>
                  <a:pt x="15849" y="8989"/>
                  <a:pt x="15806" y="9006"/>
                  <a:pt x="15772" y="9039"/>
                </a:cubicBezTo>
                <a:cubicBezTo>
                  <a:pt x="15706" y="9104"/>
                  <a:pt x="15706" y="9211"/>
                  <a:pt x="15772" y="9276"/>
                </a:cubicBezTo>
                <a:cubicBezTo>
                  <a:pt x="15839" y="9342"/>
                  <a:pt x="15947" y="9342"/>
                  <a:pt x="16013" y="9276"/>
                </a:cubicBezTo>
                <a:cubicBezTo>
                  <a:pt x="16080" y="9211"/>
                  <a:pt x="16080" y="9104"/>
                  <a:pt x="16013" y="9039"/>
                </a:cubicBezTo>
                <a:cubicBezTo>
                  <a:pt x="15980" y="9006"/>
                  <a:pt x="15936" y="8989"/>
                  <a:pt x="15893" y="8989"/>
                </a:cubicBezTo>
                <a:close/>
                <a:moveTo>
                  <a:pt x="16679" y="8989"/>
                </a:moveTo>
                <a:cubicBezTo>
                  <a:pt x="16636" y="8989"/>
                  <a:pt x="16592" y="9006"/>
                  <a:pt x="16559" y="9039"/>
                </a:cubicBezTo>
                <a:cubicBezTo>
                  <a:pt x="16492" y="9104"/>
                  <a:pt x="16492" y="9211"/>
                  <a:pt x="16559" y="9276"/>
                </a:cubicBezTo>
                <a:cubicBezTo>
                  <a:pt x="16625" y="9342"/>
                  <a:pt x="16733" y="9342"/>
                  <a:pt x="16800" y="9276"/>
                </a:cubicBezTo>
                <a:cubicBezTo>
                  <a:pt x="16866" y="9211"/>
                  <a:pt x="16866" y="9104"/>
                  <a:pt x="16800" y="9039"/>
                </a:cubicBezTo>
                <a:cubicBezTo>
                  <a:pt x="16766" y="9006"/>
                  <a:pt x="16723" y="8989"/>
                  <a:pt x="16679" y="8989"/>
                </a:cubicBezTo>
                <a:close/>
                <a:moveTo>
                  <a:pt x="17465" y="8989"/>
                </a:moveTo>
                <a:cubicBezTo>
                  <a:pt x="17422" y="8989"/>
                  <a:pt x="17378" y="9006"/>
                  <a:pt x="17345" y="9039"/>
                </a:cubicBezTo>
                <a:cubicBezTo>
                  <a:pt x="17279" y="9104"/>
                  <a:pt x="17279" y="9211"/>
                  <a:pt x="17345" y="9276"/>
                </a:cubicBezTo>
                <a:cubicBezTo>
                  <a:pt x="17411" y="9342"/>
                  <a:pt x="17519" y="9342"/>
                  <a:pt x="17585" y="9276"/>
                </a:cubicBezTo>
                <a:cubicBezTo>
                  <a:pt x="17652" y="9211"/>
                  <a:pt x="17652" y="9104"/>
                  <a:pt x="17585" y="9039"/>
                </a:cubicBezTo>
                <a:cubicBezTo>
                  <a:pt x="17552" y="9006"/>
                  <a:pt x="17509" y="8989"/>
                  <a:pt x="17465" y="8989"/>
                </a:cubicBezTo>
                <a:close/>
                <a:moveTo>
                  <a:pt x="18252" y="8989"/>
                </a:moveTo>
                <a:cubicBezTo>
                  <a:pt x="18208" y="8989"/>
                  <a:pt x="18165" y="9006"/>
                  <a:pt x="18131" y="9039"/>
                </a:cubicBezTo>
                <a:cubicBezTo>
                  <a:pt x="18065" y="9104"/>
                  <a:pt x="18065" y="9211"/>
                  <a:pt x="18131" y="9276"/>
                </a:cubicBezTo>
                <a:cubicBezTo>
                  <a:pt x="18198" y="9342"/>
                  <a:pt x="18305" y="9342"/>
                  <a:pt x="18371" y="9276"/>
                </a:cubicBezTo>
                <a:cubicBezTo>
                  <a:pt x="18438" y="9211"/>
                  <a:pt x="18438" y="9104"/>
                  <a:pt x="18371" y="9039"/>
                </a:cubicBezTo>
                <a:cubicBezTo>
                  <a:pt x="18338" y="9006"/>
                  <a:pt x="18295" y="8989"/>
                  <a:pt x="18252" y="8989"/>
                </a:cubicBezTo>
                <a:close/>
                <a:moveTo>
                  <a:pt x="19037" y="8989"/>
                </a:moveTo>
                <a:cubicBezTo>
                  <a:pt x="18994" y="8989"/>
                  <a:pt x="18951" y="9006"/>
                  <a:pt x="18918" y="9039"/>
                </a:cubicBezTo>
                <a:cubicBezTo>
                  <a:pt x="18851" y="9104"/>
                  <a:pt x="18851" y="9211"/>
                  <a:pt x="18918" y="9276"/>
                </a:cubicBezTo>
                <a:cubicBezTo>
                  <a:pt x="18984" y="9342"/>
                  <a:pt x="19091" y="9342"/>
                  <a:pt x="19158" y="9276"/>
                </a:cubicBezTo>
                <a:cubicBezTo>
                  <a:pt x="19224" y="9211"/>
                  <a:pt x="19224" y="9104"/>
                  <a:pt x="19158" y="9039"/>
                </a:cubicBezTo>
                <a:cubicBezTo>
                  <a:pt x="19125" y="9006"/>
                  <a:pt x="19081" y="8989"/>
                  <a:pt x="19037" y="8989"/>
                </a:cubicBezTo>
                <a:close/>
                <a:moveTo>
                  <a:pt x="19824" y="8989"/>
                </a:moveTo>
                <a:cubicBezTo>
                  <a:pt x="19780" y="8989"/>
                  <a:pt x="19736" y="9006"/>
                  <a:pt x="19703" y="9039"/>
                </a:cubicBezTo>
                <a:cubicBezTo>
                  <a:pt x="19637" y="9104"/>
                  <a:pt x="19637" y="9211"/>
                  <a:pt x="19703" y="9276"/>
                </a:cubicBezTo>
                <a:cubicBezTo>
                  <a:pt x="19770" y="9342"/>
                  <a:pt x="19878" y="9342"/>
                  <a:pt x="19944" y="9276"/>
                </a:cubicBezTo>
                <a:cubicBezTo>
                  <a:pt x="20010" y="9211"/>
                  <a:pt x="20010" y="9104"/>
                  <a:pt x="19944" y="9039"/>
                </a:cubicBezTo>
                <a:cubicBezTo>
                  <a:pt x="19911" y="9006"/>
                  <a:pt x="19867" y="8989"/>
                  <a:pt x="19824" y="8989"/>
                </a:cubicBezTo>
                <a:close/>
                <a:moveTo>
                  <a:pt x="20610" y="8989"/>
                </a:moveTo>
                <a:cubicBezTo>
                  <a:pt x="20566" y="8989"/>
                  <a:pt x="20523" y="9006"/>
                  <a:pt x="20490" y="9039"/>
                </a:cubicBezTo>
                <a:cubicBezTo>
                  <a:pt x="20423" y="9104"/>
                  <a:pt x="20423" y="9211"/>
                  <a:pt x="20490" y="9276"/>
                </a:cubicBezTo>
                <a:cubicBezTo>
                  <a:pt x="20556" y="9342"/>
                  <a:pt x="20664" y="9342"/>
                  <a:pt x="20730" y="9276"/>
                </a:cubicBezTo>
                <a:cubicBezTo>
                  <a:pt x="20797" y="9211"/>
                  <a:pt x="20797" y="9104"/>
                  <a:pt x="20730" y="9039"/>
                </a:cubicBezTo>
                <a:cubicBezTo>
                  <a:pt x="20697" y="9006"/>
                  <a:pt x="20653" y="8989"/>
                  <a:pt x="20610" y="8989"/>
                </a:cubicBezTo>
                <a:close/>
                <a:moveTo>
                  <a:pt x="21396" y="8989"/>
                </a:moveTo>
                <a:cubicBezTo>
                  <a:pt x="21353" y="8989"/>
                  <a:pt x="21309" y="9006"/>
                  <a:pt x="21276" y="9039"/>
                </a:cubicBezTo>
                <a:cubicBezTo>
                  <a:pt x="21209" y="9104"/>
                  <a:pt x="21209" y="9211"/>
                  <a:pt x="21276" y="9276"/>
                </a:cubicBezTo>
                <a:cubicBezTo>
                  <a:pt x="21342" y="9342"/>
                  <a:pt x="21450" y="9342"/>
                  <a:pt x="21517" y="9276"/>
                </a:cubicBezTo>
                <a:cubicBezTo>
                  <a:pt x="21583" y="9211"/>
                  <a:pt x="21583" y="9104"/>
                  <a:pt x="21517" y="9039"/>
                </a:cubicBezTo>
                <a:cubicBezTo>
                  <a:pt x="21483" y="9006"/>
                  <a:pt x="21440" y="8989"/>
                  <a:pt x="21396" y="8989"/>
                </a:cubicBezTo>
                <a:close/>
                <a:moveTo>
                  <a:pt x="169" y="9806"/>
                </a:moveTo>
                <a:cubicBezTo>
                  <a:pt x="126" y="9806"/>
                  <a:pt x="83" y="9823"/>
                  <a:pt x="49" y="9856"/>
                </a:cubicBezTo>
                <a:cubicBezTo>
                  <a:pt x="-17" y="9921"/>
                  <a:pt x="-17" y="10028"/>
                  <a:pt x="49" y="10093"/>
                </a:cubicBezTo>
                <a:cubicBezTo>
                  <a:pt x="116" y="10159"/>
                  <a:pt x="223" y="10159"/>
                  <a:pt x="290" y="10093"/>
                </a:cubicBezTo>
                <a:cubicBezTo>
                  <a:pt x="356" y="10028"/>
                  <a:pt x="356" y="9921"/>
                  <a:pt x="290" y="9856"/>
                </a:cubicBezTo>
                <a:cubicBezTo>
                  <a:pt x="256" y="9823"/>
                  <a:pt x="213" y="9806"/>
                  <a:pt x="169" y="9806"/>
                </a:cubicBezTo>
                <a:close/>
                <a:moveTo>
                  <a:pt x="955" y="9806"/>
                </a:moveTo>
                <a:cubicBezTo>
                  <a:pt x="912" y="9806"/>
                  <a:pt x="869" y="9823"/>
                  <a:pt x="836" y="9856"/>
                </a:cubicBezTo>
                <a:cubicBezTo>
                  <a:pt x="769" y="9921"/>
                  <a:pt x="769" y="10028"/>
                  <a:pt x="836" y="10093"/>
                </a:cubicBezTo>
                <a:cubicBezTo>
                  <a:pt x="902" y="10159"/>
                  <a:pt x="1009" y="10159"/>
                  <a:pt x="1076" y="10093"/>
                </a:cubicBezTo>
                <a:cubicBezTo>
                  <a:pt x="1142" y="10028"/>
                  <a:pt x="1142" y="9921"/>
                  <a:pt x="1076" y="9856"/>
                </a:cubicBezTo>
                <a:cubicBezTo>
                  <a:pt x="1043" y="9823"/>
                  <a:pt x="999" y="9806"/>
                  <a:pt x="955" y="9806"/>
                </a:cubicBezTo>
                <a:close/>
                <a:moveTo>
                  <a:pt x="1742" y="9806"/>
                </a:moveTo>
                <a:cubicBezTo>
                  <a:pt x="1698" y="9806"/>
                  <a:pt x="1654" y="9823"/>
                  <a:pt x="1621" y="9856"/>
                </a:cubicBezTo>
                <a:cubicBezTo>
                  <a:pt x="1555" y="9921"/>
                  <a:pt x="1555" y="10028"/>
                  <a:pt x="1621" y="10093"/>
                </a:cubicBezTo>
                <a:cubicBezTo>
                  <a:pt x="1688" y="10159"/>
                  <a:pt x="1796" y="10159"/>
                  <a:pt x="1862" y="10093"/>
                </a:cubicBezTo>
                <a:cubicBezTo>
                  <a:pt x="1928" y="10028"/>
                  <a:pt x="1928" y="9921"/>
                  <a:pt x="1862" y="9856"/>
                </a:cubicBezTo>
                <a:cubicBezTo>
                  <a:pt x="1829" y="9823"/>
                  <a:pt x="1785" y="9806"/>
                  <a:pt x="1742" y="9806"/>
                </a:cubicBezTo>
                <a:close/>
                <a:moveTo>
                  <a:pt x="2528" y="9806"/>
                </a:moveTo>
                <a:cubicBezTo>
                  <a:pt x="2484" y="9806"/>
                  <a:pt x="2441" y="9823"/>
                  <a:pt x="2408" y="9856"/>
                </a:cubicBezTo>
                <a:cubicBezTo>
                  <a:pt x="2341" y="9921"/>
                  <a:pt x="2341" y="10028"/>
                  <a:pt x="2408" y="10093"/>
                </a:cubicBezTo>
                <a:cubicBezTo>
                  <a:pt x="2474" y="10159"/>
                  <a:pt x="2582" y="10159"/>
                  <a:pt x="2648" y="10093"/>
                </a:cubicBezTo>
                <a:cubicBezTo>
                  <a:pt x="2715" y="10028"/>
                  <a:pt x="2715" y="9921"/>
                  <a:pt x="2648" y="9856"/>
                </a:cubicBezTo>
                <a:cubicBezTo>
                  <a:pt x="2615" y="9823"/>
                  <a:pt x="2571" y="9806"/>
                  <a:pt x="2528" y="9806"/>
                </a:cubicBezTo>
                <a:close/>
                <a:moveTo>
                  <a:pt x="3314" y="9806"/>
                </a:moveTo>
                <a:cubicBezTo>
                  <a:pt x="3271" y="9806"/>
                  <a:pt x="3227" y="9823"/>
                  <a:pt x="3194" y="9856"/>
                </a:cubicBezTo>
                <a:cubicBezTo>
                  <a:pt x="3127" y="9921"/>
                  <a:pt x="3127" y="10028"/>
                  <a:pt x="3194" y="10093"/>
                </a:cubicBezTo>
                <a:cubicBezTo>
                  <a:pt x="3260" y="10159"/>
                  <a:pt x="3368" y="10159"/>
                  <a:pt x="3434" y="10093"/>
                </a:cubicBezTo>
                <a:cubicBezTo>
                  <a:pt x="3500" y="10028"/>
                  <a:pt x="3500" y="9921"/>
                  <a:pt x="3434" y="9856"/>
                </a:cubicBezTo>
                <a:cubicBezTo>
                  <a:pt x="3401" y="9823"/>
                  <a:pt x="3358" y="9806"/>
                  <a:pt x="3314" y="9806"/>
                </a:cubicBezTo>
                <a:close/>
                <a:moveTo>
                  <a:pt x="4101" y="9806"/>
                </a:moveTo>
                <a:cubicBezTo>
                  <a:pt x="4057" y="9806"/>
                  <a:pt x="4013" y="9823"/>
                  <a:pt x="3980" y="9856"/>
                </a:cubicBezTo>
                <a:cubicBezTo>
                  <a:pt x="3914" y="9921"/>
                  <a:pt x="3914" y="10028"/>
                  <a:pt x="3980" y="10093"/>
                </a:cubicBezTo>
                <a:cubicBezTo>
                  <a:pt x="4047" y="10159"/>
                  <a:pt x="4154" y="10159"/>
                  <a:pt x="4220" y="10093"/>
                </a:cubicBezTo>
                <a:cubicBezTo>
                  <a:pt x="4287" y="10028"/>
                  <a:pt x="4287" y="9921"/>
                  <a:pt x="4220" y="9856"/>
                </a:cubicBezTo>
                <a:cubicBezTo>
                  <a:pt x="4187" y="9823"/>
                  <a:pt x="4144" y="9806"/>
                  <a:pt x="4101" y="9806"/>
                </a:cubicBezTo>
                <a:close/>
                <a:moveTo>
                  <a:pt x="4886" y="9806"/>
                </a:moveTo>
                <a:cubicBezTo>
                  <a:pt x="4843" y="9806"/>
                  <a:pt x="4800" y="9823"/>
                  <a:pt x="4766" y="9856"/>
                </a:cubicBezTo>
                <a:cubicBezTo>
                  <a:pt x="4700" y="9921"/>
                  <a:pt x="4700" y="10028"/>
                  <a:pt x="4766" y="10093"/>
                </a:cubicBezTo>
                <a:cubicBezTo>
                  <a:pt x="4833" y="10159"/>
                  <a:pt x="4940" y="10159"/>
                  <a:pt x="5007" y="10093"/>
                </a:cubicBezTo>
                <a:cubicBezTo>
                  <a:pt x="5073" y="10028"/>
                  <a:pt x="5073" y="9921"/>
                  <a:pt x="5007" y="9856"/>
                </a:cubicBezTo>
                <a:cubicBezTo>
                  <a:pt x="4973" y="9823"/>
                  <a:pt x="4930" y="9806"/>
                  <a:pt x="4886" y="9806"/>
                </a:cubicBezTo>
                <a:close/>
                <a:moveTo>
                  <a:pt x="5672" y="9806"/>
                </a:moveTo>
                <a:cubicBezTo>
                  <a:pt x="5629" y="9806"/>
                  <a:pt x="5586" y="9823"/>
                  <a:pt x="5553" y="9856"/>
                </a:cubicBezTo>
                <a:cubicBezTo>
                  <a:pt x="5486" y="9921"/>
                  <a:pt x="5486" y="10028"/>
                  <a:pt x="5553" y="10093"/>
                </a:cubicBezTo>
                <a:cubicBezTo>
                  <a:pt x="5619" y="10159"/>
                  <a:pt x="5726" y="10159"/>
                  <a:pt x="5793" y="10093"/>
                </a:cubicBezTo>
                <a:cubicBezTo>
                  <a:pt x="5859" y="10028"/>
                  <a:pt x="5859" y="9921"/>
                  <a:pt x="5793" y="9856"/>
                </a:cubicBezTo>
                <a:cubicBezTo>
                  <a:pt x="5760" y="9823"/>
                  <a:pt x="5716" y="9806"/>
                  <a:pt x="5672" y="9806"/>
                </a:cubicBezTo>
                <a:close/>
                <a:moveTo>
                  <a:pt x="6459" y="9806"/>
                </a:moveTo>
                <a:cubicBezTo>
                  <a:pt x="6415" y="9806"/>
                  <a:pt x="6372" y="9823"/>
                  <a:pt x="6338" y="9856"/>
                </a:cubicBezTo>
                <a:cubicBezTo>
                  <a:pt x="6272" y="9921"/>
                  <a:pt x="6272" y="10028"/>
                  <a:pt x="6338" y="10093"/>
                </a:cubicBezTo>
                <a:cubicBezTo>
                  <a:pt x="6405" y="10159"/>
                  <a:pt x="6513" y="10159"/>
                  <a:pt x="6579" y="10093"/>
                </a:cubicBezTo>
                <a:cubicBezTo>
                  <a:pt x="6646" y="10028"/>
                  <a:pt x="6646" y="9921"/>
                  <a:pt x="6579" y="9856"/>
                </a:cubicBezTo>
                <a:cubicBezTo>
                  <a:pt x="6546" y="9823"/>
                  <a:pt x="6502" y="9806"/>
                  <a:pt x="6459" y="9806"/>
                </a:cubicBezTo>
                <a:close/>
                <a:moveTo>
                  <a:pt x="7245" y="9806"/>
                </a:moveTo>
                <a:cubicBezTo>
                  <a:pt x="7202" y="9806"/>
                  <a:pt x="7158" y="9823"/>
                  <a:pt x="7125" y="9856"/>
                </a:cubicBezTo>
                <a:cubicBezTo>
                  <a:pt x="7058" y="9921"/>
                  <a:pt x="7058" y="10028"/>
                  <a:pt x="7125" y="10093"/>
                </a:cubicBezTo>
                <a:cubicBezTo>
                  <a:pt x="7191" y="10159"/>
                  <a:pt x="7299" y="10159"/>
                  <a:pt x="7365" y="10093"/>
                </a:cubicBezTo>
                <a:cubicBezTo>
                  <a:pt x="7432" y="10028"/>
                  <a:pt x="7432" y="9921"/>
                  <a:pt x="7365" y="9856"/>
                </a:cubicBezTo>
                <a:cubicBezTo>
                  <a:pt x="7332" y="9823"/>
                  <a:pt x="7289" y="9806"/>
                  <a:pt x="7245" y="9806"/>
                </a:cubicBezTo>
                <a:close/>
                <a:moveTo>
                  <a:pt x="8031" y="9806"/>
                </a:moveTo>
                <a:cubicBezTo>
                  <a:pt x="7988" y="9806"/>
                  <a:pt x="7944" y="9823"/>
                  <a:pt x="7911" y="9856"/>
                </a:cubicBezTo>
                <a:cubicBezTo>
                  <a:pt x="7845" y="9921"/>
                  <a:pt x="7845" y="10028"/>
                  <a:pt x="7911" y="10093"/>
                </a:cubicBezTo>
                <a:cubicBezTo>
                  <a:pt x="7977" y="10159"/>
                  <a:pt x="8085" y="10159"/>
                  <a:pt x="8151" y="10093"/>
                </a:cubicBezTo>
                <a:cubicBezTo>
                  <a:pt x="8217" y="10028"/>
                  <a:pt x="8217" y="9921"/>
                  <a:pt x="8151" y="9856"/>
                </a:cubicBezTo>
                <a:cubicBezTo>
                  <a:pt x="8118" y="9823"/>
                  <a:pt x="8075" y="9806"/>
                  <a:pt x="8031" y="9806"/>
                </a:cubicBezTo>
                <a:close/>
                <a:moveTo>
                  <a:pt x="8818" y="9806"/>
                </a:moveTo>
                <a:cubicBezTo>
                  <a:pt x="8774" y="9806"/>
                  <a:pt x="8730" y="9823"/>
                  <a:pt x="8697" y="9856"/>
                </a:cubicBezTo>
                <a:cubicBezTo>
                  <a:pt x="8631" y="9921"/>
                  <a:pt x="8631" y="10028"/>
                  <a:pt x="8697" y="10093"/>
                </a:cubicBezTo>
                <a:cubicBezTo>
                  <a:pt x="8764" y="10159"/>
                  <a:pt x="8871" y="10159"/>
                  <a:pt x="8937" y="10093"/>
                </a:cubicBezTo>
                <a:cubicBezTo>
                  <a:pt x="9004" y="10028"/>
                  <a:pt x="9004" y="9921"/>
                  <a:pt x="8937" y="9856"/>
                </a:cubicBezTo>
                <a:cubicBezTo>
                  <a:pt x="8904" y="9823"/>
                  <a:pt x="8861" y="9806"/>
                  <a:pt x="8818" y="9806"/>
                </a:cubicBezTo>
                <a:close/>
                <a:moveTo>
                  <a:pt x="9603" y="9806"/>
                </a:moveTo>
                <a:cubicBezTo>
                  <a:pt x="9560" y="9806"/>
                  <a:pt x="9517" y="9823"/>
                  <a:pt x="9483" y="9856"/>
                </a:cubicBezTo>
                <a:cubicBezTo>
                  <a:pt x="9417" y="9921"/>
                  <a:pt x="9417" y="10028"/>
                  <a:pt x="9483" y="10093"/>
                </a:cubicBezTo>
                <a:cubicBezTo>
                  <a:pt x="9550" y="10159"/>
                  <a:pt x="9657" y="10159"/>
                  <a:pt x="9724" y="10093"/>
                </a:cubicBezTo>
                <a:cubicBezTo>
                  <a:pt x="9790" y="10028"/>
                  <a:pt x="9790" y="9921"/>
                  <a:pt x="9724" y="9856"/>
                </a:cubicBezTo>
                <a:cubicBezTo>
                  <a:pt x="9690" y="9823"/>
                  <a:pt x="9647" y="9806"/>
                  <a:pt x="9603" y="9806"/>
                </a:cubicBezTo>
                <a:close/>
                <a:moveTo>
                  <a:pt x="10390" y="9806"/>
                </a:moveTo>
                <a:cubicBezTo>
                  <a:pt x="10346" y="9806"/>
                  <a:pt x="10303" y="9823"/>
                  <a:pt x="10270" y="9856"/>
                </a:cubicBezTo>
                <a:cubicBezTo>
                  <a:pt x="10203" y="9921"/>
                  <a:pt x="10203" y="10028"/>
                  <a:pt x="10270" y="10093"/>
                </a:cubicBezTo>
                <a:cubicBezTo>
                  <a:pt x="10336" y="10159"/>
                  <a:pt x="10444" y="10159"/>
                  <a:pt x="10510" y="10093"/>
                </a:cubicBezTo>
                <a:cubicBezTo>
                  <a:pt x="10576" y="10028"/>
                  <a:pt x="10576" y="9921"/>
                  <a:pt x="10510" y="9856"/>
                </a:cubicBezTo>
                <a:cubicBezTo>
                  <a:pt x="10477" y="9823"/>
                  <a:pt x="10433" y="9806"/>
                  <a:pt x="10390" y="9806"/>
                </a:cubicBezTo>
                <a:close/>
                <a:moveTo>
                  <a:pt x="11176" y="9806"/>
                </a:moveTo>
                <a:cubicBezTo>
                  <a:pt x="11132" y="9806"/>
                  <a:pt x="11089" y="9823"/>
                  <a:pt x="11055" y="9856"/>
                </a:cubicBezTo>
                <a:cubicBezTo>
                  <a:pt x="10989" y="9921"/>
                  <a:pt x="10989" y="10028"/>
                  <a:pt x="11055" y="10093"/>
                </a:cubicBezTo>
                <a:cubicBezTo>
                  <a:pt x="11122" y="10159"/>
                  <a:pt x="11230" y="10159"/>
                  <a:pt x="11296" y="10093"/>
                </a:cubicBezTo>
                <a:cubicBezTo>
                  <a:pt x="11363" y="10028"/>
                  <a:pt x="11363" y="9921"/>
                  <a:pt x="11296" y="9856"/>
                </a:cubicBezTo>
                <a:cubicBezTo>
                  <a:pt x="11263" y="9823"/>
                  <a:pt x="11219" y="9806"/>
                  <a:pt x="11176" y="9806"/>
                </a:cubicBezTo>
                <a:close/>
                <a:moveTo>
                  <a:pt x="11962" y="9806"/>
                </a:moveTo>
                <a:cubicBezTo>
                  <a:pt x="11919" y="9806"/>
                  <a:pt x="11875" y="9823"/>
                  <a:pt x="11842" y="9856"/>
                </a:cubicBezTo>
                <a:cubicBezTo>
                  <a:pt x="11775" y="9921"/>
                  <a:pt x="11775" y="10028"/>
                  <a:pt x="11842" y="10093"/>
                </a:cubicBezTo>
                <a:cubicBezTo>
                  <a:pt x="11908" y="10159"/>
                  <a:pt x="12016" y="10159"/>
                  <a:pt x="12083" y="10093"/>
                </a:cubicBezTo>
                <a:cubicBezTo>
                  <a:pt x="12149" y="10028"/>
                  <a:pt x="12149" y="9921"/>
                  <a:pt x="12083" y="9856"/>
                </a:cubicBezTo>
                <a:cubicBezTo>
                  <a:pt x="12049" y="9823"/>
                  <a:pt x="12006" y="9806"/>
                  <a:pt x="11962" y="9806"/>
                </a:cubicBezTo>
                <a:close/>
                <a:moveTo>
                  <a:pt x="12748" y="9806"/>
                </a:moveTo>
                <a:cubicBezTo>
                  <a:pt x="12705" y="9806"/>
                  <a:pt x="12661" y="9823"/>
                  <a:pt x="12628" y="9856"/>
                </a:cubicBezTo>
                <a:cubicBezTo>
                  <a:pt x="12562" y="9921"/>
                  <a:pt x="12562" y="10028"/>
                  <a:pt x="12628" y="10093"/>
                </a:cubicBezTo>
                <a:cubicBezTo>
                  <a:pt x="12694" y="10159"/>
                  <a:pt x="12802" y="10159"/>
                  <a:pt x="12868" y="10093"/>
                </a:cubicBezTo>
                <a:cubicBezTo>
                  <a:pt x="12935" y="10028"/>
                  <a:pt x="12935" y="9921"/>
                  <a:pt x="12868" y="9856"/>
                </a:cubicBezTo>
                <a:cubicBezTo>
                  <a:pt x="12835" y="9823"/>
                  <a:pt x="12792" y="9806"/>
                  <a:pt x="12748" y="9806"/>
                </a:cubicBezTo>
                <a:close/>
                <a:moveTo>
                  <a:pt x="13535" y="9806"/>
                </a:moveTo>
                <a:cubicBezTo>
                  <a:pt x="13491" y="9806"/>
                  <a:pt x="13447" y="9823"/>
                  <a:pt x="13414" y="9856"/>
                </a:cubicBezTo>
                <a:cubicBezTo>
                  <a:pt x="13348" y="9921"/>
                  <a:pt x="13348" y="10028"/>
                  <a:pt x="13414" y="10093"/>
                </a:cubicBezTo>
                <a:cubicBezTo>
                  <a:pt x="13481" y="10159"/>
                  <a:pt x="13588" y="10159"/>
                  <a:pt x="13654" y="10093"/>
                </a:cubicBezTo>
                <a:cubicBezTo>
                  <a:pt x="13721" y="10028"/>
                  <a:pt x="13721" y="9921"/>
                  <a:pt x="13654" y="9856"/>
                </a:cubicBezTo>
                <a:cubicBezTo>
                  <a:pt x="13621" y="9823"/>
                  <a:pt x="13578" y="9806"/>
                  <a:pt x="13535" y="9806"/>
                </a:cubicBezTo>
                <a:close/>
                <a:moveTo>
                  <a:pt x="14320" y="9806"/>
                </a:moveTo>
                <a:cubicBezTo>
                  <a:pt x="14277" y="9806"/>
                  <a:pt x="14234" y="9823"/>
                  <a:pt x="14201" y="9856"/>
                </a:cubicBezTo>
                <a:cubicBezTo>
                  <a:pt x="14134" y="9921"/>
                  <a:pt x="14134" y="10028"/>
                  <a:pt x="14201" y="10093"/>
                </a:cubicBezTo>
                <a:cubicBezTo>
                  <a:pt x="14267" y="10159"/>
                  <a:pt x="14374" y="10159"/>
                  <a:pt x="14441" y="10093"/>
                </a:cubicBezTo>
                <a:cubicBezTo>
                  <a:pt x="14507" y="10028"/>
                  <a:pt x="14507" y="9921"/>
                  <a:pt x="14441" y="9856"/>
                </a:cubicBezTo>
                <a:cubicBezTo>
                  <a:pt x="14408" y="9823"/>
                  <a:pt x="14364" y="9806"/>
                  <a:pt x="14320" y="9806"/>
                </a:cubicBezTo>
                <a:close/>
                <a:moveTo>
                  <a:pt x="15107" y="9806"/>
                </a:moveTo>
                <a:cubicBezTo>
                  <a:pt x="15063" y="9806"/>
                  <a:pt x="15019" y="9823"/>
                  <a:pt x="14986" y="9856"/>
                </a:cubicBezTo>
                <a:cubicBezTo>
                  <a:pt x="14920" y="9921"/>
                  <a:pt x="14920" y="10028"/>
                  <a:pt x="14986" y="10093"/>
                </a:cubicBezTo>
                <a:cubicBezTo>
                  <a:pt x="15053" y="10159"/>
                  <a:pt x="15161" y="10159"/>
                  <a:pt x="15227" y="10093"/>
                </a:cubicBezTo>
                <a:cubicBezTo>
                  <a:pt x="15293" y="10028"/>
                  <a:pt x="15293" y="9921"/>
                  <a:pt x="15227" y="9856"/>
                </a:cubicBezTo>
                <a:cubicBezTo>
                  <a:pt x="15194" y="9823"/>
                  <a:pt x="15150" y="9806"/>
                  <a:pt x="15107" y="9806"/>
                </a:cubicBezTo>
                <a:close/>
                <a:moveTo>
                  <a:pt x="15893" y="9806"/>
                </a:moveTo>
                <a:cubicBezTo>
                  <a:pt x="15849" y="9806"/>
                  <a:pt x="15806" y="9823"/>
                  <a:pt x="15772" y="9856"/>
                </a:cubicBezTo>
                <a:cubicBezTo>
                  <a:pt x="15706" y="9921"/>
                  <a:pt x="15706" y="10028"/>
                  <a:pt x="15772" y="10093"/>
                </a:cubicBezTo>
                <a:cubicBezTo>
                  <a:pt x="15839" y="10159"/>
                  <a:pt x="15947" y="10159"/>
                  <a:pt x="16013" y="10093"/>
                </a:cubicBezTo>
                <a:cubicBezTo>
                  <a:pt x="16080" y="10028"/>
                  <a:pt x="16080" y="9921"/>
                  <a:pt x="16013" y="9856"/>
                </a:cubicBezTo>
                <a:cubicBezTo>
                  <a:pt x="15980" y="9823"/>
                  <a:pt x="15936" y="9806"/>
                  <a:pt x="15893" y="9806"/>
                </a:cubicBezTo>
                <a:close/>
                <a:moveTo>
                  <a:pt x="16679" y="9806"/>
                </a:moveTo>
                <a:cubicBezTo>
                  <a:pt x="16636" y="9806"/>
                  <a:pt x="16592" y="9823"/>
                  <a:pt x="16559" y="9856"/>
                </a:cubicBezTo>
                <a:cubicBezTo>
                  <a:pt x="16492" y="9921"/>
                  <a:pt x="16492" y="10028"/>
                  <a:pt x="16559" y="10093"/>
                </a:cubicBezTo>
                <a:cubicBezTo>
                  <a:pt x="16625" y="10159"/>
                  <a:pt x="16733" y="10159"/>
                  <a:pt x="16800" y="10093"/>
                </a:cubicBezTo>
                <a:cubicBezTo>
                  <a:pt x="16866" y="10028"/>
                  <a:pt x="16866" y="9921"/>
                  <a:pt x="16800" y="9856"/>
                </a:cubicBezTo>
                <a:cubicBezTo>
                  <a:pt x="16766" y="9823"/>
                  <a:pt x="16723" y="9806"/>
                  <a:pt x="16679" y="9806"/>
                </a:cubicBezTo>
                <a:close/>
                <a:moveTo>
                  <a:pt x="17465" y="9806"/>
                </a:moveTo>
                <a:cubicBezTo>
                  <a:pt x="17422" y="9806"/>
                  <a:pt x="17378" y="9823"/>
                  <a:pt x="17345" y="9856"/>
                </a:cubicBezTo>
                <a:cubicBezTo>
                  <a:pt x="17279" y="9921"/>
                  <a:pt x="17279" y="10028"/>
                  <a:pt x="17345" y="10093"/>
                </a:cubicBezTo>
                <a:cubicBezTo>
                  <a:pt x="17411" y="10159"/>
                  <a:pt x="17519" y="10159"/>
                  <a:pt x="17585" y="10093"/>
                </a:cubicBezTo>
                <a:cubicBezTo>
                  <a:pt x="17652" y="10028"/>
                  <a:pt x="17652" y="9921"/>
                  <a:pt x="17585" y="9856"/>
                </a:cubicBezTo>
                <a:cubicBezTo>
                  <a:pt x="17552" y="9823"/>
                  <a:pt x="17509" y="9806"/>
                  <a:pt x="17465" y="9806"/>
                </a:cubicBezTo>
                <a:close/>
                <a:moveTo>
                  <a:pt x="18252" y="9806"/>
                </a:moveTo>
                <a:cubicBezTo>
                  <a:pt x="18208" y="9806"/>
                  <a:pt x="18165" y="9823"/>
                  <a:pt x="18131" y="9856"/>
                </a:cubicBezTo>
                <a:cubicBezTo>
                  <a:pt x="18065" y="9921"/>
                  <a:pt x="18065" y="10028"/>
                  <a:pt x="18131" y="10093"/>
                </a:cubicBezTo>
                <a:cubicBezTo>
                  <a:pt x="18198" y="10159"/>
                  <a:pt x="18305" y="10159"/>
                  <a:pt x="18371" y="10093"/>
                </a:cubicBezTo>
                <a:cubicBezTo>
                  <a:pt x="18438" y="10028"/>
                  <a:pt x="18438" y="9921"/>
                  <a:pt x="18371" y="9856"/>
                </a:cubicBezTo>
                <a:cubicBezTo>
                  <a:pt x="18338" y="9823"/>
                  <a:pt x="18295" y="9806"/>
                  <a:pt x="18252" y="9806"/>
                </a:cubicBezTo>
                <a:close/>
                <a:moveTo>
                  <a:pt x="19037" y="9806"/>
                </a:moveTo>
                <a:cubicBezTo>
                  <a:pt x="18994" y="9806"/>
                  <a:pt x="18951" y="9823"/>
                  <a:pt x="18918" y="9856"/>
                </a:cubicBezTo>
                <a:cubicBezTo>
                  <a:pt x="18851" y="9921"/>
                  <a:pt x="18851" y="10028"/>
                  <a:pt x="18918" y="10093"/>
                </a:cubicBezTo>
                <a:cubicBezTo>
                  <a:pt x="18984" y="10159"/>
                  <a:pt x="19091" y="10159"/>
                  <a:pt x="19158" y="10093"/>
                </a:cubicBezTo>
                <a:cubicBezTo>
                  <a:pt x="19224" y="10028"/>
                  <a:pt x="19224" y="9921"/>
                  <a:pt x="19158" y="9856"/>
                </a:cubicBezTo>
                <a:cubicBezTo>
                  <a:pt x="19125" y="9823"/>
                  <a:pt x="19081" y="9806"/>
                  <a:pt x="19037" y="9806"/>
                </a:cubicBezTo>
                <a:close/>
                <a:moveTo>
                  <a:pt x="19824" y="9806"/>
                </a:moveTo>
                <a:cubicBezTo>
                  <a:pt x="19780" y="9806"/>
                  <a:pt x="19736" y="9823"/>
                  <a:pt x="19703" y="9856"/>
                </a:cubicBezTo>
                <a:cubicBezTo>
                  <a:pt x="19637" y="9921"/>
                  <a:pt x="19637" y="10028"/>
                  <a:pt x="19703" y="10093"/>
                </a:cubicBezTo>
                <a:cubicBezTo>
                  <a:pt x="19770" y="10159"/>
                  <a:pt x="19878" y="10159"/>
                  <a:pt x="19944" y="10093"/>
                </a:cubicBezTo>
                <a:cubicBezTo>
                  <a:pt x="20010" y="10028"/>
                  <a:pt x="20010" y="9921"/>
                  <a:pt x="19944" y="9856"/>
                </a:cubicBezTo>
                <a:cubicBezTo>
                  <a:pt x="19911" y="9823"/>
                  <a:pt x="19867" y="9806"/>
                  <a:pt x="19824" y="9806"/>
                </a:cubicBezTo>
                <a:close/>
                <a:moveTo>
                  <a:pt x="20610" y="9806"/>
                </a:moveTo>
                <a:cubicBezTo>
                  <a:pt x="20566" y="9806"/>
                  <a:pt x="20523" y="9823"/>
                  <a:pt x="20490" y="9856"/>
                </a:cubicBezTo>
                <a:cubicBezTo>
                  <a:pt x="20423" y="9921"/>
                  <a:pt x="20423" y="10028"/>
                  <a:pt x="20490" y="10093"/>
                </a:cubicBezTo>
                <a:cubicBezTo>
                  <a:pt x="20556" y="10159"/>
                  <a:pt x="20664" y="10159"/>
                  <a:pt x="20730" y="10093"/>
                </a:cubicBezTo>
                <a:cubicBezTo>
                  <a:pt x="20797" y="10028"/>
                  <a:pt x="20797" y="9921"/>
                  <a:pt x="20730" y="9856"/>
                </a:cubicBezTo>
                <a:cubicBezTo>
                  <a:pt x="20697" y="9823"/>
                  <a:pt x="20653" y="9806"/>
                  <a:pt x="20610" y="9806"/>
                </a:cubicBezTo>
                <a:close/>
                <a:moveTo>
                  <a:pt x="21396" y="9806"/>
                </a:moveTo>
                <a:cubicBezTo>
                  <a:pt x="21353" y="9806"/>
                  <a:pt x="21309" y="9823"/>
                  <a:pt x="21276" y="9856"/>
                </a:cubicBezTo>
                <a:cubicBezTo>
                  <a:pt x="21209" y="9921"/>
                  <a:pt x="21209" y="10028"/>
                  <a:pt x="21276" y="10093"/>
                </a:cubicBezTo>
                <a:cubicBezTo>
                  <a:pt x="21342" y="10159"/>
                  <a:pt x="21450" y="10159"/>
                  <a:pt x="21517" y="10093"/>
                </a:cubicBezTo>
                <a:cubicBezTo>
                  <a:pt x="21583" y="10028"/>
                  <a:pt x="21583" y="9921"/>
                  <a:pt x="21517" y="9856"/>
                </a:cubicBezTo>
                <a:cubicBezTo>
                  <a:pt x="21483" y="9823"/>
                  <a:pt x="21440" y="9806"/>
                  <a:pt x="21396" y="9806"/>
                </a:cubicBezTo>
                <a:close/>
                <a:moveTo>
                  <a:pt x="169" y="10623"/>
                </a:moveTo>
                <a:cubicBezTo>
                  <a:pt x="126" y="10623"/>
                  <a:pt x="83" y="10640"/>
                  <a:pt x="49" y="10673"/>
                </a:cubicBezTo>
                <a:cubicBezTo>
                  <a:pt x="-17" y="10738"/>
                  <a:pt x="-17" y="10845"/>
                  <a:pt x="49" y="10911"/>
                </a:cubicBezTo>
                <a:cubicBezTo>
                  <a:pt x="116" y="10977"/>
                  <a:pt x="223" y="10977"/>
                  <a:pt x="290" y="10911"/>
                </a:cubicBezTo>
                <a:cubicBezTo>
                  <a:pt x="356" y="10845"/>
                  <a:pt x="356" y="10738"/>
                  <a:pt x="290" y="10673"/>
                </a:cubicBezTo>
                <a:cubicBezTo>
                  <a:pt x="256" y="10640"/>
                  <a:pt x="213" y="10623"/>
                  <a:pt x="169" y="10623"/>
                </a:cubicBezTo>
                <a:close/>
                <a:moveTo>
                  <a:pt x="955" y="10623"/>
                </a:moveTo>
                <a:cubicBezTo>
                  <a:pt x="912" y="10623"/>
                  <a:pt x="869" y="10640"/>
                  <a:pt x="836" y="10673"/>
                </a:cubicBezTo>
                <a:cubicBezTo>
                  <a:pt x="769" y="10738"/>
                  <a:pt x="769" y="10845"/>
                  <a:pt x="836" y="10911"/>
                </a:cubicBezTo>
                <a:cubicBezTo>
                  <a:pt x="902" y="10977"/>
                  <a:pt x="1009" y="10977"/>
                  <a:pt x="1076" y="10911"/>
                </a:cubicBezTo>
                <a:cubicBezTo>
                  <a:pt x="1142" y="10845"/>
                  <a:pt x="1142" y="10738"/>
                  <a:pt x="1076" y="10673"/>
                </a:cubicBezTo>
                <a:cubicBezTo>
                  <a:pt x="1043" y="10640"/>
                  <a:pt x="999" y="10623"/>
                  <a:pt x="955" y="10623"/>
                </a:cubicBezTo>
                <a:close/>
                <a:moveTo>
                  <a:pt x="1742" y="10623"/>
                </a:moveTo>
                <a:cubicBezTo>
                  <a:pt x="1698" y="10623"/>
                  <a:pt x="1654" y="10640"/>
                  <a:pt x="1621" y="10673"/>
                </a:cubicBezTo>
                <a:cubicBezTo>
                  <a:pt x="1555" y="10738"/>
                  <a:pt x="1555" y="10845"/>
                  <a:pt x="1621" y="10911"/>
                </a:cubicBezTo>
                <a:cubicBezTo>
                  <a:pt x="1688" y="10977"/>
                  <a:pt x="1796" y="10977"/>
                  <a:pt x="1862" y="10911"/>
                </a:cubicBezTo>
                <a:cubicBezTo>
                  <a:pt x="1928" y="10845"/>
                  <a:pt x="1928" y="10738"/>
                  <a:pt x="1862" y="10673"/>
                </a:cubicBezTo>
                <a:cubicBezTo>
                  <a:pt x="1829" y="10640"/>
                  <a:pt x="1785" y="10623"/>
                  <a:pt x="1742" y="10623"/>
                </a:cubicBezTo>
                <a:close/>
                <a:moveTo>
                  <a:pt x="2528" y="10623"/>
                </a:moveTo>
                <a:cubicBezTo>
                  <a:pt x="2484" y="10623"/>
                  <a:pt x="2441" y="10640"/>
                  <a:pt x="2408" y="10673"/>
                </a:cubicBezTo>
                <a:cubicBezTo>
                  <a:pt x="2341" y="10738"/>
                  <a:pt x="2341" y="10845"/>
                  <a:pt x="2408" y="10911"/>
                </a:cubicBezTo>
                <a:cubicBezTo>
                  <a:pt x="2474" y="10977"/>
                  <a:pt x="2582" y="10977"/>
                  <a:pt x="2648" y="10911"/>
                </a:cubicBezTo>
                <a:cubicBezTo>
                  <a:pt x="2715" y="10845"/>
                  <a:pt x="2715" y="10738"/>
                  <a:pt x="2648" y="10673"/>
                </a:cubicBezTo>
                <a:cubicBezTo>
                  <a:pt x="2615" y="10640"/>
                  <a:pt x="2571" y="10623"/>
                  <a:pt x="2528" y="10623"/>
                </a:cubicBezTo>
                <a:close/>
                <a:moveTo>
                  <a:pt x="3314" y="10623"/>
                </a:moveTo>
                <a:cubicBezTo>
                  <a:pt x="3271" y="10623"/>
                  <a:pt x="3227" y="10640"/>
                  <a:pt x="3194" y="10673"/>
                </a:cubicBezTo>
                <a:cubicBezTo>
                  <a:pt x="3127" y="10738"/>
                  <a:pt x="3127" y="10845"/>
                  <a:pt x="3194" y="10911"/>
                </a:cubicBezTo>
                <a:cubicBezTo>
                  <a:pt x="3260" y="10977"/>
                  <a:pt x="3368" y="10977"/>
                  <a:pt x="3434" y="10911"/>
                </a:cubicBezTo>
                <a:cubicBezTo>
                  <a:pt x="3500" y="10845"/>
                  <a:pt x="3500" y="10738"/>
                  <a:pt x="3434" y="10673"/>
                </a:cubicBezTo>
                <a:cubicBezTo>
                  <a:pt x="3401" y="10640"/>
                  <a:pt x="3358" y="10623"/>
                  <a:pt x="3314" y="10623"/>
                </a:cubicBezTo>
                <a:close/>
                <a:moveTo>
                  <a:pt x="4101" y="10623"/>
                </a:moveTo>
                <a:cubicBezTo>
                  <a:pt x="4057" y="10623"/>
                  <a:pt x="4013" y="10640"/>
                  <a:pt x="3980" y="10673"/>
                </a:cubicBezTo>
                <a:cubicBezTo>
                  <a:pt x="3914" y="10738"/>
                  <a:pt x="3914" y="10845"/>
                  <a:pt x="3980" y="10911"/>
                </a:cubicBezTo>
                <a:cubicBezTo>
                  <a:pt x="4047" y="10977"/>
                  <a:pt x="4154" y="10977"/>
                  <a:pt x="4220" y="10911"/>
                </a:cubicBezTo>
                <a:cubicBezTo>
                  <a:pt x="4287" y="10845"/>
                  <a:pt x="4287" y="10738"/>
                  <a:pt x="4220" y="10673"/>
                </a:cubicBezTo>
                <a:cubicBezTo>
                  <a:pt x="4187" y="10640"/>
                  <a:pt x="4144" y="10623"/>
                  <a:pt x="4101" y="10623"/>
                </a:cubicBezTo>
                <a:close/>
                <a:moveTo>
                  <a:pt x="4886" y="10623"/>
                </a:moveTo>
                <a:cubicBezTo>
                  <a:pt x="4843" y="10623"/>
                  <a:pt x="4800" y="10640"/>
                  <a:pt x="4766" y="10673"/>
                </a:cubicBezTo>
                <a:cubicBezTo>
                  <a:pt x="4700" y="10738"/>
                  <a:pt x="4700" y="10845"/>
                  <a:pt x="4766" y="10911"/>
                </a:cubicBezTo>
                <a:cubicBezTo>
                  <a:pt x="4833" y="10977"/>
                  <a:pt x="4940" y="10977"/>
                  <a:pt x="5007" y="10911"/>
                </a:cubicBezTo>
                <a:cubicBezTo>
                  <a:pt x="5073" y="10845"/>
                  <a:pt x="5073" y="10738"/>
                  <a:pt x="5007" y="10673"/>
                </a:cubicBezTo>
                <a:cubicBezTo>
                  <a:pt x="4973" y="10640"/>
                  <a:pt x="4930" y="10623"/>
                  <a:pt x="4886" y="10623"/>
                </a:cubicBezTo>
                <a:close/>
                <a:moveTo>
                  <a:pt x="5672" y="10623"/>
                </a:moveTo>
                <a:cubicBezTo>
                  <a:pt x="5629" y="10623"/>
                  <a:pt x="5586" y="10640"/>
                  <a:pt x="5553" y="10673"/>
                </a:cubicBezTo>
                <a:cubicBezTo>
                  <a:pt x="5486" y="10738"/>
                  <a:pt x="5486" y="10845"/>
                  <a:pt x="5553" y="10911"/>
                </a:cubicBezTo>
                <a:cubicBezTo>
                  <a:pt x="5619" y="10977"/>
                  <a:pt x="5726" y="10977"/>
                  <a:pt x="5793" y="10911"/>
                </a:cubicBezTo>
                <a:cubicBezTo>
                  <a:pt x="5859" y="10845"/>
                  <a:pt x="5859" y="10738"/>
                  <a:pt x="5793" y="10673"/>
                </a:cubicBezTo>
                <a:cubicBezTo>
                  <a:pt x="5760" y="10640"/>
                  <a:pt x="5716" y="10623"/>
                  <a:pt x="5672" y="10623"/>
                </a:cubicBezTo>
                <a:close/>
                <a:moveTo>
                  <a:pt x="6459" y="10623"/>
                </a:moveTo>
                <a:cubicBezTo>
                  <a:pt x="6415" y="10623"/>
                  <a:pt x="6372" y="10640"/>
                  <a:pt x="6338" y="10673"/>
                </a:cubicBezTo>
                <a:cubicBezTo>
                  <a:pt x="6272" y="10738"/>
                  <a:pt x="6272" y="10845"/>
                  <a:pt x="6338" y="10911"/>
                </a:cubicBezTo>
                <a:cubicBezTo>
                  <a:pt x="6405" y="10977"/>
                  <a:pt x="6513" y="10977"/>
                  <a:pt x="6579" y="10911"/>
                </a:cubicBezTo>
                <a:cubicBezTo>
                  <a:pt x="6646" y="10845"/>
                  <a:pt x="6646" y="10738"/>
                  <a:pt x="6579" y="10673"/>
                </a:cubicBezTo>
                <a:cubicBezTo>
                  <a:pt x="6546" y="10640"/>
                  <a:pt x="6502" y="10623"/>
                  <a:pt x="6459" y="10623"/>
                </a:cubicBezTo>
                <a:close/>
                <a:moveTo>
                  <a:pt x="7245" y="10623"/>
                </a:moveTo>
                <a:cubicBezTo>
                  <a:pt x="7202" y="10623"/>
                  <a:pt x="7158" y="10640"/>
                  <a:pt x="7125" y="10673"/>
                </a:cubicBezTo>
                <a:cubicBezTo>
                  <a:pt x="7058" y="10738"/>
                  <a:pt x="7058" y="10845"/>
                  <a:pt x="7125" y="10911"/>
                </a:cubicBezTo>
                <a:cubicBezTo>
                  <a:pt x="7191" y="10977"/>
                  <a:pt x="7299" y="10977"/>
                  <a:pt x="7365" y="10911"/>
                </a:cubicBezTo>
                <a:cubicBezTo>
                  <a:pt x="7432" y="10845"/>
                  <a:pt x="7432" y="10738"/>
                  <a:pt x="7365" y="10673"/>
                </a:cubicBezTo>
                <a:cubicBezTo>
                  <a:pt x="7332" y="10640"/>
                  <a:pt x="7289" y="10623"/>
                  <a:pt x="7245" y="10623"/>
                </a:cubicBezTo>
                <a:close/>
                <a:moveTo>
                  <a:pt x="8031" y="10623"/>
                </a:moveTo>
                <a:cubicBezTo>
                  <a:pt x="7988" y="10623"/>
                  <a:pt x="7944" y="10640"/>
                  <a:pt x="7911" y="10673"/>
                </a:cubicBezTo>
                <a:cubicBezTo>
                  <a:pt x="7845" y="10738"/>
                  <a:pt x="7845" y="10845"/>
                  <a:pt x="7911" y="10911"/>
                </a:cubicBezTo>
                <a:cubicBezTo>
                  <a:pt x="7977" y="10977"/>
                  <a:pt x="8085" y="10977"/>
                  <a:pt x="8151" y="10911"/>
                </a:cubicBezTo>
                <a:cubicBezTo>
                  <a:pt x="8217" y="10845"/>
                  <a:pt x="8217" y="10738"/>
                  <a:pt x="8151" y="10673"/>
                </a:cubicBezTo>
                <a:cubicBezTo>
                  <a:pt x="8118" y="10640"/>
                  <a:pt x="8075" y="10623"/>
                  <a:pt x="8031" y="10623"/>
                </a:cubicBezTo>
                <a:close/>
                <a:moveTo>
                  <a:pt x="8818" y="10623"/>
                </a:moveTo>
                <a:cubicBezTo>
                  <a:pt x="8774" y="10623"/>
                  <a:pt x="8730" y="10640"/>
                  <a:pt x="8697" y="10673"/>
                </a:cubicBezTo>
                <a:cubicBezTo>
                  <a:pt x="8631" y="10738"/>
                  <a:pt x="8631" y="10845"/>
                  <a:pt x="8697" y="10911"/>
                </a:cubicBezTo>
                <a:cubicBezTo>
                  <a:pt x="8764" y="10977"/>
                  <a:pt x="8871" y="10977"/>
                  <a:pt x="8937" y="10911"/>
                </a:cubicBezTo>
                <a:cubicBezTo>
                  <a:pt x="9004" y="10845"/>
                  <a:pt x="9004" y="10738"/>
                  <a:pt x="8937" y="10673"/>
                </a:cubicBezTo>
                <a:cubicBezTo>
                  <a:pt x="8904" y="10640"/>
                  <a:pt x="8861" y="10623"/>
                  <a:pt x="8818" y="10623"/>
                </a:cubicBezTo>
                <a:close/>
                <a:moveTo>
                  <a:pt x="9603" y="10623"/>
                </a:moveTo>
                <a:cubicBezTo>
                  <a:pt x="9560" y="10623"/>
                  <a:pt x="9517" y="10640"/>
                  <a:pt x="9483" y="10673"/>
                </a:cubicBezTo>
                <a:cubicBezTo>
                  <a:pt x="9417" y="10738"/>
                  <a:pt x="9417" y="10845"/>
                  <a:pt x="9483" y="10911"/>
                </a:cubicBezTo>
                <a:cubicBezTo>
                  <a:pt x="9550" y="10977"/>
                  <a:pt x="9657" y="10977"/>
                  <a:pt x="9724" y="10911"/>
                </a:cubicBezTo>
                <a:cubicBezTo>
                  <a:pt x="9790" y="10845"/>
                  <a:pt x="9790" y="10738"/>
                  <a:pt x="9724" y="10673"/>
                </a:cubicBezTo>
                <a:cubicBezTo>
                  <a:pt x="9690" y="10640"/>
                  <a:pt x="9647" y="10623"/>
                  <a:pt x="9603" y="10623"/>
                </a:cubicBezTo>
                <a:close/>
                <a:moveTo>
                  <a:pt x="10390" y="10623"/>
                </a:moveTo>
                <a:cubicBezTo>
                  <a:pt x="10346" y="10623"/>
                  <a:pt x="10303" y="10640"/>
                  <a:pt x="10270" y="10673"/>
                </a:cubicBezTo>
                <a:cubicBezTo>
                  <a:pt x="10203" y="10738"/>
                  <a:pt x="10203" y="10845"/>
                  <a:pt x="10270" y="10911"/>
                </a:cubicBezTo>
                <a:cubicBezTo>
                  <a:pt x="10336" y="10977"/>
                  <a:pt x="10444" y="10977"/>
                  <a:pt x="10510" y="10911"/>
                </a:cubicBezTo>
                <a:cubicBezTo>
                  <a:pt x="10576" y="10845"/>
                  <a:pt x="10576" y="10738"/>
                  <a:pt x="10510" y="10673"/>
                </a:cubicBezTo>
                <a:cubicBezTo>
                  <a:pt x="10477" y="10640"/>
                  <a:pt x="10433" y="10623"/>
                  <a:pt x="10390" y="10623"/>
                </a:cubicBezTo>
                <a:close/>
                <a:moveTo>
                  <a:pt x="11176" y="10623"/>
                </a:moveTo>
                <a:cubicBezTo>
                  <a:pt x="11132" y="10623"/>
                  <a:pt x="11089" y="10640"/>
                  <a:pt x="11055" y="10673"/>
                </a:cubicBezTo>
                <a:cubicBezTo>
                  <a:pt x="10989" y="10738"/>
                  <a:pt x="10989" y="10845"/>
                  <a:pt x="11055" y="10911"/>
                </a:cubicBezTo>
                <a:cubicBezTo>
                  <a:pt x="11122" y="10977"/>
                  <a:pt x="11230" y="10977"/>
                  <a:pt x="11296" y="10911"/>
                </a:cubicBezTo>
                <a:cubicBezTo>
                  <a:pt x="11363" y="10845"/>
                  <a:pt x="11363" y="10738"/>
                  <a:pt x="11296" y="10673"/>
                </a:cubicBezTo>
                <a:cubicBezTo>
                  <a:pt x="11263" y="10640"/>
                  <a:pt x="11219" y="10623"/>
                  <a:pt x="11176" y="10623"/>
                </a:cubicBezTo>
                <a:close/>
                <a:moveTo>
                  <a:pt x="11962" y="10623"/>
                </a:moveTo>
                <a:cubicBezTo>
                  <a:pt x="11919" y="10623"/>
                  <a:pt x="11875" y="10640"/>
                  <a:pt x="11842" y="10673"/>
                </a:cubicBezTo>
                <a:cubicBezTo>
                  <a:pt x="11775" y="10738"/>
                  <a:pt x="11775" y="10845"/>
                  <a:pt x="11842" y="10911"/>
                </a:cubicBezTo>
                <a:cubicBezTo>
                  <a:pt x="11908" y="10977"/>
                  <a:pt x="12016" y="10977"/>
                  <a:pt x="12083" y="10911"/>
                </a:cubicBezTo>
                <a:cubicBezTo>
                  <a:pt x="12149" y="10845"/>
                  <a:pt x="12149" y="10738"/>
                  <a:pt x="12083" y="10673"/>
                </a:cubicBezTo>
                <a:cubicBezTo>
                  <a:pt x="12049" y="10640"/>
                  <a:pt x="12006" y="10623"/>
                  <a:pt x="11962" y="10623"/>
                </a:cubicBezTo>
                <a:close/>
                <a:moveTo>
                  <a:pt x="12748" y="10623"/>
                </a:moveTo>
                <a:cubicBezTo>
                  <a:pt x="12705" y="10623"/>
                  <a:pt x="12661" y="10640"/>
                  <a:pt x="12628" y="10673"/>
                </a:cubicBezTo>
                <a:cubicBezTo>
                  <a:pt x="12562" y="10738"/>
                  <a:pt x="12562" y="10845"/>
                  <a:pt x="12628" y="10911"/>
                </a:cubicBezTo>
                <a:cubicBezTo>
                  <a:pt x="12694" y="10977"/>
                  <a:pt x="12802" y="10977"/>
                  <a:pt x="12868" y="10911"/>
                </a:cubicBezTo>
                <a:cubicBezTo>
                  <a:pt x="12935" y="10845"/>
                  <a:pt x="12935" y="10738"/>
                  <a:pt x="12868" y="10673"/>
                </a:cubicBezTo>
                <a:cubicBezTo>
                  <a:pt x="12835" y="10640"/>
                  <a:pt x="12792" y="10623"/>
                  <a:pt x="12748" y="10623"/>
                </a:cubicBezTo>
                <a:close/>
                <a:moveTo>
                  <a:pt x="13535" y="10623"/>
                </a:moveTo>
                <a:cubicBezTo>
                  <a:pt x="13491" y="10623"/>
                  <a:pt x="13447" y="10640"/>
                  <a:pt x="13414" y="10673"/>
                </a:cubicBezTo>
                <a:cubicBezTo>
                  <a:pt x="13348" y="10738"/>
                  <a:pt x="13348" y="10845"/>
                  <a:pt x="13414" y="10911"/>
                </a:cubicBezTo>
                <a:cubicBezTo>
                  <a:pt x="13481" y="10977"/>
                  <a:pt x="13588" y="10977"/>
                  <a:pt x="13654" y="10911"/>
                </a:cubicBezTo>
                <a:cubicBezTo>
                  <a:pt x="13721" y="10845"/>
                  <a:pt x="13721" y="10738"/>
                  <a:pt x="13654" y="10673"/>
                </a:cubicBezTo>
                <a:cubicBezTo>
                  <a:pt x="13621" y="10640"/>
                  <a:pt x="13578" y="10623"/>
                  <a:pt x="13535" y="10623"/>
                </a:cubicBezTo>
                <a:close/>
                <a:moveTo>
                  <a:pt x="14320" y="10623"/>
                </a:moveTo>
                <a:cubicBezTo>
                  <a:pt x="14277" y="10623"/>
                  <a:pt x="14234" y="10640"/>
                  <a:pt x="14201" y="10673"/>
                </a:cubicBezTo>
                <a:cubicBezTo>
                  <a:pt x="14134" y="10738"/>
                  <a:pt x="14134" y="10845"/>
                  <a:pt x="14201" y="10911"/>
                </a:cubicBezTo>
                <a:cubicBezTo>
                  <a:pt x="14267" y="10977"/>
                  <a:pt x="14374" y="10977"/>
                  <a:pt x="14441" y="10911"/>
                </a:cubicBezTo>
                <a:cubicBezTo>
                  <a:pt x="14507" y="10845"/>
                  <a:pt x="14507" y="10738"/>
                  <a:pt x="14441" y="10673"/>
                </a:cubicBezTo>
                <a:cubicBezTo>
                  <a:pt x="14408" y="10640"/>
                  <a:pt x="14364" y="10623"/>
                  <a:pt x="14320" y="10623"/>
                </a:cubicBezTo>
                <a:close/>
                <a:moveTo>
                  <a:pt x="15107" y="10623"/>
                </a:moveTo>
                <a:cubicBezTo>
                  <a:pt x="15063" y="10623"/>
                  <a:pt x="15019" y="10640"/>
                  <a:pt x="14986" y="10673"/>
                </a:cubicBezTo>
                <a:cubicBezTo>
                  <a:pt x="14920" y="10738"/>
                  <a:pt x="14920" y="10845"/>
                  <a:pt x="14986" y="10911"/>
                </a:cubicBezTo>
                <a:cubicBezTo>
                  <a:pt x="15053" y="10977"/>
                  <a:pt x="15161" y="10977"/>
                  <a:pt x="15227" y="10911"/>
                </a:cubicBezTo>
                <a:cubicBezTo>
                  <a:pt x="15293" y="10845"/>
                  <a:pt x="15293" y="10738"/>
                  <a:pt x="15227" y="10673"/>
                </a:cubicBezTo>
                <a:cubicBezTo>
                  <a:pt x="15194" y="10640"/>
                  <a:pt x="15150" y="10623"/>
                  <a:pt x="15107" y="10623"/>
                </a:cubicBezTo>
                <a:close/>
                <a:moveTo>
                  <a:pt x="15893" y="10623"/>
                </a:moveTo>
                <a:cubicBezTo>
                  <a:pt x="15849" y="10623"/>
                  <a:pt x="15806" y="10640"/>
                  <a:pt x="15772" y="10673"/>
                </a:cubicBezTo>
                <a:cubicBezTo>
                  <a:pt x="15706" y="10738"/>
                  <a:pt x="15706" y="10845"/>
                  <a:pt x="15772" y="10911"/>
                </a:cubicBezTo>
                <a:cubicBezTo>
                  <a:pt x="15839" y="10977"/>
                  <a:pt x="15947" y="10977"/>
                  <a:pt x="16013" y="10911"/>
                </a:cubicBezTo>
                <a:cubicBezTo>
                  <a:pt x="16080" y="10845"/>
                  <a:pt x="16080" y="10738"/>
                  <a:pt x="16013" y="10673"/>
                </a:cubicBezTo>
                <a:cubicBezTo>
                  <a:pt x="15980" y="10640"/>
                  <a:pt x="15936" y="10623"/>
                  <a:pt x="15893" y="10623"/>
                </a:cubicBezTo>
                <a:close/>
                <a:moveTo>
                  <a:pt x="16679" y="10623"/>
                </a:moveTo>
                <a:cubicBezTo>
                  <a:pt x="16636" y="10623"/>
                  <a:pt x="16592" y="10640"/>
                  <a:pt x="16559" y="10673"/>
                </a:cubicBezTo>
                <a:cubicBezTo>
                  <a:pt x="16492" y="10738"/>
                  <a:pt x="16492" y="10845"/>
                  <a:pt x="16559" y="10911"/>
                </a:cubicBezTo>
                <a:cubicBezTo>
                  <a:pt x="16625" y="10977"/>
                  <a:pt x="16733" y="10977"/>
                  <a:pt x="16800" y="10911"/>
                </a:cubicBezTo>
                <a:cubicBezTo>
                  <a:pt x="16866" y="10845"/>
                  <a:pt x="16866" y="10738"/>
                  <a:pt x="16800" y="10673"/>
                </a:cubicBezTo>
                <a:cubicBezTo>
                  <a:pt x="16766" y="10640"/>
                  <a:pt x="16723" y="10623"/>
                  <a:pt x="16679" y="10623"/>
                </a:cubicBezTo>
                <a:close/>
                <a:moveTo>
                  <a:pt x="17465" y="10623"/>
                </a:moveTo>
                <a:cubicBezTo>
                  <a:pt x="17422" y="10623"/>
                  <a:pt x="17378" y="10640"/>
                  <a:pt x="17345" y="10673"/>
                </a:cubicBezTo>
                <a:cubicBezTo>
                  <a:pt x="17279" y="10738"/>
                  <a:pt x="17279" y="10845"/>
                  <a:pt x="17345" y="10911"/>
                </a:cubicBezTo>
                <a:cubicBezTo>
                  <a:pt x="17411" y="10977"/>
                  <a:pt x="17519" y="10977"/>
                  <a:pt x="17585" y="10911"/>
                </a:cubicBezTo>
                <a:cubicBezTo>
                  <a:pt x="17652" y="10845"/>
                  <a:pt x="17652" y="10738"/>
                  <a:pt x="17585" y="10673"/>
                </a:cubicBezTo>
                <a:cubicBezTo>
                  <a:pt x="17552" y="10640"/>
                  <a:pt x="17509" y="10623"/>
                  <a:pt x="17465" y="10623"/>
                </a:cubicBezTo>
                <a:close/>
                <a:moveTo>
                  <a:pt x="18252" y="10623"/>
                </a:moveTo>
                <a:cubicBezTo>
                  <a:pt x="18208" y="10623"/>
                  <a:pt x="18165" y="10640"/>
                  <a:pt x="18131" y="10673"/>
                </a:cubicBezTo>
                <a:cubicBezTo>
                  <a:pt x="18065" y="10738"/>
                  <a:pt x="18065" y="10845"/>
                  <a:pt x="18131" y="10911"/>
                </a:cubicBezTo>
                <a:cubicBezTo>
                  <a:pt x="18198" y="10977"/>
                  <a:pt x="18305" y="10977"/>
                  <a:pt x="18371" y="10911"/>
                </a:cubicBezTo>
                <a:cubicBezTo>
                  <a:pt x="18438" y="10845"/>
                  <a:pt x="18438" y="10738"/>
                  <a:pt x="18371" y="10673"/>
                </a:cubicBezTo>
                <a:cubicBezTo>
                  <a:pt x="18338" y="10640"/>
                  <a:pt x="18295" y="10623"/>
                  <a:pt x="18252" y="10623"/>
                </a:cubicBezTo>
                <a:close/>
                <a:moveTo>
                  <a:pt x="19037" y="10623"/>
                </a:moveTo>
                <a:cubicBezTo>
                  <a:pt x="18994" y="10623"/>
                  <a:pt x="18951" y="10640"/>
                  <a:pt x="18918" y="10673"/>
                </a:cubicBezTo>
                <a:cubicBezTo>
                  <a:pt x="18851" y="10738"/>
                  <a:pt x="18851" y="10845"/>
                  <a:pt x="18918" y="10911"/>
                </a:cubicBezTo>
                <a:cubicBezTo>
                  <a:pt x="18984" y="10977"/>
                  <a:pt x="19091" y="10977"/>
                  <a:pt x="19158" y="10911"/>
                </a:cubicBezTo>
                <a:cubicBezTo>
                  <a:pt x="19224" y="10845"/>
                  <a:pt x="19224" y="10738"/>
                  <a:pt x="19158" y="10673"/>
                </a:cubicBezTo>
                <a:cubicBezTo>
                  <a:pt x="19125" y="10640"/>
                  <a:pt x="19081" y="10623"/>
                  <a:pt x="19037" y="10623"/>
                </a:cubicBezTo>
                <a:close/>
                <a:moveTo>
                  <a:pt x="19824" y="10623"/>
                </a:moveTo>
                <a:cubicBezTo>
                  <a:pt x="19780" y="10623"/>
                  <a:pt x="19736" y="10640"/>
                  <a:pt x="19703" y="10673"/>
                </a:cubicBezTo>
                <a:cubicBezTo>
                  <a:pt x="19637" y="10738"/>
                  <a:pt x="19637" y="10845"/>
                  <a:pt x="19703" y="10911"/>
                </a:cubicBezTo>
                <a:cubicBezTo>
                  <a:pt x="19770" y="10977"/>
                  <a:pt x="19878" y="10977"/>
                  <a:pt x="19944" y="10911"/>
                </a:cubicBezTo>
                <a:cubicBezTo>
                  <a:pt x="20010" y="10845"/>
                  <a:pt x="20010" y="10738"/>
                  <a:pt x="19944" y="10673"/>
                </a:cubicBezTo>
                <a:cubicBezTo>
                  <a:pt x="19911" y="10640"/>
                  <a:pt x="19867" y="10623"/>
                  <a:pt x="19824" y="10623"/>
                </a:cubicBezTo>
                <a:close/>
                <a:moveTo>
                  <a:pt x="20610" y="10623"/>
                </a:moveTo>
                <a:cubicBezTo>
                  <a:pt x="20566" y="10623"/>
                  <a:pt x="20523" y="10640"/>
                  <a:pt x="20490" y="10673"/>
                </a:cubicBezTo>
                <a:cubicBezTo>
                  <a:pt x="20423" y="10738"/>
                  <a:pt x="20423" y="10845"/>
                  <a:pt x="20490" y="10911"/>
                </a:cubicBezTo>
                <a:cubicBezTo>
                  <a:pt x="20556" y="10977"/>
                  <a:pt x="20664" y="10977"/>
                  <a:pt x="20730" y="10911"/>
                </a:cubicBezTo>
                <a:cubicBezTo>
                  <a:pt x="20797" y="10845"/>
                  <a:pt x="20797" y="10738"/>
                  <a:pt x="20730" y="10673"/>
                </a:cubicBezTo>
                <a:cubicBezTo>
                  <a:pt x="20697" y="10640"/>
                  <a:pt x="20653" y="10623"/>
                  <a:pt x="20610" y="10623"/>
                </a:cubicBezTo>
                <a:close/>
                <a:moveTo>
                  <a:pt x="21396" y="10623"/>
                </a:moveTo>
                <a:cubicBezTo>
                  <a:pt x="21353" y="10623"/>
                  <a:pt x="21309" y="10640"/>
                  <a:pt x="21276" y="10673"/>
                </a:cubicBezTo>
                <a:cubicBezTo>
                  <a:pt x="21209" y="10738"/>
                  <a:pt x="21209" y="10845"/>
                  <a:pt x="21276" y="10911"/>
                </a:cubicBezTo>
                <a:cubicBezTo>
                  <a:pt x="21342" y="10977"/>
                  <a:pt x="21450" y="10977"/>
                  <a:pt x="21517" y="10911"/>
                </a:cubicBezTo>
                <a:cubicBezTo>
                  <a:pt x="21583" y="10845"/>
                  <a:pt x="21583" y="10738"/>
                  <a:pt x="21517" y="10673"/>
                </a:cubicBezTo>
                <a:cubicBezTo>
                  <a:pt x="21483" y="10640"/>
                  <a:pt x="21440" y="10623"/>
                  <a:pt x="21396" y="10623"/>
                </a:cubicBezTo>
                <a:close/>
                <a:moveTo>
                  <a:pt x="169" y="11441"/>
                </a:moveTo>
                <a:cubicBezTo>
                  <a:pt x="126" y="11441"/>
                  <a:pt x="83" y="11457"/>
                  <a:pt x="49" y="11490"/>
                </a:cubicBezTo>
                <a:cubicBezTo>
                  <a:pt x="-17" y="11555"/>
                  <a:pt x="-17" y="11662"/>
                  <a:pt x="49" y="11728"/>
                </a:cubicBezTo>
                <a:cubicBezTo>
                  <a:pt x="116" y="11794"/>
                  <a:pt x="223" y="11794"/>
                  <a:pt x="290" y="11728"/>
                </a:cubicBezTo>
                <a:cubicBezTo>
                  <a:pt x="356" y="11662"/>
                  <a:pt x="356" y="11555"/>
                  <a:pt x="290" y="11490"/>
                </a:cubicBezTo>
                <a:cubicBezTo>
                  <a:pt x="256" y="11457"/>
                  <a:pt x="213" y="11441"/>
                  <a:pt x="169" y="11441"/>
                </a:cubicBezTo>
                <a:close/>
                <a:moveTo>
                  <a:pt x="955" y="11441"/>
                </a:moveTo>
                <a:cubicBezTo>
                  <a:pt x="912" y="11441"/>
                  <a:pt x="869" y="11457"/>
                  <a:pt x="836" y="11490"/>
                </a:cubicBezTo>
                <a:cubicBezTo>
                  <a:pt x="769" y="11555"/>
                  <a:pt x="769" y="11662"/>
                  <a:pt x="836" y="11728"/>
                </a:cubicBezTo>
                <a:cubicBezTo>
                  <a:pt x="902" y="11794"/>
                  <a:pt x="1009" y="11794"/>
                  <a:pt x="1076" y="11728"/>
                </a:cubicBezTo>
                <a:cubicBezTo>
                  <a:pt x="1142" y="11662"/>
                  <a:pt x="1142" y="11555"/>
                  <a:pt x="1076" y="11490"/>
                </a:cubicBezTo>
                <a:cubicBezTo>
                  <a:pt x="1043" y="11457"/>
                  <a:pt x="999" y="11441"/>
                  <a:pt x="955" y="11441"/>
                </a:cubicBezTo>
                <a:close/>
                <a:moveTo>
                  <a:pt x="1742" y="11441"/>
                </a:moveTo>
                <a:cubicBezTo>
                  <a:pt x="1698" y="11441"/>
                  <a:pt x="1654" y="11457"/>
                  <a:pt x="1621" y="11490"/>
                </a:cubicBezTo>
                <a:cubicBezTo>
                  <a:pt x="1555" y="11555"/>
                  <a:pt x="1555" y="11662"/>
                  <a:pt x="1621" y="11728"/>
                </a:cubicBezTo>
                <a:cubicBezTo>
                  <a:pt x="1688" y="11794"/>
                  <a:pt x="1796" y="11794"/>
                  <a:pt x="1862" y="11728"/>
                </a:cubicBezTo>
                <a:cubicBezTo>
                  <a:pt x="1928" y="11662"/>
                  <a:pt x="1928" y="11555"/>
                  <a:pt x="1862" y="11490"/>
                </a:cubicBezTo>
                <a:cubicBezTo>
                  <a:pt x="1829" y="11457"/>
                  <a:pt x="1785" y="11441"/>
                  <a:pt x="1742" y="11441"/>
                </a:cubicBezTo>
                <a:close/>
                <a:moveTo>
                  <a:pt x="2528" y="11441"/>
                </a:moveTo>
                <a:cubicBezTo>
                  <a:pt x="2484" y="11441"/>
                  <a:pt x="2441" y="11457"/>
                  <a:pt x="2408" y="11490"/>
                </a:cubicBezTo>
                <a:cubicBezTo>
                  <a:pt x="2341" y="11555"/>
                  <a:pt x="2341" y="11662"/>
                  <a:pt x="2408" y="11728"/>
                </a:cubicBezTo>
                <a:cubicBezTo>
                  <a:pt x="2474" y="11794"/>
                  <a:pt x="2582" y="11794"/>
                  <a:pt x="2648" y="11728"/>
                </a:cubicBezTo>
                <a:cubicBezTo>
                  <a:pt x="2715" y="11662"/>
                  <a:pt x="2715" y="11555"/>
                  <a:pt x="2648" y="11490"/>
                </a:cubicBezTo>
                <a:cubicBezTo>
                  <a:pt x="2615" y="11457"/>
                  <a:pt x="2571" y="11441"/>
                  <a:pt x="2528" y="11441"/>
                </a:cubicBezTo>
                <a:close/>
                <a:moveTo>
                  <a:pt x="3314" y="11441"/>
                </a:moveTo>
                <a:cubicBezTo>
                  <a:pt x="3271" y="11441"/>
                  <a:pt x="3227" y="11457"/>
                  <a:pt x="3194" y="11490"/>
                </a:cubicBezTo>
                <a:cubicBezTo>
                  <a:pt x="3127" y="11555"/>
                  <a:pt x="3127" y="11662"/>
                  <a:pt x="3194" y="11728"/>
                </a:cubicBezTo>
                <a:cubicBezTo>
                  <a:pt x="3260" y="11794"/>
                  <a:pt x="3368" y="11794"/>
                  <a:pt x="3434" y="11728"/>
                </a:cubicBezTo>
                <a:cubicBezTo>
                  <a:pt x="3500" y="11662"/>
                  <a:pt x="3500" y="11555"/>
                  <a:pt x="3434" y="11490"/>
                </a:cubicBezTo>
                <a:cubicBezTo>
                  <a:pt x="3401" y="11457"/>
                  <a:pt x="3358" y="11441"/>
                  <a:pt x="3314" y="11441"/>
                </a:cubicBezTo>
                <a:close/>
                <a:moveTo>
                  <a:pt x="4101" y="11441"/>
                </a:moveTo>
                <a:cubicBezTo>
                  <a:pt x="4057" y="11441"/>
                  <a:pt x="4013" y="11457"/>
                  <a:pt x="3980" y="11490"/>
                </a:cubicBezTo>
                <a:cubicBezTo>
                  <a:pt x="3914" y="11555"/>
                  <a:pt x="3914" y="11662"/>
                  <a:pt x="3980" y="11728"/>
                </a:cubicBezTo>
                <a:cubicBezTo>
                  <a:pt x="4047" y="11794"/>
                  <a:pt x="4154" y="11794"/>
                  <a:pt x="4220" y="11728"/>
                </a:cubicBezTo>
                <a:cubicBezTo>
                  <a:pt x="4287" y="11662"/>
                  <a:pt x="4287" y="11555"/>
                  <a:pt x="4220" y="11490"/>
                </a:cubicBezTo>
                <a:cubicBezTo>
                  <a:pt x="4187" y="11457"/>
                  <a:pt x="4144" y="11441"/>
                  <a:pt x="4101" y="11441"/>
                </a:cubicBezTo>
                <a:close/>
                <a:moveTo>
                  <a:pt x="4886" y="11441"/>
                </a:moveTo>
                <a:cubicBezTo>
                  <a:pt x="4843" y="11441"/>
                  <a:pt x="4800" y="11457"/>
                  <a:pt x="4766" y="11490"/>
                </a:cubicBezTo>
                <a:cubicBezTo>
                  <a:pt x="4700" y="11555"/>
                  <a:pt x="4700" y="11662"/>
                  <a:pt x="4766" y="11728"/>
                </a:cubicBezTo>
                <a:cubicBezTo>
                  <a:pt x="4833" y="11794"/>
                  <a:pt x="4940" y="11794"/>
                  <a:pt x="5007" y="11728"/>
                </a:cubicBezTo>
                <a:cubicBezTo>
                  <a:pt x="5073" y="11662"/>
                  <a:pt x="5073" y="11555"/>
                  <a:pt x="5007" y="11490"/>
                </a:cubicBezTo>
                <a:cubicBezTo>
                  <a:pt x="4973" y="11457"/>
                  <a:pt x="4930" y="11441"/>
                  <a:pt x="4886" y="11441"/>
                </a:cubicBezTo>
                <a:close/>
                <a:moveTo>
                  <a:pt x="5672" y="11441"/>
                </a:moveTo>
                <a:cubicBezTo>
                  <a:pt x="5629" y="11441"/>
                  <a:pt x="5586" y="11457"/>
                  <a:pt x="5553" y="11490"/>
                </a:cubicBezTo>
                <a:cubicBezTo>
                  <a:pt x="5486" y="11555"/>
                  <a:pt x="5486" y="11662"/>
                  <a:pt x="5553" y="11728"/>
                </a:cubicBezTo>
                <a:cubicBezTo>
                  <a:pt x="5619" y="11794"/>
                  <a:pt x="5726" y="11794"/>
                  <a:pt x="5793" y="11728"/>
                </a:cubicBezTo>
                <a:cubicBezTo>
                  <a:pt x="5859" y="11662"/>
                  <a:pt x="5859" y="11555"/>
                  <a:pt x="5793" y="11490"/>
                </a:cubicBezTo>
                <a:cubicBezTo>
                  <a:pt x="5760" y="11457"/>
                  <a:pt x="5716" y="11441"/>
                  <a:pt x="5672" y="11441"/>
                </a:cubicBezTo>
                <a:close/>
                <a:moveTo>
                  <a:pt x="6459" y="11441"/>
                </a:moveTo>
                <a:cubicBezTo>
                  <a:pt x="6415" y="11441"/>
                  <a:pt x="6372" y="11457"/>
                  <a:pt x="6338" y="11490"/>
                </a:cubicBezTo>
                <a:cubicBezTo>
                  <a:pt x="6272" y="11555"/>
                  <a:pt x="6272" y="11662"/>
                  <a:pt x="6338" y="11728"/>
                </a:cubicBezTo>
                <a:cubicBezTo>
                  <a:pt x="6405" y="11794"/>
                  <a:pt x="6513" y="11794"/>
                  <a:pt x="6579" y="11728"/>
                </a:cubicBezTo>
                <a:cubicBezTo>
                  <a:pt x="6646" y="11662"/>
                  <a:pt x="6646" y="11555"/>
                  <a:pt x="6579" y="11490"/>
                </a:cubicBezTo>
                <a:cubicBezTo>
                  <a:pt x="6546" y="11457"/>
                  <a:pt x="6502" y="11441"/>
                  <a:pt x="6459" y="11441"/>
                </a:cubicBezTo>
                <a:close/>
                <a:moveTo>
                  <a:pt x="7245" y="11441"/>
                </a:moveTo>
                <a:cubicBezTo>
                  <a:pt x="7202" y="11441"/>
                  <a:pt x="7158" y="11457"/>
                  <a:pt x="7125" y="11490"/>
                </a:cubicBezTo>
                <a:cubicBezTo>
                  <a:pt x="7058" y="11555"/>
                  <a:pt x="7058" y="11662"/>
                  <a:pt x="7125" y="11728"/>
                </a:cubicBezTo>
                <a:cubicBezTo>
                  <a:pt x="7191" y="11794"/>
                  <a:pt x="7299" y="11794"/>
                  <a:pt x="7365" y="11728"/>
                </a:cubicBezTo>
                <a:cubicBezTo>
                  <a:pt x="7432" y="11662"/>
                  <a:pt x="7432" y="11555"/>
                  <a:pt x="7365" y="11490"/>
                </a:cubicBezTo>
                <a:cubicBezTo>
                  <a:pt x="7332" y="11457"/>
                  <a:pt x="7289" y="11441"/>
                  <a:pt x="7245" y="11441"/>
                </a:cubicBezTo>
                <a:close/>
                <a:moveTo>
                  <a:pt x="8031" y="11441"/>
                </a:moveTo>
                <a:cubicBezTo>
                  <a:pt x="7988" y="11441"/>
                  <a:pt x="7944" y="11457"/>
                  <a:pt x="7911" y="11490"/>
                </a:cubicBezTo>
                <a:cubicBezTo>
                  <a:pt x="7845" y="11555"/>
                  <a:pt x="7845" y="11662"/>
                  <a:pt x="7911" y="11728"/>
                </a:cubicBezTo>
                <a:cubicBezTo>
                  <a:pt x="7977" y="11794"/>
                  <a:pt x="8085" y="11794"/>
                  <a:pt x="8151" y="11728"/>
                </a:cubicBezTo>
                <a:cubicBezTo>
                  <a:pt x="8217" y="11662"/>
                  <a:pt x="8217" y="11555"/>
                  <a:pt x="8151" y="11490"/>
                </a:cubicBezTo>
                <a:cubicBezTo>
                  <a:pt x="8118" y="11457"/>
                  <a:pt x="8075" y="11441"/>
                  <a:pt x="8031" y="11441"/>
                </a:cubicBezTo>
                <a:close/>
                <a:moveTo>
                  <a:pt x="8818" y="11441"/>
                </a:moveTo>
                <a:cubicBezTo>
                  <a:pt x="8774" y="11441"/>
                  <a:pt x="8730" y="11457"/>
                  <a:pt x="8697" y="11490"/>
                </a:cubicBezTo>
                <a:cubicBezTo>
                  <a:pt x="8631" y="11555"/>
                  <a:pt x="8631" y="11662"/>
                  <a:pt x="8697" y="11728"/>
                </a:cubicBezTo>
                <a:cubicBezTo>
                  <a:pt x="8764" y="11794"/>
                  <a:pt x="8871" y="11794"/>
                  <a:pt x="8937" y="11728"/>
                </a:cubicBezTo>
                <a:cubicBezTo>
                  <a:pt x="9004" y="11662"/>
                  <a:pt x="9004" y="11555"/>
                  <a:pt x="8937" y="11490"/>
                </a:cubicBezTo>
                <a:cubicBezTo>
                  <a:pt x="8904" y="11457"/>
                  <a:pt x="8861" y="11441"/>
                  <a:pt x="8818" y="11441"/>
                </a:cubicBezTo>
                <a:close/>
                <a:moveTo>
                  <a:pt x="9603" y="11441"/>
                </a:moveTo>
                <a:cubicBezTo>
                  <a:pt x="9560" y="11441"/>
                  <a:pt x="9517" y="11457"/>
                  <a:pt x="9483" y="11490"/>
                </a:cubicBezTo>
                <a:cubicBezTo>
                  <a:pt x="9417" y="11555"/>
                  <a:pt x="9417" y="11662"/>
                  <a:pt x="9483" y="11728"/>
                </a:cubicBezTo>
                <a:cubicBezTo>
                  <a:pt x="9550" y="11794"/>
                  <a:pt x="9657" y="11794"/>
                  <a:pt x="9724" y="11728"/>
                </a:cubicBezTo>
                <a:cubicBezTo>
                  <a:pt x="9790" y="11662"/>
                  <a:pt x="9790" y="11555"/>
                  <a:pt x="9724" y="11490"/>
                </a:cubicBezTo>
                <a:cubicBezTo>
                  <a:pt x="9690" y="11457"/>
                  <a:pt x="9647" y="11441"/>
                  <a:pt x="9603" y="11441"/>
                </a:cubicBezTo>
                <a:close/>
                <a:moveTo>
                  <a:pt x="10390" y="11441"/>
                </a:moveTo>
                <a:cubicBezTo>
                  <a:pt x="10346" y="11441"/>
                  <a:pt x="10303" y="11457"/>
                  <a:pt x="10270" y="11490"/>
                </a:cubicBezTo>
                <a:cubicBezTo>
                  <a:pt x="10203" y="11555"/>
                  <a:pt x="10203" y="11662"/>
                  <a:pt x="10270" y="11728"/>
                </a:cubicBezTo>
                <a:cubicBezTo>
                  <a:pt x="10336" y="11794"/>
                  <a:pt x="10444" y="11794"/>
                  <a:pt x="10510" y="11728"/>
                </a:cubicBezTo>
                <a:cubicBezTo>
                  <a:pt x="10576" y="11662"/>
                  <a:pt x="10576" y="11555"/>
                  <a:pt x="10510" y="11490"/>
                </a:cubicBezTo>
                <a:cubicBezTo>
                  <a:pt x="10477" y="11457"/>
                  <a:pt x="10433" y="11441"/>
                  <a:pt x="10390" y="11441"/>
                </a:cubicBezTo>
                <a:close/>
                <a:moveTo>
                  <a:pt x="11176" y="11441"/>
                </a:moveTo>
                <a:cubicBezTo>
                  <a:pt x="11132" y="11441"/>
                  <a:pt x="11089" y="11457"/>
                  <a:pt x="11055" y="11490"/>
                </a:cubicBezTo>
                <a:cubicBezTo>
                  <a:pt x="10989" y="11555"/>
                  <a:pt x="10989" y="11662"/>
                  <a:pt x="11055" y="11728"/>
                </a:cubicBezTo>
                <a:cubicBezTo>
                  <a:pt x="11122" y="11794"/>
                  <a:pt x="11230" y="11794"/>
                  <a:pt x="11296" y="11728"/>
                </a:cubicBezTo>
                <a:cubicBezTo>
                  <a:pt x="11363" y="11662"/>
                  <a:pt x="11363" y="11555"/>
                  <a:pt x="11296" y="11490"/>
                </a:cubicBezTo>
                <a:cubicBezTo>
                  <a:pt x="11263" y="11457"/>
                  <a:pt x="11219" y="11441"/>
                  <a:pt x="11176" y="11441"/>
                </a:cubicBezTo>
                <a:close/>
                <a:moveTo>
                  <a:pt x="11962" y="11441"/>
                </a:moveTo>
                <a:cubicBezTo>
                  <a:pt x="11919" y="11441"/>
                  <a:pt x="11875" y="11457"/>
                  <a:pt x="11842" y="11490"/>
                </a:cubicBezTo>
                <a:cubicBezTo>
                  <a:pt x="11775" y="11555"/>
                  <a:pt x="11775" y="11662"/>
                  <a:pt x="11842" y="11728"/>
                </a:cubicBezTo>
                <a:cubicBezTo>
                  <a:pt x="11908" y="11794"/>
                  <a:pt x="12016" y="11794"/>
                  <a:pt x="12083" y="11728"/>
                </a:cubicBezTo>
                <a:cubicBezTo>
                  <a:pt x="12149" y="11662"/>
                  <a:pt x="12149" y="11555"/>
                  <a:pt x="12083" y="11490"/>
                </a:cubicBezTo>
                <a:cubicBezTo>
                  <a:pt x="12049" y="11457"/>
                  <a:pt x="12006" y="11441"/>
                  <a:pt x="11962" y="11441"/>
                </a:cubicBezTo>
                <a:close/>
                <a:moveTo>
                  <a:pt x="12748" y="11441"/>
                </a:moveTo>
                <a:cubicBezTo>
                  <a:pt x="12705" y="11441"/>
                  <a:pt x="12661" y="11457"/>
                  <a:pt x="12628" y="11490"/>
                </a:cubicBezTo>
                <a:cubicBezTo>
                  <a:pt x="12562" y="11555"/>
                  <a:pt x="12562" y="11662"/>
                  <a:pt x="12628" y="11728"/>
                </a:cubicBezTo>
                <a:cubicBezTo>
                  <a:pt x="12694" y="11794"/>
                  <a:pt x="12802" y="11794"/>
                  <a:pt x="12868" y="11728"/>
                </a:cubicBezTo>
                <a:cubicBezTo>
                  <a:pt x="12935" y="11662"/>
                  <a:pt x="12935" y="11555"/>
                  <a:pt x="12868" y="11490"/>
                </a:cubicBezTo>
                <a:cubicBezTo>
                  <a:pt x="12835" y="11457"/>
                  <a:pt x="12792" y="11441"/>
                  <a:pt x="12748" y="11441"/>
                </a:cubicBezTo>
                <a:close/>
                <a:moveTo>
                  <a:pt x="13535" y="11441"/>
                </a:moveTo>
                <a:cubicBezTo>
                  <a:pt x="13491" y="11441"/>
                  <a:pt x="13447" y="11457"/>
                  <a:pt x="13414" y="11490"/>
                </a:cubicBezTo>
                <a:cubicBezTo>
                  <a:pt x="13348" y="11555"/>
                  <a:pt x="13348" y="11662"/>
                  <a:pt x="13414" y="11728"/>
                </a:cubicBezTo>
                <a:cubicBezTo>
                  <a:pt x="13481" y="11794"/>
                  <a:pt x="13588" y="11794"/>
                  <a:pt x="13654" y="11728"/>
                </a:cubicBezTo>
                <a:cubicBezTo>
                  <a:pt x="13721" y="11662"/>
                  <a:pt x="13721" y="11555"/>
                  <a:pt x="13654" y="11490"/>
                </a:cubicBezTo>
                <a:cubicBezTo>
                  <a:pt x="13621" y="11457"/>
                  <a:pt x="13578" y="11441"/>
                  <a:pt x="13535" y="11441"/>
                </a:cubicBezTo>
                <a:close/>
                <a:moveTo>
                  <a:pt x="14320" y="11441"/>
                </a:moveTo>
                <a:cubicBezTo>
                  <a:pt x="14277" y="11441"/>
                  <a:pt x="14234" y="11457"/>
                  <a:pt x="14201" y="11490"/>
                </a:cubicBezTo>
                <a:cubicBezTo>
                  <a:pt x="14134" y="11555"/>
                  <a:pt x="14134" y="11662"/>
                  <a:pt x="14201" y="11728"/>
                </a:cubicBezTo>
                <a:cubicBezTo>
                  <a:pt x="14267" y="11794"/>
                  <a:pt x="14374" y="11794"/>
                  <a:pt x="14441" y="11728"/>
                </a:cubicBezTo>
                <a:cubicBezTo>
                  <a:pt x="14507" y="11662"/>
                  <a:pt x="14507" y="11555"/>
                  <a:pt x="14441" y="11490"/>
                </a:cubicBezTo>
                <a:cubicBezTo>
                  <a:pt x="14408" y="11457"/>
                  <a:pt x="14364" y="11441"/>
                  <a:pt x="14320" y="11441"/>
                </a:cubicBezTo>
                <a:close/>
                <a:moveTo>
                  <a:pt x="15107" y="11441"/>
                </a:moveTo>
                <a:cubicBezTo>
                  <a:pt x="15063" y="11441"/>
                  <a:pt x="15019" y="11457"/>
                  <a:pt x="14986" y="11490"/>
                </a:cubicBezTo>
                <a:cubicBezTo>
                  <a:pt x="14920" y="11555"/>
                  <a:pt x="14920" y="11662"/>
                  <a:pt x="14986" y="11728"/>
                </a:cubicBezTo>
                <a:cubicBezTo>
                  <a:pt x="15053" y="11794"/>
                  <a:pt x="15161" y="11794"/>
                  <a:pt x="15227" y="11728"/>
                </a:cubicBezTo>
                <a:cubicBezTo>
                  <a:pt x="15293" y="11662"/>
                  <a:pt x="15293" y="11555"/>
                  <a:pt x="15227" y="11490"/>
                </a:cubicBezTo>
                <a:cubicBezTo>
                  <a:pt x="15194" y="11457"/>
                  <a:pt x="15150" y="11441"/>
                  <a:pt x="15107" y="11441"/>
                </a:cubicBezTo>
                <a:close/>
                <a:moveTo>
                  <a:pt x="15893" y="11441"/>
                </a:moveTo>
                <a:cubicBezTo>
                  <a:pt x="15849" y="11441"/>
                  <a:pt x="15806" y="11457"/>
                  <a:pt x="15772" y="11490"/>
                </a:cubicBezTo>
                <a:cubicBezTo>
                  <a:pt x="15706" y="11555"/>
                  <a:pt x="15706" y="11662"/>
                  <a:pt x="15772" y="11728"/>
                </a:cubicBezTo>
                <a:cubicBezTo>
                  <a:pt x="15839" y="11794"/>
                  <a:pt x="15947" y="11794"/>
                  <a:pt x="16013" y="11728"/>
                </a:cubicBezTo>
                <a:cubicBezTo>
                  <a:pt x="16080" y="11662"/>
                  <a:pt x="16080" y="11555"/>
                  <a:pt x="16013" y="11490"/>
                </a:cubicBezTo>
                <a:cubicBezTo>
                  <a:pt x="15980" y="11457"/>
                  <a:pt x="15936" y="11441"/>
                  <a:pt x="15893" y="11441"/>
                </a:cubicBezTo>
                <a:close/>
                <a:moveTo>
                  <a:pt x="16679" y="11441"/>
                </a:moveTo>
                <a:cubicBezTo>
                  <a:pt x="16636" y="11441"/>
                  <a:pt x="16592" y="11457"/>
                  <a:pt x="16559" y="11490"/>
                </a:cubicBezTo>
                <a:cubicBezTo>
                  <a:pt x="16492" y="11555"/>
                  <a:pt x="16492" y="11662"/>
                  <a:pt x="16559" y="11728"/>
                </a:cubicBezTo>
                <a:cubicBezTo>
                  <a:pt x="16625" y="11794"/>
                  <a:pt x="16733" y="11794"/>
                  <a:pt x="16800" y="11728"/>
                </a:cubicBezTo>
                <a:cubicBezTo>
                  <a:pt x="16866" y="11662"/>
                  <a:pt x="16866" y="11555"/>
                  <a:pt x="16800" y="11490"/>
                </a:cubicBezTo>
                <a:cubicBezTo>
                  <a:pt x="16766" y="11457"/>
                  <a:pt x="16723" y="11441"/>
                  <a:pt x="16679" y="11441"/>
                </a:cubicBezTo>
                <a:close/>
                <a:moveTo>
                  <a:pt x="17465" y="11441"/>
                </a:moveTo>
                <a:cubicBezTo>
                  <a:pt x="17422" y="11441"/>
                  <a:pt x="17378" y="11457"/>
                  <a:pt x="17345" y="11490"/>
                </a:cubicBezTo>
                <a:cubicBezTo>
                  <a:pt x="17279" y="11555"/>
                  <a:pt x="17279" y="11662"/>
                  <a:pt x="17345" y="11728"/>
                </a:cubicBezTo>
                <a:cubicBezTo>
                  <a:pt x="17411" y="11794"/>
                  <a:pt x="17519" y="11794"/>
                  <a:pt x="17585" y="11728"/>
                </a:cubicBezTo>
                <a:cubicBezTo>
                  <a:pt x="17652" y="11662"/>
                  <a:pt x="17652" y="11555"/>
                  <a:pt x="17585" y="11490"/>
                </a:cubicBezTo>
                <a:cubicBezTo>
                  <a:pt x="17552" y="11457"/>
                  <a:pt x="17509" y="11441"/>
                  <a:pt x="17465" y="11441"/>
                </a:cubicBezTo>
                <a:close/>
                <a:moveTo>
                  <a:pt x="18252" y="11441"/>
                </a:moveTo>
                <a:cubicBezTo>
                  <a:pt x="18208" y="11441"/>
                  <a:pt x="18165" y="11457"/>
                  <a:pt x="18131" y="11490"/>
                </a:cubicBezTo>
                <a:cubicBezTo>
                  <a:pt x="18065" y="11555"/>
                  <a:pt x="18065" y="11662"/>
                  <a:pt x="18131" y="11728"/>
                </a:cubicBezTo>
                <a:cubicBezTo>
                  <a:pt x="18198" y="11794"/>
                  <a:pt x="18305" y="11794"/>
                  <a:pt x="18371" y="11728"/>
                </a:cubicBezTo>
                <a:cubicBezTo>
                  <a:pt x="18438" y="11662"/>
                  <a:pt x="18438" y="11555"/>
                  <a:pt x="18371" y="11490"/>
                </a:cubicBezTo>
                <a:cubicBezTo>
                  <a:pt x="18338" y="11457"/>
                  <a:pt x="18295" y="11441"/>
                  <a:pt x="18252" y="11441"/>
                </a:cubicBezTo>
                <a:close/>
                <a:moveTo>
                  <a:pt x="19037" y="11441"/>
                </a:moveTo>
                <a:cubicBezTo>
                  <a:pt x="18994" y="11441"/>
                  <a:pt x="18951" y="11457"/>
                  <a:pt x="18918" y="11490"/>
                </a:cubicBezTo>
                <a:cubicBezTo>
                  <a:pt x="18851" y="11555"/>
                  <a:pt x="18851" y="11662"/>
                  <a:pt x="18918" y="11728"/>
                </a:cubicBezTo>
                <a:cubicBezTo>
                  <a:pt x="18984" y="11794"/>
                  <a:pt x="19091" y="11794"/>
                  <a:pt x="19158" y="11728"/>
                </a:cubicBezTo>
                <a:cubicBezTo>
                  <a:pt x="19224" y="11662"/>
                  <a:pt x="19224" y="11555"/>
                  <a:pt x="19158" y="11490"/>
                </a:cubicBezTo>
                <a:cubicBezTo>
                  <a:pt x="19125" y="11457"/>
                  <a:pt x="19081" y="11441"/>
                  <a:pt x="19037" y="11441"/>
                </a:cubicBezTo>
                <a:close/>
                <a:moveTo>
                  <a:pt x="19824" y="11441"/>
                </a:moveTo>
                <a:cubicBezTo>
                  <a:pt x="19780" y="11441"/>
                  <a:pt x="19736" y="11457"/>
                  <a:pt x="19703" y="11490"/>
                </a:cubicBezTo>
                <a:cubicBezTo>
                  <a:pt x="19637" y="11555"/>
                  <a:pt x="19637" y="11662"/>
                  <a:pt x="19703" y="11728"/>
                </a:cubicBezTo>
                <a:cubicBezTo>
                  <a:pt x="19770" y="11794"/>
                  <a:pt x="19878" y="11794"/>
                  <a:pt x="19944" y="11728"/>
                </a:cubicBezTo>
                <a:cubicBezTo>
                  <a:pt x="20010" y="11662"/>
                  <a:pt x="20010" y="11555"/>
                  <a:pt x="19944" y="11490"/>
                </a:cubicBezTo>
                <a:cubicBezTo>
                  <a:pt x="19911" y="11457"/>
                  <a:pt x="19867" y="11441"/>
                  <a:pt x="19824" y="11441"/>
                </a:cubicBezTo>
                <a:close/>
                <a:moveTo>
                  <a:pt x="20610" y="11441"/>
                </a:moveTo>
                <a:cubicBezTo>
                  <a:pt x="20566" y="11441"/>
                  <a:pt x="20523" y="11457"/>
                  <a:pt x="20490" y="11490"/>
                </a:cubicBezTo>
                <a:cubicBezTo>
                  <a:pt x="20423" y="11555"/>
                  <a:pt x="20423" y="11662"/>
                  <a:pt x="20490" y="11728"/>
                </a:cubicBezTo>
                <a:cubicBezTo>
                  <a:pt x="20556" y="11794"/>
                  <a:pt x="20664" y="11794"/>
                  <a:pt x="20730" y="11728"/>
                </a:cubicBezTo>
                <a:cubicBezTo>
                  <a:pt x="20797" y="11662"/>
                  <a:pt x="20797" y="11555"/>
                  <a:pt x="20730" y="11490"/>
                </a:cubicBezTo>
                <a:cubicBezTo>
                  <a:pt x="20697" y="11457"/>
                  <a:pt x="20653" y="11441"/>
                  <a:pt x="20610" y="11441"/>
                </a:cubicBezTo>
                <a:close/>
                <a:moveTo>
                  <a:pt x="21396" y="11441"/>
                </a:moveTo>
                <a:cubicBezTo>
                  <a:pt x="21353" y="11441"/>
                  <a:pt x="21309" y="11457"/>
                  <a:pt x="21276" y="11490"/>
                </a:cubicBezTo>
                <a:cubicBezTo>
                  <a:pt x="21209" y="11555"/>
                  <a:pt x="21209" y="11662"/>
                  <a:pt x="21276" y="11728"/>
                </a:cubicBezTo>
                <a:cubicBezTo>
                  <a:pt x="21342" y="11794"/>
                  <a:pt x="21450" y="11794"/>
                  <a:pt x="21517" y="11728"/>
                </a:cubicBezTo>
                <a:cubicBezTo>
                  <a:pt x="21583" y="11662"/>
                  <a:pt x="21583" y="11555"/>
                  <a:pt x="21517" y="11490"/>
                </a:cubicBezTo>
                <a:cubicBezTo>
                  <a:pt x="21483" y="11457"/>
                  <a:pt x="21440" y="11441"/>
                  <a:pt x="21396" y="11441"/>
                </a:cubicBezTo>
                <a:close/>
                <a:moveTo>
                  <a:pt x="169" y="12258"/>
                </a:moveTo>
                <a:cubicBezTo>
                  <a:pt x="126" y="12258"/>
                  <a:pt x="83" y="12275"/>
                  <a:pt x="49" y="12307"/>
                </a:cubicBezTo>
                <a:cubicBezTo>
                  <a:pt x="-17" y="12373"/>
                  <a:pt x="-17" y="12479"/>
                  <a:pt x="49" y="12545"/>
                </a:cubicBezTo>
                <a:cubicBezTo>
                  <a:pt x="116" y="12611"/>
                  <a:pt x="223" y="12611"/>
                  <a:pt x="290" y="12545"/>
                </a:cubicBezTo>
                <a:cubicBezTo>
                  <a:pt x="356" y="12479"/>
                  <a:pt x="356" y="12373"/>
                  <a:pt x="290" y="12307"/>
                </a:cubicBezTo>
                <a:cubicBezTo>
                  <a:pt x="256" y="12275"/>
                  <a:pt x="213" y="12258"/>
                  <a:pt x="169" y="12258"/>
                </a:cubicBezTo>
                <a:close/>
                <a:moveTo>
                  <a:pt x="955" y="12258"/>
                </a:moveTo>
                <a:cubicBezTo>
                  <a:pt x="912" y="12258"/>
                  <a:pt x="869" y="12275"/>
                  <a:pt x="836" y="12307"/>
                </a:cubicBezTo>
                <a:cubicBezTo>
                  <a:pt x="769" y="12373"/>
                  <a:pt x="769" y="12479"/>
                  <a:pt x="836" y="12545"/>
                </a:cubicBezTo>
                <a:cubicBezTo>
                  <a:pt x="902" y="12611"/>
                  <a:pt x="1009" y="12611"/>
                  <a:pt x="1076" y="12545"/>
                </a:cubicBezTo>
                <a:cubicBezTo>
                  <a:pt x="1142" y="12479"/>
                  <a:pt x="1142" y="12373"/>
                  <a:pt x="1076" y="12307"/>
                </a:cubicBezTo>
                <a:cubicBezTo>
                  <a:pt x="1043" y="12275"/>
                  <a:pt x="999" y="12258"/>
                  <a:pt x="955" y="12258"/>
                </a:cubicBezTo>
                <a:close/>
                <a:moveTo>
                  <a:pt x="1742" y="12258"/>
                </a:moveTo>
                <a:cubicBezTo>
                  <a:pt x="1698" y="12258"/>
                  <a:pt x="1654" y="12275"/>
                  <a:pt x="1621" y="12307"/>
                </a:cubicBezTo>
                <a:cubicBezTo>
                  <a:pt x="1555" y="12373"/>
                  <a:pt x="1555" y="12479"/>
                  <a:pt x="1621" y="12545"/>
                </a:cubicBezTo>
                <a:cubicBezTo>
                  <a:pt x="1688" y="12611"/>
                  <a:pt x="1796" y="12611"/>
                  <a:pt x="1862" y="12545"/>
                </a:cubicBezTo>
                <a:cubicBezTo>
                  <a:pt x="1928" y="12479"/>
                  <a:pt x="1928" y="12373"/>
                  <a:pt x="1862" y="12307"/>
                </a:cubicBezTo>
                <a:cubicBezTo>
                  <a:pt x="1829" y="12275"/>
                  <a:pt x="1785" y="12258"/>
                  <a:pt x="1742" y="12258"/>
                </a:cubicBezTo>
                <a:close/>
                <a:moveTo>
                  <a:pt x="2528" y="12258"/>
                </a:moveTo>
                <a:cubicBezTo>
                  <a:pt x="2484" y="12258"/>
                  <a:pt x="2441" y="12275"/>
                  <a:pt x="2408" y="12307"/>
                </a:cubicBezTo>
                <a:cubicBezTo>
                  <a:pt x="2341" y="12373"/>
                  <a:pt x="2341" y="12479"/>
                  <a:pt x="2408" y="12545"/>
                </a:cubicBezTo>
                <a:cubicBezTo>
                  <a:pt x="2474" y="12611"/>
                  <a:pt x="2582" y="12611"/>
                  <a:pt x="2648" y="12545"/>
                </a:cubicBezTo>
                <a:cubicBezTo>
                  <a:pt x="2715" y="12479"/>
                  <a:pt x="2715" y="12373"/>
                  <a:pt x="2648" y="12307"/>
                </a:cubicBezTo>
                <a:cubicBezTo>
                  <a:pt x="2615" y="12275"/>
                  <a:pt x="2571" y="12258"/>
                  <a:pt x="2528" y="12258"/>
                </a:cubicBezTo>
                <a:close/>
                <a:moveTo>
                  <a:pt x="3314" y="12258"/>
                </a:moveTo>
                <a:cubicBezTo>
                  <a:pt x="3271" y="12258"/>
                  <a:pt x="3227" y="12275"/>
                  <a:pt x="3194" y="12307"/>
                </a:cubicBezTo>
                <a:cubicBezTo>
                  <a:pt x="3127" y="12373"/>
                  <a:pt x="3127" y="12479"/>
                  <a:pt x="3194" y="12545"/>
                </a:cubicBezTo>
                <a:cubicBezTo>
                  <a:pt x="3260" y="12611"/>
                  <a:pt x="3368" y="12611"/>
                  <a:pt x="3434" y="12545"/>
                </a:cubicBezTo>
                <a:cubicBezTo>
                  <a:pt x="3500" y="12479"/>
                  <a:pt x="3500" y="12373"/>
                  <a:pt x="3434" y="12307"/>
                </a:cubicBezTo>
                <a:cubicBezTo>
                  <a:pt x="3401" y="12275"/>
                  <a:pt x="3358" y="12258"/>
                  <a:pt x="3314" y="12258"/>
                </a:cubicBezTo>
                <a:close/>
                <a:moveTo>
                  <a:pt x="4101" y="12258"/>
                </a:moveTo>
                <a:cubicBezTo>
                  <a:pt x="4057" y="12258"/>
                  <a:pt x="4013" y="12275"/>
                  <a:pt x="3980" y="12307"/>
                </a:cubicBezTo>
                <a:cubicBezTo>
                  <a:pt x="3914" y="12373"/>
                  <a:pt x="3914" y="12479"/>
                  <a:pt x="3980" y="12545"/>
                </a:cubicBezTo>
                <a:cubicBezTo>
                  <a:pt x="4047" y="12611"/>
                  <a:pt x="4154" y="12611"/>
                  <a:pt x="4220" y="12545"/>
                </a:cubicBezTo>
                <a:cubicBezTo>
                  <a:pt x="4287" y="12479"/>
                  <a:pt x="4287" y="12373"/>
                  <a:pt x="4220" y="12307"/>
                </a:cubicBezTo>
                <a:cubicBezTo>
                  <a:pt x="4187" y="12275"/>
                  <a:pt x="4144" y="12258"/>
                  <a:pt x="4101" y="12258"/>
                </a:cubicBezTo>
                <a:close/>
                <a:moveTo>
                  <a:pt x="4886" y="12258"/>
                </a:moveTo>
                <a:cubicBezTo>
                  <a:pt x="4843" y="12258"/>
                  <a:pt x="4800" y="12275"/>
                  <a:pt x="4766" y="12307"/>
                </a:cubicBezTo>
                <a:cubicBezTo>
                  <a:pt x="4700" y="12373"/>
                  <a:pt x="4700" y="12479"/>
                  <a:pt x="4766" y="12545"/>
                </a:cubicBezTo>
                <a:cubicBezTo>
                  <a:pt x="4833" y="12611"/>
                  <a:pt x="4940" y="12611"/>
                  <a:pt x="5007" y="12545"/>
                </a:cubicBezTo>
                <a:cubicBezTo>
                  <a:pt x="5073" y="12479"/>
                  <a:pt x="5073" y="12373"/>
                  <a:pt x="5007" y="12307"/>
                </a:cubicBezTo>
                <a:cubicBezTo>
                  <a:pt x="4973" y="12275"/>
                  <a:pt x="4930" y="12258"/>
                  <a:pt x="4886" y="12258"/>
                </a:cubicBezTo>
                <a:close/>
                <a:moveTo>
                  <a:pt x="5672" y="12258"/>
                </a:moveTo>
                <a:cubicBezTo>
                  <a:pt x="5629" y="12258"/>
                  <a:pt x="5586" y="12275"/>
                  <a:pt x="5553" y="12307"/>
                </a:cubicBezTo>
                <a:cubicBezTo>
                  <a:pt x="5486" y="12373"/>
                  <a:pt x="5486" y="12479"/>
                  <a:pt x="5553" y="12545"/>
                </a:cubicBezTo>
                <a:cubicBezTo>
                  <a:pt x="5619" y="12611"/>
                  <a:pt x="5726" y="12611"/>
                  <a:pt x="5793" y="12545"/>
                </a:cubicBezTo>
                <a:cubicBezTo>
                  <a:pt x="5859" y="12479"/>
                  <a:pt x="5859" y="12373"/>
                  <a:pt x="5793" y="12307"/>
                </a:cubicBezTo>
                <a:cubicBezTo>
                  <a:pt x="5760" y="12275"/>
                  <a:pt x="5716" y="12258"/>
                  <a:pt x="5672" y="12258"/>
                </a:cubicBezTo>
                <a:close/>
                <a:moveTo>
                  <a:pt x="6459" y="12258"/>
                </a:moveTo>
                <a:cubicBezTo>
                  <a:pt x="6415" y="12258"/>
                  <a:pt x="6372" y="12275"/>
                  <a:pt x="6338" y="12307"/>
                </a:cubicBezTo>
                <a:cubicBezTo>
                  <a:pt x="6272" y="12373"/>
                  <a:pt x="6272" y="12479"/>
                  <a:pt x="6338" y="12545"/>
                </a:cubicBezTo>
                <a:cubicBezTo>
                  <a:pt x="6405" y="12611"/>
                  <a:pt x="6513" y="12611"/>
                  <a:pt x="6579" y="12545"/>
                </a:cubicBezTo>
                <a:cubicBezTo>
                  <a:pt x="6646" y="12479"/>
                  <a:pt x="6646" y="12373"/>
                  <a:pt x="6579" y="12307"/>
                </a:cubicBezTo>
                <a:cubicBezTo>
                  <a:pt x="6546" y="12275"/>
                  <a:pt x="6502" y="12258"/>
                  <a:pt x="6459" y="12258"/>
                </a:cubicBezTo>
                <a:close/>
                <a:moveTo>
                  <a:pt x="7245" y="12258"/>
                </a:moveTo>
                <a:cubicBezTo>
                  <a:pt x="7202" y="12258"/>
                  <a:pt x="7158" y="12275"/>
                  <a:pt x="7125" y="12307"/>
                </a:cubicBezTo>
                <a:cubicBezTo>
                  <a:pt x="7058" y="12373"/>
                  <a:pt x="7058" y="12479"/>
                  <a:pt x="7125" y="12545"/>
                </a:cubicBezTo>
                <a:cubicBezTo>
                  <a:pt x="7191" y="12611"/>
                  <a:pt x="7299" y="12611"/>
                  <a:pt x="7365" y="12545"/>
                </a:cubicBezTo>
                <a:cubicBezTo>
                  <a:pt x="7432" y="12479"/>
                  <a:pt x="7432" y="12373"/>
                  <a:pt x="7365" y="12307"/>
                </a:cubicBezTo>
                <a:cubicBezTo>
                  <a:pt x="7332" y="12275"/>
                  <a:pt x="7289" y="12258"/>
                  <a:pt x="7245" y="12258"/>
                </a:cubicBezTo>
                <a:close/>
                <a:moveTo>
                  <a:pt x="8031" y="12258"/>
                </a:moveTo>
                <a:cubicBezTo>
                  <a:pt x="7988" y="12258"/>
                  <a:pt x="7944" y="12275"/>
                  <a:pt x="7911" y="12307"/>
                </a:cubicBezTo>
                <a:cubicBezTo>
                  <a:pt x="7845" y="12373"/>
                  <a:pt x="7845" y="12479"/>
                  <a:pt x="7911" y="12545"/>
                </a:cubicBezTo>
                <a:cubicBezTo>
                  <a:pt x="7977" y="12611"/>
                  <a:pt x="8085" y="12611"/>
                  <a:pt x="8151" y="12545"/>
                </a:cubicBezTo>
                <a:cubicBezTo>
                  <a:pt x="8217" y="12479"/>
                  <a:pt x="8217" y="12373"/>
                  <a:pt x="8151" y="12307"/>
                </a:cubicBezTo>
                <a:cubicBezTo>
                  <a:pt x="8118" y="12275"/>
                  <a:pt x="8075" y="12258"/>
                  <a:pt x="8031" y="12258"/>
                </a:cubicBezTo>
                <a:close/>
                <a:moveTo>
                  <a:pt x="8818" y="12258"/>
                </a:moveTo>
                <a:cubicBezTo>
                  <a:pt x="8774" y="12258"/>
                  <a:pt x="8730" y="12275"/>
                  <a:pt x="8697" y="12307"/>
                </a:cubicBezTo>
                <a:cubicBezTo>
                  <a:pt x="8631" y="12373"/>
                  <a:pt x="8631" y="12479"/>
                  <a:pt x="8697" y="12545"/>
                </a:cubicBezTo>
                <a:cubicBezTo>
                  <a:pt x="8764" y="12611"/>
                  <a:pt x="8871" y="12611"/>
                  <a:pt x="8937" y="12545"/>
                </a:cubicBezTo>
                <a:cubicBezTo>
                  <a:pt x="9004" y="12479"/>
                  <a:pt x="9004" y="12373"/>
                  <a:pt x="8937" y="12307"/>
                </a:cubicBezTo>
                <a:cubicBezTo>
                  <a:pt x="8904" y="12275"/>
                  <a:pt x="8861" y="12258"/>
                  <a:pt x="8818" y="12258"/>
                </a:cubicBezTo>
                <a:close/>
                <a:moveTo>
                  <a:pt x="9603" y="12258"/>
                </a:moveTo>
                <a:cubicBezTo>
                  <a:pt x="9560" y="12258"/>
                  <a:pt x="9517" y="12275"/>
                  <a:pt x="9483" y="12307"/>
                </a:cubicBezTo>
                <a:cubicBezTo>
                  <a:pt x="9417" y="12373"/>
                  <a:pt x="9417" y="12479"/>
                  <a:pt x="9483" y="12545"/>
                </a:cubicBezTo>
                <a:cubicBezTo>
                  <a:pt x="9550" y="12611"/>
                  <a:pt x="9657" y="12611"/>
                  <a:pt x="9724" y="12545"/>
                </a:cubicBezTo>
                <a:cubicBezTo>
                  <a:pt x="9790" y="12479"/>
                  <a:pt x="9790" y="12373"/>
                  <a:pt x="9724" y="12307"/>
                </a:cubicBezTo>
                <a:cubicBezTo>
                  <a:pt x="9690" y="12275"/>
                  <a:pt x="9647" y="12258"/>
                  <a:pt x="9603" y="12258"/>
                </a:cubicBezTo>
                <a:close/>
                <a:moveTo>
                  <a:pt x="10390" y="12258"/>
                </a:moveTo>
                <a:cubicBezTo>
                  <a:pt x="10346" y="12258"/>
                  <a:pt x="10303" y="12275"/>
                  <a:pt x="10270" y="12307"/>
                </a:cubicBezTo>
                <a:cubicBezTo>
                  <a:pt x="10203" y="12373"/>
                  <a:pt x="10203" y="12479"/>
                  <a:pt x="10270" y="12545"/>
                </a:cubicBezTo>
                <a:cubicBezTo>
                  <a:pt x="10336" y="12611"/>
                  <a:pt x="10444" y="12611"/>
                  <a:pt x="10510" y="12545"/>
                </a:cubicBezTo>
                <a:cubicBezTo>
                  <a:pt x="10576" y="12479"/>
                  <a:pt x="10576" y="12373"/>
                  <a:pt x="10510" y="12307"/>
                </a:cubicBezTo>
                <a:cubicBezTo>
                  <a:pt x="10477" y="12275"/>
                  <a:pt x="10433" y="12258"/>
                  <a:pt x="10390" y="12258"/>
                </a:cubicBezTo>
                <a:close/>
                <a:moveTo>
                  <a:pt x="11176" y="12258"/>
                </a:moveTo>
                <a:cubicBezTo>
                  <a:pt x="11132" y="12258"/>
                  <a:pt x="11089" y="12275"/>
                  <a:pt x="11055" y="12307"/>
                </a:cubicBezTo>
                <a:cubicBezTo>
                  <a:pt x="10989" y="12373"/>
                  <a:pt x="10989" y="12479"/>
                  <a:pt x="11055" y="12545"/>
                </a:cubicBezTo>
                <a:cubicBezTo>
                  <a:pt x="11122" y="12611"/>
                  <a:pt x="11230" y="12611"/>
                  <a:pt x="11296" y="12545"/>
                </a:cubicBezTo>
                <a:cubicBezTo>
                  <a:pt x="11363" y="12479"/>
                  <a:pt x="11363" y="12373"/>
                  <a:pt x="11296" y="12307"/>
                </a:cubicBezTo>
                <a:cubicBezTo>
                  <a:pt x="11263" y="12275"/>
                  <a:pt x="11219" y="12258"/>
                  <a:pt x="11176" y="12258"/>
                </a:cubicBezTo>
                <a:close/>
                <a:moveTo>
                  <a:pt x="11962" y="12258"/>
                </a:moveTo>
                <a:cubicBezTo>
                  <a:pt x="11919" y="12258"/>
                  <a:pt x="11875" y="12275"/>
                  <a:pt x="11842" y="12307"/>
                </a:cubicBezTo>
                <a:cubicBezTo>
                  <a:pt x="11775" y="12373"/>
                  <a:pt x="11775" y="12479"/>
                  <a:pt x="11842" y="12545"/>
                </a:cubicBezTo>
                <a:cubicBezTo>
                  <a:pt x="11908" y="12611"/>
                  <a:pt x="12016" y="12611"/>
                  <a:pt x="12083" y="12545"/>
                </a:cubicBezTo>
                <a:cubicBezTo>
                  <a:pt x="12149" y="12479"/>
                  <a:pt x="12149" y="12373"/>
                  <a:pt x="12083" y="12307"/>
                </a:cubicBezTo>
                <a:cubicBezTo>
                  <a:pt x="12049" y="12275"/>
                  <a:pt x="12006" y="12258"/>
                  <a:pt x="11962" y="12258"/>
                </a:cubicBezTo>
                <a:close/>
                <a:moveTo>
                  <a:pt x="12748" y="12258"/>
                </a:moveTo>
                <a:cubicBezTo>
                  <a:pt x="12705" y="12258"/>
                  <a:pt x="12661" y="12275"/>
                  <a:pt x="12628" y="12307"/>
                </a:cubicBezTo>
                <a:cubicBezTo>
                  <a:pt x="12562" y="12373"/>
                  <a:pt x="12562" y="12479"/>
                  <a:pt x="12628" y="12545"/>
                </a:cubicBezTo>
                <a:cubicBezTo>
                  <a:pt x="12694" y="12611"/>
                  <a:pt x="12802" y="12611"/>
                  <a:pt x="12868" y="12545"/>
                </a:cubicBezTo>
                <a:cubicBezTo>
                  <a:pt x="12935" y="12479"/>
                  <a:pt x="12935" y="12373"/>
                  <a:pt x="12868" y="12307"/>
                </a:cubicBezTo>
                <a:cubicBezTo>
                  <a:pt x="12835" y="12275"/>
                  <a:pt x="12792" y="12258"/>
                  <a:pt x="12748" y="12258"/>
                </a:cubicBezTo>
                <a:close/>
                <a:moveTo>
                  <a:pt x="13535" y="12258"/>
                </a:moveTo>
                <a:cubicBezTo>
                  <a:pt x="13491" y="12258"/>
                  <a:pt x="13447" y="12275"/>
                  <a:pt x="13414" y="12307"/>
                </a:cubicBezTo>
                <a:cubicBezTo>
                  <a:pt x="13348" y="12373"/>
                  <a:pt x="13348" y="12479"/>
                  <a:pt x="13414" y="12545"/>
                </a:cubicBezTo>
                <a:cubicBezTo>
                  <a:pt x="13481" y="12611"/>
                  <a:pt x="13588" y="12611"/>
                  <a:pt x="13654" y="12545"/>
                </a:cubicBezTo>
                <a:cubicBezTo>
                  <a:pt x="13721" y="12479"/>
                  <a:pt x="13721" y="12373"/>
                  <a:pt x="13654" y="12307"/>
                </a:cubicBezTo>
                <a:cubicBezTo>
                  <a:pt x="13621" y="12275"/>
                  <a:pt x="13578" y="12258"/>
                  <a:pt x="13535" y="12258"/>
                </a:cubicBezTo>
                <a:close/>
                <a:moveTo>
                  <a:pt x="14320" y="12258"/>
                </a:moveTo>
                <a:cubicBezTo>
                  <a:pt x="14277" y="12258"/>
                  <a:pt x="14234" y="12275"/>
                  <a:pt x="14201" y="12307"/>
                </a:cubicBezTo>
                <a:cubicBezTo>
                  <a:pt x="14134" y="12373"/>
                  <a:pt x="14134" y="12479"/>
                  <a:pt x="14201" y="12545"/>
                </a:cubicBezTo>
                <a:cubicBezTo>
                  <a:pt x="14267" y="12611"/>
                  <a:pt x="14374" y="12611"/>
                  <a:pt x="14441" y="12545"/>
                </a:cubicBezTo>
                <a:cubicBezTo>
                  <a:pt x="14507" y="12479"/>
                  <a:pt x="14507" y="12373"/>
                  <a:pt x="14441" y="12307"/>
                </a:cubicBezTo>
                <a:cubicBezTo>
                  <a:pt x="14408" y="12275"/>
                  <a:pt x="14364" y="12258"/>
                  <a:pt x="14320" y="12258"/>
                </a:cubicBezTo>
                <a:close/>
                <a:moveTo>
                  <a:pt x="15107" y="12258"/>
                </a:moveTo>
                <a:cubicBezTo>
                  <a:pt x="15063" y="12258"/>
                  <a:pt x="15019" y="12275"/>
                  <a:pt x="14986" y="12307"/>
                </a:cubicBezTo>
                <a:cubicBezTo>
                  <a:pt x="14920" y="12373"/>
                  <a:pt x="14920" y="12479"/>
                  <a:pt x="14986" y="12545"/>
                </a:cubicBezTo>
                <a:cubicBezTo>
                  <a:pt x="15053" y="12611"/>
                  <a:pt x="15161" y="12611"/>
                  <a:pt x="15227" y="12545"/>
                </a:cubicBezTo>
                <a:cubicBezTo>
                  <a:pt x="15293" y="12479"/>
                  <a:pt x="15293" y="12373"/>
                  <a:pt x="15227" y="12307"/>
                </a:cubicBezTo>
                <a:cubicBezTo>
                  <a:pt x="15194" y="12275"/>
                  <a:pt x="15150" y="12258"/>
                  <a:pt x="15107" y="12258"/>
                </a:cubicBezTo>
                <a:close/>
                <a:moveTo>
                  <a:pt x="15893" y="12258"/>
                </a:moveTo>
                <a:cubicBezTo>
                  <a:pt x="15849" y="12258"/>
                  <a:pt x="15806" y="12275"/>
                  <a:pt x="15772" y="12307"/>
                </a:cubicBezTo>
                <a:cubicBezTo>
                  <a:pt x="15706" y="12373"/>
                  <a:pt x="15706" y="12479"/>
                  <a:pt x="15772" y="12545"/>
                </a:cubicBezTo>
                <a:cubicBezTo>
                  <a:pt x="15839" y="12611"/>
                  <a:pt x="15947" y="12611"/>
                  <a:pt x="16013" y="12545"/>
                </a:cubicBezTo>
                <a:cubicBezTo>
                  <a:pt x="16080" y="12479"/>
                  <a:pt x="16080" y="12373"/>
                  <a:pt x="16013" y="12307"/>
                </a:cubicBezTo>
                <a:cubicBezTo>
                  <a:pt x="15980" y="12275"/>
                  <a:pt x="15936" y="12258"/>
                  <a:pt x="15893" y="12258"/>
                </a:cubicBezTo>
                <a:close/>
                <a:moveTo>
                  <a:pt x="16679" y="12258"/>
                </a:moveTo>
                <a:cubicBezTo>
                  <a:pt x="16636" y="12258"/>
                  <a:pt x="16592" y="12275"/>
                  <a:pt x="16559" y="12307"/>
                </a:cubicBezTo>
                <a:cubicBezTo>
                  <a:pt x="16492" y="12373"/>
                  <a:pt x="16492" y="12479"/>
                  <a:pt x="16559" y="12545"/>
                </a:cubicBezTo>
                <a:cubicBezTo>
                  <a:pt x="16625" y="12611"/>
                  <a:pt x="16733" y="12611"/>
                  <a:pt x="16800" y="12545"/>
                </a:cubicBezTo>
                <a:cubicBezTo>
                  <a:pt x="16866" y="12479"/>
                  <a:pt x="16866" y="12373"/>
                  <a:pt x="16800" y="12307"/>
                </a:cubicBezTo>
                <a:cubicBezTo>
                  <a:pt x="16766" y="12275"/>
                  <a:pt x="16723" y="12258"/>
                  <a:pt x="16679" y="12258"/>
                </a:cubicBezTo>
                <a:close/>
                <a:moveTo>
                  <a:pt x="17465" y="12258"/>
                </a:moveTo>
                <a:cubicBezTo>
                  <a:pt x="17422" y="12258"/>
                  <a:pt x="17378" y="12275"/>
                  <a:pt x="17345" y="12307"/>
                </a:cubicBezTo>
                <a:cubicBezTo>
                  <a:pt x="17279" y="12373"/>
                  <a:pt x="17279" y="12479"/>
                  <a:pt x="17345" y="12545"/>
                </a:cubicBezTo>
                <a:cubicBezTo>
                  <a:pt x="17411" y="12611"/>
                  <a:pt x="17519" y="12611"/>
                  <a:pt x="17585" y="12545"/>
                </a:cubicBezTo>
                <a:cubicBezTo>
                  <a:pt x="17652" y="12479"/>
                  <a:pt x="17652" y="12373"/>
                  <a:pt x="17585" y="12307"/>
                </a:cubicBezTo>
                <a:cubicBezTo>
                  <a:pt x="17552" y="12275"/>
                  <a:pt x="17509" y="12258"/>
                  <a:pt x="17465" y="12258"/>
                </a:cubicBezTo>
                <a:close/>
                <a:moveTo>
                  <a:pt x="18252" y="12258"/>
                </a:moveTo>
                <a:cubicBezTo>
                  <a:pt x="18208" y="12258"/>
                  <a:pt x="18165" y="12275"/>
                  <a:pt x="18131" y="12307"/>
                </a:cubicBezTo>
                <a:cubicBezTo>
                  <a:pt x="18065" y="12373"/>
                  <a:pt x="18065" y="12479"/>
                  <a:pt x="18131" y="12545"/>
                </a:cubicBezTo>
                <a:cubicBezTo>
                  <a:pt x="18198" y="12611"/>
                  <a:pt x="18305" y="12611"/>
                  <a:pt x="18371" y="12545"/>
                </a:cubicBezTo>
                <a:cubicBezTo>
                  <a:pt x="18438" y="12479"/>
                  <a:pt x="18438" y="12373"/>
                  <a:pt x="18371" y="12307"/>
                </a:cubicBezTo>
                <a:cubicBezTo>
                  <a:pt x="18338" y="12275"/>
                  <a:pt x="18295" y="12258"/>
                  <a:pt x="18252" y="12258"/>
                </a:cubicBezTo>
                <a:close/>
                <a:moveTo>
                  <a:pt x="19037" y="12258"/>
                </a:moveTo>
                <a:cubicBezTo>
                  <a:pt x="18994" y="12258"/>
                  <a:pt x="18951" y="12275"/>
                  <a:pt x="18918" y="12307"/>
                </a:cubicBezTo>
                <a:cubicBezTo>
                  <a:pt x="18851" y="12373"/>
                  <a:pt x="18851" y="12479"/>
                  <a:pt x="18918" y="12545"/>
                </a:cubicBezTo>
                <a:cubicBezTo>
                  <a:pt x="18984" y="12611"/>
                  <a:pt x="19091" y="12611"/>
                  <a:pt x="19158" y="12545"/>
                </a:cubicBezTo>
                <a:cubicBezTo>
                  <a:pt x="19224" y="12479"/>
                  <a:pt x="19224" y="12373"/>
                  <a:pt x="19158" y="12307"/>
                </a:cubicBezTo>
                <a:cubicBezTo>
                  <a:pt x="19125" y="12275"/>
                  <a:pt x="19081" y="12258"/>
                  <a:pt x="19037" y="12258"/>
                </a:cubicBezTo>
                <a:close/>
                <a:moveTo>
                  <a:pt x="19824" y="12258"/>
                </a:moveTo>
                <a:cubicBezTo>
                  <a:pt x="19780" y="12258"/>
                  <a:pt x="19736" y="12275"/>
                  <a:pt x="19703" y="12307"/>
                </a:cubicBezTo>
                <a:cubicBezTo>
                  <a:pt x="19637" y="12373"/>
                  <a:pt x="19637" y="12479"/>
                  <a:pt x="19703" y="12545"/>
                </a:cubicBezTo>
                <a:cubicBezTo>
                  <a:pt x="19770" y="12611"/>
                  <a:pt x="19878" y="12611"/>
                  <a:pt x="19944" y="12545"/>
                </a:cubicBezTo>
                <a:cubicBezTo>
                  <a:pt x="20010" y="12479"/>
                  <a:pt x="20010" y="12373"/>
                  <a:pt x="19944" y="12307"/>
                </a:cubicBezTo>
                <a:cubicBezTo>
                  <a:pt x="19911" y="12275"/>
                  <a:pt x="19867" y="12258"/>
                  <a:pt x="19824" y="12258"/>
                </a:cubicBezTo>
                <a:close/>
                <a:moveTo>
                  <a:pt x="20610" y="12258"/>
                </a:moveTo>
                <a:cubicBezTo>
                  <a:pt x="20566" y="12258"/>
                  <a:pt x="20523" y="12275"/>
                  <a:pt x="20490" y="12307"/>
                </a:cubicBezTo>
                <a:cubicBezTo>
                  <a:pt x="20423" y="12373"/>
                  <a:pt x="20423" y="12479"/>
                  <a:pt x="20490" y="12545"/>
                </a:cubicBezTo>
                <a:cubicBezTo>
                  <a:pt x="20556" y="12611"/>
                  <a:pt x="20664" y="12611"/>
                  <a:pt x="20730" y="12545"/>
                </a:cubicBezTo>
                <a:cubicBezTo>
                  <a:pt x="20797" y="12479"/>
                  <a:pt x="20797" y="12373"/>
                  <a:pt x="20730" y="12307"/>
                </a:cubicBezTo>
                <a:cubicBezTo>
                  <a:pt x="20697" y="12275"/>
                  <a:pt x="20653" y="12258"/>
                  <a:pt x="20610" y="12258"/>
                </a:cubicBezTo>
                <a:close/>
                <a:moveTo>
                  <a:pt x="21396" y="12258"/>
                </a:moveTo>
                <a:cubicBezTo>
                  <a:pt x="21353" y="12258"/>
                  <a:pt x="21309" y="12275"/>
                  <a:pt x="21276" y="12307"/>
                </a:cubicBezTo>
                <a:cubicBezTo>
                  <a:pt x="21209" y="12373"/>
                  <a:pt x="21209" y="12479"/>
                  <a:pt x="21276" y="12545"/>
                </a:cubicBezTo>
                <a:cubicBezTo>
                  <a:pt x="21342" y="12611"/>
                  <a:pt x="21450" y="12611"/>
                  <a:pt x="21517" y="12545"/>
                </a:cubicBezTo>
                <a:cubicBezTo>
                  <a:pt x="21583" y="12479"/>
                  <a:pt x="21583" y="12373"/>
                  <a:pt x="21517" y="12307"/>
                </a:cubicBezTo>
                <a:cubicBezTo>
                  <a:pt x="21483" y="12275"/>
                  <a:pt x="21440" y="12258"/>
                  <a:pt x="21396" y="12258"/>
                </a:cubicBezTo>
                <a:close/>
                <a:moveTo>
                  <a:pt x="169" y="13075"/>
                </a:moveTo>
                <a:cubicBezTo>
                  <a:pt x="126" y="13075"/>
                  <a:pt x="83" y="13092"/>
                  <a:pt x="49" y="13125"/>
                </a:cubicBezTo>
                <a:cubicBezTo>
                  <a:pt x="-17" y="13190"/>
                  <a:pt x="-17" y="13297"/>
                  <a:pt x="49" y="13362"/>
                </a:cubicBezTo>
                <a:cubicBezTo>
                  <a:pt x="116" y="13428"/>
                  <a:pt x="223" y="13428"/>
                  <a:pt x="290" y="13362"/>
                </a:cubicBezTo>
                <a:cubicBezTo>
                  <a:pt x="356" y="13297"/>
                  <a:pt x="356" y="13190"/>
                  <a:pt x="290" y="13125"/>
                </a:cubicBezTo>
                <a:cubicBezTo>
                  <a:pt x="256" y="13092"/>
                  <a:pt x="213" y="13075"/>
                  <a:pt x="169" y="13075"/>
                </a:cubicBezTo>
                <a:close/>
                <a:moveTo>
                  <a:pt x="955" y="13075"/>
                </a:moveTo>
                <a:cubicBezTo>
                  <a:pt x="912" y="13075"/>
                  <a:pt x="869" y="13092"/>
                  <a:pt x="836" y="13125"/>
                </a:cubicBezTo>
                <a:cubicBezTo>
                  <a:pt x="769" y="13190"/>
                  <a:pt x="769" y="13297"/>
                  <a:pt x="836" y="13362"/>
                </a:cubicBezTo>
                <a:cubicBezTo>
                  <a:pt x="902" y="13428"/>
                  <a:pt x="1009" y="13428"/>
                  <a:pt x="1076" y="13362"/>
                </a:cubicBezTo>
                <a:cubicBezTo>
                  <a:pt x="1142" y="13297"/>
                  <a:pt x="1142" y="13190"/>
                  <a:pt x="1076" y="13125"/>
                </a:cubicBezTo>
                <a:cubicBezTo>
                  <a:pt x="1043" y="13092"/>
                  <a:pt x="999" y="13075"/>
                  <a:pt x="955" y="13075"/>
                </a:cubicBezTo>
                <a:close/>
                <a:moveTo>
                  <a:pt x="1742" y="13075"/>
                </a:moveTo>
                <a:cubicBezTo>
                  <a:pt x="1698" y="13075"/>
                  <a:pt x="1654" y="13092"/>
                  <a:pt x="1621" y="13125"/>
                </a:cubicBezTo>
                <a:cubicBezTo>
                  <a:pt x="1555" y="13190"/>
                  <a:pt x="1555" y="13297"/>
                  <a:pt x="1621" y="13362"/>
                </a:cubicBezTo>
                <a:cubicBezTo>
                  <a:pt x="1688" y="13428"/>
                  <a:pt x="1796" y="13428"/>
                  <a:pt x="1862" y="13362"/>
                </a:cubicBezTo>
                <a:cubicBezTo>
                  <a:pt x="1928" y="13297"/>
                  <a:pt x="1928" y="13190"/>
                  <a:pt x="1862" y="13125"/>
                </a:cubicBezTo>
                <a:cubicBezTo>
                  <a:pt x="1829" y="13092"/>
                  <a:pt x="1785" y="13075"/>
                  <a:pt x="1742" y="13075"/>
                </a:cubicBezTo>
                <a:close/>
                <a:moveTo>
                  <a:pt x="2528" y="13075"/>
                </a:moveTo>
                <a:cubicBezTo>
                  <a:pt x="2484" y="13075"/>
                  <a:pt x="2441" y="13092"/>
                  <a:pt x="2408" y="13125"/>
                </a:cubicBezTo>
                <a:cubicBezTo>
                  <a:pt x="2341" y="13190"/>
                  <a:pt x="2341" y="13297"/>
                  <a:pt x="2408" y="13362"/>
                </a:cubicBezTo>
                <a:cubicBezTo>
                  <a:pt x="2474" y="13428"/>
                  <a:pt x="2582" y="13428"/>
                  <a:pt x="2648" y="13362"/>
                </a:cubicBezTo>
                <a:cubicBezTo>
                  <a:pt x="2715" y="13297"/>
                  <a:pt x="2715" y="13190"/>
                  <a:pt x="2648" y="13125"/>
                </a:cubicBezTo>
                <a:cubicBezTo>
                  <a:pt x="2615" y="13092"/>
                  <a:pt x="2571" y="13075"/>
                  <a:pt x="2528" y="13075"/>
                </a:cubicBezTo>
                <a:close/>
                <a:moveTo>
                  <a:pt x="3314" y="13075"/>
                </a:moveTo>
                <a:cubicBezTo>
                  <a:pt x="3271" y="13075"/>
                  <a:pt x="3227" y="13092"/>
                  <a:pt x="3194" y="13125"/>
                </a:cubicBezTo>
                <a:cubicBezTo>
                  <a:pt x="3127" y="13190"/>
                  <a:pt x="3127" y="13297"/>
                  <a:pt x="3194" y="13362"/>
                </a:cubicBezTo>
                <a:cubicBezTo>
                  <a:pt x="3260" y="13428"/>
                  <a:pt x="3368" y="13428"/>
                  <a:pt x="3434" y="13362"/>
                </a:cubicBezTo>
                <a:cubicBezTo>
                  <a:pt x="3500" y="13297"/>
                  <a:pt x="3500" y="13190"/>
                  <a:pt x="3434" y="13125"/>
                </a:cubicBezTo>
                <a:cubicBezTo>
                  <a:pt x="3401" y="13092"/>
                  <a:pt x="3358" y="13075"/>
                  <a:pt x="3314" y="13075"/>
                </a:cubicBezTo>
                <a:close/>
                <a:moveTo>
                  <a:pt x="4101" y="13075"/>
                </a:moveTo>
                <a:cubicBezTo>
                  <a:pt x="4057" y="13075"/>
                  <a:pt x="4013" y="13092"/>
                  <a:pt x="3980" y="13125"/>
                </a:cubicBezTo>
                <a:cubicBezTo>
                  <a:pt x="3914" y="13190"/>
                  <a:pt x="3914" y="13297"/>
                  <a:pt x="3980" y="13362"/>
                </a:cubicBezTo>
                <a:cubicBezTo>
                  <a:pt x="4047" y="13428"/>
                  <a:pt x="4154" y="13428"/>
                  <a:pt x="4220" y="13362"/>
                </a:cubicBezTo>
                <a:cubicBezTo>
                  <a:pt x="4287" y="13297"/>
                  <a:pt x="4287" y="13190"/>
                  <a:pt x="4220" y="13125"/>
                </a:cubicBezTo>
                <a:cubicBezTo>
                  <a:pt x="4187" y="13092"/>
                  <a:pt x="4144" y="13075"/>
                  <a:pt x="4101" y="13075"/>
                </a:cubicBezTo>
                <a:close/>
                <a:moveTo>
                  <a:pt x="4886" y="13075"/>
                </a:moveTo>
                <a:cubicBezTo>
                  <a:pt x="4843" y="13075"/>
                  <a:pt x="4800" y="13092"/>
                  <a:pt x="4766" y="13125"/>
                </a:cubicBezTo>
                <a:cubicBezTo>
                  <a:pt x="4700" y="13190"/>
                  <a:pt x="4700" y="13297"/>
                  <a:pt x="4766" y="13362"/>
                </a:cubicBezTo>
                <a:cubicBezTo>
                  <a:pt x="4833" y="13428"/>
                  <a:pt x="4940" y="13428"/>
                  <a:pt x="5007" y="13362"/>
                </a:cubicBezTo>
                <a:cubicBezTo>
                  <a:pt x="5073" y="13297"/>
                  <a:pt x="5073" y="13190"/>
                  <a:pt x="5007" y="13125"/>
                </a:cubicBezTo>
                <a:cubicBezTo>
                  <a:pt x="4973" y="13092"/>
                  <a:pt x="4930" y="13075"/>
                  <a:pt x="4886" y="13075"/>
                </a:cubicBezTo>
                <a:close/>
                <a:moveTo>
                  <a:pt x="5672" y="13075"/>
                </a:moveTo>
                <a:cubicBezTo>
                  <a:pt x="5629" y="13075"/>
                  <a:pt x="5586" y="13092"/>
                  <a:pt x="5553" y="13125"/>
                </a:cubicBezTo>
                <a:cubicBezTo>
                  <a:pt x="5486" y="13190"/>
                  <a:pt x="5486" y="13297"/>
                  <a:pt x="5553" y="13362"/>
                </a:cubicBezTo>
                <a:cubicBezTo>
                  <a:pt x="5619" y="13428"/>
                  <a:pt x="5726" y="13428"/>
                  <a:pt x="5793" y="13362"/>
                </a:cubicBezTo>
                <a:cubicBezTo>
                  <a:pt x="5859" y="13297"/>
                  <a:pt x="5859" y="13190"/>
                  <a:pt x="5793" y="13125"/>
                </a:cubicBezTo>
                <a:cubicBezTo>
                  <a:pt x="5760" y="13092"/>
                  <a:pt x="5716" y="13075"/>
                  <a:pt x="5672" y="13075"/>
                </a:cubicBezTo>
                <a:close/>
                <a:moveTo>
                  <a:pt x="6459" y="13075"/>
                </a:moveTo>
                <a:cubicBezTo>
                  <a:pt x="6415" y="13075"/>
                  <a:pt x="6372" y="13092"/>
                  <a:pt x="6338" y="13125"/>
                </a:cubicBezTo>
                <a:cubicBezTo>
                  <a:pt x="6272" y="13190"/>
                  <a:pt x="6272" y="13297"/>
                  <a:pt x="6338" y="13362"/>
                </a:cubicBezTo>
                <a:cubicBezTo>
                  <a:pt x="6405" y="13428"/>
                  <a:pt x="6513" y="13428"/>
                  <a:pt x="6579" y="13362"/>
                </a:cubicBezTo>
                <a:cubicBezTo>
                  <a:pt x="6646" y="13297"/>
                  <a:pt x="6646" y="13190"/>
                  <a:pt x="6579" y="13125"/>
                </a:cubicBezTo>
                <a:cubicBezTo>
                  <a:pt x="6546" y="13092"/>
                  <a:pt x="6502" y="13075"/>
                  <a:pt x="6459" y="13075"/>
                </a:cubicBezTo>
                <a:close/>
                <a:moveTo>
                  <a:pt x="7245" y="13075"/>
                </a:moveTo>
                <a:cubicBezTo>
                  <a:pt x="7202" y="13075"/>
                  <a:pt x="7158" y="13092"/>
                  <a:pt x="7125" y="13125"/>
                </a:cubicBezTo>
                <a:cubicBezTo>
                  <a:pt x="7058" y="13190"/>
                  <a:pt x="7058" y="13297"/>
                  <a:pt x="7125" y="13362"/>
                </a:cubicBezTo>
                <a:cubicBezTo>
                  <a:pt x="7191" y="13428"/>
                  <a:pt x="7299" y="13428"/>
                  <a:pt x="7365" y="13362"/>
                </a:cubicBezTo>
                <a:cubicBezTo>
                  <a:pt x="7432" y="13297"/>
                  <a:pt x="7432" y="13190"/>
                  <a:pt x="7365" y="13125"/>
                </a:cubicBezTo>
                <a:cubicBezTo>
                  <a:pt x="7332" y="13092"/>
                  <a:pt x="7289" y="13075"/>
                  <a:pt x="7245" y="13075"/>
                </a:cubicBezTo>
                <a:close/>
                <a:moveTo>
                  <a:pt x="8031" y="13075"/>
                </a:moveTo>
                <a:cubicBezTo>
                  <a:pt x="7988" y="13075"/>
                  <a:pt x="7944" y="13092"/>
                  <a:pt x="7911" y="13125"/>
                </a:cubicBezTo>
                <a:cubicBezTo>
                  <a:pt x="7845" y="13190"/>
                  <a:pt x="7845" y="13297"/>
                  <a:pt x="7911" y="13362"/>
                </a:cubicBezTo>
                <a:cubicBezTo>
                  <a:pt x="7977" y="13428"/>
                  <a:pt x="8085" y="13428"/>
                  <a:pt x="8151" y="13362"/>
                </a:cubicBezTo>
                <a:cubicBezTo>
                  <a:pt x="8217" y="13297"/>
                  <a:pt x="8217" y="13190"/>
                  <a:pt x="8151" y="13125"/>
                </a:cubicBezTo>
                <a:cubicBezTo>
                  <a:pt x="8118" y="13092"/>
                  <a:pt x="8075" y="13075"/>
                  <a:pt x="8031" y="13075"/>
                </a:cubicBezTo>
                <a:close/>
                <a:moveTo>
                  <a:pt x="8818" y="13075"/>
                </a:moveTo>
                <a:cubicBezTo>
                  <a:pt x="8774" y="13075"/>
                  <a:pt x="8730" y="13092"/>
                  <a:pt x="8697" y="13125"/>
                </a:cubicBezTo>
                <a:cubicBezTo>
                  <a:pt x="8631" y="13190"/>
                  <a:pt x="8631" y="13297"/>
                  <a:pt x="8697" y="13362"/>
                </a:cubicBezTo>
                <a:cubicBezTo>
                  <a:pt x="8764" y="13428"/>
                  <a:pt x="8871" y="13428"/>
                  <a:pt x="8937" y="13362"/>
                </a:cubicBezTo>
                <a:cubicBezTo>
                  <a:pt x="9004" y="13297"/>
                  <a:pt x="9004" y="13190"/>
                  <a:pt x="8937" y="13125"/>
                </a:cubicBezTo>
                <a:cubicBezTo>
                  <a:pt x="8904" y="13092"/>
                  <a:pt x="8861" y="13075"/>
                  <a:pt x="8818" y="13075"/>
                </a:cubicBezTo>
                <a:close/>
                <a:moveTo>
                  <a:pt x="9603" y="13075"/>
                </a:moveTo>
                <a:cubicBezTo>
                  <a:pt x="9560" y="13075"/>
                  <a:pt x="9517" y="13092"/>
                  <a:pt x="9483" y="13125"/>
                </a:cubicBezTo>
                <a:cubicBezTo>
                  <a:pt x="9417" y="13190"/>
                  <a:pt x="9417" y="13297"/>
                  <a:pt x="9483" y="13362"/>
                </a:cubicBezTo>
                <a:cubicBezTo>
                  <a:pt x="9550" y="13428"/>
                  <a:pt x="9657" y="13428"/>
                  <a:pt x="9724" y="13362"/>
                </a:cubicBezTo>
                <a:cubicBezTo>
                  <a:pt x="9790" y="13297"/>
                  <a:pt x="9790" y="13190"/>
                  <a:pt x="9724" y="13125"/>
                </a:cubicBezTo>
                <a:cubicBezTo>
                  <a:pt x="9690" y="13092"/>
                  <a:pt x="9647" y="13075"/>
                  <a:pt x="9603" y="13075"/>
                </a:cubicBezTo>
                <a:close/>
                <a:moveTo>
                  <a:pt x="10390" y="13075"/>
                </a:moveTo>
                <a:cubicBezTo>
                  <a:pt x="10346" y="13075"/>
                  <a:pt x="10303" y="13092"/>
                  <a:pt x="10270" y="13125"/>
                </a:cubicBezTo>
                <a:cubicBezTo>
                  <a:pt x="10203" y="13190"/>
                  <a:pt x="10203" y="13297"/>
                  <a:pt x="10270" y="13362"/>
                </a:cubicBezTo>
                <a:cubicBezTo>
                  <a:pt x="10336" y="13428"/>
                  <a:pt x="10444" y="13428"/>
                  <a:pt x="10510" y="13362"/>
                </a:cubicBezTo>
                <a:cubicBezTo>
                  <a:pt x="10576" y="13297"/>
                  <a:pt x="10576" y="13190"/>
                  <a:pt x="10510" y="13125"/>
                </a:cubicBezTo>
                <a:cubicBezTo>
                  <a:pt x="10477" y="13092"/>
                  <a:pt x="10433" y="13075"/>
                  <a:pt x="10390" y="13075"/>
                </a:cubicBezTo>
                <a:close/>
                <a:moveTo>
                  <a:pt x="11176" y="13075"/>
                </a:moveTo>
                <a:cubicBezTo>
                  <a:pt x="11132" y="13075"/>
                  <a:pt x="11089" y="13092"/>
                  <a:pt x="11055" y="13125"/>
                </a:cubicBezTo>
                <a:cubicBezTo>
                  <a:pt x="10989" y="13190"/>
                  <a:pt x="10989" y="13297"/>
                  <a:pt x="11055" y="13362"/>
                </a:cubicBezTo>
                <a:cubicBezTo>
                  <a:pt x="11122" y="13428"/>
                  <a:pt x="11230" y="13428"/>
                  <a:pt x="11296" y="13362"/>
                </a:cubicBezTo>
                <a:cubicBezTo>
                  <a:pt x="11363" y="13297"/>
                  <a:pt x="11363" y="13190"/>
                  <a:pt x="11296" y="13125"/>
                </a:cubicBezTo>
                <a:cubicBezTo>
                  <a:pt x="11263" y="13092"/>
                  <a:pt x="11219" y="13075"/>
                  <a:pt x="11176" y="13075"/>
                </a:cubicBezTo>
                <a:close/>
                <a:moveTo>
                  <a:pt x="11962" y="13075"/>
                </a:moveTo>
                <a:cubicBezTo>
                  <a:pt x="11919" y="13075"/>
                  <a:pt x="11875" y="13092"/>
                  <a:pt x="11842" y="13125"/>
                </a:cubicBezTo>
                <a:cubicBezTo>
                  <a:pt x="11775" y="13190"/>
                  <a:pt x="11775" y="13297"/>
                  <a:pt x="11842" y="13362"/>
                </a:cubicBezTo>
                <a:cubicBezTo>
                  <a:pt x="11908" y="13428"/>
                  <a:pt x="12016" y="13428"/>
                  <a:pt x="12083" y="13362"/>
                </a:cubicBezTo>
                <a:cubicBezTo>
                  <a:pt x="12149" y="13297"/>
                  <a:pt x="12149" y="13190"/>
                  <a:pt x="12083" y="13125"/>
                </a:cubicBezTo>
                <a:cubicBezTo>
                  <a:pt x="12049" y="13092"/>
                  <a:pt x="12006" y="13075"/>
                  <a:pt x="11962" y="13075"/>
                </a:cubicBezTo>
                <a:close/>
                <a:moveTo>
                  <a:pt x="12748" y="13075"/>
                </a:moveTo>
                <a:cubicBezTo>
                  <a:pt x="12705" y="13075"/>
                  <a:pt x="12661" y="13092"/>
                  <a:pt x="12628" y="13125"/>
                </a:cubicBezTo>
                <a:cubicBezTo>
                  <a:pt x="12562" y="13190"/>
                  <a:pt x="12562" y="13297"/>
                  <a:pt x="12628" y="13362"/>
                </a:cubicBezTo>
                <a:cubicBezTo>
                  <a:pt x="12694" y="13428"/>
                  <a:pt x="12802" y="13428"/>
                  <a:pt x="12868" y="13362"/>
                </a:cubicBezTo>
                <a:cubicBezTo>
                  <a:pt x="12935" y="13297"/>
                  <a:pt x="12935" y="13190"/>
                  <a:pt x="12868" y="13125"/>
                </a:cubicBezTo>
                <a:cubicBezTo>
                  <a:pt x="12835" y="13092"/>
                  <a:pt x="12792" y="13075"/>
                  <a:pt x="12748" y="13075"/>
                </a:cubicBezTo>
                <a:close/>
                <a:moveTo>
                  <a:pt x="13535" y="13075"/>
                </a:moveTo>
                <a:cubicBezTo>
                  <a:pt x="13491" y="13075"/>
                  <a:pt x="13447" y="13092"/>
                  <a:pt x="13414" y="13125"/>
                </a:cubicBezTo>
                <a:cubicBezTo>
                  <a:pt x="13348" y="13190"/>
                  <a:pt x="13348" y="13297"/>
                  <a:pt x="13414" y="13362"/>
                </a:cubicBezTo>
                <a:cubicBezTo>
                  <a:pt x="13481" y="13428"/>
                  <a:pt x="13588" y="13428"/>
                  <a:pt x="13654" y="13362"/>
                </a:cubicBezTo>
                <a:cubicBezTo>
                  <a:pt x="13721" y="13297"/>
                  <a:pt x="13721" y="13190"/>
                  <a:pt x="13654" y="13125"/>
                </a:cubicBezTo>
                <a:cubicBezTo>
                  <a:pt x="13621" y="13092"/>
                  <a:pt x="13578" y="13075"/>
                  <a:pt x="13535" y="13075"/>
                </a:cubicBezTo>
                <a:close/>
                <a:moveTo>
                  <a:pt x="14320" y="13075"/>
                </a:moveTo>
                <a:cubicBezTo>
                  <a:pt x="14277" y="13075"/>
                  <a:pt x="14234" y="13092"/>
                  <a:pt x="14201" y="13125"/>
                </a:cubicBezTo>
                <a:cubicBezTo>
                  <a:pt x="14134" y="13190"/>
                  <a:pt x="14134" y="13297"/>
                  <a:pt x="14201" y="13362"/>
                </a:cubicBezTo>
                <a:cubicBezTo>
                  <a:pt x="14267" y="13428"/>
                  <a:pt x="14374" y="13428"/>
                  <a:pt x="14441" y="13362"/>
                </a:cubicBezTo>
                <a:cubicBezTo>
                  <a:pt x="14507" y="13297"/>
                  <a:pt x="14507" y="13190"/>
                  <a:pt x="14441" y="13125"/>
                </a:cubicBezTo>
                <a:cubicBezTo>
                  <a:pt x="14408" y="13092"/>
                  <a:pt x="14364" y="13075"/>
                  <a:pt x="14320" y="13075"/>
                </a:cubicBezTo>
                <a:close/>
                <a:moveTo>
                  <a:pt x="15107" y="13075"/>
                </a:moveTo>
                <a:cubicBezTo>
                  <a:pt x="15063" y="13075"/>
                  <a:pt x="15019" y="13092"/>
                  <a:pt x="14986" y="13125"/>
                </a:cubicBezTo>
                <a:cubicBezTo>
                  <a:pt x="14920" y="13190"/>
                  <a:pt x="14920" y="13297"/>
                  <a:pt x="14986" y="13362"/>
                </a:cubicBezTo>
                <a:cubicBezTo>
                  <a:pt x="15053" y="13428"/>
                  <a:pt x="15161" y="13428"/>
                  <a:pt x="15227" y="13362"/>
                </a:cubicBezTo>
                <a:cubicBezTo>
                  <a:pt x="15293" y="13297"/>
                  <a:pt x="15293" y="13190"/>
                  <a:pt x="15227" y="13125"/>
                </a:cubicBezTo>
                <a:cubicBezTo>
                  <a:pt x="15194" y="13092"/>
                  <a:pt x="15150" y="13075"/>
                  <a:pt x="15107" y="13075"/>
                </a:cubicBezTo>
                <a:close/>
                <a:moveTo>
                  <a:pt x="15893" y="13075"/>
                </a:moveTo>
                <a:cubicBezTo>
                  <a:pt x="15849" y="13075"/>
                  <a:pt x="15806" y="13092"/>
                  <a:pt x="15772" y="13125"/>
                </a:cubicBezTo>
                <a:cubicBezTo>
                  <a:pt x="15706" y="13190"/>
                  <a:pt x="15706" y="13297"/>
                  <a:pt x="15772" y="13362"/>
                </a:cubicBezTo>
                <a:cubicBezTo>
                  <a:pt x="15839" y="13428"/>
                  <a:pt x="15947" y="13428"/>
                  <a:pt x="16013" y="13362"/>
                </a:cubicBezTo>
                <a:cubicBezTo>
                  <a:pt x="16080" y="13297"/>
                  <a:pt x="16080" y="13190"/>
                  <a:pt x="16013" y="13125"/>
                </a:cubicBezTo>
                <a:cubicBezTo>
                  <a:pt x="15980" y="13092"/>
                  <a:pt x="15936" y="13075"/>
                  <a:pt x="15893" y="13075"/>
                </a:cubicBezTo>
                <a:close/>
                <a:moveTo>
                  <a:pt x="16679" y="13075"/>
                </a:moveTo>
                <a:cubicBezTo>
                  <a:pt x="16636" y="13075"/>
                  <a:pt x="16592" y="13092"/>
                  <a:pt x="16559" y="13125"/>
                </a:cubicBezTo>
                <a:cubicBezTo>
                  <a:pt x="16492" y="13190"/>
                  <a:pt x="16492" y="13297"/>
                  <a:pt x="16559" y="13362"/>
                </a:cubicBezTo>
                <a:cubicBezTo>
                  <a:pt x="16625" y="13428"/>
                  <a:pt x="16733" y="13428"/>
                  <a:pt x="16800" y="13362"/>
                </a:cubicBezTo>
                <a:cubicBezTo>
                  <a:pt x="16866" y="13297"/>
                  <a:pt x="16866" y="13190"/>
                  <a:pt x="16800" y="13125"/>
                </a:cubicBezTo>
                <a:cubicBezTo>
                  <a:pt x="16766" y="13092"/>
                  <a:pt x="16723" y="13075"/>
                  <a:pt x="16679" y="13075"/>
                </a:cubicBezTo>
                <a:close/>
                <a:moveTo>
                  <a:pt x="17465" y="13075"/>
                </a:moveTo>
                <a:cubicBezTo>
                  <a:pt x="17422" y="13075"/>
                  <a:pt x="17378" y="13092"/>
                  <a:pt x="17345" y="13125"/>
                </a:cubicBezTo>
                <a:cubicBezTo>
                  <a:pt x="17279" y="13190"/>
                  <a:pt x="17279" y="13297"/>
                  <a:pt x="17345" y="13362"/>
                </a:cubicBezTo>
                <a:cubicBezTo>
                  <a:pt x="17411" y="13428"/>
                  <a:pt x="17519" y="13428"/>
                  <a:pt x="17585" y="13362"/>
                </a:cubicBezTo>
                <a:cubicBezTo>
                  <a:pt x="17652" y="13297"/>
                  <a:pt x="17652" y="13190"/>
                  <a:pt x="17585" y="13125"/>
                </a:cubicBezTo>
                <a:cubicBezTo>
                  <a:pt x="17552" y="13092"/>
                  <a:pt x="17509" y="13075"/>
                  <a:pt x="17465" y="13075"/>
                </a:cubicBezTo>
                <a:close/>
                <a:moveTo>
                  <a:pt x="18252" y="13075"/>
                </a:moveTo>
                <a:cubicBezTo>
                  <a:pt x="18208" y="13075"/>
                  <a:pt x="18165" y="13092"/>
                  <a:pt x="18131" y="13125"/>
                </a:cubicBezTo>
                <a:cubicBezTo>
                  <a:pt x="18065" y="13190"/>
                  <a:pt x="18065" y="13297"/>
                  <a:pt x="18131" y="13362"/>
                </a:cubicBezTo>
                <a:cubicBezTo>
                  <a:pt x="18198" y="13428"/>
                  <a:pt x="18305" y="13428"/>
                  <a:pt x="18371" y="13362"/>
                </a:cubicBezTo>
                <a:cubicBezTo>
                  <a:pt x="18438" y="13297"/>
                  <a:pt x="18438" y="13190"/>
                  <a:pt x="18371" y="13125"/>
                </a:cubicBezTo>
                <a:cubicBezTo>
                  <a:pt x="18338" y="13092"/>
                  <a:pt x="18295" y="13075"/>
                  <a:pt x="18252" y="13075"/>
                </a:cubicBezTo>
                <a:close/>
                <a:moveTo>
                  <a:pt x="19037" y="13075"/>
                </a:moveTo>
                <a:cubicBezTo>
                  <a:pt x="18994" y="13075"/>
                  <a:pt x="18951" y="13092"/>
                  <a:pt x="18918" y="13125"/>
                </a:cubicBezTo>
                <a:cubicBezTo>
                  <a:pt x="18851" y="13190"/>
                  <a:pt x="18851" y="13297"/>
                  <a:pt x="18918" y="13362"/>
                </a:cubicBezTo>
                <a:cubicBezTo>
                  <a:pt x="18984" y="13428"/>
                  <a:pt x="19091" y="13428"/>
                  <a:pt x="19158" y="13362"/>
                </a:cubicBezTo>
                <a:cubicBezTo>
                  <a:pt x="19224" y="13297"/>
                  <a:pt x="19224" y="13190"/>
                  <a:pt x="19158" y="13125"/>
                </a:cubicBezTo>
                <a:cubicBezTo>
                  <a:pt x="19125" y="13092"/>
                  <a:pt x="19081" y="13075"/>
                  <a:pt x="19037" y="13075"/>
                </a:cubicBezTo>
                <a:close/>
                <a:moveTo>
                  <a:pt x="19824" y="13075"/>
                </a:moveTo>
                <a:cubicBezTo>
                  <a:pt x="19780" y="13075"/>
                  <a:pt x="19736" y="13092"/>
                  <a:pt x="19703" y="13125"/>
                </a:cubicBezTo>
                <a:cubicBezTo>
                  <a:pt x="19637" y="13190"/>
                  <a:pt x="19637" y="13297"/>
                  <a:pt x="19703" y="13362"/>
                </a:cubicBezTo>
                <a:cubicBezTo>
                  <a:pt x="19770" y="13428"/>
                  <a:pt x="19878" y="13428"/>
                  <a:pt x="19944" y="13362"/>
                </a:cubicBezTo>
                <a:cubicBezTo>
                  <a:pt x="20010" y="13297"/>
                  <a:pt x="20010" y="13190"/>
                  <a:pt x="19944" y="13125"/>
                </a:cubicBezTo>
                <a:cubicBezTo>
                  <a:pt x="19911" y="13092"/>
                  <a:pt x="19867" y="13075"/>
                  <a:pt x="19824" y="13075"/>
                </a:cubicBezTo>
                <a:close/>
                <a:moveTo>
                  <a:pt x="20610" y="13075"/>
                </a:moveTo>
                <a:cubicBezTo>
                  <a:pt x="20566" y="13075"/>
                  <a:pt x="20523" y="13092"/>
                  <a:pt x="20490" y="13125"/>
                </a:cubicBezTo>
                <a:cubicBezTo>
                  <a:pt x="20423" y="13190"/>
                  <a:pt x="20423" y="13297"/>
                  <a:pt x="20490" y="13362"/>
                </a:cubicBezTo>
                <a:cubicBezTo>
                  <a:pt x="20556" y="13428"/>
                  <a:pt x="20664" y="13428"/>
                  <a:pt x="20730" y="13362"/>
                </a:cubicBezTo>
                <a:cubicBezTo>
                  <a:pt x="20797" y="13297"/>
                  <a:pt x="20797" y="13190"/>
                  <a:pt x="20730" y="13125"/>
                </a:cubicBezTo>
                <a:cubicBezTo>
                  <a:pt x="20697" y="13092"/>
                  <a:pt x="20653" y="13075"/>
                  <a:pt x="20610" y="13075"/>
                </a:cubicBezTo>
                <a:close/>
                <a:moveTo>
                  <a:pt x="21396" y="13075"/>
                </a:moveTo>
                <a:cubicBezTo>
                  <a:pt x="21353" y="13075"/>
                  <a:pt x="21309" y="13092"/>
                  <a:pt x="21276" y="13125"/>
                </a:cubicBezTo>
                <a:cubicBezTo>
                  <a:pt x="21209" y="13190"/>
                  <a:pt x="21209" y="13297"/>
                  <a:pt x="21276" y="13362"/>
                </a:cubicBezTo>
                <a:cubicBezTo>
                  <a:pt x="21342" y="13428"/>
                  <a:pt x="21450" y="13428"/>
                  <a:pt x="21517" y="13362"/>
                </a:cubicBezTo>
                <a:cubicBezTo>
                  <a:pt x="21583" y="13297"/>
                  <a:pt x="21583" y="13190"/>
                  <a:pt x="21517" y="13125"/>
                </a:cubicBezTo>
                <a:cubicBezTo>
                  <a:pt x="21483" y="13092"/>
                  <a:pt x="21440" y="13075"/>
                  <a:pt x="21396" y="13075"/>
                </a:cubicBezTo>
                <a:close/>
                <a:moveTo>
                  <a:pt x="169" y="13892"/>
                </a:moveTo>
                <a:cubicBezTo>
                  <a:pt x="126" y="13892"/>
                  <a:pt x="83" y="13909"/>
                  <a:pt x="49" y="13942"/>
                </a:cubicBezTo>
                <a:cubicBezTo>
                  <a:pt x="-17" y="14007"/>
                  <a:pt x="-17" y="14114"/>
                  <a:pt x="49" y="14179"/>
                </a:cubicBezTo>
                <a:cubicBezTo>
                  <a:pt x="116" y="14245"/>
                  <a:pt x="223" y="14245"/>
                  <a:pt x="290" y="14179"/>
                </a:cubicBezTo>
                <a:cubicBezTo>
                  <a:pt x="356" y="14114"/>
                  <a:pt x="356" y="14007"/>
                  <a:pt x="290" y="13942"/>
                </a:cubicBezTo>
                <a:cubicBezTo>
                  <a:pt x="256" y="13909"/>
                  <a:pt x="213" y="13892"/>
                  <a:pt x="169" y="13892"/>
                </a:cubicBezTo>
                <a:close/>
                <a:moveTo>
                  <a:pt x="955" y="13892"/>
                </a:moveTo>
                <a:cubicBezTo>
                  <a:pt x="912" y="13892"/>
                  <a:pt x="869" y="13909"/>
                  <a:pt x="836" y="13942"/>
                </a:cubicBezTo>
                <a:cubicBezTo>
                  <a:pt x="769" y="14007"/>
                  <a:pt x="769" y="14114"/>
                  <a:pt x="836" y="14179"/>
                </a:cubicBezTo>
                <a:cubicBezTo>
                  <a:pt x="902" y="14245"/>
                  <a:pt x="1009" y="14245"/>
                  <a:pt x="1076" y="14179"/>
                </a:cubicBezTo>
                <a:cubicBezTo>
                  <a:pt x="1142" y="14114"/>
                  <a:pt x="1142" y="14007"/>
                  <a:pt x="1076" y="13942"/>
                </a:cubicBezTo>
                <a:cubicBezTo>
                  <a:pt x="1043" y="13909"/>
                  <a:pt x="999" y="13892"/>
                  <a:pt x="955" y="13892"/>
                </a:cubicBezTo>
                <a:close/>
                <a:moveTo>
                  <a:pt x="1742" y="13892"/>
                </a:moveTo>
                <a:cubicBezTo>
                  <a:pt x="1698" y="13892"/>
                  <a:pt x="1654" y="13909"/>
                  <a:pt x="1621" y="13942"/>
                </a:cubicBezTo>
                <a:cubicBezTo>
                  <a:pt x="1555" y="14007"/>
                  <a:pt x="1555" y="14114"/>
                  <a:pt x="1621" y="14179"/>
                </a:cubicBezTo>
                <a:cubicBezTo>
                  <a:pt x="1688" y="14245"/>
                  <a:pt x="1796" y="14245"/>
                  <a:pt x="1862" y="14179"/>
                </a:cubicBezTo>
                <a:cubicBezTo>
                  <a:pt x="1928" y="14114"/>
                  <a:pt x="1928" y="14007"/>
                  <a:pt x="1862" y="13942"/>
                </a:cubicBezTo>
                <a:cubicBezTo>
                  <a:pt x="1829" y="13909"/>
                  <a:pt x="1785" y="13892"/>
                  <a:pt x="1742" y="13892"/>
                </a:cubicBezTo>
                <a:close/>
                <a:moveTo>
                  <a:pt x="2528" y="13892"/>
                </a:moveTo>
                <a:cubicBezTo>
                  <a:pt x="2484" y="13892"/>
                  <a:pt x="2441" y="13909"/>
                  <a:pt x="2408" y="13942"/>
                </a:cubicBezTo>
                <a:cubicBezTo>
                  <a:pt x="2341" y="14007"/>
                  <a:pt x="2341" y="14114"/>
                  <a:pt x="2408" y="14179"/>
                </a:cubicBezTo>
                <a:cubicBezTo>
                  <a:pt x="2474" y="14245"/>
                  <a:pt x="2582" y="14245"/>
                  <a:pt x="2648" y="14179"/>
                </a:cubicBezTo>
                <a:cubicBezTo>
                  <a:pt x="2715" y="14114"/>
                  <a:pt x="2715" y="14007"/>
                  <a:pt x="2648" y="13942"/>
                </a:cubicBezTo>
                <a:cubicBezTo>
                  <a:pt x="2615" y="13909"/>
                  <a:pt x="2571" y="13892"/>
                  <a:pt x="2528" y="13892"/>
                </a:cubicBezTo>
                <a:close/>
                <a:moveTo>
                  <a:pt x="3314" y="13892"/>
                </a:moveTo>
                <a:cubicBezTo>
                  <a:pt x="3271" y="13892"/>
                  <a:pt x="3227" y="13909"/>
                  <a:pt x="3194" y="13942"/>
                </a:cubicBezTo>
                <a:cubicBezTo>
                  <a:pt x="3127" y="14007"/>
                  <a:pt x="3127" y="14114"/>
                  <a:pt x="3194" y="14179"/>
                </a:cubicBezTo>
                <a:cubicBezTo>
                  <a:pt x="3260" y="14245"/>
                  <a:pt x="3368" y="14245"/>
                  <a:pt x="3434" y="14179"/>
                </a:cubicBezTo>
                <a:cubicBezTo>
                  <a:pt x="3500" y="14114"/>
                  <a:pt x="3500" y="14007"/>
                  <a:pt x="3434" y="13942"/>
                </a:cubicBezTo>
                <a:cubicBezTo>
                  <a:pt x="3401" y="13909"/>
                  <a:pt x="3358" y="13892"/>
                  <a:pt x="3314" y="13892"/>
                </a:cubicBezTo>
                <a:close/>
                <a:moveTo>
                  <a:pt x="4101" y="13892"/>
                </a:moveTo>
                <a:cubicBezTo>
                  <a:pt x="4057" y="13892"/>
                  <a:pt x="4013" y="13909"/>
                  <a:pt x="3980" y="13942"/>
                </a:cubicBezTo>
                <a:cubicBezTo>
                  <a:pt x="3914" y="14007"/>
                  <a:pt x="3914" y="14114"/>
                  <a:pt x="3980" y="14179"/>
                </a:cubicBezTo>
                <a:cubicBezTo>
                  <a:pt x="4047" y="14245"/>
                  <a:pt x="4154" y="14245"/>
                  <a:pt x="4220" y="14179"/>
                </a:cubicBezTo>
                <a:cubicBezTo>
                  <a:pt x="4287" y="14114"/>
                  <a:pt x="4287" y="14007"/>
                  <a:pt x="4220" y="13942"/>
                </a:cubicBezTo>
                <a:cubicBezTo>
                  <a:pt x="4187" y="13909"/>
                  <a:pt x="4144" y="13892"/>
                  <a:pt x="4101" y="13892"/>
                </a:cubicBezTo>
                <a:close/>
                <a:moveTo>
                  <a:pt x="4886" y="13892"/>
                </a:moveTo>
                <a:cubicBezTo>
                  <a:pt x="4843" y="13892"/>
                  <a:pt x="4800" y="13909"/>
                  <a:pt x="4766" y="13942"/>
                </a:cubicBezTo>
                <a:cubicBezTo>
                  <a:pt x="4700" y="14007"/>
                  <a:pt x="4700" y="14114"/>
                  <a:pt x="4766" y="14179"/>
                </a:cubicBezTo>
                <a:cubicBezTo>
                  <a:pt x="4833" y="14245"/>
                  <a:pt x="4940" y="14245"/>
                  <a:pt x="5007" y="14179"/>
                </a:cubicBezTo>
                <a:cubicBezTo>
                  <a:pt x="5073" y="14114"/>
                  <a:pt x="5073" y="14007"/>
                  <a:pt x="5007" y="13942"/>
                </a:cubicBezTo>
                <a:cubicBezTo>
                  <a:pt x="4973" y="13909"/>
                  <a:pt x="4930" y="13892"/>
                  <a:pt x="4886" y="13892"/>
                </a:cubicBezTo>
                <a:close/>
                <a:moveTo>
                  <a:pt x="5672" y="13892"/>
                </a:moveTo>
                <a:cubicBezTo>
                  <a:pt x="5629" y="13892"/>
                  <a:pt x="5586" y="13909"/>
                  <a:pt x="5553" y="13942"/>
                </a:cubicBezTo>
                <a:cubicBezTo>
                  <a:pt x="5486" y="14007"/>
                  <a:pt x="5486" y="14114"/>
                  <a:pt x="5553" y="14179"/>
                </a:cubicBezTo>
                <a:cubicBezTo>
                  <a:pt x="5619" y="14245"/>
                  <a:pt x="5726" y="14245"/>
                  <a:pt x="5793" y="14179"/>
                </a:cubicBezTo>
                <a:cubicBezTo>
                  <a:pt x="5859" y="14114"/>
                  <a:pt x="5859" y="14007"/>
                  <a:pt x="5793" y="13942"/>
                </a:cubicBezTo>
                <a:cubicBezTo>
                  <a:pt x="5760" y="13909"/>
                  <a:pt x="5716" y="13892"/>
                  <a:pt x="5672" y="13892"/>
                </a:cubicBezTo>
                <a:close/>
                <a:moveTo>
                  <a:pt x="6459" y="13892"/>
                </a:moveTo>
                <a:cubicBezTo>
                  <a:pt x="6415" y="13892"/>
                  <a:pt x="6372" y="13909"/>
                  <a:pt x="6338" y="13942"/>
                </a:cubicBezTo>
                <a:cubicBezTo>
                  <a:pt x="6272" y="14007"/>
                  <a:pt x="6272" y="14114"/>
                  <a:pt x="6338" y="14179"/>
                </a:cubicBezTo>
                <a:cubicBezTo>
                  <a:pt x="6405" y="14245"/>
                  <a:pt x="6513" y="14245"/>
                  <a:pt x="6579" y="14179"/>
                </a:cubicBezTo>
                <a:cubicBezTo>
                  <a:pt x="6646" y="14114"/>
                  <a:pt x="6646" y="14007"/>
                  <a:pt x="6579" y="13942"/>
                </a:cubicBezTo>
                <a:cubicBezTo>
                  <a:pt x="6546" y="13909"/>
                  <a:pt x="6502" y="13892"/>
                  <a:pt x="6459" y="13892"/>
                </a:cubicBezTo>
                <a:close/>
                <a:moveTo>
                  <a:pt x="7245" y="13892"/>
                </a:moveTo>
                <a:cubicBezTo>
                  <a:pt x="7202" y="13892"/>
                  <a:pt x="7158" y="13909"/>
                  <a:pt x="7125" y="13942"/>
                </a:cubicBezTo>
                <a:cubicBezTo>
                  <a:pt x="7058" y="14007"/>
                  <a:pt x="7058" y="14114"/>
                  <a:pt x="7125" y="14179"/>
                </a:cubicBezTo>
                <a:cubicBezTo>
                  <a:pt x="7191" y="14245"/>
                  <a:pt x="7299" y="14245"/>
                  <a:pt x="7365" y="14179"/>
                </a:cubicBezTo>
                <a:cubicBezTo>
                  <a:pt x="7432" y="14114"/>
                  <a:pt x="7432" y="14007"/>
                  <a:pt x="7365" y="13942"/>
                </a:cubicBezTo>
                <a:cubicBezTo>
                  <a:pt x="7332" y="13909"/>
                  <a:pt x="7289" y="13892"/>
                  <a:pt x="7245" y="13892"/>
                </a:cubicBezTo>
                <a:close/>
                <a:moveTo>
                  <a:pt x="8031" y="13892"/>
                </a:moveTo>
                <a:cubicBezTo>
                  <a:pt x="7988" y="13892"/>
                  <a:pt x="7944" y="13909"/>
                  <a:pt x="7911" y="13942"/>
                </a:cubicBezTo>
                <a:cubicBezTo>
                  <a:pt x="7845" y="14007"/>
                  <a:pt x="7845" y="14114"/>
                  <a:pt x="7911" y="14179"/>
                </a:cubicBezTo>
                <a:cubicBezTo>
                  <a:pt x="7977" y="14245"/>
                  <a:pt x="8085" y="14245"/>
                  <a:pt x="8151" y="14179"/>
                </a:cubicBezTo>
                <a:cubicBezTo>
                  <a:pt x="8217" y="14114"/>
                  <a:pt x="8217" y="14007"/>
                  <a:pt x="8151" y="13942"/>
                </a:cubicBezTo>
                <a:cubicBezTo>
                  <a:pt x="8118" y="13909"/>
                  <a:pt x="8075" y="13892"/>
                  <a:pt x="8031" y="13892"/>
                </a:cubicBezTo>
                <a:close/>
                <a:moveTo>
                  <a:pt x="8818" y="13892"/>
                </a:moveTo>
                <a:cubicBezTo>
                  <a:pt x="8774" y="13892"/>
                  <a:pt x="8730" y="13909"/>
                  <a:pt x="8697" y="13942"/>
                </a:cubicBezTo>
                <a:cubicBezTo>
                  <a:pt x="8631" y="14007"/>
                  <a:pt x="8631" y="14114"/>
                  <a:pt x="8697" y="14179"/>
                </a:cubicBezTo>
                <a:cubicBezTo>
                  <a:pt x="8764" y="14245"/>
                  <a:pt x="8871" y="14245"/>
                  <a:pt x="8937" y="14179"/>
                </a:cubicBezTo>
                <a:cubicBezTo>
                  <a:pt x="9004" y="14114"/>
                  <a:pt x="9004" y="14007"/>
                  <a:pt x="8937" y="13942"/>
                </a:cubicBezTo>
                <a:cubicBezTo>
                  <a:pt x="8904" y="13909"/>
                  <a:pt x="8861" y="13892"/>
                  <a:pt x="8818" y="13892"/>
                </a:cubicBezTo>
                <a:close/>
                <a:moveTo>
                  <a:pt x="9603" y="13892"/>
                </a:moveTo>
                <a:cubicBezTo>
                  <a:pt x="9560" y="13892"/>
                  <a:pt x="9517" y="13909"/>
                  <a:pt x="9483" y="13942"/>
                </a:cubicBezTo>
                <a:cubicBezTo>
                  <a:pt x="9417" y="14007"/>
                  <a:pt x="9417" y="14114"/>
                  <a:pt x="9483" y="14179"/>
                </a:cubicBezTo>
                <a:cubicBezTo>
                  <a:pt x="9550" y="14245"/>
                  <a:pt x="9657" y="14245"/>
                  <a:pt x="9724" y="14179"/>
                </a:cubicBezTo>
                <a:cubicBezTo>
                  <a:pt x="9790" y="14114"/>
                  <a:pt x="9790" y="14007"/>
                  <a:pt x="9724" y="13942"/>
                </a:cubicBezTo>
                <a:cubicBezTo>
                  <a:pt x="9690" y="13909"/>
                  <a:pt x="9647" y="13892"/>
                  <a:pt x="9603" y="13892"/>
                </a:cubicBezTo>
                <a:close/>
                <a:moveTo>
                  <a:pt x="10390" y="13892"/>
                </a:moveTo>
                <a:cubicBezTo>
                  <a:pt x="10346" y="13892"/>
                  <a:pt x="10303" y="13909"/>
                  <a:pt x="10270" y="13942"/>
                </a:cubicBezTo>
                <a:cubicBezTo>
                  <a:pt x="10203" y="14007"/>
                  <a:pt x="10203" y="14114"/>
                  <a:pt x="10270" y="14179"/>
                </a:cubicBezTo>
                <a:cubicBezTo>
                  <a:pt x="10336" y="14245"/>
                  <a:pt x="10444" y="14245"/>
                  <a:pt x="10510" y="14179"/>
                </a:cubicBezTo>
                <a:cubicBezTo>
                  <a:pt x="10576" y="14114"/>
                  <a:pt x="10576" y="14007"/>
                  <a:pt x="10510" y="13942"/>
                </a:cubicBezTo>
                <a:cubicBezTo>
                  <a:pt x="10477" y="13909"/>
                  <a:pt x="10433" y="13892"/>
                  <a:pt x="10390" y="13892"/>
                </a:cubicBezTo>
                <a:close/>
                <a:moveTo>
                  <a:pt x="11176" y="13892"/>
                </a:moveTo>
                <a:cubicBezTo>
                  <a:pt x="11132" y="13892"/>
                  <a:pt x="11089" y="13909"/>
                  <a:pt x="11055" y="13942"/>
                </a:cubicBezTo>
                <a:cubicBezTo>
                  <a:pt x="10989" y="14007"/>
                  <a:pt x="10989" y="14114"/>
                  <a:pt x="11055" y="14179"/>
                </a:cubicBezTo>
                <a:cubicBezTo>
                  <a:pt x="11122" y="14245"/>
                  <a:pt x="11230" y="14245"/>
                  <a:pt x="11296" y="14179"/>
                </a:cubicBezTo>
                <a:cubicBezTo>
                  <a:pt x="11363" y="14114"/>
                  <a:pt x="11363" y="14007"/>
                  <a:pt x="11296" y="13942"/>
                </a:cubicBezTo>
                <a:cubicBezTo>
                  <a:pt x="11263" y="13909"/>
                  <a:pt x="11219" y="13892"/>
                  <a:pt x="11176" y="13892"/>
                </a:cubicBezTo>
                <a:close/>
                <a:moveTo>
                  <a:pt x="11962" y="13892"/>
                </a:moveTo>
                <a:cubicBezTo>
                  <a:pt x="11919" y="13892"/>
                  <a:pt x="11875" y="13909"/>
                  <a:pt x="11842" y="13942"/>
                </a:cubicBezTo>
                <a:cubicBezTo>
                  <a:pt x="11775" y="14007"/>
                  <a:pt x="11775" y="14114"/>
                  <a:pt x="11842" y="14179"/>
                </a:cubicBezTo>
                <a:cubicBezTo>
                  <a:pt x="11908" y="14245"/>
                  <a:pt x="12016" y="14245"/>
                  <a:pt x="12083" y="14179"/>
                </a:cubicBezTo>
                <a:cubicBezTo>
                  <a:pt x="12149" y="14114"/>
                  <a:pt x="12149" y="14007"/>
                  <a:pt x="12083" y="13942"/>
                </a:cubicBezTo>
                <a:cubicBezTo>
                  <a:pt x="12049" y="13909"/>
                  <a:pt x="12006" y="13892"/>
                  <a:pt x="11962" y="13892"/>
                </a:cubicBezTo>
                <a:close/>
                <a:moveTo>
                  <a:pt x="12748" y="13892"/>
                </a:moveTo>
                <a:cubicBezTo>
                  <a:pt x="12705" y="13892"/>
                  <a:pt x="12661" y="13909"/>
                  <a:pt x="12628" y="13942"/>
                </a:cubicBezTo>
                <a:cubicBezTo>
                  <a:pt x="12562" y="14007"/>
                  <a:pt x="12562" y="14114"/>
                  <a:pt x="12628" y="14179"/>
                </a:cubicBezTo>
                <a:cubicBezTo>
                  <a:pt x="12694" y="14245"/>
                  <a:pt x="12802" y="14245"/>
                  <a:pt x="12868" y="14179"/>
                </a:cubicBezTo>
                <a:cubicBezTo>
                  <a:pt x="12935" y="14114"/>
                  <a:pt x="12935" y="14007"/>
                  <a:pt x="12868" y="13942"/>
                </a:cubicBezTo>
                <a:cubicBezTo>
                  <a:pt x="12835" y="13909"/>
                  <a:pt x="12792" y="13892"/>
                  <a:pt x="12748" y="13892"/>
                </a:cubicBezTo>
                <a:close/>
                <a:moveTo>
                  <a:pt x="13535" y="13892"/>
                </a:moveTo>
                <a:cubicBezTo>
                  <a:pt x="13491" y="13892"/>
                  <a:pt x="13447" y="13909"/>
                  <a:pt x="13414" y="13942"/>
                </a:cubicBezTo>
                <a:cubicBezTo>
                  <a:pt x="13348" y="14007"/>
                  <a:pt x="13348" y="14114"/>
                  <a:pt x="13414" y="14179"/>
                </a:cubicBezTo>
                <a:cubicBezTo>
                  <a:pt x="13481" y="14245"/>
                  <a:pt x="13588" y="14245"/>
                  <a:pt x="13654" y="14179"/>
                </a:cubicBezTo>
                <a:cubicBezTo>
                  <a:pt x="13721" y="14114"/>
                  <a:pt x="13721" y="14007"/>
                  <a:pt x="13654" y="13942"/>
                </a:cubicBezTo>
                <a:cubicBezTo>
                  <a:pt x="13621" y="13909"/>
                  <a:pt x="13578" y="13892"/>
                  <a:pt x="13535" y="13892"/>
                </a:cubicBezTo>
                <a:close/>
                <a:moveTo>
                  <a:pt x="14320" y="13892"/>
                </a:moveTo>
                <a:cubicBezTo>
                  <a:pt x="14277" y="13892"/>
                  <a:pt x="14234" y="13909"/>
                  <a:pt x="14201" y="13942"/>
                </a:cubicBezTo>
                <a:cubicBezTo>
                  <a:pt x="14134" y="14007"/>
                  <a:pt x="14134" y="14114"/>
                  <a:pt x="14201" y="14179"/>
                </a:cubicBezTo>
                <a:cubicBezTo>
                  <a:pt x="14267" y="14245"/>
                  <a:pt x="14374" y="14245"/>
                  <a:pt x="14441" y="14179"/>
                </a:cubicBezTo>
                <a:cubicBezTo>
                  <a:pt x="14507" y="14114"/>
                  <a:pt x="14507" y="14007"/>
                  <a:pt x="14441" y="13942"/>
                </a:cubicBezTo>
                <a:cubicBezTo>
                  <a:pt x="14408" y="13909"/>
                  <a:pt x="14364" y="13892"/>
                  <a:pt x="14320" y="13892"/>
                </a:cubicBezTo>
                <a:close/>
                <a:moveTo>
                  <a:pt x="15107" y="13892"/>
                </a:moveTo>
                <a:cubicBezTo>
                  <a:pt x="15063" y="13892"/>
                  <a:pt x="15019" y="13909"/>
                  <a:pt x="14986" y="13942"/>
                </a:cubicBezTo>
                <a:cubicBezTo>
                  <a:pt x="14920" y="14007"/>
                  <a:pt x="14920" y="14114"/>
                  <a:pt x="14986" y="14179"/>
                </a:cubicBezTo>
                <a:cubicBezTo>
                  <a:pt x="15053" y="14245"/>
                  <a:pt x="15161" y="14245"/>
                  <a:pt x="15227" y="14179"/>
                </a:cubicBezTo>
                <a:cubicBezTo>
                  <a:pt x="15293" y="14114"/>
                  <a:pt x="15293" y="14007"/>
                  <a:pt x="15227" y="13942"/>
                </a:cubicBezTo>
                <a:cubicBezTo>
                  <a:pt x="15194" y="13909"/>
                  <a:pt x="15150" y="13892"/>
                  <a:pt x="15107" y="13892"/>
                </a:cubicBezTo>
                <a:close/>
                <a:moveTo>
                  <a:pt x="15893" y="13892"/>
                </a:moveTo>
                <a:cubicBezTo>
                  <a:pt x="15849" y="13892"/>
                  <a:pt x="15806" y="13909"/>
                  <a:pt x="15772" y="13942"/>
                </a:cubicBezTo>
                <a:cubicBezTo>
                  <a:pt x="15706" y="14007"/>
                  <a:pt x="15706" y="14114"/>
                  <a:pt x="15772" y="14179"/>
                </a:cubicBezTo>
                <a:cubicBezTo>
                  <a:pt x="15839" y="14245"/>
                  <a:pt x="15947" y="14245"/>
                  <a:pt x="16013" y="14179"/>
                </a:cubicBezTo>
                <a:cubicBezTo>
                  <a:pt x="16080" y="14114"/>
                  <a:pt x="16080" y="14007"/>
                  <a:pt x="16013" y="13942"/>
                </a:cubicBezTo>
                <a:cubicBezTo>
                  <a:pt x="15980" y="13909"/>
                  <a:pt x="15936" y="13892"/>
                  <a:pt x="15893" y="13892"/>
                </a:cubicBezTo>
                <a:close/>
                <a:moveTo>
                  <a:pt x="16679" y="13892"/>
                </a:moveTo>
                <a:cubicBezTo>
                  <a:pt x="16636" y="13892"/>
                  <a:pt x="16592" y="13909"/>
                  <a:pt x="16559" y="13942"/>
                </a:cubicBezTo>
                <a:cubicBezTo>
                  <a:pt x="16492" y="14007"/>
                  <a:pt x="16492" y="14114"/>
                  <a:pt x="16559" y="14179"/>
                </a:cubicBezTo>
                <a:cubicBezTo>
                  <a:pt x="16625" y="14245"/>
                  <a:pt x="16733" y="14245"/>
                  <a:pt x="16800" y="14179"/>
                </a:cubicBezTo>
                <a:cubicBezTo>
                  <a:pt x="16866" y="14114"/>
                  <a:pt x="16866" y="14007"/>
                  <a:pt x="16800" y="13942"/>
                </a:cubicBezTo>
                <a:cubicBezTo>
                  <a:pt x="16766" y="13909"/>
                  <a:pt x="16723" y="13892"/>
                  <a:pt x="16679" y="13892"/>
                </a:cubicBezTo>
                <a:close/>
                <a:moveTo>
                  <a:pt x="17465" y="13892"/>
                </a:moveTo>
                <a:cubicBezTo>
                  <a:pt x="17422" y="13892"/>
                  <a:pt x="17378" y="13909"/>
                  <a:pt x="17345" y="13942"/>
                </a:cubicBezTo>
                <a:cubicBezTo>
                  <a:pt x="17279" y="14007"/>
                  <a:pt x="17279" y="14114"/>
                  <a:pt x="17345" y="14179"/>
                </a:cubicBezTo>
                <a:cubicBezTo>
                  <a:pt x="17411" y="14245"/>
                  <a:pt x="17519" y="14245"/>
                  <a:pt x="17585" y="14179"/>
                </a:cubicBezTo>
                <a:cubicBezTo>
                  <a:pt x="17652" y="14114"/>
                  <a:pt x="17652" y="14007"/>
                  <a:pt x="17585" y="13942"/>
                </a:cubicBezTo>
                <a:cubicBezTo>
                  <a:pt x="17552" y="13909"/>
                  <a:pt x="17509" y="13892"/>
                  <a:pt x="17465" y="13892"/>
                </a:cubicBezTo>
                <a:close/>
                <a:moveTo>
                  <a:pt x="18252" y="13892"/>
                </a:moveTo>
                <a:cubicBezTo>
                  <a:pt x="18208" y="13892"/>
                  <a:pt x="18165" y="13909"/>
                  <a:pt x="18131" y="13942"/>
                </a:cubicBezTo>
                <a:cubicBezTo>
                  <a:pt x="18065" y="14007"/>
                  <a:pt x="18065" y="14114"/>
                  <a:pt x="18131" y="14179"/>
                </a:cubicBezTo>
                <a:cubicBezTo>
                  <a:pt x="18198" y="14245"/>
                  <a:pt x="18305" y="14245"/>
                  <a:pt x="18371" y="14179"/>
                </a:cubicBezTo>
                <a:cubicBezTo>
                  <a:pt x="18438" y="14114"/>
                  <a:pt x="18438" y="14007"/>
                  <a:pt x="18371" y="13942"/>
                </a:cubicBezTo>
                <a:cubicBezTo>
                  <a:pt x="18338" y="13909"/>
                  <a:pt x="18295" y="13892"/>
                  <a:pt x="18252" y="13892"/>
                </a:cubicBezTo>
                <a:close/>
                <a:moveTo>
                  <a:pt x="19037" y="13892"/>
                </a:moveTo>
                <a:cubicBezTo>
                  <a:pt x="18994" y="13892"/>
                  <a:pt x="18951" y="13909"/>
                  <a:pt x="18918" y="13942"/>
                </a:cubicBezTo>
                <a:cubicBezTo>
                  <a:pt x="18851" y="14007"/>
                  <a:pt x="18851" y="14114"/>
                  <a:pt x="18918" y="14179"/>
                </a:cubicBezTo>
                <a:cubicBezTo>
                  <a:pt x="18984" y="14245"/>
                  <a:pt x="19091" y="14245"/>
                  <a:pt x="19158" y="14179"/>
                </a:cubicBezTo>
                <a:cubicBezTo>
                  <a:pt x="19224" y="14114"/>
                  <a:pt x="19224" y="14007"/>
                  <a:pt x="19158" y="13942"/>
                </a:cubicBezTo>
                <a:cubicBezTo>
                  <a:pt x="19125" y="13909"/>
                  <a:pt x="19081" y="13892"/>
                  <a:pt x="19037" y="13892"/>
                </a:cubicBezTo>
                <a:close/>
                <a:moveTo>
                  <a:pt x="19824" y="13892"/>
                </a:moveTo>
                <a:cubicBezTo>
                  <a:pt x="19780" y="13892"/>
                  <a:pt x="19736" y="13909"/>
                  <a:pt x="19703" y="13942"/>
                </a:cubicBezTo>
                <a:cubicBezTo>
                  <a:pt x="19637" y="14007"/>
                  <a:pt x="19637" y="14114"/>
                  <a:pt x="19703" y="14179"/>
                </a:cubicBezTo>
                <a:cubicBezTo>
                  <a:pt x="19770" y="14245"/>
                  <a:pt x="19878" y="14245"/>
                  <a:pt x="19944" y="14179"/>
                </a:cubicBezTo>
                <a:cubicBezTo>
                  <a:pt x="20010" y="14114"/>
                  <a:pt x="20010" y="14007"/>
                  <a:pt x="19944" y="13942"/>
                </a:cubicBezTo>
                <a:cubicBezTo>
                  <a:pt x="19911" y="13909"/>
                  <a:pt x="19867" y="13892"/>
                  <a:pt x="19824" y="13892"/>
                </a:cubicBezTo>
                <a:close/>
                <a:moveTo>
                  <a:pt x="20610" y="13892"/>
                </a:moveTo>
                <a:cubicBezTo>
                  <a:pt x="20566" y="13892"/>
                  <a:pt x="20523" y="13909"/>
                  <a:pt x="20490" y="13942"/>
                </a:cubicBezTo>
                <a:cubicBezTo>
                  <a:pt x="20423" y="14007"/>
                  <a:pt x="20423" y="14114"/>
                  <a:pt x="20490" y="14179"/>
                </a:cubicBezTo>
                <a:cubicBezTo>
                  <a:pt x="20556" y="14245"/>
                  <a:pt x="20664" y="14245"/>
                  <a:pt x="20730" y="14179"/>
                </a:cubicBezTo>
                <a:cubicBezTo>
                  <a:pt x="20797" y="14114"/>
                  <a:pt x="20797" y="14007"/>
                  <a:pt x="20730" y="13942"/>
                </a:cubicBezTo>
                <a:cubicBezTo>
                  <a:pt x="20697" y="13909"/>
                  <a:pt x="20653" y="13892"/>
                  <a:pt x="20610" y="13892"/>
                </a:cubicBezTo>
                <a:close/>
                <a:moveTo>
                  <a:pt x="21396" y="13892"/>
                </a:moveTo>
                <a:cubicBezTo>
                  <a:pt x="21353" y="13892"/>
                  <a:pt x="21309" y="13909"/>
                  <a:pt x="21276" y="13942"/>
                </a:cubicBezTo>
                <a:cubicBezTo>
                  <a:pt x="21209" y="14007"/>
                  <a:pt x="21209" y="14114"/>
                  <a:pt x="21276" y="14179"/>
                </a:cubicBezTo>
                <a:cubicBezTo>
                  <a:pt x="21342" y="14245"/>
                  <a:pt x="21450" y="14245"/>
                  <a:pt x="21517" y="14179"/>
                </a:cubicBezTo>
                <a:cubicBezTo>
                  <a:pt x="21583" y="14114"/>
                  <a:pt x="21583" y="14007"/>
                  <a:pt x="21517" y="13942"/>
                </a:cubicBezTo>
                <a:cubicBezTo>
                  <a:pt x="21483" y="13909"/>
                  <a:pt x="21440" y="13892"/>
                  <a:pt x="21396" y="13892"/>
                </a:cubicBezTo>
                <a:close/>
                <a:moveTo>
                  <a:pt x="169" y="14709"/>
                </a:moveTo>
                <a:cubicBezTo>
                  <a:pt x="126" y="14709"/>
                  <a:pt x="83" y="14726"/>
                  <a:pt x="49" y="14759"/>
                </a:cubicBezTo>
                <a:cubicBezTo>
                  <a:pt x="-17" y="14824"/>
                  <a:pt x="-17" y="14931"/>
                  <a:pt x="49" y="14997"/>
                </a:cubicBezTo>
                <a:cubicBezTo>
                  <a:pt x="116" y="15063"/>
                  <a:pt x="223" y="15063"/>
                  <a:pt x="290" y="14997"/>
                </a:cubicBezTo>
                <a:cubicBezTo>
                  <a:pt x="356" y="14931"/>
                  <a:pt x="356" y="14824"/>
                  <a:pt x="290" y="14759"/>
                </a:cubicBezTo>
                <a:cubicBezTo>
                  <a:pt x="256" y="14726"/>
                  <a:pt x="213" y="14709"/>
                  <a:pt x="169" y="14709"/>
                </a:cubicBezTo>
                <a:close/>
                <a:moveTo>
                  <a:pt x="955" y="14709"/>
                </a:moveTo>
                <a:cubicBezTo>
                  <a:pt x="912" y="14709"/>
                  <a:pt x="869" y="14726"/>
                  <a:pt x="836" y="14759"/>
                </a:cubicBezTo>
                <a:cubicBezTo>
                  <a:pt x="769" y="14824"/>
                  <a:pt x="769" y="14931"/>
                  <a:pt x="836" y="14997"/>
                </a:cubicBezTo>
                <a:cubicBezTo>
                  <a:pt x="902" y="15063"/>
                  <a:pt x="1009" y="15063"/>
                  <a:pt x="1076" y="14997"/>
                </a:cubicBezTo>
                <a:cubicBezTo>
                  <a:pt x="1142" y="14931"/>
                  <a:pt x="1142" y="14824"/>
                  <a:pt x="1076" y="14759"/>
                </a:cubicBezTo>
                <a:cubicBezTo>
                  <a:pt x="1043" y="14726"/>
                  <a:pt x="999" y="14709"/>
                  <a:pt x="955" y="14709"/>
                </a:cubicBezTo>
                <a:close/>
                <a:moveTo>
                  <a:pt x="1742" y="14709"/>
                </a:moveTo>
                <a:cubicBezTo>
                  <a:pt x="1698" y="14709"/>
                  <a:pt x="1654" y="14726"/>
                  <a:pt x="1621" y="14759"/>
                </a:cubicBezTo>
                <a:cubicBezTo>
                  <a:pt x="1555" y="14824"/>
                  <a:pt x="1555" y="14931"/>
                  <a:pt x="1621" y="14997"/>
                </a:cubicBezTo>
                <a:cubicBezTo>
                  <a:pt x="1688" y="15063"/>
                  <a:pt x="1796" y="15063"/>
                  <a:pt x="1862" y="14997"/>
                </a:cubicBezTo>
                <a:cubicBezTo>
                  <a:pt x="1928" y="14931"/>
                  <a:pt x="1928" y="14824"/>
                  <a:pt x="1862" y="14759"/>
                </a:cubicBezTo>
                <a:cubicBezTo>
                  <a:pt x="1829" y="14726"/>
                  <a:pt x="1785" y="14709"/>
                  <a:pt x="1742" y="14709"/>
                </a:cubicBezTo>
                <a:close/>
                <a:moveTo>
                  <a:pt x="2528" y="14709"/>
                </a:moveTo>
                <a:cubicBezTo>
                  <a:pt x="2484" y="14709"/>
                  <a:pt x="2441" y="14726"/>
                  <a:pt x="2408" y="14759"/>
                </a:cubicBezTo>
                <a:cubicBezTo>
                  <a:pt x="2341" y="14824"/>
                  <a:pt x="2341" y="14931"/>
                  <a:pt x="2408" y="14997"/>
                </a:cubicBezTo>
                <a:cubicBezTo>
                  <a:pt x="2474" y="15063"/>
                  <a:pt x="2582" y="15063"/>
                  <a:pt x="2648" y="14997"/>
                </a:cubicBezTo>
                <a:cubicBezTo>
                  <a:pt x="2715" y="14931"/>
                  <a:pt x="2715" y="14824"/>
                  <a:pt x="2648" y="14759"/>
                </a:cubicBezTo>
                <a:cubicBezTo>
                  <a:pt x="2615" y="14726"/>
                  <a:pt x="2571" y="14709"/>
                  <a:pt x="2528" y="14709"/>
                </a:cubicBezTo>
                <a:close/>
                <a:moveTo>
                  <a:pt x="3314" y="14709"/>
                </a:moveTo>
                <a:cubicBezTo>
                  <a:pt x="3271" y="14709"/>
                  <a:pt x="3227" y="14726"/>
                  <a:pt x="3194" y="14759"/>
                </a:cubicBezTo>
                <a:cubicBezTo>
                  <a:pt x="3127" y="14824"/>
                  <a:pt x="3127" y="14931"/>
                  <a:pt x="3194" y="14997"/>
                </a:cubicBezTo>
                <a:cubicBezTo>
                  <a:pt x="3260" y="15063"/>
                  <a:pt x="3368" y="15063"/>
                  <a:pt x="3434" y="14997"/>
                </a:cubicBezTo>
                <a:cubicBezTo>
                  <a:pt x="3500" y="14931"/>
                  <a:pt x="3500" y="14824"/>
                  <a:pt x="3434" y="14759"/>
                </a:cubicBezTo>
                <a:cubicBezTo>
                  <a:pt x="3401" y="14726"/>
                  <a:pt x="3358" y="14709"/>
                  <a:pt x="3314" y="14709"/>
                </a:cubicBezTo>
                <a:close/>
                <a:moveTo>
                  <a:pt x="4101" y="14709"/>
                </a:moveTo>
                <a:cubicBezTo>
                  <a:pt x="4057" y="14709"/>
                  <a:pt x="4013" y="14726"/>
                  <a:pt x="3980" y="14759"/>
                </a:cubicBezTo>
                <a:cubicBezTo>
                  <a:pt x="3914" y="14824"/>
                  <a:pt x="3914" y="14931"/>
                  <a:pt x="3980" y="14997"/>
                </a:cubicBezTo>
                <a:cubicBezTo>
                  <a:pt x="4047" y="15063"/>
                  <a:pt x="4154" y="15063"/>
                  <a:pt x="4220" y="14997"/>
                </a:cubicBezTo>
                <a:cubicBezTo>
                  <a:pt x="4287" y="14931"/>
                  <a:pt x="4287" y="14824"/>
                  <a:pt x="4220" y="14759"/>
                </a:cubicBezTo>
                <a:cubicBezTo>
                  <a:pt x="4187" y="14726"/>
                  <a:pt x="4144" y="14709"/>
                  <a:pt x="4101" y="14709"/>
                </a:cubicBezTo>
                <a:close/>
                <a:moveTo>
                  <a:pt x="4886" y="14709"/>
                </a:moveTo>
                <a:cubicBezTo>
                  <a:pt x="4843" y="14709"/>
                  <a:pt x="4800" y="14726"/>
                  <a:pt x="4766" y="14759"/>
                </a:cubicBezTo>
                <a:cubicBezTo>
                  <a:pt x="4700" y="14824"/>
                  <a:pt x="4700" y="14931"/>
                  <a:pt x="4766" y="14997"/>
                </a:cubicBezTo>
                <a:cubicBezTo>
                  <a:pt x="4833" y="15063"/>
                  <a:pt x="4940" y="15063"/>
                  <a:pt x="5007" y="14997"/>
                </a:cubicBezTo>
                <a:cubicBezTo>
                  <a:pt x="5073" y="14931"/>
                  <a:pt x="5073" y="14824"/>
                  <a:pt x="5007" y="14759"/>
                </a:cubicBezTo>
                <a:cubicBezTo>
                  <a:pt x="4973" y="14726"/>
                  <a:pt x="4930" y="14709"/>
                  <a:pt x="4886" y="14709"/>
                </a:cubicBezTo>
                <a:close/>
                <a:moveTo>
                  <a:pt x="5672" y="14709"/>
                </a:moveTo>
                <a:cubicBezTo>
                  <a:pt x="5629" y="14709"/>
                  <a:pt x="5586" y="14726"/>
                  <a:pt x="5553" y="14759"/>
                </a:cubicBezTo>
                <a:cubicBezTo>
                  <a:pt x="5486" y="14824"/>
                  <a:pt x="5486" y="14931"/>
                  <a:pt x="5553" y="14997"/>
                </a:cubicBezTo>
                <a:cubicBezTo>
                  <a:pt x="5619" y="15063"/>
                  <a:pt x="5726" y="15063"/>
                  <a:pt x="5793" y="14997"/>
                </a:cubicBezTo>
                <a:cubicBezTo>
                  <a:pt x="5859" y="14931"/>
                  <a:pt x="5859" y="14824"/>
                  <a:pt x="5793" y="14759"/>
                </a:cubicBezTo>
                <a:cubicBezTo>
                  <a:pt x="5760" y="14726"/>
                  <a:pt x="5716" y="14709"/>
                  <a:pt x="5672" y="14709"/>
                </a:cubicBezTo>
                <a:close/>
                <a:moveTo>
                  <a:pt x="6459" y="14709"/>
                </a:moveTo>
                <a:cubicBezTo>
                  <a:pt x="6415" y="14709"/>
                  <a:pt x="6372" y="14726"/>
                  <a:pt x="6338" y="14759"/>
                </a:cubicBezTo>
                <a:cubicBezTo>
                  <a:pt x="6272" y="14824"/>
                  <a:pt x="6272" y="14931"/>
                  <a:pt x="6338" y="14997"/>
                </a:cubicBezTo>
                <a:cubicBezTo>
                  <a:pt x="6405" y="15063"/>
                  <a:pt x="6513" y="15063"/>
                  <a:pt x="6579" y="14997"/>
                </a:cubicBezTo>
                <a:cubicBezTo>
                  <a:pt x="6646" y="14931"/>
                  <a:pt x="6646" y="14824"/>
                  <a:pt x="6579" y="14759"/>
                </a:cubicBezTo>
                <a:cubicBezTo>
                  <a:pt x="6546" y="14726"/>
                  <a:pt x="6502" y="14709"/>
                  <a:pt x="6459" y="14709"/>
                </a:cubicBezTo>
                <a:close/>
                <a:moveTo>
                  <a:pt x="7245" y="14709"/>
                </a:moveTo>
                <a:cubicBezTo>
                  <a:pt x="7202" y="14709"/>
                  <a:pt x="7158" y="14726"/>
                  <a:pt x="7125" y="14759"/>
                </a:cubicBezTo>
                <a:cubicBezTo>
                  <a:pt x="7058" y="14824"/>
                  <a:pt x="7058" y="14931"/>
                  <a:pt x="7125" y="14997"/>
                </a:cubicBezTo>
                <a:cubicBezTo>
                  <a:pt x="7191" y="15063"/>
                  <a:pt x="7299" y="15063"/>
                  <a:pt x="7365" y="14997"/>
                </a:cubicBezTo>
                <a:cubicBezTo>
                  <a:pt x="7432" y="14931"/>
                  <a:pt x="7432" y="14824"/>
                  <a:pt x="7365" y="14759"/>
                </a:cubicBezTo>
                <a:cubicBezTo>
                  <a:pt x="7332" y="14726"/>
                  <a:pt x="7289" y="14709"/>
                  <a:pt x="7245" y="14709"/>
                </a:cubicBezTo>
                <a:close/>
                <a:moveTo>
                  <a:pt x="8031" y="14709"/>
                </a:moveTo>
                <a:cubicBezTo>
                  <a:pt x="7988" y="14709"/>
                  <a:pt x="7944" y="14726"/>
                  <a:pt x="7911" y="14759"/>
                </a:cubicBezTo>
                <a:cubicBezTo>
                  <a:pt x="7845" y="14824"/>
                  <a:pt x="7845" y="14931"/>
                  <a:pt x="7911" y="14997"/>
                </a:cubicBezTo>
                <a:cubicBezTo>
                  <a:pt x="7977" y="15063"/>
                  <a:pt x="8085" y="15063"/>
                  <a:pt x="8151" y="14997"/>
                </a:cubicBezTo>
                <a:cubicBezTo>
                  <a:pt x="8217" y="14931"/>
                  <a:pt x="8217" y="14824"/>
                  <a:pt x="8151" y="14759"/>
                </a:cubicBezTo>
                <a:cubicBezTo>
                  <a:pt x="8118" y="14726"/>
                  <a:pt x="8075" y="14709"/>
                  <a:pt x="8031" y="14709"/>
                </a:cubicBezTo>
                <a:close/>
                <a:moveTo>
                  <a:pt x="8818" y="14709"/>
                </a:moveTo>
                <a:cubicBezTo>
                  <a:pt x="8774" y="14709"/>
                  <a:pt x="8730" y="14726"/>
                  <a:pt x="8697" y="14759"/>
                </a:cubicBezTo>
                <a:cubicBezTo>
                  <a:pt x="8631" y="14824"/>
                  <a:pt x="8631" y="14931"/>
                  <a:pt x="8697" y="14997"/>
                </a:cubicBezTo>
                <a:cubicBezTo>
                  <a:pt x="8764" y="15063"/>
                  <a:pt x="8871" y="15063"/>
                  <a:pt x="8937" y="14997"/>
                </a:cubicBezTo>
                <a:cubicBezTo>
                  <a:pt x="9004" y="14931"/>
                  <a:pt x="9004" y="14824"/>
                  <a:pt x="8937" y="14759"/>
                </a:cubicBezTo>
                <a:cubicBezTo>
                  <a:pt x="8904" y="14726"/>
                  <a:pt x="8861" y="14709"/>
                  <a:pt x="8818" y="14709"/>
                </a:cubicBezTo>
                <a:close/>
                <a:moveTo>
                  <a:pt x="9603" y="14709"/>
                </a:moveTo>
                <a:cubicBezTo>
                  <a:pt x="9560" y="14709"/>
                  <a:pt x="9517" y="14726"/>
                  <a:pt x="9483" y="14759"/>
                </a:cubicBezTo>
                <a:cubicBezTo>
                  <a:pt x="9417" y="14824"/>
                  <a:pt x="9417" y="14931"/>
                  <a:pt x="9483" y="14997"/>
                </a:cubicBezTo>
                <a:cubicBezTo>
                  <a:pt x="9550" y="15063"/>
                  <a:pt x="9657" y="15063"/>
                  <a:pt x="9724" y="14997"/>
                </a:cubicBezTo>
                <a:cubicBezTo>
                  <a:pt x="9790" y="14931"/>
                  <a:pt x="9790" y="14824"/>
                  <a:pt x="9724" y="14759"/>
                </a:cubicBezTo>
                <a:cubicBezTo>
                  <a:pt x="9690" y="14726"/>
                  <a:pt x="9647" y="14709"/>
                  <a:pt x="9603" y="14709"/>
                </a:cubicBezTo>
                <a:close/>
                <a:moveTo>
                  <a:pt x="10390" y="14709"/>
                </a:moveTo>
                <a:cubicBezTo>
                  <a:pt x="10346" y="14709"/>
                  <a:pt x="10303" y="14726"/>
                  <a:pt x="10270" y="14759"/>
                </a:cubicBezTo>
                <a:cubicBezTo>
                  <a:pt x="10203" y="14824"/>
                  <a:pt x="10203" y="14931"/>
                  <a:pt x="10270" y="14997"/>
                </a:cubicBezTo>
                <a:cubicBezTo>
                  <a:pt x="10336" y="15063"/>
                  <a:pt x="10444" y="15063"/>
                  <a:pt x="10510" y="14997"/>
                </a:cubicBezTo>
                <a:cubicBezTo>
                  <a:pt x="10576" y="14931"/>
                  <a:pt x="10576" y="14824"/>
                  <a:pt x="10510" y="14759"/>
                </a:cubicBezTo>
                <a:cubicBezTo>
                  <a:pt x="10477" y="14726"/>
                  <a:pt x="10433" y="14709"/>
                  <a:pt x="10390" y="14709"/>
                </a:cubicBezTo>
                <a:close/>
                <a:moveTo>
                  <a:pt x="11176" y="14709"/>
                </a:moveTo>
                <a:cubicBezTo>
                  <a:pt x="11132" y="14709"/>
                  <a:pt x="11089" y="14726"/>
                  <a:pt x="11055" y="14759"/>
                </a:cubicBezTo>
                <a:cubicBezTo>
                  <a:pt x="10989" y="14824"/>
                  <a:pt x="10989" y="14931"/>
                  <a:pt x="11055" y="14997"/>
                </a:cubicBezTo>
                <a:cubicBezTo>
                  <a:pt x="11122" y="15063"/>
                  <a:pt x="11230" y="15063"/>
                  <a:pt x="11296" y="14997"/>
                </a:cubicBezTo>
                <a:cubicBezTo>
                  <a:pt x="11363" y="14931"/>
                  <a:pt x="11363" y="14824"/>
                  <a:pt x="11296" y="14759"/>
                </a:cubicBezTo>
                <a:cubicBezTo>
                  <a:pt x="11263" y="14726"/>
                  <a:pt x="11219" y="14709"/>
                  <a:pt x="11176" y="14709"/>
                </a:cubicBezTo>
                <a:close/>
                <a:moveTo>
                  <a:pt x="11962" y="14709"/>
                </a:moveTo>
                <a:cubicBezTo>
                  <a:pt x="11919" y="14709"/>
                  <a:pt x="11875" y="14726"/>
                  <a:pt x="11842" y="14759"/>
                </a:cubicBezTo>
                <a:cubicBezTo>
                  <a:pt x="11775" y="14824"/>
                  <a:pt x="11775" y="14931"/>
                  <a:pt x="11842" y="14997"/>
                </a:cubicBezTo>
                <a:cubicBezTo>
                  <a:pt x="11908" y="15063"/>
                  <a:pt x="12016" y="15063"/>
                  <a:pt x="12083" y="14997"/>
                </a:cubicBezTo>
                <a:cubicBezTo>
                  <a:pt x="12149" y="14931"/>
                  <a:pt x="12149" y="14824"/>
                  <a:pt x="12083" y="14759"/>
                </a:cubicBezTo>
                <a:cubicBezTo>
                  <a:pt x="12049" y="14726"/>
                  <a:pt x="12006" y="14709"/>
                  <a:pt x="11962" y="14709"/>
                </a:cubicBezTo>
                <a:close/>
                <a:moveTo>
                  <a:pt x="12748" y="14709"/>
                </a:moveTo>
                <a:cubicBezTo>
                  <a:pt x="12705" y="14709"/>
                  <a:pt x="12661" y="14726"/>
                  <a:pt x="12628" y="14759"/>
                </a:cubicBezTo>
                <a:cubicBezTo>
                  <a:pt x="12562" y="14824"/>
                  <a:pt x="12562" y="14931"/>
                  <a:pt x="12628" y="14997"/>
                </a:cubicBezTo>
                <a:cubicBezTo>
                  <a:pt x="12694" y="15063"/>
                  <a:pt x="12802" y="15063"/>
                  <a:pt x="12868" y="14997"/>
                </a:cubicBezTo>
                <a:cubicBezTo>
                  <a:pt x="12935" y="14931"/>
                  <a:pt x="12935" y="14824"/>
                  <a:pt x="12868" y="14759"/>
                </a:cubicBezTo>
                <a:cubicBezTo>
                  <a:pt x="12835" y="14726"/>
                  <a:pt x="12792" y="14709"/>
                  <a:pt x="12748" y="14709"/>
                </a:cubicBezTo>
                <a:close/>
                <a:moveTo>
                  <a:pt x="13535" y="14709"/>
                </a:moveTo>
                <a:cubicBezTo>
                  <a:pt x="13491" y="14709"/>
                  <a:pt x="13447" y="14726"/>
                  <a:pt x="13414" y="14759"/>
                </a:cubicBezTo>
                <a:cubicBezTo>
                  <a:pt x="13348" y="14824"/>
                  <a:pt x="13348" y="14931"/>
                  <a:pt x="13414" y="14997"/>
                </a:cubicBezTo>
                <a:cubicBezTo>
                  <a:pt x="13481" y="15063"/>
                  <a:pt x="13588" y="15063"/>
                  <a:pt x="13654" y="14997"/>
                </a:cubicBezTo>
                <a:cubicBezTo>
                  <a:pt x="13721" y="14931"/>
                  <a:pt x="13721" y="14824"/>
                  <a:pt x="13654" y="14759"/>
                </a:cubicBezTo>
                <a:cubicBezTo>
                  <a:pt x="13621" y="14726"/>
                  <a:pt x="13578" y="14709"/>
                  <a:pt x="13535" y="14709"/>
                </a:cubicBezTo>
                <a:close/>
                <a:moveTo>
                  <a:pt x="14320" y="14709"/>
                </a:moveTo>
                <a:cubicBezTo>
                  <a:pt x="14277" y="14709"/>
                  <a:pt x="14234" y="14726"/>
                  <a:pt x="14201" y="14759"/>
                </a:cubicBezTo>
                <a:cubicBezTo>
                  <a:pt x="14134" y="14824"/>
                  <a:pt x="14134" y="14931"/>
                  <a:pt x="14201" y="14997"/>
                </a:cubicBezTo>
                <a:cubicBezTo>
                  <a:pt x="14267" y="15063"/>
                  <a:pt x="14374" y="15063"/>
                  <a:pt x="14441" y="14997"/>
                </a:cubicBezTo>
                <a:cubicBezTo>
                  <a:pt x="14507" y="14931"/>
                  <a:pt x="14507" y="14824"/>
                  <a:pt x="14441" y="14759"/>
                </a:cubicBezTo>
                <a:cubicBezTo>
                  <a:pt x="14408" y="14726"/>
                  <a:pt x="14364" y="14709"/>
                  <a:pt x="14320" y="14709"/>
                </a:cubicBezTo>
                <a:close/>
                <a:moveTo>
                  <a:pt x="15107" y="14709"/>
                </a:moveTo>
                <a:cubicBezTo>
                  <a:pt x="15063" y="14709"/>
                  <a:pt x="15019" y="14726"/>
                  <a:pt x="14986" y="14759"/>
                </a:cubicBezTo>
                <a:cubicBezTo>
                  <a:pt x="14920" y="14824"/>
                  <a:pt x="14920" y="14931"/>
                  <a:pt x="14986" y="14997"/>
                </a:cubicBezTo>
                <a:cubicBezTo>
                  <a:pt x="15053" y="15063"/>
                  <a:pt x="15161" y="15063"/>
                  <a:pt x="15227" y="14997"/>
                </a:cubicBezTo>
                <a:cubicBezTo>
                  <a:pt x="15293" y="14931"/>
                  <a:pt x="15293" y="14824"/>
                  <a:pt x="15227" y="14759"/>
                </a:cubicBezTo>
                <a:cubicBezTo>
                  <a:pt x="15194" y="14726"/>
                  <a:pt x="15150" y="14709"/>
                  <a:pt x="15107" y="14709"/>
                </a:cubicBezTo>
                <a:close/>
                <a:moveTo>
                  <a:pt x="15893" y="14709"/>
                </a:moveTo>
                <a:cubicBezTo>
                  <a:pt x="15849" y="14709"/>
                  <a:pt x="15806" y="14726"/>
                  <a:pt x="15772" y="14759"/>
                </a:cubicBezTo>
                <a:cubicBezTo>
                  <a:pt x="15706" y="14824"/>
                  <a:pt x="15706" y="14931"/>
                  <a:pt x="15772" y="14997"/>
                </a:cubicBezTo>
                <a:cubicBezTo>
                  <a:pt x="15839" y="15063"/>
                  <a:pt x="15947" y="15063"/>
                  <a:pt x="16013" y="14997"/>
                </a:cubicBezTo>
                <a:cubicBezTo>
                  <a:pt x="16080" y="14931"/>
                  <a:pt x="16080" y="14824"/>
                  <a:pt x="16013" y="14759"/>
                </a:cubicBezTo>
                <a:cubicBezTo>
                  <a:pt x="15980" y="14726"/>
                  <a:pt x="15936" y="14709"/>
                  <a:pt x="15893" y="14709"/>
                </a:cubicBezTo>
                <a:close/>
                <a:moveTo>
                  <a:pt x="16679" y="14709"/>
                </a:moveTo>
                <a:cubicBezTo>
                  <a:pt x="16636" y="14709"/>
                  <a:pt x="16592" y="14726"/>
                  <a:pt x="16559" y="14759"/>
                </a:cubicBezTo>
                <a:cubicBezTo>
                  <a:pt x="16492" y="14824"/>
                  <a:pt x="16492" y="14931"/>
                  <a:pt x="16559" y="14997"/>
                </a:cubicBezTo>
                <a:cubicBezTo>
                  <a:pt x="16625" y="15063"/>
                  <a:pt x="16733" y="15063"/>
                  <a:pt x="16800" y="14997"/>
                </a:cubicBezTo>
                <a:cubicBezTo>
                  <a:pt x="16866" y="14931"/>
                  <a:pt x="16866" y="14824"/>
                  <a:pt x="16800" y="14759"/>
                </a:cubicBezTo>
                <a:cubicBezTo>
                  <a:pt x="16766" y="14726"/>
                  <a:pt x="16723" y="14709"/>
                  <a:pt x="16679" y="14709"/>
                </a:cubicBezTo>
                <a:close/>
                <a:moveTo>
                  <a:pt x="17465" y="14709"/>
                </a:moveTo>
                <a:cubicBezTo>
                  <a:pt x="17422" y="14709"/>
                  <a:pt x="17378" y="14726"/>
                  <a:pt x="17345" y="14759"/>
                </a:cubicBezTo>
                <a:cubicBezTo>
                  <a:pt x="17279" y="14824"/>
                  <a:pt x="17279" y="14931"/>
                  <a:pt x="17345" y="14997"/>
                </a:cubicBezTo>
                <a:cubicBezTo>
                  <a:pt x="17411" y="15063"/>
                  <a:pt x="17519" y="15063"/>
                  <a:pt x="17585" y="14997"/>
                </a:cubicBezTo>
                <a:cubicBezTo>
                  <a:pt x="17652" y="14931"/>
                  <a:pt x="17652" y="14824"/>
                  <a:pt x="17585" y="14759"/>
                </a:cubicBezTo>
                <a:cubicBezTo>
                  <a:pt x="17552" y="14726"/>
                  <a:pt x="17509" y="14709"/>
                  <a:pt x="17465" y="14709"/>
                </a:cubicBezTo>
                <a:close/>
                <a:moveTo>
                  <a:pt x="18252" y="14709"/>
                </a:moveTo>
                <a:cubicBezTo>
                  <a:pt x="18208" y="14709"/>
                  <a:pt x="18165" y="14726"/>
                  <a:pt x="18131" y="14759"/>
                </a:cubicBezTo>
                <a:cubicBezTo>
                  <a:pt x="18065" y="14824"/>
                  <a:pt x="18065" y="14931"/>
                  <a:pt x="18131" y="14997"/>
                </a:cubicBezTo>
                <a:cubicBezTo>
                  <a:pt x="18198" y="15063"/>
                  <a:pt x="18305" y="15063"/>
                  <a:pt x="18371" y="14997"/>
                </a:cubicBezTo>
                <a:cubicBezTo>
                  <a:pt x="18438" y="14931"/>
                  <a:pt x="18438" y="14824"/>
                  <a:pt x="18371" y="14759"/>
                </a:cubicBezTo>
                <a:cubicBezTo>
                  <a:pt x="18338" y="14726"/>
                  <a:pt x="18295" y="14709"/>
                  <a:pt x="18252" y="14709"/>
                </a:cubicBezTo>
                <a:close/>
                <a:moveTo>
                  <a:pt x="19037" y="14709"/>
                </a:moveTo>
                <a:cubicBezTo>
                  <a:pt x="18994" y="14709"/>
                  <a:pt x="18951" y="14726"/>
                  <a:pt x="18918" y="14759"/>
                </a:cubicBezTo>
                <a:cubicBezTo>
                  <a:pt x="18851" y="14824"/>
                  <a:pt x="18851" y="14931"/>
                  <a:pt x="18918" y="14997"/>
                </a:cubicBezTo>
                <a:cubicBezTo>
                  <a:pt x="18984" y="15063"/>
                  <a:pt x="19091" y="15063"/>
                  <a:pt x="19158" y="14997"/>
                </a:cubicBezTo>
                <a:cubicBezTo>
                  <a:pt x="19224" y="14931"/>
                  <a:pt x="19224" y="14824"/>
                  <a:pt x="19158" y="14759"/>
                </a:cubicBezTo>
                <a:cubicBezTo>
                  <a:pt x="19125" y="14726"/>
                  <a:pt x="19081" y="14709"/>
                  <a:pt x="19037" y="14709"/>
                </a:cubicBezTo>
                <a:close/>
                <a:moveTo>
                  <a:pt x="19824" y="14709"/>
                </a:moveTo>
                <a:cubicBezTo>
                  <a:pt x="19780" y="14709"/>
                  <a:pt x="19736" y="14726"/>
                  <a:pt x="19703" y="14759"/>
                </a:cubicBezTo>
                <a:cubicBezTo>
                  <a:pt x="19637" y="14824"/>
                  <a:pt x="19637" y="14931"/>
                  <a:pt x="19703" y="14997"/>
                </a:cubicBezTo>
                <a:cubicBezTo>
                  <a:pt x="19770" y="15063"/>
                  <a:pt x="19878" y="15063"/>
                  <a:pt x="19944" y="14997"/>
                </a:cubicBezTo>
                <a:cubicBezTo>
                  <a:pt x="20010" y="14931"/>
                  <a:pt x="20010" y="14824"/>
                  <a:pt x="19944" y="14759"/>
                </a:cubicBezTo>
                <a:cubicBezTo>
                  <a:pt x="19911" y="14726"/>
                  <a:pt x="19867" y="14709"/>
                  <a:pt x="19824" y="14709"/>
                </a:cubicBezTo>
                <a:close/>
                <a:moveTo>
                  <a:pt x="20610" y="14709"/>
                </a:moveTo>
                <a:cubicBezTo>
                  <a:pt x="20566" y="14709"/>
                  <a:pt x="20523" y="14726"/>
                  <a:pt x="20490" y="14759"/>
                </a:cubicBezTo>
                <a:cubicBezTo>
                  <a:pt x="20423" y="14824"/>
                  <a:pt x="20423" y="14931"/>
                  <a:pt x="20490" y="14997"/>
                </a:cubicBezTo>
                <a:cubicBezTo>
                  <a:pt x="20556" y="15063"/>
                  <a:pt x="20664" y="15063"/>
                  <a:pt x="20730" y="14997"/>
                </a:cubicBezTo>
                <a:cubicBezTo>
                  <a:pt x="20797" y="14931"/>
                  <a:pt x="20797" y="14824"/>
                  <a:pt x="20730" y="14759"/>
                </a:cubicBezTo>
                <a:cubicBezTo>
                  <a:pt x="20697" y="14726"/>
                  <a:pt x="20653" y="14709"/>
                  <a:pt x="20610" y="14709"/>
                </a:cubicBezTo>
                <a:close/>
                <a:moveTo>
                  <a:pt x="21396" y="14709"/>
                </a:moveTo>
                <a:cubicBezTo>
                  <a:pt x="21353" y="14709"/>
                  <a:pt x="21309" y="14726"/>
                  <a:pt x="21276" y="14759"/>
                </a:cubicBezTo>
                <a:cubicBezTo>
                  <a:pt x="21209" y="14824"/>
                  <a:pt x="21209" y="14931"/>
                  <a:pt x="21276" y="14997"/>
                </a:cubicBezTo>
                <a:cubicBezTo>
                  <a:pt x="21342" y="15063"/>
                  <a:pt x="21450" y="15063"/>
                  <a:pt x="21517" y="14997"/>
                </a:cubicBezTo>
                <a:cubicBezTo>
                  <a:pt x="21583" y="14931"/>
                  <a:pt x="21583" y="14824"/>
                  <a:pt x="21517" y="14759"/>
                </a:cubicBezTo>
                <a:cubicBezTo>
                  <a:pt x="21483" y="14726"/>
                  <a:pt x="21440" y="14709"/>
                  <a:pt x="21396" y="14709"/>
                </a:cubicBezTo>
                <a:close/>
                <a:moveTo>
                  <a:pt x="169" y="15527"/>
                </a:moveTo>
                <a:cubicBezTo>
                  <a:pt x="126" y="15527"/>
                  <a:pt x="83" y="15543"/>
                  <a:pt x="49" y="15576"/>
                </a:cubicBezTo>
                <a:cubicBezTo>
                  <a:pt x="-17" y="15641"/>
                  <a:pt x="-17" y="15748"/>
                  <a:pt x="49" y="15814"/>
                </a:cubicBezTo>
                <a:cubicBezTo>
                  <a:pt x="116" y="15880"/>
                  <a:pt x="223" y="15880"/>
                  <a:pt x="290" y="15814"/>
                </a:cubicBezTo>
                <a:cubicBezTo>
                  <a:pt x="356" y="15748"/>
                  <a:pt x="356" y="15641"/>
                  <a:pt x="290" y="15576"/>
                </a:cubicBezTo>
                <a:cubicBezTo>
                  <a:pt x="256" y="15543"/>
                  <a:pt x="213" y="15527"/>
                  <a:pt x="169" y="15527"/>
                </a:cubicBezTo>
                <a:close/>
                <a:moveTo>
                  <a:pt x="955" y="15527"/>
                </a:moveTo>
                <a:cubicBezTo>
                  <a:pt x="912" y="15527"/>
                  <a:pt x="869" y="15543"/>
                  <a:pt x="836" y="15576"/>
                </a:cubicBezTo>
                <a:cubicBezTo>
                  <a:pt x="769" y="15641"/>
                  <a:pt x="769" y="15748"/>
                  <a:pt x="836" y="15814"/>
                </a:cubicBezTo>
                <a:cubicBezTo>
                  <a:pt x="902" y="15880"/>
                  <a:pt x="1009" y="15880"/>
                  <a:pt x="1076" y="15814"/>
                </a:cubicBezTo>
                <a:cubicBezTo>
                  <a:pt x="1142" y="15748"/>
                  <a:pt x="1142" y="15641"/>
                  <a:pt x="1076" y="15576"/>
                </a:cubicBezTo>
                <a:cubicBezTo>
                  <a:pt x="1043" y="15543"/>
                  <a:pt x="999" y="15527"/>
                  <a:pt x="955" y="15527"/>
                </a:cubicBezTo>
                <a:close/>
                <a:moveTo>
                  <a:pt x="1742" y="15527"/>
                </a:moveTo>
                <a:cubicBezTo>
                  <a:pt x="1698" y="15527"/>
                  <a:pt x="1654" y="15543"/>
                  <a:pt x="1621" y="15576"/>
                </a:cubicBezTo>
                <a:cubicBezTo>
                  <a:pt x="1555" y="15641"/>
                  <a:pt x="1555" y="15748"/>
                  <a:pt x="1621" y="15814"/>
                </a:cubicBezTo>
                <a:cubicBezTo>
                  <a:pt x="1688" y="15880"/>
                  <a:pt x="1796" y="15880"/>
                  <a:pt x="1862" y="15814"/>
                </a:cubicBezTo>
                <a:cubicBezTo>
                  <a:pt x="1928" y="15748"/>
                  <a:pt x="1928" y="15641"/>
                  <a:pt x="1862" y="15576"/>
                </a:cubicBezTo>
                <a:cubicBezTo>
                  <a:pt x="1829" y="15543"/>
                  <a:pt x="1785" y="15527"/>
                  <a:pt x="1742" y="15527"/>
                </a:cubicBezTo>
                <a:close/>
                <a:moveTo>
                  <a:pt x="2528" y="15527"/>
                </a:moveTo>
                <a:cubicBezTo>
                  <a:pt x="2484" y="15527"/>
                  <a:pt x="2441" y="15543"/>
                  <a:pt x="2408" y="15576"/>
                </a:cubicBezTo>
                <a:cubicBezTo>
                  <a:pt x="2341" y="15641"/>
                  <a:pt x="2341" y="15748"/>
                  <a:pt x="2408" y="15814"/>
                </a:cubicBezTo>
                <a:cubicBezTo>
                  <a:pt x="2474" y="15880"/>
                  <a:pt x="2582" y="15880"/>
                  <a:pt x="2648" y="15814"/>
                </a:cubicBezTo>
                <a:cubicBezTo>
                  <a:pt x="2715" y="15748"/>
                  <a:pt x="2715" y="15641"/>
                  <a:pt x="2648" y="15576"/>
                </a:cubicBezTo>
                <a:cubicBezTo>
                  <a:pt x="2615" y="15543"/>
                  <a:pt x="2571" y="15527"/>
                  <a:pt x="2528" y="15527"/>
                </a:cubicBezTo>
                <a:close/>
                <a:moveTo>
                  <a:pt x="3314" y="15527"/>
                </a:moveTo>
                <a:cubicBezTo>
                  <a:pt x="3271" y="15527"/>
                  <a:pt x="3227" y="15543"/>
                  <a:pt x="3194" y="15576"/>
                </a:cubicBezTo>
                <a:cubicBezTo>
                  <a:pt x="3127" y="15641"/>
                  <a:pt x="3127" y="15748"/>
                  <a:pt x="3194" y="15814"/>
                </a:cubicBezTo>
                <a:cubicBezTo>
                  <a:pt x="3260" y="15880"/>
                  <a:pt x="3368" y="15880"/>
                  <a:pt x="3434" y="15814"/>
                </a:cubicBezTo>
                <a:cubicBezTo>
                  <a:pt x="3500" y="15748"/>
                  <a:pt x="3500" y="15641"/>
                  <a:pt x="3434" y="15576"/>
                </a:cubicBezTo>
                <a:cubicBezTo>
                  <a:pt x="3401" y="15543"/>
                  <a:pt x="3358" y="15527"/>
                  <a:pt x="3314" y="15527"/>
                </a:cubicBezTo>
                <a:close/>
                <a:moveTo>
                  <a:pt x="4101" y="15527"/>
                </a:moveTo>
                <a:cubicBezTo>
                  <a:pt x="4057" y="15527"/>
                  <a:pt x="4013" y="15543"/>
                  <a:pt x="3980" y="15576"/>
                </a:cubicBezTo>
                <a:cubicBezTo>
                  <a:pt x="3914" y="15641"/>
                  <a:pt x="3914" y="15748"/>
                  <a:pt x="3980" y="15814"/>
                </a:cubicBezTo>
                <a:cubicBezTo>
                  <a:pt x="4047" y="15880"/>
                  <a:pt x="4154" y="15880"/>
                  <a:pt x="4220" y="15814"/>
                </a:cubicBezTo>
                <a:cubicBezTo>
                  <a:pt x="4287" y="15748"/>
                  <a:pt x="4287" y="15641"/>
                  <a:pt x="4220" y="15576"/>
                </a:cubicBezTo>
                <a:cubicBezTo>
                  <a:pt x="4187" y="15543"/>
                  <a:pt x="4144" y="15527"/>
                  <a:pt x="4101" y="15527"/>
                </a:cubicBezTo>
                <a:close/>
                <a:moveTo>
                  <a:pt x="4886" y="15527"/>
                </a:moveTo>
                <a:cubicBezTo>
                  <a:pt x="4843" y="15527"/>
                  <a:pt x="4800" y="15543"/>
                  <a:pt x="4766" y="15576"/>
                </a:cubicBezTo>
                <a:cubicBezTo>
                  <a:pt x="4700" y="15641"/>
                  <a:pt x="4700" y="15748"/>
                  <a:pt x="4766" y="15814"/>
                </a:cubicBezTo>
                <a:cubicBezTo>
                  <a:pt x="4833" y="15880"/>
                  <a:pt x="4940" y="15880"/>
                  <a:pt x="5007" y="15814"/>
                </a:cubicBezTo>
                <a:cubicBezTo>
                  <a:pt x="5073" y="15748"/>
                  <a:pt x="5073" y="15641"/>
                  <a:pt x="5007" y="15576"/>
                </a:cubicBezTo>
                <a:cubicBezTo>
                  <a:pt x="4973" y="15543"/>
                  <a:pt x="4930" y="15527"/>
                  <a:pt x="4886" y="15527"/>
                </a:cubicBezTo>
                <a:close/>
                <a:moveTo>
                  <a:pt x="5672" y="15527"/>
                </a:moveTo>
                <a:cubicBezTo>
                  <a:pt x="5629" y="15527"/>
                  <a:pt x="5586" y="15543"/>
                  <a:pt x="5553" y="15576"/>
                </a:cubicBezTo>
                <a:cubicBezTo>
                  <a:pt x="5486" y="15641"/>
                  <a:pt x="5486" y="15748"/>
                  <a:pt x="5553" y="15814"/>
                </a:cubicBezTo>
                <a:cubicBezTo>
                  <a:pt x="5619" y="15880"/>
                  <a:pt x="5726" y="15880"/>
                  <a:pt x="5793" y="15814"/>
                </a:cubicBezTo>
                <a:cubicBezTo>
                  <a:pt x="5859" y="15748"/>
                  <a:pt x="5859" y="15641"/>
                  <a:pt x="5793" y="15576"/>
                </a:cubicBezTo>
                <a:cubicBezTo>
                  <a:pt x="5760" y="15543"/>
                  <a:pt x="5716" y="15527"/>
                  <a:pt x="5672" y="15527"/>
                </a:cubicBezTo>
                <a:close/>
                <a:moveTo>
                  <a:pt x="6459" y="15527"/>
                </a:moveTo>
                <a:cubicBezTo>
                  <a:pt x="6415" y="15527"/>
                  <a:pt x="6372" y="15543"/>
                  <a:pt x="6338" y="15576"/>
                </a:cubicBezTo>
                <a:cubicBezTo>
                  <a:pt x="6272" y="15641"/>
                  <a:pt x="6272" y="15748"/>
                  <a:pt x="6338" y="15814"/>
                </a:cubicBezTo>
                <a:cubicBezTo>
                  <a:pt x="6405" y="15880"/>
                  <a:pt x="6513" y="15880"/>
                  <a:pt x="6579" y="15814"/>
                </a:cubicBezTo>
                <a:cubicBezTo>
                  <a:pt x="6646" y="15748"/>
                  <a:pt x="6646" y="15641"/>
                  <a:pt x="6579" y="15576"/>
                </a:cubicBezTo>
                <a:cubicBezTo>
                  <a:pt x="6546" y="15543"/>
                  <a:pt x="6502" y="15527"/>
                  <a:pt x="6459" y="15527"/>
                </a:cubicBezTo>
                <a:close/>
                <a:moveTo>
                  <a:pt x="7245" y="15527"/>
                </a:moveTo>
                <a:cubicBezTo>
                  <a:pt x="7202" y="15527"/>
                  <a:pt x="7158" y="15543"/>
                  <a:pt x="7125" y="15576"/>
                </a:cubicBezTo>
                <a:cubicBezTo>
                  <a:pt x="7058" y="15641"/>
                  <a:pt x="7058" y="15748"/>
                  <a:pt x="7125" y="15814"/>
                </a:cubicBezTo>
                <a:cubicBezTo>
                  <a:pt x="7191" y="15880"/>
                  <a:pt x="7299" y="15880"/>
                  <a:pt x="7365" y="15814"/>
                </a:cubicBezTo>
                <a:cubicBezTo>
                  <a:pt x="7432" y="15748"/>
                  <a:pt x="7432" y="15641"/>
                  <a:pt x="7365" y="15576"/>
                </a:cubicBezTo>
                <a:cubicBezTo>
                  <a:pt x="7332" y="15543"/>
                  <a:pt x="7289" y="15527"/>
                  <a:pt x="7245" y="15527"/>
                </a:cubicBezTo>
                <a:close/>
                <a:moveTo>
                  <a:pt x="8031" y="15527"/>
                </a:moveTo>
                <a:cubicBezTo>
                  <a:pt x="7988" y="15527"/>
                  <a:pt x="7944" y="15543"/>
                  <a:pt x="7911" y="15576"/>
                </a:cubicBezTo>
                <a:cubicBezTo>
                  <a:pt x="7845" y="15641"/>
                  <a:pt x="7845" y="15748"/>
                  <a:pt x="7911" y="15814"/>
                </a:cubicBezTo>
                <a:cubicBezTo>
                  <a:pt x="7977" y="15880"/>
                  <a:pt x="8085" y="15880"/>
                  <a:pt x="8151" y="15814"/>
                </a:cubicBezTo>
                <a:cubicBezTo>
                  <a:pt x="8217" y="15748"/>
                  <a:pt x="8217" y="15641"/>
                  <a:pt x="8151" y="15576"/>
                </a:cubicBezTo>
                <a:cubicBezTo>
                  <a:pt x="8118" y="15543"/>
                  <a:pt x="8075" y="15527"/>
                  <a:pt x="8031" y="15527"/>
                </a:cubicBezTo>
                <a:close/>
                <a:moveTo>
                  <a:pt x="8818" y="15527"/>
                </a:moveTo>
                <a:cubicBezTo>
                  <a:pt x="8774" y="15527"/>
                  <a:pt x="8730" y="15543"/>
                  <a:pt x="8697" y="15576"/>
                </a:cubicBezTo>
                <a:cubicBezTo>
                  <a:pt x="8631" y="15641"/>
                  <a:pt x="8631" y="15748"/>
                  <a:pt x="8697" y="15814"/>
                </a:cubicBezTo>
                <a:cubicBezTo>
                  <a:pt x="8764" y="15880"/>
                  <a:pt x="8871" y="15880"/>
                  <a:pt x="8937" y="15814"/>
                </a:cubicBezTo>
                <a:cubicBezTo>
                  <a:pt x="9004" y="15748"/>
                  <a:pt x="9004" y="15641"/>
                  <a:pt x="8937" y="15576"/>
                </a:cubicBezTo>
                <a:cubicBezTo>
                  <a:pt x="8904" y="15543"/>
                  <a:pt x="8861" y="15527"/>
                  <a:pt x="8818" y="15527"/>
                </a:cubicBezTo>
                <a:close/>
                <a:moveTo>
                  <a:pt x="9603" y="15527"/>
                </a:moveTo>
                <a:cubicBezTo>
                  <a:pt x="9560" y="15527"/>
                  <a:pt x="9517" y="15543"/>
                  <a:pt x="9483" y="15576"/>
                </a:cubicBezTo>
                <a:cubicBezTo>
                  <a:pt x="9417" y="15641"/>
                  <a:pt x="9417" y="15748"/>
                  <a:pt x="9483" y="15814"/>
                </a:cubicBezTo>
                <a:cubicBezTo>
                  <a:pt x="9550" y="15880"/>
                  <a:pt x="9657" y="15880"/>
                  <a:pt x="9724" y="15814"/>
                </a:cubicBezTo>
                <a:cubicBezTo>
                  <a:pt x="9790" y="15748"/>
                  <a:pt x="9790" y="15641"/>
                  <a:pt x="9724" y="15576"/>
                </a:cubicBezTo>
                <a:cubicBezTo>
                  <a:pt x="9690" y="15543"/>
                  <a:pt x="9647" y="15527"/>
                  <a:pt x="9603" y="15527"/>
                </a:cubicBezTo>
                <a:close/>
                <a:moveTo>
                  <a:pt x="10390" y="15527"/>
                </a:moveTo>
                <a:cubicBezTo>
                  <a:pt x="10346" y="15527"/>
                  <a:pt x="10303" y="15543"/>
                  <a:pt x="10270" y="15576"/>
                </a:cubicBezTo>
                <a:cubicBezTo>
                  <a:pt x="10203" y="15641"/>
                  <a:pt x="10203" y="15748"/>
                  <a:pt x="10270" y="15814"/>
                </a:cubicBezTo>
                <a:cubicBezTo>
                  <a:pt x="10336" y="15880"/>
                  <a:pt x="10444" y="15880"/>
                  <a:pt x="10510" y="15814"/>
                </a:cubicBezTo>
                <a:cubicBezTo>
                  <a:pt x="10576" y="15748"/>
                  <a:pt x="10576" y="15641"/>
                  <a:pt x="10510" y="15576"/>
                </a:cubicBezTo>
                <a:cubicBezTo>
                  <a:pt x="10477" y="15543"/>
                  <a:pt x="10433" y="15527"/>
                  <a:pt x="10390" y="15527"/>
                </a:cubicBezTo>
                <a:close/>
                <a:moveTo>
                  <a:pt x="11176" y="15527"/>
                </a:moveTo>
                <a:cubicBezTo>
                  <a:pt x="11132" y="15527"/>
                  <a:pt x="11089" y="15543"/>
                  <a:pt x="11055" y="15576"/>
                </a:cubicBezTo>
                <a:cubicBezTo>
                  <a:pt x="10989" y="15641"/>
                  <a:pt x="10989" y="15748"/>
                  <a:pt x="11055" y="15814"/>
                </a:cubicBezTo>
                <a:cubicBezTo>
                  <a:pt x="11122" y="15880"/>
                  <a:pt x="11230" y="15880"/>
                  <a:pt x="11296" y="15814"/>
                </a:cubicBezTo>
                <a:cubicBezTo>
                  <a:pt x="11363" y="15748"/>
                  <a:pt x="11363" y="15641"/>
                  <a:pt x="11296" y="15576"/>
                </a:cubicBezTo>
                <a:cubicBezTo>
                  <a:pt x="11263" y="15543"/>
                  <a:pt x="11219" y="15527"/>
                  <a:pt x="11176" y="15527"/>
                </a:cubicBezTo>
                <a:close/>
                <a:moveTo>
                  <a:pt x="11962" y="15527"/>
                </a:moveTo>
                <a:cubicBezTo>
                  <a:pt x="11919" y="15527"/>
                  <a:pt x="11875" y="15543"/>
                  <a:pt x="11842" y="15576"/>
                </a:cubicBezTo>
                <a:cubicBezTo>
                  <a:pt x="11775" y="15641"/>
                  <a:pt x="11775" y="15748"/>
                  <a:pt x="11842" y="15814"/>
                </a:cubicBezTo>
                <a:cubicBezTo>
                  <a:pt x="11908" y="15880"/>
                  <a:pt x="12016" y="15880"/>
                  <a:pt x="12083" y="15814"/>
                </a:cubicBezTo>
                <a:cubicBezTo>
                  <a:pt x="12149" y="15748"/>
                  <a:pt x="12149" y="15641"/>
                  <a:pt x="12083" y="15576"/>
                </a:cubicBezTo>
                <a:cubicBezTo>
                  <a:pt x="12049" y="15543"/>
                  <a:pt x="12006" y="15527"/>
                  <a:pt x="11962" y="15527"/>
                </a:cubicBezTo>
                <a:close/>
                <a:moveTo>
                  <a:pt x="12748" y="15527"/>
                </a:moveTo>
                <a:cubicBezTo>
                  <a:pt x="12705" y="15527"/>
                  <a:pt x="12661" y="15543"/>
                  <a:pt x="12628" y="15576"/>
                </a:cubicBezTo>
                <a:cubicBezTo>
                  <a:pt x="12562" y="15641"/>
                  <a:pt x="12562" y="15748"/>
                  <a:pt x="12628" y="15814"/>
                </a:cubicBezTo>
                <a:cubicBezTo>
                  <a:pt x="12694" y="15880"/>
                  <a:pt x="12802" y="15880"/>
                  <a:pt x="12868" y="15814"/>
                </a:cubicBezTo>
                <a:cubicBezTo>
                  <a:pt x="12935" y="15748"/>
                  <a:pt x="12935" y="15641"/>
                  <a:pt x="12868" y="15576"/>
                </a:cubicBezTo>
                <a:cubicBezTo>
                  <a:pt x="12835" y="15543"/>
                  <a:pt x="12792" y="15527"/>
                  <a:pt x="12748" y="15527"/>
                </a:cubicBezTo>
                <a:close/>
                <a:moveTo>
                  <a:pt x="13535" y="15527"/>
                </a:moveTo>
                <a:cubicBezTo>
                  <a:pt x="13491" y="15527"/>
                  <a:pt x="13447" y="15543"/>
                  <a:pt x="13414" y="15576"/>
                </a:cubicBezTo>
                <a:cubicBezTo>
                  <a:pt x="13348" y="15641"/>
                  <a:pt x="13348" y="15748"/>
                  <a:pt x="13414" y="15814"/>
                </a:cubicBezTo>
                <a:cubicBezTo>
                  <a:pt x="13481" y="15880"/>
                  <a:pt x="13588" y="15880"/>
                  <a:pt x="13654" y="15814"/>
                </a:cubicBezTo>
                <a:cubicBezTo>
                  <a:pt x="13721" y="15748"/>
                  <a:pt x="13721" y="15641"/>
                  <a:pt x="13654" y="15576"/>
                </a:cubicBezTo>
                <a:cubicBezTo>
                  <a:pt x="13621" y="15543"/>
                  <a:pt x="13578" y="15527"/>
                  <a:pt x="13535" y="15527"/>
                </a:cubicBezTo>
                <a:close/>
                <a:moveTo>
                  <a:pt x="14320" y="15527"/>
                </a:moveTo>
                <a:cubicBezTo>
                  <a:pt x="14277" y="15527"/>
                  <a:pt x="14234" y="15543"/>
                  <a:pt x="14201" y="15576"/>
                </a:cubicBezTo>
                <a:cubicBezTo>
                  <a:pt x="14134" y="15641"/>
                  <a:pt x="14134" y="15748"/>
                  <a:pt x="14201" y="15814"/>
                </a:cubicBezTo>
                <a:cubicBezTo>
                  <a:pt x="14267" y="15880"/>
                  <a:pt x="14374" y="15880"/>
                  <a:pt x="14441" y="15814"/>
                </a:cubicBezTo>
                <a:cubicBezTo>
                  <a:pt x="14507" y="15748"/>
                  <a:pt x="14507" y="15641"/>
                  <a:pt x="14441" y="15576"/>
                </a:cubicBezTo>
                <a:cubicBezTo>
                  <a:pt x="14408" y="15543"/>
                  <a:pt x="14364" y="15527"/>
                  <a:pt x="14320" y="15527"/>
                </a:cubicBezTo>
                <a:close/>
                <a:moveTo>
                  <a:pt x="15107" y="15527"/>
                </a:moveTo>
                <a:cubicBezTo>
                  <a:pt x="15063" y="15527"/>
                  <a:pt x="15019" y="15543"/>
                  <a:pt x="14986" y="15576"/>
                </a:cubicBezTo>
                <a:cubicBezTo>
                  <a:pt x="14920" y="15641"/>
                  <a:pt x="14920" y="15748"/>
                  <a:pt x="14986" y="15814"/>
                </a:cubicBezTo>
                <a:cubicBezTo>
                  <a:pt x="15053" y="15880"/>
                  <a:pt x="15161" y="15880"/>
                  <a:pt x="15227" y="15814"/>
                </a:cubicBezTo>
                <a:cubicBezTo>
                  <a:pt x="15293" y="15748"/>
                  <a:pt x="15293" y="15641"/>
                  <a:pt x="15227" y="15576"/>
                </a:cubicBezTo>
                <a:cubicBezTo>
                  <a:pt x="15194" y="15543"/>
                  <a:pt x="15150" y="15527"/>
                  <a:pt x="15107" y="15527"/>
                </a:cubicBezTo>
                <a:close/>
                <a:moveTo>
                  <a:pt x="15893" y="15527"/>
                </a:moveTo>
                <a:cubicBezTo>
                  <a:pt x="15849" y="15527"/>
                  <a:pt x="15806" y="15543"/>
                  <a:pt x="15772" y="15576"/>
                </a:cubicBezTo>
                <a:cubicBezTo>
                  <a:pt x="15706" y="15641"/>
                  <a:pt x="15706" y="15748"/>
                  <a:pt x="15772" y="15814"/>
                </a:cubicBezTo>
                <a:cubicBezTo>
                  <a:pt x="15839" y="15880"/>
                  <a:pt x="15947" y="15880"/>
                  <a:pt x="16013" y="15814"/>
                </a:cubicBezTo>
                <a:cubicBezTo>
                  <a:pt x="16080" y="15748"/>
                  <a:pt x="16080" y="15641"/>
                  <a:pt x="16013" y="15576"/>
                </a:cubicBezTo>
                <a:cubicBezTo>
                  <a:pt x="15980" y="15543"/>
                  <a:pt x="15936" y="15527"/>
                  <a:pt x="15893" y="15527"/>
                </a:cubicBezTo>
                <a:close/>
                <a:moveTo>
                  <a:pt x="16679" y="15527"/>
                </a:moveTo>
                <a:cubicBezTo>
                  <a:pt x="16636" y="15527"/>
                  <a:pt x="16592" y="15543"/>
                  <a:pt x="16559" y="15576"/>
                </a:cubicBezTo>
                <a:cubicBezTo>
                  <a:pt x="16492" y="15641"/>
                  <a:pt x="16492" y="15748"/>
                  <a:pt x="16559" y="15814"/>
                </a:cubicBezTo>
                <a:cubicBezTo>
                  <a:pt x="16625" y="15880"/>
                  <a:pt x="16733" y="15880"/>
                  <a:pt x="16800" y="15814"/>
                </a:cubicBezTo>
                <a:cubicBezTo>
                  <a:pt x="16866" y="15748"/>
                  <a:pt x="16866" y="15641"/>
                  <a:pt x="16800" y="15576"/>
                </a:cubicBezTo>
                <a:cubicBezTo>
                  <a:pt x="16766" y="15543"/>
                  <a:pt x="16723" y="15527"/>
                  <a:pt x="16679" y="15527"/>
                </a:cubicBezTo>
                <a:close/>
                <a:moveTo>
                  <a:pt x="17465" y="15527"/>
                </a:moveTo>
                <a:cubicBezTo>
                  <a:pt x="17422" y="15527"/>
                  <a:pt x="17378" y="15543"/>
                  <a:pt x="17345" y="15576"/>
                </a:cubicBezTo>
                <a:cubicBezTo>
                  <a:pt x="17279" y="15641"/>
                  <a:pt x="17279" y="15748"/>
                  <a:pt x="17345" y="15814"/>
                </a:cubicBezTo>
                <a:cubicBezTo>
                  <a:pt x="17411" y="15880"/>
                  <a:pt x="17519" y="15880"/>
                  <a:pt x="17585" y="15814"/>
                </a:cubicBezTo>
                <a:cubicBezTo>
                  <a:pt x="17652" y="15748"/>
                  <a:pt x="17652" y="15641"/>
                  <a:pt x="17585" y="15576"/>
                </a:cubicBezTo>
                <a:cubicBezTo>
                  <a:pt x="17552" y="15543"/>
                  <a:pt x="17509" y="15527"/>
                  <a:pt x="17465" y="15527"/>
                </a:cubicBezTo>
                <a:close/>
                <a:moveTo>
                  <a:pt x="18252" y="15527"/>
                </a:moveTo>
                <a:cubicBezTo>
                  <a:pt x="18208" y="15527"/>
                  <a:pt x="18165" y="15543"/>
                  <a:pt x="18131" y="15576"/>
                </a:cubicBezTo>
                <a:cubicBezTo>
                  <a:pt x="18065" y="15641"/>
                  <a:pt x="18065" y="15748"/>
                  <a:pt x="18131" y="15814"/>
                </a:cubicBezTo>
                <a:cubicBezTo>
                  <a:pt x="18198" y="15880"/>
                  <a:pt x="18305" y="15880"/>
                  <a:pt x="18371" y="15814"/>
                </a:cubicBezTo>
                <a:cubicBezTo>
                  <a:pt x="18438" y="15748"/>
                  <a:pt x="18438" y="15641"/>
                  <a:pt x="18371" y="15576"/>
                </a:cubicBezTo>
                <a:cubicBezTo>
                  <a:pt x="18338" y="15543"/>
                  <a:pt x="18295" y="15527"/>
                  <a:pt x="18252" y="15527"/>
                </a:cubicBezTo>
                <a:close/>
                <a:moveTo>
                  <a:pt x="19037" y="15527"/>
                </a:moveTo>
                <a:cubicBezTo>
                  <a:pt x="18994" y="15527"/>
                  <a:pt x="18951" y="15543"/>
                  <a:pt x="18918" y="15576"/>
                </a:cubicBezTo>
                <a:cubicBezTo>
                  <a:pt x="18851" y="15641"/>
                  <a:pt x="18851" y="15748"/>
                  <a:pt x="18918" y="15814"/>
                </a:cubicBezTo>
                <a:cubicBezTo>
                  <a:pt x="18984" y="15880"/>
                  <a:pt x="19091" y="15880"/>
                  <a:pt x="19158" y="15814"/>
                </a:cubicBezTo>
                <a:cubicBezTo>
                  <a:pt x="19224" y="15748"/>
                  <a:pt x="19224" y="15641"/>
                  <a:pt x="19158" y="15576"/>
                </a:cubicBezTo>
                <a:cubicBezTo>
                  <a:pt x="19125" y="15543"/>
                  <a:pt x="19081" y="15527"/>
                  <a:pt x="19037" y="15527"/>
                </a:cubicBezTo>
                <a:close/>
                <a:moveTo>
                  <a:pt x="19824" y="15527"/>
                </a:moveTo>
                <a:cubicBezTo>
                  <a:pt x="19780" y="15527"/>
                  <a:pt x="19736" y="15543"/>
                  <a:pt x="19703" y="15576"/>
                </a:cubicBezTo>
                <a:cubicBezTo>
                  <a:pt x="19637" y="15641"/>
                  <a:pt x="19637" y="15748"/>
                  <a:pt x="19703" y="15814"/>
                </a:cubicBezTo>
                <a:cubicBezTo>
                  <a:pt x="19770" y="15880"/>
                  <a:pt x="19878" y="15880"/>
                  <a:pt x="19944" y="15814"/>
                </a:cubicBezTo>
                <a:cubicBezTo>
                  <a:pt x="20010" y="15748"/>
                  <a:pt x="20010" y="15641"/>
                  <a:pt x="19944" y="15576"/>
                </a:cubicBezTo>
                <a:cubicBezTo>
                  <a:pt x="19911" y="15543"/>
                  <a:pt x="19867" y="15527"/>
                  <a:pt x="19824" y="15527"/>
                </a:cubicBezTo>
                <a:close/>
                <a:moveTo>
                  <a:pt x="20610" y="15527"/>
                </a:moveTo>
                <a:cubicBezTo>
                  <a:pt x="20566" y="15527"/>
                  <a:pt x="20523" y="15543"/>
                  <a:pt x="20490" y="15576"/>
                </a:cubicBezTo>
                <a:cubicBezTo>
                  <a:pt x="20423" y="15641"/>
                  <a:pt x="20423" y="15748"/>
                  <a:pt x="20490" y="15814"/>
                </a:cubicBezTo>
                <a:cubicBezTo>
                  <a:pt x="20556" y="15880"/>
                  <a:pt x="20664" y="15880"/>
                  <a:pt x="20730" y="15814"/>
                </a:cubicBezTo>
                <a:cubicBezTo>
                  <a:pt x="20797" y="15748"/>
                  <a:pt x="20797" y="15641"/>
                  <a:pt x="20730" y="15576"/>
                </a:cubicBezTo>
                <a:cubicBezTo>
                  <a:pt x="20697" y="15543"/>
                  <a:pt x="20653" y="15527"/>
                  <a:pt x="20610" y="15527"/>
                </a:cubicBezTo>
                <a:close/>
                <a:moveTo>
                  <a:pt x="21396" y="15527"/>
                </a:moveTo>
                <a:cubicBezTo>
                  <a:pt x="21353" y="15527"/>
                  <a:pt x="21309" y="15543"/>
                  <a:pt x="21276" y="15576"/>
                </a:cubicBezTo>
                <a:cubicBezTo>
                  <a:pt x="21209" y="15641"/>
                  <a:pt x="21209" y="15748"/>
                  <a:pt x="21276" y="15814"/>
                </a:cubicBezTo>
                <a:cubicBezTo>
                  <a:pt x="21342" y="15880"/>
                  <a:pt x="21450" y="15880"/>
                  <a:pt x="21517" y="15814"/>
                </a:cubicBezTo>
                <a:cubicBezTo>
                  <a:pt x="21583" y="15748"/>
                  <a:pt x="21583" y="15641"/>
                  <a:pt x="21517" y="15576"/>
                </a:cubicBezTo>
                <a:cubicBezTo>
                  <a:pt x="21483" y="15543"/>
                  <a:pt x="21440" y="15527"/>
                  <a:pt x="21396" y="15527"/>
                </a:cubicBezTo>
                <a:close/>
                <a:moveTo>
                  <a:pt x="169" y="16344"/>
                </a:moveTo>
                <a:cubicBezTo>
                  <a:pt x="126" y="16344"/>
                  <a:pt x="83" y="16361"/>
                  <a:pt x="49" y="16394"/>
                </a:cubicBezTo>
                <a:cubicBezTo>
                  <a:pt x="-17" y="16459"/>
                  <a:pt x="-17" y="16565"/>
                  <a:pt x="49" y="16631"/>
                </a:cubicBezTo>
                <a:cubicBezTo>
                  <a:pt x="116" y="16697"/>
                  <a:pt x="223" y="16697"/>
                  <a:pt x="290" y="16631"/>
                </a:cubicBezTo>
                <a:cubicBezTo>
                  <a:pt x="356" y="16565"/>
                  <a:pt x="356" y="16459"/>
                  <a:pt x="290" y="16394"/>
                </a:cubicBezTo>
                <a:cubicBezTo>
                  <a:pt x="256" y="16361"/>
                  <a:pt x="213" y="16344"/>
                  <a:pt x="169" y="16344"/>
                </a:cubicBezTo>
                <a:close/>
                <a:moveTo>
                  <a:pt x="955" y="16344"/>
                </a:moveTo>
                <a:cubicBezTo>
                  <a:pt x="912" y="16344"/>
                  <a:pt x="869" y="16361"/>
                  <a:pt x="836" y="16394"/>
                </a:cubicBezTo>
                <a:cubicBezTo>
                  <a:pt x="769" y="16459"/>
                  <a:pt x="769" y="16565"/>
                  <a:pt x="836" y="16631"/>
                </a:cubicBezTo>
                <a:cubicBezTo>
                  <a:pt x="902" y="16697"/>
                  <a:pt x="1009" y="16697"/>
                  <a:pt x="1076" y="16631"/>
                </a:cubicBezTo>
                <a:cubicBezTo>
                  <a:pt x="1142" y="16565"/>
                  <a:pt x="1142" y="16459"/>
                  <a:pt x="1076" y="16394"/>
                </a:cubicBezTo>
                <a:cubicBezTo>
                  <a:pt x="1043" y="16361"/>
                  <a:pt x="999" y="16344"/>
                  <a:pt x="955" y="16344"/>
                </a:cubicBezTo>
                <a:close/>
                <a:moveTo>
                  <a:pt x="1742" y="16344"/>
                </a:moveTo>
                <a:cubicBezTo>
                  <a:pt x="1698" y="16344"/>
                  <a:pt x="1654" y="16361"/>
                  <a:pt x="1621" y="16394"/>
                </a:cubicBezTo>
                <a:cubicBezTo>
                  <a:pt x="1555" y="16459"/>
                  <a:pt x="1555" y="16565"/>
                  <a:pt x="1621" y="16631"/>
                </a:cubicBezTo>
                <a:cubicBezTo>
                  <a:pt x="1688" y="16697"/>
                  <a:pt x="1796" y="16697"/>
                  <a:pt x="1862" y="16631"/>
                </a:cubicBezTo>
                <a:cubicBezTo>
                  <a:pt x="1928" y="16565"/>
                  <a:pt x="1928" y="16459"/>
                  <a:pt x="1862" y="16394"/>
                </a:cubicBezTo>
                <a:cubicBezTo>
                  <a:pt x="1829" y="16361"/>
                  <a:pt x="1785" y="16344"/>
                  <a:pt x="1742" y="16344"/>
                </a:cubicBezTo>
                <a:close/>
                <a:moveTo>
                  <a:pt x="2528" y="16344"/>
                </a:moveTo>
                <a:cubicBezTo>
                  <a:pt x="2484" y="16344"/>
                  <a:pt x="2441" y="16361"/>
                  <a:pt x="2408" y="16394"/>
                </a:cubicBezTo>
                <a:cubicBezTo>
                  <a:pt x="2341" y="16459"/>
                  <a:pt x="2341" y="16565"/>
                  <a:pt x="2408" y="16631"/>
                </a:cubicBezTo>
                <a:cubicBezTo>
                  <a:pt x="2474" y="16697"/>
                  <a:pt x="2582" y="16697"/>
                  <a:pt x="2648" y="16631"/>
                </a:cubicBezTo>
                <a:cubicBezTo>
                  <a:pt x="2715" y="16565"/>
                  <a:pt x="2715" y="16459"/>
                  <a:pt x="2648" y="16394"/>
                </a:cubicBezTo>
                <a:cubicBezTo>
                  <a:pt x="2615" y="16361"/>
                  <a:pt x="2571" y="16344"/>
                  <a:pt x="2528" y="16344"/>
                </a:cubicBezTo>
                <a:close/>
                <a:moveTo>
                  <a:pt x="3314" y="16344"/>
                </a:moveTo>
                <a:cubicBezTo>
                  <a:pt x="3271" y="16344"/>
                  <a:pt x="3227" y="16361"/>
                  <a:pt x="3194" y="16394"/>
                </a:cubicBezTo>
                <a:cubicBezTo>
                  <a:pt x="3127" y="16459"/>
                  <a:pt x="3127" y="16565"/>
                  <a:pt x="3194" y="16631"/>
                </a:cubicBezTo>
                <a:cubicBezTo>
                  <a:pt x="3260" y="16697"/>
                  <a:pt x="3368" y="16697"/>
                  <a:pt x="3434" y="16631"/>
                </a:cubicBezTo>
                <a:cubicBezTo>
                  <a:pt x="3500" y="16565"/>
                  <a:pt x="3500" y="16459"/>
                  <a:pt x="3434" y="16394"/>
                </a:cubicBezTo>
                <a:cubicBezTo>
                  <a:pt x="3401" y="16361"/>
                  <a:pt x="3358" y="16344"/>
                  <a:pt x="3314" y="16344"/>
                </a:cubicBezTo>
                <a:close/>
                <a:moveTo>
                  <a:pt x="4101" y="16344"/>
                </a:moveTo>
                <a:cubicBezTo>
                  <a:pt x="4057" y="16344"/>
                  <a:pt x="4013" y="16361"/>
                  <a:pt x="3980" y="16394"/>
                </a:cubicBezTo>
                <a:cubicBezTo>
                  <a:pt x="3914" y="16459"/>
                  <a:pt x="3914" y="16565"/>
                  <a:pt x="3980" y="16631"/>
                </a:cubicBezTo>
                <a:cubicBezTo>
                  <a:pt x="4047" y="16697"/>
                  <a:pt x="4154" y="16697"/>
                  <a:pt x="4220" y="16631"/>
                </a:cubicBezTo>
                <a:cubicBezTo>
                  <a:pt x="4287" y="16565"/>
                  <a:pt x="4287" y="16459"/>
                  <a:pt x="4220" y="16394"/>
                </a:cubicBezTo>
                <a:cubicBezTo>
                  <a:pt x="4187" y="16361"/>
                  <a:pt x="4144" y="16344"/>
                  <a:pt x="4101" y="16344"/>
                </a:cubicBezTo>
                <a:close/>
                <a:moveTo>
                  <a:pt x="4886" y="16344"/>
                </a:moveTo>
                <a:cubicBezTo>
                  <a:pt x="4843" y="16344"/>
                  <a:pt x="4800" y="16361"/>
                  <a:pt x="4766" y="16394"/>
                </a:cubicBezTo>
                <a:cubicBezTo>
                  <a:pt x="4700" y="16459"/>
                  <a:pt x="4700" y="16565"/>
                  <a:pt x="4766" y="16631"/>
                </a:cubicBezTo>
                <a:cubicBezTo>
                  <a:pt x="4833" y="16697"/>
                  <a:pt x="4940" y="16697"/>
                  <a:pt x="5007" y="16631"/>
                </a:cubicBezTo>
                <a:cubicBezTo>
                  <a:pt x="5073" y="16565"/>
                  <a:pt x="5073" y="16459"/>
                  <a:pt x="5007" y="16394"/>
                </a:cubicBezTo>
                <a:cubicBezTo>
                  <a:pt x="4973" y="16361"/>
                  <a:pt x="4930" y="16344"/>
                  <a:pt x="4886" y="16344"/>
                </a:cubicBezTo>
                <a:close/>
                <a:moveTo>
                  <a:pt x="5672" y="16344"/>
                </a:moveTo>
                <a:cubicBezTo>
                  <a:pt x="5629" y="16344"/>
                  <a:pt x="5586" y="16361"/>
                  <a:pt x="5553" y="16394"/>
                </a:cubicBezTo>
                <a:cubicBezTo>
                  <a:pt x="5486" y="16459"/>
                  <a:pt x="5486" y="16565"/>
                  <a:pt x="5553" y="16631"/>
                </a:cubicBezTo>
                <a:cubicBezTo>
                  <a:pt x="5619" y="16697"/>
                  <a:pt x="5726" y="16697"/>
                  <a:pt x="5793" y="16631"/>
                </a:cubicBezTo>
                <a:cubicBezTo>
                  <a:pt x="5859" y="16565"/>
                  <a:pt x="5859" y="16459"/>
                  <a:pt x="5793" y="16394"/>
                </a:cubicBezTo>
                <a:cubicBezTo>
                  <a:pt x="5760" y="16361"/>
                  <a:pt x="5716" y="16344"/>
                  <a:pt x="5672" y="16344"/>
                </a:cubicBezTo>
                <a:close/>
                <a:moveTo>
                  <a:pt x="6459" y="16344"/>
                </a:moveTo>
                <a:cubicBezTo>
                  <a:pt x="6415" y="16344"/>
                  <a:pt x="6372" y="16361"/>
                  <a:pt x="6338" y="16394"/>
                </a:cubicBezTo>
                <a:cubicBezTo>
                  <a:pt x="6272" y="16459"/>
                  <a:pt x="6272" y="16565"/>
                  <a:pt x="6338" y="16631"/>
                </a:cubicBezTo>
                <a:cubicBezTo>
                  <a:pt x="6405" y="16697"/>
                  <a:pt x="6513" y="16697"/>
                  <a:pt x="6579" y="16631"/>
                </a:cubicBezTo>
                <a:cubicBezTo>
                  <a:pt x="6646" y="16565"/>
                  <a:pt x="6646" y="16459"/>
                  <a:pt x="6579" y="16394"/>
                </a:cubicBezTo>
                <a:cubicBezTo>
                  <a:pt x="6546" y="16361"/>
                  <a:pt x="6502" y="16344"/>
                  <a:pt x="6459" y="16344"/>
                </a:cubicBezTo>
                <a:close/>
                <a:moveTo>
                  <a:pt x="7245" y="16344"/>
                </a:moveTo>
                <a:cubicBezTo>
                  <a:pt x="7202" y="16344"/>
                  <a:pt x="7158" y="16361"/>
                  <a:pt x="7125" y="16394"/>
                </a:cubicBezTo>
                <a:cubicBezTo>
                  <a:pt x="7058" y="16459"/>
                  <a:pt x="7058" y="16565"/>
                  <a:pt x="7125" y="16631"/>
                </a:cubicBezTo>
                <a:cubicBezTo>
                  <a:pt x="7191" y="16697"/>
                  <a:pt x="7299" y="16697"/>
                  <a:pt x="7365" y="16631"/>
                </a:cubicBezTo>
                <a:cubicBezTo>
                  <a:pt x="7432" y="16565"/>
                  <a:pt x="7432" y="16459"/>
                  <a:pt x="7365" y="16394"/>
                </a:cubicBezTo>
                <a:cubicBezTo>
                  <a:pt x="7332" y="16361"/>
                  <a:pt x="7289" y="16344"/>
                  <a:pt x="7245" y="16344"/>
                </a:cubicBezTo>
                <a:close/>
                <a:moveTo>
                  <a:pt x="8031" y="16344"/>
                </a:moveTo>
                <a:cubicBezTo>
                  <a:pt x="7988" y="16344"/>
                  <a:pt x="7944" y="16361"/>
                  <a:pt x="7911" y="16394"/>
                </a:cubicBezTo>
                <a:cubicBezTo>
                  <a:pt x="7845" y="16459"/>
                  <a:pt x="7845" y="16565"/>
                  <a:pt x="7911" y="16631"/>
                </a:cubicBezTo>
                <a:cubicBezTo>
                  <a:pt x="7977" y="16697"/>
                  <a:pt x="8085" y="16697"/>
                  <a:pt x="8151" y="16631"/>
                </a:cubicBezTo>
                <a:cubicBezTo>
                  <a:pt x="8217" y="16565"/>
                  <a:pt x="8217" y="16459"/>
                  <a:pt x="8151" y="16394"/>
                </a:cubicBezTo>
                <a:cubicBezTo>
                  <a:pt x="8118" y="16361"/>
                  <a:pt x="8075" y="16344"/>
                  <a:pt x="8031" y="16344"/>
                </a:cubicBezTo>
                <a:close/>
                <a:moveTo>
                  <a:pt x="8818" y="16344"/>
                </a:moveTo>
                <a:cubicBezTo>
                  <a:pt x="8774" y="16344"/>
                  <a:pt x="8730" y="16361"/>
                  <a:pt x="8697" y="16394"/>
                </a:cubicBezTo>
                <a:cubicBezTo>
                  <a:pt x="8631" y="16459"/>
                  <a:pt x="8631" y="16565"/>
                  <a:pt x="8697" y="16631"/>
                </a:cubicBezTo>
                <a:cubicBezTo>
                  <a:pt x="8764" y="16697"/>
                  <a:pt x="8871" y="16697"/>
                  <a:pt x="8937" y="16631"/>
                </a:cubicBezTo>
                <a:cubicBezTo>
                  <a:pt x="9004" y="16565"/>
                  <a:pt x="9004" y="16459"/>
                  <a:pt x="8937" y="16394"/>
                </a:cubicBezTo>
                <a:cubicBezTo>
                  <a:pt x="8904" y="16361"/>
                  <a:pt x="8861" y="16344"/>
                  <a:pt x="8818" y="16344"/>
                </a:cubicBezTo>
                <a:close/>
                <a:moveTo>
                  <a:pt x="9603" y="16344"/>
                </a:moveTo>
                <a:cubicBezTo>
                  <a:pt x="9560" y="16344"/>
                  <a:pt x="9517" y="16361"/>
                  <a:pt x="9483" y="16394"/>
                </a:cubicBezTo>
                <a:cubicBezTo>
                  <a:pt x="9417" y="16459"/>
                  <a:pt x="9417" y="16565"/>
                  <a:pt x="9483" y="16631"/>
                </a:cubicBezTo>
                <a:cubicBezTo>
                  <a:pt x="9550" y="16697"/>
                  <a:pt x="9657" y="16697"/>
                  <a:pt x="9724" y="16631"/>
                </a:cubicBezTo>
                <a:cubicBezTo>
                  <a:pt x="9790" y="16565"/>
                  <a:pt x="9790" y="16459"/>
                  <a:pt x="9724" y="16394"/>
                </a:cubicBezTo>
                <a:cubicBezTo>
                  <a:pt x="9690" y="16361"/>
                  <a:pt x="9647" y="16344"/>
                  <a:pt x="9603" y="16344"/>
                </a:cubicBezTo>
                <a:close/>
                <a:moveTo>
                  <a:pt x="10390" y="16344"/>
                </a:moveTo>
                <a:cubicBezTo>
                  <a:pt x="10346" y="16344"/>
                  <a:pt x="10303" y="16361"/>
                  <a:pt x="10270" y="16394"/>
                </a:cubicBezTo>
                <a:cubicBezTo>
                  <a:pt x="10203" y="16459"/>
                  <a:pt x="10203" y="16565"/>
                  <a:pt x="10270" y="16631"/>
                </a:cubicBezTo>
                <a:cubicBezTo>
                  <a:pt x="10336" y="16697"/>
                  <a:pt x="10444" y="16697"/>
                  <a:pt x="10510" y="16631"/>
                </a:cubicBezTo>
                <a:cubicBezTo>
                  <a:pt x="10576" y="16565"/>
                  <a:pt x="10576" y="16459"/>
                  <a:pt x="10510" y="16394"/>
                </a:cubicBezTo>
                <a:cubicBezTo>
                  <a:pt x="10477" y="16361"/>
                  <a:pt x="10433" y="16344"/>
                  <a:pt x="10390" y="16344"/>
                </a:cubicBezTo>
                <a:close/>
                <a:moveTo>
                  <a:pt x="11176" y="16344"/>
                </a:moveTo>
                <a:cubicBezTo>
                  <a:pt x="11132" y="16344"/>
                  <a:pt x="11089" y="16361"/>
                  <a:pt x="11055" y="16394"/>
                </a:cubicBezTo>
                <a:cubicBezTo>
                  <a:pt x="10989" y="16459"/>
                  <a:pt x="10989" y="16565"/>
                  <a:pt x="11055" y="16631"/>
                </a:cubicBezTo>
                <a:cubicBezTo>
                  <a:pt x="11122" y="16697"/>
                  <a:pt x="11230" y="16697"/>
                  <a:pt x="11296" y="16631"/>
                </a:cubicBezTo>
                <a:cubicBezTo>
                  <a:pt x="11363" y="16565"/>
                  <a:pt x="11363" y="16459"/>
                  <a:pt x="11296" y="16394"/>
                </a:cubicBezTo>
                <a:cubicBezTo>
                  <a:pt x="11263" y="16361"/>
                  <a:pt x="11219" y="16344"/>
                  <a:pt x="11176" y="16344"/>
                </a:cubicBezTo>
                <a:close/>
                <a:moveTo>
                  <a:pt x="11962" y="16344"/>
                </a:moveTo>
                <a:cubicBezTo>
                  <a:pt x="11919" y="16344"/>
                  <a:pt x="11875" y="16361"/>
                  <a:pt x="11842" y="16394"/>
                </a:cubicBezTo>
                <a:cubicBezTo>
                  <a:pt x="11775" y="16459"/>
                  <a:pt x="11775" y="16565"/>
                  <a:pt x="11842" y="16631"/>
                </a:cubicBezTo>
                <a:cubicBezTo>
                  <a:pt x="11908" y="16697"/>
                  <a:pt x="12016" y="16697"/>
                  <a:pt x="12083" y="16631"/>
                </a:cubicBezTo>
                <a:cubicBezTo>
                  <a:pt x="12149" y="16565"/>
                  <a:pt x="12149" y="16459"/>
                  <a:pt x="12083" y="16394"/>
                </a:cubicBezTo>
                <a:cubicBezTo>
                  <a:pt x="12049" y="16361"/>
                  <a:pt x="12006" y="16344"/>
                  <a:pt x="11962" y="16344"/>
                </a:cubicBezTo>
                <a:close/>
                <a:moveTo>
                  <a:pt x="12748" y="16344"/>
                </a:moveTo>
                <a:cubicBezTo>
                  <a:pt x="12705" y="16344"/>
                  <a:pt x="12661" y="16361"/>
                  <a:pt x="12628" y="16394"/>
                </a:cubicBezTo>
                <a:cubicBezTo>
                  <a:pt x="12562" y="16459"/>
                  <a:pt x="12562" y="16565"/>
                  <a:pt x="12628" y="16631"/>
                </a:cubicBezTo>
                <a:cubicBezTo>
                  <a:pt x="12694" y="16697"/>
                  <a:pt x="12802" y="16697"/>
                  <a:pt x="12868" y="16631"/>
                </a:cubicBezTo>
                <a:cubicBezTo>
                  <a:pt x="12935" y="16565"/>
                  <a:pt x="12935" y="16459"/>
                  <a:pt x="12868" y="16394"/>
                </a:cubicBezTo>
                <a:cubicBezTo>
                  <a:pt x="12835" y="16361"/>
                  <a:pt x="12792" y="16344"/>
                  <a:pt x="12748" y="16344"/>
                </a:cubicBezTo>
                <a:close/>
                <a:moveTo>
                  <a:pt x="13535" y="16344"/>
                </a:moveTo>
                <a:cubicBezTo>
                  <a:pt x="13491" y="16344"/>
                  <a:pt x="13447" y="16361"/>
                  <a:pt x="13414" y="16394"/>
                </a:cubicBezTo>
                <a:cubicBezTo>
                  <a:pt x="13348" y="16459"/>
                  <a:pt x="13348" y="16565"/>
                  <a:pt x="13414" y="16631"/>
                </a:cubicBezTo>
                <a:cubicBezTo>
                  <a:pt x="13481" y="16697"/>
                  <a:pt x="13588" y="16697"/>
                  <a:pt x="13654" y="16631"/>
                </a:cubicBezTo>
                <a:cubicBezTo>
                  <a:pt x="13721" y="16565"/>
                  <a:pt x="13721" y="16459"/>
                  <a:pt x="13654" y="16394"/>
                </a:cubicBezTo>
                <a:cubicBezTo>
                  <a:pt x="13621" y="16361"/>
                  <a:pt x="13578" y="16344"/>
                  <a:pt x="13535" y="16344"/>
                </a:cubicBezTo>
                <a:close/>
                <a:moveTo>
                  <a:pt x="14320" y="16344"/>
                </a:moveTo>
                <a:cubicBezTo>
                  <a:pt x="14277" y="16344"/>
                  <a:pt x="14234" y="16361"/>
                  <a:pt x="14201" y="16394"/>
                </a:cubicBezTo>
                <a:cubicBezTo>
                  <a:pt x="14134" y="16459"/>
                  <a:pt x="14134" y="16565"/>
                  <a:pt x="14201" y="16631"/>
                </a:cubicBezTo>
                <a:cubicBezTo>
                  <a:pt x="14267" y="16697"/>
                  <a:pt x="14374" y="16697"/>
                  <a:pt x="14441" y="16631"/>
                </a:cubicBezTo>
                <a:cubicBezTo>
                  <a:pt x="14507" y="16565"/>
                  <a:pt x="14507" y="16459"/>
                  <a:pt x="14441" y="16394"/>
                </a:cubicBezTo>
                <a:cubicBezTo>
                  <a:pt x="14408" y="16361"/>
                  <a:pt x="14364" y="16344"/>
                  <a:pt x="14320" y="16344"/>
                </a:cubicBezTo>
                <a:close/>
                <a:moveTo>
                  <a:pt x="15107" y="16344"/>
                </a:moveTo>
                <a:cubicBezTo>
                  <a:pt x="15063" y="16344"/>
                  <a:pt x="15019" y="16361"/>
                  <a:pt x="14986" y="16394"/>
                </a:cubicBezTo>
                <a:cubicBezTo>
                  <a:pt x="14920" y="16459"/>
                  <a:pt x="14920" y="16565"/>
                  <a:pt x="14986" y="16631"/>
                </a:cubicBezTo>
                <a:cubicBezTo>
                  <a:pt x="15053" y="16697"/>
                  <a:pt x="15161" y="16697"/>
                  <a:pt x="15227" y="16631"/>
                </a:cubicBezTo>
                <a:cubicBezTo>
                  <a:pt x="15293" y="16565"/>
                  <a:pt x="15293" y="16459"/>
                  <a:pt x="15227" y="16394"/>
                </a:cubicBezTo>
                <a:cubicBezTo>
                  <a:pt x="15194" y="16361"/>
                  <a:pt x="15150" y="16344"/>
                  <a:pt x="15107" y="16344"/>
                </a:cubicBezTo>
                <a:close/>
                <a:moveTo>
                  <a:pt x="15893" y="16344"/>
                </a:moveTo>
                <a:cubicBezTo>
                  <a:pt x="15849" y="16344"/>
                  <a:pt x="15806" y="16361"/>
                  <a:pt x="15772" y="16394"/>
                </a:cubicBezTo>
                <a:cubicBezTo>
                  <a:pt x="15706" y="16459"/>
                  <a:pt x="15706" y="16565"/>
                  <a:pt x="15772" y="16631"/>
                </a:cubicBezTo>
                <a:cubicBezTo>
                  <a:pt x="15839" y="16697"/>
                  <a:pt x="15947" y="16697"/>
                  <a:pt x="16013" y="16631"/>
                </a:cubicBezTo>
                <a:cubicBezTo>
                  <a:pt x="16080" y="16565"/>
                  <a:pt x="16080" y="16459"/>
                  <a:pt x="16013" y="16394"/>
                </a:cubicBezTo>
                <a:cubicBezTo>
                  <a:pt x="15980" y="16361"/>
                  <a:pt x="15936" y="16344"/>
                  <a:pt x="15893" y="16344"/>
                </a:cubicBezTo>
                <a:close/>
                <a:moveTo>
                  <a:pt x="16679" y="16344"/>
                </a:moveTo>
                <a:cubicBezTo>
                  <a:pt x="16636" y="16344"/>
                  <a:pt x="16592" y="16361"/>
                  <a:pt x="16559" y="16394"/>
                </a:cubicBezTo>
                <a:cubicBezTo>
                  <a:pt x="16492" y="16459"/>
                  <a:pt x="16492" y="16565"/>
                  <a:pt x="16559" y="16631"/>
                </a:cubicBezTo>
                <a:cubicBezTo>
                  <a:pt x="16625" y="16697"/>
                  <a:pt x="16733" y="16697"/>
                  <a:pt x="16800" y="16631"/>
                </a:cubicBezTo>
                <a:cubicBezTo>
                  <a:pt x="16866" y="16565"/>
                  <a:pt x="16866" y="16459"/>
                  <a:pt x="16800" y="16394"/>
                </a:cubicBezTo>
                <a:cubicBezTo>
                  <a:pt x="16766" y="16361"/>
                  <a:pt x="16723" y="16344"/>
                  <a:pt x="16679" y="16344"/>
                </a:cubicBezTo>
                <a:close/>
                <a:moveTo>
                  <a:pt x="17465" y="16344"/>
                </a:moveTo>
                <a:cubicBezTo>
                  <a:pt x="17422" y="16344"/>
                  <a:pt x="17378" y="16361"/>
                  <a:pt x="17345" y="16394"/>
                </a:cubicBezTo>
                <a:cubicBezTo>
                  <a:pt x="17279" y="16459"/>
                  <a:pt x="17279" y="16565"/>
                  <a:pt x="17345" y="16631"/>
                </a:cubicBezTo>
                <a:cubicBezTo>
                  <a:pt x="17411" y="16697"/>
                  <a:pt x="17519" y="16697"/>
                  <a:pt x="17585" y="16631"/>
                </a:cubicBezTo>
                <a:cubicBezTo>
                  <a:pt x="17652" y="16565"/>
                  <a:pt x="17652" y="16459"/>
                  <a:pt x="17585" y="16394"/>
                </a:cubicBezTo>
                <a:cubicBezTo>
                  <a:pt x="17552" y="16361"/>
                  <a:pt x="17509" y="16344"/>
                  <a:pt x="17465" y="16344"/>
                </a:cubicBezTo>
                <a:close/>
                <a:moveTo>
                  <a:pt x="18252" y="16344"/>
                </a:moveTo>
                <a:cubicBezTo>
                  <a:pt x="18208" y="16344"/>
                  <a:pt x="18165" y="16361"/>
                  <a:pt x="18131" y="16394"/>
                </a:cubicBezTo>
                <a:cubicBezTo>
                  <a:pt x="18065" y="16459"/>
                  <a:pt x="18065" y="16565"/>
                  <a:pt x="18131" y="16631"/>
                </a:cubicBezTo>
                <a:cubicBezTo>
                  <a:pt x="18198" y="16697"/>
                  <a:pt x="18305" y="16697"/>
                  <a:pt x="18371" y="16631"/>
                </a:cubicBezTo>
                <a:cubicBezTo>
                  <a:pt x="18438" y="16565"/>
                  <a:pt x="18438" y="16459"/>
                  <a:pt x="18371" y="16394"/>
                </a:cubicBezTo>
                <a:cubicBezTo>
                  <a:pt x="18338" y="16361"/>
                  <a:pt x="18295" y="16344"/>
                  <a:pt x="18252" y="16344"/>
                </a:cubicBezTo>
                <a:close/>
                <a:moveTo>
                  <a:pt x="19037" y="16344"/>
                </a:moveTo>
                <a:cubicBezTo>
                  <a:pt x="18994" y="16344"/>
                  <a:pt x="18951" y="16361"/>
                  <a:pt x="18918" y="16394"/>
                </a:cubicBezTo>
                <a:cubicBezTo>
                  <a:pt x="18851" y="16459"/>
                  <a:pt x="18851" y="16565"/>
                  <a:pt x="18918" y="16631"/>
                </a:cubicBezTo>
                <a:cubicBezTo>
                  <a:pt x="18984" y="16697"/>
                  <a:pt x="19091" y="16697"/>
                  <a:pt x="19158" y="16631"/>
                </a:cubicBezTo>
                <a:cubicBezTo>
                  <a:pt x="19224" y="16565"/>
                  <a:pt x="19224" y="16459"/>
                  <a:pt x="19158" y="16394"/>
                </a:cubicBezTo>
                <a:cubicBezTo>
                  <a:pt x="19125" y="16361"/>
                  <a:pt x="19081" y="16344"/>
                  <a:pt x="19037" y="16344"/>
                </a:cubicBezTo>
                <a:close/>
                <a:moveTo>
                  <a:pt x="19824" y="16344"/>
                </a:moveTo>
                <a:cubicBezTo>
                  <a:pt x="19780" y="16344"/>
                  <a:pt x="19736" y="16361"/>
                  <a:pt x="19703" y="16394"/>
                </a:cubicBezTo>
                <a:cubicBezTo>
                  <a:pt x="19637" y="16459"/>
                  <a:pt x="19637" y="16565"/>
                  <a:pt x="19703" y="16631"/>
                </a:cubicBezTo>
                <a:cubicBezTo>
                  <a:pt x="19770" y="16697"/>
                  <a:pt x="19878" y="16697"/>
                  <a:pt x="19944" y="16631"/>
                </a:cubicBezTo>
                <a:cubicBezTo>
                  <a:pt x="20010" y="16565"/>
                  <a:pt x="20010" y="16459"/>
                  <a:pt x="19944" y="16394"/>
                </a:cubicBezTo>
                <a:cubicBezTo>
                  <a:pt x="19911" y="16361"/>
                  <a:pt x="19867" y="16344"/>
                  <a:pt x="19824" y="16344"/>
                </a:cubicBezTo>
                <a:close/>
                <a:moveTo>
                  <a:pt x="20610" y="16344"/>
                </a:moveTo>
                <a:cubicBezTo>
                  <a:pt x="20566" y="16344"/>
                  <a:pt x="20523" y="16361"/>
                  <a:pt x="20490" y="16394"/>
                </a:cubicBezTo>
                <a:cubicBezTo>
                  <a:pt x="20423" y="16459"/>
                  <a:pt x="20423" y="16565"/>
                  <a:pt x="20490" y="16631"/>
                </a:cubicBezTo>
                <a:cubicBezTo>
                  <a:pt x="20556" y="16697"/>
                  <a:pt x="20664" y="16697"/>
                  <a:pt x="20730" y="16631"/>
                </a:cubicBezTo>
                <a:cubicBezTo>
                  <a:pt x="20797" y="16565"/>
                  <a:pt x="20797" y="16459"/>
                  <a:pt x="20730" y="16394"/>
                </a:cubicBezTo>
                <a:cubicBezTo>
                  <a:pt x="20697" y="16361"/>
                  <a:pt x="20653" y="16344"/>
                  <a:pt x="20610" y="16344"/>
                </a:cubicBezTo>
                <a:close/>
                <a:moveTo>
                  <a:pt x="21396" y="16344"/>
                </a:moveTo>
                <a:cubicBezTo>
                  <a:pt x="21353" y="16344"/>
                  <a:pt x="21309" y="16361"/>
                  <a:pt x="21276" y="16394"/>
                </a:cubicBezTo>
                <a:cubicBezTo>
                  <a:pt x="21209" y="16459"/>
                  <a:pt x="21209" y="16565"/>
                  <a:pt x="21276" y="16631"/>
                </a:cubicBezTo>
                <a:cubicBezTo>
                  <a:pt x="21342" y="16697"/>
                  <a:pt x="21450" y="16697"/>
                  <a:pt x="21517" y="16631"/>
                </a:cubicBezTo>
                <a:cubicBezTo>
                  <a:pt x="21583" y="16565"/>
                  <a:pt x="21583" y="16459"/>
                  <a:pt x="21517" y="16394"/>
                </a:cubicBezTo>
                <a:cubicBezTo>
                  <a:pt x="21483" y="16361"/>
                  <a:pt x="21440" y="16344"/>
                  <a:pt x="21396" y="16344"/>
                </a:cubicBezTo>
                <a:close/>
                <a:moveTo>
                  <a:pt x="169" y="17161"/>
                </a:moveTo>
                <a:cubicBezTo>
                  <a:pt x="126" y="17161"/>
                  <a:pt x="83" y="17178"/>
                  <a:pt x="49" y="17211"/>
                </a:cubicBezTo>
                <a:cubicBezTo>
                  <a:pt x="-17" y="17276"/>
                  <a:pt x="-17" y="17383"/>
                  <a:pt x="49" y="17448"/>
                </a:cubicBezTo>
                <a:cubicBezTo>
                  <a:pt x="116" y="17514"/>
                  <a:pt x="223" y="17514"/>
                  <a:pt x="290" y="17448"/>
                </a:cubicBezTo>
                <a:cubicBezTo>
                  <a:pt x="356" y="17383"/>
                  <a:pt x="356" y="17276"/>
                  <a:pt x="290" y="17211"/>
                </a:cubicBezTo>
                <a:cubicBezTo>
                  <a:pt x="256" y="17178"/>
                  <a:pt x="213" y="17161"/>
                  <a:pt x="169" y="17161"/>
                </a:cubicBezTo>
                <a:close/>
                <a:moveTo>
                  <a:pt x="955" y="17161"/>
                </a:moveTo>
                <a:cubicBezTo>
                  <a:pt x="912" y="17161"/>
                  <a:pt x="869" y="17178"/>
                  <a:pt x="836" y="17211"/>
                </a:cubicBezTo>
                <a:cubicBezTo>
                  <a:pt x="769" y="17276"/>
                  <a:pt x="769" y="17383"/>
                  <a:pt x="836" y="17448"/>
                </a:cubicBezTo>
                <a:cubicBezTo>
                  <a:pt x="902" y="17514"/>
                  <a:pt x="1009" y="17514"/>
                  <a:pt x="1076" y="17448"/>
                </a:cubicBezTo>
                <a:cubicBezTo>
                  <a:pt x="1142" y="17383"/>
                  <a:pt x="1142" y="17276"/>
                  <a:pt x="1076" y="17211"/>
                </a:cubicBezTo>
                <a:cubicBezTo>
                  <a:pt x="1043" y="17178"/>
                  <a:pt x="999" y="17161"/>
                  <a:pt x="955" y="17161"/>
                </a:cubicBezTo>
                <a:close/>
                <a:moveTo>
                  <a:pt x="1742" y="17161"/>
                </a:moveTo>
                <a:cubicBezTo>
                  <a:pt x="1698" y="17161"/>
                  <a:pt x="1654" y="17178"/>
                  <a:pt x="1621" y="17211"/>
                </a:cubicBezTo>
                <a:cubicBezTo>
                  <a:pt x="1555" y="17276"/>
                  <a:pt x="1555" y="17383"/>
                  <a:pt x="1621" y="17448"/>
                </a:cubicBezTo>
                <a:cubicBezTo>
                  <a:pt x="1688" y="17514"/>
                  <a:pt x="1796" y="17514"/>
                  <a:pt x="1862" y="17448"/>
                </a:cubicBezTo>
                <a:cubicBezTo>
                  <a:pt x="1928" y="17383"/>
                  <a:pt x="1928" y="17276"/>
                  <a:pt x="1862" y="17211"/>
                </a:cubicBezTo>
                <a:cubicBezTo>
                  <a:pt x="1829" y="17178"/>
                  <a:pt x="1785" y="17161"/>
                  <a:pt x="1742" y="17161"/>
                </a:cubicBezTo>
                <a:close/>
                <a:moveTo>
                  <a:pt x="2528" y="17161"/>
                </a:moveTo>
                <a:cubicBezTo>
                  <a:pt x="2484" y="17161"/>
                  <a:pt x="2441" y="17178"/>
                  <a:pt x="2408" y="17211"/>
                </a:cubicBezTo>
                <a:cubicBezTo>
                  <a:pt x="2341" y="17276"/>
                  <a:pt x="2341" y="17383"/>
                  <a:pt x="2408" y="17448"/>
                </a:cubicBezTo>
                <a:cubicBezTo>
                  <a:pt x="2474" y="17514"/>
                  <a:pt x="2582" y="17514"/>
                  <a:pt x="2648" y="17448"/>
                </a:cubicBezTo>
                <a:cubicBezTo>
                  <a:pt x="2715" y="17383"/>
                  <a:pt x="2715" y="17276"/>
                  <a:pt x="2648" y="17211"/>
                </a:cubicBezTo>
                <a:cubicBezTo>
                  <a:pt x="2615" y="17178"/>
                  <a:pt x="2571" y="17161"/>
                  <a:pt x="2528" y="17161"/>
                </a:cubicBezTo>
                <a:close/>
                <a:moveTo>
                  <a:pt x="3314" y="17161"/>
                </a:moveTo>
                <a:cubicBezTo>
                  <a:pt x="3271" y="17161"/>
                  <a:pt x="3227" y="17178"/>
                  <a:pt x="3194" y="17211"/>
                </a:cubicBezTo>
                <a:cubicBezTo>
                  <a:pt x="3127" y="17276"/>
                  <a:pt x="3127" y="17383"/>
                  <a:pt x="3194" y="17448"/>
                </a:cubicBezTo>
                <a:cubicBezTo>
                  <a:pt x="3260" y="17514"/>
                  <a:pt x="3368" y="17514"/>
                  <a:pt x="3434" y="17448"/>
                </a:cubicBezTo>
                <a:cubicBezTo>
                  <a:pt x="3500" y="17383"/>
                  <a:pt x="3500" y="17276"/>
                  <a:pt x="3434" y="17211"/>
                </a:cubicBezTo>
                <a:cubicBezTo>
                  <a:pt x="3401" y="17178"/>
                  <a:pt x="3358" y="17161"/>
                  <a:pt x="3314" y="17161"/>
                </a:cubicBezTo>
                <a:close/>
                <a:moveTo>
                  <a:pt x="4101" y="17161"/>
                </a:moveTo>
                <a:cubicBezTo>
                  <a:pt x="4057" y="17161"/>
                  <a:pt x="4013" y="17178"/>
                  <a:pt x="3980" y="17211"/>
                </a:cubicBezTo>
                <a:cubicBezTo>
                  <a:pt x="3914" y="17276"/>
                  <a:pt x="3914" y="17383"/>
                  <a:pt x="3980" y="17448"/>
                </a:cubicBezTo>
                <a:cubicBezTo>
                  <a:pt x="4047" y="17514"/>
                  <a:pt x="4154" y="17514"/>
                  <a:pt x="4220" y="17448"/>
                </a:cubicBezTo>
                <a:cubicBezTo>
                  <a:pt x="4287" y="17383"/>
                  <a:pt x="4287" y="17276"/>
                  <a:pt x="4220" y="17211"/>
                </a:cubicBezTo>
                <a:cubicBezTo>
                  <a:pt x="4187" y="17178"/>
                  <a:pt x="4144" y="17161"/>
                  <a:pt x="4101" y="17161"/>
                </a:cubicBezTo>
                <a:close/>
                <a:moveTo>
                  <a:pt x="4886" y="17161"/>
                </a:moveTo>
                <a:cubicBezTo>
                  <a:pt x="4843" y="17161"/>
                  <a:pt x="4800" y="17178"/>
                  <a:pt x="4766" y="17211"/>
                </a:cubicBezTo>
                <a:cubicBezTo>
                  <a:pt x="4700" y="17276"/>
                  <a:pt x="4700" y="17383"/>
                  <a:pt x="4766" y="17448"/>
                </a:cubicBezTo>
                <a:cubicBezTo>
                  <a:pt x="4833" y="17514"/>
                  <a:pt x="4940" y="17514"/>
                  <a:pt x="5007" y="17448"/>
                </a:cubicBezTo>
                <a:cubicBezTo>
                  <a:pt x="5073" y="17383"/>
                  <a:pt x="5073" y="17276"/>
                  <a:pt x="5007" y="17211"/>
                </a:cubicBezTo>
                <a:cubicBezTo>
                  <a:pt x="4973" y="17178"/>
                  <a:pt x="4930" y="17161"/>
                  <a:pt x="4886" y="17161"/>
                </a:cubicBezTo>
                <a:close/>
                <a:moveTo>
                  <a:pt x="5672" y="17161"/>
                </a:moveTo>
                <a:cubicBezTo>
                  <a:pt x="5629" y="17161"/>
                  <a:pt x="5586" y="17178"/>
                  <a:pt x="5553" y="17211"/>
                </a:cubicBezTo>
                <a:cubicBezTo>
                  <a:pt x="5486" y="17276"/>
                  <a:pt x="5486" y="17383"/>
                  <a:pt x="5553" y="17448"/>
                </a:cubicBezTo>
                <a:cubicBezTo>
                  <a:pt x="5619" y="17514"/>
                  <a:pt x="5726" y="17514"/>
                  <a:pt x="5793" y="17448"/>
                </a:cubicBezTo>
                <a:cubicBezTo>
                  <a:pt x="5859" y="17383"/>
                  <a:pt x="5859" y="17276"/>
                  <a:pt x="5793" y="17211"/>
                </a:cubicBezTo>
                <a:cubicBezTo>
                  <a:pt x="5760" y="17178"/>
                  <a:pt x="5716" y="17161"/>
                  <a:pt x="5672" y="17161"/>
                </a:cubicBezTo>
                <a:close/>
                <a:moveTo>
                  <a:pt x="6459" y="17161"/>
                </a:moveTo>
                <a:cubicBezTo>
                  <a:pt x="6415" y="17161"/>
                  <a:pt x="6372" y="17178"/>
                  <a:pt x="6338" y="17211"/>
                </a:cubicBezTo>
                <a:cubicBezTo>
                  <a:pt x="6272" y="17276"/>
                  <a:pt x="6272" y="17383"/>
                  <a:pt x="6338" y="17448"/>
                </a:cubicBezTo>
                <a:cubicBezTo>
                  <a:pt x="6405" y="17514"/>
                  <a:pt x="6513" y="17514"/>
                  <a:pt x="6579" y="17448"/>
                </a:cubicBezTo>
                <a:cubicBezTo>
                  <a:pt x="6646" y="17383"/>
                  <a:pt x="6646" y="17276"/>
                  <a:pt x="6579" y="17211"/>
                </a:cubicBezTo>
                <a:cubicBezTo>
                  <a:pt x="6546" y="17178"/>
                  <a:pt x="6502" y="17161"/>
                  <a:pt x="6459" y="17161"/>
                </a:cubicBezTo>
                <a:close/>
                <a:moveTo>
                  <a:pt x="7245" y="17161"/>
                </a:moveTo>
                <a:cubicBezTo>
                  <a:pt x="7202" y="17161"/>
                  <a:pt x="7158" y="17178"/>
                  <a:pt x="7125" y="17211"/>
                </a:cubicBezTo>
                <a:cubicBezTo>
                  <a:pt x="7058" y="17276"/>
                  <a:pt x="7058" y="17383"/>
                  <a:pt x="7125" y="17448"/>
                </a:cubicBezTo>
                <a:cubicBezTo>
                  <a:pt x="7191" y="17514"/>
                  <a:pt x="7299" y="17514"/>
                  <a:pt x="7365" y="17448"/>
                </a:cubicBezTo>
                <a:cubicBezTo>
                  <a:pt x="7432" y="17383"/>
                  <a:pt x="7432" y="17276"/>
                  <a:pt x="7365" y="17211"/>
                </a:cubicBezTo>
                <a:cubicBezTo>
                  <a:pt x="7332" y="17178"/>
                  <a:pt x="7289" y="17161"/>
                  <a:pt x="7245" y="17161"/>
                </a:cubicBezTo>
                <a:close/>
                <a:moveTo>
                  <a:pt x="8031" y="17161"/>
                </a:moveTo>
                <a:cubicBezTo>
                  <a:pt x="7988" y="17161"/>
                  <a:pt x="7944" y="17178"/>
                  <a:pt x="7911" y="17211"/>
                </a:cubicBezTo>
                <a:cubicBezTo>
                  <a:pt x="7845" y="17276"/>
                  <a:pt x="7845" y="17383"/>
                  <a:pt x="7911" y="17448"/>
                </a:cubicBezTo>
                <a:cubicBezTo>
                  <a:pt x="7977" y="17514"/>
                  <a:pt x="8085" y="17514"/>
                  <a:pt x="8151" y="17448"/>
                </a:cubicBezTo>
                <a:cubicBezTo>
                  <a:pt x="8217" y="17383"/>
                  <a:pt x="8217" y="17276"/>
                  <a:pt x="8151" y="17211"/>
                </a:cubicBezTo>
                <a:cubicBezTo>
                  <a:pt x="8118" y="17178"/>
                  <a:pt x="8075" y="17161"/>
                  <a:pt x="8031" y="17161"/>
                </a:cubicBezTo>
                <a:close/>
                <a:moveTo>
                  <a:pt x="8818" y="17161"/>
                </a:moveTo>
                <a:cubicBezTo>
                  <a:pt x="8774" y="17161"/>
                  <a:pt x="8730" y="17178"/>
                  <a:pt x="8697" y="17211"/>
                </a:cubicBezTo>
                <a:cubicBezTo>
                  <a:pt x="8631" y="17276"/>
                  <a:pt x="8631" y="17383"/>
                  <a:pt x="8697" y="17448"/>
                </a:cubicBezTo>
                <a:cubicBezTo>
                  <a:pt x="8764" y="17514"/>
                  <a:pt x="8871" y="17514"/>
                  <a:pt x="8937" y="17448"/>
                </a:cubicBezTo>
                <a:cubicBezTo>
                  <a:pt x="9004" y="17383"/>
                  <a:pt x="9004" y="17276"/>
                  <a:pt x="8937" y="17211"/>
                </a:cubicBezTo>
                <a:cubicBezTo>
                  <a:pt x="8904" y="17178"/>
                  <a:pt x="8861" y="17161"/>
                  <a:pt x="8818" y="17161"/>
                </a:cubicBezTo>
                <a:close/>
                <a:moveTo>
                  <a:pt x="9603" y="17161"/>
                </a:moveTo>
                <a:cubicBezTo>
                  <a:pt x="9560" y="17161"/>
                  <a:pt x="9517" y="17178"/>
                  <a:pt x="9483" y="17211"/>
                </a:cubicBezTo>
                <a:cubicBezTo>
                  <a:pt x="9417" y="17276"/>
                  <a:pt x="9417" y="17383"/>
                  <a:pt x="9483" y="17448"/>
                </a:cubicBezTo>
                <a:cubicBezTo>
                  <a:pt x="9550" y="17514"/>
                  <a:pt x="9657" y="17514"/>
                  <a:pt x="9724" y="17448"/>
                </a:cubicBezTo>
                <a:cubicBezTo>
                  <a:pt x="9790" y="17383"/>
                  <a:pt x="9790" y="17276"/>
                  <a:pt x="9724" y="17211"/>
                </a:cubicBezTo>
                <a:cubicBezTo>
                  <a:pt x="9690" y="17178"/>
                  <a:pt x="9647" y="17161"/>
                  <a:pt x="9603" y="17161"/>
                </a:cubicBezTo>
                <a:close/>
                <a:moveTo>
                  <a:pt x="10390" y="17161"/>
                </a:moveTo>
                <a:cubicBezTo>
                  <a:pt x="10346" y="17161"/>
                  <a:pt x="10303" y="17178"/>
                  <a:pt x="10270" y="17211"/>
                </a:cubicBezTo>
                <a:cubicBezTo>
                  <a:pt x="10203" y="17276"/>
                  <a:pt x="10203" y="17383"/>
                  <a:pt x="10270" y="17448"/>
                </a:cubicBezTo>
                <a:cubicBezTo>
                  <a:pt x="10336" y="17514"/>
                  <a:pt x="10444" y="17514"/>
                  <a:pt x="10510" y="17448"/>
                </a:cubicBezTo>
                <a:cubicBezTo>
                  <a:pt x="10576" y="17383"/>
                  <a:pt x="10576" y="17276"/>
                  <a:pt x="10510" y="17211"/>
                </a:cubicBezTo>
                <a:cubicBezTo>
                  <a:pt x="10477" y="17178"/>
                  <a:pt x="10433" y="17161"/>
                  <a:pt x="10390" y="17161"/>
                </a:cubicBezTo>
                <a:close/>
                <a:moveTo>
                  <a:pt x="11176" y="17161"/>
                </a:moveTo>
                <a:cubicBezTo>
                  <a:pt x="11132" y="17161"/>
                  <a:pt x="11089" y="17178"/>
                  <a:pt x="11055" y="17211"/>
                </a:cubicBezTo>
                <a:cubicBezTo>
                  <a:pt x="10989" y="17276"/>
                  <a:pt x="10989" y="17383"/>
                  <a:pt x="11055" y="17448"/>
                </a:cubicBezTo>
                <a:cubicBezTo>
                  <a:pt x="11122" y="17514"/>
                  <a:pt x="11230" y="17514"/>
                  <a:pt x="11296" y="17448"/>
                </a:cubicBezTo>
                <a:cubicBezTo>
                  <a:pt x="11363" y="17383"/>
                  <a:pt x="11363" y="17276"/>
                  <a:pt x="11296" y="17211"/>
                </a:cubicBezTo>
                <a:cubicBezTo>
                  <a:pt x="11263" y="17178"/>
                  <a:pt x="11219" y="17161"/>
                  <a:pt x="11176" y="17161"/>
                </a:cubicBezTo>
                <a:close/>
                <a:moveTo>
                  <a:pt x="11962" y="17161"/>
                </a:moveTo>
                <a:cubicBezTo>
                  <a:pt x="11919" y="17161"/>
                  <a:pt x="11875" y="17178"/>
                  <a:pt x="11842" y="17211"/>
                </a:cubicBezTo>
                <a:cubicBezTo>
                  <a:pt x="11775" y="17276"/>
                  <a:pt x="11775" y="17383"/>
                  <a:pt x="11842" y="17448"/>
                </a:cubicBezTo>
                <a:cubicBezTo>
                  <a:pt x="11908" y="17514"/>
                  <a:pt x="12016" y="17514"/>
                  <a:pt x="12083" y="17448"/>
                </a:cubicBezTo>
                <a:cubicBezTo>
                  <a:pt x="12149" y="17383"/>
                  <a:pt x="12149" y="17276"/>
                  <a:pt x="12083" y="17211"/>
                </a:cubicBezTo>
                <a:cubicBezTo>
                  <a:pt x="12049" y="17178"/>
                  <a:pt x="12006" y="17161"/>
                  <a:pt x="11962" y="17161"/>
                </a:cubicBezTo>
                <a:close/>
                <a:moveTo>
                  <a:pt x="12748" y="17161"/>
                </a:moveTo>
                <a:cubicBezTo>
                  <a:pt x="12705" y="17161"/>
                  <a:pt x="12661" y="17178"/>
                  <a:pt x="12628" y="17211"/>
                </a:cubicBezTo>
                <a:cubicBezTo>
                  <a:pt x="12562" y="17276"/>
                  <a:pt x="12562" y="17383"/>
                  <a:pt x="12628" y="17448"/>
                </a:cubicBezTo>
                <a:cubicBezTo>
                  <a:pt x="12694" y="17514"/>
                  <a:pt x="12802" y="17514"/>
                  <a:pt x="12868" y="17448"/>
                </a:cubicBezTo>
                <a:cubicBezTo>
                  <a:pt x="12935" y="17383"/>
                  <a:pt x="12935" y="17276"/>
                  <a:pt x="12868" y="17211"/>
                </a:cubicBezTo>
                <a:cubicBezTo>
                  <a:pt x="12835" y="17178"/>
                  <a:pt x="12792" y="17161"/>
                  <a:pt x="12748" y="17161"/>
                </a:cubicBezTo>
                <a:close/>
                <a:moveTo>
                  <a:pt x="13535" y="17161"/>
                </a:moveTo>
                <a:cubicBezTo>
                  <a:pt x="13491" y="17161"/>
                  <a:pt x="13447" y="17178"/>
                  <a:pt x="13414" y="17211"/>
                </a:cubicBezTo>
                <a:cubicBezTo>
                  <a:pt x="13348" y="17276"/>
                  <a:pt x="13348" y="17383"/>
                  <a:pt x="13414" y="17448"/>
                </a:cubicBezTo>
                <a:cubicBezTo>
                  <a:pt x="13481" y="17514"/>
                  <a:pt x="13588" y="17514"/>
                  <a:pt x="13654" y="17448"/>
                </a:cubicBezTo>
                <a:cubicBezTo>
                  <a:pt x="13721" y="17383"/>
                  <a:pt x="13721" y="17276"/>
                  <a:pt x="13654" y="17211"/>
                </a:cubicBezTo>
                <a:cubicBezTo>
                  <a:pt x="13621" y="17178"/>
                  <a:pt x="13578" y="17161"/>
                  <a:pt x="13535" y="17161"/>
                </a:cubicBezTo>
                <a:close/>
                <a:moveTo>
                  <a:pt x="14320" y="17161"/>
                </a:moveTo>
                <a:cubicBezTo>
                  <a:pt x="14277" y="17161"/>
                  <a:pt x="14234" y="17178"/>
                  <a:pt x="14201" y="17211"/>
                </a:cubicBezTo>
                <a:cubicBezTo>
                  <a:pt x="14134" y="17276"/>
                  <a:pt x="14134" y="17383"/>
                  <a:pt x="14201" y="17448"/>
                </a:cubicBezTo>
                <a:cubicBezTo>
                  <a:pt x="14267" y="17514"/>
                  <a:pt x="14374" y="17514"/>
                  <a:pt x="14441" y="17448"/>
                </a:cubicBezTo>
                <a:cubicBezTo>
                  <a:pt x="14507" y="17383"/>
                  <a:pt x="14507" y="17276"/>
                  <a:pt x="14441" y="17211"/>
                </a:cubicBezTo>
                <a:cubicBezTo>
                  <a:pt x="14408" y="17178"/>
                  <a:pt x="14364" y="17161"/>
                  <a:pt x="14320" y="17161"/>
                </a:cubicBezTo>
                <a:close/>
                <a:moveTo>
                  <a:pt x="15107" y="17161"/>
                </a:moveTo>
                <a:cubicBezTo>
                  <a:pt x="15063" y="17161"/>
                  <a:pt x="15019" y="17178"/>
                  <a:pt x="14986" y="17211"/>
                </a:cubicBezTo>
                <a:cubicBezTo>
                  <a:pt x="14920" y="17276"/>
                  <a:pt x="14920" y="17383"/>
                  <a:pt x="14986" y="17448"/>
                </a:cubicBezTo>
                <a:cubicBezTo>
                  <a:pt x="15053" y="17514"/>
                  <a:pt x="15161" y="17514"/>
                  <a:pt x="15227" y="17448"/>
                </a:cubicBezTo>
                <a:cubicBezTo>
                  <a:pt x="15293" y="17383"/>
                  <a:pt x="15293" y="17276"/>
                  <a:pt x="15227" y="17211"/>
                </a:cubicBezTo>
                <a:cubicBezTo>
                  <a:pt x="15194" y="17178"/>
                  <a:pt x="15150" y="17161"/>
                  <a:pt x="15107" y="17161"/>
                </a:cubicBezTo>
                <a:close/>
                <a:moveTo>
                  <a:pt x="15893" y="17161"/>
                </a:moveTo>
                <a:cubicBezTo>
                  <a:pt x="15849" y="17161"/>
                  <a:pt x="15806" y="17178"/>
                  <a:pt x="15772" y="17211"/>
                </a:cubicBezTo>
                <a:cubicBezTo>
                  <a:pt x="15706" y="17276"/>
                  <a:pt x="15706" y="17383"/>
                  <a:pt x="15772" y="17448"/>
                </a:cubicBezTo>
                <a:cubicBezTo>
                  <a:pt x="15839" y="17514"/>
                  <a:pt x="15947" y="17514"/>
                  <a:pt x="16013" y="17448"/>
                </a:cubicBezTo>
                <a:cubicBezTo>
                  <a:pt x="16080" y="17383"/>
                  <a:pt x="16080" y="17276"/>
                  <a:pt x="16013" y="17211"/>
                </a:cubicBezTo>
                <a:cubicBezTo>
                  <a:pt x="15980" y="17178"/>
                  <a:pt x="15936" y="17161"/>
                  <a:pt x="15893" y="17161"/>
                </a:cubicBezTo>
                <a:close/>
                <a:moveTo>
                  <a:pt x="16679" y="17161"/>
                </a:moveTo>
                <a:cubicBezTo>
                  <a:pt x="16636" y="17161"/>
                  <a:pt x="16592" y="17178"/>
                  <a:pt x="16559" y="17211"/>
                </a:cubicBezTo>
                <a:cubicBezTo>
                  <a:pt x="16492" y="17276"/>
                  <a:pt x="16492" y="17383"/>
                  <a:pt x="16559" y="17448"/>
                </a:cubicBezTo>
                <a:cubicBezTo>
                  <a:pt x="16625" y="17514"/>
                  <a:pt x="16733" y="17514"/>
                  <a:pt x="16800" y="17448"/>
                </a:cubicBezTo>
                <a:cubicBezTo>
                  <a:pt x="16866" y="17383"/>
                  <a:pt x="16866" y="17276"/>
                  <a:pt x="16800" y="17211"/>
                </a:cubicBezTo>
                <a:cubicBezTo>
                  <a:pt x="16766" y="17178"/>
                  <a:pt x="16723" y="17161"/>
                  <a:pt x="16679" y="17161"/>
                </a:cubicBezTo>
                <a:close/>
                <a:moveTo>
                  <a:pt x="17465" y="17161"/>
                </a:moveTo>
                <a:cubicBezTo>
                  <a:pt x="17422" y="17161"/>
                  <a:pt x="17378" y="17178"/>
                  <a:pt x="17345" y="17211"/>
                </a:cubicBezTo>
                <a:cubicBezTo>
                  <a:pt x="17279" y="17276"/>
                  <a:pt x="17279" y="17383"/>
                  <a:pt x="17345" y="17448"/>
                </a:cubicBezTo>
                <a:cubicBezTo>
                  <a:pt x="17411" y="17514"/>
                  <a:pt x="17519" y="17514"/>
                  <a:pt x="17585" y="17448"/>
                </a:cubicBezTo>
                <a:cubicBezTo>
                  <a:pt x="17652" y="17383"/>
                  <a:pt x="17652" y="17276"/>
                  <a:pt x="17585" y="17211"/>
                </a:cubicBezTo>
                <a:cubicBezTo>
                  <a:pt x="17552" y="17178"/>
                  <a:pt x="17509" y="17161"/>
                  <a:pt x="17465" y="17161"/>
                </a:cubicBezTo>
                <a:close/>
                <a:moveTo>
                  <a:pt x="18252" y="17161"/>
                </a:moveTo>
                <a:cubicBezTo>
                  <a:pt x="18208" y="17161"/>
                  <a:pt x="18165" y="17178"/>
                  <a:pt x="18131" y="17211"/>
                </a:cubicBezTo>
                <a:cubicBezTo>
                  <a:pt x="18065" y="17276"/>
                  <a:pt x="18065" y="17383"/>
                  <a:pt x="18131" y="17448"/>
                </a:cubicBezTo>
                <a:cubicBezTo>
                  <a:pt x="18198" y="17514"/>
                  <a:pt x="18305" y="17514"/>
                  <a:pt x="18371" y="17448"/>
                </a:cubicBezTo>
                <a:cubicBezTo>
                  <a:pt x="18438" y="17383"/>
                  <a:pt x="18438" y="17276"/>
                  <a:pt x="18371" y="17211"/>
                </a:cubicBezTo>
                <a:cubicBezTo>
                  <a:pt x="18338" y="17178"/>
                  <a:pt x="18295" y="17161"/>
                  <a:pt x="18252" y="17161"/>
                </a:cubicBezTo>
                <a:close/>
                <a:moveTo>
                  <a:pt x="19037" y="17161"/>
                </a:moveTo>
                <a:cubicBezTo>
                  <a:pt x="18994" y="17161"/>
                  <a:pt x="18951" y="17178"/>
                  <a:pt x="18918" y="17211"/>
                </a:cubicBezTo>
                <a:cubicBezTo>
                  <a:pt x="18851" y="17276"/>
                  <a:pt x="18851" y="17383"/>
                  <a:pt x="18918" y="17448"/>
                </a:cubicBezTo>
                <a:cubicBezTo>
                  <a:pt x="18984" y="17514"/>
                  <a:pt x="19091" y="17514"/>
                  <a:pt x="19158" y="17448"/>
                </a:cubicBezTo>
                <a:cubicBezTo>
                  <a:pt x="19224" y="17383"/>
                  <a:pt x="19224" y="17276"/>
                  <a:pt x="19158" y="17211"/>
                </a:cubicBezTo>
                <a:cubicBezTo>
                  <a:pt x="19125" y="17178"/>
                  <a:pt x="19081" y="17161"/>
                  <a:pt x="19037" y="17161"/>
                </a:cubicBezTo>
                <a:close/>
                <a:moveTo>
                  <a:pt x="19824" y="17161"/>
                </a:moveTo>
                <a:cubicBezTo>
                  <a:pt x="19780" y="17161"/>
                  <a:pt x="19736" y="17178"/>
                  <a:pt x="19703" y="17211"/>
                </a:cubicBezTo>
                <a:cubicBezTo>
                  <a:pt x="19637" y="17276"/>
                  <a:pt x="19637" y="17383"/>
                  <a:pt x="19703" y="17448"/>
                </a:cubicBezTo>
                <a:cubicBezTo>
                  <a:pt x="19770" y="17514"/>
                  <a:pt x="19878" y="17514"/>
                  <a:pt x="19944" y="17448"/>
                </a:cubicBezTo>
                <a:cubicBezTo>
                  <a:pt x="20010" y="17383"/>
                  <a:pt x="20010" y="17276"/>
                  <a:pt x="19944" y="17211"/>
                </a:cubicBezTo>
                <a:cubicBezTo>
                  <a:pt x="19911" y="17178"/>
                  <a:pt x="19867" y="17161"/>
                  <a:pt x="19824" y="17161"/>
                </a:cubicBezTo>
                <a:close/>
                <a:moveTo>
                  <a:pt x="20610" y="17161"/>
                </a:moveTo>
                <a:cubicBezTo>
                  <a:pt x="20566" y="17161"/>
                  <a:pt x="20523" y="17178"/>
                  <a:pt x="20490" y="17211"/>
                </a:cubicBezTo>
                <a:cubicBezTo>
                  <a:pt x="20423" y="17276"/>
                  <a:pt x="20423" y="17383"/>
                  <a:pt x="20490" y="17448"/>
                </a:cubicBezTo>
                <a:cubicBezTo>
                  <a:pt x="20556" y="17514"/>
                  <a:pt x="20664" y="17514"/>
                  <a:pt x="20730" y="17448"/>
                </a:cubicBezTo>
                <a:cubicBezTo>
                  <a:pt x="20797" y="17383"/>
                  <a:pt x="20797" y="17276"/>
                  <a:pt x="20730" y="17211"/>
                </a:cubicBezTo>
                <a:cubicBezTo>
                  <a:pt x="20697" y="17178"/>
                  <a:pt x="20653" y="17161"/>
                  <a:pt x="20610" y="17161"/>
                </a:cubicBezTo>
                <a:close/>
                <a:moveTo>
                  <a:pt x="21396" y="17161"/>
                </a:moveTo>
                <a:cubicBezTo>
                  <a:pt x="21353" y="17161"/>
                  <a:pt x="21309" y="17178"/>
                  <a:pt x="21276" y="17211"/>
                </a:cubicBezTo>
                <a:cubicBezTo>
                  <a:pt x="21209" y="17276"/>
                  <a:pt x="21209" y="17383"/>
                  <a:pt x="21276" y="17448"/>
                </a:cubicBezTo>
                <a:cubicBezTo>
                  <a:pt x="21342" y="17514"/>
                  <a:pt x="21450" y="17514"/>
                  <a:pt x="21517" y="17448"/>
                </a:cubicBezTo>
                <a:cubicBezTo>
                  <a:pt x="21583" y="17383"/>
                  <a:pt x="21583" y="17276"/>
                  <a:pt x="21517" y="17211"/>
                </a:cubicBezTo>
                <a:cubicBezTo>
                  <a:pt x="21483" y="17178"/>
                  <a:pt x="21440" y="17161"/>
                  <a:pt x="21396" y="17161"/>
                </a:cubicBezTo>
                <a:close/>
                <a:moveTo>
                  <a:pt x="169" y="17978"/>
                </a:moveTo>
                <a:cubicBezTo>
                  <a:pt x="126" y="17978"/>
                  <a:pt x="83" y="17995"/>
                  <a:pt x="49" y="18028"/>
                </a:cubicBezTo>
                <a:cubicBezTo>
                  <a:pt x="-17" y="18093"/>
                  <a:pt x="-17" y="18200"/>
                  <a:pt x="49" y="18265"/>
                </a:cubicBezTo>
                <a:cubicBezTo>
                  <a:pt x="116" y="18331"/>
                  <a:pt x="223" y="18331"/>
                  <a:pt x="290" y="18265"/>
                </a:cubicBezTo>
                <a:cubicBezTo>
                  <a:pt x="356" y="18200"/>
                  <a:pt x="356" y="18093"/>
                  <a:pt x="290" y="18028"/>
                </a:cubicBezTo>
                <a:cubicBezTo>
                  <a:pt x="256" y="17995"/>
                  <a:pt x="213" y="17978"/>
                  <a:pt x="169" y="17978"/>
                </a:cubicBezTo>
                <a:close/>
                <a:moveTo>
                  <a:pt x="955" y="17978"/>
                </a:moveTo>
                <a:cubicBezTo>
                  <a:pt x="912" y="17978"/>
                  <a:pt x="869" y="17995"/>
                  <a:pt x="836" y="18028"/>
                </a:cubicBezTo>
                <a:cubicBezTo>
                  <a:pt x="769" y="18093"/>
                  <a:pt x="769" y="18200"/>
                  <a:pt x="836" y="18265"/>
                </a:cubicBezTo>
                <a:cubicBezTo>
                  <a:pt x="902" y="18331"/>
                  <a:pt x="1009" y="18331"/>
                  <a:pt x="1076" y="18265"/>
                </a:cubicBezTo>
                <a:cubicBezTo>
                  <a:pt x="1142" y="18200"/>
                  <a:pt x="1142" y="18093"/>
                  <a:pt x="1076" y="18028"/>
                </a:cubicBezTo>
                <a:cubicBezTo>
                  <a:pt x="1043" y="17995"/>
                  <a:pt x="999" y="17978"/>
                  <a:pt x="955" y="17978"/>
                </a:cubicBezTo>
                <a:close/>
                <a:moveTo>
                  <a:pt x="1742" y="17978"/>
                </a:moveTo>
                <a:cubicBezTo>
                  <a:pt x="1698" y="17978"/>
                  <a:pt x="1654" y="17995"/>
                  <a:pt x="1621" y="18028"/>
                </a:cubicBezTo>
                <a:cubicBezTo>
                  <a:pt x="1555" y="18093"/>
                  <a:pt x="1555" y="18200"/>
                  <a:pt x="1621" y="18265"/>
                </a:cubicBezTo>
                <a:cubicBezTo>
                  <a:pt x="1688" y="18331"/>
                  <a:pt x="1796" y="18331"/>
                  <a:pt x="1862" y="18265"/>
                </a:cubicBezTo>
                <a:cubicBezTo>
                  <a:pt x="1928" y="18200"/>
                  <a:pt x="1928" y="18093"/>
                  <a:pt x="1862" y="18028"/>
                </a:cubicBezTo>
                <a:cubicBezTo>
                  <a:pt x="1829" y="17995"/>
                  <a:pt x="1785" y="17978"/>
                  <a:pt x="1742" y="17978"/>
                </a:cubicBezTo>
                <a:close/>
                <a:moveTo>
                  <a:pt x="2528" y="17978"/>
                </a:moveTo>
                <a:cubicBezTo>
                  <a:pt x="2484" y="17978"/>
                  <a:pt x="2441" y="17995"/>
                  <a:pt x="2408" y="18028"/>
                </a:cubicBezTo>
                <a:cubicBezTo>
                  <a:pt x="2341" y="18093"/>
                  <a:pt x="2341" y="18200"/>
                  <a:pt x="2408" y="18265"/>
                </a:cubicBezTo>
                <a:cubicBezTo>
                  <a:pt x="2474" y="18331"/>
                  <a:pt x="2582" y="18331"/>
                  <a:pt x="2648" y="18265"/>
                </a:cubicBezTo>
                <a:cubicBezTo>
                  <a:pt x="2715" y="18200"/>
                  <a:pt x="2715" y="18093"/>
                  <a:pt x="2648" y="18028"/>
                </a:cubicBezTo>
                <a:cubicBezTo>
                  <a:pt x="2615" y="17995"/>
                  <a:pt x="2571" y="17978"/>
                  <a:pt x="2528" y="17978"/>
                </a:cubicBezTo>
                <a:close/>
                <a:moveTo>
                  <a:pt x="3314" y="17978"/>
                </a:moveTo>
                <a:cubicBezTo>
                  <a:pt x="3271" y="17978"/>
                  <a:pt x="3227" y="17995"/>
                  <a:pt x="3194" y="18028"/>
                </a:cubicBezTo>
                <a:cubicBezTo>
                  <a:pt x="3127" y="18093"/>
                  <a:pt x="3127" y="18200"/>
                  <a:pt x="3194" y="18265"/>
                </a:cubicBezTo>
                <a:cubicBezTo>
                  <a:pt x="3260" y="18331"/>
                  <a:pt x="3368" y="18331"/>
                  <a:pt x="3434" y="18265"/>
                </a:cubicBezTo>
                <a:cubicBezTo>
                  <a:pt x="3500" y="18200"/>
                  <a:pt x="3500" y="18093"/>
                  <a:pt x="3434" y="18028"/>
                </a:cubicBezTo>
                <a:cubicBezTo>
                  <a:pt x="3401" y="17995"/>
                  <a:pt x="3358" y="17978"/>
                  <a:pt x="3314" y="17978"/>
                </a:cubicBezTo>
                <a:close/>
                <a:moveTo>
                  <a:pt x="4101" y="17978"/>
                </a:moveTo>
                <a:cubicBezTo>
                  <a:pt x="4057" y="17978"/>
                  <a:pt x="4013" y="17995"/>
                  <a:pt x="3980" y="18028"/>
                </a:cubicBezTo>
                <a:cubicBezTo>
                  <a:pt x="3914" y="18093"/>
                  <a:pt x="3914" y="18200"/>
                  <a:pt x="3980" y="18265"/>
                </a:cubicBezTo>
                <a:cubicBezTo>
                  <a:pt x="4047" y="18331"/>
                  <a:pt x="4154" y="18331"/>
                  <a:pt x="4220" y="18265"/>
                </a:cubicBezTo>
                <a:cubicBezTo>
                  <a:pt x="4287" y="18200"/>
                  <a:pt x="4287" y="18093"/>
                  <a:pt x="4220" y="18028"/>
                </a:cubicBezTo>
                <a:cubicBezTo>
                  <a:pt x="4187" y="17995"/>
                  <a:pt x="4144" y="17978"/>
                  <a:pt x="4101" y="17978"/>
                </a:cubicBezTo>
                <a:close/>
                <a:moveTo>
                  <a:pt x="4886" y="17978"/>
                </a:moveTo>
                <a:cubicBezTo>
                  <a:pt x="4843" y="17978"/>
                  <a:pt x="4800" y="17995"/>
                  <a:pt x="4766" y="18028"/>
                </a:cubicBezTo>
                <a:cubicBezTo>
                  <a:pt x="4700" y="18093"/>
                  <a:pt x="4700" y="18200"/>
                  <a:pt x="4766" y="18265"/>
                </a:cubicBezTo>
                <a:cubicBezTo>
                  <a:pt x="4833" y="18331"/>
                  <a:pt x="4940" y="18331"/>
                  <a:pt x="5007" y="18265"/>
                </a:cubicBezTo>
                <a:cubicBezTo>
                  <a:pt x="5073" y="18200"/>
                  <a:pt x="5073" y="18093"/>
                  <a:pt x="5007" y="18028"/>
                </a:cubicBezTo>
                <a:cubicBezTo>
                  <a:pt x="4973" y="17995"/>
                  <a:pt x="4930" y="17978"/>
                  <a:pt x="4886" y="17978"/>
                </a:cubicBezTo>
                <a:close/>
                <a:moveTo>
                  <a:pt x="5672" y="17978"/>
                </a:moveTo>
                <a:cubicBezTo>
                  <a:pt x="5629" y="17978"/>
                  <a:pt x="5586" y="17995"/>
                  <a:pt x="5553" y="18028"/>
                </a:cubicBezTo>
                <a:cubicBezTo>
                  <a:pt x="5486" y="18093"/>
                  <a:pt x="5486" y="18200"/>
                  <a:pt x="5553" y="18265"/>
                </a:cubicBezTo>
                <a:cubicBezTo>
                  <a:pt x="5619" y="18331"/>
                  <a:pt x="5726" y="18331"/>
                  <a:pt x="5793" y="18265"/>
                </a:cubicBezTo>
                <a:cubicBezTo>
                  <a:pt x="5859" y="18200"/>
                  <a:pt x="5859" y="18093"/>
                  <a:pt x="5793" y="18028"/>
                </a:cubicBezTo>
                <a:cubicBezTo>
                  <a:pt x="5760" y="17995"/>
                  <a:pt x="5716" y="17978"/>
                  <a:pt x="5672" y="17978"/>
                </a:cubicBezTo>
                <a:close/>
                <a:moveTo>
                  <a:pt x="6459" y="17978"/>
                </a:moveTo>
                <a:cubicBezTo>
                  <a:pt x="6415" y="17978"/>
                  <a:pt x="6372" y="17995"/>
                  <a:pt x="6338" y="18028"/>
                </a:cubicBezTo>
                <a:cubicBezTo>
                  <a:pt x="6272" y="18093"/>
                  <a:pt x="6272" y="18200"/>
                  <a:pt x="6338" y="18265"/>
                </a:cubicBezTo>
                <a:cubicBezTo>
                  <a:pt x="6405" y="18331"/>
                  <a:pt x="6513" y="18331"/>
                  <a:pt x="6579" y="18265"/>
                </a:cubicBezTo>
                <a:cubicBezTo>
                  <a:pt x="6646" y="18200"/>
                  <a:pt x="6646" y="18093"/>
                  <a:pt x="6579" y="18028"/>
                </a:cubicBezTo>
                <a:cubicBezTo>
                  <a:pt x="6546" y="17995"/>
                  <a:pt x="6502" y="17978"/>
                  <a:pt x="6459" y="17978"/>
                </a:cubicBezTo>
                <a:close/>
                <a:moveTo>
                  <a:pt x="7245" y="17978"/>
                </a:moveTo>
                <a:cubicBezTo>
                  <a:pt x="7202" y="17978"/>
                  <a:pt x="7158" y="17995"/>
                  <a:pt x="7125" y="18028"/>
                </a:cubicBezTo>
                <a:cubicBezTo>
                  <a:pt x="7058" y="18093"/>
                  <a:pt x="7058" y="18200"/>
                  <a:pt x="7125" y="18265"/>
                </a:cubicBezTo>
                <a:cubicBezTo>
                  <a:pt x="7191" y="18331"/>
                  <a:pt x="7299" y="18331"/>
                  <a:pt x="7365" y="18265"/>
                </a:cubicBezTo>
                <a:cubicBezTo>
                  <a:pt x="7432" y="18200"/>
                  <a:pt x="7432" y="18093"/>
                  <a:pt x="7365" y="18028"/>
                </a:cubicBezTo>
                <a:cubicBezTo>
                  <a:pt x="7332" y="17995"/>
                  <a:pt x="7289" y="17978"/>
                  <a:pt x="7245" y="17978"/>
                </a:cubicBezTo>
                <a:close/>
                <a:moveTo>
                  <a:pt x="8031" y="17978"/>
                </a:moveTo>
                <a:cubicBezTo>
                  <a:pt x="7988" y="17978"/>
                  <a:pt x="7944" y="17995"/>
                  <a:pt x="7911" y="18028"/>
                </a:cubicBezTo>
                <a:cubicBezTo>
                  <a:pt x="7845" y="18093"/>
                  <a:pt x="7845" y="18200"/>
                  <a:pt x="7911" y="18265"/>
                </a:cubicBezTo>
                <a:cubicBezTo>
                  <a:pt x="7977" y="18331"/>
                  <a:pt x="8085" y="18331"/>
                  <a:pt x="8151" y="18265"/>
                </a:cubicBezTo>
                <a:cubicBezTo>
                  <a:pt x="8217" y="18200"/>
                  <a:pt x="8217" y="18093"/>
                  <a:pt x="8151" y="18028"/>
                </a:cubicBezTo>
                <a:cubicBezTo>
                  <a:pt x="8118" y="17995"/>
                  <a:pt x="8075" y="17978"/>
                  <a:pt x="8031" y="17978"/>
                </a:cubicBezTo>
                <a:close/>
                <a:moveTo>
                  <a:pt x="8818" y="17978"/>
                </a:moveTo>
                <a:cubicBezTo>
                  <a:pt x="8774" y="17978"/>
                  <a:pt x="8730" y="17995"/>
                  <a:pt x="8697" y="18028"/>
                </a:cubicBezTo>
                <a:cubicBezTo>
                  <a:pt x="8631" y="18093"/>
                  <a:pt x="8631" y="18200"/>
                  <a:pt x="8697" y="18265"/>
                </a:cubicBezTo>
                <a:cubicBezTo>
                  <a:pt x="8764" y="18331"/>
                  <a:pt x="8871" y="18331"/>
                  <a:pt x="8937" y="18265"/>
                </a:cubicBezTo>
                <a:cubicBezTo>
                  <a:pt x="9004" y="18200"/>
                  <a:pt x="9004" y="18093"/>
                  <a:pt x="8937" y="18028"/>
                </a:cubicBezTo>
                <a:cubicBezTo>
                  <a:pt x="8904" y="17995"/>
                  <a:pt x="8861" y="17978"/>
                  <a:pt x="8818" y="17978"/>
                </a:cubicBezTo>
                <a:close/>
                <a:moveTo>
                  <a:pt x="9603" y="17978"/>
                </a:moveTo>
                <a:cubicBezTo>
                  <a:pt x="9560" y="17978"/>
                  <a:pt x="9517" y="17995"/>
                  <a:pt x="9483" y="18028"/>
                </a:cubicBezTo>
                <a:cubicBezTo>
                  <a:pt x="9417" y="18093"/>
                  <a:pt x="9417" y="18200"/>
                  <a:pt x="9483" y="18265"/>
                </a:cubicBezTo>
                <a:cubicBezTo>
                  <a:pt x="9550" y="18331"/>
                  <a:pt x="9657" y="18331"/>
                  <a:pt x="9724" y="18265"/>
                </a:cubicBezTo>
                <a:cubicBezTo>
                  <a:pt x="9790" y="18200"/>
                  <a:pt x="9790" y="18093"/>
                  <a:pt x="9724" y="18028"/>
                </a:cubicBezTo>
                <a:cubicBezTo>
                  <a:pt x="9690" y="17995"/>
                  <a:pt x="9647" y="17978"/>
                  <a:pt x="9603" y="17978"/>
                </a:cubicBezTo>
                <a:close/>
                <a:moveTo>
                  <a:pt x="10390" y="17978"/>
                </a:moveTo>
                <a:cubicBezTo>
                  <a:pt x="10346" y="17978"/>
                  <a:pt x="10303" y="17995"/>
                  <a:pt x="10270" y="18028"/>
                </a:cubicBezTo>
                <a:cubicBezTo>
                  <a:pt x="10203" y="18093"/>
                  <a:pt x="10203" y="18200"/>
                  <a:pt x="10270" y="18265"/>
                </a:cubicBezTo>
                <a:cubicBezTo>
                  <a:pt x="10336" y="18331"/>
                  <a:pt x="10444" y="18331"/>
                  <a:pt x="10510" y="18265"/>
                </a:cubicBezTo>
                <a:cubicBezTo>
                  <a:pt x="10576" y="18200"/>
                  <a:pt x="10576" y="18093"/>
                  <a:pt x="10510" y="18028"/>
                </a:cubicBezTo>
                <a:cubicBezTo>
                  <a:pt x="10477" y="17995"/>
                  <a:pt x="10433" y="17978"/>
                  <a:pt x="10390" y="17978"/>
                </a:cubicBezTo>
                <a:close/>
                <a:moveTo>
                  <a:pt x="11176" y="17978"/>
                </a:moveTo>
                <a:cubicBezTo>
                  <a:pt x="11132" y="17978"/>
                  <a:pt x="11089" y="17995"/>
                  <a:pt x="11055" y="18028"/>
                </a:cubicBezTo>
                <a:cubicBezTo>
                  <a:pt x="10989" y="18093"/>
                  <a:pt x="10989" y="18200"/>
                  <a:pt x="11055" y="18265"/>
                </a:cubicBezTo>
                <a:cubicBezTo>
                  <a:pt x="11122" y="18331"/>
                  <a:pt x="11230" y="18331"/>
                  <a:pt x="11296" y="18265"/>
                </a:cubicBezTo>
                <a:cubicBezTo>
                  <a:pt x="11363" y="18200"/>
                  <a:pt x="11363" y="18093"/>
                  <a:pt x="11296" y="18028"/>
                </a:cubicBezTo>
                <a:cubicBezTo>
                  <a:pt x="11263" y="17995"/>
                  <a:pt x="11219" y="17978"/>
                  <a:pt x="11176" y="17978"/>
                </a:cubicBezTo>
                <a:close/>
                <a:moveTo>
                  <a:pt x="11962" y="17978"/>
                </a:moveTo>
                <a:cubicBezTo>
                  <a:pt x="11919" y="17978"/>
                  <a:pt x="11875" y="17995"/>
                  <a:pt x="11842" y="18028"/>
                </a:cubicBezTo>
                <a:cubicBezTo>
                  <a:pt x="11775" y="18093"/>
                  <a:pt x="11775" y="18200"/>
                  <a:pt x="11842" y="18265"/>
                </a:cubicBezTo>
                <a:cubicBezTo>
                  <a:pt x="11908" y="18331"/>
                  <a:pt x="12016" y="18331"/>
                  <a:pt x="12083" y="18265"/>
                </a:cubicBezTo>
                <a:cubicBezTo>
                  <a:pt x="12149" y="18200"/>
                  <a:pt x="12149" y="18093"/>
                  <a:pt x="12083" y="18028"/>
                </a:cubicBezTo>
                <a:cubicBezTo>
                  <a:pt x="12049" y="17995"/>
                  <a:pt x="12006" y="17978"/>
                  <a:pt x="11962" y="17978"/>
                </a:cubicBezTo>
                <a:close/>
                <a:moveTo>
                  <a:pt x="12748" y="17978"/>
                </a:moveTo>
                <a:cubicBezTo>
                  <a:pt x="12705" y="17978"/>
                  <a:pt x="12661" y="17995"/>
                  <a:pt x="12628" y="18028"/>
                </a:cubicBezTo>
                <a:cubicBezTo>
                  <a:pt x="12562" y="18093"/>
                  <a:pt x="12562" y="18200"/>
                  <a:pt x="12628" y="18265"/>
                </a:cubicBezTo>
                <a:cubicBezTo>
                  <a:pt x="12694" y="18331"/>
                  <a:pt x="12802" y="18331"/>
                  <a:pt x="12868" y="18265"/>
                </a:cubicBezTo>
                <a:cubicBezTo>
                  <a:pt x="12935" y="18200"/>
                  <a:pt x="12935" y="18093"/>
                  <a:pt x="12868" y="18028"/>
                </a:cubicBezTo>
                <a:cubicBezTo>
                  <a:pt x="12835" y="17995"/>
                  <a:pt x="12792" y="17978"/>
                  <a:pt x="12748" y="17978"/>
                </a:cubicBezTo>
                <a:close/>
                <a:moveTo>
                  <a:pt x="13535" y="17978"/>
                </a:moveTo>
                <a:cubicBezTo>
                  <a:pt x="13491" y="17978"/>
                  <a:pt x="13447" y="17995"/>
                  <a:pt x="13414" y="18028"/>
                </a:cubicBezTo>
                <a:cubicBezTo>
                  <a:pt x="13348" y="18093"/>
                  <a:pt x="13348" y="18200"/>
                  <a:pt x="13414" y="18265"/>
                </a:cubicBezTo>
                <a:cubicBezTo>
                  <a:pt x="13481" y="18331"/>
                  <a:pt x="13588" y="18331"/>
                  <a:pt x="13654" y="18265"/>
                </a:cubicBezTo>
                <a:cubicBezTo>
                  <a:pt x="13721" y="18200"/>
                  <a:pt x="13721" y="18093"/>
                  <a:pt x="13654" y="18028"/>
                </a:cubicBezTo>
                <a:cubicBezTo>
                  <a:pt x="13621" y="17995"/>
                  <a:pt x="13578" y="17978"/>
                  <a:pt x="13535" y="17978"/>
                </a:cubicBezTo>
                <a:close/>
                <a:moveTo>
                  <a:pt x="14320" y="17978"/>
                </a:moveTo>
                <a:cubicBezTo>
                  <a:pt x="14277" y="17978"/>
                  <a:pt x="14234" y="17995"/>
                  <a:pt x="14201" y="18028"/>
                </a:cubicBezTo>
                <a:cubicBezTo>
                  <a:pt x="14134" y="18093"/>
                  <a:pt x="14134" y="18200"/>
                  <a:pt x="14201" y="18265"/>
                </a:cubicBezTo>
                <a:cubicBezTo>
                  <a:pt x="14267" y="18331"/>
                  <a:pt x="14374" y="18331"/>
                  <a:pt x="14441" y="18265"/>
                </a:cubicBezTo>
                <a:cubicBezTo>
                  <a:pt x="14507" y="18200"/>
                  <a:pt x="14507" y="18093"/>
                  <a:pt x="14441" y="18028"/>
                </a:cubicBezTo>
                <a:cubicBezTo>
                  <a:pt x="14408" y="17995"/>
                  <a:pt x="14364" y="17978"/>
                  <a:pt x="14320" y="17978"/>
                </a:cubicBezTo>
                <a:close/>
                <a:moveTo>
                  <a:pt x="15107" y="17978"/>
                </a:moveTo>
                <a:cubicBezTo>
                  <a:pt x="15063" y="17978"/>
                  <a:pt x="15019" y="17995"/>
                  <a:pt x="14986" y="18028"/>
                </a:cubicBezTo>
                <a:cubicBezTo>
                  <a:pt x="14920" y="18093"/>
                  <a:pt x="14920" y="18200"/>
                  <a:pt x="14986" y="18265"/>
                </a:cubicBezTo>
                <a:cubicBezTo>
                  <a:pt x="15053" y="18331"/>
                  <a:pt x="15161" y="18331"/>
                  <a:pt x="15227" y="18265"/>
                </a:cubicBezTo>
                <a:cubicBezTo>
                  <a:pt x="15293" y="18200"/>
                  <a:pt x="15293" y="18093"/>
                  <a:pt x="15227" y="18028"/>
                </a:cubicBezTo>
                <a:cubicBezTo>
                  <a:pt x="15194" y="17995"/>
                  <a:pt x="15150" y="17978"/>
                  <a:pt x="15107" y="17978"/>
                </a:cubicBezTo>
                <a:close/>
                <a:moveTo>
                  <a:pt x="15893" y="17978"/>
                </a:moveTo>
                <a:cubicBezTo>
                  <a:pt x="15849" y="17978"/>
                  <a:pt x="15806" y="17995"/>
                  <a:pt x="15772" y="18028"/>
                </a:cubicBezTo>
                <a:cubicBezTo>
                  <a:pt x="15706" y="18093"/>
                  <a:pt x="15706" y="18200"/>
                  <a:pt x="15772" y="18265"/>
                </a:cubicBezTo>
                <a:cubicBezTo>
                  <a:pt x="15839" y="18331"/>
                  <a:pt x="15947" y="18331"/>
                  <a:pt x="16013" y="18265"/>
                </a:cubicBezTo>
                <a:cubicBezTo>
                  <a:pt x="16080" y="18200"/>
                  <a:pt x="16080" y="18093"/>
                  <a:pt x="16013" y="18028"/>
                </a:cubicBezTo>
                <a:cubicBezTo>
                  <a:pt x="15980" y="17995"/>
                  <a:pt x="15936" y="17978"/>
                  <a:pt x="15893" y="17978"/>
                </a:cubicBezTo>
                <a:close/>
                <a:moveTo>
                  <a:pt x="16679" y="17978"/>
                </a:moveTo>
                <a:cubicBezTo>
                  <a:pt x="16636" y="17978"/>
                  <a:pt x="16592" y="17995"/>
                  <a:pt x="16559" y="18028"/>
                </a:cubicBezTo>
                <a:cubicBezTo>
                  <a:pt x="16492" y="18093"/>
                  <a:pt x="16492" y="18200"/>
                  <a:pt x="16559" y="18265"/>
                </a:cubicBezTo>
                <a:cubicBezTo>
                  <a:pt x="16625" y="18331"/>
                  <a:pt x="16733" y="18331"/>
                  <a:pt x="16800" y="18265"/>
                </a:cubicBezTo>
                <a:cubicBezTo>
                  <a:pt x="16866" y="18200"/>
                  <a:pt x="16866" y="18093"/>
                  <a:pt x="16800" y="18028"/>
                </a:cubicBezTo>
                <a:cubicBezTo>
                  <a:pt x="16766" y="17995"/>
                  <a:pt x="16723" y="17978"/>
                  <a:pt x="16679" y="17978"/>
                </a:cubicBezTo>
                <a:close/>
                <a:moveTo>
                  <a:pt x="17465" y="17978"/>
                </a:moveTo>
                <a:cubicBezTo>
                  <a:pt x="17422" y="17978"/>
                  <a:pt x="17378" y="17995"/>
                  <a:pt x="17345" y="18028"/>
                </a:cubicBezTo>
                <a:cubicBezTo>
                  <a:pt x="17279" y="18093"/>
                  <a:pt x="17279" y="18200"/>
                  <a:pt x="17345" y="18265"/>
                </a:cubicBezTo>
                <a:cubicBezTo>
                  <a:pt x="17411" y="18331"/>
                  <a:pt x="17519" y="18331"/>
                  <a:pt x="17585" y="18265"/>
                </a:cubicBezTo>
                <a:cubicBezTo>
                  <a:pt x="17652" y="18200"/>
                  <a:pt x="17652" y="18093"/>
                  <a:pt x="17585" y="18028"/>
                </a:cubicBezTo>
                <a:cubicBezTo>
                  <a:pt x="17552" y="17995"/>
                  <a:pt x="17509" y="17978"/>
                  <a:pt x="17465" y="17978"/>
                </a:cubicBezTo>
                <a:close/>
                <a:moveTo>
                  <a:pt x="18252" y="17978"/>
                </a:moveTo>
                <a:cubicBezTo>
                  <a:pt x="18208" y="17978"/>
                  <a:pt x="18165" y="17995"/>
                  <a:pt x="18131" y="18028"/>
                </a:cubicBezTo>
                <a:cubicBezTo>
                  <a:pt x="18065" y="18093"/>
                  <a:pt x="18065" y="18200"/>
                  <a:pt x="18131" y="18265"/>
                </a:cubicBezTo>
                <a:cubicBezTo>
                  <a:pt x="18198" y="18331"/>
                  <a:pt x="18305" y="18331"/>
                  <a:pt x="18371" y="18265"/>
                </a:cubicBezTo>
                <a:cubicBezTo>
                  <a:pt x="18438" y="18200"/>
                  <a:pt x="18438" y="18093"/>
                  <a:pt x="18371" y="18028"/>
                </a:cubicBezTo>
                <a:cubicBezTo>
                  <a:pt x="18338" y="17995"/>
                  <a:pt x="18295" y="17978"/>
                  <a:pt x="18252" y="17978"/>
                </a:cubicBezTo>
                <a:close/>
                <a:moveTo>
                  <a:pt x="19037" y="17978"/>
                </a:moveTo>
                <a:cubicBezTo>
                  <a:pt x="18994" y="17978"/>
                  <a:pt x="18951" y="17995"/>
                  <a:pt x="18918" y="18028"/>
                </a:cubicBezTo>
                <a:cubicBezTo>
                  <a:pt x="18851" y="18093"/>
                  <a:pt x="18851" y="18200"/>
                  <a:pt x="18918" y="18265"/>
                </a:cubicBezTo>
                <a:cubicBezTo>
                  <a:pt x="18984" y="18331"/>
                  <a:pt x="19091" y="18331"/>
                  <a:pt x="19158" y="18265"/>
                </a:cubicBezTo>
                <a:cubicBezTo>
                  <a:pt x="19224" y="18200"/>
                  <a:pt x="19224" y="18093"/>
                  <a:pt x="19158" y="18028"/>
                </a:cubicBezTo>
                <a:cubicBezTo>
                  <a:pt x="19125" y="17995"/>
                  <a:pt x="19081" y="17978"/>
                  <a:pt x="19037" y="17978"/>
                </a:cubicBezTo>
                <a:close/>
                <a:moveTo>
                  <a:pt x="19824" y="17978"/>
                </a:moveTo>
                <a:cubicBezTo>
                  <a:pt x="19780" y="17978"/>
                  <a:pt x="19736" y="17995"/>
                  <a:pt x="19703" y="18028"/>
                </a:cubicBezTo>
                <a:cubicBezTo>
                  <a:pt x="19637" y="18093"/>
                  <a:pt x="19637" y="18200"/>
                  <a:pt x="19703" y="18265"/>
                </a:cubicBezTo>
                <a:cubicBezTo>
                  <a:pt x="19770" y="18331"/>
                  <a:pt x="19878" y="18331"/>
                  <a:pt x="19944" y="18265"/>
                </a:cubicBezTo>
                <a:cubicBezTo>
                  <a:pt x="20010" y="18200"/>
                  <a:pt x="20010" y="18093"/>
                  <a:pt x="19944" y="18028"/>
                </a:cubicBezTo>
                <a:cubicBezTo>
                  <a:pt x="19911" y="17995"/>
                  <a:pt x="19867" y="17978"/>
                  <a:pt x="19824" y="17978"/>
                </a:cubicBezTo>
                <a:close/>
                <a:moveTo>
                  <a:pt x="20610" y="17978"/>
                </a:moveTo>
                <a:cubicBezTo>
                  <a:pt x="20566" y="17978"/>
                  <a:pt x="20523" y="17995"/>
                  <a:pt x="20490" y="18028"/>
                </a:cubicBezTo>
                <a:cubicBezTo>
                  <a:pt x="20423" y="18093"/>
                  <a:pt x="20423" y="18200"/>
                  <a:pt x="20490" y="18265"/>
                </a:cubicBezTo>
                <a:cubicBezTo>
                  <a:pt x="20556" y="18331"/>
                  <a:pt x="20664" y="18331"/>
                  <a:pt x="20730" y="18265"/>
                </a:cubicBezTo>
                <a:cubicBezTo>
                  <a:pt x="20797" y="18200"/>
                  <a:pt x="20797" y="18093"/>
                  <a:pt x="20730" y="18028"/>
                </a:cubicBezTo>
                <a:cubicBezTo>
                  <a:pt x="20697" y="17995"/>
                  <a:pt x="20653" y="17978"/>
                  <a:pt x="20610" y="17978"/>
                </a:cubicBezTo>
                <a:close/>
                <a:moveTo>
                  <a:pt x="21396" y="17978"/>
                </a:moveTo>
                <a:cubicBezTo>
                  <a:pt x="21353" y="17978"/>
                  <a:pt x="21309" y="17995"/>
                  <a:pt x="21276" y="18028"/>
                </a:cubicBezTo>
                <a:cubicBezTo>
                  <a:pt x="21209" y="18093"/>
                  <a:pt x="21209" y="18200"/>
                  <a:pt x="21276" y="18265"/>
                </a:cubicBezTo>
                <a:cubicBezTo>
                  <a:pt x="21342" y="18331"/>
                  <a:pt x="21450" y="18331"/>
                  <a:pt x="21517" y="18265"/>
                </a:cubicBezTo>
                <a:cubicBezTo>
                  <a:pt x="21583" y="18200"/>
                  <a:pt x="21583" y="18093"/>
                  <a:pt x="21517" y="18028"/>
                </a:cubicBezTo>
                <a:cubicBezTo>
                  <a:pt x="21483" y="17995"/>
                  <a:pt x="21440" y="17978"/>
                  <a:pt x="21396" y="17978"/>
                </a:cubicBezTo>
                <a:close/>
                <a:moveTo>
                  <a:pt x="169" y="18795"/>
                </a:moveTo>
                <a:cubicBezTo>
                  <a:pt x="126" y="18795"/>
                  <a:pt x="83" y="18812"/>
                  <a:pt x="49" y="18845"/>
                </a:cubicBezTo>
                <a:cubicBezTo>
                  <a:pt x="-17" y="18910"/>
                  <a:pt x="-17" y="19017"/>
                  <a:pt x="49" y="19083"/>
                </a:cubicBezTo>
                <a:cubicBezTo>
                  <a:pt x="116" y="19149"/>
                  <a:pt x="223" y="19149"/>
                  <a:pt x="290" y="19083"/>
                </a:cubicBezTo>
                <a:cubicBezTo>
                  <a:pt x="356" y="19017"/>
                  <a:pt x="356" y="18910"/>
                  <a:pt x="290" y="18845"/>
                </a:cubicBezTo>
                <a:cubicBezTo>
                  <a:pt x="256" y="18812"/>
                  <a:pt x="213" y="18795"/>
                  <a:pt x="169" y="18795"/>
                </a:cubicBezTo>
                <a:close/>
                <a:moveTo>
                  <a:pt x="955" y="18795"/>
                </a:moveTo>
                <a:cubicBezTo>
                  <a:pt x="912" y="18795"/>
                  <a:pt x="869" y="18812"/>
                  <a:pt x="836" y="18845"/>
                </a:cubicBezTo>
                <a:cubicBezTo>
                  <a:pt x="769" y="18910"/>
                  <a:pt x="769" y="19017"/>
                  <a:pt x="836" y="19083"/>
                </a:cubicBezTo>
                <a:cubicBezTo>
                  <a:pt x="902" y="19149"/>
                  <a:pt x="1009" y="19149"/>
                  <a:pt x="1076" y="19083"/>
                </a:cubicBezTo>
                <a:cubicBezTo>
                  <a:pt x="1142" y="19017"/>
                  <a:pt x="1142" y="18910"/>
                  <a:pt x="1076" y="18845"/>
                </a:cubicBezTo>
                <a:cubicBezTo>
                  <a:pt x="1043" y="18812"/>
                  <a:pt x="999" y="18795"/>
                  <a:pt x="955" y="18795"/>
                </a:cubicBezTo>
                <a:close/>
                <a:moveTo>
                  <a:pt x="1742" y="18795"/>
                </a:moveTo>
                <a:cubicBezTo>
                  <a:pt x="1698" y="18795"/>
                  <a:pt x="1654" y="18812"/>
                  <a:pt x="1621" y="18845"/>
                </a:cubicBezTo>
                <a:cubicBezTo>
                  <a:pt x="1555" y="18910"/>
                  <a:pt x="1555" y="19017"/>
                  <a:pt x="1621" y="19083"/>
                </a:cubicBezTo>
                <a:cubicBezTo>
                  <a:pt x="1688" y="19149"/>
                  <a:pt x="1796" y="19149"/>
                  <a:pt x="1862" y="19083"/>
                </a:cubicBezTo>
                <a:cubicBezTo>
                  <a:pt x="1928" y="19017"/>
                  <a:pt x="1928" y="18910"/>
                  <a:pt x="1862" y="18845"/>
                </a:cubicBezTo>
                <a:cubicBezTo>
                  <a:pt x="1829" y="18812"/>
                  <a:pt x="1785" y="18795"/>
                  <a:pt x="1742" y="18795"/>
                </a:cubicBezTo>
                <a:close/>
                <a:moveTo>
                  <a:pt x="2528" y="18795"/>
                </a:moveTo>
                <a:cubicBezTo>
                  <a:pt x="2484" y="18795"/>
                  <a:pt x="2441" y="18812"/>
                  <a:pt x="2408" y="18845"/>
                </a:cubicBezTo>
                <a:cubicBezTo>
                  <a:pt x="2341" y="18910"/>
                  <a:pt x="2341" y="19017"/>
                  <a:pt x="2408" y="19083"/>
                </a:cubicBezTo>
                <a:cubicBezTo>
                  <a:pt x="2474" y="19149"/>
                  <a:pt x="2582" y="19149"/>
                  <a:pt x="2648" y="19083"/>
                </a:cubicBezTo>
                <a:cubicBezTo>
                  <a:pt x="2715" y="19017"/>
                  <a:pt x="2715" y="18910"/>
                  <a:pt x="2648" y="18845"/>
                </a:cubicBezTo>
                <a:cubicBezTo>
                  <a:pt x="2615" y="18812"/>
                  <a:pt x="2571" y="18795"/>
                  <a:pt x="2528" y="18795"/>
                </a:cubicBezTo>
                <a:close/>
                <a:moveTo>
                  <a:pt x="3314" y="18795"/>
                </a:moveTo>
                <a:cubicBezTo>
                  <a:pt x="3271" y="18795"/>
                  <a:pt x="3227" y="18812"/>
                  <a:pt x="3194" y="18845"/>
                </a:cubicBezTo>
                <a:cubicBezTo>
                  <a:pt x="3127" y="18910"/>
                  <a:pt x="3127" y="19017"/>
                  <a:pt x="3194" y="19083"/>
                </a:cubicBezTo>
                <a:cubicBezTo>
                  <a:pt x="3260" y="19149"/>
                  <a:pt x="3368" y="19149"/>
                  <a:pt x="3434" y="19083"/>
                </a:cubicBezTo>
                <a:cubicBezTo>
                  <a:pt x="3500" y="19017"/>
                  <a:pt x="3500" y="18910"/>
                  <a:pt x="3434" y="18845"/>
                </a:cubicBezTo>
                <a:cubicBezTo>
                  <a:pt x="3401" y="18812"/>
                  <a:pt x="3358" y="18795"/>
                  <a:pt x="3314" y="18795"/>
                </a:cubicBezTo>
                <a:close/>
                <a:moveTo>
                  <a:pt x="4101" y="18795"/>
                </a:moveTo>
                <a:cubicBezTo>
                  <a:pt x="4057" y="18795"/>
                  <a:pt x="4013" y="18812"/>
                  <a:pt x="3980" y="18845"/>
                </a:cubicBezTo>
                <a:cubicBezTo>
                  <a:pt x="3914" y="18910"/>
                  <a:pt x="3914" y="19017"/>
                  <a:pt x="3980" y="19083"/>
                </a:cubicBezTo>
                <a:cubicBezTo>
                  <a:pt x="4047" y="19149"/>
                  <a:pt x="4154" y="19149"/>
                  <a:pt x="4220" y="19083"/>
                </a:cubicBezTo>
                <a:cubicBezTo>
                  <a:pt x="4287" y="19017"/>
                  <a:pt x="4287" y="18910"/>
                  <a:pt x="4220" y="18845"/>
                </a:cubicBezTo>
                <a:cubicBezTo>
                  <a:pt x="4187" y="18812"/>
                  <a:pt x="4144" y="18795"/>
                  <a:pt x="4101" y="18795"/>
                </a:cubicBezTo>
                <a:close/>
                <a:moveTo>
                  <a:pt x="4886" y="18795"/>
                </a:moveTo>
                <a:cubicBezTo>
                  <a:pt x="4843" y="18795"/>
                  <a:pt x="4800" y="18812"/>
                  <a:pt x="4766" y="18845"/>
                </a:cubicBezTo>
                <a:cubicBezTo>
                  <a:pt x="4700" y="18910"/>
                  <a:pt x="4700" y="19017"/>
                  <a:pt x="4766" y="19083"/>
                </a:cubicBezTo>
                <a:cubicBezTo>
                  <a:pt x="4833" y="19149"/>
                  <a:pt x="4940" y="19149"/>
                  <a:pt x="5007" y="19083"/>
                </a:cubicBezTo>
                <a:cubicBezTo>
                  <a:pt x="5073" y="19017"/>
                  <a:pt x="5073" y="18910"/>
                  <a:pt x="5007" y="18845"/>
                </a:cubicBezTo>
                <a:cubicBezTo>
                  <a:pt x="4973" y="18812"/>
                  <a:pt x="4930" y="18795"/>
                  <a:pt x="4886" y="18795"/>
                </a:cubicBezTo>
                <a:close/>
                <a:moveTo>
                  <a:pt x="5672" y="18795"/>
                </a:moveTo>
                <a:cubicBezTo>
                  <a:pt x="5629" y="18795"/>
                  <a:pt x="5586" y="18812"/>
                  <a:pt x="5553" y="18845"/>
                </a:cubicBezTo>
                <a:cubicBezTo>
                  <a:pt x="5486" y="18910"/>
                  <a:pt x="5486" y="19017"/>
                  <a:pt x="5553" y="19083"/>
                </a:cubicBezTo>
                <a:cubicBezTo>
                  <a:pt x="5619" y="19149"/>
                  <a:pt x="5726" y="19149"/>
                  <a:pt x="5793" y="19083"/>
                </a:cubicBezTo>
                <a:cubicBezTo>
                  <a:pt x="5859" y="19017"/>
                  <a:pt x="5859" y="18910"/>
                  <a:pt x="5793" y="18845"/>
                </a:cubicBezTo>
                <a:cubicBezTo>
                  <a:pt x="5760" y="18812"/>
                  <a:pt x="5716" y="18795"/>
                  <a:pt x="5672" y="18795"/>
                </a:cubicBezTo>
                <a:close/>
                <a:moveTo>
                  <a:pt x="6459" y="18795"/>
                </a:moveTo>
                <a:cubicBezTo>
                  <a:pt x="6415" y="18795"/>
                  <a:pt x="6372" y="18812"/>
                  <a:pt x="6338" y="18845"/>
                </a:cubicBezTo>
                <a:cubicBezTo>
                  <a:pt x="6272" y="18910"/>
                  <a:pt x="6272" y="19017"/>
                  <a:pt x="6338" y="19083"/>
                </a:cubicBezTo>
                <a:cubicBezTo>
                  <a:pt x="6405" y="19149"/>
                  <a:pt x="6513" y="19149"/>
                  <a:pt x="6579" y="19083"/>
                </a:cubicBezTo>
                <a:cubicBezTo>
                  <a:pt x="6646" y="19017"/>
                  <a:pt x="6646" y="18910"/>
                  <a:pt x="6579" y="18845"/>
                </a:cubicBezTo>
                <a:cubicBezTo>
                  <a:pt x="6546" y="18812"/>
                  <a:pt x="6502" y="18795"/>
                  <a:pt x="6459" y="18795"/>
                </a:cubicBezTo>
                <a:close/>
                <a:moveTo>
                  <a:pt x="7245" y="18795"/>
                </a:moveTo>
                <a:cubicBezTo>
                  <a:pt x="7202" y="18795"/>
                  <a:pt x="7158" y="18812"/>
                  <a:pt x="7125" y="18845"/>
                </a:cubicBezTo>
                <a:cubicBezTo>
                  <a:pt x="7058" y="18910"/>
                  <a:pt x="7058" y="19017"/>
                  <a:pt x="7125" y="19083"/>
                </a:cubicBezTo>
                <a:cubicBezTo>
                  <a:pt x="7191" y="19149"/>
                  <a:pt x="7299" y="19149"/>
                  <a:pt x="7365" y="19083"/>
                </a:cubicBezTo>
                <a:cubicBezTo>
                  <a:pt x="7432" y="19017"/>
                  <a:pt x="7432" y="18910"/>
                  <a:pt x="7365" y="18845"/>
                </a:cubicBezTo>
                <a:cubicBezTo>
                  <a:pt x="7332" y="18812"/>
                  <a:pt x="7289" y="18795"/>
                  <a:pt x="7245" y="18795"/>
                </a:cubicBezTo>
                <a:close/>
                <a:moveTo>
                  <a:pt x="8031" y="18795"/>
                </a:moveTo>
                <a:cubicBezTo>
                  <a:pt x="7988" y="18795"/>
                  <a:pt x="7944" y="18812"/>
                  <a:pt x="7911" y="18845"/>
                </a:cubicBezTo>
                <a:cubicBezTo>
                  <a:pt x="7845" y="18910"/>
                  <a:pt x="7845" y="19017"/>
                  <a:pt x="7911" y="19083"/>
                </a:cubicBezTo>
                <a:cubicBezTo>
                  <a:pt x="7977" y="19149"/>
                  <a:pt x="8085" y="19149"/>
                  <a:pt x="8151" y="19083"/>
                </a:cubicBezTo>
                <a:cubicBezTo>
                  <a:pt x="8217" y="19017"/>
                  <a:pt x="8217" y="18910"/>
                  <a:pt x="8151" y="18845"/>
                </a:cubicBezTo>
                <a:cubicBezTo>
                  <a:pt x="8118" y="18812"/>
                  <a:pt x="8075" y="18795"/>
                  <a:pt x="8031" y="18795"/>
                </a:cubicBezTo>
                <a:close/>
                <a:moveTo>
                  <a:pt x="8818" y="18795"/>
                </a:moveTo>
                <a:cubicBezTo>
                  <a:pt x="8774" y="18795"/>
                  <a:pt x="8730" y="18812"/>
                  <a:pt x="8697" y="18845"/>
                </a:cubicBezTo>
                <a:cubicBezTo>
                  <a:pt x="8631" y="18910"/>
                  <a:pt x="8631" y="19017"/>
                  <a:pt x="8697" y="19083"/>
                </a:cubicBezTo>
                <a:cubicBezTo>
                  <a:pt x="8764" y="19149"/>
                  <a:pt x="8871" y="19149"/>
                  <a:pt x="8937" y="19083"/>
                </a:cubicBezTo>
                <a:cubicBezTo>
                  <a:pt x="9004" y="19017"/>
                  <a:pt x="9004" y="18910"/>
                  <a:pt x="8937" y="18845"/>
                </a:cubicBezTo>
                <a:cubicBezTo>
                  <a:pt x="8904" y="18812"/>
                  <a:pt x="8861" y="18795"/>
                  <a:pt x="8818" y="18795"/>
                </a:cubicBezTo>
                <a:close/>
                <a:moveTo>
                  <a:pt x="9603" y="18795"/>
                </a:moveTo>
                <a:cubicBezTo>
                  <a:pt x="9560" y="18795"/>
                  <a:pt x="9517" y="18812"/>
                  <a:pt x="9483" y="18845"/>
                </a:cubicBezTo>
                <a:cubicBezTo>
                  <a:pt x="9417" y="18910"/>
                  <a:pt x="9417" y="19017"/>
                  <a:pt x="9483" y="19083"/>
                </a:cubicBezTo>
                <a:cubicBezTo>
                  <a:pt x="9550" y="19149"/>
                  <a:pt x="9657" y="19149"/>
                  <a:pt x="9724" y="19083"/>
                </a:cubicBezTo>
                <a:cubicBezTo>
                  <a:pt x="9790" y="19017"/>
                  <a:pt x="9790" y="18910"/>
                  <a:pt x="9724" y="18845"/>
                </a:cubicBezTo>
                <a:cubicBezTo>
                  <a:pt x="9690" y="18812"/>
                  <a:pt x="9647" y="18795"/>
                  <a:pt x="9603" y="18795"/>
                </a:cubicBezTo>
                <a:close/>
                <a:moveTo>
                  <a:pt x="10390" y="18795"/>
                </a:moveTo>
                <a:cubicBezTo>
                  <a:pt x="10346" y="18795"/>
                  <a:pt x="10303" y="18812"/>
                  <a:pt x="10270" y="18845"/>
                </a:cubicBezTo>
                <a:cubicBezTo>
                  <a:pt x="10203" y="18910"/>
                  <a:pt x="10203" y="19017"/>
                  <a:pt x="10270" y="19083"/>
                </a:cubicBezTo>
                <a:cubicBezTo>
                  <a:pt x="10336" y="19149"/>
                  <a:pt x="10444" y="19149"/>
                  <a:pt x="10510" y="19083"/>
                </a:cubicBezTo>
                <a:cubicBezTo>
                  <a:pt x="10576" y="19017"/>
                  <a:pt x="10576" y="18910"/>
                  <a:pt x="10510" y="18845"/>
                </a:cubicBezTo>
                <a:cubicBezTo>
                  <a:pt x="10477" y="18812"/>
                  <a:pt x="10433" y="18795"/>
                  <a:pt x="10390" y="18795"/>
                </a:cubicBezTo>
                <a:close/>
                <a:moveTo>
                  <a:pt x="11176" y="18795"/>
                </a:moveTo>
                <a:cubicBezTo>
                  <a:pt x="11132" y="18795"/>
                  <a:pt x="11089" y="18812"/>
                  <a:pt x="11055" y="18845"/>
                </a:cubicBezTo>
                <a:cubicBezTo>
                  <a:pt x="10989" y="18910"/>
                  <a:pt x="10989" y="19017"/>
                  <a:pt x="11055" y="19083"/>
                </a:cubicBezTo>
                <a:cubicBezTo>
                  <a:pt x="11122" y="19149"/>
                  <a:pt x="11230" y="19149"/>
                  <a:pt x="11296" y="19083"/>
                </a:cubicBezTo>
                <a:cubicBezTo>
                  <a:pt x="11363" y="19017"/>
                  <a:pt x="11363" y="18910"/>
                  <a:pt x="11296" y="18845"/>
                </a:cubicBezTo>
                <a:cubicBezTo>
                  <a:pt x="11263" y="18812"/>
                  <a:pt x="11219" y="18795"/>
                  <a:pt x="11176" y="18795"/>
                </a:cubicBezTo>
                <a:close/>
                <a:moveTo>
                  <a:pt x="11962" y="18795"/>
                </a:moveTo>
                <a:cubicBezTo>
                  <a:pt x="11919" y="18795"/>
                  <a:pt x="11875" y="18812"/>
                  <a:pt x="11842" y="18845"/>
                </a:cubicBezTo>
                <a:cubicBezTo>
                  <a:pt x="11775" y="18910"/>
                  <a:pt x="11775" y="19017"/>
                  <a:pt x="11842" y="19083"/>
                </a:cubicBezTo>
                <a:cubicBezTo>
                  <a:pt x="11908" y="19149"/>
                  <a:pt x="12016" y="19149"/>
                  <a:pt x="12083" y="19083"/>
                </a:cubicBezTo>
                <a:cubicBezTo>
                  <a:pt x="12149" y="19017"/>
                  <a:pt x="12149" y="18910"/>
                  <a:pt x="12083" y="18845"/>
                </a:cubicBezTo>
                <a:cubicBezTo>
                  <a:pt x="12049" y="18812"/>
                  <a:pt x="12006" y="18795"/>
                  <a:pt x="11962" y="18795"/>
                </a:cubicBezTo>
                <a:close/>
                <a:moveTo>
                  <a:pt x="12748" y="18795"/>
                </a:moveTo>
                <a:cubicBezTo>
                  <a:pt x="12705" y="18795"/>
                  <a:pt x="12661" y="18812"/>
                  <a:pt x="12628" y="18845"/>
                </a:cubicBezTo>
                <a:cubicBezTo>
                  <a:pt x="12562" y="18910"/>
                  <a:pt x="12562" y="19017"/>
                  <a:pt x="12628" y="19083"/>
                </a:cubicBezTo>
                <a:cubicBezTo>
                  <a:pt x="12694" y="19149"/>
                  <a:pt x="12802" y="19149"/>
                  <a:pt x="12868" y="19083"/>
                </a:cubicBezTo>
                <a:cubicBezTo>
                  <a:pt x="12935" y="19017"/>
                  <a:pt x="12935" y="18910"/>
                  <a:pt x="12868" y="18845"/>
                </a:cubicBezTo>
                <a:cubicBezTo>
                  <a:pt x="12835" y="18812"/>
                  <a:pt x="12792" y="18795"/>
                  <a:pt x="12748" y="18795"/>
                </a:cubicBezTo>
                <a:close/>
                <a:moveTo>
                  <a:pt x="13535" y="18795"/>
                </a:moveTo>
                <a:cubicBezTo>
                  <a:pt x="13491" y="18795"/>
                  <a:pt x="13447" y="18812"/>
                  <a:pt x="13414" y="18845"/>
                </a:cubicBezTo>
                <a:cubicBezTo>
                  <a:pt x="13348" y="18910"/>
                  <a:pt x="13348" y="19017"/>
                  <a:pt x="13414" y="19083"/>
                </a:cubicBezTo>
                <a:cubicBezTo>
                  <a:pt x="13481" y="19149"/>
                  <a:pt x="13588" y="19149"/>
                  <a:pt x="13654" y="19083"/>
                </a:cubicBezTo>
                <a:cubicBezTo>
                  <a:pt x="13721" y="19017"/>
                  <a:pt x="13721" y="18910"/>
                  <a:pt x="13654" y="18845"/>
                </a:cubicBezTo>
                <a:cubicBezTo>
                  <a:pt x="13621" y="18812"/>
                  <a:pt x="13578" y="18795"/>
                  <a:pt x="13535" y="18795"/>
                </a:cubicBezTo>
                <a:close/>
                <a:moveTo>
                  <a:pt x="14320" y="18795"/>
                </a:moveTo>
                <a:cubicBezTo>
                  <a:pt x="14277" y="18795"/>
                  <a:pt x="14234" y="18812"/>
                  <a:pt x="14201" y="18845"/>
                </a:cubicBezTo>
                <a:cubicBezTo>
                  <a:pt x="14134" y="18910"/>
                  <a:pt x="14134" y="19017"/>
                  <a:pt x="14201" y="19083"/>
                </a:cubicBezTo>
                <a:cubicBezTo>
                  <a:pt x="14267" y="19149"/>
                  <a:pt x="14374" y="19149"/>
                  <a:pt x="14441" y="19083"/>
                </a:cubicBezTo>
                <a:cubicBezTo>
                  <a:pt x="14507" y="19017"/>
                  <a:pt x="14507" y="18910"/>
                  <a:pt x="14441" y="18845"/>
                </a:cubicBezTo>
                <a:cubicBezTo>
                  <a:pt x="14408" y="18812"/>
                  <a:pt x="14364" y="18795"/>
                  <a:pt x="14320" y="18795"/>
                </a:cubicBezTo>
                <a:close/>
                <a:moveTo>
                  <a:pt x="15107" y="18795"/>
                </a:moveTo>
                <a:cubicBezTo>
                  <a:pt x="15063" y="18795"/>
                  <a:pt x="15019" y="18812"/>
                  <a:pt x="14986" y="18845"/>
                </a:cubicBezTo>
                <a:cubicBezTo>
                  <a:pt x="14920" y="18910"/>
                  <a:pt x="14920" y="19017"/>
                  <a:pt x="14986" y="19083"/>
                </a:cubicBezTo>
                <a:cubicBezTo>
                  <a:pt x="15053" y="19149"/>
                  <a:pt x="15161" y="19149"/>
                  <a:pt x="15227" y="19083"/>
                </a:cubicBezTo>
                <a:cubicBezTo>
                  <a:pt x="15293" y="19017"/>
                  <a:pt x="15293" y="18910"/>
                  <a:pt x="15227" y="18845"/>
                </a:cubicBezTo>
                <a:cubicBezTo>
                  <a:pt x="15194" y="18812"/>
                  <a:pt x="15150" y="18795"/>
                  <a:pt x="15107" y="18795"/>
                </a:cubicBezTo>
                <a:close/>
                <a:moveTo>
                  <a:pt x="15893" y="18795"/>
                </a:moveTo>
                <a:cubicBezTo>
                  <a:pt x="15849" y="18795"/>
                  <a:pt x="15806" y="18812"/>
                  <a:pt x="15772" y="18845"/>
                </a:cubicBezTo>
                <a:cubicBezTo>
                  <a:pt x="15706" y="18910"/>
                  <a:pt x="15706" y="19017"/>
                  <a:pt x="15772" y="19083"/>
                </a:cubicBezTo>
                <a:cubicBezTo>
                  <a:pt x="15839" y="19149"/>
                  <a:pt x="15947" y="19149"/>
                  <a:pt x="16013" y="19083"/>
                </a:cubicBezTo>
                <a:cubicBezTo>
                  <a:pt x="16080" y="19017"/>
                  <a:pt x="16080" y="18910"/>
                  <a:pt x="16013" y="18845"/>
                </a:cubicBezTo>
                <a:cubicBezTo>
                  <a:pt x="15980" y="18812"/>
                  <a:pt x="15936" y="18795"/>
                  <a:pt x="15893" y="18795"/>
                </a:cubicBezTo>
                <a:close/>
                <a:moveTo>
                  <a:pt x="16679" y="18795"/>
                </a:moveTo>
                <a:cubicBezTo>
                  <a:pt x="16636" y="18795"/>
                  <a:pt x="16592" y="18812"/>
                  <a:pt x="16559" y="18845"/>
                </a:cubicBezTo>
                <a:cubicBezTo>
                  <a:pt x="16492" y="18910"/>
                  <a:pt x="16492" y="19017"/>
                  <a:pt x="16559" y="19083"/>
                </a:cubicBezTo>
                <a:cubicBezTo>
                  <a:pt x="16625" y="19149"/>
                  <a:pt x="16733" y="19149"/>
                  <a:pt x="16800" y="19083"/>
                </a:cubicBezTo>
                <a:cubicBezTo>
                  <a:pt x="16866" y="19017"/>
                  <a:pt x="16866" y="18910"/>
                  <a:pt x="16800" y="18845"/>
                </a:cubicBezTo>
                <a:cubicBezTo>
                  <a:pt x="16766" y="18812"/>
                  <a:pt x="16723" y="18795"/>
                  <a:pt x="16679" y="18795"/>
                </a:cubicBezTo>
                <a:close/>
                <a:moveTo>
                  <a:pt x="17465" y="18795"/>
                </a:moveTo>
                <a:cubicBezTo>
                  <a:pt x="17422" y="18795"/>
                  <a:pt x="17378" y="18812"/>
                  <a:pt x="17345" y="18845"/>
                </a:cubicBezTo>
                <a:cubicBezTo>
                  <a:pt x="17279" y="18910"/>
                  <a:pt x="17279" y="19017"/>
                  <a:pt x="17345" y="19083"/>
                </a:cubicBezTo>
                <a:cubicBezTo>
                  <a:pt x="17411" y="19149"/>
                  <a:pt x="17519" y="19149"/>
                  <a:pt x="17585" y="19083"/>
                </a:cubicBezTo>
                <a:cubicBezTo>
                  <a:pt x="17652" y="19017"/>
                  <a:pt x="17652" y="18910"/>
                  <a:pt x="17585" y="18845"/>
                </a:cubicBezTo>
                <a:cubicBezTo>
                  <a:pt x="17552" y="18812"/>
                  <a:pt x="17509" y="18795"/>
                  <a:pt x="17465" y="18795"/>
                </a:cubicBezTo>
                <a:close/>
                <a:moveTo>
                  <a:pt x="18252" y="18795"/>
                </a:moveTo>
                <a:cubicBezTo>
                  <a:pt x="18208" y="18795"/>
                  <a:pt x="18165" y="18812"/>
                  <a:pt x="18131" y="18845"/>
                </a:cubicBezTo>
                <a:cubicBezTo>
                  <a:pt x="18065" y="18910"/>
                  <a:pt x="18065" y="19017"/>
                  <a:pt x="18131" y="19083"/>
                </a:cubicBezTo>
                <a:cubicBezTo>
                  <a:pt x="18198" y="19149"/>
                  <a:pt x="18305" y="19149"/>
                  <a:pt x="18371" y="19083"/>
                </a:cubicBezTo>
                <a:cubicBezTo>
                  <a:pt x="18438" y="19017"/>
                  <a:pt x="18438" y="18910"/>
                  <a:pt x="18371" y="18845"/>
                </a:cubicBezTo>
                <a:cubicBezTo>
                  <a:pt x="18338" y="18812"/>
                  <a:pt x="18295" y="18795"/>
                  <a:pt x="18252" y="18795"/>
                </a:cubicBezTo>
                <a:close/>
                <a:moveTo>
                  <a:pt x="19037" y="18795"/>
                </a:moveTo>
                <a:cubicBezTo>
                  <a:pt x="18994" y="18795"/>
                  <a:pt x="18951" y="18812"/>
                  <a:pt x="18918" y="18845"/>
                </a:cubicBezTo>
                <a:cubicBezTo>
                  <a:pt x="18851" y="18910"/>
                  <a:pt x="18851" y="19017"/>
                  <a:pt x="18918" y="19083"/>
                </a:cubicBezTo>
                <a:cubicBezTo>
                  <a:pt x="18984" y="19149"/>
                  <a:pt x="19091" y="19149"/>
                  <a:pt x="19158" y="19083"/>
                </a:cubicBezTo>
                <a:cubicBezTo>
                  <a:pt x="19224" y="19017"/>
                  <a:pt x="19224" y="18910"/>
                  <a:pt x="19158" y="18845"/>
                </a:cubicBezTo>
                <a:cubicBezTo>
                  <a:pt x="19125" y="18812"/>
                  <a:pt x="19081" y="18795"/>
                  <a:pt x="19037" y="18795"/>
                </a:cubicBezTo>
                <a:close/>
                <a:moveTo>
                  <a:pt x="19824" y="18795"/>
                </a:moveTo>
                <a:cubicBezTo>
                  <a:pt x="19780" y="18795"/>
                  <a:pt x="19736" y="18812"/>
                  <a:pt x="19703" y="18845"/>
                </a:cubicBezTo>
                <a:cubicBezTo>
                  <a:pt x="19637" y="18910"/>
                  <a:pt x="19637" y="19017"/>
                  <a:pt x="19703" y="19083"/>
                </a:cubicBezTo>
                <a:cubicBezTo>
                  <a:pt x="19770" y="19149"/>
                  <a:pt x="19878" y="19149"/>
                  <a:pt x="19944" y="19083"/>
                </a:cubicBezTo>
                <a:cubicBezTo>
                  <a:pt x="20010" y="19017"/>
                  <a:pt x="20010" y="18910"/>
                  <a:pt x="19944" y="18845"/>
                </a:cubicBezTo>
                <a:cubicBezTo>
                  <a:pt x="19911" y="18812"/>
                  <a:pt x="19867" y="18795"/>
                  <a:pt x="19824" y="18795"/>
                </a:cubicBezTo>
                <a:close/>
                <a:moveTo>
                  <a:pt x="20610" y="18795"/>
                </a:moveTo>
                <a:cubicBezTo>
                  <a:pt x="20566" y="18795"/>
                  <a:pt x="20523" y="18812"/>
                  <a:pt x="20490" y="18845"/>
                </a:cubicBezTo>
                <a:cubicBezTo>
                  <a:pt x="20423" y="18910"/>
                  <a:pt x="20423" y="19017"/>
                  <a:pt x="20490" y="19083"/>
                </a:cubicBezTo>
                <a:cubicBezTo>
                  <a:pt x="20556" y="19149"/>
                  <a:pt x="20664" y="19149"/>
                  <a:pt x="20730" y="19083"/>
                </a:cubicBezTo>
                <a:cubicBezTo>
                  <a:pt x="20797" y="19017"/>
                  <a:pt x="20797" y="18910"/>
                  <a:pt x="20730" y="18845"/>
                </a:cubicBezTo>
                <a:cubicBezTo>
                  <a:pt x="20697" y="18812"/>
                  <a:pt x="20653" y="18795"/>
                  <a:pt x="20610" y="18795"/>
                </a:cubicBezTo>
                <a:close/>
                <a:moveTo>
                  <a:pt x="21396" y="18795"/>
                </a:moveTo>
                <a:cubicBezTo>
                  <a:pt x="21353" y="18795"/>
                  <a:pt x="21309" y="18812"/>
                  <a:pt x="21276" y="18845"/>
                </a:cubicBezTo>
                <a:cubicBezTo>
                  <a:pt x="21209" y="18910"/>
                  <a:pt x="21209" y="19017"/>
                  <a:pt x="21276" y="19083"/>
                </a:cubicBezTo>
                <a:cubicBezTo>
                  <a:pt x="21342" y="19149"/>
                  <a:pt x="21450" y="19149"/>
                  <a:pt x="21517" y="19083"/>
                </a:cubicBezTo>
                <a:cubicBezTo>
                  <a:pt x="21583" y="19017"/>
                  <a:pt x="21583" y="18910"/>
                  <a:pt x="21517" y="18845"/>
                </a:cubicBezTo>
                <a:cubicBezTo>
                  <a:pt x="21483" y="18812"/>
                  <a:pt x="21440" y="18795"/>
                  <a:pt x="21396" y="18795"/>
                </a:cubicBezTo>
                <a:close/>
                <a:moveTo>
                  <a:pt x="169" y="19613"/>
                </a:moveTo>
                <a:cubicBezTo>
                  <a:pt x="126" y="19613"/>
                  <a:pt x="83" y="19630"/>
                  <a:pt x="49" y="19662"/>
                </a:cubicBezTo>
                <a:cubicBezTo>
                  <a:pt x="-17" y="19728"/>
                  <a:pt x="-17" y="19834"/>
                  <a:pt x="49" y="19900"/>
                </a:cubicBezTo>
                <a:cubicBezTo>
                  <a:pt x="116" y="19966"/>
                  <a:pt x="223" y="19966"/>
                  <a:pt x="290" y="19900"/>
                </a:cubicBezTo>
                <a:cubicBezTo>
                  <a:pt x="356" y="19834"/>
                  <a:pt x="356" y="19728"/>
                  <a:pt x="290" y="19662"/>
                </a:cubicBezTo>
                <a:cubicBezTo>
                  <a:pt x="256" y="19630"/>
                  <a:pt x="213" y="19613"/>
                  <a:pt x="169" y="19613"/>
                </a:cubicBezTo>
                <a:close/>
                <a:moveTo>
                  <a:pt x="955" y="19613"/>
                </a:moveTo>
                <a:cubicBezTo>
                  <a:pt x="912" y="19613"/>
                  <a:pt x="869" y="19630"/>
                  <a:pt x="836" y="19662"/>
                </a:cubicBezTo>
                <a:cubicBezTo>
                  <a:pt x="769" y="19728"/>
                  <a:pt x="769" y="19834"/>
                  <a:pt x="836" y="19900"/>
                </a:cubicBezTo>
                <a:cubicBezTo>
                  <a:pt x="902" y="19966"/>
                  <a:pt x="1009" y="19966"/>
                  <a:pt x="1076" y="19900"/>
                </a:cubicBezTo>
                <a:cubicBezTo>
                  <a:pt x="1142" y="19834"/>
                  <a:pt x="1142" y="19728"/>
                  <a:pt x="1076" y="19662"/>
                </a:cubicBezTo>
                <a:cubicBezTo>
                  <a:pt x="1043" y="19630"/>
                  <a:pt x="999" y="19613"/>
                  <a:pt x="955" y="19613"/>
                </a:cubicBezTo>
                <a:close/>
                <a:moveTo>
                  <a:pt x="1742" y="19613"/>
                </a:moveTo>
                <a:cubicBezTo>
                  <a:pt x="1698" y="19613"/>
                  <a:pt x="1654" y="19630"/>
                  <a:pt x="1621" y="19662"/>
                </a:cubicBezTo>
                <a:cubicBezTo>
                  <a:pt x="1555" y="19728"/>
                  <a:pt x="1555" y="19834"/>
                  <a:pt x="1621" y="19900"/>
                </a:cubicBezTo>
                <a:cubicBezTo>
                  <a:pt x="1688" y="19966"/>
                  <a:pt x="1796" y="19966"/>
                  <a:pt x="1862" y="19900"/>
                </a:cubicBezTo>
                <a:cubicBezTo>
                  <a:pt x="1928" y="19834"/>
                  <a:pt x="1928" y="19728"/>
                  <a:pt x="1862" y="19662"/>
                </a:cubicBezTo>
                <a:cubicBezTo>
                  <a:pt x="1829" y="19630"/>
                  <a:pt x="1785" y="19613"/>
                  <a:pt x="1742" y="19613"/>
                </a:cubicBezTo>
                <a:close/>
                <a:moveTo>
                  <a:pt x="2528" y="19613"/>
                </a:moveTo>
                <a:cubicBezTo>
                  <a:pt x="2484" y="19613"/>
                  <a:pt x="2441" y="19630"/>
                  <a:pt x="2408" y="19662"/>
                </a:cubicBezTo>
                <a:cubicBezTo>
                  <a:pt x="2341" y="19728"/>
                  <a:pt x="2341" y="19834"/>
                  <a:pt x="2408" y="19900"/>
                </a:cubicBezTo>
                <a:cubicBezTo>
                  <a:pt x="2474" y="19966"/>
                  <a:pt x="2582" y="19966"/>
                  <a:pt x="2648" y="19900"/>
                </a:cubicBezTo>
                <a:cubicBezTo>
                  <a:pt x="2715" y="19834"/>
                  <a:pt x="2715" y="19728"/>
                  <a:pt x="2648" y="19662"/>
                </a:cubicBezTo>
                <a:cubicBezTo>
                  <a:pt x="2615" y="19630"/>
                  <a:pt x="2571" y="19613"/>
                  <a:pt x="2528" y="19613"/>
                </a:cubicBezTo>
                <a:close/>
                <a:moveTo>
                  <a:pt x="3314" y="19613"/>
                </a:moveTo>
                <a:cubicBezTo>
                  <a:pt x="3271" y="19613"/>
                  <a:pt x="3227" y="19630"/>
                  <a:pt x="3194" y="19662"/>
                </a:cubicBezTo>
                <a:cubicBezTo>
                  <a:pt x="3127" y="19728"/>
                  <a:pt x="3127" y="19834"/>
                  <a:pt x="3194" y="19900"/>
                </a:cubicBezTo>
                <a:cubicBezTo>
                  <a:pt x="3260" y="19966"/>
                  <a:pt x="3368" y="19966"/>
                  <a:pt x="3434" y="19900"/>
                </a:cubicBezTo>
                <a:cubicBezTo>
                  <a:pt x="3500" y="19834"/>
                  <a:pt x="3500" y="19728"/>
                  <a:pt x="3434" y="19662"/>
                </a:cubicBezTo>
                <a:cubicBezTo>
                  <a:pt x="3401" y="19630"/>
                  <a:pt x="3358" y="19613"/>
                  <a:pt x="3314" y="19613"/>
                </a:cubicBezTo>
                <a:close/>
                <a:moveTo>
                  <a:pt x="4101" y="19613"/>
                </a:moveTo>
                <a:cubicBezTo>
                  <a:pt x="4057" y="19613"/>
                  <a:pt x="4013" y="19630"/>
                  <a:pt x="3980" y="19662"/>
                </a:cubicBezTo>
                <a:cubicBezTo>
                  <a:pt x="3914" y="19728"/>
                  <a:pt x="3914" y="19834"/>
                  <a:pt x="3980" y="19900"/>
                </a:cubicBezTo>
                <a:cubicBezTo>
                  <a:pt x="4047" y="19966"/>
                  <a:pt x="4154" y="19966"/>
                  <a:pt x="4220" y="19900"/>
                </a:cubicBezTo>
                <a:cubicBezTo>
                  <a:pt x="4287" y="19834"/>
                  <a:pt x="4287" y="19728"/>
                  <a:pt x="4220" y="19662"/>
                </a:cubicBezTo>
                <a:cubicBezTo>
                  <a:pt x="4187" y="19630"/>
                  <a:pt x="4144" y="19613"/>
                  <a:pt x="4101" y="19613"/>
                </a:cubicBezTo>
                <a:close/>
                <a:moveTo>
                  <a:pt x="4886" y="19613"/>
                </a:moveTo>
                <a:cubicBezTo>
                  <a:pt x="4843" y="19613"/>
                  <a:pt x="4800" y="19630"/>
                  <a:pt x="4766" y="19662"/>
                </a:cubicBezTo>
                <a:cubicBezTo>
                  <a:pt x="4700" y="19728"/>
                  <a:pt x="4700" y="19834"/>
                  <a:pt x="4766" y="19900"/>
                </a:cubicBezTo>
                <a:cubicBezTo>
                  <a:pt x="4833" y="19966"/>
                  <a:pt x="4940" y="19966"/>
                  <a:pt x="5007" y="19900"/>
                </a:cubicBezTo>
                <a:cubicBezTo>
                  <a:pt x="5073" y="19834"/>
                  <a:pt x="5073" y="19728"/>
                  <a:pt x="5007" y="19662"/>
                </a:cubicBezTo>
                <a:cubicBezTo>
                  <a:pt x="4973" y="19630"/>
                  <a:pt x="4930" y="19613"/>
                  <a:pt x="4886" y="19613"/>
                </a:cubicBezTo>
                <a:close/>
                <a:moveTo>
                  <a:pt x="5672" y="19613"/>
                </a:moveTo>
                <a:cubicBezTo>
                  <a:pt x="5629" y="19613"/>
                  <a:pt x="5586" y="19630"/>
                  <a:pt x="5553" y="19662"/>
                </a:cubicBezTo>
                <a:cubicBezTo>
                  <a:pt x="5486" y="19728"/>
                  <a:pt x="5486" y="19834"/>
                  <a:pt x="5553" y="19900"/>
                </a:cubicBezTo>
                <a:cubicBezTo>
                  <a:pt x="5619" y="19966"/>
                  <a:pt x="5726" y="19966"/>
                  <a:pt x="5793" y="19900"/>
                </a:cubicBezTo>
                <a:cubicBezTo>
                  <a:pt x="5859" y="19834"/>
                  <a:pt x="5859" y="19728"/>
                  <a:pt x="5793" y="19662"/>
                </a:cubicBezTo>
                <a:cubicBezTo>
                  <a:pt x="5760" y="19630"/>
                  <a:pt x="5716" y="19613"/>
                  <a:pt x="5672" y="19613"/>
                </a:cubicBezTo>
                <a:close/>
                <a:moveTo>
                  <a:pt x="6459" y="19613"/>
                </a:moveTo>
                <a:cubicBezTo>
                  <a:pt x="6415" y="19613"/>
                  <a:pt x="6372" y="19630"/>
                  <a:pt x="6338" y="19662"/>
                </a:cubicBezTo>
                <a:cubicBezTo>
                  <a:pt x="6272" y="19728"/>
                  <a:pt x="6272" y="19834"/>
                  <a:pt x="6338" y="19900"/>
                </a:cubicBezTo>
                <a:cubicBezTo>
                  <a:pt x="6405" y="19966"/>
                  <a:pt x="6513" y="19966"/>
                  <a:pt x="6579" y="19900"/>
                </a:cubicBezTo>
                <a:cubicBezTo>
                  <a:pt x="6646" y="19834"/>
                  <a:pt x="6646" y="19728"/>
                  <a:pt x="6579" y="19662"/>
                </a:cubicBezTo>
                <a:cubicBezTo>
                  <a:pt x="6546" y="19630"/>
                  <a:pt x="6502" y="19613"/>
                  <a:pt x="6459" y="19613"/>
                </a:cubicBezTo>
                <a:close/>
                <a:moveTo>
                  <a:pt x="7245" y="19613"/>
                </a:moveTo>
                <a:cubicBezTo>
                  <a:pt x="7202" y="19613"/>
                  <a:pt x="7158" y="19630"/>
                  <a:pt x="7125" y="19662"/>
                </a:cubicBezTo>
                <a:cubicBezTo>
                  <a:pt x="7058" y="19728"/>
                  <a:pt x="7058" y="19834"/>
                  <a:pt x="7125" y="19900"/>
                </a:cubicBezTo>
                <a:cubicBezTo>
                  <a:pt x="7191" y="19966"/>
                  <a:pt x="7299" y="19966"/>
                  <a:pt x="7365" y="19900"/>
                </a:cubicBezTo>
                <a:cubicBezTo>
                  <a:pt x="7432" y="19834"/>
                  <a:pt x="7432" y="19728"/>
                  <a:pt x="7365" y="19662"/>
                </a:cubicBezTo>
                <a:cubicBezTo>
                  <a:pt x="7332" y="19630"/>
                  <a:pt x="7289" y="19613"/>
                  <a:pt x="7245" y="19613"/>
                </a:cubicBezTo>
                <a:close/>
                <a:moveTo>
                  <a:pt x="8031" y="19613"/>
                </a:moveTo>
                <a:cubicBezTo>
                  <a:pt x="7988" y="19613"/>
                  <a:pt x="7944" y="19630"/>
                  <a:pt x="7911" y="19662"/>
                </a:cubicBezTo>
                <a:cubicBezTo>
                  <a:pt x="7845" y="19728"/>
                  <a:pt x="7845" y="19834"/>
                  <a:pt x="7911" y="19900"/>
                </a:cubicBezTo>
                <a:cubicBezTo>
                  <a:pt x="7977" y="19966"/>
                  <a:pt x="8085" y="19966"/>
                  <a:pt x="8151" y="19900"/>
                </a:cubicBezTo>
                <a:cubicBezTo>
                  <a:pt x="8217" y="19834"/>
                  <a:pt x="8217" y="19728"/>
                  <a:pt x="8151" y="19662"/>
                </a:cubicBezTo>
                <a:cubicBezTo>
                  <a:pt x="8118" y="19630"/>
                  <a:pt x="8075" y="19613"/>
                  <a:pt x="8031" y="19613"/>
                </a:cubicBezTo>
                <a:close/>
                <a:moveTo>
                  <a:pt x="8818" y="19613"/>
                </a:moveTo>
                <a:cubicBezTo>
                  <a:pt x="8774" y="19613"/>
                  <a:pt x="8730" y="19630"/>
                  <a:pt x="8697" y="19662"/>
                </a:cubicBezTo>
                <a:cubicBezTo>
                  <a:pt x="8631" y="19728"/>
                  <a:pt x="8631" y="19834"/>
                  <a:pt x="8697" y="19900"/>
                </a:cubicBezTo>
                <a:cubicBezTo>
                  <a:pt x="8764" y="19966"/>
                  <a:pt x="8871" y="19966"/>
                  <a:pt x="8937" y="19900"/>
                </a:cubicBezTo>
                <a:cubicBezTo>
                  <a:pt x="9004" y="19834"/>
                  <a:pt x="9004" y="19728"/>
                  <a:pt x="8937" y="19662"/>
                </a:cubicBezTo>
                <a:cubicBezTo>
                  <a:pt x="8904" y="19630"/>
                  <a:pt x="8861" y="19613"/>
                  <a:pt x="8818" y="19613"/>
                </a:cubicBezTo>
                <a:close/>
                <a:moveTo>
                  <a:pt x="9603" y="19613"/>
                </a:moveTo>
                <a:cubicBezTo>
                  <a:pt x="9560" y="19613"/>
                  <a:pt x="9517" y="19630"/>
                  <a:pt x="9483" y="19662"/>
                </a:cubicBezTo>
                <a:cubicBezTo>
                  <a:pt x="9417" y="19728"/>
                  <a:pt x="9417" y="19834"/>
                  <a:pt x="9483" y="19900"/>
                </a:cubicBezTo>
                <a:cubicBezTo>
                  <a:pt x="9550" y="19966"/>
                  <a:pt x="9657" y="19966"/>
                  <a:pt x="9724" y="19900"/>
                </a:cubicBezTo>
                <a:cubicBezTo>
                  <a:pt x="9790" y="19834"/>
                  <a:pt x="9790" y="19728"/>
                  <a:pt x="9724" y="19662"/>
                </a:cubicBezTo>
                <a:cubicBezTo>
                  <a:pt x="9690" y="19630"/>
                  <a:pt x="9647" y="19613"/>
                  <a:pt x="9603" y="19613"/>
                </a:cubicBezTo>
                <a:close/>
                <a:moveTo>
                  <a:pt x="10390" y="19613"/>
                </a:moveTo>
                <a:cubicBezTo>
                  <a:pt x="10346" y="19613"/>
                  <a:pt x="10303" y="19630"/>
                  <a:pt x="10270" y="19662"/>
                </a:cubicBezTo>
                <a:cubicBezTo>
                  <a:pt x="10203" y="19728"/>
                  <a:pt x="10203" y="19834"/>
                  <a:pt x="10270" y="19900"/>
                </a:cubicBezTo>
                <a:cubicBezTo>
                  <a:pt x="10336" y="19966"/>
                  <a:pt x="10444" y="19966"/>
                  <a:pt x="10510" y="19900"/>
                </a:cubicBezTo>
                <a:cubicBezTo>
                  <a:pt x="10576" y="19834"/>
                  <a:pt x="10576" y="19728"/>
                  <a:pt x="10510" y="19662"/>
                </a:cubicBezTo>
                <a:cubicBezTo>
                  <a:pt x="10477" y="19630"/>
                  <a:pt x="10433" y="19613"/>
                  <a:pt x="10390" y="19613"/>
                </a:cubicBezTo>
                <a:close/>
                <a:moveTo>
                  <a:pt x="11176" y="19613"/>
                </a:moveTo>
                <a:cubicBezTo>
                  <a:pt x="11132" y="19613"/>
                  <a:pt x="11089" y="19630"/>
                  <a:pt x="11055" y="19662"/>
                </a:cubicBezTo>
                <a:cubicBezTo>
                  <a:pt x="10989" y="19728"/>
                  <a:pt x="10989" y="19834"/>
                  <a:pt x="11055" y="19900"/>
                </a:cubicBezTo>
                <a:cubicBezTo>
                  <a:pt x="11122" y="19966"/>
                  <a:pt x="11230" y="19966"/>
                  <a:pt x="11296" y="19900"/>
                </a:cubicBezTo>
                <a:cubicBezTo>
                  <a:pt x="11363" y="19834"/>
                  <a:pt x="11363" y="19728"/>
                  <a:pt x="11296" y="19662"/>
                </a:cubicBezTo>
                <a:cubicBezTo>
                  <a:pt x="11263" y="19630"/>
                  <a:pt x="11219" y="19613"/>
                  <a:pt x="11176" y="19613"/>
                </a:cubicBezTo>
                <a:close/>
                <a:moveTo>
                  <a:pt x="11962" y="19613"/>
                </a:moveTo>
                <a:cubicBezTo>
                  <a:pt x="11919" y="19613"/>
                  <a:pt x="11875" y="19630"/>
                  <a:pt x="11842" y="19662"/>
                </a:cubicBezTo>
                <a:cubicBezTo>
                  <a:pt x="11775" y="19728"/>
                  <a:pt x="11775" y="19834"/>
                  <a:pt x="11842" y="19900"/>
                </a:cubicBezTo>
                <a:cubicBezTo>
                  <a:pt x="11908" y="19966"/>
                  <a:pt x="12016" y="19966"/>
                  <a:pt x="12083" y="19900"/>
                </a:cubicBezTo>
                <a:cubicBezTo>
                  <a:pt x="12149" y="19834"/>
                  <a:pt x="12149" y="19728"/>
                  <a:pt x="12083" y="19662"/>
                </a:cubicBezTo>
                <a:cubicBezTo>
                  <a:pt x="12049" y="19630"/>
                  <a:pt x="12006" y="19613"/>
                  <a:pt x="11962" y="19613"/>
                </a:cubicBezTo>
                <a:close/>
                <a:moveTo>
                  <a:pt x="12748" y="19613"/>
                </a:moveTo>
                <a:cubicBezTo>
                  <a:pt x="12705" y="19613"/>
                  <a:pt x="12661" y="19630"/>
                  <a:pt x="12628" y="19662"/>
                </a:cubicBezTo>
                <a:cubicBezTo>
                  <a:pt x="12562" y="19728"/>
                  <a:pt x="12562" y="19834"/>
                  <a:pt x="12628" y="19900"/>
                </a:cubicBezTo>
                <a:cubicBezTo>
                  <a:pt x="12694" y="19966"/>
                  <a:pt x="12802" y="19966"/>
                  <a:pt x="12868" y="19900"/>
                </a:cubicBezTo>
                <a:cubicBezTo>
                  <a:pt x="12935" y="19834"/>
                  <a:pt x="12935" y="19728"/>
                  <a:pt x="12868" y="19662"/>
                </a:cubicBezTo>
                <a:cubicBezTo>
                  <a:pt x="12835" y="19630"/>
                  <a:pt x="12792" y="19613"/>
                  <a:pt x="12748" y="19613"/>
                </a:cubicBezTo>
                <a:close/>
                <a:moveTo>
                  <a:pt x="13535" y="19613"/>
                </a:moveTo>
                <a:cubicBezTo>
                  <a:pt x="13491" y="19613"/>
                  <a:pt x="13447" y="19630"/>
                  <a:pt x="13414" y="19662"/>
                </a:cubicBezTo>
                <a:cubicBezTo>
                  <a:pt x="13348" y="19728"/>
                  <a:pt x="13348" y="19834"/>
                  <a:pt x="13414" y="19900"/>
                </a:cubicBezTo>
                <a:cubicBezTo>
                  <a:pt x="13481" y="19966"/>
                  <a:pt x="13588" y="19966"/>
                  <a:pt x="13654" y="19900"/>
                </a:cubicBezTo>
                <a:cubicBezTo>
                  <a:pt x="13721" y="19834"/>
                  <a:pt x="13721" y="19728"/>
                  <a:pt x="13654" y="19662"/>
                </a:cubicBezTo>
                <a:cubicBezTo>
                  <a:pt x="13621" y="19630"/>
                  <a:pt x="13578" y="19613"/>
                  <a:pt x="13535" y="19613"/>
                </a:cubicBezTo>
                <a:close/>
                <a:moveTo>
                  <a:pt x="14320" y="19613"/>
                </a:moveTo>
                <a:cubicBezTo>
                  <a:pt x="14277" y="19613"/>
                  <a:pt x="14234" y="19630"/>
                  <a:pt x="14201" y="19662"/>
                </a:cubicBezTo>
                <a:cubicBezTo>
                  <a:pt x="14134" y="19728"/>
                  <a:pt x="14134" y="19834"/>
                  <a:pt x="14201" y="19900"/>
                </a:cubicBezTo>
                <a:cubicBezTo>
                  <a:pt x="14267" y="19966"/>
                  <a:pt x="14374" y="19966"/>
                  <a:pt x="14441" y="19900"/>
                </a:cubicBezTo>
                <a:cubicBezTo>
                  <a:pt x="14507" y="19834"/>
                  <a:pt x="14507" y="19728"/>
                  <a:pt x="14441" y="19662"/>
                </a:cubicBezTo>
                <a:cubicBezTo>
                  <a:pt x="14408" y="19630"/>
                  <a:pt x="14364" y="19613"/>
                  <a:pt x="14320" y="19613"/>
                </a:cubicBezTo>
                <a:close/>
                <a:moveTo>
                  <a:pt x="15107" y="19613"/>
                </a:moveTo>
                <a:cubicBezTo>
                  <a:pt x="15063" y="19613"/>
                  <a:pt x="15019" y="19630"/>
                  <a:pt x="14986" y="19662"/>
                </a:cubicBezTo>
                <a:cubicBezTo>
                  <a:pt x="14920" y="19728"/>
                  <a:pt x="14920" y="19834"/>
                  <a:pt x="14986" y="19900"/>
                </a:cubicBezTo>
                <a:cubicBezTo>
                  <a:pt x="15053" y="19966"/>
                  <a:pt x="15161" y="19966"/>
                  <a:pt x="15227" y="19900"/>
                </a:cubicBezTo>
                <a:cubicBezTo>
                  <a:pt x="15293" y="19834"/>
                  <a:pt x="15293" y="19728"/>
                  <a:pt x="15227" y="19662"/>
                </a:cubicBezTo>
                <a:cubicBezTo>
                  <a:pt x="15194" y="19630"/>
                  <a:pt x="15150" y="19613"/>
                  <a:pt x="15107" y="19613"/>
                </a:cubicBezTo>
                <a:close/>
                <a:moveTo>
                  <a:pt x="15893" y="19613"/>
                </a:moveTo>
                <a:cubicBezTo>
                  <a:pt x="15849" y="19613"/>
                  <a:pt x="15806" y="19630"/>
                  <a:pt x="15772" y="19662"/>
                </a:cubicBezTo>
                <a:cubicBezTo>
                  <a:pt x="15706" y="19728"/>
                  <a:pt x="15706" y="19834"/>
                  <a:pt x="15772" y="19900"/>
                </a:cubicBezTo>
                <a:cubicBezTo>
                  <a:pt x="15839" y="19966"/>
                  <a:pt x="15947" y="19966"/>
                  <a:pt x="16013" y="19900"/>
                </a:cubicBezTo>
                <a:cubicBezTo>
                  <a:pt x="16080" y="19834"/>
                  <a:pt x="16080" y="19728"/>
                  <a:pt x="16013" y="19662"/>
                </a:cubicBezTo>
                <a:cubicBezTo>
                  <a:pt x="15980" y="19630"/>
                  <a:pt x="15936" y="19613"/>
                  <a:pt x="15893" y="19613"/>
                </a:cubicBezTo>
                <a:close/>
                <a:moveTo>
                  <a:pt x="16679" y="19613"/>
                </a:moveTo>
                <a:cubicBezTo>
                  <a:pt x="16636" y="19613"/>
                  <a:pt x="16592" y="19630"/>
                  <a:pt x="16559" y="19662"/>
                </a:cubicBezTo>
                <a:cubicBezTo>
                  <a:pt x="16492" y="19728"/>
                  <a:pt x="16492" y="19834"/>
                  <a:pt x="16559" y="19900"/>
                </a:cubicBezTo>
                <a:cubicBezTo>
                  <a:pt x="16625" y="19966"/>
                  <a:pt x="16733" y="19966"/>
                  <a:pt x="16800" y="19900"/>
                </a:cubicBezTo>
                <a:cubicBezTo>
                  <a:pt x="16866" y="19834"/>
                  <a:pt x="16866" y="19728"/>
                  <a:pt x="16800" y="19662"/>
                </a:cubicBezTo>
                <a:cubicBezTo>
                  <a:pt x="16766" y="19630"/>
                  <a:pt x="16723" y="19613"/>
                  <a:pt x="16679" y="19613"/>
                </a:cubicBezTo>
                <a:close/>
                <a:moveTo>
                  <a:pt x="17465" y="19613"/>
                </a:moveTo>
                <a:cubicBezTo>
                  <a:pt x="17422" y="19613"/>
                  <a:pt x="17378" y="19630"/>
                  <a:pt x="17345" y="19662"/>
                </a:cubicBezTo>
                <a:cubicBezTo>
                  <a:pt x="17279" y="19728"/>
                  <a:pt x="17279" y="19834"/>
                  <a:pt x="17345" y="19900"/>
                </a:cubicBezTo>
                <a:cubicBezTo>
                  <a:pt x="17411" y="19966"/>
                  <a:pt x="17519" y="19966"/>
                  <a:pt x="17585" y="19900"/>
                </a:cubicBezTo>
                <a:cubicBezTo>
                  <a:pt x="17652" y="19834"/>
                  <a:pt x="17652" y="19728"/>
                  <a:pt x="17585" y="19662"/>
                </a:cubicBezTo>
                <a:cubicBezTo>
                  <a:pt x="17552" y="19630"/>
                  <a:pt x="17509" y="19613"/>
                  <a:pt x="17465" y="19613"/>
                </a:cubicBezTo>
                <a:close/>
                <a:moveTo>
                  <a:pt x="18252" y="19613"/>
                </a:moveTo>
                <a:cubicBezTo>
                  <a:pt x="18208" y="19613"/>
                  <a:pt x="18165" y="19630"/>
                  <a:pt x="18131" y="19662"/>
                </a:cubicBezTo>
                <a:cubicBezTo>
                  <a:pt x="18065" y="19728"/>
                  <a:pt x="18065" y="19834"/>
                  <a:pt x="18131" y="19900"/>
                </a:cubicBezTo>
                <a:cubicBezTo>
                  <a:pt x="18198" y="19966"/>
                  <a:pt x="18305" y="19966"/>
                  <a:pt x="18371" y="19900"/>
                </a:cubicBezTo>
                <a:cubicBezTo>
                  <a:pt x="18438" y="19834"/>
                  <a:pt x="18438" y="19728"/>
                  <a:pt x="18371" y="19662"/>
                </a:cubicBezTo>
                <a:cubicBezTo>
                  <a:pt x="18338" y="19630"/>
                  <a:pt x="18295" y="19613"/>
                  <a:pt x="18252" y="19613"/>
                </a:cubicBezTo>
                <a:close/>
                <a:moveTo>
                  <a:pt x="19037" y="19613"/>
                </a:moveTo>
                <a:cubicBezTo>
                  <a:pt x="18994" y="19613"/>
                  <a:pt x="18951" y="19630"/>
                  <a:pt x="18918" y="19662"/>
                </a:cubicBezTo>
                <a:cubicBezTo>
                  <a:pt x="18851" y="19728"/>
                  <a:pt x="18851" y="19834"/>
                  <a:pt x="18918" y="19900"/>
                </a:cubicBezTo>
                <a:cubicBezTo>
                  <a:pt x="18984" y="19966"/>
                  <a:pt x="19091" y="19966"/>
                  <a:pt x="19158" y="19900"/>
                </a:cubicBezTo>
                <a:cubicBezTo>
                  <a:pt x="19224" y="19834"/>
                  <a:pt x="19224" y="19728"/>
                  <a:pt x="19158" y="19662"/>
                </a:cubicBezTo>
                <a:cubicBezTo>
                  <a:pt x="19125" y="19630"/>
                  <a:pt x="19081" y="19613"/>
                  <a:pt x="19037" y="19613"/>
                </a:cubicBezTo>
                <a:close/>
                <a:moveTo>
                  <a:pt x="19824" y="19613"/>
                </a:moveTo>
                <a:cubicBezTo>
                  <a:pt x="19780" y="19613"/>
                  <a:pt x="19736" y="19630"/>
                  <a:pt x="19703" y="19662"/>
                </a:cubicBezTo>
                <a:cubicBezTo>
                  <a:pt x="19637" y="19728"/>
                  <a:pt x="19637" y="19834"/>
                  <a:pt x="19703" y="19900"/>
                </a:cubicBezTo>
                <a:cubicBezTo>
                  <a:pt x="19770" y="19966"/>
                  <a:pt x="19878" y="19966"/>
                  <a:pt x="19944" y="19900"/>
                </a:cubicBezTo>
                <a:cubicBezTo>
                  <a:pt x="20010" y="19834"/>
                  <a:pt x="20010" y="19728"/>
                  <a:pt x="19944" y="19662"/>
                </a:cubicBezTo>
                <a:cubicBezTo>
                  <a:pt x="19911" y="19630"/>
                  <a:pt x="19867" y="19613"/>
                  <a:pt x="19824" y="19613"/>
                </a:cubicBezTo>
                <a:close/>
                <a:moveTo>
                  <a:pt x="20610" y="19613"/>
                </a:moveTo>
                <a:cubicBezTo>
                  <a:pt x="20566" y="19613"/>
                  <a:pt x="20523" y="19630"/>
                  <a:pt x="20490" y="19662"/>
                </a:cubicBezTo>
                <a:cubicBezTo>
                  <a:pt x="20423" y="19728"/>
                  <a:pt x="20423" y="19834"/>
                  <a:pt x="20490" y="19900"/>
                </a:cubicBezTo>
                <a:cubicBezTo>
                  <a:pt x="20556" y="19966"/>
                  <a:pt x="20664" y="19966"/>
                  <a:pt x="20730" y="19900"/>
                </a:cubicBezTo>
                <a:cubicBezTo>
                  <a:pt x="20797" y="19834"/>
                  <a:pt x="20797" y="19728"/>
                  <a:pt x="20730" y="19662"/>
                </a:cubicBezTo>
                <a:cubicBezTo>
                  <a:pt x="20697" y="19630"/>
                  <a:pt x="20653" y="19613"/>
                  <a:pt x="20610" y="19613"/>
                </a:cubicBezTo>
                <a:close/>
                <a:moveTo>
                  <a:pt x="21396" y="19613"/>
                </a:moveTo>
                <a:cubicBezTo>
                  <a:pt x="21353" y="19613"/>
                  <a:pt x="21309" y="19630"/>
                  <a:pt x="21276" y="19662"/>
                </a:cubicBezTo>
                <a:cubicBezTo>
                  <a:pt x="21209" y="19728"/>
                  <a:pt x="21209" y="19834"/>
                  <a:pt x="21276" y="19900"/>
                </a:cubicBezTo>
                <a:cubicBezTo>
                  <a:pt x="21342" y="19966"/>
                  <a:pt x="21450" y="19966"/>
                  <a:pt x="21517" y="19900"/>
                </a:cubicBezTo>
                <a:cubicBezTo>
                  <a:pt x="21583" y="19834"/>
                  <a:pt x="21583" y="19728"/>
                  <a:pt x="21517" y="19662"/>
                </a:cubicBezTo>
                <a:cubicBezTo>
                  <a:pt x="21483" y="19630"/>
                  <a:pt x="21440" y="19613"/>
                  <a:pt x="21396" y="19613"/>
                </a:cubicBezTo>
                <a:close/>
                <a:moveTo>
                  <a:pt x="169" y="20430"/>
                </a:moveTo>
                <a:cubicBezTo>
                  <a:pt x="126" y="20430"/>
                  <a:pt x="83" y="20447"/>
                  <a:pt x="49" y="20480"/>
                </a:cubicBezTo>
                <a:cubicBezTo>
                  <a:pt x="-17" y="20545"/>
                  <a:pt x="-17" y="20652"/>
                  <a:pt x="49" y="20717"/>
                </a:cubicBezTo>
                <a:cubicBezTo>
                  <a:pt x="116" y="20783"/>
                  <a:pt x="223" y="20783"/>
                  <a:pt x="290" y="20717"/>
                </a:cubicBezTo>
                <a:cubicBezTo>
                  <a:pt x="356" y="20652"/>
                  <a:pt x="356" y="20545"/>
                  <a:pt x="290" y="20480"/>
                </a:cubicBezTo>
                <a:cubicBezTo>
                  <a:pt x="256" y="20447"/>
                  <a:pt x="213" y="20430"/>
                  <a:pt x="169" y="20430"/>
                </a:cubicBezTo>
                <a:close/>
                <a:moveTo>
                  <a:pt x="955" y="20430"/>
                </a:moveTo>
                <a:cubicBezTo>
                  <a:pt x="912" y="20430"/>
                  <a:pt x="869" y="20447"/>
                  <a:pt x="836" y="20480"/>
                </a:cubicBezTo>
                <a:cubicBezTo>
                  <a:pt x="769" y="20545"/>
                  <a:pt x="769" y="20652"/>
                  <a:pt x="836" y="20717"/>
                </a:cubicBezTo>
                <a:cubicBezTo>
                  <a:pt x="902" y="20783"/>
                  <a:pt x="1009" y="20783"/>
                  <a:pt x="1076" y="20717"/>
                </a:cubicBezTo>
                <a:cubicBezTo>
                  <a:pt x="1142" y="20652"/>
                  <a:pt x="1142" y="20545"/>
                  <a:pt x="1076" y="20480"/>
                </a:cubicBezTo>
                <a:cubicBezTo>
                  <a:pt x="1043" y="20447"/>
                  <a:pt x="999" y="20430"/>
                  <a:pt x="955" y="20430"/>
                </a:cubicBezTo>
                <a:close/>
                <a:moveTo>
                  <a:pt x="1742" y="20430"/>
                </a:moveTo>
                <a:cubicBezTo>
                  <a:pt x="1698" y="20430"/>
                  <a:pt x="1654" y="20447"/>
                  <a:pt x="1621" y="20480"/>
                </a:cubicBezTo>
                <a:cubicBezTo>
                  <a:pt x="1555" y="20545"/>
                  <a:pt x="1555" y="20652"/>
                  <a:pt x="1621" y="20717"/>
                </a:cubicBezTo>
                <a:cubicBezTo>
                  <a:pt x="1688" y="20783"/>
                  <a:pt x="1796" y="20783"/>
                  <a:pt x="1862" y="20717"/>
                </a:cubicBezTo>
                <a:cubicBezTo>
                  <a:pt x="1928" y="20652"/>
                  <a:pt x="1928" y="20545"/>
                  <a:pt x="1862" y="20480"/>
                </a:cubicBezTo>
                <a:cubicBezTo>
                  <a:pt x="1829" y="20447"/>
                  <a:pt x="1785" y="20430"/>
                  <a:pt x="1742" y="20430"/>
                </a:cubicBezTo>
                <a:close/>
                <a:moveTo>
                  <a:pt x="2528" y="20430"/>
                </a:moveTo>
                <a:cubicBezTo>
                  <a:pt x="2484" y="20430"/>
                  <a:pt x="2441" y="20447"/>
                  <a:pt x="2408" y="20480"/>
                </a:cubicBezTo>
                <a:cubicBezTo>
                  <a:pt x="2341" y="20545"/>
                  <a:pt x="2341" y="20652"/>
                  <a:pt x="2408" y="20717"/>
                </a:cubicBezTo>
                <a:cubicBezTo>
                  <a:pt x="2474" y="20783"/>
                  <a:pt x="2582" y="20783"/>
                  <a:pt x="2648" y="20717"/>
                </a:cubicBezTo>
                <a:cubicBezTo>
                  <a:pt x="2715" y="20652"/>
                  <a:pt x="2715" y="20545"/>
                  <a:pt x="2648" y="20480"/>
                </a:cubicBezTo>
                <a:cubicBezTo>
                  <a:pt x="2615" y="20447"/>
                  <a:pt x="2571" y="20430"/>
                  <a:pt x="2528" y="20430"/>
                </a:cubicBezTo>
                <a:close/>
                <a:moveTo>
                  <a:pt x="3314" y="20430"/>
                </a:moveTo>
                <a:cubicBezTo>
                  <a:pt x="3271" y="20430"/>
                  <a:pt x="3227" y="20447"/>
                  <a:pt x="3194" y="20480"/>
                </a:cubicBezTo>
                <a:cubicBezTo>
                  <a:pt x="3127" y="20545"/>
                  <a:pt x="3127" y="20652"/>
                  <a:pt x="3194" y="20717"/>
                </a:cubicBezTo>
                <a:cubicBezTo>
                  <a:pt x="3260" y="20783"/>
                  <a:pt x="3368" y="20783"/>
                  <a:pt x="3434" y="20717"/>
                </a:cubicBezTo>
                <a:cubicBezTo>
                  <a:pt x="3500" y="20652"/>
                  <a:pt x="3500" y="20545"/>
                  <a:pt x="3434" y="20480"/>
                </a:cubicBezTo>
                <a:cubicBezTo>
                  <a:pt x="3401" y="20447"/>
                  <a:pt x="3358" y="20430"/>
                  <a:pt x="3314" y="20430"/>
                </a:cubicBezTo>
                <a:close/>
                <a:moveTo>
                  <a:pt x="4101" y="20430"/>
                </a:moveTo>
                <a:cubicBezTo>
                  <a:pt x="4057" y="20430"/>
                  <a:pt x="4013" y="20447"/>
                  <a:pt x="3980" y="20480"/>
                </a:cubicBezTo>
                <a:cubicBezTo>
                  <a:pt x="3914" y="20545"/>
                  <a:pt x="3914" y="20652"/>
                  <a:pt x="3980" y="20717"/>
                </a:cubicBezTo>
                <a:cubicBezTo>
                  <a:pt x="4047" y="20783"/>
                  <a:pt x="4154" y="20783"/>
                  <a:pt x="4220" y="20717"/>
                </a:cubicBezTo>
                <a:cubicBezTo>
                  <a:pt x="4287" y="20652"/>
                  <a:pt x="4287" y="20545"/>
                  <a:pt x="4220" y="20480"/>
                </a:cubicBezTo>
                <a:cubicBezTo>
                  <a:pt x="4187" y="20447"/>
                  <a:pt x="4144" y="20430"/>
                  <a:pt x="4101" y="20430"/>
                </a:cubicBezTo>
                <a:close/>
                <a:moveTo>
                  <a:pt x="4886" y="20430"/>
                </a:moveTo>
                <a:cubicBezTo>
                  <a:pt x="4843" y="20430"/>
                  <a:pt x="4800" y="20447"/>
                  <a:pt x="4766" y="20480"/>
                </a:cubicBezTo>
                <a:cubicBezTo>
                  <a:pt x="4700" y="20545"/>
                  <a:pt x="4700" y="20652"/>
                  <a:pt x="4766" y="20717"/>
                </a:cubicBezTo>
                <a:cubicBezTo>
                  <a:pt x="4833" y="20783"/>
                  <a:pt x="4940" y="20783"/>
                  <a:pt x="5007" y="20717"/>
                </a:cubicBezTo>
                <a:cubicBezTo>
                  <a:pt x="5073" y="20652"/>
                  <a:pt x="5073" y="20545"/>
                  <a:pt x="5007" y="20480"/>
                </a:cubicBezTo>
                <a:cubicBezTo>
                  <a:pt x="4973" y="20447"/>
                  <a:pt x="4930" y="20430"/>
                  <a:pt x="4886" y="20430"/>
                </a:cubicBezTo>
                <a:close/>
                <a:moveTo>
                  <a:pt x="5672" y="20430"/>
                </a:moveTo>
                <a:cubicBezTo>
                  <a:pt x="5629" y="20430"/>
                  <a:pt x="5586" y="20447"/>
                  <a:pt x="5553" y="20480"/>
                </a:cubicBezTo>
                <a:cubicBezTo>
                  <a:pt x="5486" y="20545"/>
                  <a:pt x="5486" y="20652"/>
                  <a:pt x="5553" y="20717"/>
                </a:cubicBezTo>
                <a:cubicBezTo>
                  <a:pt x="5619" y="20783"/>
                  <a:pt x="5726" y="20783"/>
                  <a:pt x="5793" y="20717"/>
                </a:cubicBezTo>
                <a:cubicBezTo>
                  <a:pt x="5859" y="20652"/>
                  <a:pt x="5859" y="20545"/>
                  <a:pt x="5793" y="20480"/>
                </a:cubicBezTo>
                <a:cubicBezTo>
                  <a:pt x="5760" y="20447"/>
                  <a:pt x="5716" y="20430"/>
                  <a:pt x="5672" y="20430"/>
                </a:cubicBezTo>
                <a:close/>
                <a:moveTo>
                  <a:pt x="6459" y="20430"/>
                </a:moveTo>
                <a:cubicBezTo>
                  <a:pt x="6415" y="20430"/>
                  <a:pt x="6372" y="20447"/>
                  <a:pt x="6338" y="20480"/>
                </a:cubicBezTo>
                <a:cubicBezTo>
                  <a:pt x="6272" y="20545"/>
                  <a:pt x="6272" y="20652"/>
                  <a:pt x="6338" y="20717"/>
                </a:cubicBezTo>
                <a:cubicBezTo>
                  <a:pt x="6405" y="20783"/>
                  <a:pt x="6513" y="20783"/>
                  <a:pt x="6579" y="20717"/>
                </a:cubicBezTo>
                <a:cubicBezTo>
                  <a:pt x="6646" y="20652"/>
                  <a:pt x="6646" y="20545"/>
                  <a:pt x="6579" y="20480"/>
                </a:cubicBezTo>
                <a:cubicBezTo>
                  <a:pt x="6546" y="20447"/>
                  <a:pt x="6502" y="20430"/>
                  <a:pt x="6459" y="20430"/>
                </a:cubicBezTo>
                <a:close/>
                <a:moveTo>
                  <a:pt x="7245" y="20430"/>
                </a:moveTo>
                <a:cubicBezTo>
                  <a:pt x="7202" y="20430"/>
                  <a:pt x="7158" y="20447"/>
                  <a:pt x="7125" y="20480"/>
                </a:cubicBezTo>
                <a:cubicBezTo>
                  <a:pt x="7058" y="20545"/>
                  <a:pt x="7058" y="20652"/>
                  <a:pt x="7125" y="20717"/>
                </a:cubicBezTo>
                <a:cubicBezTo>
                  <a:pt x="7191" y="20783"/>
                  <a:pt x="7299" y="20783"/>
                  <a:pt x="7365" y="20717"/>
                </a:cubicBezTo>
                <a:cubicBezTo>
                  <a:pt x="7432" y="20652"/>
                  <a:pt x="7432" y="20545"/>
                  <a:pt x="7365" y="20480"/>
                </a:cubicBezTo>
                <a:cubicBezTo>
                  <a:pt x="7332" y="20447"/>
                  <a:pt x="7289" y="20430"/>
                  <a:pt x="7245" y="20430"/>
                </a:cubicBezTo>
                <a:close/>
                <a:moveTo>
                  <a:pt x="8031" y="20430"/>
                </a:moveTo>
                <a:cubicBezTo>
                  <a:pt x="7988" y="20430"/>
                  <a:pt x="7944" y="20447"/>
                  <a:pt x="7911" y="20480"/>
                </a:cubicBezTo>
                <a:cubicBezTo>
                  <a:pt x="7845" y="20545"/>
                  <a:pt x="7845" y="20652"/>
                  <a:pt x="7911" y="20717"/>
                </a:cubicBezTo>
                <a:cubicBezTo>
                  <a:pt x="7977" y="20783"/>
                  <a:pt x="8085" y="20783"/>
                  <a:pt x="8151" y="20717"/>
                </a:cubicBezTo>
                <a:cubicBezTo>
                  <a:pt x="8217" y="20652"/>
                  <a:pt x="8217" y="20545"/>
                  <a:pt x="8151" y="20480"/>
                </a:cubicBezTo>
                <a:cubicBezTo>
                  <a:pt x="8118" y="20447"/>
                  <a:pt x="8075" y="20430"/>
                  <a:pt x="8031" y="20430"/>
                </a:cubicBezTo>
                <a:close/>
                <a:moveTo>
                  <a:pt x="8818" y="20430"/>
                </a:moveTo>
                <a:cubicBezTo>
                  <a:pt x="8774" y="20430"/>
                  <a:pt x="8730" y="20447"/>
                  <a:pt x="8697" y="20480"/>
                </a:cubicBezTo>
                <a:cubicBezTo>
                  <a:pt x="8631" y="20545"/>
                  <a:pt x="8631" y="20652"/>
                  <a:pt x="8697" y="20717"/>
                </a:cubicBezTo>
                <a:cubicBezTo>
                  <a:pt x="8764" y="20783"/>
                  <a:pt x="8871" y="20783"/>
                  <a:pt x="8937" y="20717"/>
                </a:cubicBezTo>
                <a:cubicBezTo>
                  <a:pt x="9004" y="20652"/>
                  <a:pt x="9004" y="20545"/>
                  <a:pt x="8937" y="20480"/>
                </a:cubicBezTo>
                <a:cubicBezTo>
                  <a:pt x="8904" y="20447"/>
                  <a:pt x="8861" y="20430"/>
                  <a:pt x="8818" y="20430"/>
                </a:cubicBezTo>
                <a:close/>
                <a:moveTo>
                  <a:pt x="9603" y="20430"/>
                </a:moveTo>
                <a:cubicBezTo>
                  <a:pt x="9560" y="20430"/>
                  <a:pt x="9517" y="20447"/>
                  <a:pt x="9483" y="20480"/>
                </a:cubicBezTo>
                <a:cubicBezTo>
                  <a:pt x="9417" y="20545"/>
                  <a:pt x="9417" y="20652"/>
                  <a:pt x="9483" y="20717"/>
                </a:cubicBezTo>
                <a:cubicBezTo>
                  <a:pt x="9550" y="20783"/>
                  <a:pt x="9657" y="20783"/>
                  <a:pt x="9724" y="20717"/>
                </a:cubicBezTo>
                <a:cubicBezTo>
                  <a:pt x="9790" y="20652"/>
                  <a:pt x="9790" y="20545"/>
                  <a:pt x="9724" y="20480"/>
                </a:cubicBezTo>
                <a:cubicBezTo>
                  <a:pt x="9690" y="20447"/>
                  <a:pt x="9647" y="20430"/>
                  <a:pt x="9603" y="20430"/>
                </a:cubicBezTo>
                <a:close/>
                <a:moveTo>
                  <a:pt x="10390" y="20430"/>
                </a:moveTo>
                <a:cubicBezTo>
                  <a:pt x="10346" y="20430"/>
                  <a:pt x="10303" y="20447"/>
                  <a:pt x="10270" y="20480"/>
                </a:cubicBezTo>
                <a:cubicBezTo>
                  <a:pt x="10203" y="20545"/>
                  <a:pt x="10203" y="20652"/>
                  <a:pt x="10270" y="20717"/>
                </a:cubicBezTo>
                <a:cubicBezTo>
                  <a:pt x="10336" y="20783"/>
                  <a:pt x="10444" y="20783"/>
                  <a:pt x="10510" y="20717"/>
                </a:cubicBezTo>
                <a:cubicBezTo>
                  <a:pt x="10576" y="20652"/>
                  <a:pt x="10576" y="20545"/>
                  <a:pt x="10510" y="20480"/>
                </a:cubicBezTo>
                <a:cubicBezTo>
                  <a:pt x="10477" y="20447"/>
                  <a:pt x="10433" y="20430"/>
                  <a:pt x="10390" y="20430"/>
                </a:cubicBezTo>
                <a:close/>
                <a:moveTo>
                  <a:pt x="11176" y="20430"/>
                </a:moveTo>
                <a:cubicBezTo>
                  <a:pt x="11132" y="20430"/>
                  <a:pt x="11089" y="20447"/>
                  <a:pt x="11055" y="20480"/>
                </a:cubicBezTo>
                <a:cubicBezTo>
                  <a:pt x="10989" y="20545"/>
                  <a:pt x="10989" y="20652"/>
                  <a:pt x="11055" y="20717"/>
                </a:cubicBezTo>
                <a:cubicBezTo>
                  <a:pt x="11122" y="20783"/>
                  <a:pt x="11230" y="20783"/>
                  <a:pt x="11296" y="20717"/>
                </a:cubicBezTo>
                <a:cubicBezTo>
                  <a:pt x="11363" y="20652"/>
                  <a:pt x="11363" y="20545"/>
                  <a:pt x="11296" y="20480"/>
                </a:cubicBezTo>
                <a:cubicBezTo>
                  <a:pt x="11263" y="20447"/>
                  <a:pt x="11219" y="20430"/>
                  <a:pt x="11176" y="20430"/>
                </a:cubicBezTo>
                <a:close/>
                <a:moveTo>
                  <a:pt x="11962" y="20430"/>
                </a:moveTo>
                <a:cubicBezTo>
                  <a:pt x="11919" y="20430"/>
                  <a:pt x="11875" y="20447"/>
                  <a:pt x="11842" y="20480"/>
                </a:cubicBezTo>
                <a:cubicBezTo>
                  <a:pt x="11775" y="20545"/>
                  <a:pt x="11775" y="20652"/>
                  <a:pt x="11842" y="20717"/>
                </a:cubicBezTo>
                <a:cubicBezTo>
                  <a:pt x="11908" y="20783"/>
                  <a:pt x="12016" y="20783"/>
                  <a:pt x="12083" y="20717"/>
                </a:cubicBezTo>
                <a:cubicBezTo>
                  <a:pt x="12149" y="20652"/>
                  <a:pt x="12149" y="20545"/>
                  <a:pt x="12083" y="20480"/>
                </a:cubicBezTo>
                <a:cubicBezTo>
                  <a:pt x="12049" y="20447"/>
                  <a:pt x="12006" y="20430"/>
                  <a:pt x="11962" y="20430"/>
                </a:cubicBezTo>
                <a:close/>
                <a:moveTo>
                  <a:pt x="12748" y="20430"/>
                </a:moveTo>
                <a:cubicBezTo>
                  <a:pt x="12705" y="20430"/>
                  <a:pt x="12661" y="20447"/>
                  <a:pt x="12628" y="20480"/>
                </a:cubicBezTo>
                <a:cubicBezTo>
                  <a:pt x="12562" y="20545"/>
                  <a:pt x="12562" y="20652"/>
                  <a:pt x="12628" y="20717"/>
                </a:cubicBezTo>
                <a:cubicBezTo>
                  <a:pt x="12694" y="20783"/>
                  <a:pt x="12802" y="20783"/>
                  <a:pt x="12868" y="20717"/>
                </a:cubicBezTo>
                <a:cubicBezTo>
                  <a:pt x="12935" y="20652"/>
                  <a:pt x="12935" y="20545"/>
                  <a:pt x="12868" y="20480"/>
                </a:cubicBezTo>
                <a:cubicBezTo>
                  <a:pt x="12835" y="20447"/>
                  <a:pt x="12792" y="20430"/>
                  <a:pt x="12748" y="20430"/>
                </a:cubicBezTo>
                <a:close/>
                <a:moveTo>
                  <a:pt x="13535" y="20430"/>
                </a:moveTo>
                <a:cubicBezTo>
                  <a:pt x="13491" y="20430"/>
                  <a:pt x="13447" y="20447"/>
                  <a:pt x="13414" y="20480"/>
                </a:cubicBezTo>
                <a:cubicBezTo>
                  <a:pt x="13348" y="20545"/>
                  <a:pt x="13348" y="20652"/>
                  <a:pt x="13414" y="20717"/>
                </a:cubicBezTo>
                <a:cubicBezTo>
                  <a:pt x="13481" y="20783"/>
                  <a:pt x="13588" y="20783"/>
                  <a:pt x="13654" y="20717"/>
                </a:cubicBezTo>
                <a:cubicBezTo>
                  <a:pt x="13721" y="20652"/>
                  <a:pt x="13721" y="20545"/>
                  <a:pt x="13654" y="20480"/>
                </a:cubicBezTo>
                <a:cubicBezTo>
                  <a:pt x="13621" y="20447"/>
                  <a:pt x="13578" y="20430"/>
                  <a:pt x="13535" y="20430"/>
                </a:cubicBezTo>
                <a:close/>
                <a:moveTo>
                  <a:pt x="14320" y="20430"/>
                </a:moveTo>
                <a:cubicBezTo>
                  <a:pt x="14277" y="20430"/>
                  <a:pt x="14234" y="20447"/>
                  <a:pt x="14201" y="20480"/>
                </a:cubicBezTo>
                <a:cubicBezTo>
                  <a:pt x="14134" y="20545"/>
                  <a:pt x="14134" y="20652"/>
                  <a:pt x="14201" y="20717"/>
                </a:cubicBezTo>
                <a:cubicBezTo>
                  <a:pt x="14267" y="20783"/>
                  <a:pt x="14374" y="20783"/>
                  <a:pt x="14441" y="20717"/>
                </a:cubicBezTo>
                <a:cubicBezTo>
                  <a:pt x="14507" y="20652"/>
                  <a:pt x="14507" y="20545"/>
                  <a:pt x="14441" y="20480"/>
                </a:cubicBezTo>
                <a:cubicBezTo>
                  <a:pt x="14408" y="20447"/>
                  <a:pt x="14364" y="20430"/>
                  <a:pt x="14320" y="20430"/>
                </a:cubicBezTo>
                <a:close/>
                <a:moveTo>
                  <a:pt x="15107" y="20430"/>
                </a:moveTo>
                <a:cubicBezTo>
                  <a:pt x="15063" y="20430"/>
                  <a:pt x="15019" y="20447"/>
                  <a:pt x="14986" y="20480"/>
                </a:cubicBezTo>
                <a:cubicBezTo>
                  <a:pt x="14920" y="20545"/>
                  <a:pt x="14920" y="20652"/>
                  <a:pt x="14986" y="20717"/>
                </a:cubicBezTo>
                <a:cubicBezTo>
                  <a:pt x="15053" y="20783"/>
                  <a:pt x="15161" y="20783"/>
                  <a:pt x="15227" y="20717"/>
                </a:cubicBezTo>
                <a:cubicBezTo>
                  <a:pt x="15293" y="20652"/>
                  <a:pt x="15293" y="20545"/>
                  <a:pt x="15227" y="20480"/>
                </a:cubicBezTo>
                <a:cubicBezTo>
                  <a:pt x="15194" y="20447"/>
                  <a:pt x="15150" y="20430"/>
                  <a:pt x="15107" y="20430"/>
                </a:cubicBezTo>
                <a:close/>
                <a:moveTo>
                  <a:pt x="15893" y="20430"/>
                </a:moveTo>
                <a:cubicBezTo>
                  <a:pt x="15849" y="20430"/>
                  <a:pt x="15806" y="20447"/>
                  <a:pt x="15772" y="20480"/>
                </a:cubicBezTo>
                <a:cubicBezTo>
                  <a:pt x="15706" y="20545"/>
                  <a:pt x="15706" y="20652"/>
                  <a:pt x="15772" y="20717"/>
                </a:cubicBezTo>
                <a:cubicBezTo>
                  <a:pt x="15839" y="20783"/>
                  <a:pt x="15947" y="20783"/>
                  <a:pt x="16013" y="20717"/>
                </a:cubicBezTo>
                <a:cubicBezTo>
                  <a:pt x="16080" y="20652"/>
                  <a:pt x="16080" y="20545"/>
                  <a:pt x="16013" y="20480"/>
                </a:cubicBezTo>
                <a:cubicBezTo>
                  <a:pt x="15980" y="20447"/>
                  <a:pt x="15936" y="20430"/>
                  <a:pt x="15893" y="20430"/>
                </a:cubicBezTo>
                <a:close/>
                <a:moveTo>
                  <a:pt x="16679" y="20430"/>
                </a:moveTo>
                <a:cubicBezTo>
                  <a:pt x="16636" y="20430"/>
                  <a:pt x="16592" y="20447"/>
                  <a:pt x="16559" y="20480"/>
                </a:cubicBezTo>
                <a:cubicBezTo>
                  <a:pt x="16492" y="20545"/>
                  <a:pt x="16492" y="20652"/>
                  <a:pt x="16559" y="20717"/>
                </a:cubicBezTo>
                <a:cubicBezTo>
                  <a:pt x="16625" y="20783"/>
                  <a:pt x="16733" y="20783"/>
                  <a:pt x="16800" y="20717"/>
                </a:cubicBezTo>
                <a:cubicBezTo>
                  <a:pt x="16866" y="20652"/>
                  <a:pt x="16866" y="20545"/>
                  <a:pt x="16800" y="20480"/>
                </a:cubicBezTo>
                <a:cubicBezTo>
                  <a:pt x="16766" y="20447"/>
                  <a:pt x="16723" y="20430"/>
                  <a:pt x="16679" y="20430"/>
                </a:cubicBezTo>
                <a:close/>
                <a:moveTo>
                  <a:pt x="17465" y="20430"/>
                </a:moveTo>
                <a:cubicBezTo>
                  <a:pt x="17422" y="20430"/>
                  <a:pt x="17378" y="20447"/>
                  <a:pt x="17345" y="20480"/>
                </a:cubicBezTo>
                <a:cubicBezTo>
                  <a:pt x="17279" y="20545"/>
                  <a:pt x="17279" y="20652"/>
                  <a:pt x="17345" y="20717"/>
                </a:cubicBezTo>
                <a:cubicBezTo>
                  <a:pt x="17411" y="20783"/>
                  <a:pt x="17519" y="20783"/>
                  <a:pt x="17585" y="20717"/>
                </a:cubicBezTo>
                <a:cubicBezTo>
                  <a:pt x="17652" y="20652"/>
                  <a:pt x="17652" y="20545"/>
                  <a:pt x="17585" y="20480"/>
                </a:cubicBezTo>
                <a:cubicBezTo>
                  <a:pt x="17552" y="20447"/>
                  <a:pt x="17509" y="20430"/>
                  <a:pt x="17465" y="20430"/>
                </a:cubicBezTo>
                <a:close/>
                <a:moveTo>
                  <a:pt x="18252" y="20430"/>
                </a:moveTo>
                <a:cubicBezTo>
                  <a:pt x="18208" y="20430"/>
                  <a:pt x="18165" y="20447"/>
                  <a:pt x="18131" y="20480"/>
                </a:cubicBezTo>
                <a:cubicBezTo>
                  <a:pt x="18065" y="20545"/>
                  <a:pt x="18065" y="20652"/>
                  <a:pt x="18131" y="20717"/>
                </a:cubicBezTo>
                <a:cubicBezTo>
                  <a:pt x="18198" y="20783"/>
                  <a:pt x="18305" y="20783"/>
                  <a:pt x="18371" y="20717"/>
                </a:cubicBezTo>
                <a:cubicBezTo>
                  <a:pt x="18438" y="20652"/>
                  <a:pt x="18438" y="20545"/>
                  <a:pt x="18371" y="20480"/>
                </a:cubicBezTo>
                <a:cubicBezTo>
                  <a:pt x="18338" y="20447"/>
                  <a:pt x="18295" y="20430"/>
                  <a:pt x="18252" y="20430"/>
                </a:cubicBezTo>
                <a:close/>
                <a:moveTo>
                  <a:pt x="19037" y="20430"/>
                </a:moveTo>
                <a:cubicBezTo>
                  <a:pt x="18994" y="20430"/>
                  <a:pt x="18951" y="20447"/>
                  <a:pt x="18918" y="20480"/>
                </a:cubicBezTo>
                <a:cubicBezTo>
                  <a:pt x="18851" y="20545"/>
                  <a:pt x="18851" y="20652"/>
                  <a:pt x="18918" y="20717"/>
                </a:cubicBezTo>
                <a:cubicBezTo>
                  <a:pt x="18984" y="20783"/>
                  <a:pt x="19091" y="20783"/>
                  <a:pt x="19158" y="20717"/>
                </a:cubicBezTo>
                <a:cubicBezTo>
                  <a:pt x="19224" y="20652"/>
                  <a:pt x="19224" y="20545"/>
                  <a:pt x="19158" y="20480"/>
                </a:cubicBezTo>
                <a:cubicBezTo>
                  <a:pt x="19125" y="20447"/>
                  <a:pt x="19081" y="20430"/>
                  <a:pt x="19037" y="20430"/>
                </a:cubicBezTo>
                <a:close/>
                <a:moveTo>
                  <a:pt x="19824" y="20430"/>
                </a:moveTo>
                <a:cubicBezTo>
                  <a:pt x="19780" y="20430"/>
                  <a:pt x="19736" y="20447"/>
                  <a:pt x="19703" y="20480"/>
                </a:cubicBezTo>
                <a:cubicBezTo>
                  <a:pt x="19637" y="20545"/>
                  <a:pt x="19637" y="20652"/>
                  <a:pt x="19703" y="20717"/>
                </a:cubicBezTo>
                <a:cubicBezTo>
                  <a:pt x="19770" y="20783"/>
                  <a:pt x="19878" y="20783"/>
                  <a:pt x="19944" y="20717"/>
                </a:cubicBezTo>
                <a:cubicBezTo>
                  <a:pt x="20010" y="20652"/>
                  <a:pt x="20010" y="20545"/>
                  <a:pt x="19944" y="20480"/>
                </a:cubicBezTo>
                <a:cubicBezTo>
                  <a:pt x="19911" y="20447"/>
                  <a:pt x="19867" y="20430"/>
                  <a:pt x="19824" y="20430"/>
                </a:cubicBezTo>
                <a:close/>
                <a:moveTo>
                  <a:pt x="20610" y="20430"/>
                </a:moveTo>
                <a:cubicBezTo>
                  <a:pt x="20566" y="20430"/>
                  <a:pt x="20523" y="20447"/>
                  <a:pt x="20490" y="20480"/>
                </a:cubicBezTo>
                <a:cubicBezTo>
                  <a:pt x="20423" y="20545"/>
                  <a:pt x="20423" y="20652"/>
                  <a:pt x="20490" y="20717"/>
                </a:cubicBezTo>
                <a:cubicBezTo>
                  <a:pt x="20556" y="20783"/>
                  <a:pt x="20664" y="20783"/>
                  <a:pt x="20730" y="20717"/>
                </a:cubicBezTo>
                <a:cubicBezTo>
                  <a:pt x="20797" y="20652"/>
                  <a:pt x="20797" y="20545"/>
                  <a:pt x="20730" y="20480"/>
                </a:cubicBezTo>
                <a:cubicBezTo>
                  <a:pt x="20697" y="20447"/>
                  <a:pt x="20653" y="20430"/>
                  <a:pt x="20610" y="20430"/>
                </a:cubicBezTo>
                <a:close/>
                <a:moveTo>
                  <a:pt x="21396" y="20430"/>
                </a:moveTo>
                <a:cubicBezTo>
                  <a:pt x="21353" y="20430"/>
                  <a:pt x="21309" y="20447"/>
                  <a:pt x="21276" y="20480"/>
                </a:cubicBezTo>
                <a:cubicBezTo>
                  <a:pt x="21209" y="20545"/>
                  <a:pt x="21209" y="20652"/>
                  <a:pt x="21276" y="20717"/>
                </a:cubicBezTo>
                <a:cubicBezTo>
                  <a:pt x="21342" y="20783"/>
                  <a:pt x="21450" y="20783"/>
                  <a:pt x="21517" y="20717"/>
                </a:cubicBezTo>
                <a:cubicBezTo>
                  <a:pt x="21583" y="20652"/>
                  <a:pt x="21583" y="20545"/>
                  <a:pt x="21517" y="20480"/>
                </a:cubicBezTo>
                <a:cubicBezTo>
                  <a:pt x="21483" y="20447"/>
                  <a:pt x="21440" y="20430"/>
                  <a:pt x="21396" y="20430"/>
                </a:cubicBezTo>
                <a:close/>
                <a:moveTo>
                  <a:pt x="169" y="21247"/>
                </a:moveTo>
                <a:cubicBezTo>
                  <a:pt x="126" y="21247"/>
                  <a:pt x="83" y="21264"/>
                  <a:pt x="49" y="21297"/>
                </a:cubicBezTo>
                <a:cubicBezTo>
                  <a:pt x="-17" y="21362"/>
                  <a:pt x="-17" y="21469"/>
                  <a:pt x="49" y="21534"/>
                </a:cubicBezTo>
                <a:cubicBezTo>
                  <a:pt x="116" y="21600"/>
                  <a:pt x="223" y="21600"/>
                  <a:pt x="290" y="21534"/>
                </a:cubicBezTo>
                <a:cubicBezTo>
                  <a:pt x="356" y="21469"/>
                  <a:pt x="356" y="21362"/>
                  <a:pt x="290" y="21297"/>
                </a:cubicBezTo>
                <a:cubicBezTo>
                  <a:pt x="256" y="21264"/>
                  <a:pt x="213" y="21247"/>
                  <a:pt x="169" y="21247"/>
                </a:cubicBezTo>
                <a:close/>
                <a:moveTo>
                  <a:pt x="955" y="21247"/>
                </a:moveTo>
                <a:cubicBezTo>
                  <a:pt x="912" y="21247"/>
                  <a:pt x="869" y="21264"/>
                  <a:pt x="836" y="21297"/>
                </a:cubicBezTo>
                <a:cubicBezTo>
                  <a:pt x="769" y="21362"/>
                  <a:pt x="769" y="21469"/>
                  <a:pt x="836" y="21534"/>
                </a:cubicBezTo>
                <a:cubicBezTo>
                  <a:pt x="902" y="21600"/>
                  <a:pt x="1009" y="21600"/>
                  <a:pt x="1076" y="21534"/>
                </a:cubicBezTo>
                <a:cubicBezTo>
                  <a:pt x="1142" y="21469"/>
                  <a:pt x="1142" y="21362"/>
                  <a:pt x="1076" y="21297"/>
                </a:cubicBezTo>
                <a:cubicBezTo>
                  <a:pt x="1043" y="21264"/>
                  <a:pt x="999" y="21247"/>
                  <a:pt x="955" y="21247"/>
                </a:cubicBezTo>
                <a:close/>
                <a:moveTo>
                  <a:pt x="1742" y="21247"/>
                </a:moveTo>
                <a:cubicBezTo>
                  <a:pt x="1698" y="21247"/>
                  <a:pt x="1654" y="21264"/>
                  <a:pt x="1621" y="21297"/>
                </a:cubicBezTo>
                <a:cubicBezTo>
                  <a:pt x="1555" y="21362"/>
                  <a:pt x="1555" y="21469"/>
                  <a:pt x="1621" y="21534"/>
                </a:cubicBezTo>
                <a:cubicBezTo>
                  <a:pt x="1688" y="21600"/>
                  <a:pt x="1796" y="21600"/>
                  <a:pt x="1862" y="21534"/>
                </a:cubicBezTo>
                <a:cubicBezTo>
                  <a:pt x="1928" y="21469"/>
                  <a:pt x="1928" y="21362"/>
                  <a:pt x="1862" y="21297"/>
                </a:cubicBezTo>
                <a:cubicBezTo>
                  <a:pt x="1829" y="21264"/>
                  <a:pt x="1785" y="21247"/>
                  <a:pt x="1742" y="21247"/>
                </a:cubicBezTo>
                <a:close/>
                <a:moveTo>
                  <a:pt x="2528" y="21247"/>
                </a:moveTo>
                <a:cubicBezTo>
                  <a:pt x="2484" y="21247"/>
                  <a:pt x="2441" y="21264"/>
                  <a:pt x="2408" y="21297"/>
                </a:cubicBezTo>
                <a:cubicBezTo>
                  <a:pt x="2341" y="21362"/>
                  <a:pt x="2341" y="21469"/>
                  <a:pt x="2408" y="21534"/>
                </a:cubicBezTo>
                <a:cubicBezTo>
                  <a:pt x="2474" y="21600"/>
                  <a:pt x="2582" y="21600"/>
                  <a:pt x="2648" y="21534"/>
                </a:cubicBezTo>
                <a:cubicBezTo>
                  <a:pt x="2715" y="21469"/>
                  <a:pt x="2715" y="21362"/>
                  <a:pt x="2648" y="21297"/>
                </a:cubicBezTo>
                <a:cubicBezTo>
                  <a:pt x="2615" y="21264"/>
                  <a:pt x="2571" y="21247"/>
                  <a:pt x="2528" y="21247"/>
                </a:cubicBezTo>
                <a:close/>
                <a:moveTo>
                  <a:pt x="3314" y="21247"/>
                </a:moveTo>
                <a:cubicBezTo>
                  <a:pt x="3271" y="21247"/>
                  <a:pt x="3227" y="21264"/>
                  <a:pt x="3194" y="21297"/>
                </a:cubicBezTo>
                <a:cubicBezTo>
                  <a:pt x="3127" y="21362"/>
                  <a:pt x="3127" y="21469"/>
                  <a:pt x="3194" y="21534"/>
                </a:cubicBezTo>
                <a:cubicBezTo>
                  <a:pt x="3260" y="21600"/>
                  <a:pt x="3368" y="21600"/>
                  <a:pt x="3434" y="21534"/>
                </a:cubicBezTo>
                <a:cubicBezTo>
                  <a:pt x="3500" y="21469"/>
                  <a:pt x="3500" y="21362"/>
                  <a:pt x="3434" y="21297"/>
                </a:cubicBezTo>
                <a:cubicBezTo>
                  <a:pt x="3401" y="21264"/>
                  <a:pt x="3358" y="21247"/>
                  <a:pt x="3314" y="21247"/>
                </a:cubicBezTo>
                <a:close/>
                <a:moveTo>
                  <a:pt x="4101" y="21247"/>
                </a:moveTo>
                <a:cubicBezTo>
                  <a:pt x="4057" y="21247"/>
                  <a:pt x="4013" y="21264"/>
                  <a:pt x="3980" y="21297"/>
                </a:cubicBezTo>
                <a:cubicBezTo>
                  <a:pt x="3914" y="21362"/>
                  <a:pt x="3914" y="21469"/>
                  <a:pt x="3980" y="21534"/>
                </a:cubicBezTo>
                <a:cubicBezTo>
                  <a:pt x="4047" y="21600"/>
                  <a:pt x="4154" y="21600"/>
                  <a:pt x="4220" y="21534"/>
                </a:cubicBezTo>
                <a:cubicBezTo>
                  <a:pt x="4287" y="21469"/>
                  <a:pt x="4287" y="21362"/>
                  <a:pt x="4220" y="21297"/>
                </a:cubicBezTo>
                <a:cubicBezTo>
                  <a:pt x="4187" y="21264"/>
                  <a:pt x="4144" y="21247"/>
                  <a:pt x="4101" y="21247"/>
                </a:cubicBezTo>
                <a:close/>
                <a:moveTo>
                  <a:pt x="4886" y="21247"/>
                </a:moveTo>
                <a:cubicBezTo>
                  <a:pt x="4843" y="21247"/>
                  <a:pt x="4800" y="21264"/>
                  <a:pt x="4766" y="21297"/>
                </a:cubicBezTo>
                <a:cubicBezTo>
                  <a:pt x="4700" y="21362"/>
                  <a:pt x="4700" y="21469"/>
                  <a:pt x="4766" y="21534"/>
                </a:cubicBezTo>
                <a:cubicBezTo>
                  <a:pt x="4833" y="21600"/>
                  <a:pt x="4940" y="21600"/>
                  <a:pt x="5007" y="21534"/>
                </a:cubicBezTo>
                <a:cubicBezTo>
                  <a:pt x="5073" y="21469"/>
                  <a:pt x="5073" y="21362"/>
                  <a:pt x="5007" y="21297"/>
                </a:cubicBezTo>
                <a:cubicBezTo>
                  <a:pt x="4973" y="21264"/>
                  <a:pt x="4930" y="21247"/>
                  <a:pt x="4886" y="21247"/>
                </a:cubicBezTo>
                <a:close/>
                <a:moveTo>
                  <a:pt x="5672" y="21247"/>
                </a:moveTo>
                <a:cubicBezTo>
                  <a:pt x="5629" y="21247"/>
                  <a:pt x="5586" y="21264"/>
                  <a:pt x="5553" y="21297"/>
                </a:cubicBezTo>
                <a:cubicBezTo>
                  <a:pt x="5486" y="21362"/>
                  <a:pt x="5486" y="21469"/>
                  <a:pt x="5553" y="21534"/>
                </a:cubicBezTo>
                <a:cubicBezTo>
                  <a:pt x="5619" y="21600"/>
                  <a:pt x="5726" y="21600"/>
                  <a:pt x="5793" y="21534"/>
                </a:cubicBezTo>
                <a:cubicBezTo>
                  <a:pt x="5859" y="21469"/>
                  <a:pt x="5859" y="21362"/>
                  <a:pt x="5793" y="21297"/>
                </a:cubicBezTo>
                <a:cubicBezTo>
                  <a:pt x="5760" y="21264"/>
                  <a:pt x="5716" y="21247"/>
                  <a:pt x="5672" y="21247"/>
                </a:cubicBezTo>
                <a:close/>
                <a:moveTo>
                  <a:pt x="6459" y="21247"/>
                </a:moveTo>
                <a:cubicBezTo>
                  <a:pt x="6415" y="21247"/>
                  <a:pt x="6372" y="21264"/>
                  <a:pt x="6338" y="21297"/>
                </a:cubicBezTo>
                <a:cubicBezTo>
                  <a:pt x="6272" y="21362"/>
                  <a:pt x="6272" y="21469"/>
                  <a:pt x="6338" y="21534"/>
                </a:cubicBezTo>
                <a:cubicBezTo>
                  <a:pt x="6405" y="21600"/>
                  <a:pt x="6513" y="21600"/>
                  <a:pt x="6579" y="21534"/>
                </a:cubicBezTo>
                <a:cubicBezTo>
                  <a:pt x="6646" y="21469"/>
                  <a:pt x="6646" y="21362"/>
                  <a:pt x="6579" y="21297"/>
                </a:cubicBezTo>
                <a:cubicBezTo>
                  <a:pt x="6546" y="21264"/>
                  <a:pt x="6502" y="21247"/>
                  <a:pt x="6459" y="21247"/>
                </a:cubicBezTo>
                <a:close/>
                <a:moveTo>
                  <a:pt x="7245" y="21247"/>
                </a:moveTo>
                <a:cubicBezTo>
                  <a:pt x="7202" y="21247"/>
                  <a:pt x="7158" y="21264"/>
                  <a:pt x="7125" y="21297"/>
                </a:cubicBezTo>
                <a:cubicBezTo>
                  <a:pt x="7058" y="21362"/>
                  <a:pt x="7058" y="21469"/>
                  <a:pt x="7125" y="21534"/>
                </a:cubicBezTo>
                <a:cubicBezTo>
                  <a:pt x="7191" y="21600"/>
                  <a:pt x="7299" y="21600"/>
                  <a:pt x="7365" y="21534"/>
                </a:cubicBezTo>
                <a:cubicBezTo>
                  <a:pt x="7432" y="21469"/>
                  <a:pt x="7432" y="21362"/>
                  <a:pt x="7365" y="21297"/>
                </a:cubicBezTo>
                <a:cubicBezTo>
                  <a:pt x="7332" y="21264"/>
                  <a:pt x="7289" y="21247"/>
                  <a:pt x="7245" y="21247"/>
                </a:cubicBezTo>
                <a:close/>
                <a:moveTo>
                  <a:pt x="8031" y="21247"/>
                </a:moveTo>
                <a:cubicBezTo>
                  <a:pt x="7988" y="21247"/>
                  <a:pt x="7944" y="21264"/>
                  <a:pt x="7911" y="21297"/>
                </a:cubicBezTo>
                <a:cubicBezTo>
                  <a:pt x="7845" y="21362"/>
                  <a:pt x="7845" y="21469"/>
                  <a:pt x="7911" y="21534"/>
                </a:cubicBezTo>
                <a:cubicBezTo>
                  <a:pt x="7977" y="21600"/>
                  <a:pt x="8085" y="21600"/>
                  <a:pt x="8151" y="21534"/>
                </a:cubicBezTo>
                <a:cubicBezTo>
                  <a:pt x="8217" y="21469"/>
                  <a:pt x="8217" y="21362"/>
                  <a:pt x="8151" y="21297"/>
                </a:cubicBezTo>
                <a:cubicBezTo>
                  <a:pt x="8118" y="21264"/>
                  <a:pt x="8075" y="21247"/>
                  <a:pt x="8031" y="21247"/>
                </a:cubicBezTo>
                <a:close/>
                <a:moveTo>
                  <a:pt x="8818" y="21247"/>
                </a:moveTo>
                <a:cubicBezTo>
                  <a:pt x="8774" y="21247"/>
                  <a:pt x="8730" y="21264"/>
                  <a:pt x="8697" y="21297"/>
                </a:cubicBezTo>
                <a:cubicBezTo>
                  <a:pt x="8631" y="21362"/>
                  <a:pt x="8631" y="21469"/>
                  <a:pt x="8697" y="21534"/>
                </a:cubicBezTo>
                <a:cubicBezTo>
                  <a:pt x="8764" y="21600"/>
                  <a:pt x="8871" y="21600"/>
                  <a:pt x="8937" y="21534"/>
                </a:cubicBezTo>
                <a:cubicBezTo>
                  <a:pt x="9004" y="21469"/>
                  <a:pt x="9004" y="21362"/>
                  <a:pt x="8937" y="21297"/>
                </a:cubicBezTo>
                <a:cubicBezTo>
                  <a:pt x="8904" y="21264"/>
                  <a:pt x="8861" y="21247"/>
                  <a:pt x="8818" y="21247"/>
                </a:cubicBezTo>
                <a:close/>
                <a:moveTo>
                  <a:pt x="9603" y="21247"/>
                </a:moveTo>
                <a:cubicBezTo>
                  <a:pt x="9560" y="21247"/>
                  <a:pt x="9517" y="21264"/>
                  <a:pt x="9483" y="21297"/>
                </a:cubicBezTo>
                <a:cubicBezTo>
                  <a:pt x="9417" y="21362"/>
                  <a:pt x="9417" y="21469"/>
                  <a:pt x="9483" y="21534"/>
                </a:cubicBezTo>
                <a:cubicBezTo>
                  <a:pt x="9550" y="21600"/>
                  <a:pt x="9657" y="21600"/>
                  <a:pt x="9724" y="21534"/>
                </a:cubicBezTo>
                <a:cubicBezTo>
                  <a:pt x="9790" y="21469"/>
                  <a:pt x="9790" y="21362"/>
                  <a:pt x="9724" y="21297"/>
                </a:cubicBezTo>
                <a:cubicBezTo>
                  <a:pt x="9690" y="21264"/>
                  <a:pt x="9647" y="21247"/>
                  <a:pt x="9603" y="21247"/>
                </a:cubicBezTo>
                <a:close/>
                <a:moveTo>
                  <a:pt x="10390" y="21247"/>
                </a:moveTo>
                <a:cubicBezTo>
                  <a:pt x="10346" y="21247"/>
                  <a:pt x="10303" y="21264"/>
                  <a:pt x="10270" y="21297"/>
                </a:cubicBezTo>
                <a:cubicBezTo>
                  <a:pt x="10203" y="21362"/>
                  <a:pt x="10203" y="21469"/>
                  <a:pt x="10270" y="21534"/>
                </a:cubicBezTo>
                <a:cubicBezTo>
                  <a:pt x="10336" y="21600"/>
                  <a:pt x="10444" y="21600"/>
                  <a:pt x="10510" y="21534"/>
                </a:cubicBezTo>
                <a:cubicBezTo>
                  <a:pt x="10576" y="21469"/>
                  <a:pt x="10576" y="21362"/>
                  <a:pt x="10510" y="21297"/>
                </a:cubicBezTo>
                <a:cubicBezTo>
                  <a:pt x="10477" y="21264"/>
                  <a:pt x="10433" y="21247"/>
                  <a:pt x="10390" y="21247"/>
                </a:cubicBezTo>
                <a:close/>
                <a:moveTo>
                  <a:pt x="11176" y="21247"/>
                </a:moveTo>
                <a:cubicBezTo>
                  <a:pt x="11132" y="21247"/>
                  <a:pt x="11089" y="21264"/>
                  <a:pt x="11055" y="21297"/>
                </a:cubicBezTo>
                <a:cubicBezTo>
                  <a:pt x="10989" y="21362"/>
                  <a:pt x="10989" y="21469"/>
                  <a:pt x="11055" y="21534"/>
                </a:cubicBezTo>
                <a:cubicBezTo>
                  <a:pt x="11122" y="21600"/>
                  <a:pt x="11230" y="21600"/>
                  <a:pt x="11296" y="21534"/>
                </a:cubicBezTo>
                <a:cubicBezTo>
                  <a:pt x="11363" y="21469"/>
                  <a:pt x="11363" y="21362"/>
                  <a:pt x="11296" y="21297"/>
                </a:cubicBezTo>
                <a:cubicBezTo>
                  <a:pt x="11263" y="21264"/>
                  <a:pt x="11219" y="21247"/>
                  <a:pt x="11176" y="21247"/>
                </a:cubicBezTo>
                <a:close/>
                <a:moveTo>
                  <a:pt x="11962" y="21247"/>
                </a:moveTo>
                <a:cubicBezTo>
                  <a:pt x="11919" y="21247"/>
                  <a:pt x="11875" y="21264"/>
                  <a:pt x="11842" y="21297"/>
                </a:cubicBezTo>
                <a:cubicBezTo>
                  <a:pt x="11775" y="21362"/>
                  <a:pt x="11775" y="21469"/>
                  <a:pt x="11842" y="21534"/>
                </a:cubicBezTo>
                <a:cubicBezTo>
                  <a:pt x="11908" y="21600"/>
                  <a:pt x="12016" y="21600"/>
                  <a:pt x="12083" y="21534"/>
                </a:cubicBezTo>
                <a:cubicBezTo>
                  <a:pt x="12149" y="21469"/>
                  <a:pt x="12149" y="21362"/>
                  <a:pt x="12083" y="21297"/>
                </a:cubicBezTo>
                <a:cubicBezTo>
                  <a:pt x="12049" y="21264"/>
                  <a:pt x="12006" y="21247"/>
                  <a:pt x="11962" y="21247"/>
                </a:cubicBezTo>
                <a:close/>
                <a:moveTo>
                  <a:pt x="12748" y="21247"/>
                </a:moveTo>
                <a:cubicBezTo>
                  <a:pt x="12705" y="21247"/>
                  <a:pt x="12661" y="21264"/>
                  <a:pt x="12628" y="21297"/>
                </a:cubicBezTo>
                <a:cubicBezTo>
                  <a:pt x="12562" y="21362"/>
                  <a:pt x="12562" y="21469"/>
                  <a:pt x="12628" y="21534"/>
                </a:cubicBezTo>
                <a:cubicBezTo>
                  <a:pt x="12694" y="21600"/>
                  <a:pt x="12802" y="21600"/>
                  <a:pt x="12868" y="21534"/>
                </a:cubicBezTo>
                <a:cubicBezTo>
                  <a:pt x="12935" y="21469"/>
                  <a:pt x="12935" y="21362"/>
                  <a:pt x="12868" y="21297"/>
                </a:cubicBezTo>
                <a:cubicBezTo>
                  <a:pt x="12835" y="21264"/>
                  <a:pt x="12792" y="21247"/>
                  <a:pt x="12748" y="21247"/>
                </a:cubicBezTo>
                <a:close/>
                <a:moveTo>
                  <a:pt x="13535" y="21247"/>
                </a:moveTo>
                <a:cubicBezTo>
                  <a:pt x="13491" y="21247"/>
                  <a:pt x="13447" y="21264"/>
                  <a:pt x="13414" y="21297"/>
                </a:cubicBezTo>
                <a:cubicBezTo>
                  <a:pt x="13348" y="21362"/>
                  <a:pt x="13348" y="21469"/>
                  <a:pt x="13414" y="21534"/>
                </a:cubicBezTo>
                <a:cubicBezTo>
                  <a:pt x="13481" y="21600"/>
                  <a:pt x="13588" y="21600"/>
                  <a:pt x="13654" y="21534"/>
                </a:cubicBezTo>
                <a:cubicBezTo>
                  <a:pt x="13721" y="21469"/>
                  <a:pt x="13721" y="21362"/>
                  <a:pt x="13654" y="21297"/>
                </a:cubicBezTo>
                <a:cubicBezTo>
                  <a:pt x="13621" y="21264"/>
                  <a:pt x="13578" y="21247"/>
                  <a:pt x="13535" y="21247"/>
                </a:cubicBezTo>
                <a:close/>
                <a:moveTo>
                  <a:pt x="14320" y="21247"/>
                </a:moveTo>
                <a:cubicBezTo>
                  <a:pt x="14277" y="21247"/>
                  <a:pt x="14234" y="21264"/>
                  <a:pt x="14201" y="21297"/>
                </a:cubicBezTo>
                <a:cubicBezTo>
                  <a:pt x="14134" y="21362"/>
                  <a:pt x="14134" y="21469"/>
                  <a:pt x="14201" y="21534"/>
                </a:cubicBezTo>
                <a:cubicBezTo>
                  <a:pt x="14267" y="21600"/>
                  <a:pt x="14374" y="21600"/>
                  <a:pt x="14441" y="21534"/>
                </a:cubicBezTo>
                <a:cubicBezTo>
                  <a:pt x="14507" y="21469"/>
                  <a:pt x="14507" y="21362"/>
                  <a:pt x="14441" y="21297"/>
                </a:cubicBezTo>
                <a:cubicBezTo>
                  <a:pt x="14408" y="21264"/>
                  <a:pt x="14364" y="21247"/>
                  <a:pt x="14320" y="21247"/>
                </a:cubicBezTo>
                <a:close/>
                <a:moveTo>
                  <a:pt x="15107" y="21247"/>
                </a:moveTo>
                <a:cubicBezTo>
                  <a:pt x="15063" y="21247"/>
                  <a:pt x="15019" y="21264"/>
                  <a:pt x="14986" y="21297"/>
                </a:cubicBezTo>
                <a:cubicBezTo>
                  <a:pt x="14920" y="21362"/>
                  <a:pt x="14920" y="21469"/>
                  <a:pt x="14986" y="21534"/>
                </a:cubicBezTo>
                <a:cubicBezTo>
                  <a:pt x="15053" y="21600"/>
                  <a:pt x="15161" y="21600"/>
                  <a:pt x="15227" y="21534"/>
                </a:cubicBezTo>
                <a:cubicBezTo>
                  <a:pt x="15293" y="21469"/>
                  <a:pt x="15293" y="21362"/>
                  <a:pt x="15227" y="21297"/>
                </a:cubicBezTo>
                <a:cubicBezTo>
                  <a:pt x="15194" y="21264"/>
                  <a:pt x="15150" y="21247"/>
                  <a:pt x="15107" y="21247"/>
                </a:cubicBezTo>
                <a:close/>
                <a:moveTo>
                  <a:pt x="15893" y="21247"/>
                </a:moveTo>
                <a:cubicBezTo>
                  <a:pt x="15849" y="21247"/>
                  <a:pt x="15806" y="21264"/>
                  <a:pt x="15772" y="21297"/>
                </a:cubicBezTo>
                <a:cubicBezTo>
                  <a:pt x="15706" y="21362"/>
                  <a:pt x="15706" y="21469"/>
                  <a:pt x="15772" y="21534"/>
                </a:cubicBezTo>
                <a:cubicBezTo>
                  <a:pt x="15839" y="21600"/>
                  <a:pt x="15947" y="21600"/>
                  <a:pt x="16013" y="21534"/>
                </a:cubicBezTo>
                <a:cubicBezTo>
                  <a:pt x="16080" y="21469"/>
                  <a:pt x="16080" y="21362"/>
                  <a:pt x="16013" y="21297"/>
                </a:cubicBezTo>
                <a:cubicBezTo>
                  <a:pt x="15980" y="21264"/>
                  <a:pt x="15936" y="21247"/>
                  <a:pt x="15893" y="21247"/>
                </a:cubicBezTo>
                <a:close/>
                <a:moveTo>
                  <a:pt x="16679" y="21247"/>
                </a:moveTo>
                <a:cubicBezTo>
                  <a:pt x="16636" y="21247"/>
                  <a:pt x="16592" y="21264"/>
                  <a:pt x="16559" y="21297"/>
                </a:cubicBezTo>
                <a:cubicBezTo>
                  <a:pt x="16492" y="21362"/>
                  <a:pt x="16492" y="21469"/>
                  <a:pt x="16559" y="21534"/>
                </a:cubicBezTo>
                <a:cubicBezTo>
                  <a:pt x="16625" y="21600"/>
                  <a:pt x="16733" y="21600"/>
                  <a:pt x="16800" y="21534"/>
                </a:cubicBezTo>
                <a:cubicBezTo>
                  <a:pt x="16866" y="21469"/>
                  <a:pt x="16866" y="21362"/>
                  <a:pt x="16800" y="21297"/>
                </a:cubicBezTo>
                <a:cubicBezTo>
                  <a:pt x="16766" y="21264"/>
                  <a:pt x="16723" y="21247"/>
                  <a:pt x="16679" y="21247"/>
                </a:cubicBezTo>
                <a:close/>
                <a:moveTo>
                  <a:pt x="17465" y="21247"/>
                </a:moveTo>
                <a:cubicBezTo>
                  <a:pt x="17422" y="21247"/>
                  <a:pt x="17378" y="21264"/>
                  <a:pt x="17345" y="21297"/>
                </a:cubicBezTo>
                <a:cubicBezTo>
                  <a:pt x="17279" y="21362"/>
                  <a:pt x="17279" y="21469"/>
                  <a:pt x="17345" y="21534"/>
                </a:cubicBezTo>
                <a:cubicBezTo>
                  <a:pt x="17411" y="21600"/>
                  <a:pt x="17519" y="21600"/>
                  <a:pt x="17585" y="21534"/>
                </a:cubicBezTo>
                <a:cubicBezTo>
                  <a:pt x="17652" y="21469"/>
                  <a:pt x="17652" y="21362"/>
                  <a:pt x="17585" y="21297"/>
                </a:cubicBezTo>
                <a:cubicBezTo>
                  <a:pt x="17552" y="21264"/>
                  <a:pt x="17509" y="21247"/>
                  <a:pt x="17465" y="21247"/>
                </a:cubicBezTo>
                <a:close/>
                <a:moveTo>
                  <a:pt x="18252" y="21247"/>
                </a:moveTo>
                <a:cubicBezTo>
                  <a:pt x="18208" y="21247"/>
                  <a:pt x="18165" y="21264"/>
                  <a:pt x="18131" y="21297"/>
                </a:cubicBezTo>
                <a:cubicBezTo>
                  <a:pt x="18065" y="21362"/>
                  <a:pt x="18065" y="21469"/>
                  <a:pt x="18131" y="21534"/>
                </a:cubicBezTo>
                <a:cubicBezTo>
                  <a:pt x="18198" y="21600"/>
                  <a:pt x="18305" y="21600"/>
                  <a:pt x="18371" y="21534"/>
                </a:cubicBezTo>
                <a:cubicBezTo>
                  <a:pt x="18438" y="21469"/>
                  <a:pt x="18438" y="21362"/>
                  <a:pt x="18371" y="21297"/>
                </a:cubicBezTo>
                <a:cubicBezTo>
                  <a:pt x="18338" y="21264"/>
                  <a:pt x="18295" y="21247"/>
                  <a:pt x="18252" y="21247"/>
                </a:cubicBezTo>
                <a:close/>
                <a:moveTo>
                  <a:pt x="19037" y="21247"/>
                </a:moveTo>
                <a:cubicBezTo>
                  <a:pt x="18994" y="21247"/>
                  <a:pt x="18951" y="21264"/>
                  <a:pt x="18918" y="21297"/>
                </a:cubicBezTo>
                <a:cubicBezTo>
                  <a:pt x="18851" y="21362"/>
                  <a:pt x="18851" y="21469"/>
                  <a:pt x="18918" y="21534"/>
                </a:cubicBezTo>
                <a:cubicBezTo>
                  <a:pt x="18984" y="21600"/>
                  <a:pt x="19091" y="21600"/>
                  <a:pt x="19158" y="21534"/>
                </a:cubicBezTo>
                <a:cubicBezTo>
                  <a:pt x="19224" y="21469"/>
                  <a:pt x="19224" y="21362"/>
                  <a:pt x="19158" y="21297"/>
                </a:cubicBezTo>
                <a:cubicBezTo>
                  <a:pt x="19125" y="21264"/>
                  <a:pt x="19081" y="21247"/>
                  <a:pt x="19037" y="21247"/>
                </a:cubicBezTo>
                <a:close/>
                <a:moveTo>
                  <a:pt x="19824" y="21247"/>
                </a:moveTo>
                <a:cubicBezTo>
                  <a:pt x="19780" y="21247"/>
                  <a:pt x="19736" y="21264"/>
                  <a:pt x="19703" y="21297"/>
                </a:cubicBezTo>
                <a:cubicBezTo>
                  <a:pt x="19637" y="21362"/>
                  <a:pt x="19637" y="21469"/>
                  <a:pt x="19703" y="21534"/>
                </a:cubicBezTo>
                <a:cubicBezTo>
                  <a:pt x="19770" y="21600"/>
                  <a:pt x="19878" y="21600"/>
                  <a:pt x="19944" y="21534"/>
                </a:cubicBezTo>
                <a:cubicBezTo>
                  <a:pt x="20010" y="21469"/>
                  <a:pt x="20010" y="21362"/>
                  <a:pt x="19944" y="21297"/>
                </a:cubicBezTo>
                <a:cubicBezTo>
                  <a:pt x="19911" y="21264"/>
                  <a:pt x="19867" y="21247"/>
                  <a:pt x="19824" y="21247"/>
                </a:cubicBezTo>
                <a:close/>
                <a:moveTo>
                  <a:pt x="20610" y="21247"/>
                </a:moveTo>
                <a:cubicBezTo>
                  <a:pt x="20566" y="21247"/>
                  <a:pt x="20523" y="21264"/>
                  <a:pt x="20490" y="21297"/>
                </a:cubicBezTo>
                <a:cubicBezTo>
                  <a:pt x="20423" y="21362"/>
                  <a:pt x="20423" y="21469"/>
                  <a:pt x="20490" y="21534"/>
                </a:cubicBezTo>
                <a:cubicBezTo>
                  <a:pt x="20556" y="21600"/>
                  <a:pt x="20664" y="21600"/>
                  <a:pt x="20730" y="21534"/>
                </a:cubicBezTo>
                <a:cubicBezTo>
                  <a:pt x="20797" y="21469"/>
                  <a:pt x="20797" y="21362"/>
                  <a:pt x="20730" y="21297"/>
                </a:cubicBezTo>
                <a:cubicBezTo>
                  <a:pt x="20697" y="21264"/>
                  <a:pt x="20653" y="21247"/>
                  <a:pt x="20610" y="21247"/>
                </a:cubicBezTo>
                <a:close/>
                <a:moveTo>
                  <a:pt x="21396" y="21247"/>
                </a:moveTo>
                <a:cubicBezTo>
                  <a:pt x="21353" y="21247"/>
                  <a:pt x="21309" y="21264"/>
                  <a:pt x="21276" y="21297"/>
                </a:cubicBezTo>
                <a:cubicBezTo>
                  <a:pt x="21209" y="21362"/>
                  <a:pt x="21209" y="21469"/>
                  <a:pt x="21276" y="21534"/>
                </a:cubicBezTo>
                <a:cubicBezTo>
                  <a:pt x="21342" y="21600"/>
                  <a:pt x="21450" y="21600"/>
                  <a:pt x="21517" y="21534"/>
                </a:cubicBezTo>
                <a:cubicBezTo>
                  <a:pt x="21583" y="21469"/>
                  <a:pt x="21583" y="21362"/>
                  <a:pt x="21517" y="21297"/>
                </a:cubicBezTo>
                <a:cubicBezTo>
                  <a:pt x="21483" y="21264"/>
                  <a:pt x="21440" y="21247"/>
                  <a:pt x="21396" y="2124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DC7977F-0B5A-4170-97A6-7D96D44B4002}"/>
              </a:ext>
            </a:extLst>
          </p:cNvPr>
          <p:cNvSpPr txBox="1"/>
          <p:nvPr/>
        </p:nvSpPr>
        <p:spPr>
          <a:xfrm>
            <a:off x="625191" y="1347434"/>
            <a:ext cx="4808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Your text here</a:t>
            </a:r>
          </a:p>
        </p:txBody>
      </p:sp>
      <p:grpSp>
        <p:nvGrpSpPr>
          <p:cNvPr id="117" name="Group 116"/>
          <p:cNvGrpSpPr/>
          <p:nvPr/>
        </p:nvGrpSpPr>
        <p:grpSpPr>
          <a:xfrm>
            <a:off x="3970440" y="-65315"/>
            <a:ext cx="1919842" cy="6858000"/>
            <a:chOff x="5513490" y="0"/>
            <a:chExt cx="1919842" cy="6858000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05" name="Rectangle 104"/>
            <p:cNvSpPr/>
            <p:nvPr/>
          </p:nvSpPr>
          <p:spPr>
            <a:xfrm rot="20267945">
              <a:off x="6314885" y="1211200"/>
              <a:ext cx="236037" cy="1158038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 rot="20202068">
              <a:off x="6917113" y="2420232"/>
              <a:ext cx="230493" cy="1492297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reeform 109"/>
            <p:cNvSpPr/>
            <p:nvPr/>
          </p:nvSpPr>
          <p:spPr>
            <a:xfrm>
              <a:off x="5513490" y="0"/>
              <a:ext cx="721210" cy="1140133"/>
            </a:xfrm>
            <a:custGeom>
              <a:avLst/>
              <a:gdLst>
                <a:gd name="connsiteX0" fmla="*/ 0 w 721210"/>
                <a:gd name="connsiteY0" fmla="*/ 0 h 1140133"/>
                <a:gd name="connsiteX1" fmla="*/ 258190 w 721210"/>
                <a:gd name="connsiteY1" fmla="*/ 0 h 1140133"/>
                <a:gd name="connsiteX2" fmla="*/ 721210 w 721210"/>
                <a:gd name="connsiteY2" fmla="*/ 1044474 h 1140133"/>
                <a:gd name="connsiteX3" fmla="*/ 505426 w 721210"/>
                <a:gd name="connsiteY3" fmla="*/ 1140133 h 1140133"/>
                <a:gd name="connsiteX4" fmla="*/ 0 w 721210"/>
                <a:gd name="connsiteY4" fmla="*/ 0 h 1140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1210" h="1140133">
                  <a:moveTo>
                    <a:pt x="0" y="0"/>
                  </a:moveTo>
                  <a:lnTo>
                    <a:pt x="258190" y="0"/>
                  </a:lnTo>
                  <a:lnTo>
                    <a:pt x="721210" y="1044474"/>
                  </a:lnTo>
                  <a:lnTo>
                    <a:pt x="505426" y="1140133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reeform 114"/>
            <p:cNvSpPr/>
            <p:nvPr/>
          </p:nvSpPr>
          <p:spPr>
            <a:xfrm>
              <a:off x="5928198" y="3709103"/>
              <a:ext cx="1505134" cy="3148897"/>
            </a:xfrm>
            <a:custGeom>
              <a:avLst/>
              <a:gdLst>
                <a:gd name="connsiteX0" fmla="*/ 1300032 w 1505135"/>
                <a:gd name="connsiteY0" fmla="*/ 0 h 3148897"/>
                <a:gd name="connsiteX1" fmla="*/ 1505135 w 1505135"/>
                <a:gd name="connsiteY1" fmla="*/ 84678 h 3148897"/>
                <a:gd name="connsiteX2" fmla="*/ 240063 w 1505135"/>
                <a:gd name="connsiteY2" fmla="*/ 3148897 h 3148897"/>
                <a:gd name="connsiteX3" fmla="*/ 0 w 1505135"/>
                <a:gd name="connsiteY3" fmla="*/ 3148897 h 3148897"/>
                <a:gd name="connsiteX4" fmla="*/ 1300032 w 1505135"/>
                <a:gd name="connsiteY4" fmla="*/ 0 h 3148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5135" h="3148897">
                  <a:moveTo>
                    <a:pt x="1300032" y="0"/>
                  </a:moveTo>
                  <a:lnTo>
                    <a:pt x="1505135" y="84678"/>
                  </a:lnTo>
                  <a:lnTo>
                    <a:pt x="240063" y="3148897"/>
                  </a:lnTo>
                  <a:lnTo>
                    <a:pt x="0" y="3148897"/>
                  </a:lnTo>
                  <a:lnTo>
                    <a:pt x="1300032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0749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20" descr="A screenshot of a cell phone&#10;&#10;Description automatically generated">
            <a:extLst>
              <a:ext uri="{FF2B5EF4-FFF2-40B4-BE49-F238E27FC236}">
                <a16:creationId xmlns:a16="http://schemas.microsoft.com/office/drawing/2014/main" id="{052D9AB7-132A-44DF-A31B-D67B6EE1E8B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0" r="25180"/>
          <a:stretch>
            <a:fillRect/>
          </a:stretch>
        </p:blipFill>
        <p:spPr/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0E3E2798-F475-4C14-90A8-554E38E74788}"/>
              </a:ext>
            </a:extLst>
          </p:cNvPr>
          <p:cNvGrpSpPr/>
          <p:nvPr/>
        </p:nvGrpSpPr>
        <p:grpSpPr>
          <a:xfrm>
            <a:off x="5020692" y="60637"/>
            <a:ext cx="587140" cy="587140"/>
            <a:chOff x="3707904" y="1338582"/>
            <a:chExt cx="587140" cy="587140"/>
          </a:xfrm>
          <a:solidFill>
            <a:schemeClr val="accent2"/>
          </a:solidFill>
        </p:grpSpPr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357BBD86-5C0C-40E4-B65A-1F713E6802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69342" y="1489799"/>
              <a:ext cx="232459" cy="261709"/>
            </a:xfrm>
            <a:custGeom>
              <a:avLst/>
              <a:gdLst>
                <a:gd name="T0" fmla="*/ 300 w 320"/>
                <a:gd name="T1" fmla="*/ 0 h 360"/>
                <a:gd name="T2" fmla="*/ 256 w 320"/>
                <a:gd name="T3" fmla="*/ 0 h 360"/>
                <a:gd name="T4" fmla="*/ 240 w 320"/>
                <a:gd name="T5" fmla="*/ 20 h 360"/>
                <a:gd name="T6" fmla="*/ 240 w 320"/>
                <a:gd name="T7" fmla="*/ 360 h 360"/>
                <a:gd name="T8" fmla="*/ 320 w 320"/>
                <a:gd name="T9" fmla="*/ 360 h 360"/>
                <a:gd name="T10" fmla="*/ 320 w 320"/>
                <a:gd name="T11" fmla="*/ 20 h 360"/>
                <a:gd name="T12" fmla="*/ 300 w 320"/>
                <a:gd name="T13" fmla="*/ 0 h 360"/>
                <a:gd name="T14" fmla="*/ 180 w 320"/>
                <a:gd name="T15" fmla="*/ 120 h 360"/>
                <a:gd name="T16" fmla="*/ 136 w 320"/>
                <a:gd name="T17" fmla="*/ 120 h 360"/>
                <a:gd name="T18" fmla="*/ 120 w 320"/>
                <a:gd name="T19" fmla="*/ 140 h 360"/>
                <a:gd name="T20" fmla="*/ 120 w 320"/>
                <a:gd name="T21" fmla="*/ 360 h 360"/>
                <a:gd name="T22" fmla="*/ 200 w 320"/>
                <a:gd name="T23" fmla="*/ 360 h 360"/>
                <a:gd name="T24" fmla="*/ 200 w 320"/>
                <a:gd name="T25" fmla="*/ 140 h 360"/>
                <a:gd name="T26" fmla="*/ 180 w 320"/>
                <a:gd name="T27" fmla="*/ 120 h 360"/>
                <a:gd name="T28" fmla="*/ 60 w 320"/>
                <a:gd name="T29" fmla="*/ 240 h 360"/>
                <a:gd name="T30" fmla="*/ 16 w 320"/>
                <a:gd name="T31" fmla="*/ 240 h 360"/>
                <a:gd name="T32" fmla="*/ 0 w 320"/>
                <a:gd name="T33" fmla="*/ 260 h 360"/>
                <a:gd name="T34" fmla="*/ 0 w 320"/>
                <a:gd name="T35" fmla="*/ 360 h 360"/>
                <a:gd name="T36" fmla="*/ 80 w 320"/>
                <a:gd name="T37" fmla="*/ 360 h 360"/>
                <a:gd name="T38" fmla="*/ 80 w 320"/>
                <a:gd name="T39" fmla="*/ 260 h 360"/>
                <a:gd name="T40" fmla="*/ 60 w 320"/>
                <a:gd name="T41" fmla="*/ 24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20" h="360">
                  <a:moveTo>
                    <a:pt x="300" y="0"/>
                  </a:moveTo>
                  <a:cubicBezTo>
                    <a:pt x="256" y="0"/>
                    <a:pt x="256" y="0"/>
                    <a:pt x="256" y="0"/>
                  </a:cubicBezTo>
                  <a:cubicBezTo>
                    <a:pt x="245" y="0"/>
                    <a:pt x="240" y="9"/>
                    <a:pt x="240" y="20"/>
                  </a:cubicBezTo>
                  <a:cubicBezTo>
                    <a:pt x="240" y="360"/>
                    <a:pt x="240" y="360"/>
                    <a:pt x="240" y="360"/>
                  </a:cubicBezTo>
                  <a:cubicBezTo>
                    <a:pt x="320" y="360"/>
                    <a:pt x="320" y="360"/>
                    <a:pt x="320" y="36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20" y="9"/>
                    <a:pt x="311" y="0"/>
                    <a:pt x="300" y="0"/>
                  </a:cubicBezTo>
                  <a:close/>
                  <a:moveTo>
                    <a:pt x="180" y="120"/>
                  </a:moveTo>
                  <a:cubicBezTo>
                    <a:pt x="136" y="120"/>
                    <a:pt x="136" y="120"/>
                    <a:pt x="136" y="120"/>
                  </a:cubicBezTo>
                  <a:cubicBezTo>
                    <a:pt x="125" y="120"/>
                    <a:pt x="120" y="129"/>
                    <a:pt x="120" y="140"/>
                  </a:cubicBezTo>
                  <a:cubicBezTo>
                    <a:pt x="120" y="360"/>
                    <a:pt x="120" y="360"/>
                    <a:pt x="120" y="360"/>
                  </a:cubicBezTo>
                  <a:cubicBezTo>
                    <a:pt x="200" y="360"/>
                    <a:pt x="200" y="360"/>
                    <a:pt x="200" y="360"/>
                  </a:cubicBezTo>
                  <a:cubicBezTo>
                    <a:pt x="200" y="140"/>
                    <a:pt x="200" y="140"/>
                    <a:pt x="200" y="140"/>
                  </a:cubicBezTo>
                  <a:cubicBezTo>
                    <a:pt x="200" y="129"/>
                    <a:pt x="191" y="120"/>
                    <a:pt x="180" y="120"/>
                  </a:cubicBezTo>
                  <a:close/>
                  <a:moveTo>
                    <a:pt x="60" y="240"/>
                  </a:moveTo>
                  <a:cubicBezTo>
                    <a:pt x="16" y="240"/>
                    <a:pt x="16" y="240"/>
                    <a:pt x="16" y="240"/>
                  </a:cubicBezTo>
                  <a:cubicBezTo>
                    <a:pt x="5" y="240"/>
                    <a:pt x="0" y="249"/>
                    <a:pt x="0" y="260"/>
                  </a:cubicBezTo>
                  <a:cubicBezTo>
                    <a:pt x="0" y="360"/>
                    <a:pt x="0" y="360"/>
                    <a:pt x="0" y="360"/>
                  </a:cubicBezTo>
                  <a:cubicBezTo>
                    <a:pt x="80" y="360"/>
                    <a:pt x="80" y="360"/>
                    <a:pt x="80" y="360"/>
                  </a:cubicBezTo>
                  <a:cubicBezTo>
                    <a:pt x="80" y="260"/>
                    <a:pt x="80" y="260"/>
                    <a:pt x="80" y="260"/>
                  </a:cubicBezTo>
                  <a:cubicBezTo>
                    <a:pt x="80" y="249"/>
                    <a:pt x="71" y="240"/>
                    <a:pt x="60" y="24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C055E3B6-CDB8-49E5-B6B2-761FADFCBA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07904" y="1338582"/>
              <a:ext cx="587140" cy="587140"/>
            </a:xfrm>
            <a:custGeom>
              <a:avLst/>
              <a:gdLst>
                <a:gd name="T0" fmla="*/ 192 w 384"/>
                <a:gd name="T1" fmla="*/ 0 h 384"/>
                <a:gd name="T2" fmla="*/ 0 w 384"/>
                <a:gd name="T3" fmla="*/ 192 h 384"/>
                <a:gd name="T4" fmla="*/ 192 w 384"/>
                <a:gd name="T5" fmla="*/ 384 h 384"/>
                <a:gd name="T6" fmla="*/ 384 w 384"/>
                <a:gd name="T7" fmla="*/ 192 h 384"/>
                <a:gd name="T8" fmla="*/ 192 w 384"/>
                <a:gd name="T9" fmla="*/ 0 h 384"/>
                <a:gd name="T10" fmla="*/ 192 w 384"/>
                <a:gd name="T11" fmla="*/ 349 h 384"/>
                <a:gd name="T12" fmla="*/ 35 w 384"/>
                <a:gd name="T13" fmla="*/ 192 h 384"/>
                <a:gd name="T14" fmla="*/ 192 w 384"/>
                <a:gd name="T15" fmla="*/ 35 h 384"/>
                <a:gd name="T16" fmla="*/ 349 w 384"/>
                <a:gd name="T17" fmla="*/ 192 h 384"/>
                <a:gd name="T18" fmla="*/ 192 w 384"/>
                <a:gd name="T19" fmla="*/ 349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4" h="384">
                  <a:moveTo>
                    <a:pt x="192" y="0"/>
                  </a:move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ubicBezTo>
                    <a:pt x="384" y="86"/>
                    <a:pt x="298" y="0"/>
                    <a:pt x="192" y="0"/>
                  </a:cubicBezTo>
                  <a:close/>
                  <a:moveTo>
                    <a:pt x="192" y="349"/>
                  </a:moveTo>
                  <a:cubicBezTo>
                    <a:pt x="105" y="349"/>
                    <a:pt x="35" y="278"/>
                    <a:pt x="35" y="192"/>
                  </a:cubicBezTo>
                  <a:cubicBezTo>
                    <a:pt x="35" y="105"/>
                    <a:pt x="105" y="35"/>
                    <a:pt x="192" y="35"/>
                  </a:cubicBezTo>
                  <a:cubicBezTo>
                    <a:pt x="278" y="35"/>
                    <a:pt x="349" y="105"/>
                    <a:pt x="349" y="192"/>
                  </a:cubicBezTo>
                  <a:cubicBezTo>
                    <a:pt x="349" y="278"/>
                    <a:pt x="278" y="349"/>
                    <a:pt x="192" y="34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8F76D04-DC13-11DD-15CE-5B5D4C88055C}"/>
              </a:ext>
            </a:extLst>
          </p:cNvPr>
          <p:cNvSpPr txBox="1"/>
          <p:nvPr/>
        </p:nvSpPr>
        <p:spPr>
          <a:xfrm>
            <a:off x="5861957" y="187779"/>
            <a:ext cx="5894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Your chart below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4F2567-46BC-2EFB-32CC-C2EB7548A90F}"/>
              </a:ext>
            </a:extLst>
          </p:cNvPr>
          <p:cNvSpPr txBox="1"/>
          <p:nvPr/>
        </p:nvSpPr>
        <p:spPr>
          <a:xfrm>
            <a:off x="5020692" y="647777"/>
            <a:ext cx="963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574962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285"/>
          <p:cNvSpPr/>
          <p:nvPr/>
        </p:nvSpPr>
        <p:spPr>
          <a:xfrm>
            <a:off x="10439933" y="3815689"/>
            <a:ext cx="3759318" cy="38011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7" h="21584" extrusionOk="0">
                <a:moveTo>
                  <a:pt x="169" y="0"/>
                </a:moveTo>
                <a:cubicBezTo>
                  <a:pt x="126" y="0"/>
                  <a:pt x="83" y="16"/>
                  <a:pt x="49" y="49"/>
                </a:cubicBezTo>
                <a:cubicBezTo>
                  <a:pt x="-17" y="114"/>
                  <a:pt x="-17" y="221"/>
                  <a:pt x="49" y="287"/>
                </a:cubicBezTo>
                <a:cubicBezTo>
                  <a:pt x="116" y="353"/>
                  <a:pt x="223" y="353"/>
                  <a:pt x="290" y="287"/>
                </a:cubicBezTo>
                <a:cubicBezTo>
                  <a:pt x="356" y="221"/>
                  <a:pt x="356" y="114"/>
                  <a:pt x="290" y="49"/>
                </a:cubicBezTo>
                <a:cubicBezTo>
                  <a:pt x="256" y="16"/>
                  <a:pt x="213" y="0"/>
                  <a:pt x="169" y="0"/>
                </a:cubicBezTo>
                <a:close/>
                <a:moveTo>
                  <a:pt x="955" y="0"/>
                </a:moveTo>
                <a:cubicBezTo>
                  <a:pt x="912" y="0"/>
                  <a:pt x="869" y="16"/>
                  <a:pt x="836" y="49"/>
                </a:cubicBezTo>
                <a:cubicBezTo>
                  <a:pt x="769" y="114"/>
                  <a:pt x="769" y="221"/>
                  <a:pt x="836" y="287"/>
                </a:cubicBezTo>
                <a:cubicBezTo>
                  <a:pt x="902" y="353"/>
                  <a:pt x="1009" y="353"/>
                  <a:pt x="1076" y="287"/>
                </a:cubicBezTo>
                <a:cubicBezTo>
                  <a:pt x="1142" y="221"/>
                  <a:pt x="1142" y="114"/>
                  <a:pt x="1076" y="49"/>
                </a:cubicBezTo>
                <a:cubicBezTo>
                  <a:pt x="1043" y="16"/>
                  <a:pt x="999" y="0"/>
                  <a:pt x="955" y="0"/>
                </a:cubicBezTo>
                <a:close/>
                <a:moveTo>
                  <a:pt x="1742" y="0"/>
                </a:moveTo>
                <a:cubicBezTo>
                  <a:pt x="1698" y="0"/>
                  <a:pt x="1654" y="16"/>
                  <a:pt x="1621" y="49"/>
                </a:cubicBezTo>
                <a:cubicBezTo>
                  <a:pt x="1555" y="114"/>
                  <a:pt x="1555" y="221"/>
                  <a:pt x="1621" y="287"/>
                </a:cubicBezTo>
                <a:cubicBezTo>
                  <a:pt x="1688" y="353"/>
                  <a:pt x="1796" y="353"/>
                  <a:pt x="1862" y="287"/>
                </a:cubicBezTo>
                <a:cubicBezTo>
                  <a:pt x="1928" y="221"/>
                  <a:pt x="1928" y="114"/>
                  <a:pt x="1862" y="49"/>
                </a:cubicBezTo>
                <a:cubicBezTo>
                  <a:pt x="1829" y="16"/>
                  <a:pt x="1785" y="0"/>
                  <a:pt x="1742" y="0"/>
                </a:cubicBezTo>
                <a:close/>
                <a:moveTo>
                  <a:pt x="2528" y="0"/>
                </a:moveTo>
                <a:cubicBezTo>
                  <a:pt x="2484" y="0"/>
                  <a:pt x="2441" y="16"/>
                  <a:pt x="2408" y="49"/>
                </a:cubicBezTo>
                <a:cubicBezTo>
                  <a:pt x="2341" y="114"/>
                  <a:pt x="2341" y="221"/>
                  <a:pt x="2408" y="287"/>
                </a:cubicBezTo>
                <a:cubicBezTo>
                  <a:pt x="2474" y="353"/>
                  <a:pt x="2582" y="353"/>
                  <a:pt x="2648" y="287"/>
                </a:cubicBezTo>
                <a:cubicBezTo>
                  <a:pt x="2715" y="221"/>
                  <a:pt x="2715" y="114"/>
                  <a:pt x="2648" y="49"/>
                </a:cubicBezTo>
                <a:cubicBezTo>
                  <a:pt x="2615" y="16"/>
                  <a:pt x="2571" y="0"/>
                  <a:pt x="2528" y="0"/>
                </a:cubicBezTo>
                <a:close/>
                <a:moveTo>
                  <a:pt x="3314" y="0"/>
                </a:moveTo>
                <a:cubicBezTo>
                  <a:pt x="3271" y="0"/>
                  <a:pt x="3227" y="16"/>
                  <a:pt x="3194" y="49"/>
                </a:cubicBezTo>
                <a:cubicBezTo>
                  <a:pt x="3127" y="114"/>
                  <a:pt x="3127" y="221"/>
                  <a:pt x="3194" y="287"/>
                </a:cubicBezTo>
                <a:cubicBezTo>
                  <a:pt x="3260" y="353"/>
                  <a:pt x="3368" y="353"/>
                  <a:pt x="3434" y="287"/>
                </a:cubicBezTo>
                <a:cubicBezTo>
                  <a:pt x="3500" y="221"/>
                  <a:pt x="3500" y="114"/>
                  <a:pt x="3434" y="49"/>
                </a:cubicBezTo>
                <a:cubicBezTo>
                  <a:pt x="3401" y="16"/>
                  <a:pt x="3358" y="0"/>
                  <a:pt x="3314" y="0"/>
                </a:cubicBezTo>
                <a:close/>
                <a:moveTo>
                  <a:pt x="4101" y="0"/>
                </a:moveTo>
                <a:cubicBezTo>
                  <a:pt x="4057" y="0"/>
                  <a:pt x="4013" y="16"/>
                  <a:pt x="3980" y="49"/>
                </a:cubicBezTo>
                <a:cubicBezTo>
                  <a:pt x="3914" y="114"/>
                  <a:pt x="3914" y="221"/>
                  <a:pt x="3980" y="287"/>
                </a:cubicBezTo>
                <a:cubicBezTo>
                  <a:pt x="4047" y="353"/>
                  <a:pt x="4154" y="353"/>
                  <a:pt x="4220" y="287"/>
                </a:cubicBezTo>
                <a:cubicBezTo>
                  <a:pt x="4287" y="221"/>
                  <a:pt x="4287" y="114"/>
                  <a:pt x="4220" y="49"/>
                </a:cubicBezTo>
                <a:cubicBezTo>
                  <a:pt x="4187" y="16"/>
                  <a:pt x="4144" y="0"/>
                  <a:pt x="4101" y="0"/>
                </a:cubicBezTo>
                <a:close/>
                <a:moveTo>
                  <a:pt x="4886" y="0"/>
                </a:moveTo>
                <a:cubicBezTo>
                  <a:pt x="4843" y="0"/>
                  <a:pt x="4800" y="16"/>
                  <a:pt x="4766" y="49"/>
                </a:cubicBezTo>
                <a:cubicBezTo>
                  <a:pt x="4700" y="114"/>
                  <a:pt x="4700" y="221"/>
                  <a:pt x="4766" y="287"/>
                </a:cubicBezTo>
                <a:cubicBezTo>
                  <a:pt x="4833" y="353"/>
                  <a:pt x="4940" y="353"/>
                  <a:pt x="5007" y="287"/>
                </a:cubicBezTo>
                <a:cubicBezTo>
                  <a:pt x="5073" y="221"/>
                  <a:pt x="5073" y="114"/>
                  <a:pt x="5007" y="49"/>
                </a:cubicBezTo>
                <a:cubicBezTo>
                  <a:pt x="4973" y="16"/>
                  <a:pt x="4930" y="0"/>
                  <a:pt x="4886" y="0"/>
                </a:cubicBezTo>
                <a:close/>
                <a:moveTo>
                  <a:pt x="5672" y="0"/>
                </a:moveTo>
                <a:cubicBezTo>
                  <a:pt x="5629" y="0"/>
                  <a:pt x="5586" y="16"/>
                  <a:pt x="5553" y="49"/>
                </a:cubicBezTo>
                <a:cubicBezTo>
                  <a:pt x="5486" y="114"/>
                  <a:pt x="5486" y="221"/>
                  <a:pt x="5553" y="287"/>
                </a:cubicBezTo>
                <a:cubicBezTo>
                  <a:pt x="5619" y="353"/>
                  <a:pt x="5726" y="353"/>
                  <a:pt x="5793" y="287"/>
                </a:cubicBezTo>
                <a:cubicBezTo>
                  <a:pt x="5859" y="221"/>
                  <a:pt x="5859" y="114"/>
                  <a:pt x="5793" y="49"/>
                </a:cubicBezTo>
                <a:cubicBezTo>
                  <a:pt x="5760" y="16"/>
                  <a:pt x="5716" y="0"/>
                  <a:pt x="5672" y="0"/>
                </a:cubicBezTo>
                <a:close/>
                <a:moveTo>
                  <a:pt x="6459" y="0"/>
                </a:moveTo>
                <a:cubicBezTo>
                  <a:pt x="6415" y="0"/>
                  <a:pt x="6372" y="16"/>
                  <a:pt x="6338" y="49"/>
                </a:cubicBezTo>
                <a:cubicBezTo>
                  <a:pt x="6272" y="114"/>
                  <a:pt x="6272" y="221"/>
                  <a:pt x="6338" y="287"/>
                </a:cubicBezTo>
                <a:cubicBezTo>
                  <a:pt x="6405" y="353"/>
                  <a:pt x="6513" y="353"/>
                  <a:pt x="6579" y="287"/>
                </a:cubicBezTo>
                <a:cubicBezTo>
                  <a:pt x="6646" y="221"/>
                  <a:pt x="6646" y="114"/>
                  <a:pt x="6579" y="49"/>
                </a:cubicBezTo>
                <a:cubicBezTo>
                  <a:pt x="6546" y="16"/>
                  <a:pt x="6502" y="0"/>
                  <a:pt x="6459" y="0"/>
                </a:cubicBezTo>
                <a:close/>
                <a:moveTo>
                  <a:pt x="7245" y="0"/>
                </a:moveTo>
                <a:cubicBezTo>
                  <a:pt x="7202" y="0"/>
                  <a:pt x="7158" y="16"/>
                  <a:pt x="7125" y="49"/>
                </a:cubicBezTo>
                <a:cubicBezTo>
                  <a:pt x="7058" y="114"/>
                  <a:pt x="7058" y="221"/>
                  <a:pt x="7125" y="287"/>
                </a:cubicBezTo>
                <a:cubicBezTo>
                  <a:pt x="7191" y="353"/>
                  <a:pt x="7299" y="353"/>
                  <a:pt x="7365" y="287"/>
                </a:cubicBezTo>
                <a:cubicBezTo>
                  <a:pt x="7432" y="221"/>
                  <a:pt x="7432" y="114"/>
                  <a:pt x="7365" y="49"/>
                </a:cubicBezTo>
                <a:cubicBezTo>
                  <a:pt x="7332" y="16"/>
                  <a:pt x="7289" y="0"/>
                  <a:pt x="7245" y="0"/>
                </a:cubicBezTo>
                <a:close/>
                <a:moveTo>
                  <a:pt x="8031" y="0"/>
                </a:moveTo>
                <a:cubicBezTo>
                  <a:pt x="7988" y="0"/>
                  <a:pt x="7944" y="16"/>
                  <a:pt x="7911" y="49"/>
                </a:cubicBezTo>
                <a:cubicBezTo>
                  <a:pt x="7845" y="114"/>
                  <a:pt x="7845" y="221"/>
                  <a:pt x="7911" y="287"/>
                </a:cubicBezTo>
                <a:cubicBezTo>
                  <a:pt x="7977" y="353"/>
                  <a:pt x="8085" y="353"/>
                  <a:pt x="8151" y="287"/>
                </a:cubicBezTo>
                <a:cubicBezTo>
                  <a:pt x="8217" y="221"/>
                  <a:pt x="8217" y="114"/>
                  <a:pt x="8151" y="49"/>
                </a:cubicBezTo>
                <a:cubicBezTo>
                  <a:pt x="8118" y="16"/>
                  <a:pt x="8075" y="0"/>
                  <a:pt x="8031" y="0"/>
                </a:cubicBezTo>
                <a:close/>
                <a:moveTo>
                  <a:pt x="8818" y="0"/>
                </a:moveTo>
                <a:cubicBezTo>
                  <a:pt x="8774" y="0"/>
                  <a:pt x="8730" y="16"/>
                  <a:pt x="8697" y="49"/>
                </a:cubicBezTo>
                <a:cubicBezTo>
                  <a:pt x="8631" y="114"/>
                  <a:pt x="8631" y="221"/>
                  <a:pt x="8697" y="287"/>
                </a:cubicBezTo>
                <a:cubicBezTo>
                  <a:pt x="8764" y="353"/>
                  <a:pt x="8871" y="353"/>
                  <a:pt x="8937" y="287"/>
                </a:cubicBezTo>
                <a:cubicBezTo>
                  <a:pt x="9004" y="221"/>
                  <a:pt x="9004" y="114"/>
                  <a:pt x="8937" y="49"/>
                </a:cubicBezTo>
                <a:cubicBezTo>
                  <a:pt x="8904" y="16"/>
                  <a:pt x="8861" y="0"/>
                  <a:pt x="8818" y="0"/>
                </a:cubicBezTo>
                <a:close/>
                <a:moveTo>
                  <a:pt x="9603" y="0"/>
                </a:moveTo>
                <a:cubicBezTo>
                  <a:pt x="9560" y="0"/>
                  <a:pt x="9517" y="16"/>
                  <a:pt x="9483" y="49"/>
                </a:cubicBezTo>
                <a:cubicBezTo>
                  <a:pt x="9417" y="114"/>
                  <a:pt x="9417" y="221"/>
                  <a:pt x="9483" y="287"/>
                </a:cubicBezTo>
                <a:cubicBezTo>
                  <a:pt x="9550" y="353"/>
                  <a:pt x="9657" y="353"/>
                  <a:pt x="9724" y="287"/>
                </a:cubicBezTo>
                <a:cubicBezTo>
                  <a:pt x="9790" y="221"/>
                  <a:pt x="9790" y="114"/>
                  <a:pt x="9724" y="49"/>
                </a:cubicBezTo>
                <a:cubicBezTo>
                  <a:pt x="9690" y="16"/>
                  <a:pt x="9647" y="0"/>
                  <a:pt x="9603" y="0"/>
                </a:cubicBezTo>
                <a:close/>
                <a:moveTo>
                  <a:pt x="10390" y="0"/>
                </a:moveTo>
                <a:cubicBezTo>
                  <a:pt x="10346" y="0"/>
                  <a:pt x="10303" y="16"/>
                  <a:pt x="10270" y="49"/>
                </a:cubicBezTo>
                <a:cubicBezTo>
                  <a:pt x="10203" y="114"/>
                  <a:pt x="10203" y="221"/>
                  <a:pt x="10270" y="287"/>
                </a:cubicBezTo>
                <a:cubicBezTo>
                  <a:pt x="10336" y="353"/>
                  <a:pt x="10444" y="353"/>
                  <a:pt x="10510" y="287"/>
                </a:cubicBezTo>
                <a:cubicBezTo>
                  <a:pt x="10576" y="221"/>
                  <a:pt x="10576" y="114"/>
                  <a:pt x="10510" y="49"/>
                </a:cubicBezTo>
                <a:cubicBezTo>
                  <a:pt x="10477" y="16"/>
                  <a:pt x="10433" y="0"/>
                  <a:pt x="10390" y="0"/>
                </a:cubicBezTo>
                <a:close/>
                <a:moveTo>
                  <a:pt x="11176" y="0"/>
                </a:moveTo>
                <a:cubicBezTo>
                  <a:pt x="11132" y="0"/>
                  <a:pt x="11089" y="16"/>
                  <a:pt x="11055" y="49"/>
                </a:cubicBezTo>
                <a:cubicBezTo>
                  <a:pt x="10989" y="114"/>
                  <a:pt x="10989" y="221"/>
                  <a:pt x="11055" y="287"/>
                </a:cubicBezTo>
                <a:cubicBezTo>
                  <a:pt x="11122" y="353"/>
                  <a:pt x="11230" y="353"/>
                  <a:pt x="11296" y="287"/>
                </a:cubicBezTo>
                <a:cubicBezTo>
                  <a:pt x="11363" y="221"/>
                  <a:pt x="11363" y="114"/>
                  <a:pt x="11296" y="49"/>
                </a:cubicBezTo>
                <a:cubicBezTo>
                  <a:pt x="11263" y="16"/>
                  <a:pt x="11219" y="0"/>
                  <a:pt x="11176" y="0"/>
                </a:cubicBezTo>
                <a:close/>
                <a:moveTo>
                  <a:pt x="11962" y="0"/>
                </a:moveTo>
                <a:cubicBezTo>
                  <a:pt x="11919" y="0"/>
                  <a:pt x="11875" y="16"/>
                  <a:pt x="11842" y="49"/>
                </a:cubicBezTo>
                <a:cubicBezTo>
                  <a:pt x="11775" y="114"/>
                  <a:pt x="11775" y="221"/>
                  <a:pt x="11842" y="287"/>
                </a:cubicBezTo>
                <a:cubicBezTo>
                  <a:pt x="11908" y="353"/>
                  <a:pt x="12016" y="353"/>
                  <a:pt x="12083" y="287"/>
                </a:cubicBezTo>
                <a:cubicBezTo>
                  <a:pt x="12149" y="221"/>
                  <a:pt x="12149" y="114"/>
                  <a:pt x="12083" y="49"/>
                </a:cubicBezTo>
                <a:cubicBezTo>
                  <a:pt x="12049" y="16"/>
                  <a:pt x="12006" y="0"/>
                  <a:pt x="11962" y="0"/>
                </a:cubicBezTo>
                <a:close/>
                <a:moveTo>
                  <a:pt x="12748" y="0"/>
                </a:moveTo>
                <a:cubicBezTo>
                  <a:pt x="12705" y="0"/>
                  <a:pt x="12661" y="16"/>
                  <a:pt x="12628" y="49"/>
                </a:cubicBezTo>
                <a:cubicBezTo>
                  <a:pt x="12562" y="114"/>
                  <a:pt x="12562" y="221"/>
                  <a:pt x="12628" y="287"/>
                </a:cubicBezTo>
                <a:cubicBezTo>
                  <a:pt x="12694" y="353"/>
                  <a:pt x="12802" y="353"/>
                  <a:pt x="12868" y="287"/>
                </a:cubicBezTo>
                <a:cubicBezTo>
                  <a:pt x="12935" y="221"/>
                  <a:pt x="12935" y="114"/>
                  <a:pt x="12868" y="49"/>
                </a:cubicBezTo>
                <a:cubicBezTo>
                  <a:pt x="12835" y="16"/>
                  <a:pt x="12792" y="0"/>
                  <a:pt x="12748" y="0"/>
                </a:cubicBezTo>
                <a:close/>
                <a:moveTo>
                  <a:pt x="13535" y="0"/>
                </a:moveTo>
                <a:cubicBezTo>
                  <a:pt x="13491" y="0"/>
                  <a:pt x="13447" y="16"/>
                  <a:pt x="13414" y="49"/>
                </a:cubicBezTo>
                <a:cubicBezTo>
                  <a:pt x="13348" y="114"/>
                  <a:pt x="13348" y="221"/>
                  <a:pt x="13414" y="287"/>
                </a:cubicBezTo>
                <a:cubicBezTo>
                  <a:pt x="13481" y="353"/>
                  <a:pt x="13588" y="353"/>
                  <a:pt x="13654" y="287"/>
                </a:cubicBezTo>
                <a:cubicBezTo>
                  <a:pt x="13721" y="221"/>
                  <a:pt x="13721" y="114"/>
                  <a:pt x="13654" y="49"/>
                </a:cubicBezTo>
                <a:cubicBezTo>
                  <a:pt x="13621" y="16"/>
                  <a:pt x="13578" y="0"/>
                  <a:pt x="13535" y="0"/>
                </a:cubicBezTo>
                <a:close/>
                <a:moveTo>
                  <a:pt x="14320" y="0"/>
                </a:moveTo>
                <a:cubicBezTo>
                  <a:pt x="14277" y="0"/>
                  <a:pt x="14234" y="16"/>
                  <a:pt x="14201" y="49"/>
                </a:cubicBezTo>
                <a:cubicBezTo>
                  <a:pt x="14134" y="114"/>
                  <a:pt x="14134" y="221"/>
                  <a:pt x="14201" y="287"/>
                </a:cubicBezTo>
                <a:cubicBezTo>
                  <a:pt x="14267" y="353"/>
                  <a:pt x="14374" y="353"/>
                  <a:pt x="14441" y="287"/>
                </a:cubicBezTo>
                <a:cubicBezTo>
                  <a:pt x="14507" y="221"/>
                  <a:pt x="14507" y="114"/>
                  <a:pt x="14441" y="49"/>
                </a:cubicBezTo>
                <a:cubicBezTo>
                  <a:pt x="14408" y="16"/>
                  <a:pt x="14364" y="0"/>
                  <a:pt x="14320" y="0"/>
                </a:cubicBezTo>
                <a:close/>
                <a:moveTo>
                  <a:pt x="15107" y="0"/>
                </a:moveTo>
                <a:cubicBezTo>
                  <a:pt x="15063" y="0"/>
                  <a:pt x="15019" y="16"/>
                  <a:pt x="14986" y="49"/>
                </a:cubicBezTo>
                <a:cubicBezTo>
                  <a:pt x="14920" y="114"/>
                  <a:pt x="14920" y="221"/>
                  <a:pt x="14986" y="287"/>
                </a:cubicBezTo>
                <a:cubicBezTo>
                  <a:pt x="15053" y="353"/>
                  <a:pt x="15161" y="353"/>
                  <a:pt x="15227" y="287"/>
                </a:cubicBezTo>
                <a:cubicBezTo>
                  <a:pt x="15293" y="221"/>
                  <a:pt x="15293" y="114"/>
                  <a:pt x="15227" y="49"/>
                </a:cubicBezTo>
                <a:cubicBezTo>
                  <a:pt x="15194" y="16"/>
                  <a:pt x="15150" y="0"/>
                  <a:pt x="15107" y="0"/>
                </a:cubicBezTo>
                <a:close/>
                <a:moveTo>
                  <a:pt x="15893" y="0"/>
                </a:moveTo>
                <a:cubicBezTo>
                  <a:pt x="15849" y="0"/>
                  <a:pt x="15806" y="16"/>
                  <a:pt x="15772" y="49"/>
                </a:cubicBezTo>
                <a:cubicBezTo>
                  <a:pt x="15706" y="114"/>
                  <a:pt x="15706" y="221"/>
                  <a:pt x="15772" y="287"/>
                </a:cubicBezTo>
                <a:cubicBezTo>
                  <a:pt x="15839" y="353"/>
                  <a:pt x="15947" y="353"/>
                  <a:pt x="16013" y="287"/>
                </a:cubicBezTo>
                <a:cubicBezTo>
                  <a:pt x="16080" y="221"/>
                  <a:pt x="16080" y="114"/>
                  <a:pt x="16013" y="49"/>
                </a:cubicBezTo>
                <a:cubicBezTo>
                  <a:pt x="15980" y="16"/>
                  <a:pt x="15936" y="0"/>
                  <a:pt x="15893" y="0"/>
                </a:cubicBezTo>
                <a:close/>
                <a:moveTo>
                  <a:pt x="16679" y="0"/>
                </a:moveTo>
                <a:cubicBezTo>
                  <a:pt x="16636" y="0"/>
                  <a:pt x="16592" y="16"/>
                  <a:pt x="16559" y="49"/>
                </a:cubicBezTo>
                <a:cubicBezTo>
                  <a:pt x="16492" y="114"/>
                  <a:pt x="16492" y="221"/>
                  <a:pt x="16559" y="287"/>
                </a:cubicBezTo>
                <a:cubicBezTo>
                  <a:pt x="16625" y="353"/>
                  <a:pt x="16733" y="353"/>
                  <a:pt x="16800" y="287"/>
                </a:cubicBezTo>
                <a:cubicBezTo>
                  <a:pt x="16866" y="221"/>
                  <a:pt x="16866" y="114"/>
                  <a:pt x="16800" y="49"/>
                </a:cubicBezTo>
                <a:cubicBezTo>
                  <a:pt x="16766" y="16"/>
                  <a:pt x="16723" y="0"/>
                  <a:pt x="16679" y="0"/>
                </a:cubicBezTo>
                <a:close/>
                <a:moveTo>
                  <a:pt x="17465" y="0"/>
                </a:moveTo>
                <a:cubicBezTo>
                  <a:pt x="17422" y="0"/>
                  <a:pt x="17378" y="16"/>
                  <a:pt x="17345" y="49"/>
                </a:cubicBezTo>
                <a:cubicBezTo>
                  <a:pt x="17279" y="114"/>
                  <a:pt x="17279" y="221"/>
                  <a:pt x="17345" y="287"/>
                </a:cubicBezTo>
                <a:cubicBezTo>
                  <a:pt x="17411" y="353"/>
                  <a:pt x="17519" y="353"/>
                  <a:pt x="17585" y="287"/>
                </a:cubicBezTo>
                <a:cubicBezTo>
                  <a:pt x="17652" y="221"/>
                  <a:pt x="17652" y="114"/>
                  <a:pt x="17585" y="49"/>
                </a:cubicBezTo>
                <a:cubicBezTo>
                  <a:pt x="17552" y="16"/>
                  <a:pt x="17509" y="0"/>
                  <a:pt x="17465" y="0"/>
                </a:cubicBezTo>
                <a:close/>
                <a:moveTo>
                  <a:pt x="18252" y="0"/>
                </a:moveTo>
                <a:cubicBezTo>
                  <a:pt x="18208" y="0"/>
                  <a:pt x="18165" y="16"/>
                  <a:pt x="18131" y="49"/>
                </a:cubicBezTo>
                <a:cubicBezTo>
                  <a:pt x="18065" y="114"/>
                  <a:pt x="18065" y="221"/>
                  <a:pt x="18131" y="287"/>
                </a:cubicBezTo>
                <a:cubicBezTo>
                  <a:pt x="18198" y="353"/>
                  <a:pt x="18305" y="353"/>
                  <a:pt x="18371" y="287"/>
                </a:cubicBezTo>
                <a:cubicBezTo>
                  <a:pt x="18438" y="221"/>
                  <a:pt x="18438" y="114"/>
                  <a:pt x="18371" y="49"/>
                </a:cubicBezTo>
                <a:cubicBezTo>
                  <a:pt x="18338" y="16"/>
                  <a:pt x="18295" y="0"/>
                  <a:pt x="18252" y="0"/>
                </a:cubicBezTo>
                <a:close/>
                <a:moveTo>
                  <a:pt x="19037" y="0"/>
                </a:moveTo>
                <a:cubicBezTo>
                  <a:pt x="18994" y="0"/>
                  <a:pt x="18951" y="16"/>
                  <a:pt x="18918" y="49"/>
                </a:cubicBezTo>
                <a:cubicBezTo>
                  <a:pt x="18851" y="114"/>
                  <a:pt x="18851" y="221"/>
                  <a:pt x="18918" y="287"/>
                </a:cubicBezTo>
                <a:cubicBezTo>
                  <a:pt x="18984" y="353"/>
                  <a:pt x="19091" y="353"/>
                  <a:pt x="19158" y="287"/>
                </a:cubicBezTo>
                <a:cubicBezTo>
                  <a:pt x="19224" y="221"/>
                  <a:pt x="19224" y="114"/>
                  <a:pt x="19158" y="49"/>
                </a:cubicBezTo>
                <a:cubicBezTo>
                  <a:pt x="19125" y="16"/>
                  <a:pt x="19081" y="0"/>
                  <a:pt x="19037" y="0"/>
                </a:cubicBezTo>
                <a:close/>
                <a:moveTo>
                  <a:pt x="19824" y="0"/>
                </a:moveTo>
                <a:cubicBezTo>
                  <a:pt x="19780" y="0"/>
                  <a:pt x="19736" y="16"/>
                  <a:pt x="19703" y="49"/>
                </a:cubicBezTo>
                <a:cubicBezTo>
                  <a:pt x="19637" y="114"/>
                  <a:pt x="19637" y="221"/>
                  <a:pt x="19703" y="287"/>
                </a:cubicBezTo>
                <a:cubicBezTo>
                  <a:pt x="19770" y="353"/>
                  <a:pt x="19878" y="353"/>
                  <a:pt x="19944" y="287"/>
                </a:cubicBezTo>
                <a:cubicBezTo>
                  <a:pt x="20010" y="221"/>
                  <a:pt x="20010" y="114"/>
                  <a:pt x="19944" y="49"/>
                </a:cubicBezTo>
                <a:cubicBezTo>
                  <a:pt x="19911" y="16"/>
                  <a:pt x="19867" y="0"/>
                  <a:pt x="19824" y="0"/>
                </a:cubicBezTo>
                <a:close/>
                <a:moveTo>
                  <a:pt x="20610" y="0"/>
                </a:moveTo>
                <a:cubicBezTo>
                  <a:pt x="20566" y="0"/>
                  <a:pt x="20523" y="16"/>
                  <a:pt x="20490" y="49"/>
                </a:cubicBezTo>
                <a:cubicBezTo>
                  <a:pt x="20423" y="114"/>
                  <a:pt x="20423" y="221"/>
                  <a:pt x="20490" y="287"/>
                </a:cubicBezTo>
                <a:cubicBezTo>
                  <a:pt x="20556" y="353"/>
                  <a:pt x="20664" y="353"/>
                  <a:pt x="20730" y="287"/>
                </a:cubicBezTo>
                <a:cubicBezTo>
                  <a:pt x="20797" y="221"/>
                  <a:pt x="20797" y="114"/>
                  <a:pt x="20730" y="49"/>
                </a:cubicBezTo>
                <a:cubicBezTo>
                  <a:pt x="20697" y="16"/>
                  <a:pt x="20653" y="0"/>
                  <a:pt x="20610" y="0"/>
                </a:cubicBezTo>
                <a:close/>
                <a:moveTo>
                  <a:pt x="21396" y="0"/>
                </a:moveTo>
                <a:cubicBezTo>
                  <a:pt x="21353" y="0"/>
                  <a:pt x="21309" y="16"/>
                  <a:pt x="21276" y="49"/>
                </a:cubicBezTo>
                <a:cubicBezTo>
                  <a:pt x="21209" y="114"/>
                  <a:pt x="21209" y="221"/>
                  <a:pt x="21276" y="287"/>
                </a:cubicBezTo>
                <a:cubicBezTo>
                  <a:pt x="21342" y="353"/>
                  <a:pt x="21450" y="353"/>
                  <a:pt x="21517" y="287"/>
                </a:cubicBezTo>
                <a:cubicBezTo>
                  <a:pt x="21583" y="221"/>
                  <a:pt x="21583" y="114"/>
                  <a:pt x="21517" y="49"/>
                </a:cubicBezTo>
                <a:cubicBezTo>
                  <a:pt x="21483" y="16"/>
                  <a:pt x="21440" y="0"/>
                  <a:pt x="21396" y="0"/>
                </a:cubicBezTo>
                <a:close/>
                <a:moveTo>
                  <a:pt x="169" y="817"/>
                </a:moveTo>
                <a:cubicBezTo>
                  <a:pt x="126" y="817"/>
                  <a:pt x="83" y="834"/>
                  <a:pt x="49" y="866"/>
                </a:cubicBezTo>
                <a:cubicBezTo>
                  <a:pt x="-17" y="932"/>
                  <a:pt x="-17" y="1038"/>
                  <a:pt x="49" y="1104"/>
                </a:cubicBezTo>
                <a:cubicBezTo>
                  <a:pt x="116" y="1170"/>
                  <a:pt x="223" y="1170"/>
                  <a:pt x="290" y="1104"/>
                </a:cubicBezTo>
                <a:cubicBezTo>
                  <a:pt x="356" y="1038"/>
                  <a:pt x="356" y="932"/>
                  <a:pt x="290" y="866"/>
                </a:cubicBezTo>
                <a:cubicBezTo>
                  <a:pt x="256" y="834"/>
                  <a:pt x="213" y="817"/>
                  <a:pt x="169" y="817"/>
                </a:cubicBezTo>
                <a:close/>
                <a:moveTo>
                  <a:pt x="955" y="817"/>
                </a:moveTo>
                <a:cubicBezTo>
                  <a:pt x="912" y="817"/>
                  <a:pt x="869" y="834"/>
                  <a:pt x="836" y="866"/>
                </a:cubicBezTo>
                <a:cubicBezTo>
                  <a:pt x="769" y="932"/>
                  <a:pt x="769" y="1038"/>
                  <a:pt x="836" y="1104"/>
                </a:cubicBezTo>
                <a:cubicBezTo>
                  <a:pt x="902" y="1170"/>
                  <a:pt x="1009" y="1170"/>
                  <a:pt x="1076" y="1104"/>
                </a:cubicBezTo>
                <a:cubicBezTo>
                  <a:pt x="1142" y="1038"/>
                  <a:pt x="1142" y="932"/>
                  <a:pt x="1076" y="866"/>
                </a:cubicBezTo>
                <a:cubicBezTo>
                  <a:pt x="1043" y="834"/>
                  <a:pt x="999" y="817"/>
                  <a:pt x="955" y="817"/>
                </a:cubicBezTo>
                <a:close/>
                <a:moveTo>
                  <a:pt x="1742" y="817"/>
                </a:moveTo>
                <a:cubicBezTo>
                  <a:pt x="1698" y="817"/>
                  <a:pt x="1654" y="834"/>
                  <a:pt x="1621" y="866"/>
                </a:cubicBezTo>
                <a:cubicBezTo>
                  <a:pt x="1555" y="932"/>
                  <a:pt x="1555" y="1038"/>
                  <a:pt x="1621" y="1104"/>
                </a:cubicBezTo>
                <a:cubicBezTo>
                  <a:pt x="1688" y="1170"/>
                  <a:pt x="1796" y="1170"/>
                  <a:pt x="1862" y="1104"/>
                </a:cubicBezTo>
                <a:cubicBezTo>
                  <a:pt x="1928" y="1038"/>
                  <a:pt x="1928" y="932"/>
                  <a:pt x="1862" y="866"/>
                </a:cubicBezTo>
                <a:cubicBezTo>
                  <a:pt x="1829" y="834"/>
                  <a:pt x="1785" y="817"/>
                  <a:pt x="1742" y="817"/>
                </a:cubicBezTo>
                <a:close/>
                <a:moveTo>
                  <a:pt x="2528" y="817"/>
                </a:moveTo>
                <a:cubicBezTo>
                  <a:pt x="2484" y="817"/>
                  <a:pt x="2441" y="834"/>
                  <a:pt x="2408" y="866"/>
                </a:cubicBezTo>
                <a:cubicBezTo>
                  <a:pt x="2341" y="932"/>
                  <a:pt x="2341" y="1038"/>
                  <a:pt x="2408" y="1104"/>
                </a:cubicBezTo>
                <a:cubicBezTo>
                  <a:pt x="2474" y="1170"/>
                  <a:pt x="2582" y="1170"/>
                  <a:pt x="2648" y="1104"/>
                </a:cubicBezTo>
                <a:cubicBezTo>
                  <a:pt x="2715" y="1038"/>
                  <a:pt x="2715" y="932"/>
                  <a:pt x="2648" y="866"/>
                </a:cubicBezTo>
                <a:cubicBezTo>
                  <a:pt x="2615" y="834"/>
                  <a:pt x="2571" y="817"/>
                  <a:pt x="2528" y="817"/>
                </a:cubicBezTo>
                <a:close/>
                <a:moveTo>
                  <a:pt x="3314" y="817"/>
                </a:moveTo>
                <a:cubicBezTo>
                  <a:pt x="3271" y="817"/>
                  <a:pt x="3227" y="834"/>
                  <a:pt x="3194" y="866"/>
                </a:cubicBezTo>
                <a:cubicBezTo>
                  <a:pt x="3127" y="932"/>
                  <a:pt x="3127" y="1038"/>
                  <a:pt x="3194" y="1104"/>
                </a:cubicBezTo>
                <a:cubicBezTo>
                  <a:pt x="3260" y="1170"/>
                  <a:pt x="3368" y="1170"/>
                  <a:pt x="3434" y="1104"/>
                </a:cubicBezTo>
                <a:cubicBezTo>
                  <a:pt x="3500" y="1038"/>
                  <a:pt x="3500" y="932"/>
                  <a:pt x="3434" y="866"/>
                </a:cubicBezTo>
                <a:cubicBezTo>
                  <a:pt x="3401" y="834"/>
                  <a:pt x="3358" y="817"/>
                  <a:pt x="3314" y="817"/>
                </a:cubicBezTo>
                <a:close/>
                <a:moveTo>
                  <a:pt x="4101" y="817"/>
                </a:moveTo>
                <a:cubicBezTo>
                  <a:pt x="4057" y="817"/>
                  <a:pt x="4013" y="834"/>
                  <a:pt x="3980" y="866"/>
                </a:cubicBezTo>
                <a:cubicBezTo>
                  <a:pt x="3914" y="932"/>
                  <a:pt x="3914" y="1038"/>
                  <a:pt x="3980" y="1104"/>
                </a:cubicBezTo>
                <a:cubicBezTo>
                  <a:pt x="4047" y="1170"/>
                  <a:pt x="4154" y="1170"/>
                  <a:pt x="4220" y="1104"/>
                </a:cubicBezTo>
                <a:cubicBezTo>
                  <a:pt x="4287" y="1038"/>
                  <a:pt x="4287" y="932"/>
                  <a:pt x="4220" y="866"/>
                </a:cubicBezTo>
                <a:cubicBezTo>
                  <a:pt x="4187" y="834"/>
                  <a:pt x="4144" y="817"/>
                  <a:pt x="4101" y="817"/>
                </a:cubicBezTo>
                <a:close/>
                <a:moveTo>
                  <a:pt x="4886" y="817"/>
                </a:moveTo>
                <a:cubicBezTo>
                  <a:pt x="4843" y="817"/>
                  <a:pt x="4800" y="834"/>
                  <a:pt x="4766" y="866"/>
                </a:cubicBezTo>
                <a:cubicBezTo>
                  <a:pt x="4700" y="932"/>
                  <a:pt x="4700" y="1038"/>
                  <a:pt x="4766" y="1104"/>
                </a:cubicBezTo>
                <a:cubicBezTo>
                  <a:pt x="4833" y="1170"/>
                  <a:pt x="4940" y="1170"/>
                  <a:pt x="5007" y="1104"/>
                </a:cubicBezTo>
                <a:cubicBezTo>
                  <a:pt x="5073" y="1038"/>
                  <a:pt x="5073" y="932"/>
                  <a:pt x="5007" y="866"/>
                </a:cubicBezTo>
                <a:cubicBezTo>
                  <a:pt x="4973" y="834"/>
                  <a:pt x="4930" y="817"/>
                  <a:pt x="4886" y="817"/>
                </a:cubicBezTo>
                <a:close/>
                <a:moveTo>
                  <a:pt x="5672" y="817"/>
                </a:moveTo>
                <a:cubicBezTo>
                  <a:pt x="5629" y="817"/>
                  <a:pt x="5586" y="834"/>
                  <a:pt x="5553" y="866"/>
                </a:cubicBezTo>
                <a:cubicBezTo>
                  <a:pt x="5486" y="932"/>
                  <a:pt x="5486" y="1038"/>
                  <a:pt x="5553" y="1104"/>
                </a:cubicBezTo>
                <a:cubicBezTo>
                  <a:pt x="5619" y="1170"/>
                  <a:pt x="5726" y="1170"/>
                  <a:pt x="5793" y="1104"/>
                </a:cubicBezTo>
                <a:cubicBezTo>
                  <a:pt x="5859" y="1038"/>
                  <a:pt x="5859" y="932"/>
                  <a:pt x="5793" y="866"/>
                </a:cubicBezTo>
                <a:cubicBezTo>
                  <a:pt x="5760" y="834"/>
                  <a:pt x="5716" y="817"/>
                  <a:pt x="5672" y="817"/>
                </a:cubicBezTo>
                <a:close/>
                <a:moveTo>
                  <a:pt x="6459" y="817"/>
                </a:moveTo>
                <a:cubicBezTo>
                  <a:pt x="6415" y="817"/>
                  <a:pt x="6372" y="834"/>
                  <a:pt x="6338" y="866"/>
                </a:cubicBezTo>
                <a:cubicBezTo>
                  <a:pt x="6272" y="932"/>
                  <a:pt x="6272" y="1038"/>
                  <a:pt x="6338" y="1104"/>
                </a:cubicBezTo>
                <a:cubicBezTo>
                  <a:pt x="6405" y="1170"/>
                  <a:pt x="6513" y="1170"/>
                  <a:pt x="6579" y="1104"/>
                </a:cubicBezTo>
                <a:cubicBezTo>
                  <a:pt x="6646" y="1038"/>
                  <a:pt x="6646" y="932"/>
                  <a:pt x="6579" y="866"/>
                </a:cubicBezTo>
                <a:cubicBezTo>
                  <a:pt x="6546" y="834"/>
                  <a:pt x="6502" y="817"/>
                  <a:pt x="6459" y="817"/>
                </a:cubicBezTo>
                <a:close/>
                <a:moveTo>
                  <a:pt x="7245" y="817"/>
                </a:moveTo>
                <a:cubicBezTo>
                  <a:pt x="7202" y="817"/>
                  <a:pt x="7158" y="834"/>
                  <a:pt x="7125" y="866"/>
                </a:cubicBezTo>
                <a:cubicBezTo>
                  <a:pt x="7058" y="932"/>
                  <a:pt x="7058" y="1038"/>
                  <a:pt x="7125" y="1104"/>
                </a:cubicBezTo>
                <a:cubicBezTo>
                  <a:pt x="7191" y="1170"/>
                  <a:pt x="7299" y="1170"/>
                  <a:pt x="7365" y="1104"/>
                </a:cubicBezTo>
                <a:cubicBezTo>
                  <a:pt x="7432" y="1038"/>
                  <a:pt x="7432" y="932"/>
                  <a:pt x="7365" y="866"/>
                </a:cubicBezTo>
                <a:cubicBezTo>
                  <a:pt x="7332" y="834"/>
                  <a:pt x="7289" y="817"/>
                  <a:pt x="7245" y="817"/>
                </a:cubicBezTo>
                <a:close/>
                <a:moveTo>
                  <a:pt x="8031" y="817"/>
                </a:moveTo>
                <a:cubicBezTo>
                  <a:pt x="7988" y="817"/>
                  <a:pt x="7944" y="834"/>
                  <a:pt x="7911" y="866"/>
                </a:cubicBezTo>
                <a:cubicBezTo>
                  <a:pt x="7845" y="932"/>
                  <a:pt x="7845" y="1038"/>
                  <a:pt x="7911" y="1104"/>
                </a:cubicBezTo>
                <a:cubicBezTo>
                  <a:pt x="7977" y="1170"/>
                  <a:pt x="8085" y="1170"/>
                  <a:pt x="8151" y="1104"/>
                </a:cubicBezTo>
                <a:cubicBezTo>
                  <a:pt x="8217" y="1038"/>
                  <a:pt x="8217" y="932"/>
                  <a:pt x="8151" y="866"/>
                </a:cubicBezTo>
                <a:cubicBezTo>
                  <a:pt x="8118" y="834"/>
                  <a:pt x="8075" y="817"/>
                  <a:pt x="8031" y="817"/>
                </a:cubicBezTo>
                <a:close/>
                <a:moveTo>
                  <a:pt x="8818" y="817"/>
                </a:moveTo>
                <a:cubicBezTo>
                  <a:pt x="8774" y="817"/>
                  <a:pt x="8730" y="834"/>
                  <a:pt x="8697" y="866"/>
                </a:cubicBezTo>
                <a:cubicBezTo>
                  <a:pt x="8631" y="932"/>
                  <a:pt x="8631" y="1038"/>
                  <a:pt x="8697" y="1104"/>
                </a:cubicBezTo>
                <a:cubicBezTo>
                  <a:pt x="8764" y="1170"/>
                  <a:pt x="8871" y="1170"/>
                  <a:pt x="8937" y="1104"/>
                </a:cubicBezTo>
                <a:cubicBezTo>
                  <a:pt x="9004" y="1038"/>
                  <a:pt x="9004" y="932"/>
                  <a:pt x="8937" y="866"/>
                </a:cubicBezTo>
                <a:cubicBezTo>
                  <a:pt x="8904" y="834"/>
                  <a:pt x="8861" y="817"/>
                  <a:pt x="8818" y="817"/>
                </a:cubicBezTo>
                <a:close/>
                <a:moveTo>
                  <a:pt x="9603" y="817"/>
                </a:moveTo>
                <a:cubicBezTo>
                  <a:pt x="9560" y="817"/>
                  <a:pt x="9517" y="834"/>
                  <a:pt x="9483" y="866"/>
                </a:cubicBezTo>
                <a:cubicBezTo>
                  <a:pt x="9417" y="932"/>
                  <a:pt x="9417" y="1038"/>
                  <a:pt x="9483" y="1104"/>
                </a:cubicBezTo>
                <a:cubicBezTo>
                  <a:pt x="9550" y="1170"/>
                  <a:pt x="9657" y="1170"/>
                  <a:pt x="9724" y="1104"/>
                </a:cubicBezTo>
                <a:cubicBezTo>
                  <a:pt x="9790" y="1038"/>
                  <a:pt x="9790" y="932"/>
                  <a:pt x="9724" y="866"/>
                </a:cubicBezTo>
                <a:cubicBezTo>
                  <a:pt x="9690" y="834"/>
                  <a:pt x="9647" y="817"/>
                  <a:pt x="9603" y="817"/>
                </a:cubicBezTo>
                <a:close/>
                <a:moveTo>
                  <a:pt x="10390" y="817"/>
                </a:moveTo>
                <a:cubicBezTo>
                  <a:pt x="10346" y="817"/>
                  <a:pt x="10303" y="834"/>
                  <a:pt x="10270" y="866"/>
                </a:cubicBezTo>
                <a:cubicBezTo>
                  <a:pt x="10203" y="932"/>
                  <a:pt x="10203" y="1038"/>
                  <a:pt x="10270" y="1104"/>
                </a:cubicBezTo>
                <a:cubicBezTo>
                  <a:pt x="10336" y="1170"/>
                  <a:pt x="10444" y="1170"/>
                  <a:pt x="10510" y="1104"/>
                </a:cubicBezTo>
                <a:cubicBezTo>
                  <a:pt x="10576" y="1038"/>
                  <a:pt x="10576" y="932"/>
                  <a:pt x="10510" y="866"/>
                </a:cubicBezTo>
                <a:cubicBezTo>
                  <a:pt x="10477" y="834"/>
                  <a:pt x="10433" y="817"/>
                  <a:pt x="10390" y="817"/>
                </a:cubicBezTo>
                <a:close/>
                <a:moveTo>
                  <a:pt x="11176" y="817"/>
                </a:moveTo>
                <a:cubicBezTo>
                  <a:pt x="11132" y="817"/>
                  <a:pt x="11089" y="834"/>
                  <a:pt x="11055" y="866"/>
                </a:cubicBezTo>
                <a:cubicBezTo>
                  <a:pt x="10989" y="932"/>
                  <a:pt x="10989" y="1038"/>
                  <a:pt x="11055" y="1104"/>
                </a:cubicBezTo>
                <a:cubicBezTo>
                  <a:pt x="11122" y="1170"/>
                  <a:pt x="11230" y="1170"/>
                  <a:pt x="11296" y="1104"/>
                </a:cubicBezTo>
                <a:cubicBezTo>
                  <a:pt x="11363" y="1038"/>
                  <a:pt x="11363" y="932"/>
                  <a:pt x="11296" y="866"/>
                </a:cubicBezTo>
                <a:cubicBezTo>
                  <a:pt x="11263" y="834"/>
                  <a:pt x="11219" y="817"/>
                  <a:pt x="11176" y="817"/>
                </a:cubicBezTo>
                <a:close/>
                <a:moveTo>
                  <a:pt x="11962" y="817"/>
                </a:moveTo>
                <a:cubicBezTo>
                  <a:pt x="11919" y="817"/>
                  <a:pt x="11875" y="834"/>
                  <a:pt x="11842" y="866"/>
                </a:cubicBezTo>
                <a:cubicBezTo>
                  <a:pt x="11775" y="932"/>
                  <a:pt x="11775" y="1038"/>
                  <a:pt x="11842" y="1104"/>
                </a:cubicBezTo>
                <a:cubicBezTo>
                  <a:pt x="11908" y="1170"/>
                  <a:pt x="12016" y="1170"/>
                  <a:pt x="12083" y="1104"/>
                </a:cubicBezTo>
                <a:cubicBezTo>
                  <a:pt x="12149" y="1038"/>
                  <a:pt x="12149" y="932"/>
                  <a:pt x="12083" y="866"/>
                </a:cubicBezTo>
                <a:cubicBezTo>
                  <a:pt x="12049" y="834"/>
                  <a:pt x="12006" y="817"/>
                  <a:pt x="11962" y="817"/>
                </a:cubicBezTo>
                <a:close/>
                <a:moveTo>
                  <a:pt x="12748" y="817"/>
                </a:moveTo>
                <a:cubicBezTo>
                  <a:pt x="12705" y="817"/>
                  <a:pt x="12661" y="834"/>
                  <a:pt x="12628" y="866"/>
                </a:cubicBezTo>
                <a:cubicBezTo>
                  <a:pt x="12562" y="932"/>
                  <a:pt x="12562" y="1038"/>
                  <a:pt x="12628" y="1104"/>
                </a:cubicBezTo>
                <a:cubicBezTo>
                  <a:pt x="12694" y="1170"/>
                  <a:pt x="12802" y="1170"/>
                  <a:pt x="12868" y="1104"/>
                </a:cubicBezTo>
                <a:cubicBezTo>
                  <a:pt x="12935" y="1038"/>
                  <a:pt x="12935" y="932"/>
                  <a:pt x="12868" y="866"/>
                </a:cubicBezTo>
                <a:cubicBezTo>
                  <a:pt x="12835" y="834"/>
                  <a:pt x="12792" y="817"/>
                  <a:pt x="12748" y="817"/>
                </a:cubicBezTo>
                <a:close/>
                <a:moveTo>
                  <a:pt x="13535" y="817"/>
                </a:moveTo>
                <a:cubicBezTo>
                  <a:pt x="13491" y="817"/>
                  <a:pt x="13447" y="834"/>
                  <a:pt x="13414" y="866"/>
                </a:cubicBezTo>
                <a:cubicBezTo>
                  <a:pt x="13348" y="932"/>
                  <a:pt x="13348" y="1038"/>
                  <a:pt x="13414" y="1104"/>
                </a:cubicBezTo>
                <a:cubicBezTo>
                  <a:pt x="13481" y="1170"/>
                  <a:pt x="13588" y="1170"/>
                  <a:pt x="13654" y="1104"/>
                </a:cubicBezTo>
                <a:cubicBezTo>
                  <a:pt x="13721" y="1038"/>
                  <a:pt x="13721" y="932"/>
                  <a:pt x="13654" y="866"/>
                </a:cubicBezTo>
                <a:cubicBezTo>
                  <a:pt x="13621" y="834"/>
                  <a:pt x="13578" y="817"/>
                  <a:pt x="13535" y="817"/>
                </a:cubicBezTo>
                <a:close/>
                <a:moveTo>
                  <a:pt x="14320" y="817"/>
                </a:moveTo>
                <a:cubicBezTo>
                  <a:pt x="14277" y="817"/>
                  <a:pt x="14234" y="834"/>
                  <a:pt x="14201" y="866"/>
                </a:cubicBezTo>
                <a:cubicBezTo>
                  <a:pt x="14134" y="932"/>
                  <a:pt x="14134" y="1038"/>
                  <a:pt x="14201" y="1104"/>
                </a:cubicBezTo>
                <a:cubicBezTo>
                  <a:pt x="14267" y="1170"/>
                  <a:pt x="14374" y="1170"/>
                  <a:pt x="14441" y="1104"/>
                </a:cubicBezTo>
                <a:cubicBezTo>
                  <a:pt x="14507" y="1038"/>
                  <a:pt x="14507" y="932"/>
                  <a:pt x="14441" y="866"/>
                </a:cubicBezTo>
                <a:cubicBezTo>
                  <a:pt x="14408" y="834"/>
                  <a:pt x="14364" y="817"/>
                  <a:pt x="14320" y="817"/>
                </a:cubicBezTo>
                <a:close/>
                <a:moveTo>
                  <a:pt x="15107" y="817"/>
                </a:moveTo>
                <a:cubicBezTo>
                  <a:pt x="15063" y="817"/>
                  <a:pt x="15019" y="834"/>
                  <a:pt x="14986" y="866"/>
                </a:cubicBezTo>
                <a:cubicBezTo>
                  <a:pt x="14920" y="932"/>
                  <a:pt x="14920" y="1038"/>
                  <a:pt x="14986" y="1104"/>
                </a:cubicBezTo>
                <a:cubicBezTo>
                  <a:pt x="15053" y="1170"/>
                  <a:pt x="15161" y="1170"/>
                  <a:pt x="15227" y="1104"/>
                </a:cubicBezTo>
                <a:cubicBezTo>
                  <a:pt x="15293" y="1038"/>
                  <a:pt x="15293" y="932"/>
                  <a:pt x="15227" y="866"/>
                </a:cubicBezTo>
                <a:cubicBezTo>
                  <a:pt x="15194" y="834"/>
                  <a:pt x="15150" y="817"/>
                  <a:pt x="15107" y="817"/>
                </a:cubicBezTo>
                <a:close/>
                <a:moveTo>
                  <a:pt x="15893" y="817"/>
                </a:moveTo>
                <a:cubicBezTo>
                  <a:pt x="15849" y="817"/>
                  <a:pt x="15806" y="834"/>
                  <a:pt x="15772" y="866"/>
                </a:cubicBezTo>
                <a:cubicBezTo>
                  <a:pt x="15706" y="932"/>
                  <a:pt x="15706" y="1038"/>
                  <a:pt x="15772" y="1104"/>
                </a:cubicBezTo>
                <a:cubicBezTo>
                  <a:pt x="15839" y="1170"/>
                  <a:pt x="15947" y="1170"/>
                  <a:pt x="16013" y="1104"/>
                </a:cubicBezTo>
                <a:cubicBezTo>
                  <a:pt x="16080" y="1038"/>
                  <a:pt x="16080" y="932"/>
                  <a:pt x="16013" y="866"/>
                </a:cubicBezTo>
                <a:cubicBezTo>
                  <a:pt x="15980" y="834"/>
                  <a:pt x="15936" y="817"/>
                  <a:pt x="15893" y="817"/>
                </a:cubicBezTo>
                <a:close/>
                <a:moveTo>
                  <a:pt x="16679" y="817"/>
                </a:moveTo>
                <a:cubicBezTo>
                  <a:pt x="16636" y="817"/>
                  <a:pt x="16592" y="834"/>
                  <a:pt x="16559" y="866"/>
                </a:cubicBezTo>
                <a:cubicBezTo>
                  <a:pt x="16492" y="932"/>
                  <a:pt x="16492" y="1038"/>
                  <a:pt x="16559" y="1104"/>
                </a:cubicBezTo>
                <a:cubicBezTo>
                  <a:pt x="16625" y="1170"/>
                  <a:pt x="16733" y="1170"/>
                  <a:pt x="16800" y="1104"/>
                </a:cubicBezTo>
                <a:cubicBezTo>
                  <a:pt x="16866" y="1038"/>
                  <a:pt x="16866" y="932"/>
                  <a:pt x="16800" y="866"/>
                </a:cubicBezTo>
                <a:cubicBezTo>
                  <a:pt x="16766" y="834"/>
                  <a:pt x="16723" y="817"/>
                  <a:pt x="16679" y="817"/>
                </a:cubicBezTo>
                <a:close/>
                <a:moveTo>
                  <a:pt x="17465" y="817"/>
                </a:moveTo>
                <a:cubicBezTo>
                  <a:pt x="17422" y="817"/>
                  <a:pt x="17378" y="834"/>
                  <a:pt x="17345" y="866"/>
                </a:cubicBezTo>
                <a:cubicBezTo>
                  <a:pt x="17279" y="932"/>
                  <a:pt x="17279" y="1038"/>
                  <a:pt x="17345" y="1104"/>
                </a:cubicBezTo>
                <a:cubicBezTo>
                  <a:pt x="17411" y="1170"/>
                  <a:pt x="17519" y="1170"/>
                  <a:pt x="17585" y="1104"/>
                </a:cubicBezTo>
                <a:cubicBezTo>
                  <a:pt x="17652" y="1038"/>
                  <a:pt x="17652" y="932"/>
                  <a:pt x="17585" y="866"/>
                </a:cubicBezTo>
                <a:cubicBezTo>
                  <a:pt x="17552" y="834"/>
                  <a:pt x="17509" y="817"/>
                  <a:pt x="17465" y="817"/>
                </a:cubicBezTo>
                <a:close/>
                <a:moveTo>
                  <a:pt x="18252" y="817"/>
                </a:moveTo>
                <a:cubicBezTo>
                  <a:pt x="18208" y="817"/>
                  <a:pt x="18165" y="834"/>
                  <a:pt x="18131" y="866"/>
                </a:cubicBezTo>
                <a:cubicBezTo>
                  <a:pt x="18065" y="932"/>
                  <a:pt x="18065" y="1038"/>
                  <a:pt x="18131" y="1104"/>
                </a:cubicBezTo>
                <a:cubicBezTo>
                  <a:pt x="18198" y="1170"/>
                  <a:pt x="18305" y="1170"/>
                  <a:pt x="18371" y="1104"/>
                </a:cubicBezTo>
                <a:cubicBezTo>
                  <a:pt x="18438" y="1038"/>
                  <a:pt x="18438" y="932"/>
                  <a:pt x="18371" y="866"/>
                </a:cubicBezTo>
                <a:cubicBezTo>
                  <a:pt x="18338" y="834"/>
                  <a:pt x="18295" y="817"/>
                  <a:pt x="18252" y="817"/>
                </a:cubicBezTo>
                <a:close/>
                <a:moveTo>
                  <a:pt x="19037" y="817"/>
                </a:moveTo>
                <a:cubicBezTo>
                  <a:pt x="18994" y="817"/>
                  <a:pt x="18951" y="834"/>
                  <a:pt x="18918" y="866"/>
                </a:cubicBezTo>
                <a:cubicBezTo>
                  <a:pt x="18851" y="932"/>
                  <a:pt x="18851" y="1038"/>
                  <a:pt x="18918" y="1104"/>
                </a:cubicBezTo>
                <a:cubicBezTo>
                  <a:pt x="18984" y="1170"/>
                  <a:pt x="19091" y="1170"/>
                  <a:pt x="19158" y="1104"/>
                </a:cubicBezTo>
                <a:cubicBezTo>
                  <a:pt x="19224" y="1038"/>
                  <a:pt x="19224" y="932"/>
                  <a:pt x="19158" y="866"/>
                </a:cubicBezTo>
                <a:cubicBezTo>
                  <a:pt x="19125" y="834"/>
                  <a:pt x="19081" y="817"/>
                  <a:pt x="19037" y="817"/>
                </a:cubicBezTo>
                <a:close/>
                <a:moveTo>
                  <a:pt x="19824" y="817"/>
                </a:moveTo>
                <a:cubicBezTo>
                  <a:pt x="19780" y="817"/>
                  <a:pt x="19736" y="834"/>
                  <a:pt x="19703" y="866"/>
                </a:cubicBezTo>
                <a:cubicBezTo>
                  <a:pt x="19637" y="932"/>
                  <a:pt x="19637" y="1038"/>
                  <a:pt x="19703" y="1104"/>
                </a:cubicBezTo>
                <a:cubicBezTo>
                  <a:pt x="19770" y="1170"/>
                  <a:pt x="19878" y="1170"/>
                  <a:pt x="19944" y="1104"/>
                </a:cubicBezTo>
                <a:cubicBezTo>
                  <a:pt x="20010" y="1038"/>
                  <a:pt x="20010" y="932"/>
                  <a:pt x="19944" y="866"/>
                </a:cubicBezTo>
                <a:cubicBezTo>
                  <a:pt x="19911" y="834"/>
                  <a:pt x="19867" y="817"/>
                  <a:pt x="19824" y="817"/>
                </a:cubicBezTo>
                <a:close/>
                <a:moveTo>
                  <a:pt x="20610" y="817"/>
                </a:moveTo>
                <a:cubicBezTo>
                  <a:pt x="20566" y="817"/>
                  <a:pt x="20523" y="834"/>
                  <a:pt x="20490" y="866"/>
                </a:cubicBezTo>
                <a:cubicBezTo>
                  <a:pt x="20423" y="932"/>
                  <a:pt x="20423" y="1038"/>
                  <a:pt x="20490" y="1104"/>
                </a:cubicBezTo>
                <a:cubicBezTo>
                  <a:pt x="20556" y="1170"/>
                  <a:pt x="20664" y="1170"/>
                  <a:pt x="20730" y="1104"/>
                </a:cubicBezTo>
                <a:cubicBezTo>
                  <a:pt x="20797" y="1038"/>
                  <a:pt x="20797" y="932"/>
                  <a:pt x="20730" y="866"/>
                </a:cubicBezTo>
                <a:cubicBezTo>
                  <a:pt x="20697" y="834"/>
                  <a:pt x="20653" y="817"/>
                  <a:pt x="20610" y="817"/>
                </a:cubicBezTo>
                <a:close/>
                <a:moveTo>
                  <a:pt x="21396" y="817"/>
                </a:moveTo>
                <a:cubicBezTo>
                  <a:pt x="21353" y="817"/>
                  <a:pt x="21309" y="834"/>
                  <a:pt x="21276" y="866"/>
                </a:cubicBezTo>
                <a:cubicBezTo>
                  <a:pt x="21209" y="932"/>
                  <a:pt x="21209" y="1038"/>
                  <a:pt x="21276" y="1104"/>
                </a:cubicBezTo>
                <a:cubicBezTo>
                  <a:pt x="21342" y="1170"/>
                  <a:pt x="21450" y="1170"/>
                  <a:pt x="21517" y="1104"/>
                </a:cubicBezTo>
                <a:cubicBezTo>
                  <a:pt x="21583" y="1038"/>
                  <a:pt x="21583" y="932"/>
                  <a:pt x="21517" y="866"/>
                </a:cubicBezTo>
                <a:cubicBezTo>
                  <a:pt x="21483" y="834"/>
                  <a:pt x="21440" y="817"/>
                  <a:pt x="21396" y="817"/>
                </a:cubicBezTo>
                <a:close/>
                <a:moveTo>
                  <a:pt x="169" y="1634"/>
                </a:moveTo>
                <a:cubicBezTo>
                  <a:pt x="126" y="1634"/>
                  <a:pt x="83" y="1651"/>
                  <a:pt x="49" y="1684"/>
                </a:cubicBezTo>
                <a:cubicBezTo>
                  <a:pt x="-17" y="1749"/>
                  <a:pt x="-17" y="1856"/>
                  <a:pt x="49" y="1921"/>
                </a:cubicBezTo>
                <a:cubicBezTo>
                  <a:pt x="116" y="1987"/>
                  <a:pt x="223" y="1987"/>
                  <a:pt x="290" y="1921"/>
                </a:cubicBezTo>
                <a:cubicBezTo>
                  <a:pt x="356" y="1856"/>
                  <a:pt x="356" y="1749"/>
                  <a:pt x="290" y="1684"/>
                </a:cubicBezTo>
                <a:cubicBezTo>
                  <a:pt x="256" y="1651"/>
                  <a:pt x="213" y="1634"/>
                  <a:pt x="169" y="1634"/>
                </a:cubicBezTo>
                <a:close/>
                <a:moveTo>
                  <a:pt x="955" y="1634"/>
                </a:moveTo>
                <a:cubicBezTo>
                  <a:pt x="912" y="1634"/>
                  <a:pt x="869" y="1651"/>
                  <a:pt x="836" y="1684"/>
                </a:cubicBezTo>
                <a:cubicBezTo>
                  <a:pt x="769" y="1749"/>
                  <a:pt x="769" y="1856"/>
                  <a:pt x="836" y="1921"/>
                </a:cubicBezTo>
                <a:cubicBezTo>
                  <a:pt x="902" y="1987"/>
                  <a:pt x="1009" y="1987"/>
                  <a:pt x="1076" y="1921"/>
                </a:cubicBezTo>
                <a:cubicBezTo>
                  <a:pt x="1142" y="1856"/>
                  <a:pt x="1142" y="1749"/>
                  <a:pt x="1076" y="1684"/>
                </a:cubicBezTo>
                <a:cubicBezTo>
                  <a:pt x="1043" y="1651"/>
                  <a:pt x="999" y="1634"/>
                  <a:pt x="955" y="1634"/>
                </a:cubicBezTo>
                <a:close/>
                <a:moveTo>
                  <a:pt x="1742" y="1634"/>
                </a:moveTo>
                <a:cubicBezTo>
                  <a:pt x="1698" y="1634"/>
                  <a:pt x="1654" y="1651"/>
                  <a:pt x="1621" y="1684"/>
                </a:cubicBezTo>
                <a:cubicBezTo>
                  <a:pt x="1555" y="1749"/>
                  <a:pt x="1555" y="1856"/>
                  <a:pt x="1621" y="1921"/>
                </a:cubicBezTo>
                <a:cubicBezTo>
                  <a:pt x="1688" y="1987"/>
                  <a:pt x="1796" y="1987"/>
                  <a:pt x="1862" y="1921"/>
                </a:cubicBezTo>
                <a:cubicBezTo>
                  <a:pt x="1928" y="1856"/>
                  <a:pt x="1928" y="1749"/>
                  <a:pt x="1862" y="1684"/>
                </a:cubicBezTo>
                <a:cubicBezTo>
                  <a:pt x="1829" y="1651"/>
                  <a:pt x="1785" y="1634"/>
                  <a:pt x="1742" y="1634"/>
                </a:cubicBezTo>
                <a:close/>
                <a:moveTo>
                  <a:pt x="2528" y="1634"/>
                </a:moveTo>
                <a:cubicBezTo>
                  <a:pt x="2484" y="1634"/>
                  <a:pt x="2441" y="1651"/>
                  <a:pt x="2408" y="1684"/>
                </a:cubicBezTo>
                <a:cubicBezTo>
                  <a:pt x="2341" y="1749"/>
                  <a:pt x="2341" y="1856"/>
                  <a:pt x="2408" y="1921"/>
                </a:cubicBezTo>
                <a:cubicBezTo>
                  <a:pt x="2474" y="1987"/>
                  <a:pt x="2582" y="1987"/>
                  <a:pt x="2648" y="1921"/>
                </a:cubicBezTo>
                <a:cubicBezTo>
                  <a:pt x="2715" y="1856"/>
                  <a:pt x="2715" y="1749"/>
                  <a:pt x="2648" y="1684"/>
                </a:cubicBezTo>
                <a:cubicBezTo>
                  <a:pt x="2615" y="1651"/>
                  <a:pt x="2571" y="1634"/>
                  <a:pt x="2528" y="1634"/>
                </a:cubicBezTo>
                <a:close/>
                <a:moveTo>
                  <a:pt x="3314" y="1634"/>
                </a:moveTo>
                <a:cubicBezTo>
                  <a:pt x="3271" y="1634"/>
                  <a:pt x="3227" y="1651"/>
                  <a:pt x="3194" y="1684"/>
                </a:cubicBezTo>
                <a:cubicBezTo>
                  <a:pt x="3127" y="1749"/>
                  <a:pt x="3127" y="1856"/>
                  <a:pt x="3194" y="1921"/>
                </a:cubicBezTo>
                <a:cubicBezTo>
                  <a:pt x="3260" y="1987"/>
                  <a:pt x="3368" y="1987"/>
                  <a:pt x="3434" y="1921"/>
                </a:cubicBezTo>
                <a:cubicBezTo>
                  <a:pt x="3500" y="1856"/>
                  <a:pt x="3500" y="1749"/>
                  <a:pt x="3434" y="1684"/>
                </a:cubicBezTo>
                <a:cubicBezTo>
                  <a:pt x="3401" y="1651"/>
                  <a:pt x="3358" y="1634"/>
                  <a:pt x="3314" y="1634"/>
                </a:cubicBezTo>
                <a:close/>
                <a:moveTo>
                  <a:pt x="4101" y="1634"/>
                </a:moveTo>
                <a:cubicBezTo>
                  <a:pt x="4057" y="1634"/>
                  <a:pt x="4013" y="1651"/>
                  <a:pt x="3980" y="1684"/>
                </a:cubicBezTo>
                <a:cubicBezTo>
                  <a:pt x="3914" y="1749"/>
                  <a:pt x="3914" y="1856"/>
                  <a:pt x="3980" y="1921"/>
                </a:cubicBezTo>
                <a:cubicBezTo>
                  <a:pt x="4047" y="1987"/>
                  <a:pt x="4154" y="1987"/>
                  <a:pt x="4220" y="1921"/>
                </a:cubicBezTo>
                <a:cubicBezTo>
                  <a:pt x="4287" y="1856"/>
                  <a:pt x="4287" y="1749"/>
                  <a:pt x="4220" y="1684"/>
                </a:cubicBezTo>
                <a:cubicBezTo>
                  <a:pt x="4187" y="1651"/>
                  <a:pt x="4144" y="1634"/>
                  <a:pt x="4101" y="1634"/>
                </a:cubicBezTo>
                <a:close/>
                <a:moveTo>
                  <a:pt x="4886" y="1634"/>
                </a:moveTo>
                <a:cubicBezTo>
                  <a:pt x="4843" y="1634"/>
                  <a:pt x="4800" y="1651"/>
                  <a:pt x="4766" y="1684"/>
                </a:cubicBezTo>
                <a:cubicBezTo>
                  <a:pt x="4700" y="1749"/>
                  <a:pt x="4700" y="1856"/>
                  <a:pt x="4766" y="1921"/>
                </a:cubicBezTo>
                <a:cubicBezTo>
                  <a:pt x="4833" y="1987"/>
                  <a:pt x="4940" y="1987"/>
                  <a:pt x="5007" y="1921"/>
                </a:cubicBezTo>
                <a:cubicBezTo>
                  <a:pt x="5073" y="1856"/>
                  <a:pt x="5073" y="1749"/>
                  <a:pt x="5007" y="1684"/>
                </a:cubicBezTo>
                <a:cubicBezTo>
                  <a:pt x="4973" y="1651"/>
                  <a:pt x="4930" y="1634"/>
                  <a:pt x="4886" y="1634"/>
                </a:cubicBezTo>
                <a:close/>
                <a:moveTo>
                  <a:pt x="5672" y="1634"/>
                </a:moveTo>
                <a:cubicBezTo>
                  <a:pt x="5629" y="1634"/>
                  <a:pt x="5586" y="1651"/>
                  <a:pt x="5553" y="1684"/>
                </a:cubicBezTo>
                <a:cubicBezTo>
                  <a:pt x="5486" y="1749"/>
                  <a:pt x="5486" y="1856"/>
                  <a:pt x="5553" y="1921"/>
                </a:cubicBezTo>
                <a:cubicBezTo>
                  <a:pt x="5619" y="1987"/>
                  <a:pt x="5726" y="1987"/>
                  <a:pt x="5793" y="1921"/>
                </a:cubicBezTo>
                <a:cubicBezTo>
                  <a:pt x="5859" y="1856"/>
                  <a:pt x="5859" y="1749"/>
                  <a:pt x="5793" y="1684"/>
                </a:cubicBezTo>
                <a:cubicBezTo>
                  <a:pt x="5760" y="1651"/>
                  <a:pt x="5716" y="1634"/>
                  <a:pt x="5672" y="1634"/>
                </a:cubicBezTo>
                <a:close/>
                <a:moveTo>
                  <a:pt x="6459" y="1634"/>
                </a:moveTo>
                <a:cubicBezTo>
                  <a:pt x="6415" y="1634"/>
                  <a:pt x="6372" y="1651"/>
                  <a:pt x="6338" y="1684"/>
                </a:cubicBezTo>
                <a:cubicBezTo>
                  <a:pt x="6272" y="1749"/>
                  <a:pt x="6272" y="1856"/>
                  <a:pt x="6338" y="1921"/>
                </a:cubicBezTo>
                <a:cubicBezTo>
                  <a:pt x="6405" y="1987"/>
                  <a:pt x="6513" y="1987"/>
                  <a:pt x="6579" y="1921"/>
                </a:cubicBezTo>
                <a:cubicBezTo>
                  <a:pt x="6646" y="1856"/>
                  <a:pt x="6646" y="1749"/>
                  <a:pt x="6579" y="1684"/>
                </a:cubicBezTo>
                <a:cubicBezTo>
                  <a:pt x="6546" y="1651"/>
                  <a:pt x="6502" y="1634"/>
                  <a:pt x="6459" y="1634"/>
                </a:cubicBezTo>
                <a:close/>
                <a:moveTo>
                  <a:pt x="7245" y="1634"/>
                </a:moveTo>
                <a:cubicBezTo>
                  <a:pt x="7202" y="1634"/>
                  <a:pt x="7158" y="1651"/>
                  <a:pt x="7125" y="1684"/>
                </a:cubicBezTo>
                <a:cubicBezTo>
                  <a:pt x="7058" y="1749"/>
                  <a:pt x="7058" y="1856"/>
                  <a:pt x="7125" y="1921"/>
                </a:cubicBezTo>
                <a:cubicBezTo>
                  <a:pt x="7191" y="1987"/>
                  <a:pt x="7299" y="1987"/>
                  <a:pt x="7365" y="1921"/>
                </a:cubicBezTo>
                <a:cubicBezTo>
                  <a:pt x="7432" y="1856"/>
                  <a:pt x="7432" y="1749"/>
                  <a:pt x="7365" y="1684"/>
                </a:cubicBezTo>
                <a:cubicBezTo>
                  <a:pt x="7332" y="1651"/>
                  <a:pt x="7289" y="1634"/>
                  <a:pt x="7245" y="1634"/>
                </a:cubicBezTo>
                <a:close/>
                <a:moveTo>
                  <a:pt x="8031" y="1634"/>
                </a:moveTo>
                <a:cubicBezTo>
                  <a:pt x="7988" y="1634"/>
                  <a:pt x="7944" y="1651"/>
                  <a:pt x="7911" y="1684"/>
                </a:cubicBezTo>
                <a:cubicBezTo>
                  <a:pt x="7845" y="1749"/>
                  <a:pt x="7845" y="1856"/>
                  <a:pt x="7911" y="1921"/>
                </a:cubicBezTo>
                <a:cubicBezTo>
                  <a:pt x="7977" y="1987"/>
                  <a:pt x="8085" y="1987"/>
                  <a:pt x="8151" y="1921"/>
                </a:cubicBezTo>
                <a:cubicBezTo>
                  <a:pt x="8217" y="1856"/>
                  <a:pt x="8217" y="1749"/>
                  <a:pt x="8151" y="1684"/>
                </a:cubicBezTo>
                <a:cubicBezTo>
                  <a:pt x="8118" y="1651"/>
                  <a:pt x="8075" y="1634"/>
                  <a:pt x="8031" y="1634"/>
                </a:cubicBezTo>
                <a:close/>
                <a:moveTo>
                  <a:pt x="8818" y="1634"/>
                </a:moveTo>
                <a:cubicBezTo>
                  <a:pt x="8774" y="1634"/>
                  <a:pt x="8730" y="1651"/>
                  <a:pt x="8697" y="1684"/>
                </a:cubicBezTo>
                <a:cubicBezTo>
                  <a:pt x="8631" y="1749"/>
                  <a:pt x="8631" y="1856"/>
                  <a:pt x="8697" y="1921"/>
                </a:cubicBezTo>
                <a:cubicBezTo>
                  <a:pt x="8764" y="1987"/>
                  <a:pt x="8871" y="1987"/>
                  <a:pt x="8937" y="1921"/>
                </a:cubicBezTo>
                <a:cubicBezTo>
                  <a:pt x="9004" y="1856"/>
                  <a:pt x="9004" y="1749"/>
                  <a:pt x="8937" y="1684"/>
                </a:cubicBezTo>
                <a:cubicBezTo>
                  <a:pt x="8904" y="1651"/>
                  <a:pt x="8861" y="1634"/>
                  <a:pt x="8818" y="1634"/>
                </a:cubicBezTo>
                <a:close/>
                <a:moveTo>
                  <a:pt x="9603" y="1634"/>
                </a:moveTo>
                <a:cubicBezTo>
                  <a:pt x="9560" y="1634"/>
                  <a:pt x="9517" y="1651"/>
                  <a:pt x="9483" y="1684"/>
                </a:cubicBezTo>
                <a:cubicBezTo>
                  <a:pt x="9417" y="1749"/>
                  <a:pt x="9417" y="1856"/>
                  <a:pt x="9483" y="1921"/>
                </a:cubicBezTo>
                <a:cubicBezTo>
                  <a:pt x="9550" y="1987"/>
                  <a:pt x="9657" y="1987"/>
                  <a:pt x="9724" y="1921"/>
                </a:cubicBezTo>
                <a:cubicBezTo>
                  <a:pt x="9790" y="1856"/>
                  <a:pt x="9790" y="1749"/>
                  <a:pt x="9724" y="1684"/>
                </a:cubicBezTo>
                <a:cubicBezTo>
                  <a:pt x="9690" y="1651"/>
                  <a:pt x="9647" y="1634"/>
                  <a:pt x="9603" y="1634"/>
                </a:cubicBezTo>
                <a:close/>
                <a:moveTo>
                  <a:pt x="10390" y="1634"/>
                </a:moveTo>
                <a:cubicBezTo>
                  <a:pt x="10346" y="1634"/>
                  <a:pt x="10303" y="1651"/>
                  <a:pt x="10270" y="1684"/>
                </a:cubicBezTo>
                <a:cubicBezTo>
                  <a:pt x="10203" y="1749"/>
                  <a:pt x="10203" y="1856"/>
                  <a:pt x="10270" y="1921"/>
                </a:cubicBezTo>
                <a:cubicBezTo>
                  <a:pt x="10336" y="1987"/>
                  <a:pt x="10444" y="1987"/>
                  <a:pt x="10510" y="1921"/>
                </a:cubicBezTo>
                <a:cubicBezTo>
                  <a:pt x="10576" y="1856"/>
                  <a:pt x="10576" y="1749"/>
                  <a:pt x="10510" y="1684"/>
                </a:cubicBezTo>
                <a:cubicBezTo>
                  <a:pt x="10477" y="1651"/>
                  <a:pt x="10433" y="1634"/>
                  <a:pt x="10390" y="1634"/>
                </a:cubicBezTo>
                <a:close/>
                <a:moveTo>
                  <a:pt x="11176" y="1634"/>
                </a:moveTo>
                <a:cubicBezTo>
                  <a:pt x="11132" y="1634"/>
                  <a:pt x="11089" y="1651"/>
                  <a:pt x="11055" y="1684"/>
                </a:cubicBezTo>
                <a:cubicBezTo>
                  <a:pt x="10989" y="1749"/>
                  <a:pt x="10989" y="1856"/>
                  <a:pt x="11055" y="1921"/>
                </a:cubicBezTo>
                <a:cubicBezTo>
                  <a:pt x="11122" y="1987"/>
                  <a:pt x="11230" y="1987"/>
                  <a:pt x="11296" y="1921"/>
                </a:cubicBezTo>
                <a:cubicBezTo>
                  <a:pt x="11363" y="1856"/>
                  <a:pt x="11363" y="1749"/>
                  <a:pt x="11296" y="1684"/>
                </a:cubicBezTo>
                <a:cubicBezTo>
                  <a:pt x="11263" y="1651"/>
                  <a:pt x="11219" y="1634"/>
                  <a:pt x="11176" y="1634"/>
                </a:cubicBezTo>
                <a:close/>
                <a:moveTo>
                  <a:pt x="11962" y="1634"/>
                </a:moveTo>
                <a:cubicBezTo>
                  <a:pt x="11919" y="1634"/>
                  <a:pt x="11875" y="1651"/>
                  <a:pt x="11842" y="1684"/>
                </a:cubicBezTo>
                <a:cubicBezTo>
                  <a:pt x="11775" y="1749"/>
                  <a:pt x="11775" y="1856"/>
                  <a:pt x="11842" y="1921"/>
                </a:cubicBezTo>
                <a:cubicBezTo>
                  <a:pt x="11908" y="1987"/>
                  <a:pt x="12016" y="1987"/>
                  <a:pt x="12083" y="1921"/>
                </a:cubicBezTo>
                <a:cubicBezTo>
                  <a:pt x="12149" y="1856"/>
                  <a:pt x="12149" y="1749"/>
                  <a:pt x="12083" y="1684"/>
                </a:cubicBezTo>
                <a:cubicBezTo>
                  <a:pt x="12049" y="1651"/>
                  <a:pt x="12006" y="1634"/>
                  <a:pt x="11962" y="1634"/>
                </a:cubicBezTo>
                <a:close/>
                <a:moveTo>
                  <a:pt x="12748" y="1634"/>
                </a:moveTo>
                <a:cubicBezTo>
                  <a:pt x="12705" y="1634"/>
                  <a:pt x="12661" y="1651"/>
                  <a:pt x="12628" y="1684"/>
                </a:cubicBezTo>
                <a:cubicBezTo>
                  <a:pt x="12562" y="1749"/>
                  <a:pt x="12562" y="1856"/>
                  <a:pt x="12628" y="1921"/>
                </a:cubicBezTo>
                <a:cubicBezTo>
                  <a:pt x="12694" y="1987"/>
                  <a:pt x="12802" y="1987"/>
                  <a:pt x="12868" y="1921"/>
                </a:cubicBezTo>
                <a:cubicBezTo>
                  <a:pt x="12935" y="1856"/>
                  <a:pt x="12935" y="1749"/>
                  <a:pt x="12868" y="1684"/>
                </a:cubicBezTo>
                <a:cubicBezTo>
                  <a:pt x="12835" y="1651"/>
                  <a:pt x="12792" y="1634"/>
                  <a:pt x="12748" y="1634"/>
                </a:cubicBezTo>
                <a:close/>
                <a:moveTo>
                  <a:pt x="13535" y="1634"/>
                </a:moveTo>
                <a:cubicBezTo>
                  <a:pt x="13491" y="1634"/>
                  <a:pt x="13447" y="1651"/>
                  <a:pt x="13414" y="1684"/>
                </a:cubicBezTo>
                <a:cubicBezTo>
                  <a:pt x="13348" y="1749"/>
                  <a:pt x="13348" y="1856"/>
                  <a:pt x="13414" y="1921"/>
                </a:cubicBezTo>
                <a:cubicBezTo>
                  <a:pt x="13481" y="1987"/>
                  <a:pt x="13588" y="1987"/>
                  <a:pt x="13654" y="1921"/>
                </a:cubicBezTo>
                <a:cubicBezTo>
                  <a:pt x="13721" y="1856"/>
                  <a:pt x="13721" y="1749"/>
                  <a:pt x="13654" y="1684"/>
                </a:cubicBezTo>
                <a:cubicBezTo>
                  <a:pt x="13621" y="1651"/>
                  <a:pt x="13578" y="1634"/>
                  <a:pt x="13535" y="1634"/>
                </a:cubicBezTo>
                <a:close/>
                <a:moveTo>
                  <a:pt x="14320" y="1634"/>
                </a:moveTo>
                <a:cubicBezTo>
                  <a:pt x="14277" y="1634"/>
                  <a:pt x="14234" y="1651"/>
                  <a:pt x="14201" y="1684"/>
                </a:cubicBezTo>
                <a:cubicBezTo>
                  <a:pt x="14134" y="1749"/>
                  <a:pt x="14134" y="1856"/>
                  <a:pt x="14201" y="1921"/>
                </a:cubicBezTo>
                <a:cubicBezTo>
                  <a:pt x="14267" y="1987"/>
                  <a:pt x="14374" y="1987"/>
                  <a:pt x="14441" y="1921"/>
                </a:cubicBezTo>
                <a:cubicBezTo>
                  <a:pt x="14507" y="1856"/>
                  <a:pt x="14507" y="1749"/>
                  <a:pt x="14441" y="1684"/>
                </a:cubicBezTo>
                <a:cubicBezTo>
                  <a:pt x="14408" y="1651"/>
                  <a:pt x="14364" y="1634"/>
                  <a:pt x="14320" y="1634"/>
                </a:cubicBezTo>
                <a:close/>
                <a:moveTo>
                  <a:pt x="15107" y="1634"/>
                </a:moveTo>
                <a:cubicBezTo>
                  <a:pt x="15063" y="1634"/>
                  <a:pt x="15019" y="1651"/>
                  <a:pt x="14986" y="1684"/>
                </a:cubicBezTo>
                <a:cubicBezTo>
                  <a:pt x="14920" y="1749"/>
                  <a:pt x="14920" y="1856"/>
                  <a:pt x="14986" y="1921"/>
                </a:cubicBezTo>
                <a:cubicBezTo>
                  <a:pt x="15053" y="1987"/>
                  <a:pt x="15161" y="1987"/>
                  <a:pt x="15227" y="1921"/>
                </a:cubicBezTo>
                <a:cubicBezTo>
                  <a:pt x="15293" y="1856"/>
                  <a:pt x="15293" y="1749"/>
                  <a:pt x="15227" y="1684"/>
                </a:cubicBezTo>
                <a:cubicBezTo>
                  <a:pt x="15194" y="1651"/>
                  <a:pt x="15150" y="1634"/>
                  <a:pt x="15107" y="1634"/>
                </a:cubicBezTo>
                <a:close/>
                <a:moveTo>
                  <a:pt x="15893" y="1634"/>
                </a:moveTo>
                <a:cubicBezTo>
                  <a:pt x="15849" y="1634"/>
                  <a:pt x="15806" y="1651"/>
                  <a:pt x="15772" y="1684"/>
                </a:cubicBezTo>
                <a:cubicBezTo>
                  <a:pt x="15706" y="1749"/>
                  <a:pt x="15706" y="1856"/>
                  <a:pt x="15772" y="1921"/>
                </a:cubicBezTo>
                <a:cubicBezTo>
                  <a:pt x="15839" y="1987"/>
                  <a:pt x="15947" y="1987"/>
                  <a:pt x="16013" y="1921"/>
                </a:cubicBezTo>
                <a:cubicBezTo>
                  <a:pt x="16080" y="1856"/>
                  <a:pt x="16080" y="1749"/>
                  <a:pt x="16013" y="1684"/>
                </a:cubicBezTo>
                <a:cubicBezTo>
                  <a:pt x="15980" y="1651"/>
                  <a:pt x="15936" y="1634"/>
                  <a:pt x="15893" y="1634"/>
                </a:cubicBezTo>
                <a:close/>
                <a:moveTo>
                  <a:pt x="16679" y="1634"/>
                </a:moveTo>
                <a:cubicBezTo>
                  <a:pt x="16636" y="1634"/>
                  <a:pt x="16592" y="1651"/>
                  <a:pt x="16559" y="1684"/>
                </a:cubicBezTo>
                <a:cubicBezTo>
                  <a:pt x="16492" y="1749"/>
                  <a:pt x="16492" y="1856"/>
                  <a:pt x="16559" y="1921"/>
                </a:cubicBezTo>
                <a:cubicBezTo>
                  <a:pt x="16625" y="1987"/>
                  <a:pt x="16733" y="1987"/>
                  <a:pt x="16800" y="1921"/>
                </a:cubicBezTo>
                <a:cubicBezTo>
                  <a:pt x="16866" y="1856"/>
                  <a:pt x="16866" y="1749"/>
                  <a:pt x="16800" y="1684"/>
                </a:cubicBezTo>
                <a:cubicBezTo>
                  <a:pt x="16766" y="1651"/>
                  <a:pt x="16723" y="1634"/>
                  <a:pt x="16679" y="1634"/>
                </a:cubicBezTo>
                <a:close/>
                <a:moveTo>
                  <a:pt x="17465" y="1634"/>
                </a:moveTo>
                <a:cubicBezTo>
                  <a:pt x="17422" y="1634"/>
                  <a:pt x="17378" y="1651"/>
                  <a:pt x="17345" y="1684"/>
                </a:cubicBezTo>
                <a:cubicBezTo>
                  <a:pt x="17279" y="1749"/>
                  <a:pt x="17279" y="1856"/>
                  <a:pt x="17345" y="1921"/>
                </a:cubicBezTo>
                <a:cubicBezTo>
                  <a:pt x="17411" y="1987"/>
                  <a:pt x="17519" y="1987"/>
                  <a:pt x="17585" y="1921"/>
                </a:cubicBezTo>
                <a:cubicBezTo>
                  <a:pt x="17652" y="1856"/>
                  <a:pt x="17652" y="1749"/>
                  <a:pt x="17585" y="1684"/>
                </a:cubicBezTo>
                <a:cubicBezTo>
                  <a:pt x="17552" y="1651"/>
                  <a:pt x="17509" y="1634"/>
                  <a:pt x="17465" y="1634"/>
                </a:cubicBezTo>
                <a:close/>
                <a:moveTo>
                  <a:pt x="18252" y="1634"/>
                </a:moveTo>
                <a:cubicBezTo>
                  <a:pt x="18208" y="1634"/>
                  <a:pt x="18165" y="1651"/>
                  <a:pt x="18131" y="1684"/>
                </a:cubicBezTo>
                <a:cubicBezTo>
                  <a:pt x="18065" y="1749"/>
                  <a:pt x="18065" y="1856"/>
                  <a:pt x="18131" y="1921"/>
                </a:cubicBezTo>
                <a:cubicBezTo>
                  <a:pt x="18198" y="1987"/>
                  <a:pt x="18305" y="1987"/>
                  <a:pt x="18371" y="1921"/>
                </a:cubicBezTo>
                <a:cubicBezTo>
                  <a:pt x="18438" y="1856"/>
                  <a:pt x="18438" y="1749"/>
                  <a:pt x="18371" y="1684"/>
                </a:cubicBezTo>
                <a:cubicBezTo>
                  <a:pt x="18338" y="1651"/>
                  <a:pt x="18295" y="1634"/>
                  <a:pt x="18252" y="1634"/>
                </a:cubicBezTo>
                <a:close/>
                <a:moveTo>
                  <a:pt x="19037" y="1634"/>
                </a:moveTo>
                <a:cubicBezTo>
                  <a:pt x="18994" y="1634"/>
                  <a:pt x="18951" y="1651"/>
                  <a:pt x="18918" y="1684"/>
                </a:cubicBezTo>
                <a:cubicBezTo>
                  <a:pt x="18851" y="1749"/>
                  <a:pt x="18851" y="1856"/>
                  <a:pt x="18918" y="1921"/>
                </a:cubicBezTo>
                <a:cubicBezTo>
                  <a:pt x="18984" y="1987"/>
                  <a:pt x="19091" y="1987"/>
                  <a:pt x="19158" y="1921"/>
                </a:cubicBezTo>
                <a:cubicBezTo>
                  <a:pt x="19224" y="1856"/>
                  <a:pt x="19224" y="1749"/>
                  <a:pt x="19158" y="1684"/>
                </a:cubicBezTo>
                <a:cubicBezTo>
                  <a:pt x="19125" y="1651"/>
                  <a:pt x="19081" y="1634"/>
                  <a:pt x="19037" y="1634"/>
                </a:cubicBezTo>
                <a:close/>
                <a:moveTo>
                  <a:pt x="19824" y="1634"/>
                </a:moveTo>
                <a:cubicBezTo>
                  <a:pt x="19780" y="1634"/>
                  <a:pt x="19736" y="1651"/>
                  <a:pt x="19703" y="1684"/>
                </a:cubicBezTo>
                <a:cubicBezTo>
                  <a:pt x="19637" y="1749"/>
                  <a:pt x="19637" y="1856"/>
                  <a:pt x="19703" y="1921"/>
                </a:cubicBezTo>
                <a:cubicBezTo>
                  <a:pt x="19770" y="1987"/>
                  <a:pt x="19878" y="1987"/>
                  <a:pt x="19944" y="1921"/>
                </a:cubicBezTo>
                <a:cubicBezTo>
                  <a:pt x="20010" y="1856"/>
                  <a:pt x="20010" y="1749"/>
                  <a:pt x="19944" y="1684"/>
                </a:cubicBezTo>
                <a:cubicBezTo>
                  <a:pt x="19911" y="1651"/>
                  <a:pt x="19867" y="1634"/>
                  <a:pt x="19824" y="1634"/>
                </a:cubicBezTo>
                <a:close/>
                <a:moveTo>
                  <a:pt x="20610" y="1634"/>
                </a:moveTo>
                <a:cubicBezTo>
                  <a:pt x="20566" y="1634"/>
                  <a:pt x="20523" y="1651"/>
                  <a:pt x="20490" y="1684"/>
                </a:cubicBezTo>
                <a:cubicBezTo>
                  <a:pt x="20423" y="1749"/>
                  <a:pt x="20423" y="1856"/>
                  <a:pt x="20490" y="1921"/>
                </a:cubicBezTo>
                <a:cubicBezTo>
                  <a:pt x="20556" y="1987"/>
                  <a:pt x="20664" y="1987"/>
                  <a:pt x="20730" y="1921"/>
                </a:cubicBezTo>
                <a:cubicBezTo>
                  <a:pt x="20797" y="1856"/>
                  <a:pt x="20797" y="1749"/>
                  <a:pt x="20730" y="1684"/>
                </a:cubicBezTo>
                <a:cubicBezTo>
                  <a:pt x="20697" y="1651"/>
                  <a:pt x="20653" y="1634"/>
                  <a:pt x="20610" y="1634"/>
                </a:cubicBezTo>
                <a:close/>
                <a:moveTo>
                  <a:pt x="21396" y="1634"/>
                </a:moveTo>
                <a:cubicBezTo>
                  <a:pt x="21353" y="1634"/>
                  <a:pt x="21309" y="1651"/>
                  <a:pt x="21276" y="1684"/>
                </a:cubicBezTo>
                <a:cubicBezTo>
                  <a:pt x="21209" y="1749"/>
                  <a:pt x="21209" y="1856"/>
                  <a:pt x="21276" y="1921"/>
                </a:cubicBezTo>
                <a:cubicBezTo>
                  <a:pt x="21342" y="1987"/>
                  <a:pt x="21450" y="1987"/>
                  <a:pt x="21517" y="1921"/>
                </a:cubicBezTo>
                <a:cubicBezTo>
                  <a:pt x="21583" y="1856"/>
                  <a:pt x="21583" y="1749"/>
                  <a:pt x="21517" y="1684"/>
                </a:cubicBezTo>
                <a:cubicBezTo>
                  <a:pt x="21483" y="1651"/>
                  <a:pt x="21440" y="1634"/>
                  <a:pt x="21396" y="1634"/>
                </a:cubicBezTo>
                <a:close/>
                <a:moveTo>
                  <a:pt x="169" y="2451"/>
                </a:moveTo>
                <a:cubicBezTo>
                  <a:pt x="126" y="2451"/>
                  <a:pt x="83" y="2468"/>
                  <a:pt x="49" y="2501"/>
                </a:cubicBezTo>
                <a:cubicBezTo>
                  <a:pt x="-17" y="2566"/>
                  <a:pt x="-17" y="2673"/>
                  <a:pt x="49" y="2738"/>
                </a:cubicBezTo>
                <a:cubicBezTo>
                  <a:pt x="116" y="2804"/>
                  <a:pt x="223" y="2804"/>
                  <a:pt x="290" y="2738"/>
                </a:cubicBezTo>
                <a:cubicBezTo>
                  <a:pt x="356" y="2673"/>
                  <a:pt x="356" y="2566"/>
                  <a:pt x="290" y="2501"/>
                </a:cubicBezTo>
                <a:cubicBezTo>
                  <a:pt x="256" y="2468"/>
                  <a:pt x="213" y="2451"/>
                  <a:pt x="169" y="2451"/>
                </a:cubicBezTo>
                <a:close/>
                <a:moveTo>
                  <a:pt x="955" y="2451"/>
                </a:moveTo>
                <a:cubicBezTo>
                  <a:pt x="912" y="2451"/>
                  <a:pt x="869" y="2468"/>
                  <a:pt x="836" y="2501"/>
                </a:cubicBezTo>
                <a:cubicBezTo>
                  <a:pt x="769" y="2566"/>
                  <a:pt x="769" y="2673"/>
                  <a:pt x="836" y="2738"/>
                </a:cubicBezTo>
                <a:cubicBezTo>
                  <a:pt x="902" y="2804"/>
                  <a:pt x="1009" y="2804"/>
                  <a:pt x="1076" y="2738"/>
                </a:cubicBezTo>
                <a:cubicBezTo>
                  <a:pt x="1142" y="2673"/>
                  <a:pt x="1142" y="2566"/>
                  <a:pt x="1076" y="2501"/>
                </a:cubicBezTo>
                <a:cubicBezTo>
                  <a:pt x="1043" y="2468"/>
                  <a:pt x="999" y="2451"/>
                  <a:pt x="955" y="2451"/>
                </a:cubicBezTo>
                <a:close/>
                <a:moveTo>
                  <a:pt x="1742" y="2451"/>
                </a:moveTo>
                <a:cubicBezTo>
                  <a:pt x="1698" y="2451"/>
                  <a:pt x="1654" y="2468"/>
                  <a:pt x="1621" y="2501"/>
                </a:cubicBezTo>
                <a:cubicBezTo>
                  <a:pt x="1555" y="2566"/>
                  <a:pt x="1555" y="2673"/>
                  <a:pt x="1621" y="2738"/>
                </a:cubicBezTo>
                <a:cubicBezTo>
                  <a:pt x="1688" y="2804"/>
                  <a:pt x="1796" y="2804"/>
                  <a:pt x="1862" y="2738"/>
                </a:cubicBezTo>
                <a:cubicBezTo>
                  <a:pt x="1928" y="2673"/>
                  <a:pt x="1928" y="2566"/>
                  <a:pt x="1862" y="2501"/>
                </a:cubicBezTo>
                <a:cubicBezTo>
                  <a:pt x="1829" y="2468"/>
                  <a:pt x="1785" y="2451"/>
                  <a:pt x="1742" y="2451"/>
                </a:cubicBezTo>
                <a:close/>
                <a:moveTo>
                  <a:pt x="2528" y="2451"/>
                </a:moveTo>
                <a:cubicBezTo>
                  <a:pt x="2484" y="2451"/>
                  <a:pt x="2441" y="2468"/>
                  <a:pt x="2408" y="2501"/>
                </a:cubicBezTo>
                <a:cubicBezTo>
                  <a:pt x="2341" y="2566"/>
                  <a:pt x="2341" y="2673"/>
                  <a:pt x="2408" y="2738"/>
                </a:cubicBezTo>
                <a:cubicBezTo>
                  <a:pt x="2474" y="2804"/>
                  <a:pt x="2582" y="2804"/>
                  <a:pt x="2648" y="2738"/>
                </a:cubicBezTo>
                <a:cubicBezTo>
                  <a:pt x="2715" y="2673"/>
                  <a:pt x="2715" y="2566"/>
                  <a:pt x="2648" y="2501"/>
                </a:cubicBezTo>
                <a:cubicBezTo>
                  <a:pt x="2615" y="2468"/>
                  <a:pt x="2571" y="2451"/>
                  <a:pt x="2528" y="2451"/>
                </a:cubicBezTo>
                <a:close/>
                <a:moveTo>
                  <a:pt x="3314" y="2451"/>
                </a:moveTo>
                <a:cubicBezTo>
                  <a:pt x="3271" y="2451"/>
                  <a:pt x="3227" y="2468"/>
                  <a:pt x="3194" y="2501"/>
                </a:cubicBezTo>
                <a:cubicBezTo>
                  <a:pt x="3127" y="2566"/>
                  <a:pt x="3127" y="2673"/>
                  <a:pt x="3194" y="2738"/>
                </a:cubicBezTo>
                <a:cubicBezTo>
                  <a:pt x="3260" y="2804"/>
                  <a:pt x="3368" y="2804"/>
                  <a:pt x="3434" y="2738"/>
                </a:cubicBezTo>
                <a:cubicBezTo>
                  <a:pt x="3500" y="2673"/>
                  <a:pt x="3500" y="2566"/>
                  <a:pt x="3434" y="2501"/>
                </a:cubicBezTo>
                <a:cubicBezTo>
                  <a:pt x="3401" y="2468"/>
                  <a:pt x="3358" y="2451"/>
                  <a:pt x="3314" y="2451"/>
                </a:cubicBezTo>
                <a:close/>
                <a:moveTo>
                  <a:pt x="4101" y="2451"/>
                </a:moveTo>
                <a:cubicBezTo>
                  <a:pt x="4057" y="2451"/>
                  <a:pt x="4013" y="2468"/>
                  <a:pt x="3980" y="2501"/>
                </a:cubicBezTo>
                <a:cubicBezTo>
                  <a:pt x="3914" y="2566"/>
                  <a:pt x="3914" y="2673"/>
                  <a:pt x="3980" y="2738"/>
                </a:cubicBezTo>
                <a:cubicBezTo>
                  <a:pt x="4047" y="2804"/>
                  <a:pt x="4154" y="2804"/>
                  <a:pt x="4220" y="2738"/>
                </a:cubicBezTo>
                <a:cubicBezTo>
                  <a:pt x="4287" y="2673"/>
                  <a:pt x="4287" y="2566"/>
                  <a:pt x="4220" y="2501"/>
                </a:cubicBezTo>
                <a:cubicBezTo>
                  <a:pt x="4187" y="2468"/>
                  <a:pt x="4144" y="2451"/>
                  <a:pt x="4101" y="2451"/>
                </a:cubicBezTo>
                <a:close/>
                <a:moveTo>
                  <a:pt x="4886" y="2451"/>
                </a:moveTo>
                <a:cubicBezTo>
                  <a:pt x="4843" y="2451"/>
                  <a:pt x="4800" y="2468"/>
                  <a:pt x="4766" y="2501"/>
                </a:cubicBezTo>
                <a:cubicBezTo>
                  <a:pt x="4700" y="2566"/>
                  <a:pt x="4700" y="2673"/>
                  <a:pt x="4766" y="2738"/>
                </a:cubicBezTo>
                <a:cubicBezTo>
                  <a:pt x="4833" y="2804"/>
                  <a:pt x="4940" y="2804"/>
                  <a:pt x="5007" y="2738"/>
                </a:cubicBezTo>
                <a:cubicBezTo>
                  <a:pt x="5073" y="2673"/>
                  <a:pt x="5073" y="2566"/>
                  <a:pt x="5007" y="2501"/>
                </a:cubicBezTo>
                <a:cubicBezTo>
                  <a:pt x="4973" y="2468"/>
                  <a:pt x="4930" y="2451"/>
                  <a:pt x="4886" y="2451"/>
                </a:cubicBezTo>
                <a:close/>
                <a:moveTo>
                  <a:pt x="5672" y="2451"/>
                </a:moveTo>
                <a:cubicBezTo>
                  <a:pt x="5629" y="2451"/>
                  <a:pt x="5586" y="2468"/>
                  <a:pt x="5553" y="2501"/>
                </a:cubicBezTo>
                <a:cubicBezTo>
                  <a:pt x="5486" y="2566"/>
                  <a:pt x="5486" y="2673"/>
                  <a:pt x="5553" y="2738"/>
                </a:cubicBezTo>
                <a:cubicBezTo>
                  <a:pt x="5619" y="2804"/>
                  <a:pt x="5726" y="2804"/>
                  <a:pt x="5793" y="2738"/>
                </a:cubicBezTo>
                <a:cubicBezTo>
                  <a:pt x="5859" y="2673"/>
                  <a:pt x="5859" y="2566"/>
                  <a:pt x="5793" y="2501"/>
                </a:cubicBezTo>
                <a:cubicBezTo>
                  <a:pt x="5760" y="2468"/>
                  <a:pt x="5716" y="2451"/>
                  <a:pt x="5672" y="2451"/>
                </a:cubicBezTo>
                <a:close/>
                <a:moveTo>
                  <a:pt x="6459" y="2451"/>
                </a:moveTo>
                <a:cubicBezTo>
                  <a:pt x="6415" y="2451"/>
                  <a:pt x="6372" y="2468"/>
                  <a:pt x="6338" y="2501"/>
                </a:cubicBezTo>
                <a:cubicBezTo>
                  <a:pt x="6272" y="2566"/>
                  <a:pt x="6272" y="2673"/>
                  <a:pt x="6338" y="2738"/>
                </a:cubicBezTo>
                <a:cubicBezTo>
                  <a:pt x="6405" y="2804"/>
                  <a:pt x="6513" y="2804"/>
                  <a:pt x="6579" y="2738"/>
                </a:cubicBezTo>
                <a:cubicBezTo>
                  <a:pt x="6646" y="2673"/>
                  <a:pt x="6646" y="2566"/>
                  <a:pt x="6579" y="2501"/>
                </a:cubicBezTo>
                <a:cubicBezTo>
                  <a:pt x="6546" y="2468"/>
                  <a:pt x="6502" y="2451"/>
                  <a:pt x="6459" y="2451"/>
                </a:cubicBezTo>
                <a:close/>
                <a:moveTo>
                  <a:pt x="7245" y="2451"/>
                </a:moveTo>
                <a:cubicBezTo>
                  <a:pt x="7202" y="2451"/>
                  <a:pt x="7158" y="2468"/>
                  <a:pt x="7125" y="2501"/>
                </a:cubicBezTo>
                <a:cubicBezTo>
                  <a:pt x="7058" y="2566"/>
                  <a:pt x="7058" y="2673"/>
                  <a:pt x="7125" y="2738"/>
                </a:cubicBezTo>
                <a:cubicBezTo>
                  <a:pt x="7191" y="2804"/>
                  <a:pt x="7299" y="2804"/>
                  <a:pt x="7365" y="2738"/>
                </a:cubicBezTo>
                <a:cubicBezTo>
                  <a:pt x="7432" y="2673"/>
                  <a:pt x="7432" y="2566"/>
                  <a:pt x="7365" y="2501"/>
                </a:cubicBezTo>
                <a:cubicBezTo>
                  <a:pt x="7332" y="2468"/>
                  <a:pt x="7289" y="2451"/>
                  <a:pt x="7245" y="2451"/>
                </a:cubicBezTo>
                <a:close/>
                <a:moveTo>
                  <a:pt x="8031" y="2451"/>
                </a:moveTo>
                <a:cubicBezTo>
                  <a:pt x="7988" y="2451"/>
                  <a:pt x="7944" y="2468"/>
                  <a:pt x="7911" y="2501"/>
                </a:cubicBezTo>
                <a:cubicBezTo>
                  <a:pt x="7845" y="2566"/>
                  <a:pt x="7845" y="2673"/>
                  <a:pt x="7911" y="2738"/>
                </a:cubicBezTo>
                <a:cubicBezTo>
                  <a:pt x="7977" y="2804"/>
                  <a:pt x="8085" y="2804"/>
                  <a:pt x="8151" y="2738"/>
                </a:cubicBezTo>
                <a:cubicBezTo>
                  <a:pt x="8217" y="2673"/>
                  <a:pt x="8217" y="2566"/>
                  <a:pt x="8151" y="2501"/>
                </a:cubicBezTo>
                <a:cubicBezTo>
                  <a:pt x="8118" y="2468"/>
                  <a:pt x="8075" y="2451"/>
                  <a:pt x="8031" y="2451"/>
                </a:cubicBezTo>
                <a:close/>
                <a:moveTo>
                  <a:pt x="8818" y="2451"/>
                </a:moveTo>
                <a:cubicBezTo>
                  <a:pt x="8774" y="2451"/>
                  <a:pt x="8730" y="2468"/>
                  <a:pt x="8697" y="2501"/>
                </a:cubicBezTo>
                <a:cubicBezTo>
                  <a:pt x="8631" y="2566"/>
                  <a:pt x="8631" y="2673"/>
                  <a:pt x="8697" y="2738"/>
                </a:cubicBezTo>
                <a:cubicBezTo>
                  <a:pt x="8764" y="2804"/>
                  <a:pt x="8871" y="2804"/>
                  <a:pt x="8937" y="2738"/>
                </a:cubicBezTo>
                <a:cubicBezTo>
                  <a:pt x="9004" y="2673"/>
                  <a:pt x="9004" y="2566"/>
                  <a:pt x="8937" y="2501"/>
                </a:cubicBezTo>
                <a:cubicBezTo>
                  <a:pt x="8904" y="2468"/>
                  <a:pt x="8861" y="2451"/>
                  <a:pt x="8818" y="2451"/>
                </a:cubicBezTo>
                <a:close/>
                <a:moveTo>
                  <a:pt x="9603" y="2451"/>
                </a:moveTo>
                <a:cubicBezTo>
                  <a:pt x="9560" y="2451"/>
                  <a:pt x="9517" y="2468"/>
                  <a:pt x="9483" y="2501"/>
                </a:cubicBezTo>
                <a:cubicBezTo>
                  <a:pt x="9417" y="2566"/>
                  <a:pt x="9417" y="2673"/>
                  <a:pt x="9483" y="2738"/>
                </a:cubicBezTo>
                <a:cubicBezTo>
                  <a:pt x="9550" y="2804"/>
                  <a:pt x="9657" y="2804"/>
                  <a:pt x="9724" y="2738"/>
                </a:cubicBezTo>
                <a:cubicBezTo>
                  <a:pt x="9790" y="2673"/>
                  <a:pt x="9790" y="2566"/>
                  <a:pt x="9724" y="2501"/>
                </a:cubicBezTo>
                <a:cubicBezTo>
                  <a:pt x="9690" y="2468"/>
                  <a:pt x="9647" y="2451"/>
                  <a:pt x="9603" y="2451"/>
                </a:cubicBezTo>
                <a:close/>
                <a:moveTo>
                  <a:pt x="10390" y="2451"/>
                </a:moveTo>
                <a:cubicBezTo>
                  <a:pt x="10346" y="2451"/>
                  <a:pt x="10303" y="2468"/>
                  <a:pt x="10270" y="2501"/>
                </a:cubicBezTo>
                <a:cubicBezTo>
                  <a:pt x="10203" y="2566"/>
                  <a:pt x="10203" y="2673"/>
                  <a:pt x="10270" y="2738"/>
                </a:cubicBezTo>
                <a:cubicBezTo>
                  <a:pt x="10336" y="2804"/>
                  <a:pt x="10444" y="2804"/>
                  <a:pt x="10510" y="2738"/>
                </a:cubicBezTo>
                <a:cubicBezTo>
                  <a:pt x="10576" y="2673"/>
                  <a:pt x="10576" y="2566"/>
                  <a:pt x="10510" y="2501"/>
                </a:cubicBezTo>
                <a:cubicBezTo>
                  <a:pt x="10477" y="2468"/>
                  <a:pt x="10433" y="2451"/>
                  <a:pt x="10390" y="2451"/>
                </a:cubicBezTo>
                <a:close/>
                <a:moveTo>
                  <a:pt x="11176" y="2451"/>
                </a:moveTo>
                <a:cubicBezTo>
                  <a:pt x="11132" y="2451"/>
                  <a:pt x="11089" y="2468"/>
                  <a:pt x="11055" y="2501"/>
                </a:cubicBezTo>
                <a:cubicBezTo>
                  <a:pt x="10989" y="2566"/>
                  <a:pt x="10989" y="2673"/>
                  <a:pt x="11055" y="2738"/>
                </a:cubicBezTo>
                <a:cubicBezTo>
                  <a:pt x="11122" y="2804"/>
                  <a:pt x="11230" y="2804"/>
                  <a:pt x="11296" y="2738"/>
                </a:cubicBezTo>
                <a:cubicBezTo>
                  <a:pt x="11363" y="2673"/>
                  <a:pt x="11363" y="2566"/>
                  <a:pt x="11296" y="2501"/>
                </a:cubicBezTo>
                <a:cubicBezTo>
                  <a:pt x="11263" y="2468"/>
                  <a:pt x="11219" y="2451"/>
                  <a:pt x="11176" y="2451"/>
                </a:cubicBezTo>
                <a:close/>
                <a:moveTo>
                  <a:pt x="11962" y="2451"/>
                </a:moveTo>
                <a:cubicBezTo>
                  <a:pt x="11919" y="2451"/>
                  <a:pt x="11875" y="2468"/>
                  <a:pt x="11842" y="2501"/>
                </a:cubicBezTo>
                <a:cubicBezTo>
                  <a:pt x="11775" y="2566"/>
                  <a:pt x="11775" y="2673"/>
                  <a:pt x="11842" y="2738"/>
                </a:cubicBezTo>
                <a:cubicBezTo>
                  <a:pt x="11908" y="2804"/>
                  <a:pt x="12016" y="2804"/>
                  <a:pt x="12083" y="2738"/>
                </a:cubicBezTo>
                <a:cubicBezTo>
                  <a:pt x="12149" y="2673"/>
                  <a:pt x="12149" y="2566"/>
                  <a:pt x="12083" y="2501"/>
                </a:cubicBezTo>
                <a:cubicBezTo>
                  <a:pt x="12049" y="2468"/>
                  <a:pt x="12006" y="2451"/>
                  <a:pt x="11962" y="2451"/>
                </a:cubicBezTo>
                <a:close/>
                <a:moveTo>
                  <a:pt x="12748" y="2451"/>
                </a:moveTo>
                <a:cubicBezTo>
                  <a:pt x="12705" y="2451"/>
                  <a:pt x="12661" y="2468"/>
                  <a:pt x="12628" y="2501"/>
                </a:cubicBezTo>
                <a:cubicBezTo>
                  <a:pt x="12562" y="2566"/>
                  <a:pt x="12562" y="2673"/>
                  <a:pt x="12628" y="2738"/>
                </a:cubicBezTo>
                <a:cubicBezTo>
                  <a:pt x="12694" y="2804"/>
                  <a:pt x="12802" y="2804"/>
                  <a:pt x="12868" y="2738"/>
                </a:cubicBezTo>
                <a:cubicBezTo>
                  <a:pt x="12935" y="2673"/>
                  <a:pt x="12935" y="2566"/>
                  <a:pt x="12868" y="2501"/>
                </a:cubicBezTo>
                <a:cubicBezTo>
                  <a:pt x="12835" y="2468"/>
                  <a:pt x="12792" y="2451"/>
                  <a:pt x="12748" y="2451"/>
                </a:cubicBezTo>
                <a:close/>
                <a:moveTo>
                  <a:pt x="13535" y="2451"/>
                </a:moveTo>
                <a:cubicBezTo>
                  <a:pt x="13491" y="2451"/>
                  <a:pt x="13447" y="2468"/>
                  <a:pt x="13414" y="2501"/>
                </a:cubicBezTo>
                <a:cubicBezTo>
                  <a:pt x="13348" y="2566"/>
                  <a:pt x="13348" y="2673"/>
                  <a:pt x="13414" y="2738"/>
                </a:cubicBezTo>
                <a:cubicBezTo>
                  <a:pt x="13481" y="2804"/>
                  <a:pt x="13588" y="2804"/>
                  <a:pt x="13654" y="2738"/>
                </a:cubicBezTo>
                <a:cubicBezTo>
                  <a:pt x="13721" y="2673"/>
                  <a:pt x="13721" y="2566"/>
                  <a:pt x="13654" y="2501"/>
                </a:cubicBezTo>
                <a:cubicBezTo>
                  <a:pt x="13621" y="2468"/>
                  <a:pt x="13578" y="2451"/>
                  <a:pt x="13535" y="2451"/>
                </a:cubicBezTo>
                <a:close/>
                <a:moveTo>
                  <a:pt x="14320" y="2451"/>
                </a:moveTo>
                <a:cubicBezTo>
                  <a:pt x="14277" y="2451"/>
                  <a:pt x="14234" y="2468"/>
                  <a:pt x="14201" y="2501"/>
                </a:cubicBezTo>
                <a:cubicBezTo>
                  <a:pt x="14134" y="2566"/>
                  <a:pt x="14134" y="2673"/>
                  <a:pt x="14201" y="2738"/>
                </a:cubicBezTo>
                <a:cubicBezTo>
                  <a:pt x="14267" y="2804"/>
                  <a:pt x="14374" y="2804"/>
                  <a:pt x="14441" y="2738"/>
                </a:cubicBezTo>
                <a:cubicBezTo>
                  <a:pt x="14507" y="2673"/>
                  <a:pt x="14507" y="2566"/>
                  <a:pt x="14441" y="2501"/>
                </a:cubicBezTo>
                <a:cubicBezTo>
                  <a:pt x="14408" y="2468"/>
                  <a:pt x="14364" y="2451"/>
                  <a:pt x="14320" y="2451"/>
                </a:cubicBezTo>
                <a:close/>
                <a:moveTo>
                  <a:pt x="15107" y="2451"/>
                </a:moveTo>
                <a:cubicBezTo>
                  <a:pt x="15063" y="2451"/>
                  <a:pt x="15019" y="2468"/>
                  <a:pt x="14986" y="2501"/>
                </a:cubicBezTo>
                <a:cubicBezTo>
                  <a:pt x="14920" y="2566"/>
                  <a:pt x="14920" y="2673"/>
                  <a:pt x="14986" y="2738"/>
                </a:cubicBezTo>
                <a:cubicBezTo>
                  <a:pt x="15053" y="2804"/>
                  <a:pt x="15161" y="2804"/>
                  <a:pt x="15227" y="2738"/>
                </a:cubicBezTo>
                <a:cubicBezTo>
                  <a:pt x="15293" y="2673"/>
                  <a:pt x="15293" y="2566"/>
                  <a:pt x="15227" y="2501"/>
                </a:cubicBezTo>
                <a:cubicBezTo>
                  <a:pt x="15194" y="2468"/>
                  <a:pt x="15150" y="2451"/>
                  <a:pt x="15107" y="2451"/>
                </a:cubicBezTo>
                <a:close/>
                <a:moveTo>
                  <a:pt x="15893" y="2451"/>
                </a:moveTo>
                <a:cubicBezTo>
                  <a:pt x="15849" y="2451"/>
                  <a:pt x="15806" y="2468"/>
                  <a:pt x="15772" y="2501"/>
                </a:cubicBezTo>
                <a:cubicBezTo>
                  <a:pt x="15706" y="2566"/>
                  <a:pt x="15706" y="2673"/>
                  <a:pt x="15772" y="2738"/>
                </a:cubicBezTo>
                <a:cubicBezTo>
                  <a:pt x="15839" y="2804"/>
                  <a:pt x="15947" y="2804"/>
                  <a:pt x="16013" y="2738"/>
                </a:cubicBezTo>
                <a:cubicBezTo>
                  <a:pt x="16080" y="2673"/>
                  <a:pt x="16080" y="2566"/>
                  <a:pt x="16013" y="2501"/>
                </a:cubicBezTo>
                <a:cubicBezTo>
                  <a:pt x="15980" y="2468"/>
                  <a:pt x="15936" y="2451"/>
                  <a:pt x="15893" y="2451"/>
                </a:cubicBezTo>
                <a:close/>
                <a:moveTo>
                  <a:pt x="16679" y="2451"/>
                </a:moveTo>
                <a:cubicBezTo>
                  <a:pt x="16636" y="2451"/>
                  <a:pt x="16592" y="2468"/>
                  <a:pt x="16559" y="2501"/>
                </a:cubicBezTo>
                <a:cubicBezTo>
                  <a:pt x="16492" y="2566"/>
                  <a:pt x="16492" y="2673"/>
                  <a:pt x="16559" y="2738"/>
                </a:cubicBezTo>
                <a:cubicBezTo>
                  <a:pt x="16625" y="2804"/>
                  <a:pt x="16733" y="2804"/>
                  <a:pt x="16800" y="2738"/>
                </a:cubicBezTo>
                <a:cubicBezTo>
                  <a:pt x="16866" y="2673"/>
                  <a:pt x="16866" y="2566"/>
                  <a:pt x="16800" y="2501"/>
                </a:cubicBezTo>
                <a:cubicBezTo>
                  <a:pt x="16766" y="2468"/>
                  <a:pt x="16723" y="2451"/>
                  <a:pt x="16679" y="2451"/>
                </a:cubicBezTo>
                <a:close/>
                <a:moveTo>
                  <a:pt x="17465" y="2451"/>
                </a:moveTo>
                <a:cubicBezTo>
                  <a:pt x="17422" y="2451"/>
                  <a:pt x="17378" y="2468"/>
                  <a:pt x="17345" y="2501"/>
                </a:cubicBezTo>
                <a:cubicBezTo>
                  <a:pt x="17279" y="2566"/>
                  <a:pt x="17279" y="2673"/>
                  <a:pt x="17345" y="2738"/>
                </a:cubicBezTo>
                <a:cubicBezTo>
                  <a:pt x="17411" y="2804"/>
                  <a:pt x="17519" y="2804"/>
                  <a:pt x="17585" y="2738"/>
                </a:cubicBezTo>
                <a:cubicBezTo>
                  <a:pt x="17652" y="2673"/>
                  <a:pt x="17652" y="2566"/>
                  <a:pt x="17585" y="2501"/>
                </a:cubicBezTo>
                <a:cubicBezTo>
                  <a:pt x="17552" y="2468"/>
                  <a:pt x="17509" y="2451"/>
                  <a:pt x="17465" y="2451"/>
                </a:cubicBezTo>
                <a:close/>
                <a:moveTo>
                  <a:pt x="18252" y="2451"/>
                </a:moveTo>
                <a:cubicBezTo>
                  <a:pt x="18208" y="2451"/>
                  <a:pt x="18165" y="2468"/>
                  <a:pt x="18131" y="2501"/>
                </a:cubicBezTo>
                <a:cubicBezTo>
                  <a:pt x="18065" y="2566"/>
                  <a:pt x="18065" y="2673"/>
                  <a:pt x="18131" y="2738"/>
                </a:cubicBezTo>
                <a:cubicBezTo>
                  <a:pt x="18198" y="2804"/>
                  <a:pt x="18305" y="2804"/>
                  <a:pt x="18371" y="2738"/>
                </a:cubicBezTo>
                <a:cubicBezTo>
                  <a:pt x="18438" y="2673"/>
                  <a:pt x="18438" y="2566"/>
                  <a:pt x="18371" y="2501"/>
                </a:cubicBezTo>
                <a:cubicBezTo>
                  <a:pt x="18338" y="2468"/>
                  <a:pt x="18295" y="2451"/>
                  <a:pt x="18252" y="2451"/>
                </a:cubicBezTo>
                <a:close/>
                <a:moveTo>
                  <a:pt x="19037" y="2451"/>
                </a:moveTo>
                <a:cubicBezTo>
                  <a:pt x="18994" y="2451"/>
                  <a:pt x="18951" y="2468"/>
                  <a:pt x="18918" y="2501"/>
                </a:cubicBezTo>
                <a:cubicBezTo>
                  <a:pt x="18851" y="2566"/>
                  <a:pt x="18851" y="2673"/>
                  <a:pt x="18918" y="2738"/>
                </a:cubicBezTo>
                <a:cubicBezTo>
                  <a:pt x="18984" y="2804"/>
                  <a:pt x="19091" y="2804"/>
                  <a:pt x="19158" y="2738"/>
                </a:cubicBezTo>
                <a:cubicBezTo>
                  <a:pt x="19224" y="2673"/>
                  <a:pt x="19224" y="2566"/>
                  <a:pt x="19158" y="2501"/>
                </a:cubicBezTo>
                <a:cubicBezTo>
                  <a:pt x="19125" y="2468"/>
                  <a:pt x="19081" y="2451"/>
                  <a:pt x="19037" y="2451"/>
                </a:cubicBezTo>
                <a:close/>
                <a:moveTo>
                  <a:pt x="19824" y="2451"/>
                </a:moveTo>
                <a:cubicBezTo>
                  <a:pt x="19780" y="2451"/>
                  <a:pt x="19736" y="2468"/>
                  <a:pt x="19703" y="2501"/>
                </a:cubicBezTo>
                <a:cubicBezTo>
                  <a:pt x="19637" y="2566"/>
                  <a:pt x="19637" y="2673"/>
                  <a:pt x="19703" y="2738"/>
                </a:cubicBezTo>
                <a:cubicBezTo>
                  <a:pt x="19770" y="2804"/>
                  <a:pt x="19878" y="2804"/>
                  <a:pt x="19944" y="2738"/>
                </a:cubicBezTo>
                <a:cubicBezTo>
                  <a:pt x="20010" y="2673"/>
                  <a:pt x="20010" y="2566"/>
                  <a:pt x="19944" y="2501"/>
                </a:cubicBezTo>
                <a:cubicBezTo>
                  <a:pt x="19911" y="2468"/>
                  <a:pt x="19867" y="2451"/>
                  <a:pt x="19824" y="2451"/>
                </a:cubicBezTo>
                <a:close/>
                <a:moveTo>
                  <a:pt x="20610" y="2451"/>
                </a:moveTo>
                <a:cubicBezTo>
                  <a:pt x="20566" y="2451"/>
                  <a:pt x="20523" y="2468"/>
                  <a:pt x="20490" y="2501"/>
                </a:cubicBezTo>
                <a:cubicBezTo>
                  <a:pt x="20423" y="2566"/>
                  <a:pt x="20423" y="2673"/>
                  <a:pt x="20490" y="2738"/>
                </a:cubicBezTo>
                <a:cubicBezTo>
                  <a:pt x="20556" y="2804"/>
                  <a:pt x="20664" y="2804"/>
                  <a:pt x="20730" y="2738"/>
                </a:cubicBezTo>
                <a:cubicBezTo>
                  <a:pt x="20797" y="2673"/>
                  <a:pt x="20797" y="2566"/>
                  <a:pt x="20730" y="2501"/>
                </a:cubicBezTo>
                <a:cubicBezTo>
                  <a:pt x="20697" y="2468"/>
                  <a:pt x="20653" y="2451"/>
                  <a:pt x="20610" y="2451"/>
                </a:cubicBezTo>
                <a:close/>
                <a:moveTo>
                  <a:pt x="21396" y="2451"/>
                </a:moveTo>
                <a:cubicBezTo>
                  <a:pt x="21353" y="2451"/>
                  <a:pt x="21309" y="2468"/>
                  <a:pt x="21276" y="2501"/>
                </a:cubicBezTo>
                <a:cubicBezTo>
                  <a:pt x="21209" y="2566"/>
                  <a:pt x="21209" y="2673"/>
                  <a:pt x="21276" y="2738"/>
                </a:cubicBezTo>
                <a:cubicBezTo>
                  <a:pt x="21342" y="2804"/>
                  <a:pt x="21450" y="2804"/>
                  <a:pt x="21517" y="2738"/>
                </a:cubicBezTo>
                <a:cubicBezTo>
                  <a:pt x="21583" y="2673"/>
                  <a:pt x="21583" y="2566"/>
                  <a:pt x="21517" y="2501"/>
                </a:cubicBezTo>
                <a:cubicBezTo>
                  <a:pt x="21483" y="2468"/>
                  <a:pt x="21440" y="2451"/>
                  <a:pt x="21396" y="2451"/>
                </a:cubicBezTo>
                <a:close/>
                <a:moveTo>
                  <a:pt x="169" y="3268"/>
                </a:moveTo>
                <a:cubicBezTo>
                  <a:pt x="126" y="3268"/>
                  <a:pt x="83" y="3285"/>
                  <a:pt x="49" y="3318"/>
                </a:cubicBezTo>
                <a:cubicBezTo>
                  <a:pt x="-17" y="3383"/>
                  <a:pt x="-17" y="3490"/>
                  <a:pt x="49" y="3556"/>
                </a:cubicBezTo>
                <a:cubicBezTo>
                  <a:pt x="116" y="3622"/>
                  <a:pt x="223" y="3622"/>
                  <a:pt x="290" y="3556"/>
                </a:cubicBezTo>
                <a:cubicBezTo>
                  <a:pt x="356" y="3490"/>
                  <a:pt x="356" y="3383"/>
                  <a:pt x="290" y="3318"/>
                </a:cubicBezTo>
                <a:cubicBezTo>
                  <a:pt x="256" y="3285"/>
                  <a:pt x="213" y="3268"/>
                  <a:pt x="169" y="3268"/>
                </a:cubicBezTo>
                <a:close/>
                <a:moveTo>
                  <a:pt x="955" y="3268"/>
                </a:moveTo>
                <a:cubicBezTo>
                  <a:pt x="912" y="3268"/>
                  <a:pt x="869" y="3285"/>
                  <a:pt x="836" y="3318"/>
                </a:cubicBezTo>
                <a:cubicBezTo>
                  <a:pt x="769" y="3383"/>
                  <a:pt x="769" y="3490"/>
                  <a:pt x="836" y="3556"/>
                </a:cubicBezTo>
                <a:cubicBezTo>
                  <a:pt x="902" y="3622"/>
                  <a:pt x="1009" y="3622"/>
                  <a:pt x="1076" y="3556"/>
                </a:cubicBezTo>
                <a:cubicBezTo>
                  <a:pt x="1142" y="3490"/>
                  <a:pt x="1142" y="3383"/>
                  <a:pt x="1076" y="3318"/>
                </a:cubicBezTo>
                <a:cubicBezTo>
                  <a:pt x="1043" y="3285"/>
                  <a:pt x="999" y="3268"/>
                  <a:pt x="955" y="3268"/>
                </a:cubicBezTo>
                <a:close/>
                <a:moveTo>
                  <a:pt x="1742" y="3268"/>
                </a:moveTo>
                <a:cubicBezTo>
                  <a:pt x="1698" y="3268"/>
                  <a:pt x="1654" y="3285"/>
                  <a:pt x="1621" y="3318"/>
                </a:cubicBezTo>
                <a:cubicBezTo>
                  <a:pt x="1555" y="3383"/>
                  <a:pt x="1555" y="3490"/>
                  <a:pt x="1621" y="3556"/>
                </a:cubicBezTo>
                <a:cubicBezTo>
                  <a:pt x="1688" y="3622"/>
                  <a:pt x="1796" y="3622"/>
                  <a:pt x="1862" y="3556"/>
                </a:cubicBezTo>
                <a:cubicBezTo>
                  <a:pt x="1928" y="3490"/>
                  <a:pt x="1928" y="3383"/>
                  <a:pt x="1862" y="3318"/>
                </a:cubicBezTo>
                <a:cubicBezTo>
                  <a:pt x="1829" y="3285"/>
                  <a:pt x="1785" y="3268"/>
                  <a:pt x="1742" y="3268"/>
                </a:cubicBezTo>
                <a:close/>
                <a:moveTo>
                  <a:pt x="2528" y="3268"/>
                </a:moveTo>
                <a:cubicBezTo>
                  <a:pt x="2484" y="3268"/>
                  <a:pt x="2441" y="3285"/>
                  <a:pt x="2408" y="3318"/>
                </a:cubicBezTo>
                <a:cubicBezTo>
                  <a:pt x="2341" y="3383"/>
                  <a:pt x="2341" y="3490"/>
                  <a:pt x="2408" y="3556"/>
                </a:cubicBezTo>
                <a:cubicBezTo>
                  <a:pt x="2474" y="3622"/>
                  <a:pt x="2582" y="3622"/>
                  <a:pt x="2648" y="3556"/>
                </a:cubicBezTo>
                <a:cubicBezTo>
                  <a:pt x="2715" y="3490"/>
                  <a:pt x="2715" y="3383"/>
                  <a:pt x="2648" y="3318"/>
                </a:cubicBezTo>
                <a:cubicBezTo>
                  <a:pt x="2615" y="3285"/>
                  <a:pt x="2571" y="3268"/>
                  <a:pt x="2528" y="3268"/>
                </a:cubicBezTo>
                <a:close/>
                <a:moveTo>
                  <a:pt x="3314" y="3268"/>
                </a:moveTo>
                <a:cubicBezTo>
                  <a:pt x="3271" y="3268"/>
                  <a:pt x="3227" y="3285"/>
                  <a:pt x="3194" y="3318"/>
                </a:cubicBezTo>
                <a:cubicBezTo>
                  <a:pt x="3127" y="3383"/>
                  <a:pt x="3127" y="3490"/>
                  <a:pt x="3194" y="3556"/>
                </a:cubicBezTo>
                <a:cubicBezTo>
                  <a:pt x="3260" y="3622"/>
                  <a:pt x="3368" y="3622"/>
                  <a:pt x="3434" y="3556"/>
                </a:cubicBezTo>
                <a:cubicBezTo>
                  <a:pt x="3500" y="3490"/>
                  <a:pt x="3500" y="3383"/>
                  <a:pt x="3434" y="3318"/>
                </a:cubicBezTo>
                <a:cubicBezTo>
                  <a:pt x="3401" y="3285"/>
                  <a:pt x="3358" y="3268"/>
                  <a:pt x="3314" y="3268"/>
                </a:cubicBezTo>
                <a:close/>
                <a:moveTo>
                  <a:pt x="4101" y="3268"/>
                </a:moveTo>
                <a:cubicBezTo>
                  <a:pt x="4057" y="3268"/>
                  <a:pt x="4013" y="3285"/>
                  <a:pt x="3980" y="3318"/>
                </a:cubicBezTo>
                <a:cubicBezTo>
                  <a:pt x="3914" y="3383"/>
                  <a:pt x="3914" y="3490"/>
                  <a:pt x="3980" y="3556"/>
                </a:cubicBezTo>
                <a:cubicBezTo>
                  <a:pt x="4047" y="3622"/>
                  <a:pt x="4154" y="3622"/>
                  <a:pt x="4220" y="3556"/>
                </a:cubicBezTo>
                <a:cubicBezTo>
                  <a:pt x="4287" y="3490"/>
                  <a:pt x="4287" y="3383"/>
                  <a:pt x="4220" y="3318"/>
                </a:cubicBezTo>
                <a:cubicBezTo>
                  <a:pt x="4187" y="3285"/>
                  <a:pt x="4144" y="3268"/>
                  <a:pt x="4101" y="3268"/>
                </a:cubicBezTo>
                <a:close/>
                <a:moveTo>
                  <a:pt x="4886" y="3268"/>
                </a:moveTo>
                <a:cubicBezTo>
                  <a:pt x="4843" y="3268"/>
                  <a:pt x="4800" y="3285"/>
                  <a:pt x="4766" y="3318"/>
                </a:cubicBezTo>
                <a:cubicBezTo>
                  <a:pt x="4700" y="3383"/>
                  <a:pt x="4700" y="3490"/>
                  <a:pt x="4766" y="3556"/>
                </a:cubicBezTo>
                <a:cubicBezTo>
                  <a:pt x="4833" y="3622"/>
                  <a:pt x="4940" y="3622"/>
                  <a:pt x="5007" y="3556"/>
                </a:cubicBezTo>
                <a:cubicBezTo>
                  <a:pt x="5073" y="3490"/>
                  <a:pt x="5073" y="3383"/>
                  <a:pt x="5007" y="3318"/>
                </a:cubicBezTo>
                <a:cubicBezTo>
                  <a:pt x="4973" y="3285"/>
                  <a:pt x="4930" y="3268"/>
                  <a:pt x="4886" y="3268"/>
                </a:cubicBezTo>
                <a:close/>
                <a:moveTo>
                  <a:pt x="5672" y="3268"/>
                </a:moveTo>
                <a:cubicBezTo>
                  <a:pt x="5629" y="3268"/>
                  <a:pt x="5586" y="3285"/>
                  <a:pt x="5553" y="3318"/>
                </a:cubicBezTo>
                <a:cubicBezTo>
                  <a:pt x="5486" y="3383"/>
                  <a:pt x="5486" y="3490"/>
                  <a:pt x="5553" y="3556"/>
                </a:cubicBezTo>
                <a:cubicBezTo>
                  <a:pt x="5619" y="3622"/>
                  <a:pt x="5726" y="3622"/>
                  <a:pt x="5793" y="3556"/>
                </a:cubicBezTo>
                <a:cubicBezTo>
                  <a:pt x="5859" y="3490"/>
                  <a:pt x="5859" y="3383"/>
                  <a:pt x="5793" y="3318"/>
                </a:cubicBezTo>
                <a:cubicBezTo>
                  <a:pt x="5760" y="3285"/>
                  <a:pt x="5716" y="3268"/>
                  <a:pt x="5672" y="3268"/>
                </a:cubicBezTo>
                <a:close/>
                <a:moveTo>
                  <a:pt x="6459" y="3268"/>
                </a:moveTo>
                <a:cubicBezTo>
                  <a:pt x="6415" y="3268"/>
                  <a:pt x="6372" y="3285"/>
                  <a:pt x="6338" y="3318"/>
                </a:cubicBezTo>
                <a:cubicBezTo>
                  <a:pt x="6272" y="3383"/>
                  <a:pt x="6272" y="3490"/>
                  <a:pt x="6338" y="3556"/>
                </a:cubicBezTo>
                <a:cubicBezTo>
                  <a:pt x="6405" y="3622"/>
                  <a:pt x="6513" y="3622"/>
                  <a:pt x="6579" y="3556"/>
                </a:cubicBezTo>
                <a:cubicBezTo>
                  <a:pt x="6646" y="3490"/>
                  <a:pt x="6646" y="3383"/>
                  <a:pt x="6579" y="3318"/>
                </a:cubicBezTo>
                <a:cubicBezTo>
                  <a:pt x="6546" y="3285"/>
                  <a:pt x="6502" y="3268"/>
                  <a:pt x="6459" y="3268"/>
                </a:cubicBezTo>
                <a:close/>
                <a:moveTo>
                  <a:pt x="7245" y="3268"/>
                </a:moveTo>
                <a:cubicBezTo>
                  <a:pt x="7202" y="3268"/>
                  <a:pt x="7158" y="3285"/>
                  <a:pt x="7125" y="3318"/>
                </a:cubicBezTo>
                <a:cubicBezTo>
                  <a:pt x="7058" y="3383"/>
                  <a:pt x="7058" y="3490"/>
                  <a:pt x="7125" y="3556"/>
                </a:cubicBezTo>
                <a:cubicBezTo>
                  <a:pt x="7191" y="3622"/>
                  <a:pt x="7299" y="3622"/>
                  <a:pt x="7365" y="3556"/>
                </a:cubicBezTo>
                <a:cubicBezTo>
                  <a:pt x="7432" y="3490"/>
                  <a:pt x="7432" y="3383"/>
                  <a:pt x="7365" y="3318"/>
                </a:cubicBezTo>
                <a:cubicBezTo>
                  <a:pt x="7332" y="3285"/>
                  <a:pt x="7289" y="3268"/>
                  <a:pt x="7245" y="3268"/>
                </a:cubicBezTo>
                <a:close/>
                <a:moveTo>
                  <a:pt x="8031" y="3268"/>
                </a:moveTo>
                <a:cubicBezTo>
                  <a:pt x="7988" y="3268"/>
                  <a:pt x="7944" y="3285"/>
                  <a:pt x="7911" y="3318"/>
                </a:cubicBezTo>
                <a:cubicBezTo>
                  <a:pt x="7845" y="3383"/>
                  <a:pt x="7845" y="3490"/>
                  <a:pt x="7911" y="3556"/>
                </a:cubicBezTo>
                <a:cubicBezTo>
                  <a:pt x="7977" y="3622"/>
                  <a:pt x="8085" y="3622"/>
                  <a:pt x="8151" y="3556"/>
                </a:cubicBezTo>
                <a:cubicBezTo>
                  <a:pt x="8217" y="3490"/>
                  <a:pt x="8217" y="3383"/>
                  <a:pt x="8151" y="3318"/>
                </a:cubicBezTo>
                <a:cubicBezTo>
                  <a:pt x="8118" y="3285"/>
                  <a:pt x="8075" y="3268"/>
                  <a:pt x="8031" y="3268"/>
                </a:cubicBezTo>
                <a:close/>
                <a:moveTo>
                  <a:pt x="8818" y="3268"/>
                </a:moveTo>
                <a:cubicBezTo>
                  <a:pt x="8774" y="3268"/>
                  <a:pt x="8730" y="3285"/>
                  <a:pt x="8697" y="3318"/>
                </a:cubicBezTo>
                <a:cubicBezTo>
                  <a:pt x="8631" y="3383"/>
                  <a:pt x="8631" y="3490"/>
                  <a:pt x="8697" y="3556"/>
                </a:cubicBezTo>
                <a:cubicBezTo>
                  <a:pt x="8764" y="3622"/>
                  <a:pt x="8871" y="3622"/>
                  <a:pt x="8937" y="3556"/>
                </a:cubicBezTo>
                <a:cubicBezTo>
                  <a:pt x="9004" y="3490"/>
                  <a:pt x="9004" y="3383"/>
                  <a:pt x="8937" y="3318"/>
                </a:cubicBezTo>
                <a:cubicBezTo>
                  <a:pt x="8904" y="3285"/>
                  <a:pt x="8861" y="3268"/>
                  <a:pt x="8818" y="3268"/>
                </a:cubicBezTo>
                <a:close/>
                <a:moveTo>
                  <a:pt x="9603" y="3268"/>
                </a:moveTo>
                <a:cubicBezTo>
                  <a:pt x="9560" y="3268"/>
                  <a:pt x="9517" y="3285"/>
                  <a:pt x="9483" y="3318"/>
                </a:cubicBezTo>
                <a:cubicBezTo>
                  <a:pt x="9417" y="3383"/>
                  <a:pt x="9417" y="3490"/>
                  <a:pt x="9483" y="3556"/>
                </a:cubicBezTo>
                <a:cubicBezTo>
                  <a:pt x="9550" y="3622"/>
                  <a:pt x="9657" y="3622"/>
                  <a:pt x="9724" y="3556"/>
                </a:cubicBezTo>
                <a:cubicBezTo>
                  <a:pt x="9790" y="3490"/>
                  <a:pt x="9790" y="3383"/>
                  <a:pt x="9724" y="3318"/>
                </a:cubicBezTo>
                <a:cubicBezTo>
                  <a:pt x="9690" y="3285"/>
                  <a:pt x="9647" y="3268"/>
                  <a:pt x="9603" y="3268"/>
                </a:cubicBezTo>
                <a:close/>
                <a:moveTo>
                  <a:pt x="10390" y="3268"/>
                </a:moveTo>
                <a:cubicBezTo>
                  <a:pt x="10346" y="3268"/>
                  <a:pt x="10303" y="3285"/>
                  <a:pt x="10270" y="3318"/>
                </a:cubicBezTo>
                <a:cubicBezTo>
                  <a:pt x="10203" y="3383"/>
                  <a:pt x="10203" y="3490"/>
                  <a:pt x="10270" y="3556"/>
                </a:cubicBezTo>
                <a:cubicBezTo>
                  <a:pt x="10336" y="3622"/>
                  <a:pt x="10444" y="3622"/>
                  <a:pt x="10510" y="3556"/>
                </a:cubicBezTo>
                <a:cubicBezTo>
                  <a:pt x="10576" y="3490"/>
                  <a:pt x="10576" y="3383"/>
                  <a:pt x="10510" y="3318"/>
                </a:cubicBezTo>
                <a:cubicBezTo>
                  <a:pt x="10477" y="3285"/>
                  <a:pt x="10433" y="3268"/>
                  <a:pt x="10390" y="3268"/>
                </a:cubicBezTo>
                <a:close/>
                <a:moveTo>
                  <a:pt x="11176" y="3268"/>
                </a:moveTo>
                <a:cubicBezTo>
                  <a:pt x="11132" y="3268"/>
                  <a:pt x="11089" y="3285"/>
                  <a:pt x="11055" y="3318"/>
                </a:cubicBezTo>
                <a:cubicBezTo>
                  <a:pt x="10989" y="3383"/>
                  <a:pt x="10989" y="3490"/>
                  <a:pt x="11055" y="3556"/>
                </a:cubicBezTo>
                <a:cubicBezTo>
                  <a:pt x="11122" y="3622"/>
                  <a:pt x="11230" y="3622"/>
                  <a:pt x="11296" y="3556"/>
                </a:cubicBezTo>
                <a:cubicBezTo>
                  <a:pt x="11363" y="3490"/>
                  <a:pt x="11363" y="3383"/>
                  <a:pt x="11296" y="3318"/>
                </a:cubicBezTo>
                <a:cubicBezTo>
                  <a:pt x="11263" y="3285"/>
                  <a:pt x="11219" y="3268"/>
                  <a:pt x="11176" y="3268"/>
                </a:cubicBezTo>
                <a:close/>
                <a:moveTo>
                  <a:pt x="11962" y="3268"/>
                </a:moveTo>
                <a:cubicBezTo>
                  <a:pt x="11919" y="3268"/>
                  <a:pt x="11875" y="3285"/>
                  <a:pt x="11842" y="3318"/>
                </a:cubicBezTo>
                <a:cubicBezTo>
                  <a:pt x="11775" y="3383"/>
                  <a:pt x="11775" y="3490"/>
                  <a:pt x="11842" y="3556"/>
                </a:cubicBezTo>
                <a:cubicBezTo>
                  <a:pt x="11908" y="3622"/>
                  <a:pt x="12016" y="3622"/>
                  <a:pt x="12083" y="3556"/>
                </a:cubicBezTo>
                <a:cubicBezTo>
                  <a:pt x="12149" y="3490"/>
                  <a:pt x="12149" y="3383"/>
                  <a:pt x="12083" y="3318"/>
                </a:cubicBezTo>
                <a:cubicBezTo>
                  <a:pt x="12049" y="3285"/>
                  <a:pt x="12006" y="3268"/>
                  <a:pt x="11962" y="3268"/>
                </a:cubicBezTo>
                <a:close/>
                <a:moveTo>
                  <a:pt x="12748" y="3268"/>
                </a:moveTo>
                <a:cubicBezTo>
                  <a:pt x="12705" y="3268"/>
                  <a:pt x="12661" y="3285"/>
                  <a:pt x="12628" y="3318"/>
                </a:cubicBezTo>
                <a:cubicBezTo>
                  <a:pt x="12562" y="3383"/>
                  <a:pt x="12562" y="3490"/>
                  <a:pt x="12628" y="3556"/>
                </a:cubicBezTo>
                <a:cubicBezTo>
                  <a:pt x="12694" y="3622"/>
                  <a:pt x="12802" y="3622"/>
                  <a:pt x="12868" y="3556"/>
                </a:cubicBezTo>
                <a:cubicBezTo>
                  <a:pt x="12935" y="3490"/>
                  <a:pt x="12935" y="3383"/>
                  <a:pt x="12868" y="3318"/>
                </a:cubicBezTo>
                <a:cubicBezTo>
                  <a:pt x="12835" y="3285"/>
                  <a:pt x="12792" y="3268"/>
                  <a:pt x="12748" y="3268"/>
                </a:cubicBezTo>
                <a:close/>
                <a:moveTo>
                  <a:pt x="13535" y="3268"/>
                </a:moveTo>
                <a:cubicBezTo>
                  <a:pt x="13491" y="3268"/>
                  <a:pt x="13447" y="3285"/>
                  <a:pt x="13414" y="3318"/>
                </a:cubicBezTo>
                <a:cubicBezTo>
                  <a:pt x="13348" y="3383"/>
                  <a:pt x="13348" y="3490"/>
                  <a:pt x="13414" y="3556"/>
                </a:cubicBezTo>
                <a:cubicBezTo>
                  <a:pt x="13481" y="3622"/>
                  <a:pt x="13588" y="3622"/>
                  <a:pt x="13654" y="3556"/>
                </a:cubicBezTo>
                <a:cubicBezTo>
                  <a:pt x="13721" y="3490"/>
                  <a:pt x="13721" y="3383"/>
                  <a:pt x="13654" y="3318"/>
                </a:cubicBezTo>
                <a:cubicBezTo>
                  <a:pt x="13621" y="3285"/>
                  <a:pt x="13578" y="3268"/>
                  <a:pt x="13535" y="3268"/>
                </a:cubicBezTo>
                <a:close/>
                <a:moveTo>
                  <a:pt x="14320" y="3268"/>
                </a:moveTo>
                <a:cubicBezTo>
                  <a:pt x="14277" y="3268"/>
                  <a:pt x="14234" y="3285"/>
                  <a:pt x="14201" y="3318"/>
                </a:cubicBezTo>
                <a:cubicBezTo>
                  <a:pt x="14134" y="3383"/>
                  <a:pt x="14134" y="3490"/>
                  <a:pt x="14201" y="3556"/>
                </a:cubicBezTo>
                <a:cubicBezTo>
                  <a:pt x="14267" y="3622"/>
                  <a:pt x="14374" y="3622"/>
                  <a:pt x="14441" y="3556"/>
                </a:cubicBezTo>
                <a:cubicBezTo>
                  <a:pt x="14507" y="3490"/>
                  <a:pt x="14507" y="3383"/>
                  <a:pt x="14441" y="3318"/>
                </a:cubicBezTo>
                <a:cubicBezTo>
                  <a:pt x="14408" y="3285"/>
                  <a:pt x="14364" y="3268"/>
                  <a:pt x="14320" y="3268"/>
                </a:cubicBezTo>
                <a:close/>
                <a:moveTo>
                  <a:pt x="15107" y="3268"/>
                </a:moveTo>
                <a:cubicBezTo>
                  <a:pt x="15063" y="3268"/>
                  <a:pt x="15019" y="3285"/>
                  <a:pt x="14986" y="3318"/>
                </a:cubicBezTo>
                <a:cubicBezTo>
                  <a:pt x="14920" y="3383"/>
                  <a:pt x="14920" y="3490"/>
                  <a:pt x="14986" y="3556"/>
                </a:cubicBezTo>
                <a:cubicBezTo>
                  <a:pt x="15053" y="3622"/>
                  <a:pt x="15161" y="3622"/>
                  <a:pt x="15227" y="3556"/>
                </a:cubicBezTo>
                <a:cubicBezTo>
                  <a:pt x="15293" y="3490"/>
                  <a:pt x="15293" y="3383"/>
                  <a:pt x="15227" y="3318"/>
                </a:cubicBezTo>
                <a:cubicBezTo>
                  <a:pt x="15194" y="3285"/>
                  <a:pt x="15150" y="3268"/>
                  <a:pt x="15107" y="3268"/>
                </a:cubicBezTo>
                <a:close/>
                <a:moveTo>
                  <a:pt x="15893" y="3268"/>
                </a:moveTo>
                <a:cubicBezTo>
                  <a:pt x="15849" y="3268"/>
                  <a:pt x="15806" y="3285"/>
                  <a:pt x="15772" y="3318"/>
                </a:cubicBezTo>
                <a:cubicBezTo>
                  <a:pt x="15706" y="3383"/>
                  <a:pt x="15706" y="3490"/>
                  <a:pt x="15772" y="3556"/>
                </a:cubicBezTo>
                <a:cubicBezTo>
                  <a:pt x="15839" y="3622"/>
                  <a:pt x="15947" y="3622"/>
                  <a:pt x="16013" y="3556"/>
                </a:cubicBezTo>
                <a:cubicBezTo>
                  <a:pt x="16080" y="3490"/>
                  <a:pt x="16080" y="3383"/>
                  <a:pt x="16013" y="3318"/>
                </a:cubicBezTo>
                <a:cubicBezTo>
                  <a:pt x="15980" y="3285"/>
                  <a:pt x="15936" y="3268"/>
                  <a:pt x="15893" y="3268"/>
                </a:cubicBezTo>
                <a:close/>
                <a:moveTo>
                  <a:pt x="16679" y="3268"/>
                </a:moveTo>
                <a:cubicBezTo>
                  <a:pt x="16636" y="3268"/>
                  <a:pt x="16592" y="3285"/>
                  <a:pt x="16559" y="3318"/>
                </a:cubicBezTo>
                <a:cubicBezTo>
                  <a:pt x="16492" y="3383"/>
                  <a:pt x="16492" y="3490"/>
                  <a:pt x="16559" y="3556"/>
                </a:cubicBezTo>
                <a:cubicBezTo>
                  <a:pt x="16625" y="3622"/>
                  <a:pt x="16733" y="3622"/>
                  <a:pt x="16800" y="3556"/>
                </a:cubicBezTo>
                <a:cubicBezTo>
                  <a:pt x="16866" y="3490"/>
                  <a:pt x="16866" y="3383"/>
                  <a:pt x="16800" y="3318"/>
                </a:cubicBezTo>
                <a:cubicBezTo>
                  <a:pt x="16766" y="3285"/>
                  <a:pt x="16723" y="3268"/>
                  <a:pt x="16679" y="3268"/>
                </a:cubicBezTo>
                <a:close/>
                <a:moveTo>
                  <a:pt x="17465" y="3268"/>
                </a:moveTo>
                <a:cubicBezTo>
                  <a:pt x="17422" y="3268"/>
                  <a:pt x="17378" y="3285"/>
                  <a:pt x="17345" y="3318"/>
                </a:cubicBezTo>
                <a:cubicBezTo>
                  <a:pt x="17279" y="3383"/>
                  <a:pt x="17279" y="3490"/>
                  <a:pt x="17345" y="3556"/>
                </a:cubicBezTo>
                <a:cubicBezTo>
                  <a:pt x="17411" y="3622"/>
                  <a:pt x="17519" y="3622"/>
                  <a:pt x="17585" y="3556"/>
                </a:cubicBezTo>
                <a:cubicBezTo>
                  <a:pt x="17652" y="3490"/>
                  <a:pt x="17652" y="3383"/>
                  <a:pt x="17585" y="3318"/>
                </a:cubicBezTo>
                <a:cubicBezTo>
                  <a:pt x="17552" y="3285"/>
                  <a:pt x="17509" y="3268"/>
                  <a:pt x="17465" y="3268"/>
                </a:cubicBezTo>
                <a:close/>
                <a:moveTo>
                  <a:pt x="18252" y="3268"/>
                </a:moveTo>
                <a:cubicBezTo>
                  <a:pt x="18208" y="3268"/>
                  <a:pt x="18165" y="3285"/>
                  <a:pt x="18131" y="3318"/>
                </a:cubicBezTo>
                <a:cubicBezTo>
                  <a:pt x="18065" y="3383"/>
                  <a:pt x="18065" y="3490"/>
                  <a:pt x="18131" y="3556"/>
                </a:cubicBezTo>
                <a:cubicBezTo>
                  <a:pt x="18198" y="3622"/>
                  <a:pt x="18305" y="3622"/>
                  <a:pt x="18371" y="3556"/>
                </a:cubicBezTo>
                <a:cubicBezTo>
                  <a:pt x="18438" y="3490"/>
                  <a:pt x="18438" y="3383"/>
                  <a:pt x="18371" y="3318"/>
                </a:cubicBezTo>
                <a:cubicBezTo>
                  <a:pt x="18338" y="3285"/>
                  <a:pt x="18295" y="3268"/>
                  <a:pt x="18252" y="3268"/>
                </a:cubicBezTo>
                <a:close/>
                <a:moveTo>
                  <a:pt x="19037" y="3268"/>
                </a:moveTo>
                <a:cubicBezTo>
                  <a:pt x="18994" y="3268"/>
                  <a:pt x="18951" y="3285"/>
                  <a:pt x="18918" y="3318"/>
                </a:cubicBezTo>
                <a:cubicBezTo>
                  <a:pt x="18851" y="3383"/>
                  <a:pt x="18851" y="3490"/>
                  <a:pt x="18918" y="3556"/>
                </a:cubicBezTo>
                <a:cubicBezTo>
                  <a:pt x="18984" y="3622"/>
                  <a:pt x="19091" y="3622"/>
                  <a:pt x="19158" y="3556"/>
                </a:cubicBezTo>
                <a:cubicBezTo>
                  <a:pt x="19224" y="3490"/>
                  <a:pt x="19224" y="3383"/>
                  <a:pt x="19158" y="3318"/>
                </a:cubicBezTo>
                <a:cubicBezTo>
                  <a:pt x="19125" y="3285"/>
                  <a:pt x="19081" y="3268"/>
                  <a:pt x="19037" y="3268"/>
                </a:cubicBezTo>
                <a:close/>
                <a:moveTo>
                  <a:pt x="19824" y="3268"/>
                </a:moveTo>
                <a:cubicBezTo>
                  <a:pt x="19780" y="3268"/>
                  <a:pt x="19736" y="3285"/>
                  <a:pt x="19703" y="3318"/>
                </a:cubicBezTo>
                <a:cubicBezTo>
                  <a:pt x="19637" y="3383"/>
                  <a:pt x="19637" y="3490"/>
                  <a:pt x="19703" y="3556"/>
                </a:cubicBezTo>
                <a:cubicBezTo>
                  <a:pt x="19770" y="3622"/>
                  <a:pt x="19878" y="3622"/>
                  <a:pt x="19944" y="3556"/>
                </a:cubicBezTo>
                <a:cubicBezTo>
                  <a:pt x="20010" y="3490"/>
                  <a:pt x="20010" y="3383"/>
                  <a:pt x="19944" y="3318"/>
                </a:cubicBezTo>
                <a:cubicBezTo>
                  <a:pt x="19911" y="3285"/>
                  <a:pt x="19867" y="3268"/>
                  <a:pt x="19824" y="3268"/>
                </a:cubicBezTo>
                <a:close/>
                <a:moveTo>
                  <a:pt x="20610" y="3268"/>
                </a:moveTo>
                <a:cubicBezTo>
                  <a:pt x="20566" y="3268"/>
                  <a:pt x="20523" y="3285"/>
                  <a:pt x="20490" y="3318"/>
                </a:cubicBezTo>
                <a:cubicBezTo>
                  <a:pt x="20423" y="3383"/>
                  <a:pt x="20423" y="3490"/>
                  <a:pt x="20490" y="3556"/>
                </a:cubicBezTo>
                <a:cubicBezTo>
                  <a:pt x="20556" y="3622"/>
                  <a:pt x="20664" y="3622"/>
                  <a:pt x="20730" y="3556"/>
                </a:cubicBezTo>
                <a:cubicBezTo>
                  <a:pt x="20797" y="3490"/>
                  <a:pt x="20797" y="3383"/>
                  <a:pt x="20730" y="3318"/>
                </a:cubicBezTo>
                <a:cubicBezTo>
                  <a:pt x="20697" y="3285"/>
                  <a:pt x="20653" y="3268"/>
                  <a:pt x="20610" y="3268"/>
                </a:cubicBezTo>
                <a:close/>
                <a:moveTo>
                  <a:pt x="21396" y="3268"/>
                </a:moveTo>
                <a:cubicBezTo>
                  <a:pt x="21353" y="3268"/>
                  <a:pt x="21309" y="3285"/>
                  <a:pt x="21276" y="3318"/>
                </a:cubicBezTo>
                <a:cubicBezTo>
                  <a:pt x="21209" y="3383"/>
                  <a:pt x="21209" y="3490"/>
                  <a:pt x="21276" y="3556"/>
                </a:cubicBezTo>
                <a:cubicBezTo>
                  <a:pt x="21342" y="3622"/>
                  <a:pt x="21450" y="3622"/>
                  <a:pt x="21517" y="3556"/>
                </a:cubicBezTo>
                <a:cubicBezTo>
                  <a:pt x="21583" y="3490"/>
                  <a:pt x="21583" y="3383"/>
                  <a:pt x="21517" y="3318"/>
                </a:cubicBezTo>
                <a:cubicBezTo>
                  <a:pt x="21483" y="3285"/>
                  <a:pt x="21440" y="3268"/>
                  <a:pt x="21396" y="3268"/>
                </a:cubicBezTo>
                <a:close/>
                <a:moveTo>
                  <a:pt x="169" y="4086"/>
                </a:moveTo>
                <a:cubicBezTo>
                  <a:pt x="126" y="4086"/>
                  <a:pt x="83" y="4102"/>
                  <a:pt x="49" y="4135"/>
                </a:cubicBezTo>
                <a:cubicBezTo>
                  <a:pt x="-17" y="4200"/>
                  <a:pt x="-17" y="4307"/>
                  <a:pt x="49" y="4373"/>
                </a:cubicBezTo>
                <a:cubicBezTo>
                  <a:pt x="116" y="4439"/>
                  <a:pt x="223" y="4439"/>
                  <a:pt x="290" y="4373"/>
                </a:cubicBezTo>
                <a:cubicBezTo>
                  <a:pt x="356" y="4307"/>
                  <a:pt x="356" y="4200"/>
                  <a:pt x="290" y="4135"/>
                </a:cubicBezTo>
                <a:cubicBezTo>
                  <a:pt x="256" y="4102"/>
                  <a:pt x="213" y="4086"/>
                  <a:pt x="169" y="4086"/>
                </a:cubicBezTo>
                <a:close/>
                <a:moveTo>
                  <a:pt x="955" y="4086"/>
                </a:moveTo>
                <a:cubicBezTo>
                  <a:pt x="912" y="4086"/>
                  <a:pt x="869" y="4102"/>
                  <a:pt x="836" y="4135"/>
                </a:cubicBezTo>
                <a:cubicBezTo>
                  <a:pt x="769" y="4200"/>
                  <a:pt x="769" y="4307"/>
                  <a:pt x="836" y="4373"/>
                </a:cubicBezTo>
                <a:cubicBezTo>
                  <a:pt x="902" y="4439"/>
                  <a:pt x="1009" y="4439"/>
                  <a:pt x="1076" y="4373"/>
                </a:cubicBezTo>
                <a:cubicBezTo>
                  <a:pt x="1142" y="4307"/>
                  <a:pt x="1142" y="4200"/>
                  <a:pt x="1076" y="4135"/>
                </a:cubicBezTo>
                <a:cubicBezTo>
                  <a:pt x="1043" y="4102"/>
                  <a:pt x="999" y="4086"/>
                  <a:pt x="955" y="4086"/>
                </a:cubicBezTo>
                <a:close/>
                <a:moveTo>
                  <a:pt x="1742" y="4086"/>
                </a:moveTo>
                <a:cubicBezTo>
                  <a:pt x="1698" y="4086"/>
                  <a:pt x="1654" y="4102"/>
                  <a:pt x="1621" y="4135"/>
                </a:cubicBezTo>
                <a:cubicBezTo>
                  <a:pt x="1555" y="4200"/>
                  <a:pt x="1555" y="4307"/>
                  <a:pt x="1621" y="4373"/>
                </a:cubicBezTo>
                <a:cubicBezTo>
                  <a:pt x="1688" y="4439"/>
                  <a:pt x="1796" y="4439"/>
                  <a:pt x="1862" y="4373"/>
                </a:cubicBezTo>
                <a:cubicBezTo>
                  <a:pt x="1928" y="4307"/>
                  <a:pt x="1928" y="4200"/>
                  <a:pt x="1862" y="4135"/>
                </a:cubicBezTo>
                <a:cubicBezTo>
                  <a:pt x="1829" y="4102"/>
                  <a:pt x="1785" y="4086"/>
                  <a:pt x="1742" y="4086"/>
                </a:cubicBezTo>
                <a:close/>
                <a:moveTo>
                  <a:pt x="2528" y="4086"/>
                </a:moveTo>
                <a:cubicBezTo>
                  <a:pt x="2484" y="4086"/>
                  <a:pt x="2441" y="4102"/>
                  <a:pt x="2408" y="4135"/>
                </a:cubicBezTo>
                <a:cubicBezTo>
                  <a:pt x="2341" y="4200"/>
                  <a:pt x="2341" y="4307"/>
                  <a:pt x="2408" y="4373"/>
                </a:cubicBezTo>
                <a:cubicBezTo>
                  <a:pt x="2474" y="4439"/>
                  <a:pt x="2582" y="4439"/>
                  <a:pt x="2648" y="4373"/>
                </a:cubicBezTo>
                <a:cubicBezTo>
                  <a:pt x="2715" y="4307"/>
                  <a:pt x="2715" y="4200"/>
                  <a:pt x="2648" y="4135"/>
                </a:cubicBezTo>
                <a:cubicBezTo>
                  <a:pt x="2615" y="4102"/>
                  <a:pt x="2571" y="4086"/>
                  <a:pt x="2528" y="4086"/>
                </a:cubicBezTo>
                <a:close/>
                <a:moveTo>
                  <a:pt x="3314" y="4086"/>
                </a:moveTo>
                <a:cubicBezTo>
                  <a:pt x="3271" y="4086"/>
                  <a:pt x="3227" y="4102"/>
                  <a:pt x="3194" y="4135"/>
                </a:cubicBezTo>
                <a:cubicBezTo>
                  <a:pt x="3127" y="4200"/>
                  <a:pt x="3127" y="4307"/>
                  <a:pt x="3194" y="4373"/>
                </a:cubicBezTo>
                <a:cubicBezTo>
                  <a:pt x="3260" y="4439"/>
                  <a:pt x="3368" y="4439"/>
                  <a:pt x="3434" y="4373"/>
                </a:cubicBezTo>
                <a:cubicBezTo>
                  <a:pt x="3500" y="4307"/>
                  <a:pt x="3500" y="4200"/>
                  <a:pt x="3434" y="4135"/>
                </a:cubicBezTo>
                <a:cubicBezTo>
                  <a:pt x="3401" y="4102"/>
                  <a:pt x="3358" y="4086"/>
                  <a:pt x="3314" y="4086"/>
                </a:cubicBezTo>
                <a:close/>
                <a:moveTo>
                  <a:pt x="4101" y="4086"/>
                </a:moveTo>
                <a:cubicBezTo>
                  <a:pt x="4057" y="4086"/>
                  <a:pt x="4013" y="4102"/>
                  <a:pt x="3980" y="4135"/>
                </a:cubicBezTo>
                <a:cubicBezTo>
                  <a:pt x="3914" y="4200"/>
                  <a:pt x="3914" y="4307"/>
                  <a:pt x="3980" y="4373"/>
                </a:cubicBezTo>
                <a:cubicBezTo>
                  <a:pt x="4047" y="4439"/>
                  <a:pt x="4154" y="4439"/>
                  <a:pt x="4220" y="4373"/>
                </a:cubicBezTo>
                <a:cubicBezTo>
                  <a:pt x="4287" y="4307"/>
                  <a:pt x="4287" y="4200"/>
                  <a:pt x="4220" y="4135"/>
                </a:cubicBezTo>
                <a:cubicBezTo>
                  <a:pt x="4187" y="4102"/>
                  <a:pt x="4144" y="4086"/>
                  <a:pt x="4101" y="4086"/>
                </a:cubicBezTo>
                <a:close/>
                <a:moveTo>
                  <a:pt x="4886" y="4086"/>
                </a:moveTo>
                <a:cubicBezTo>
                  <a:pt x="4843" y="4086"/>
                  <a:pt x="4800" y="4102"/>
                  <a:pt x="4766" y="4135"/>
                </a:cubicBezTo>
                <a:cubicBezTo>
                  <a:pt x="4700" y="4200"/>
                  <a:pt x="4700" y="4307"/>
                  <a:pt x="4766" y="4373"/>
                </a:cubicBezTo>
                <a:cubicBezTo>
                  <a:pt x="4833" y="4439"/>
                  <a:pt x="4940" y="4439"/>
                  <a:pt x="5007" y="4373"/>
                </a:cubicBezTo>
                <a:cubicBezTo>
                  <a:pt x="5073" y="4307"/>
                  <a:pt x="5073" y="4200"/>
                  <a:pt x="5007" y="4135"/>
                </a:cubicBezTo>
                <a:cubicBezTo>
                  <a:pt x="4973" y="4102"/>
                  <a:pt x="4930" y="4086"/>
                  <a:pt x="4886" y="4086"/>
                </a:cubicBezTo>
                <a:close/>
                <a:moveTo>
                  <a:pt x="5672" y="4086"/>
                </a:moveTo>
                <a:cubicBezTo>
                  <a:pt x="5629" y="4086"/>
                  <a:pt x="5586" y="4102"/>
                  <a:pt x="5553" y="4135"/>
                </a:cubicBezTo>
                <a:cubicBezTo>
                  <a:pt x="5486" y="4200"/>
                  <a:pt x="5486" y="4307"/>
                  <a:pt x="5553" y="4373"/>
                </a:cubicBezTo>
                <a:cubicBezTo>
                  <a:pt x="5619" y="4439"/>
                  <a:pt x="5726" y="4439"/>
                  <a:pt x="5793" y="4373"/>
                </a:cubicBezTo>
                <a:cubicBezTo>
                  <a:pt x="5859" y="4307"/>
                  <a:pt x="5859" y="4200"/>
                  <a:pt x="5793" y="4135"/>
                </a:cubicBezTo>
                <a:cubicBezTo>
                  <a:pt x="5760" y="4102"/>
                  <a:pt x="5716" y="4086"/>
                  <a:pt x="5672" y="4086"/>
                </a:cubicBezTo>
                <a:close/>
                <a:moveTo>
                  <a:pt x="6459" y="4086"/>
                </a:moveTo>
                <a:cubicBezTo>
                  <a:pt x="6415" y="4086"/>
                  <a:pt x="6372" y="4102"/>
                  <a:pt x="6338" y="4135"/>
                </a:cubicBezTo>
                <a:cubicBezTo>
                  <a:pt x="6272" y="4200"/>
                  <a:pt x="6272" y="4307"/>
                  <a:pt x="6338" y="4373"/>
                </a:cubicBezTo>
                <a:cubicBezTo>
                  <a:pt x="6405" y="4439"/>
                  <a:pt x="6513" y="4439"/>
                  <a:pt x="6579" y="4373"/>
                </a:cubicBezTo>
                <a:cubicBezTo>
                  <a:pt x="6646" y="4307"/>
                  <a:pt x="6646" y="4200"/>
                  <a:pt x="6579" y="4135"/>
                </a:cubicBezTo>
                <a:cubicBezTo>
                  <a:pt x="6546" y="4102"/>
                  <a:pt x="6502" y="4086"/>
                  <a:pt x="6459" y="4086"/>
                </a:cubicBezTo>
                <a:close/>
                <a:moveTo>
                  <a:pt x="7245" y="4086"/>
                </a:moveTo>
                <a:cubicBezTo>
                  <a:pt x="7202" y="4086"/>
                  <a:pt x="7158" y="4102"/>
                  <a:pt x="7125" y="4135"/>
                </a:cubicBezTo>
                <a:cubicBezTo>
                  <a:pt x="7058" y="4200"/>
                  <a:pt x="7058" y="4307"/>
                  <a:pt x="7125" y="4373"/>
                </a:cubicBezTo>
                <a:cubicBezTo>
                  <a:pt x="7191" y="4439"/>
                  <a:pt x="7299" y="4439"/>
                  <a:pt x="7365" y="4373"/>
                </a:cubicBezTo>
                <a:cubicBezTo>
                  <a:pt x="7432" y="4307"/>
                  <a:pt x="7432" y="4200"/>
                  <a:pt x="7365" y="4135"/>
                </a:cubicBezTo>
                <a:cubicBezTo>
                  <a:pt x="7332" y="4102"/>
                  <a:pt x="7289" y="4086"/>
                  <a:pt x="7245" y="4086"/>
                </a:cubicBezTo>
                <a:close/>
                <a:moveTo>
                  <a:pt x="8031" y="4086"/>
                </a:moveTo>
                <a:cubicBezTo>
                  <a:pt x="7988" y="4086"/>
                  <a:pt x="7944" y="4102"/>
                  <a:pt x="7911" y="4135"/>
                </a:cubicBezTo>
                <a:cubicBezTo>
                  <a:pt x="7845" y="4200"/>
                  <a:pt x="7845" y="4307"/>
                  <a:pt x="7911" y="4373"/>
                </a:cubicBezTo>
                <a:cubicBezTo>
                  <a:pt x="7977" y="4439"/>
                  <a:pt x="8085" y="4439"/>
                  <a:pt x="8151" y="4373"/>
                </a:cubicBezTo>
                <a:cubicBezTo>
                  <a:pt x="8217" y="4307"/>
                  <a:pt x="8217" y="4200"/>
                  <a:pt x="8151" y="4135"/>
                </a:cubicBezTo>
                <a:cubicBezTo>
                  <a:pt x="8118" y="4102"/>
                  <a:pt x="8075" y="4086"/>
                  <a:pt x="8031" y="4086"/>
                </a:cubicBezTo>
                <a:close/>
                <a:moveTo>
                  <a:pt x="8818" y="4086"/>
                </a:moveTo>
                <a:cubicBezTo>
                  <a:pt x="8774" y="4086"/>
                  <a:pt x="8730" y="4102"/>
                  <a:pt x="8697" y="4135"/>
                </a:cubicBezTo>
                <a:cubicBezTo>
                  <a:pt x="8631" y="4200"/>
                  <a:pt x="8631" y="4307"/>
                  <a:pt x="8697" y="4373"/>
                </a:cubicBezTo>
                <a:cubicBezTo>
                  <a:pt x="8764" y="4439"/>
                  <a:pt x="8871" y="4439"/>
                  <a:pt x="8937" y="4373"/>
                </a:cubicBezTo>
                <a:cubicBezTo>
                  <a:pt x="9004" y="4307"/>
                  <a:pt x="9004" y="4200"/>
                  <a:pt x="8937" y="4135"/>
                </a:cubicBezTo>
                <a:cubicBezTo>
                  <a:pt x="8904" y="4102"/>
                  <a:pt x="8861" y="4086"/>
                  <a:pt x="8818" y="4086"/>
                </a:cubicBezTo>
                <a:close/>
                <a:moveTo>
                  <a:pt x="9603" y="4086"/>
                </a:moveTo>
                <a:cubicBezTo>
                  <a:pt x="9560" y="4086"/>
                  <a:pt x="9517" y="4102"/>
                  <a:pt x="9483" y="4135"/>
                </a:cubicBezTo>
                <a:cubicBezTo>
                  <a:pt x="9417" y="4200"/>
                  <a:pt x="9417" y="4307"/>
                  <a:pt x="9483" y="4373"/>
                </a:cubicBezTo>
                <a:cubicBezTo>
                  <a:pt x="9550" y="4439"/>
                  <a:pt x="9657" y="4439"/>
                  <a:pt x="9724" y="4373"/>
                </a:cubicBezTo>
                <a:cubicBezTo>
                  <a:pt x="9790" y="4307"/>
                  <a:pt x="9790" y="4200"/>
                  <a:pt x="9724" y="4135"/>
                </a:cubicBezTo>
                <a:cubicBezTo>
                  <a:pt x="9690" y="4102"/>
                  <a:pt x="9647" y="4086"/>
                  <a:pt x="9603" y="4086"/>
                </a:cubicBezTo>
                <a:close/>
                <a:moveTo>
                  <a:pt x="10390" y="4086"/>
                </a:moveTo>
                <a:cubicBezTo>
                  <a:pt x="10346" y="4086"/>
                  <a:pt x="10303" y="4102"/>
                  <a:pt x="10270" y="4135"/>
                </a:cubicBezTo>
                <a:cubicBezTo>
                  <a:pt x="10203" y="4200"/>
                  <a:pt x="10203" y="4307"/>
                  <a:pt x="10270" y="4373"/>
                </a:cubicBezTo>
                <a:cubicBezTo>
                  <a:pt x="10336" y="4439"/>
                  <a:pt x="10444" y="4439"/>
                  <a:pt x="10510" y="4373"/>
                </a:cubicBezTo>
                <a:cubicBezTo>
                  <a:pt x="10576" y="4307"/>
                  <a:pt x="10576" y="4200"/>
                  <a:pt x="10510" y="4135"/>
                </a:cubicBezTo>
                <a:cubicBezTo>
                  <a:pt x="10477" y="4102"/>
                  <a:pt x="10433" y="4086"/>
                  <a:pt x="10390" y="4086"/>
                </a:cubicBezTo>
                <a:close/>
                <a:moveTo>
                  <a:pt x="11176" y="4086"/>
                </a:moveTo>
                <a:cubicBezTo>
                  <a:pt x="11132" y="4086"/>
                  <a:pt x="11089" y="4102"/>
                  <a:pt x="11055" y="4135"/>
                </a:cubicBezTo>
                <a:cubicBezTo>
                  <a:pt x="10989" y="4200"/>
                  <a:pt x="10989" y="4307"/>
                  <a:pt x="11055" y="4373"/>
                </a:cubicBezTo>
                <a:cubicBezTo>
                  <a:pt x="11122" y="4439"/>
                  <a:pt x="11230" y="4439"/>
                  <a:pt x="11296" y="4373"/>
                </a:cubicBezTo>
                <a:cubicBezTo>
                  <a:pt x="11363" y="4307"/>
                  <a:pt x="11363" y="4200"/>
                  <a:pt x="11296" y="4135"/>
                </a:cubicBezTo>
                <a:cubicBezTo>
                  <a:pt x="11263" y="4102"/>
                  <a:pt x="11219" y="4086"/>
                  <a:pt x="11176" y="4086"/>
                </a:cubicBezTo>
                <a:close/>
                <a:moveTo>
                  <a:pt x="11962" y="4086"/>
                </a:moveTo>
                <a:cubicBezTo>
                  <a:pt x="11919" y="4086"/>
                  <a:pt x="11875" y="4102"/>
                  <a:pt x="11842" y="4135"/>
                </a:cubicBezTo>
                <a:cubicBezTo>
                  <a:pt x="11775" y="4200"/>
                  <a:pt x="11775" y="4307"/>
                  <a:pt x="11842" y="4373"/>
                </a:cubicBezTo>
                <a:cubicBezTo>
                  <a:pt x="11908" y="4439"/>
                  <a:pt x="12016" y="4439"/>
                  <a:pt x="12083" y="4373"/>
                </a:cubicBezTo>
                <a:cubicBezTo>
                  <a:pt x="12149" y="4307"/>
                  <a:pt x="12149" y="4200"/>
                  <a:pt x="12083" y="4135"/>
                </a:cubicBezTo>
                <a:cubicBezTo>
                  <a:pt x="12049" y="4102"/>
                  <a:pt x="12006" y="4086"/>
                  <a:pt x="11962" y="4086"/>
                </a:cubicBezTo>
                <a:close/>
                <a:moveTo>
                  <a:pt x="12748" y="4086"/>
                </a:moveTo>
                <a:cubicBezTo>
                  <a:pt x="12705" y="4086"/>
                  <a:pt x="12661" y="4102"/>
                  <a:pt x="12628" y="4135"/>
                </a:cubicBezTo>
                <a:cubicBezTo>
                  <a:pt x="12562" y="4200"/>
                  <a:pt x="12562" y="4307"/>
                  <a:pt x="12628" y="4373"/>
                </a:cubicBezTo>
                <a:cubicBezTo>
                  <a:pt x="12694" y="4439"/>
                  <a:pt x="12802" y="4439"/>
                  <a:pt x="12868" y="4373"/>
                </a:cubicBezTo>
                <a:cubicBezTo>
                  <a:pt x="12935" y="4307"/>
                  <a:pt x="12935" y="4200"/>
                  <a:pt x="12868" y="4135"/>
                </a:cubicBezTo>
                <a:cubicBezTo>
                  <a:pt x="12835" y="4102"/>
                  <a:pt x="12792" y="4086"/>
                  <a:pt x="12748" y="4086"/>
                </a:cubicBezTo>
                <a:close/>
                <a:moveTo>
                  <a:pt x="13535" y="4086"/>
                </a:moveTo>
                <a:cubicBezTo>
                  <a:pt x="13491" y="4086"/>
                  <a:pt x="13447" y="4102"/>
                  <a:pt x="13414" y="4135"/>
                </a:cubicBezTo>
                <a:cubicBezTo>
                  <a:pt x="13348" y="4200"/>
                  <a:pt x="13348" y="4307"/>
                  <a:pt x="13414" y="4373"/>
                </a:cubicBezTo>
                <a:cubicBezTo>
                  <a:pt x="13481" y="4439"/>
                  <a:pt x="13588" y="4439"/>
                  <a:pt x="13654" y="4373"/>
                </a:cubicBezTo>
                <a:cubicBezTo>
                  <a:pt x="13721" y="4307"/>
                  <a:pt x="13721" y="4200"/>
                  <a:pt x="13654" y="4135"/>
                </a:cubicBezTo>
                <a:cubicBezTo>
                  <a:pt x="13621" y="4102"/>
                  <a:pt x="13578" y="4086"/>
                  <a:pt x="13535" y="4086"/>
                </a:cubicBezTo>
                <a:close/>
                <a:moveTo>
                  <a:pt x="14320" y="4086"/>
                </a:moveTo>
                <a:cubicBezTo>
                  <a:pt x="14277" y="4086"/>
                  <a:pt x="14234" y="4102"/>
                  <a:pt x="14201" y="4135"/>
                </a:cubicBezTo>
                <a:cubicBezTo>
                  <a:pt x="14134" y="4200"/>
                  <a:pt x="14134" y="4307"/>
                  <a:pt x="14201" y="4373"/>
                </a:cubicBezTo>
                <a:cubicBezTo>
                  <a:pt x="14267" y="4439"/>
                  <a:pt x="14374" y="4439"/>
                  <a:pt x="14441" y="4373"/>
                </a:cubicBezTo>
                <a:cubicBezTo>
                  <a:pt x="14507" y="4307"/>
                  <a:pt x="14507" y="4200"/>
                  <a:pt x="14441" y="4135"/>
                </a:cubicBezTo>
                <a:cubicBezTo>
                  <a:pt x="14408" y="4102"/>
                  <a:pt x="14364" y="4086"/>
                  <a:pt x="14320" y="4086"/>
                </a:cubicBezTo>
                <a:close/>
                <a:moveTo>
                  <a:pt x="15107" y="4086"/>
                </a:moveTo>
                <a:cubicBezTo>
                  <a:pt x="15063" y="4086"/>
                  <a:pt x="15019" y="4102"/>
                  <a:pt x="14986" y="4135"/>
                </a:cubicBezTo>
                <a:cubicBezTo>
                  <a:pt x="14920" y="4200"/>
                  <a:pt x="14920" y="4307"/>
                  <a:pt x="14986" y="4373"/>
                </a:cubicBezTo>
                <a:cubicBezTo>
                  <a:pt x="15053" y="4439"/>
                  <a:pt x="15161" y="4439"/>
                  <a:pt x="15227" y="4373"/>
                </a:cubicBezTo>
                <a:cubicBezTo>
                  <a:pt x="15293" y="4307"/>
                  <a:pt x="15293" y="4200"/>
                  <a:pt x="15227" y="4135"/>
                </a:cubicBezTo>
                <a:cubicBezTo>
                  <a:pt x="15194" y="4102"/>
                  <a:pt x="15150" y="4086"/>
                  <a:pt x="15107" y="4086"/>
                </a:cubicBezTo>
                <a:close/>
                <a:moveTo>
                  <a:pt x="15893" y="4086"/>
                </a:moveTo>
                <a:cubicBezTo>
                  <a:pt x="15849" y="4086"/>
                  <a:pt x="15806" y="4102"/>
                  <a:pt x="15772" y="4135"/>
                </a:cubicBezTo>
                <a:cubicBezTo>
                  <a:pt x="15706" y="4200"/>
                  <a:pt x="15706" y="4307"/>
                  <a:pt x="15772" y="4373"/>
                </a:cubicBezTo>
                <a:cubicBezTo>
                  <a:pt x="15839" y="4439"/>
                  <a:pt x="15947" y="4439"/>
                  <a:pt x="16013" y="4373"/>
                </a:cubicBezTo>
                <a:cubicBezTo>
                  <a:pt x="16080" y="4307"/>
                  <a:pt x="16080" y="4200"/>
                  <a:pt x="16013" y="4135"/>
                </a:cubicBezTo>
                <a:cubicBezTo>
                  <a:pt x="15980" y="4102"/>
                  <a:pt x="15936" y="4086"/>
                  <a:pt x="15893" y="4086"/>
                </a:cubicBezTo>
                <a:close/>
                <a:moveTo>
                  <a:pt x="16679" y="4086"/>
                </a:moveTo>
                <a:cubicBezTo>
                  <a:pt x="16636" y="4086"/>
                  <a:pt x="16592" y="4102"/>
                  <a:pt x="16559" y="4135"/>
                </a:cubicBezTo>
                <a:cubicBezTo>
                  <a:pt x="16492" y="4200"/>
                  <a:pt x="16492" y="4307"/>
                  <a:pt x="16559" y="4373"/>
                </a:cubicBezTo>
                <a:cubicBezTo>
                  <a:pt x="16625" y="4439"/>
                  <a:pt x="16733" y="4439"/>
                  <a:pt x="16800" y="4373"/>
                </a:cubicBezTo>
                <a:cubicBezTo>
                  <a:pt x="16866" y="4307"/>
                  <a:pt x="16866" y="4200"/>
                  <a:pt x="16800" y="4135"/>
                </a:cubicBezTo>
                <a:cubicBezTo>
                  <a:pt x="16766" y="4102"/>
                  <a:pt x="16723" y="4086"/>
                  <a:pt x="16679" y="4086"/>
                </a:cubicBezTo>
                <a:close/>
                <a:moveTo>
                  <a:pt x="17465" y="4086"/>
                </a:moveTo>
                <a:cubicBezTo>
                  <a:pt x="17422" y="4086"/>
                  <a:pt x="17378" y="4102"/>
                  <a:pt x="17345" y="4135"/>
                </a:cubicBezTo>
                <a:cubicBezTo>
                  <a:pt x="17279" y="4200"/>
                  <a:pt x="17279" y="4307"/>
                  <a:pt x="17345" y="4373"/>
                </a:cubicBezTo>
                <a:cubicBezTo>
                  <a:pt x="17411" y="4439"/>
                  <a:pt x="17519" y="4439"/>
                  <a:pt x="17585" y="4373"/>
                </a:cubicBezTo>
                <a:cubicBezTo>
                  <a:pt x="17652" y="4307"/>
                  <a:pt x="17652" y="4200"/>
                  <a:pt x="17585" y="4135"/>
                </a:cubicBezTo>
                <a:cubicBezTo>
                  <a:pt x="17552" y="4102"/>
                  <a:pt x="17509" y="4086"/>
                  <a:pt x="17465" y="4086"/>
                </a:cubicBezTo>
                <a:close/>
                <a:moveTo>
                  <a:pt x="18252" y="4086"/>
                </a:moveTo>
                <a:cubicBezTo>
                  <a:pt x="18208" y="4086"/>
                  <a:pt x="18165" y="4102"/>
                  <a:pt x="18131" y="4135"/>
                </a:cubicBezTo>
                <a:cubicBezTo>
                  <a:pt x="18065" y="4200"/>
                  <a:pt x="18065" y="4307"/>
                  <a:pt x="18131" y="4373"/>
                </a:cubicBezTo>
                <a:cubicBezTo>
                  <a:pt x="18198" y="4439"/>
                  <a:pt x="18305" y="4439"/>
                  <a:pt x="18371" y="4373"/>
                </a:cubicBezTo>
                <a:cubicBezTo>
                  <a:pt x="18438" y="4307"/>
                  <a:pt x="18438" y="4200"/>
                  <a:pt x="18371" y="4135"/>
                </a:cubicBezTo>
                <a:cubicBezTo>
                  <a:pt x="18338" y="4102"/>
                  <a:pt x="18295" y="4086"/>
                  <a:pt x="18252" y="4086"/>
                </a:cubicBezTo>
                <a:close/>
                <a:moveTo>
                  <a:pt x="19037" y="4086"/>
                </a:moveTo>
                <a:cubicBezTo>
                  <a:pt x="18994" y="4086"/>
                  <a:pt x="18951" y="4102"/>
                  <a:pt x="18918" y="4135"/>
                </a:cubicBezTo>
                <a:cubicBezTo>
                  <a:pt x="18851" y="4200"/>
                  <a:pt x="18851" y="4307"/>
                  <a:pt x="18918" y="4373"/>
                </a:cubicBezTo>
                <a:cubicBezTo>
                  <a:pt x="18984" y="4439"/>
                  <a:pt x="19091" y="4439"/>
                  <a:pt x="19158" y="4373"/>
                </a:cubicBezTo>
                <a:cubicBezTo>
                  <a:pt x="19224" y="4307"/>
                  <a:pt x="19224" y="4200"/>
                  <a:pt x="19158" y="4135"/>
                </a:cubicBezTo>
                <a:cubicBezTo>
                  <a:pt x="19125" y="4102"/>
                  <a:pt x="19081" y="4086"/>
                  <a:pt x="19037" y="4086"/>
                </a:cubicBezTo>
                <a:close/>
                <a:moveTo>
                  <a:pt x="19824" y="4086"/>
                </a:moveTo>
                <a:cubicBezTo>
                  <a:pt x="19780" y="4086"/>
                  <a:pt x="19736" y="4102"/>
                  <a:pt x="19703" y="4135"/>
                </a:cubicBezTo>
                <a:cubicBezTo>
                  <a:pt x="19637" y="4200"/>
                  <a:pt x="19637" y="4307"/>
                  <a:pt x="19703" y="4373"/>
                </a:cubicBezTo>
                <a:cubicBezTo>
                  <a:pt x="19770" y="4439"/>
                  <a:pt x="19878" y="4439"/>
                  <a:pt x="19944" y="4373"/>
                </a:cubicBezTo>
                <a:cubicBezTo>
                  <a:pt x="20010" y="4307"/>
                  <a:pt x="20010" y="4200"/>
                  <a:pt x="19944" y="4135"/>
                </a:cubicBezTo>
                <a:cubicBezTo>
                  <a:pt x="19911" y="4102"/>
                  <a:pt x="19867" y="4086"/>
                  <a:pt x="19824" y="4086"/>
                </a:cubicBezTo>
                <a:close/>
                <a:moveTo>
                  <a:pt x="20610" y="4086"/>
                </a:moveTo>
                <a:cubicBezTo>
                  <a:pt x="20566" y="4086"/>
                  <a:pt x="20523" y="4102"/>
                  <a:pt x="20490" y="4135"/>
                </a:cubicBezTo>
                <a:cubicBezTo>
                  <a:pt x="20423" y="4200"/>
                  <a:pt x="20423" y="4307"/>
                  <a:pt x="20490" y="4373"/>
                </a:cubicBezTo>
                <a:cubicBezTo>
                  <a:pt x="20556" y="4439"/>
                  <a:pt x="20664" y="4439"/>
                  <a:pt x="20730" y="4373"/>
                </a:cubicBezTo>
                <a:cubicBezTo>
                  <a:pt x="20797" y="4307"/>
                  <a:pt x="20797" y="4200"/>
                  <a:pt x="20730" y="4135"/>
                </a:cubicBezTo>
                <a:cubicBezTo>
                  <a:pt x="20697" y="4102"/>
                  <a:pt x="20653" y="4086"/>
                  <a:pt x="20610" y="4086"/>
                </a:cubicBezTo>
                <a:close/>
                <a:moveTo>
                  <a:pt x="21396" y="4086"/>
                </a:moveTo>
                <a:cubicBezTo>
                  <a:pt x="21353" y="4086"/>
                  <a:pt x="21309" y="4102"/>
                  <a:pt x="21276" y="4135"/>
                </a:cubicBezTo>
                <a:cubicBezTo>
                  <a:pt x="21209" y="4200"/>
                  <a:pt x="21209" y="4307"/>
                  <a:pt x="21276" y="4373"/>
                </a:cubicBezTo>
                <a:cubicBezTo>
                  <a:pt x="21342" y="4439"/>
                  <a:pt x="21450" y="4439"/>
                  <a:pt x="21517" y="4373"/>
                </a:cubicBezTo>
                <a:cubicBezTo>
                  <a:pt x="21583" y="4307"/>
                  <a:pt x="21583" y="4200"/>
                  <a:pt x="21517" y="4135"/>
                </a:cubicBezTo>
                <a:cubicBezTo>
                  <a:pt x="21483" y="4102"/>
                  <a:pt x="21440" y="4086"/>
                  <a:pt x="21396" y="4086"/>
                </a:cubicBezTo>
                <a:close/>
                <a:moveTo>
                  <a:pt x="169" y="4903"/>
                </a:moveTo>
                <a:cubicBezTo>
                  <a:pt x="126" y="4903"/>
                  <a:pt x="83" y="4920"/>
                  <a:pt x="49" y="4952"/>
                </a:cubicBezTo>
                <a:cubicBezTo>
                  <a:pt x="-17" y="5018"/>
                  <a:pt x="-17" y="5124"/>
                  <a:pt x="49" y="5190"/>
                </a:cubicBezTo>
                <a:cubicBezTo>
                  <a:pt x="116" y="5256"/>
                  <a:pt x="223" y="5256"/>
                  <a:pt x="290" y="5190"/>
                </a:cubicBezTo>
                <a:cubicBezTo>
                  <a:pt x="356" y="5124"/>
                  <a:pt x="356" y="5018"/>
                  <a:pt x="290" y="4952"/>
                </a:cubicBezTo>
                <a:cubicBezTo>
                  <a:pt x="256" y="4920"/>
                  <a:pt x="213" y="4903"/>
                  <a:pt x="169" y="4903"/>
                </a:cubicBezTo>
                <a:close/>
                <a:moveTo>
                  <a:pt x="955" y="4903"/>
                </a:moveTo>
                <a:cubicBezTo>
                  <a:pt x="912" y="4903"/>
                  <a:pt x="869" y="4920"/>
                  <a:pt x="836" y="4952"/>
                </a:cubicBezTo>
                <a:cubicBezTo>
                  <a:pt x="769" y="5018"/>
                  <a:pt x="769" y="5124"/>
                  <a:pt x="836" y="5190"/>
                </a:cubicBezTo>
                <a:cubicBezTo>
                  <a:pt x="902" y="5256"/>
                  <a:pt x="1009" y="5256"/>
                  <a:pt x="1076" y="5190"/>
                </a:cubicBezTo>
                <a:cubicBezTo>
                  <a:pt x="1142" y="5124"/>
                  <a:pt x="1142" y="5018"/>
                  <a:pt x="1076" y="4952"/>
                </a:cubicBezTo>
                <a:cubicBezTo>
                  <a:pt x="1043" y="4920"/>
                  <a:pt x="999" y="4903"/>
                  <a:pt x="955" y="4903"/>
                </a:cubicBezTo>
                <a:close/>
                <a:moveTo>
                  <a:pt x="1742" y="4903"/>
                </a:moveTo>
                <a:cubicBezTo>
                  <a:pt x="1698" y="4903"/>
                  <a:pt x="1654" y="4920"/>
                  <a:pt x="1621" y="4952"/>
                </a:cubicBezTo>
                <a:cubicBezTo>
                  <a:pt x="1555" y="5018"/>
                  <a:pt x="1555" y="5124"/>
                  <a:pt x="1621" y="5190"/>
                </a:cubicBezTo>
                <a:cubicBezTo>
                  <a:pt x="1688" y="5256"/>
                  <a:pt x="1796" y="5256"/>
                  <a:pt x="1862" y="5190"/>
                </a:cubicBezTo>
                <a:cubicBezTo>
                  <a:pt x="1928" y="5124"/>
                  <a:pt x="1928" y="5018"/>
                  <a:pt x="1862" y="4952"/>
                </a:cubicBezTo>
                <a:cubicBezTo>
                  <a:pt x="1829" y="4920"/>
                  <a:pt x="1785" y="4903"/>
                  <a:pt x="1742" y="4903"/>
                </a:cubicBezTo>
                <a:close/>
                <a:moveTo>
                  <a:pt x="2528" y="4903"/>
                </a:moveTo>
                <a:cubicBezTo>
                  <a:pt x="2484" y="4903"/>
                  <a:pt x="2441" y="4920"/>
                  <a:pt x="2408" y="4952"/>
                </a:cubicBezTo>
                <a:cubicBezTo>
                  <a:pt x="2341" y="5018"/>
                  <a:pt x="2341" y="5124"/>
                  <a:pt x="2408" y="5190"/>
                </a:cubicBezTo>
                <a:cubicBezTo>
                  <a:pt x="2474" y="5256"/>
                  <a:pt x="2582" y="5256"/>
                  <a:pt x="2648" y="5190"/>
                </a:cubicBezTo>
                <a:cubicBezTo>
                  <a:pt x="2715" y="5124"/>
                  <a:pt x="2715" y="5018"/>
                  <a:pt x="2648" y="4952"/>
                </a:cubicBezTo>
                <a:cubicBezTo>
                  <a:pt x="2615" y="4920"/>
                  <a:pt x="2571" y="4903"/>
                  <a:pt x="2528" y="4903"/>
                </a:cubicBezTo>
                <a:close/>
                <a:moveTo>
                  <a:pt x="3314" y="4903"/>
                </a:moveTo>
                <a:cubicBezTo>
                  <a:pt x="3271" y="4903"/>
                  <a:pt x="3227" y="4920"/>
                  <a:pt x="3194" y="4952"/>
                </a:cubicBezTo>
                <a:cubicBezTo>
                  <a:pt x="3127" y="5018"/>
                  <a:pt x="3127" y="5124"/>
                  <a:pt x="3194" y="5190"/>
                </a:cubicBezTo>
                <a:cubicBezTo>
                  <a:pt x="3260" y="5256"/>
                  <a:pt x="3368" y="5256"/>
                  <a:pt x="3434" y="5190"/>
                </a:cubicBezTo>
                <a:cubicBezTo>
                  <a:pt x="3500" y="5124"/>
                  <a:pt x="3500" y="5018"/>
                  <a:pt x="3434" y="4952"/>
                </a:cubicBezTo>
                <a:cubicBezTo>
                  <a:pt x="3401" y="4920"/>
                  <a:pt x="3358" y="4903"/>
                  <a:pt x="3314" y="4903"/>
                </a:cubicBezTo>
                <a:close/>
                <a:moveTo>
                  <a:pt x="4101" y="4903"/>
                </a:moveTo>
                <a:cubicBezTo>
                  <a:pt x="4057" y="4903"/>
                  <a:pt x="4013" y="4920"/>
                  <a:pt x="3980" y="4952"/>
                </a:cubicBezTo>
                <a:cubicBezTo>
                  <a:pt x="3914" y="5018"/>
                  <a:pt x="3914" y="5124"/>
                  <a:pt x="3980" y="5190"/>
                </a:cubicBezTo>
                <a:cubicBezTo>
                  <a:pt x="4047" y="5256"/>
                  <a:pt x="4154" y="5256"/>
                  <a:pt x="4220" y="5190"/>
                </a:cubicBezTo>
                <a:cubicBezTo>
                  <a:pt x="4287" y="5124"/>
                  <a:pt x="4287" y="5018"/>
                  <a:pt x="4220" y="4952"/>
                </a:cubicBezTo>
                <a:cubicBezTo>
                  <a:pt x="4187" y="4920"/>
                  <a:pt x="4144" y="4903"/>
                  <a:pt x="4101" y="4903"/>
                </a:cubicBezTo>
                <a:close/>
                <a:moveTo>
                  <a:pt x="4886" y="4903"/>
                </a:moveTo>
                <a:cubicBezTo>
                  <a:pt x="4843" y="4903"/>
                  <a:pt x="4800" y="4920"/>
                  <a:pt x="4766" y="4952"/>
                </a:cubicBezTo>
                <a:cubicBezTo>
                  <a:pt x="4700" y="5018"/>
                  <a:pt x="4700" y="5124"/>
                  <a:pt x="4766" y="5190"/>
                </a:cubicBezTo>
                <a:cubicBezTo>
                  <a:pt x="4833" y="5256"/>
                  <a:pt x="4940" y="5256"/>
                  <a:pt x="5007" y="5190"/>
                </a:cubicBezTo>
                <a:cubicBezTo>
                  <a:pt x="5073" y="5124"/>
                  <a:pt x="5073" y="5018"/>
                  <a:pt x="5007" y="4952"/>
                </a:cubicBezTo>
                <a:cubicBezTo>
                  <a:pt x="4973" y="4920"/>
                  <a:pt x="4930" y="4903"/>
                  <a:pt x="4886" y="4903"/>
                </a:cubicBezTo>
                <a:close/>
                <a:moveTo>
                  <a:pt x="5672" y="4903"/>
                </a:moveTo>
                <a:cubicBezTo>
                  <a:pt x="5629" y="4903"/>
                  <a:pt x="5586" y="4920"/>
                  <a:pt x="5553" y="4952"/>
                </a:cubicBezTo>
                <a:cubicBezTo>
                  <a:pt x="5486" y="5018"/>
                  <a:pt x="5486" y="5124"/>
                  <a:pt x="5553" y="5190"/>
                </a:cubicBezTo>
                <a:cubicBezTo>
                  <a:pt x="5619" y="5256"/>
                  <a:pt x="5726" y="5256"/>
                  <a:pt x="5793" y="5190"/>
                </a:cubicBezTo>
                <a:cubicBezTo>
                  <a:pt x="5859" y="5124"/>
                  <a:pt x="5859" y="5018"/>
                  <a:pt x="5793" y="4952"/>
                </a:cubicBezTo>
                <a:cubicBezTo>
                  <a:pt x="5760" y="4920"/>
                  <a:pt x="5716" y="4903"/>
                  <a:pt x="5672" y="4903"/>
                </a:cubicBezTo>
                <a:close/>
                <a:moveTo>
                  <a:pt x="6459" y="4903"/>
                </a:moveTo>
                <a:cubicBezTo>
                  <a:pt x="6415" y="4903"/>
                  <a:pt x="6372" y="4920"/>
                  <a:pt x="6338" y="4952"/>
                </a:cubicBezTo>
                <a:cubicBezTo>
                  <a:pt x="6272" y="5018"/>
                  <a:pt x="6272" y="5124"/>
                  <a:pt x="6338" y="5190"/>
                </a:cubicBezTo>
                <a:cubicBezTo>
                  <a:pt x="6405" y="5256"/>
                  <a:pt x="6513" y="5256"/>
                  <a:pt x="6579" y="5190"/>
                </a:cubicBezTo>
                <a:cubicBezTo>
                  <a:pt x="6646" y="5124"/>
                  <a:pt x="6646" y="5018"/>
                  <a:pt x="6579" y="4952"/>
                </a:cubicBezTo>
                <a:cubicBezTo>
                  <a:pt x="6546" y="4920"/>
                  <a:pt x="6502" y="4903"/>
                  <a:pt x="6459" y="4903"/>
                </a:cubicBezTo>
                <a:close/>
                <a:moveTo>
                  <a:pt x="7245" y="4903"/>
                </a:moveTo>
                <a:cubicBezTo>
                  <a:pt x="7202" y="4903"/>
                  <a:pt x="7158" y="4920"/>
                  <a:pt x="7125" y="4952"/>
                </a:cubicBezTo>
                <a:cubicBezTo>
                  <a:pt x="7058" y="5018"/>
                  <a:pt x="7058" y="5124"/>
                  <a:pt x="7125" y="5190"/>
                </a:cubicBezTo>
                <a:cubicBezTo>
                  <a:pt x="7191" y="5256"/>
                  <a:pt x="7299" y="5256"/>
                  <a:pt x="7365" y="5190"/>
                </a:cubicBezTo>
                <a:cubicBezTo>
                  <a:pt x="7432" y="5124"/>
                  <a:pt x="7432" y="5018"/>
                  <a:pt x="7365" y="4952"/>
                </a:cubicBezTo>
                <a:cubicBezTo>
                  <a:pt x="7332" y="4920"/>
                  <a:pt x="7289" y="4903"/>
                  <a:pt x="7245" y="4903"/>
                </a:cubicBezTo>
                <a:close/>
                <a:moveTo>
                  <a:pt x="8031" y="4903"/>
                </a:moveTo>
                <a:cubicBezTo>
                  <a:pt x="7988" y="4903"/>
                  <a:pt x="7944" y="4920"/>
                  <a:pt x="7911" y="4952"/>
                </a:cubicBezTo>
                <a:cubicBezTo>
                  <a:pt x="7845" y="5018"/>
                  <a:pt x="7845" y="5124"/>
                  <a:pt x="7911" y="5190"/>
                </a:cubicBezTo>
                <a:cubicBezTo>
                  <a:pt x="7977" y="5256"/>
                  <a:pt x="8085" y="5256"/>
                  <a:pt x="8151" y="5190"/>
                </a:cubicBezTo>
                <a:cubicBezTo>
                  <a:pt x="8217" y="5124"/>
                  <a:pt x="8217" y="5018"/>
                  <a:pt x="8151" y="4952"/>
                </a:cubicBezTo>
                <a:cubicBezTo>
                  <a:pt x="8118" y="4920"/>
                  <a:pt x="8075" y="4903"/>
                  <a:pt x="8031" y="4903"/>
                </a:cubicBezTo>
                <a:close/>
                <a:moveTo>
                  <a:pt x="8818" y="4903"/>
                </a:moveTo>
                <a:cubicBezTo>
                  <a:pt x="8774" y="4903"/>
                  <a:pt x="8730" y="4920"/>
                  <a:pt x="8697" y="4952"/>
                </a:cubicBezTo>
                <a:cubicBezTo>
                  <a:pt x="8631" y="5018"/>
                  <a:pt x="8631" y="5124"/>
                  <a:pt x="8697" y="5190"/>
                </a:cubicBezTo>
                <a:cubicBezTo>
                  <a:pt x="8764" y="5256"/>
                  <a:pt x="8871" y="5256"/>
                  <a:pt x="8937" y="5190"/>
                </a:cubicBezTo>
                <a:cubicBezTo>
                  <a:pt x="9004" y="5124"/>
                  <a:pt x="9004" y="5018"/>
                  <a:pt x="8937" y="4952"/>
                </a:cubicBezTo>
                <a:cubicBezTo>
                  <a:pt x="8904" y="4920"/>
                  <a:pt x="8861" y="4903"/>
                  <a:pt x="8818" y="4903"/>
                </a:cubicBezTo>
                <a:close/>
                <a:moveTo>
                  <a:pt x="9603" y="4903"/>
                </a:moveTo>
                <a:cubicBezTo>
                  <a:pt x="9560" y="4903"/>
                  <a:pt x="9517" y="4920"/>
                  <a:pt x="9483" y="4952"/>
                </a:cubicBezTo>
                <a:cubicBezTo>
                  <a:pt x="9417" y="5018"/>
                  <a:pt x="9417" y="5124"/>
                  <a:pt x="9483" y="5190"/>
                </a:cubicBezTo>
                <a:cubicBezTo>
                  <a:pt x="9550" y="5256"/>
                  <a:pt x="9657" y="5256"/>
                  <a:pt x="9724" y="5190"/>
                </a:cubicBezTo>
                <a:cubicBezTo>
                  <a:pt x="9790" y="5124"/>
                  <a:pt x="9790" y="5018"/>
                  <a:pt x="9724" y="4952"/>
                </a:cubicBezTo>
                <a:cubicBezTo>
                  <a:pt x="9690" y="4920"/>
                  <a:pt x="9647" y="4903"/>
                  <a:pt x="9603" y="4903"/>
                </a:cubicBezTo>
                <a:close/>
                <a:moveTo>
                  <a:pt x="10390" y="4903"/>
                </a:moveTo>
                <a:cubicBezTo>
                  <a:pt x="10346" y="4903"/>
                  <a:pt x="10303" y="4920"/>
                  <a:pt x="10270" y="4952"/>
                </a:cubicBezTo>
                <a:cubicBezTo>
                  <a:pt x="10203" y="5018"/>
                  <a:pt x="10203" y="5124"/>
                  <a:pt x="10270" y="5190"/>
                </a:cubicBezTo>
                <a:cubicBezTo>
                  <a:pt x="10336" y="5256"/>
                  <a:pt x="10444" y="5256"/>
                  <a:pt x="10510" y="5190"/>
                </a:cubicBezTo>
                <a:cubicBezTo>
                  <a:pt x="10576" y="5124"/>
                  <a:pt x="10576" y="5018"/>
                  <a:pt x="10510" y="4952"/>
                </a:cubicBezTo>
                <a:cubicBezTo>
                  <a:pt x="10477" y="4920"/>
                  <a:pt x="10433" y="4903"/>
                  <a:pt x="10390" y="4903"/>
                </a:cubicBezTo>
                <a:close/>
                <a:moveTo>
                  <a:pt x="11176" y="4903"/>
                </a:moveTo>
                <a:cubicBezTo>
                  <a:pt x="11132" y="4903"/>
                  <a:pt x="11089" y="4920"/>
                  <a:pt x="11055" y="4952"/>
                </a:cubicBezTo>
                <a:cubicBezTo>
                  <a:pt x="10989" y="5018"/>
                  <a:pt x="10989" y="5124"/>
                  <a:pt x="11055" y="5190"/>
                </a:cubicBezTo>
                <a:cubicBezTo>
                  <a:pt x="11122" y="5256"/>
                  <a:pt x="11230" y="5256"/>
                  <a:pt x="11296" y="5190"/>
                </a:cubicBezTo>
                <a:cubicBezTo>
                  <a:pt x="11363" y="5124"/>
                  <a:pt x="11363" y="5018"/>
                  <a:pt x="11296" y="4952"/>
                </a:cubicBezTo>
                <a:cubicBezTo>
                  <a:pt x="11263" y="4920"/>
                  <a:pt x="11219" y="4903"/>
                  <a:pt x="11176" y="4903"/>
                </a:cubicBezTo>
                <a:close/>
                <a:moveTo>
                  <a:pt x="11962" y="4903"/>
                </a:moveTo>
                <a:cubicBezTo>
                  <a:pt x="11919" y="4903"/>
                  <a:pt x="11875" y="4920"/>
                  <a:pt x="11842" y="4952"/>
                </a:cubicBezTo>
                <a:cubicBezTo>
                  <a:pt x="11775" y="5018"/>
                  <a:pt x="11775" y="5124"/>
                  <a:pt x="11842" y="5190"/>
                </a:cubicBezTo>
                <a:cubicBezTo>
                  <a:pt x="11908" y="5256"/>
                  <a:pt x="12016" y="5256"/>
                  <a:pt x="12083" y="5190"/>
                </a:cubicBezTo>
                <a:cubicBezTo>
                  <a:pt x="12149" y="5124"/>
                  <a:pt x="12149" y="5018"/>
                  <a:pt x="12083" y="4952"/>
                </a:cubicBezTo>
                <a:cubicBezTo>
                  <a:pt x="12049" y="4920"/>
                  <a:pt x="12006" y="4903"/>
                  <a:pt x="11962" y="4903"/>
                </a:cubicBezTo>
                <a:close/>
                <a:moveTo>
                  <a:pt x="12748" y="4903"/>
                </a:moveTo>
                <a:cubicBezTo>
                  <a:pt x="12705" y="4903"/>
                  <a:pt x="12661" y="4920"/>
                  <a:pt x="12628" y="4952"/>
                </a:cubicBezTo>
                <a:cubicBezTo>
                  <a:pt x="12562" y="5018"/>
                  <a:pt x="12562" y="5124"/>
                  <a:pt x="12628" y="5190"/>
                </a:cubicBezTo>
                <a:cubicBezTo>
                  <a:pt x="12694" y="5256"/>
                  <a:pt x="12802" y="5256"/>
                  <a:pt x="12868" y="5190"/>
                </a:cubicBezTo>
                <a:cubicBezTo>
                  <a:pt x="12935" y="5124"/>
                  <a:pt x="12935" y="5018"/>
                  <a:pt x="12868" y="4952"/>
                </a:cubicBezTo>
                <a:cubicBezTo>
                  <a:pt x="12835" y="4920"/>
                  <a:pt x="12792" y="4903"/>
                  <a:pt x="12748" y="4903"/>
                </a:cubicBezTo>
                <a:close/>
                <a:moveTo>
                  <a:pt x="13535" y="4903"/>
                </a:moveTo>
                <a:cubicBezTo>
                  <a:pt x="13491" y="4903"/>
                  <a:pt x="13447" y="4920"/>
                  <a:pt x="13414" y="4952"/>
                </a:cubicBezTo>
                <a:cubicBezTo>
                  <a:pt x="13348" y="5018"/>
                  <a:pt x="13348" y="5124"/>
                  <a:pt x="13414" y="5190"/>
                </a:cubicBezTo>
                <a:cubicBezTo>
                  <a:pt x="13481" y="5256"/>
                  <a:pt x="13588" y="5256"/>
                  <a:pt x="13654" y="5190"/>
                </a:cubicBezTo>
                <a:cubicBezTo>
                  <a:pt x="13721" y="5124"/>
                  <a:pt x="13721" y="5018"/>
                  <a:pt x="13654" y="4952"/>
                </a:cubicBezTo>
                <a:cubicBezTo>
                  <a:pt x="13621" y="4920"/>
                  <a:pt x="13578" y="4903"/>
                  <a:pt x="13535" y="4903"/>
                </a:cubicBezTo>
                <a:close/>
                <a:moveTo>
                  <a:pt x="14320" y="4903"/>
                </a:moveTo>
                <a:cubicBezTo>
                  <a:pt x="14277" y="4903"/>
                  <a:pt x="14234" y="4920"/>
                  <a:pt x="14201" y="4952"/>
                </a:cubicBezTo>
                <a:cubicBezTo>
                  <a:pt x="14134" y="5018"/>
                  <a:pt x="14134" y="5124"/>
                  <a:pt x="14201" y="5190"/>
                </a:cubicBezTo>
                <a:cubicBezTo>
                  <a:pt x="14267" y="5256"/>
                  <a:pt x="14374" y="5256"/>
                  <a:pt x="14441" y="5190"/>
                </a:cubicBezTo>
                <a:cubicBezTo>
                  <a:pt x="14507" y="5124"/>
                  <a:pt x="14507" y="5018"/>
                  <a:pt x="14441" y="4952"/>
                </a:cubicBezTo>
                <a:cubicBezTo>
                  <a:pt x="14408" y="4920"/>
                  <a:pt x="14364" y="4903"/>
                  <a:pt x="14320" y="4903"/>
                </a:cubicBezTo>
                <a:close/>
                <a:moveTo>
                  <a:pt x="15107" y="4903"/>
                </a:moveTo>
                <a:cubicBezTo>
                  <a:pt x="15063" y="4903"/>
                  <a:pt x="15019" y="4920"/>
                  <a:pt x="14986" y="4952"/>
                </a:cubicBezTo>
                <a:cubicBezTo>
                  <a:pt x="14920" y="5018"/>
                  <a:pt x="14920" y="5124"/>
                  <a:pt x="14986" y="5190"/>
                </a:cubicBezTo>
                <a:cubicBezTo>
                  <a:pt x="15053" y="5256"/>
                  <a:pt x="15161" y="5256"/>
                  <a:pt x="15227" y="5190"/>
                </a:cubicBezTo>
                <a:cubicBezTo>
                  <a:pt x="15293" y="5124"/>
                  <a:pt x="15293" y="5018"/>
                  <a:pt x="15227" y="4952"/>
                </a:cubicBezTo>
                <a:cubicBezTo>
                  <a:pt x="15194" y="4920"/>
                  <a:pt x="15150" y="4903"/>
                  <a:pt x="15107" y="4903"/>
                </a:cubicBezTo>
                <a:close/>
                <a:moveTo>
                  <a:pt x="15893" y="4903"/>
                </a:moveTo>
                <a:cubicBezTo>
                  <a:pt x="15849" y="4903"/>
                  <a:pt x="15806" y="4920"/>
                  <a:pt x="15772" y="4952"/>
                </a:cubicBezTo>
                <a:cubicBezTo>
                  <a:pt x="15706" y="5018"/>
                  <a:pt x="15706" y="5124"/>
                  <a:pt x="15772" y="5190"/>
                </a:cubicBezTo>
                <a:cubicBezTo>
                  <a:pt x="15839" y="5256"/>
                  <a:pt x="15947" y="5256"/>
                  <a:pt x="16013" y="5190"/>
                </a:cubicBezTo>
                <a:cubicBezTo>
                  <a:pt x="16080" y="5124"/>
                  <a:pt x="16080" y="5018"/>
                  <a:pt x="16013" y="4952"/>
                </a:cubicBezTo>
                <a:cubicBezTo>
                  <a:pt x="15980" y="4920"/>
                  <a:pt x="15936" y="4903"/>
                  <a:pt x="15893" y="4903"/>
                </a:cubicBezTo>
                <a:close/>
                <a:moveTo>
                  <a:pt x="16679" y="4903"/>
                </a:moveTo>
                <a:cubicBezTo>
                  <a:pt x="16636" y="4903"/>
                  <a:pt x="16592" y="4920"/>
                  <a:pt x="16559" y="4952"/>
                </a:cubicBezTo>
                <a:cubicBezTo>
                  <a:pt x="16492" y="5018"/>
                  <a:pt x="16492" y="5124"/>
                  <a:pt x="16559" y="5190"/>
                </a:cubicBezTo>
                <a:cubicBezTo>
                  <a:pt x="16625" y="5256"/>
                  <a:pt x="16733" y="5256"/>
                  <a:pt x="16800" y="5190"/>
                </a:cubicBezTo>
                <a:cubicBezTo>
                  <a:pt x="16866" y="5124"/>
                  <a:pt x="16866" y="5018"/>
                  <a:pt x="16800" y="4952"/>
                </a:cubicBezTo>
                <a:cubicBezTo>
                  <a:pt x="16766" y="4920"/>
                  <a:pt x="16723" y="4903"/>
                  <a:pt x="16679" y="4903"/>
                </a:cubicBezTo>
                <a:close/>
                <a:moveTo>
                  <a:pt x="17465" y="4903"/>
                </a:moveTo>
                <a:cubicBezTo>
                  <a:pt x="17422" y="4903"/>
                  <a:pt x="17378" y="4920"/>
                  <a:pt x="17345" y="4952"/>
                </a:cubicBezTo>
                <a:cubicBezTo>
                  <a:pt x="17279" y="5018"/>
                  <a:pt x="17279" y="5124"/>
                  <a:pt x="17345" y="5190"/>
                </a:cubicBezTo>
                <a:cubicBezTo>
                  <a:pt x="17411" y="5256"/>
                  <a:pt x="17519" y="5256"/>
                  <a:pt x="17585" y="5190"/>
                </a:cubicBezTo>
                <a:cubicBezTo>
                  <a:pt x="17652" y="5124"/>
                  <a:pt x="17652" y="5018"/>
                  <a:pt x="17585" y="4952"/>
                </a:cubicBezTo>
                <a:cubicBezTo>
                  <a:pt x="17552" y="4920"/>
                  <a:pt x="17509" y="4903"/>
                  <a:pt x="17465" y="4903"/>
                </a:cubicBezTo>
                <a:close/>
                <a:moveTo>
                  <a:pt x="18252" y="4903"/>
                </a:moveTo>
                <a:cubicBezTo>
                  <a:pt x="18208" y="4903"/>
                  <a:pt x="18165" y="4920"/>
                  <a:pt x="18131" y="4952"/>
                </a:cubicBezTo>
                <a:cubicBezTo>
                  <a:pt x="18065" y="5018"/>
                  <a:pt x="18065" y="5124"/>
                  <a:pt x="18131" y="5190"/>
                </a:cubicBezTo>
                <a:cubicBezTo>
                  <a:pt x="18198" y="5256"/>
                  <a:pt x="18305" y="5256"/>
                  <a:pt x="18371" y="5190"/>
                </a:cubicBezTo>
                <a:cubicBezTo>
                  <a:pt x="18438" y="5124"/>
                  <a:pt x="18438" y="5018"/>
                  <a:pt x="18371" y="4952"/>
                </a:cubicBezTo>
                <a:cubicBezTo>
                  <a:pt x="18338" y="4920"/>
                  <a:pt x="18295" y="4903"/>
                  <a:pt x="18252" y="4903"/>
                </a:cubicBezTo>
                <a:close/>
                <a:moveTo>
                  <a:pt x="19037" y="4903"/>
                </a:moveTo>
                <a:cubicBezTo>
                  <a:pt x="18994" y="4903"/>
                  <a:pt x="18951" y="4920"/>
                  <a:pt x="18918" y="4952"/>
                </a:cubicBezTo>
                <a:cubicBezTo>
                  <a:pt x="18851" y="5018"/>
                  <a:pt x="18851" y="5124"/>
                  <a:pt x="18918" y="5190"/>
                </a:cubicBezTo>
                <a:cubicBezTo>
                  <a:pt x="18984" y="5256"/>
                  <a:pt x="19091" y="5256"/>
                  <a:pt x="19158" y="5190"/>
                </a:cubicBezTo>
                <a:cubicBezTo>
                  <a:pt x="19224" y="5124"/>
                  <a:pt x="19224" y="5018"/>
                  <a:pt x="19158" y="4952"/>
                </a:cubicBezTo>
                <a:cubicBezTo>
                  <a:pt x="19125" y="4920"/>
                  <a:pt x="19081" y="4903"/>
                  <a:pt x="19037" y="4903"/>
                </a:cubicBezTo>
                <a:close/>
                <a:moveTo>
                  <a:pt x="19824" y="4903"/>
                </a:moveTo>
                <a:cubicBezTo>
                  <a:pt x="19780" y="4903"/>
                  <a:pt x="19736" y="4920"/>
                  <a:pt x="19703" y="4952"/>
                </a:cubicBezTo>
                <a:cubicBezTo>
                  <a:pt x="19637" y="5018"/>
                  <a:pt x="19637" y="5124"/>
                  <a:pt x="19703" y="5190"/>
                </a:cubicBezTo>
                <a:cubicBezTo>
                  <a:pt x="19770" y="5256"/>
                  <a:pt x="19878" y="5256"/>
                  <a:pt x="19944" y="5190"/>
                </a:cubicBezTo>
                <a:cubicBezTo>
                  <a:pt x="20010" y="5124"/>
                  <a:pt x="20010" y="5018"/>
                  <a:pt x="19944" y="4952"/>
                </a:cubicBezTo>
                <a:cubicBezTo>
                  <a:pt x="19911" y="4920"/>
                  <a:pt x="19867" y="4903"/>
                  <a:pt x="19824" y="4903"/>
                </a:cubicBezTo>
                <a:close/>
                <a:moveTo>
                  <a:pt x="20610" y="4903"/>
                </a:moveTo>
                <a:cubicBezTo>
                  <a:pt x="20566" y="4903"/>
                  <a:pt x="20523" y="4920"/>
                  <a:pt x="20490" y="4952"/>
                </a:cubicBezTo>
                <a:cubicBezTo>
                  <a:pt x="20423" y="5018"/>
                  <a:pt x="20423" y="5124"/>
                  <a:pt x="20490" y="5190"/>
                </a:cubicBezTo>
                <a:cubicBezTo>
                  <a:pt x="20556" y="5256"/>
                  <a:pt x="20664" y="5256"/>
                  <a:pt x="20730" y="5190"/>
                </a:cubicBezTo>
                <a:cubicBezTo>
                  <a:pt x="20797" y="5124"/>
                  <a:pt x="20797" y="5018"/>
                  <a:pt x="20730" y="4952"/>
                </a:cubicBezTo>
                <a:cubicBezTo>
                  <a:pt x="20697" y="4920"/>
                  <a:pt x="20653" y="4903"/>
                  <a:pt x="20610" y="4903"/>
                </a:cubicBezTo>
                <a:close/>
                <a:moveTo>
                  <a:pt x="21396" y="4903"/>
                </a:moveTo>
                <a:cubicBezTo>
                  <a:pt x="21353" y="4903"/>
                  <a:pt x="21309" y="4920"/>
                  <a:pt x="21276" y="4952"/>
                </a:cubicBezTo>
                <a:cubicBezTo>
                  <a:pt x="21209" y="5018"/>
                  <a:pt x="21209" y="5124"/>
                  <a:pt x="21276" y="5190"/>
                </a:cubicBezTo>
                <a:cubicBezTo>
                  <a:pt x="21342" y="5256"/>
                  <a:pt x="21450" y="5256"/>
                  <a:pt x="21517" y="5190"/>
                </a:cubicBezTo>
                <a:cubicBezTo>
                  <a:pt x="21583" y="5124"/>
                  <a:pt x="21583" y="5018"/>
                  <a:pt x="21517" y="4952"/>
                </a:cubicBezTo>
                <a:cubicBezTo>
                  <a:pt x="21483" y="4920"/>
                  <a:pt x="21440" y="4903"/>
                  <a:pt x="21396" y="4903"/>
                </a:cubicBezTo>
                <a:close/>
                <a:moveTo>
                  <a:pt x="169" y="5720"/>
                </a:moveTo>
                <a:cubicBezTo>
                  <a:pt x="126" y="5720"/>
                  <a:pt x="83" y="5737"/>
                  <a:pt x="49" y="5770"/>
                </a:cubicBezTo>
                <a:cubicBezTo>
                  <a:pt x="-17" y="5835"/>
                  <a:pt x="-17" y="5942"/>
                  <a:pt x="49" y="6007"/>
                </a:cubicBezTo>
                <a:cubicBezTo>
                  <a:pt x="116" y="6073"/>
                  <a:pt x="223" y="6073"/>
                  <a:pt x="290" y="6007"/>
                </a:cubicBezTo>
                <a:cubicBezTo>
                  <a:pt x="356" y="5942"/>
                  <a:pt x="356" y="5835"/>
                  <a:pt x="290" y="5770"/>
                </a:cubicBezTo>
                <a:cubicBezTo>
                  <a:pt x="256" y="5737"/>
                  <a:pt x="213" y="5720"/>
                  <a:pt x="169" y="5720"/>
                </a:cubicBezTo>
                <a:close/>
                <a:moveTo>
                  <a:pt x="955" y="5720"/>
                </a:moveTo>
                <a:cubicBezTo>
                  <a:pt x="912" y="5720"/>
                  <a:pt x="869" y="5737"/>
                  <a:pt x="836" y="5770"/>
                </a:cubicBezTo>
                <a:cubicBezTo>
                  <a:pt x="769" y="5835"/>
                  <a:pt x="769" y="5942"/>
                  <a:pt x="836" y="6007"/>
                </a:cubicBezTo>
                <a:cubicBezTo>
                  <a:pt x="902" y="6073"/>
                  <a:pt x="1009" y="6073"/>
                  <a:pt x="1076" y="6007"/>
                </a:cubicBezTo>
                <a:cubicBezTo>
                  <a:pt x="1142" y="5942"/>
                  <a:pt x="1142" y="5835"/>
                  <a:pt x="1076" y="5770"/>
                </a:cubicBezTo>
                <a:cubicBezTo>
                  <a:pt x="1043" y="5737"/>
                  <a:pt x="999" y="5720"/>
                  <a:pt x="955" y="5720"/>
                </a:cubicBezTo>
                <a:close/>
                <a:moveTo>
                  <a:pt x="1742" y="5720"/>
                </a:moveTo>
                <a:cubicBezTo>
                  <a:pt x="1698" y="5720"/>
                  <a:pt x="1654" y="5737"/>
                  <a:pt x="1621" y="5770"/>
                </a:cubicBezTo>
                <a:cubicBezTo>
                  <a:pt x="1555" y="5835"/>
                  <a:pt x="1555" y="5942"/>
                  <a:pt x="1621" y="6007"/>
                </a:cubicBezTo>
                <a:cubicBezTo>
                  <a:pt x="1688" y="6073"/>
                  <a:pt x="1796" y="6073"/>
                  <a:pt x="1862" y="6007"/>
                </a:cubicBezTo>
                <a:cubicBezTo>
                  <a:pt x="1928" y="5942"/>
                  <a:pt x="1928" y="5835"/>
                  <a:pt x="1862" y="5770"/>
                </a:cubicBezTo>
                <a:cubicBezTo>
                  <a:pt x="1829" y="5737"/>
                  <a:pt x="1785" y="5720"/>
                  <a:pt x="1742" y="5720"/>
                </a:cubicBezTo>
                <a:close/>
                <a:moveTo>
                  <a:pt x="2528" y="5720"/>
                </a:moveTo>
                <a:cubicBezTo>
                  <a:pt x="2484" y="5720"/>
                  <a:pt x="2441" y="5737"/>
                  <a:pt x="2408" y="5770"/>
                </a:cubicBezTo>
                <a:cubicBezTo>
                  <a:pt x="2341" y="5835"/>
                  <a:pt x="2341" y="5942"/>
                  <a:pt x="2408" y="6007"/>
                </a:cubicBezTo>
                <a:cubicBezTo>
                  <a:pt x="2474" y="6073"/>
                  <a:pt x="2582" y="6073"/>
                  <a:pt x="2648" y="6007"/>
                </a:cubicBezTo>
                <a:cubicBezTo>
                  <a:pt x="2715" y="5942"/>
                  <a:pt x="2715" y="5835"/>
                  <a:pt x="2648" y="5770"/>
                </a:cubicBezTo>
                <a:cubicBezTo>
                  <a:pt x="2615" y="5737"/>
                  <a:pt x="2571" y="5720"/>
                  <a:pt x="2528" y="5720"/>
                </a:cubicBezTo>
                <a:close/>
                <a:moveTo>
                  <a:pt x="3314" y="5720"/>
                </a:moveTo>
                <a:cubicBezTo>
                  <a:pt x="3271" y="5720"/>
                  <a:pt x="3227" y="5737"/>
                  <a:pt x="3194" y="5770"/>
                </a:cubicBezTo>
                <a:cubicBezTo>
                  <a:pt x="3127" y="5835"/>
                  <a:pt x="3127" y="5942"/>
                  <a:pt x="3194" y="6007"/>
                </a:cubicBezTo>
                <a:cubicBezTo>
                  <a:pt x="3260" y="6073"/>
                  <a:pt x="3368" y="6073"/>
                  <a:pt x="3434" y="6007"/>
                </a:cubicBezTo>
                <a:cubicBezTo>
                  <a:pt x="3500" y="5942"/>
                  <a:pt x="3500" y="5835"/>
                  <a:pt x="3434" y="5770"/>
                </a:cubicBezTo>
                <a:cubicBezTo>
                  <a:pt x="3401" y="5737"/>
                  <a:pt x="3358" y="5720"/>
                  <a:pt x="3314" y="5720"/>
                </a:cubicBezTo>
                <a:close/>
                <a:moveTo>
                  <a:pt x="4101" y="5720"/>
                </a:moveTo>
                <a:cubicBezTo>
                  <a:pt x="4057" y="5720"/>
                  <a:pt x="4013" y="5737"/>
                  <a:pt x="3980" y="5770"/>
                </a:cubicBezTo>
                <a:cubicBezTo>
                  <a:pt x="3914" y="5835"/>
                  <a:pt x="3914" y="5942"/>
                  <a:pt x="3980" y="6007"/>
                </a:cubicBezTo>
                <a:cubicBezTo>
                  <a:pt x="4047" y="6073"/>
                  <a:pt x="4154" y="6073"/>
                  <a:pt x="4220" y="6007"/>
                </a:cubicBezTo>
                <a:cubicBezTo>
                  <a:pt x="4287" y="5942"/>
                  <a:pt x="4287" y="5835"/>
                  <a:pt x="4220" y="5770"/>
                </a:cubicBezTo>
                <a:cubicBezTo>
                  <a:pt x="4187" y="5737"/>
                  <a:pt x="4144" y="5720"/>
                  <a:pt x="4101" y="5720"/>
                </a:cubicBezTo>
                <a:close/>
                <a:moveTo>
                  <a:pt x="4886" y="5720"/>
                </a:moveTo>
                <a:cubicBezTo>
                  <a:pt x="4843" y="5720"/>
                  <a:pt x="4800" y="5737"/>
                  <a:pt x="4766" y="5770"/>
                </a:cubicBezTo>
                <a:cubicBezTo>
                  <a:pt x="4700" y="5835"/>
                  <a:pt x="4700" y="5942"/>
                  <a:pt x="4766" y="6007"/>
                </a:cubicBezTo>
                <a:cubicBezTo>
                  <a:pt x="4833" y="6073"/>
                  <a:pt x="4940" y="6073"/>
                  <a:pt x="5007" y="6007"/>
                </a:cubicBezTo>
                <a:cubicBezTo>
                  <a:pt x="5073" y="5942"/>
                  <a:pt x="5073" y="5835"/>
                  <a:pt x="5007" y="5770"/>
                </a:cubicBezTo>
                <a:cubicBezTo>
                  <a:pt x="4973" y="5737"/>
                  <a:pt x="4930" y="5720"/>
                  <a:pt x="4886" y="5720"/>
                </a:cubicBezTo>
                <a:close/>
                <a:moveTo>
                  <a:pt x="5672" y="5720"/>
                </a:moveTo>
                <a:cubicBezTo>
                  <a:pt x="5629" y="5720"/>
                  <a:pt x="5586" y="5737"/>
                  <a:pt x="5553" y="5770"/>
                </a:cubicBezTo>
                <a:cubicBezTo>
                  <a:pt x="5486" y="5835"/>
                  <a:pt x="5486" y="5942"/>
                  <a:pt x="5553" y="6007"/>
                </a:cubicBezTo>
                <a:cubicBezTo>
                  <a:pt x="5619" y="6073"/>
                  <a:pt x="5726" y="6073"/>
                  <a:pt x="5793" y="6007"/>
                </a:cubicBezTo>
                <a:cubicBezTo>
                  <a:pt x="5859" y="5942"/>
                  <a:pt x="5859" y="5835"/>
                  <a:pt x="5793" y="5770"/>
                </a:cubicBezTo>
                <a:cubicBezTo>
                  <a:pt x="5760" y="5737"/>
                  <a:pt x="5716" y="5720"/>
                  <a:pt x="5672" y="5720"/>
                </a:cubicBezTo>
                <a:close/>
                <a:moveTo>
                  <a:pt x="6459" y="5720"/>
                </a:moveTo>
                <a:cubicBezTo>
                  <a:pt x="6415" y="5720"/>
                  <a:pt x="6372" y="5737"/>
                  <a:pt x="6338" y="5770"/>
                </a:cubicBezTo>
                <a:cubicBezTo>
                  <a:pt x="6272" y="5835"/>
                  <a:pt x="6272" y="5942"/>
                  <a:pt x="6338" y="6007"/>
                </a:cubicBezTo>
                <a:cubicBezTo>
                  <a:pt x="6405" y="6073"/>
                  <a:pt x="6513" y="6073"/>
                  <a:pt x="6579" y="6007"/>
                </a:cubicBezTo>
                <a:cubicBezTo>
                  <a:pt x="6646" y="5942"/>
                  <a:pt x="6646" y="5835"/>
                  <a:pt x="6579" y="5770"/>
                </a:cubicBezTo>
                <a:cubicBezTo>
                  <a:pt x="6546" y="5737"/>
                  <a:pt x="6502" y="5720"/>
                  <a:pt x="6459" y="5720"/>
                </a:cubicBezTo>
                <a:close/>
                <a:moveTo>
                  <a:pt x="7245" y="5720"/>
                </a:moveTo>
                <a:cubicBezTo>
                  <a:pt x="7202" y="5720"/>
                  <a:pt x="7158" y="5737"/>
                  <a:pt x="7125" y="5770"/>
                </a:cubicBezTo>
                <a:cubicBezTo>
                  <a:pt x="7058" y="5835"/>
                  <a:pt x="7058" y="5942"/>
                  <a:pt x="7125" y="6007"/>
                </a:cubicBezTo>
                <a:cubicBezTo>
                  <a:pt x="7191" y="6073"/>
                  <a:pt x="7299" y="6073"/>
                  <a:pt x="7365" y="6007"/>
                </a:cubicBezTo>
                <a:cubicBezTo>
                  <a:pt x="7432" y="5942"/>
                  <a:pt x="7432" y="5835"/>
                  <a:pt x="7365" y="5770"/>
                </a:cubicBezTo>
                <a:cubicBezTo>
                  <a:pt x="7332" y="5737"/>
                  <a:pt x="7289" y="5720"/>
                  <a:pt x="7245" y="5720"/>
                </a:cubicBezTo>
                <a:close/>
                <a:moveTo>
                  <a:pt x="8031" y="5720"/>
                </a:moveTo>
                <a:cubicBezTo>
                  <a:pt x="7988" y="5720"/>
                  <a:pt x="7944" y="5737"/>
                  <a:pt x="7911" y="5770"/>
                </a:cubicBezTo>
                <a:cubicBezTo>
                  <a:pt x="7845" y="5835"/>
                  <a:pt x="7845" y="5942"/>
                  <a:pt x="7911" y="6007"/>
                </a:cubicBezTo>
                <a:cubicBezTo>
                  <a:pt x="7977" y="6073"/>
                  <a:pt x="8085" y="6073"/>
                  <a:pt x="8151" y="6007"/>
                </a:cubicBezTo>
                <a:cubicBezTo>
                  <a:pt x="8217" y="5942"/>
                  <a:pt x="8217" y="5835"/>
                  <a:pt x="8151" y="5770"/>
                </a:cubicBezTo>
                <a:cubicBezTo>
                  <a:pt x="8118" y="5737"/>
                  <a:pt x="8075" y="5720"/>
                  <a:pt x="8031" y="5720"/>
                </a:cubicBezTo>
                <a:close/>
                <a:moveTo>
                  <a:pt x="8818" y="5720"/>
                </a:moveTo>
                <a:cubicBezTo>
                  <a:pt x="8774" y="5720"/>
                  <a:pt x="8730" y="5737"/>
                  <a:pt x="8697" y="5770"/>
                </a:cubicBezTo>
                <a:cubicBezTo>
                  <a:pt x="8631" y="5835"/>
                  <a:pt x="8631" y="5942"/>
                  <a:pt x="8697" y="6007"/>
                </a:cubicBezTo>
                <a:cubicBezTo>
                  <a:pt x="8764" y="6073"/>
                  <a:pt x="8871" y="6073"/>
                  <a:pt x="8937" y="6007"/>
                </a:cubicBezTo>
                <a:cubicBezTo>
                  <a:pt x="9004" y="5942"/>
                  <a:pt x="9004" y="5835"/>
                  <a:pt x="8937" y="5770"/>
                </a:cubicBezTo>
                <a:cubicBezTo>
                  <a:pt x="8904" y="5737"/>
                  <a:pt x="8861" y="5720"/>
                  <a:pt x="8818" y="5720"/>
                </a:cubicBezTo>
                <a:close/>
                <a:moveTo>
                  <a:pt x="9603" y="5720"/>
                </a:moveTo>
                <a:cubicBezTo>
                  <a:pt x="9560" y="5720"/>
                  <a:pt x="9517" y="5737"/>
                  <a:pt x="9483" y="5770"/>
                </a:cubicBezTo>
                <a:cubicBezTo>
                  <a:pt x="9417" y="5835"/>
                  <a:pt x="9417" y="5942"/>
                  <a:pt x="9483" y="6007"/>
                </a:cubicBezTo>
                <a:cubicBezTo>
                  <a:pt x="9550" y="6073"/>
                  <a:pt x="9657" y="6073"/>
                  <a:pt x="9724" y="6007"/>
                </a:cubicBezTo>
                <a:cubicBezTo>
                  <a:pt x="9790" y="5942"/>
                  <a:pt x="9790" y="5835"/>
                  <a:pt x="9724" y="5770"/>
                </a:cubicBezTo>
                <a:cubicBezTo>
                  <a:pt x="9690" y="5737"/>
                  <a:pt x="9647" y="5720"/>
                  <a:pt x="9603" y="5720"/>
                </a:cubicBezTo>
                <a:close/>
                <a:moveTo>
                  <a:pt x="10390" y="5720"/>
                </a:moveTo>
                <a:cubicBezTo>
                  <a:pt x="10346" y="5720"/>
                  <a:pt x="10303" y="5737"/>
                  <a:pt x="10270" y="5770"/>
                </a:cubicBezTo>
                <a:cubicBezTo>
                  <a:pt x="10203" y="5835"/>
                  <a:pt x="10203" y="5942"/>
                  <a:pt x="10270" y="6007"/>
                </a:cubicBezTo>
                <a:cubicBezTo>
                  <a:pt x="10336" y="6073"/>
                  <a:pt x="10444" y="6073"/>
                  <a:pt x="10510" y="6007"/>
                </a:cubicBezTo>
                <a:cubicBezTo>
                  <a:pt x="10576" y="5942"/>
                  <a:pt x="10576" y="5835"/>
                  <a:pt x="10510" y="5770"/>
                </a:cubicBezTo>
                <a:cubicBezTo>
                  <a:pt x="10477" y="5737"/>
                  <a:pt x="10433" y="5720"/>
                  <a:pt x="10390" y="5720"/>
                </a:cubicBezTo>
                <a:close/>
                <a:moveTo>
                  <a:pt x="11176" y="5720"/>
                </a:moveTo>
                <a:cubicBezTo>
                  <a:pt x="11132" y="5720"/>
                  <a:pt x="11089" y="5737"/>
                  <a:pt x="11055" y="5770"/>
                </a:cubicBezTo>
                <a:cubicBezTo>
                  <a:pt x="10989" y="5835"/>
                  <a:pt x="10989" y="5942"/>
                  <a:pt x="11055" y="6007"/>
                </a:cubicBezTo>
                <a:cubicBezTo>
                  <a:pt x="11122" y="6073"/>
                  <a:pt x="11230" y="6073"/>
                  <a:pt x="11296" y="6007"/>
                </a:cubicBezTo>
                <a:cubicBezTo>
                  <a:pt x="11363" y="5942"/>
                  <a:pt x="11363" y="5835"/>
                  <a:pt x="11296" y="5770"/>
                </a:cubicBezTo>
                <a:cubicBezTo>
                  <a:pt x="11263" y="5737"/>
                  <a:pt x="11219" y="5720"/>
                  <a:pt x="11176" y="5720"/>
                </a:cubicBezTo>
                <a:close/>
                <a:moveTo>
                  <a:pt x="11962" y="5720"/>
                </a:moveTo>
                <a:cubicBezTo>
                  <a:pt x="11919" y="5720"/>
                  <a:pt x="11875" y="5737"/>
                  <a:pt x="11842" y="5770"/>
                </a:cubicBezTo>
                <a:cubicBezTo>
                  <a:pt x="11775" y="5835"/>
                  <a:pt x="11775" y="5942"/>
                  <a:pt x="11842" y="6007"/>
                </a:cubicBezTo>
                <a:cubicBezTo>
                  <a:pt x="11908" y="6073"/>
                  <a:pt x="12016" y="6073"/>
                  <a:pt x="12083" y="6007"/>
                </a:cubicBezTo>
                <a:cubicBezTo>
                  <a:pt x="12149" y="5942"/>
                  <a:pt x="12149" y="5835"/>
                  <a:pt x="12083" y="5770"/>
                </a:cubicBezTo>
                <a:cubicBezTo>
                  <a:pt x="12049" y="5737"/>
                  <a:pt x="12006" y="5720"/>
                  <a:pt x="11962" y="5720"/>
                </a:cubicBezTo>
                <a:close/>
                <a:moveTo>
                  <a:pt x="12748" y="5720"/>
                </a:moveTo>
                <a:cubicBezTo>
                  <a:pt x="12705" y="5720"/>
                  <a:pt x="12661" y="5737"/>
                  <a:pt x="12628" y="5770"/>
                </a:cubicBezTo>
                <a:cubicBezTo>
                  <a:pt x="12562" y="5835"/>
                  <a:pt x="12562" y="5942"/>
                  <a:pt x="12628" y="6007"/>
                </a:cubicBezTo>
                <a:cubicBezTo>
                  <a:pt x="12694" y="6073"/>
                  <a:pt x="12802" y="6073"/>
                  <a:pt x="12868" y="6007"/>
                </a:cubicBezTo>
                <a:cubicBezTo>
                  <a:pt x="12935" y="5942"/>
                  <a:pt x="12935" y="5835"/>
                  <a:pt x="12868" y="5770"/>
                </a:cubicBezTo>
                <a:cubicBezTo>
                  <a:pt x="12835" y="5737"/>
                  <a:pt x="12792" y="5720"/>
                  <a:pt x="12748" y="5720"/>
                </a:cubicBezTo>
                <a:close/>
                <a:moveTo>
                  <a:pt x="13535" y="5720"/>
                </a:moveTo>
                <a:cubicBezTo>
                  <a:pt x="13491" y="5720"/>
                  <a:pt x="13447" y="5737"/>
                  <a:pt x="13414" y="5770"/>
                </a:cubicBezTo>
                <a:cubicBezTo>
                  <a:pt x="13348" y="5835"/>
                  <a:pt x="13348" y="5942"/>
                  <a:pt x="13414" y="6007"/>
                </a:cubicBezTo>
                <a:cubicBezTo>
                  <a:pt x="13481" y="6073"/>
                  <a:pt x="13588" y="6073"/>
                  <a:pt x="13654" y="6007"/>
                </a:cubicBezTo>
                <a:cubicBezTo>
                  <a:pt x="13721" y="5942"/>
                  <a:pt x="13721" y="5835"/>
                  <a:pt x="13654" y="5770"/>
                </a:cubicBezTo>
                <a:cubicBezTo>
                  <a:pt x="13621" y="5737"/>
                  <a:pt x="13578" y="5720"/>
                  <a:pt x="13535" y="5720"/>
                </a:cubicBezTo>
                <a:close/>
                <a:moveTo>
                  <a:pt x="14320" y="5720"/>
                </a:moveTo>
                <a:cubicBezTo>
                  <a:pt x="14277" y="5720"/>
                  <a:pt x="14234" y="5737"/>
                  <a:pt x="14201" y="5770"/>
                </a:cubicBezTo>
                <a:cubicBezTo>
                  <a:pt x="14134" y="5835"/>
                  <a:pt x="14134" y="5942"/>
                  <a:pt x="14201" y="6007"/>
                </a:cubicBezTo>
                <a:cubicBezTo>
                  <a:pt x="14267" y="6073"/>
                  <a:pt x="14374" y="6073"/>
                  <a:pt x="14441" y="6007"/>
                </a:cubicBezTo>
                <a:cubicBezTo>
                  <a:pt x="14507" y="5942"/>
                  <a:pt x="14507" y="5835"/>
                  <a:pt x="14441" y="5770"/>
                </a:cubicBezTo>
                <a:cubicBezTo>
                  <a:pt x="14408" y="5737"/>
                  <a:pt x="14364" y="5720"/>
                  <a:pt x="14320" y="5720"/>
                </a:cubicBezTo>
                <a:close/>
                <a:moveTo>
                  <a:pt x="15107" y="5720"/>
                </a:moveTo>
                <a:cubicBezTo>
                  <a:pt x="15063" y="5720"/>
                  <a:pt x="15019" y="5737"/>
                  <a:pt x="14986" y="5770"/>
                </a:cubicBezTo>
                <a:cubicBezTo>
                  <a:pt x="14920" y="5835"/>
                  <a:pt x="14920" y="5942"/>
                  <a:pt x="14986" y="6007"/>
                </a:cubicBezTo>
                <a:cubicBezTo>
                  <a:pt x="15053" y="6073"/>
                  <a:pt x="15161" y="6073"/>
                  <a:pt x="15227" y="6007"/>
                </a:cubicBezTo>
                <a:cubicBezTo>
                  <a:pt x="15293" y="5942"/>
                  <a:pt x="15293" y="5835"/>
                  <a:pt x="15227" y="5770"/>
                </a:cubicBezTo>
                <a:cubicBezTo>
                  <a:pt x="15194" y="5737"/>
                  <a:pt x="15150" y="5720"/>
                  <a:pt x="15107" y="5720"/>
                </a:cubicBezTo>
                <a:close/>
                <a:moveTo>
                  <a:pt x="15893" y="5720"/>
                </a:moveTo>
                <a:cubicBezTo>
                  <a:pt x="15849" y="5720"/>
                  <a:pt x="15806" y="5737"/>
                  <a:pt x="15772" y="5770"/>
                </a:cubicBezTo>
                <a:cubicBezTo>
                  <a:pt x="15706" y="5835"/>
                  <a:pt x="15706" y="5942"/>
                  <a:pt x="15772" y="6007"/>
                </a:cubicBezTo>
                <a:cubicBezTo>
                  <a:pt x="15839" y="6073"/>
                  <a:pt x="15947" y="6073"/>
                  <a:pt x="16013" y="6007"/>
                </a:cubicBezTo>
                <a:cubicBezTo>
                  <a:pt x="16080" y="5942"/>
                  <a:pt x="16080" y="5835"/>
                  <a:pt x="16013" y="5770"/>
                </a:cubicBezTo>
                <a:cubicBezTo>
                  <a:pt x="15980" y="5737"/>
                  <a:pt x="15936" y="5720"/>
                  <a:pt x="15893" y="5720"/>
                </a:cubicBezTo>
                <a:close/>
                <a:moveTo>
                  <a:pt x="16679" y="5720"/>
                </a:moveTo>
                <a:cubicBezTo>
                  <a:pt x="16636" y="5720"/>
                  <a:pt x="16592" y="5737"/>
                  <a:pt x="16559" y="5770"/>
                </a:cubicBezTo>
                <a:cubicBezTo>
                  <a:pt x="16492" y="5835"/>
                  <a:pt x="16492" y="5942"/>
                  <a:pt x="16559" y="6007"/>
                </a:cubicBezTo>
                <a:cubicBezTo>
                  <a:pt x="16625" y="6073"/>
                  <a:pt x="16733" y="6073"/>
                  <a:pt x="16800" y="6007"/>
                </a:cubicBezTo>
                <a:cubicBezTo>
                  <a:pt x="16866" y="5942"/>
                  <a:pt x="16866" y="5835"/>
                  <a:pt x="16800" y="5770"/>
                </a:cubicBezTo>
                <a:cubicBezTo>
                  <a:pt x="16766" y="5737"/>
                  <a:pt x="16723" y="5720"/>
                  <a:pt x="16679" y="5720"/>
                </a:cubicBezTo>
                <a:close/>
                <a:moveTo>
                  <a:pt x="17465" y="5720"/>
                </a:moveTo>
                <a:cubicBezTo>
                  <a:pt x="17422" y="5720"/>
                  <a:pt x="17378" y="5737"/>
                  <a:pt x="17345" y="5770"/>
                </a:cubicBezTo>
                <a:cubicBezTo>
                  <a:pt x="17279" y="5835"/>
                  <a:pt x="17279" y="5942"/>
                  <a:pt x="17345" y="6007"/>
                </a:cubicBezTo>
                <a:cubicBezTo>
                  <a:pt x="17411" y="6073"/>
                  <a:pt x="17519" y="6073"/>
                  <a:pt x="17585" y="6007"/>
                </a:cubicBezTo>
                <a:cubicBezTo>
                  <a:pt x="17652" y="5942"/>
                  <a:pt x="17652" y="5835"/>
                  <a:pt x="17585" y="5770"/>
                </a:cubicBezTo>
                <a:cubicBezTo>
                  <a:pt x="17552" y="5737"/>
                  <a:pt x="17509" y="5720"/>
                  <a:pt x="17465" y="5720"/>
                </a:cubicBezTo>
                <a:close/>
                <a:moveTo>
                  <a:pt x="18252" y="5720"/>
                </a:moveTo>
                <a:cubicBezTo>
                  <a:pt x="18208" y="5720"/>
                  <a:pt x="18165" y="5737"/>
                  <a:pt x="18131" y="5770"/>
                </a:cubicBezTo>
                <a:cubicBezTo>
                  <a:pt x="18065" y="5835"/>
                  <a:pt x="18065" y="5942"/>
                  <a:pt x="18131" y="6007"/>
                </a:cubicBezTo>
                <a:cubicBezTo>
                  <a:pt x="18198" y="6073"/>
                  <a:pt x="18305" y="6073"/>
                  <a:pt x="18371" y="6007"/>
                </a:cubicBezTo>
                <a:cubicBezTo>
                  <a:pt x="18438" y="5942"/>
                  <a:pt x="18438" y="5835"/>
                  <a:pt x="18371" y="5770"/>
                </a:cubicBezTo>
                <a:cubicBezTo>
                  <a:pt x="18338" y="5737"/>
                  <a:pt x="18295" y="5720"/>
                  <a:pt x="18252" y="5720"/>
                </a:cubicBezTo>
                <a:close/>
                <a:moveTo>
                  <a:pt x="19037" y="5720"/>
                </a:moveTo>
                <a:cubicBezTo>
                  <a:pt x="18994" y="5720"/>
                  <a:pt x="18951" y="5737"/>
                  <a:pt x="18918" y="5770"/>
                </a:cubicBezTo>
                <a:cubicBezTo>
                  <a:pt x="18851" y="5835"/>
                  <a:pt x="18851" y="5942"/>
                  <a:pt x="18918" y="6007"/>
                </a:cubicBezTo>
                <a:cubicBezTo>
                  <a:pt x="18984" y="6073"/>
                  <a:pt x="19091" y="6073"/>
                  <a:pt x="19158" y="6007"/>
                </a:cubicBezTo>
                <a:cubicBezTo>
                  <a:pt x="19224" y="5942"/>
                  <a:pt x="19224" y="5835"/>
                  <a:pt x="19158" y="5770"/>
                </a:cubicBezTo>
                <a:cubicBezTo>
                  <a:pt x="19125" y="5737"/>
                  <a:pt x="19081" y="5720"/>
                  <a:pt x="19037" y="5720"/>
                </a:cubicBezTo>
                <a:close/>
                <a:moveTo>
                  <a:pt x="19824" y="5720"/>
                </a:moveTo>
                <a:cubicBezTo>
                  <a:pt x="19780" y="5720"/>
                  <a:pt x="19736" y="5737"/>
                  <a:pt x="19703" y="5770"/>
                </a:cubicBezTo>
                <a:cubicBezTo>
                  <a:pt x="19637" y="5835"/>
                  <a:pt x="19637" y="5942"/>
                  <a:pt x="19703" y="6007"/>
                </a:cubicBezTo>
                <a:cubicBezTo>
                  <a:pt x="19770" y="6073"/>
                  <a:pt x="19878" y="6073"/>
                  <a:pt x="19944" y="6007"/>
                </a:cubicBezTo>
                <a:cubicBezTo>
                  <a:pt x="20010" y="5942"/>
                  <a:pt x="20010" y="5835"/>
                  <a:pt x="19944" y="5770"/>
                </a:cubicBezTo>
                <a:cubicBezTo>
                  <a:pt x="19911" y="5737"/>
                  <a:pt x="19867" y="5720"/>
                  <a:pt x="19824" y="5720"/>
                </a:cubicBezTo>
                <a:close/>
                <a:moveTo>
                  <a:pt x="20610" y="5720"/>
                </a:moveTo>
                <a:cubicBezTo>
                  <a:pt x="20566" y="5720"/>
                  <a:pt x="20523" y="5737"/>
                  <a:pt x="20490" y="5770"/>
                </a:cubicBezTo>
                <a:cubicBezTo>
                  <a:pt x="20423" y="5835"/>
                  <a:pt x="20423" y="5942"/>
                  <a:pt x="20490" y="6007"/>
                </a:cubicBezTo>
                <a:cubicBezTo>
                  <a:pt x="20556" y="6073"/>
                  <a:pt x="20664" y="6073"/>
                  <a:pt x="20730" y="6007"/>
                </a:cubicBezTo>
                <a:cubicBezTo>
                  <a:pt x="20797" y="5942"/>
                  <a:pt x="20797" y="5835"/>
                  <a:pt x="20730" y="5770"/>
                </a:cubicBezTo>
                <a:cubicBezTo>
                  <a:pt x="20697" y="5737"/>
                  <a:pt x="20653" y="5720"/>
                  <a:pt x="20610" y="5720"/>
                </a:cubicBezTo>
                <a:close/>
                <a:moveTo>
                  <a:pt x="21396" y="5720"/>
                </a:moveTo>
                <a:cubicBezTo>
                  <a:pt x="21353" y="5720"/>
                  <a:pt x="21309" y="5737"/>
                  <a:pt x="21276" y="5770"/>
                </a:cubicBezTo>
                <a:cubicBezTo>
                  <a:pt x="21209" y="5835"/>
                  <a:pt x="21209" y="5942"/>
                  <a:pt x="21276" y="6007"/>
                </a:cubicBezTo>
                <a:cubicBezTo>
                  <a:pt x="21342" y="6073"/>
                  <a:pt x="21450" y="6073"/>
                  <a:pt x="21517" y="6007"/>
                </a:cubicBezTo>
                <a:cubicBezTo>
                  <a:pt x="21583" y="5942"/>
                  <a:pt x="21583" y="5835"/>
                  <a:pt x="21517" y="5770"/>
                </a:cubicBezTo>
                <a:cubicBezTo>
                  <a:pt x="21483" y="5737"/>
                  <a:pt x="21440" y="5720"/>
                  <a:pt x="21396" y="5720"/>
                </a:cubicBezTo>
                <a:close/>
                <a:moveTo>
                  <a:pt x="169" y="6537"/>
                </a:moveTo>
                <a:cubicBezTo>
                  <a:pt x="126" y="6537"/>
                  <a:pt x="83" y="6554"/>
                  <a:pt x="49" y="6587"/>
                </a:cubicBezTo>
                <a:cubicBezTo>
                  <a:pt x="-17" y="6652"/>
                  <a:pt x="-17" y="6759"/>
                  <a:pt x="49" y="6824"/>
                </a:cubicBezTo>
                <a:cubicBezTo>
                  <a:pt x="116" y="6890"/>
                  <a:pt x="223" y="6890"/>
                  <a:pt x="290" y="6824"/>
                </a:cubicBezTo>
                <a:cubicBezTo>
                  <a:pt x="356" y="6759"/>
                  <a:pt x="356" y="6652"/>
                  <a:pt x="290" y="6587"/>
                </a:cubicBezTo>
                <a:cubicBezTo>
                  <a:pt x="256" y="6554"/>
                  <a:pt x="213" y="6537"/>
                  <a:pt x="169" y="6537"/>
                </a:cubicBezTo>
                <a:close/>
                <a:moveTo>
                  <a:pt x="955" y="6537"/>
                </a:moveTo>
                <a:cubicBezTo>
                  <a:pt x="912" y="6537"/>
                  <a:pt x="869" y="6554"/>
                  <a:pt x="836" y="6587"/>
                </a:cubicBezTo>
                <a:cubicBezTo>
                  <a:pt x="769" y="6652"/>
                  <a:pt x="769" y="6759"/>
                  <a:pt x="836" y="6824"/>
                </a:cubicBezTo>
                <a:cubicBezTo>
                  <a:pt x="902" y="6890"/>
                  <a:pt x="1009" y="6890"/>
                  <a:pt x="1076" y="6824"/>
                </a:cubicBezTo>
                <a:cubicBezTo>
                  <a:pt x="1142" y="6759"/>
                  <a:pt x="1142" y="6652"/>
                  <a:pt x="1076" y="6587"/>
                </a:cubicBezTo>
                <a:cubicBezTo>
                  <a:pt x="1043" y="6554"/>
                  <a:pt x="999" y="6537"/>
                  <a:pt x="955" y="6537"/>
                </a:cubicBezTo>
                <a:close/>
                <a:moveTo>
                  <a:pt x="1742" y="6537"/>
                </a:moveTo>
                <a:cubicBezTo>
                  <a:pt x="1698" y="6537"/>
                  <a:pt x="1654" y="6554"/>
                  <a:pt x="1621" y="6587"/>
                </a:cubicBezTo>
                <a:cubicBezTo>
                  <a:pt x="1555" y="6652"/>
                  <a:pt x="1555" y="6759"/>
                  <a:pt x="1621" y="6824"/>
                </a:cubicBezTo>
                <a:cubicBezTo>
                  <a:pt x="1688" y="6890"/>
                  <a:pt x="1796" y="6890"/>
                  <a:pt x="1862" y="6824"/>
                </a:cubicBezTo>
                <a:cubicBezTo>
                  <a:pt x="1928" y="6759"/>
                  <a:pt x="1928" y="6652"/>
                  <a:pt x="1862" y="6587"/>
                </a:cubicBezTo>
                <a:cubicBezTo>
                  <a:pt x="1829" y="6554"/>
                  <a:pt x="1785" y="6537"/>
                  <a:pt x="1742" y="6537"/>
                </a:cubicBezTo>
                <a:close/>
                <a:moveTo>
                  <a:pt x="2528" y="6537"/>
                </a:moveTo>
                <a:cubicBezTo>
                  <a:pt x="2484" y="6537"/>
                  <a:pt x="2441" y="6554"/>
                  <a:pt x="2408" y="6587"/>
                </a:cubicBezTo>
                <a:cubicBezTo>
                  <a:pt x="2341" y="6652"/>
                  <a:pt x="2341" y="6759"/>
                  <a:pt x="2408" y="6824"/>
                </a:cubicBezTo>
                <a:cubicBezTo>
                  <a:pt x="2474" y="6890"/>
                  <a:pt x="2582" y="6890"/>
                  <a:pt x="2648" y="6824"/>
                </a:cubicBezTo>
                <a:cubicBezTo>
                  <a:pt x="2715" y="6759"/>
                  <a:pt x="2715" y="6652"/>
                  <a:pt x="2648" y="6587"/>
                </a:cubicBezTo>
                <a:cubicBezTo>
                  <a:pt x="2615" y="6554"/>
                  <a:pt x="2571" y="6537"/>
                  <a:pt x="2528" y="6537"/>
                </a:cubicBezTo>
                <a:close/>
                <a:moveTo>
                  <a:pt x="3314" y="6537"/>
                </a:moveTo>
                <a:cubicBezTo>
                  <a:pt x="3271" y="6537"/>
                  <a:pt x="3227" y="6554"/>
                  <a:pt x="3194" y="6587"/>
                </a:cubicBezTo>
                <a:cubicBezTo>
                  <a:pt x="3127" y="6652"/>
                  <a:pt x="3127" y="6759"/>
                  <a:pt x="3194" y="6824"/>
                </a:cubicBezTo>
                <a:cubicBezTo>
                  <a:pt x="3260" y="6890"/>
                  <a:pt x="3368" y="6890"/>
                  <a:pt x="3434" y="6824"/>
                </a:cubicBezTo>
                <a:cubicBezTo>
                  <a:pt x="3500" y="6759"/>
                  <a:pt x="3500" y="6652"/>
                  <a:pt x="3434" y="6587"/>
                </a:cubicBezTo>
                <a:cubicBezTo>
                  <a:pt x="3401" y="6554"/>
                  <a:pt x="3358" y="6537"/>
                  <a:pt x="3314" y="6537"/>
                </a:cubicBezTo>
                <a:close/>
                <a:moveTo>
                  <a:pt x="4101" y="6537"/>
                </a:moveTo>
                <a:cubicBezTo>
                  <a:pt x="4057" y="6537"/>
                  <a:pt x="4013" y="6554"/>
                  <a:pt x="3980" y="6587"/>
                </a:cubicBezTo>
                <a:cubicBezTo>
                  <a:pt x="3914" y="6652"/>
                  <a:pt x="3914" y="6759"/>
                  <a:pt x="3980" y="6824"/>
                </a:cubicBezTo>
                <a:cubicBezTo>
                  <a:pt x="4047" y="6890"/>
                  <a:pt x="4154" y="6890"/>
                  <a:pt x="4220" y="6824"/>
                </a:cubicBezTo>
                <a:cubicBezTo>
                  <a:pt x="4287" y="6759"/>
                  <a:pt x="4287" y="6652"/>
                  <a:pt x="4220" y="6587"/>
                </a:cubicBezTo>
                <a:cubicBezTo>
                  <a:pt x="4187" y="6554"/>
                  <a:pt x="4144" y="6537"/>
                  <a:pt x="4101" y="6537"/>
                </a:cubicBezTo>
                <a:close/>
                <a:moveTo>
                  <a:pt x="4886" y="6537"/>
                </a:moveTo>
                <a:cubicBezTo>
                  <a:pt x="4843" y="6537"/>
                  <a:pt x="4800" y="6554"/>
                  <a:pt x="4766" y="6587"/>
                </a:cubicBezTo>
                <a:cubicBezTo>
                  <a:pt x="4700" y="6652"/>
                  <a:pt x="4700" y="6759"/>
                  <a:pt x="4766" y="6824"/>
                </a:cubicBezTo>
                <a:cubicBezTo>
                  <a:pt x="4833" y="6890"/>
                  <a:pt x="4940" y="6890"/>
                  <a:pt x="5007" y="6824"/>
                </a:cubicBezTo>
                <a:cubicBezTo>
                  <a:pt x="5073" y="6759"/>
                  <a:pt x="5073" y="6652"/>
                  <a:pt x="5007" y="6587"/>
                </a:cubicBezTo>
                <a:cubicBezTo>
                  <a:pt x="4973" y="6554"/>
                  <a:pt x="4930" y="6537"/>
                  <a:pt x="4886" y="6537"/>
                </a:cubicBezTo>
                <a:close/>
                <a:moveTo>
                  <a:pt x="5672" y="6537"/>
                </a:moveTo>
                <a:cubicBezTo>
                  <a:pt x="5629" y="6537"/>
                  <a:pt x="5586" y="6554"/>
                  <a:pt x="5553" y="6587"/>
                </a:cubicBezTo>
                <a:cubicBezTo>
                  <a:pt x="5486" y="6652"/>
                  <a:pt x="5486" y="6759"/>
                  <a:pt x="5553" y="6824"/>
                </a:cubicBezTo>
                <a:cubicBezTo>
                  <a:pt x="5619" y="6890"/>
                  <a:pt x="5726" y="6890"/>
                  <a:pt x="5793" y="6824"/>
                </a:cubicBezTo>
                <a:cubicBezTo>
                  <a:pt x="5859" y="6759"/>
                  <a:pt x="5859" y="6652"/>
                  <a:pt x="5793" y="6587"/>
                </a:cubicBezTo>
                <a:cubicBezTo>
                  <a:pt x="5760" y="6554"/>
                  <a:pt x="5716" y="6537"/>
                  <a:pt x="5672" y="6537"/>
                </a:cubicBezTo>
                <a:close/>
                <a:moveTo>
                  <a:pt x="6459" y="6537"/>
                </a:moveTo>
                <a:cubicBezTo>
                  <a:pt x="6415" y="6537"/>
                  <a:pt x="6372" y="6554"/>
                  <a:pt x="6338" y="6587"/>
                </a:cubicBezTo>
                <a:cubicBezTo>
                  <a:pt x="6272" y="6652"/>
                  <a:pt x="6272" y="6759"/>
                  <a:pt x="6338" y="6824"/>
                </a:cubicBezTo>
                <a:cubicBezTo>
                  <a:pt x="6405" y="6890"/>
                  <a:pt x="6513" y="6890"/>
                  <a:pt x="6579" y="6824"/>
                </a:cubicBezTo>
                <a:cubicBezTo>
                  <a:pt x="6646" y="6759"/>
                  <a:pt x="6646" y="6652"/>
                  <a:pt x="6579" y="6587"/>
                </a:cubicBezTo>
                <a:cubicBezTo>
                  <a:pt x="6546" y="6554"/>
                  <a:pt x="6502" y="6537"/>
                  <a:pt x="6459" y="6537"/>
                </a:cubicBezTo>
                <a:close/>
                <a:moveTo>
                  <a:pt x="7245" y="6537"/>
                </a:moveTo>
                <a:cubicBezTo>
                  <a:pt x="7202" y="6537"/>
                  <a:pt x="7158" y="6554"/>
                  <a:pt x="7125" y="6587"/>
                </a:cubicBezTo>
                <a:cubicBezTo>
                  <a:pt x="7058" y="6652"/>
                  <a:pt x="7058" y="6759"/>
                  <a:pt x="7125" y="6824"/>
                </a:cubicBezTo>
                <a:cubicBezTo>
                  <a:pt x="7191" y="6890"/>
                  <a:pt x="7299" y="6890"/>
                  <a:pt x="7365" y="6824"/>
                </a:cubicBezTo>
                <a:cubicBezTo>
                  <a:pt x="7432" y="6759"/>
                  <a:pt x="7432" y="6652"/>
                  <a:pt x="7365" y="6587"/>
                </a:cubicBezTo>
                <a:cubicBezTo>
                  <a:pt x="7332" y="6554"/>
                  <a:pt x="7289" y="6537"/>
                  <a:pt x="7245" y="6537"/>
                </a:cubicBezTo>
                <a:close/>
                <a:moveTo>
                  <a:pt x="8031" y="6537"/>
                </a:moveTo>
                <a:cubicBezTo>
                  <a:pt x="7988" y="6537"/>
                  <a:pt x="7944" y="6554"/>
                  <a:pt x="7911" y="6587"/>
                </a:cubicBezTo>
                <a:cubicBezTo>
                  <a:pt x="7845" y="6652"/>
                  <a:pt x="7845" y="6759"/>
                  <a:pt x="7911" y="6824"/>
                </a:cubicBezTo>
                <a:cubicBezTo>
                  <a:pt x="7977" y="6890"/>
                  <a:pt x="8085" y="6890"/>
                  <a:pt x="8151" y="6824"/>
                </a:cubicBezTo>
                <a:cubicBezTo>
                  <a:pt x="8217" y="6759"/>
                  <a:pt x="8217" y="6652"/>
                  <a:pt x="8151" y="6587"/>
                </a:cubicBezTo>
                <a:cubicBezTo>
                  <a:pt x="8118" y="6554"/>
                  <a:pt x="8075" y="6537"/>
                  <a:pt x="8031" y="6537"/>
                </a:cubicBezTo>
                <a:close/>
                <a:moveTo>
                  <a:pt x="8818" y="6537"/>
                </a:moveTo>
                <a:cubicBezTo>
                  <a:pt x="8774" y="6537"/>
                  <a:pt x="8730" y="6554"/>
                  <a:pt x="8697" y="6587"/>
                </a:cubicBezTo>
                <a:cubicBezTo>
                  <a:pt x="8631" y="6652"/>
                  <a:pt x="8631" y="6759"/>
                  <a:pt x="8697" y="6824"/>
                </a:cubicBezTo>
                <a:cubicBezTo>
                  <a:pt x="8764" y="6890"/>
                  <a:pt x="8871" y="6890"/>
                  <a:pt x="8937" y="6824"/>
                </a:cubicBezTo>
                <a:cubicBezTo>
                  <a:pt x="9004" y="6759"/>
                  <a:pt x="9004" y="6652"/>
                  <a:pt x="8937" y="6587"/>
                </a:cubicBezTo>
                <a:cubicBezTo>
                  <a:pt x="8904" y="6554"/>
                  <a:pt x="8861" y="6537"/>
                  <a:pt x="8818" y="6537"/>
                </a:cubicBezTo>
                <a:close/>
                <a:moveTo>
                  <a:pt x="9603" y="6537"/>
                </a:moveTo>
                <a:cubicBezTo>
                  <a:pt x="9560" y="6537"/>
                  <a:pt x="9517" y="6554"/>
                  <a:pt x="9483" y="6587"/>
                </a:cubicBezTo>
                <a:cubicBezTo>
                  <a:pt x="9417" y="6652"/>
                  <a:pt x="9417" y="6759"/>
                  <a:pt x="9483" y="6824"/>
                </a:cubicBezTo>
                <a:cubicBezTo>
                  <a:pt x="9550" y="6890"/>
                  <a:pt x="9657" y="6890"/>
                  <a:pt x="9724" y="6824"/>
                </a:cubicBezTo>
                <a:cubicBezTo>
                  <a:pt x="9790" y="6759"/>
                  <a:pt x="9790" y="6652"/>
                  <a:pt x="9724" y="6587"/>
                </a:cubicBezTo>
                <a:cubicBezTo>
                  <a:pt x="9690" y="6554"/>
                  <a:pt x="9647" y="6537"/>
                  <a:pt x="9603" y="6537"/>
                </a:cubicBezTo>
                <a:close/>
                <a:moveTo>
                  <a:pt x="10390" y="6537"/>
                </a:moveTo>
                <a:cubicBezTo>
                  <a:pt x="10346" y="6537"/>
                  <a:pt x="10303" y="6554"/>
                  <a:pt x="10270" y="6587"/>
                </a:cubicBezTo>
                <a:cubicBezTo>
                  <a:pt x="10203" y="6652"/>
                  <a:pt x="10203" y="6759"/>
                  <a:pt x="10270" y="6824"/>
                </a:cubicBezTo>
                <a:cubicBezTo>
                  <a:pt x="10336" y="6890"/>
                  <a:pt x="10444" y="6890"/>
                  <a:pt x="10510" y="6824"/>
                </a:cubicBezTo>
                <a:cubicBezTo>
                  <a:pt x="10576" y="6759"/>
                  <a:pt x="10576" y="6652"/>
                  <a:pt x="10510" y="6587"/>
                </a:cubicBezTo>
                <a:cubicBezTo>
                  <a:pt x="10477" y="6554"/>
                  <a:pt x="10433" y="6537"/>
                  <a:pt x="10390" y="6537"/>
                </a:cubicBezTo>
                <a:close/>
                <a:moveTo>
                  <a:pt x="11176" y="6537"/>
                </a:moveTo>
                <a:cubicBezTo>
                  <a:pt x="11132" y="6537"/>
                  <a:pt x="11089" y="6554"/>
                  <a:pt x="11055" y="6587"/>
                </a:cubicBezTo>
                <a:cubicBezTo>
                  <a:pt x="10989" y="6652"/>
                  <a:pt x="10989" y="6759"/>
                  <a:pt x="11055" y="6824"/>
                </a:cubicBezTo>
                <a:cubicBezTo>
                  <a:pt x="11122" y="6890"/>
                  <a:pt x="11230" y="6890"/>
                  <a:pt x="11296" y="6824"/>
                </a:cubicBezTo>
                <a:cubicBezTo>
                  <a:pt x="11363" y="6759"/>
                  <a:pt x="11363" y="6652"/>
                  <a:pt x="11296" y="6587"/>
                </a:cubicBezTo>
                <a:cubicBezTo>
                  <a:pt x="11263" y="6554"/>
                  <a:pt x="11219" y="6537"/>
                  <a:pt x="11176" y="6537"/>
                </a:cubicBezTo>
                <a:close/>
                <a:moveTo>
                  <a:pt x="11962" y="6537"/>
                </a:moveTo>
                <a:cubicBezTo>
                  <a:pt x="11919" y="6537"/>
                  <a:pt x="11875" y="6554"/>
                  <a:pt x="11842" y="6587"/>
                </a:cubicBezTo>
                <a:cubicBezTo>
                  <a:pt x="11775" y="6652"/>
                  <a:pt x="11775" y="6759"/>
                  <a:pt x="11842" y="6824"/>
                </a:cubicBezTo>
                <a:cubicBezTo>
                  <a:pt x="11908" y="6890"/>
                  <a:pt x="12016" y="6890"/>
                  <a:pt x="12083" y="6824"/>
                </a:cubicBezTo>
                <a:cubicBezTo>
                  <a:pt x="12149" y="6759"/>
                  <a:pt x="12149" y="6652"/>
                  <a:pt x="12083" y="6587"/>
                </a:cubicBezTo>
                <a:cubicBezTo>
                  <a:pt x="12049" y="6554"/>
                  <a:pt x="12006" y="6537"/>
                  <a:pt x="11962" y="6537"/>
                </a:cubicBezTo>
                <a:close/>
                <a:moveTo>
                  <a:pt x="12748" y="6537"/>
                </a:moveTo>
                <a:cubicBezTo>
                  <a:pt x="12705" y="6537"/>
                  <a:pt x="12661" y="6554"/>
                  <a:pt x="12628" y="6587"/>
                </a:cubicBezTo>
                <a:cubicBezTo>
                  <a:pt x="12562" y="6652"/>
                  <a:pt x="12562" y="6759"/>
                  <a:pt x="12628" y="6824"/>
                </a:cubicBezTo>
                <a:cubicBezTo>
                  <a:pt x="12694" y="6890"/>
                  <a:pt x="12802" y="6890"/>
                  <a:pt x="12868" y="6824"/>
                </a:cubicBezTo>
                <a:cubicBezTo>
                  <a:pt x="12935" y="6759"/>
                  <a:pt x="12935" y="6652"/>
                  <a:pt x="12868" y="6587"/>
                </a:cubicBezTo>
                <a:cubicBezTo>
                  <a:pt x="12835" y="6554"/>
                  <a:pt x="12792" y="6537"/>
                  <a:pt x="12748" y="6537"/>
                </a:cubicBezTo>
                <a:close/>
                <a:moveTo>
                  <a:pt x="13535" y="6537"/>
                </a:moveTo>
                <a:cubicBezTo>
                  <a:pt x="13491" y="6537"/>
                  <a:pt x="13447" y="6554"/>
                  <a:pt x="13414" y="6587"/>
                </a:cubicBezTo>
                <a:cubicBezTo>
                  <a:pt x="13348" y="6652"/>
                  <a:pt x="13348" y="6759"/>
                  <a:pt x="13414" y="6824"/>
                </a:cubicBezTo>
                <a:cubicBezTo>
                  <a:pt x="13481" y="6890"/>
                  <a:pt x="13588" y="6890"/>
                  <a:pt x="13654" y="6824"/>
                </a:cubicBezTo>
                <a:cubicBezTo>
                  <a:pt x="13721" y="6759"/>
                  <a:pt x="13721" y="6652"/>
                  <a:pt x="13654" y="6587"/>
                </a:cubicBezTo>
                <a:cubicBezTo>
                  <a:pt x="13621" y="6554"/>
                  <a:pt x="13578" y="6537"/>
                  <a:pt x="13535" y="6537"/>
                </a:cubicBezTo>
                <a:close/>
                <a:moveTo>
                  <a:pt x="14320" y="6537"/>
                </a:moveTo>
                <a:cubicBezTo>
                  <a:pt x="14277" y="6537"/>
                  <a:pt x="14234" y="6554"/>
                  <a:pt x="14201" y="6587"/>
                </a:cubicBezTo>
                <a:cubicBezTo>
                  <a:pt x="14134" y="6652"/>
                  <a:pt x="14134" y="6759"/>
                  <a:pt x="14201" y="6824"/>
                </a:cubicBezTo>
                <a:cubicBezTo>
                  <a:pt x="14267" y="6890"/>
                  <a:pt x="14374" y="6890"/>
                  <a:pt x="14441" y="6824"/>
                </a:cubicBezTo>
                <a:cubicBezTo>
                  <a:pt x="14507" y="6759"/>
                  <a:pt x="14507" y="6652"/>
                  <a:pt x="14441" y="6587"/>
                </a:cubicBezTo>
                <a:cubicBezTo>
                  <a:pt x="14408" y="6554"/>
                  <a:pt x="14364" y="6537"/>
                  <a:pt x="14320" y="6537"/>
                </a:cubicBezTo>
                <a:close/>
                <a:moveTo>
                  <a:pt x="15107" y="6537"/>
                </a:moveTo>
                <a:cubicBezTo>
                  <a:pt x="15063" y="6537"/>
                  <a:pt x="15019" y="6554"/>
                  <a:pt x="14986" y="6587"/>
                </a:cubicBezTo>
                <a:cubicBezTo>
                  <a:pt x="14920" y="6652"/>
                  <a:pt x="14920" y="6759"/>
                  <a:pt x="14986" y="6824"/>
                </a:cubicBezTo>
                <a:cubicBezTo>
                  <a:pt x="15053" y="6890"/>
                  <a:pt x="15161" y="6890"/>
                  <a:pt x="15227" y="6824"/>
                </a:cubicBezTo>
                <a:cubicBezTo>
                  <a:pt x="15293" y="6759"/>
                  <a:pt x="15293" y="6652"/>
                  <a:pt x="15227" y="6587"/>
                </a:cubicBezTo>
                <a:cubicBezTo>
                  <a:pt x="15194" y="6554"/>
                  <a:pt x="15150" y="6537"/>
                  <a:pt x="15107" y="6537"/>
                </a:cubicBezTo>
                <a:close/>
                <a:moveTo>
                  <a:pt x="15893" y="6537"/>
                </a:moveTo>
                <a:cubicBezTo>
                  <a:pt x="15849" y="6537"/>
                  <a:pt x="15806" y="6554"/>
                  <a:pt x="15772" y="6587"/>
                </a:cubicBezTo>
                <a:cubicBezTo>
                  <a:pt x="15706" y="6652"/>
                  <a:pt x="15706" y="6759"/>
                  <a:pt x="15772" y="6824"/>
                </a:cubicBezTo>
                <a:cubicBezTo>
                  <a:pt x="15839" y="6890"/>
                  <a:pt x="15947" y="6890"/>
                  <a:pt x="16013" y="6824"/>
                </a:cubicBezTo>
                <a:cubicBezTo>
                  <a:pt x="16080" y="6759"/>
                  <a:pt x="16080" y="6652"/>
                  <a:pt x="16013" y="6587"/>
                </a:cubicBezTo>
                <a:cubicBezTo>
                  <a:pt x="15980" y="6554"/>
                  <a:pt x="15936" y="6537"/>
                  <a:pt x="15893" y="6537"/>
                </a:cubicBezTo>
                <a:close/>
                <a:moveTo>
                  <a:pt x="16679" y="6537"/>
                </a:moveTo>
                <a:cubicBezTo>
                  <a:pt x="16636" y="6537"/>
                  <a:pt x="16592" y="6554"/>
                  <a:pt x="16559" y="6587"/>
                </a:cubicBezTo>
                <a:cubicBezTo>
                  <a:pt x="16492" y="6652"/>
                  <a:pt x="16492" y="6759"/>
                  <a:pt x="16559" y="6824"/>
                </a:cubicBezTo>
                <a:cubicBezTo>
                  <a:pt x="16625" y="6890"/>
                  <a:pt x="16733" y="6890"/>
                  <a:pt x="16800" y="6824"/>
                </a:cubicBezTo>
                <a:cubicBezTo>
                  <a:pt x="16866" y="6759"/>
                  <a:pt x="16866" y="6652"/>
                  <a:pt x="16800" y="6587"/>
                </a:cubicBezTo>
                <a:cubicBezTo>
                  <a:pt x="16766" y="6554"/>
                  <a:pt x="16723" y="6537"/>
                  <a:pt x="16679" y="6537"/>
                </a:cubicBezTo>
                <a:close/>
                <a:moveTo>
                  <a:pt x="17465" y="6537"/>
                </a:moveTo>
                <a:cubicBezTo>
                  <a:pt x="17422" y="6537"/>
                  <a:pt x="17378" y="6554"/>
                  <a:pt x="17345" y="6587"/>
                </a:cubicBezTo>
                <a:cubicBezTo>
                  <a:pt x="17279" y="6652"/>
                  <a:pt x="17279" y="6759"/>
                  <a:pt x="17345" y="6824"/>
                </a:cubicBezTo>
                <a:cubicBezTo>
                  <a:pt x="17411" y="6890"/>
                  <a:pt x="17519" y="6890"/>
                  <a:pt x="17585" y="6824"/>
                </a:cubicBezTo>
                <a:cubicBezTo>
                  <a:pt x="17652" y="6759"/>
                  <a:pt x="17652" y="6652"/>
                  <a:pt x="17585" y="6587"/>
                </a:cubicBezTo>
                <a:cubicBezTo>
                  <a:pt x="17552" y="6554"/>
                  <a:pt x="17509" y="6537"/>
                  <a:pt x="17465" y="6537"/>
                </a:cubicBezTo>
                <a:close/>
                <a:moveTo>
                  <a:pt x="18252" y="6537"/>
                </a:moveTo>
                <a:cubicBezTo>
                  <a:pt x="18208" y="6537"/>
                  <a:pt x="18165" y="6554"/>
                  <a:pt x="18131" y="6587"/>
                </a:cubicBezTo>
                <a:cubicBezTo>
                  <a:pt x="18065" y="6652"/>
                  <a:pt x="18065" y="6759"/>
                  <a:pt x="18131" y="6824"/>
                </a:cubicBezTo>
                <a:cubicBezTo>
                  <a:pt x="18198" y="6890"/>
                  <a:pt x="18305" y="6890"/>
                  <a:pt x="18371" y="6824"/>
                </a:cubicBezTo>
                <a:cubicBezTo>
                  <a:pt x="18438" y="6759"/>
                  <a:pt x="18438" y="6652"/>
                  <a:pt x="18371" y="6587"/>
                </a:cubicBezTo>
                <a:cubicBezTo>
                  <a:pt x="18338" y="6554"/>
                  <a:pt x="18295" y="6537"/>
                  <a:pt x="18252" y="6537"/>
                </a:cubicBezTo>
                <a:close/>
                <a:moveTo>
                  <a:pt x="19037" y="6537"/>
                </a:moveTo>
                <a:cubicBezTo>
                  <a:pt x="18994" y="6537"/>
                  <a:pt x="18951" y="6554"/>
                  <a:pt x="18918" y="6587"/>
                </a:cubicBezTo>
                <a:cubicBezTo>
                  <a:pt x="18851" y="6652"/>
                  <a:pt x="18851" y="6759"/>
                  <a:pt x="18918" y="6824"/>
                </a:cubicBezTo>
                <a:cubicBezTo>
                  <a:pt x="18984" y="6890"/>
                  <a:pt x="19091" y="6890"/>
                  <a:pt x="19158" y="6824"/>
                </a:cubicBezTo>
                <a:cubicBezTo>
                  <a:pt x="19224" y="6759"/>
                  <a:pt x="19224" y="6652"/>
                  <a:pt x="19158" y="6587"/>
                </a:cubicBezTo>
                <a:cubicBezTo>
                  <a:pt x="19125" y="6554"/>
                  <a:pt x="19081" y="6537"/>
                  <a:pt x="19037" y="6537"/>
                </a:cubicBezTo>
                <a:close/>
                <a:moveTo>
                  <a:pt x="19824" y="6537"/>
                </a:moveTo>
                <a:cubicBezTo>
                  <a:pt x="19780" y="6537"/>
                  <a:pt x="19736" y="6554"/>
                  <a:pt x="19703" y="6587"/>
                </a:cubicBezTo>
                <a:cubicBezTo>
                  <a:pt x="19637" y="6652"/>
                  <a:pt x="19637" y="6759"/>
                  <a:pt x="19703" y="6824"/>
                </a:cubicBezTo>
                <a:cubicBezTo>
                  <a:pt x="19770" y="6890"/>
                  <a:pt x="19878" y="6890"/>
                  <a:pt x="19944" y="6824"/>
                </a:cubicBezTo>
                <a:cubicBezTo>
                  <a:pt x="20010" y="6759"/>
                  <a:pt x="20010" y="6652"/>
                  <a:pt x="19944" y="6587"/>
                </a:cubicBezTo>
                <a:cubicBezTo>
                  <a:pt x="19911" y="6554"/>
                  <a:pt x="19867" y="6537"/>
                  <a:pt x="19824" y="6537"/>
                </a:cubicBezTo>
                <a:close/>
                <a:moveTo>
                  <a:pt x="20610" y="6537"/>
                </a:moveTo>
                <a:cubicBezTo>
                  <a:pt x="20566" y="6537"/>
                  <a:pt x="20523" y="6554"/>
                  <a:pt x="20490" y="6587"/>
                </a:cubicBezTo>
                <a:cubicBezTo>
                  <a:pt x="20423" y="6652"/>
                  <a:pt x="20423" y="6759"/>
                  <a:pt x="20490" y="6824"/>
                </a:cubicBezTo>
                <a:cubicBezTo>
                  <a:pt x="20556" y="6890"/>
                  <a:pt x="20664" y="6890"/>
                  <a:pt x="20730" y="6824"/>
                </a:cubicBezTo>
                <a:cubicBezTo>
                  <a:pt x="20797" y="6759"/>
                  <a:pt x="20797" y="6652"/>
                  <a:pt x="20730" y="6587"/>
                </a:cubicBezTo>
                <a:cubicBezTo>
                  <a:pt x="20697" y="6554"/>
                  <a:pt x="20653" y="6537"/>
                  <a:pt x="20610" y="6537"/>
                </a:cubicBezTo>
                <a:close/>
                <a:moveTo>
                  <a:pt x="21396" y="6537"/>
                </a:moveTo>
                <a:cubicBezTo>
                  <a:pt x="21353" y="6537"/>
                  <a:pt x="21309" y="6554"/>
                  <a:pt x="21276" y="6587"/>
                </a:cubicBezTo>
                <a:cubicBezTo>
                  <a:pt x="21209" y="6652"/>
                  <a:pt x="21209" y="6759"/>
                  <a:pt x="21276" y="6824"/>
                </a:cubicBezTo>
                <a:cubicBezTo>
                  <a:pt x="21342" y="6890"/>
                  <a:pt x="21450" y="6890"/>
                  <a:pt x="21517" y="6824"/>
                </a:cubicBezTo>
                <a:cubicBezTo>
                  <a:pt x="21583" y="6759"/>
                  <a:pt x="21583" y="6652"/>
                  <a:pt x="21517" y="6587"/>
                </a:cubicBezTo>
                <a:cubicBezTo>
                  <a:pt x="21483" y="6554"/>
                  <a:pt x="21440" y="6537"/>
                  <a:pt x="21396" y="6537"/>
                </a:cubicBezTo>
                <a:close/>
                <a:moveTo>
                  <a:pt x="169" y="7354"/>
                </a:moveTo>
                <a:cubicBezTo>
                  <a:pt x="126" y="7354"/>
                  <a:pt x="83" y="7371"/>
                  <a:pt x="49" y="7404"/>
                </a:cubicBezTo>
                <a:cubicBezTo>
                  <a:pt x="-17" y="7469"/>
                  <a:pt x="-17" y="7576"/>
                  <a:pt x="49" y="7642"/>
                </a:cubicBezTo>
                <a:cubicBezTo>
                  <a:pt x="116" y="7708"/>
                  <a:pt x="223" y="7708"/>
                  <a:pt x="290" y="7642"/>
                </a:cubicBezTo>
                <a:cubicBezTo>
                  <a:pt x="356" y="7576"/>
                  <a:pt x="356" y="7469"/>
                  <a:pt x="290" y="7404"/>
                </a:cubicBezTo>
                <a:cubicBezTo>
                  <a:pt x="256" y="7371"/>
                  <a:pt x="213" y="7354"/>
                  <a:pt x="169" y="7354"/>
                </a:cubicBezTo>
                <a:close/>
                <a:moveTo>
                  <a:pt x="955" y="7354"/>
                </a:moveTo>
                <a:cubicBezTo>
                  <a:pt x="912" y="7354"/>
                  <a:pt x="869" y="7371"/>
                  <a:pt x="836" y="7404"/>
                </a:cubicBezTo>
                <a:cubicBezTo>
                  <a:pt x="769" y="7469"/>
                  <a:pt x="769" y="7576"/>
                  <a:pt x="836" y="7642"/>
                </a:cubicBezTo>
                <a:cubicBezTo>
                  <a:pt x="902" y="7708"/>
                  <a:pt x="1009" y="7708"/>
                  <a:pt x="1076" y="7642"/>
                </a:cubicBezTo>
                <a:cubicBezTo>
                  <a:pt x="1142" y="7576"/>
                  <a:pt x="1142" y="7469"/>
                  <a:pt x="1076" y="7404"/>
                </a:cubicBezTo>
                <a:cubicBezTo>
                  <a:pt x="1043" y="7371"/>
                  <a:pt x="999" y="7354"/>
                  <a:pt x="955" y="7354"/>
                </a:cubicBezTo>
                <a:close/>
                <a:moveTo>
                  <a:pt x="1742" y="7354"/>
                </a:moveTo>
                <a:cubicBezTo>
                  <a:pt x="1698" y="7354"/>
                  <a:pt x="1654" y="7371"/>
                  <a:pt x="1621" y="7404"/>
                </a:cubicBezTo>
                <a:cubicBezTo>
                  <a:pt x="1555" y="7469"/>
                  <a:pt x="1555" y="7576"/>
                  <a:pt x="1621" y="7642"/>
                </a:cubicBezTo>
                <a:cubicBezTo>
                  <a:pt x="1688" y="7708"/>
                  <a:pt x="1796" y="7708"/>
                  <a:pt x="1862" y="7642"/>
                </a:cubicBezTo>
                <a:cubicBezTo>
                  <a:pt x="1928" y="7576"/>
                  <a:pt x="1928" y="7469"/>
                  <a:pt x="1862" y="7404"/>
                </a:cubicBezTo>
                <a:cubicBezTo>
                  <a:pt x="1829" y="7371"/>
                  <a:pt x="1785" y="7354"/>
                  <a:pt x="1742" y="7354"/>
                </a:cubicBezTo>
                <a:close/>
                <a:moveTo>
                  <a:pt x="2528" y="7354"/>
                </a:moveTo>
                <a:cubicBezTo>
                  <a:pt x="2484" y="7354"/>
                  <a:pt x="2441" y="7371"/>
                  <a:pt x="2408" y="7404"/>
                </a:cubicBezTo>
                <a:cubicBezTo>
                  <a:pt x="2341" y="7469"/>
                  <a:pt x="2341" y="7576"/>
                  <a:pt x="2408" y="7642"/>
                </a:cubicBezTo>
                <a:cubicBezTo>
                  <a:pt x="2474" y="7708"/>
                  <a:pt x="2582" y="7708"/>
                  <a:pt x="2648" y="7642"/>
                </a:cubicBezTo>
                <a:cubicBezTo>
                  <a:pt x="2715" y="7576"/>
                  <a:pt x="2715" y="7469"/>
                  <a:pt x="2648" y="7404"/>
                </a:cubicBezTo>
                <a:cubicBezTo>
                  <a:pt x="2615" y="7371"/>
                  <a:pt x="2571" y="7354"/>
                  <a:pt x="2528" y="7354"/>
                </a:cubicBezTo>
                <a:close/>
                <a:moveTo>
                  <a:pt x="3314" y="7354"/>
                </a:moveTo>
                <a:cubicBezTo>
                  <a:pt x="3271" y="7354"/>
                  <a:pt x="3227" y="7371"/>
                  <a:pt x="3194" y="7404"/>
                </a:cubicBezTo>
                <a:cubicBezTo>
                  <a:pt x="3127" y="7469"/>
                  <a:pt x="3127" y="7576"/>
                  <a:pt x="3194" y="7642"/>
                </a:cubicBezTo>
                <a:cubicBezTo>
                  <a:pt x="3260" y="7708"/>
                  <a:pt x="3368" y="7708"/>
                  <a:pt x="3434" y="7642"/>
                </a:cubicBezTo>
                <a:cubicBezTo>
                  <a:pt x="3500" y="7576"/>
                  <a:pt x="3500" y="7469"/>
                  <a:pt x="3434" y="7404"/>
                </a:cubicBezTo>
                <a:cubicBezTo>
                  <a:pt x="3401" y="7371"/>
                  <a:pt x="3358" y="7354"/>
                  <a:pt x="3314" y="7354"/>
                </a:cubicBezTo>
                <a:close/>
                <a:moveTo>
                  <a:pt x="4101" y="7354"/>
                </a:moveTo>
                <a:cubicBezTo>
                  <a:pt x="4057" y="7354"/>
                  <a:pt x="4013" y="7371"/>
                  <a:pt x="3980" y="7404"/>
                </a:cubicBezTo>
                <a:cubicBezTo>
                  <a:pt x="3914" y="7469"/>
                  <a:pt x="3914" y="7576"/>
                  <a:pt x="3980" y="7642"/>
                </a:cubicBezTo>
                <a:cubicBezTo>
                  <a:pt x="4047" y="7708"/>
                  <a:pt x="4154" y="7708"/>
                  <a:pt x="4220" y="7642"/>
                </a:cubicBezTo>
                <a:cubicBezTo>
                  <a:pt x="4287" y="7576"/>
                  <a:pt x="4287" y="7469"/>
                  <a:pt x="4220" y="7404"/>
                </a:cubicBezTo>
                <a:cubicBezTo>
                  <a:pt x="4187" y="7371"/>
                  <a:pt x="4144" y="7354"/>
                  <a:pt x="4101" y="7354"/>
                </a:cubicBezTo>
                <a:close/>
                <a:moveTo>
                  <a:pt x="4886" y="7354"/>
                </a:moveTo>
                <a:cubicBezTo>
                  <a:pt x="4843" y="7354"/>
                  <a:pt x="4800" y="7371"/>
                  <a:pt x="4766" y="7404"/>
                </a:cubicBezTo>
                <a:cubicBezTo>
                  <a:pt x="4700" y="7469"/>
                  <a:pt x="4700" y="7576"/>
                  <a:pt x="4766" y="7642"/>
                </a:cubicBezTo>
                <a:cubicBezTo>
                  <a:pt x="4833" y="7708"/>
                  <a:pt x="4940" y="7708"/>
                  <a:pt x="5007" y="7642"/>
                </a:cubicBezTo>
                <a:cubicBezTo>
                  <a:pt x="5073" y="7576"/>
                  <a:pt x="5073" y="7469"/>
                  <a:pt x="5007" y="7404"/>
                </a:cubicBezTo>
                <a:cubicBezTo>
                  <a:pt x="4973" y="7371"/>
                  <a:pt x="4930" y="7354"/>
                  <a:pt x="4886" y="7354"/>
                </a:cubicBezTo>
                <a:close/>
                <a:moveTo>
                  <a:pt x="5672" y="7354"/>
                </a:moveTo>
                <a:cubicBezTo>
                  <a:pt x="5629" y="7354"/>
                  <a:pt x="5586" y="7371"/>
                  <a:pt x="5553" y="7404"/>
                </a:cubicBezTo>
                <a:cubicBezTo>
                  <a:pt x="5486" y="7469"/>
                  <a:pt x="5486" y="7576"/>
                  <a:pt x="5553" y="7642"/>
                </a:cubicBezTo>
                <a:cubicBezTo>
                  <a:pt x="5619" y="7708"/>
                  <a:pt x="5726" y="7708"/>
                  <a:pt x="5793" y="7642"/>
                </a:cubicBezTo>
                <a:cubicBezTo>
                  <a:pt x="5859" y="7576"/>
                  <a:pt x="5859" y="7469"/>
                  <a:pt x="5793" y="7404"/>
                </a:cubicBezTo>
                <a:cubicBezTo>
                  <a:pt x="5760" y="7371"/>
                  <a:pt x="5716" y="7354"/>
                  <a:pt x="5672" y="7354"/>
                </a:cubicBezTo>
                <a:close/>
                <a:moveTo>
                  <a:pt x="6459" y="7354"/>
                </a:moveTo>
                <a:cubicBezTo>
                  <a:pt x="6415" y="7354"/>
                  <a:pt x="6372" y="7371"/>
                  <a:pt x="6338" y="7404"/>
                </a:cubicBezTo>
                <a:cubicBezTo>
                  <a:pt x="6272" y="7469"/>
                  <a:pt x="6272" y="7576"/>
                  <a:pt x="6338" y="7642"/>
                </a:cubicBezTo>
                <a:cubicBezTo>
                  <a:pt x="6405" y="7708"/>
                  <a:pt x="6513" y="7708"/>
                  <a:pt x="6579" y="7642"/>
                </a:cubicBezTo>
                <a:cubicBezTo>
                  <a:pt x="6646" y="7576"/>
                  <a:pt x="6646" y="7469"/>
                  <a:pt x="6579" y="7404"/>
                </a:cubicBezTo>
                <a:cubicBezTo>
                  <a:pt x="6546" y="7371"/>
                  <a:pt x="6502" y="7354"/>
                  <a:pt x="6459" y="7354"/>
                </a:cubicBezTo>
                <a:close/>
                <a:moveTo>
                  <a:pt x="7245" y="7354"/>
                </a:moveTo>
                <a:cubicBezTo>
                  <a:pt x="7202" y="7354"/>
                  <a:pt x="7158" y="7371"/>
                  <a:pt x="7125" y="7404"/>
                </a:cubicBezTo>
                <a:cubicBezTo>
                  <a:pt x="7058" y="7469"/>
                  <a:pt x="7058" y="7576"/>
                  <a:pt x="7125" y="7642"/>
                </a:cubicBezTo>
                <a:cubicBezTo>
                  <a:pt x="7191" y="7708"/>
                  <a:pt x="7299" y="7708"/>
                  <a:pt x="7365" y="7642"/>
                </a:cubicBezTo>
                <a:cubicBezTo>
                  <a:pt x="7432" y="7576"/>
                  <a:pt x="7432" y="7469"/>
                  <a:pt x="7365" y="7404"/>
                </a:cubicBezTo>
                <a:cubicBezTo>
                  <a:pt x="7332" y="7371"/>
                  <a:pt x="7289" y="7354"/>
                  <a:pt x="7245" y="7354"/>
                </a:cubicBezTo>
                <a:close/>
                <a:moveTo>
                  <a:pt x="8031" y="7354"/>
                </a:moveTo>
                <a:cubicBezTo>
                  <a:pt x="7988" y="7354"/>
                  <a:pt x="7944" y="7371"/>
                  <a:pt x="7911" y="7404"/>
                </a:cubicBezTo>
                <a:cubicBezTo>
                  <a:pt x="7845" y="7469"/>
                  <a:pt x="7845" y="7576"/>
                  <a:pt x="7911" y="7642"/>
                </a:cubicBezTo>
                <a:cubicBezTo>
                  <a:pt x="7977" y="7708"/>
                  <a:pt x="8085" y="7708"/>
                  <a:pt x="8151" y="7642"/>
                </a:cubicBezTo>
                <a:cubicBezTo>
                  <a:pt x="8217" y="7576"/>
                  <a:pt x="8217" y="7469"/>
                  <a:pt x="8151" y="7404"/>
                </a:cubicBezTo>
                <a:cubicBezTo>
                  <a:pt x="8118" y="7371"/>
                  <a:pt x="8075" y="7354"/>
                  <a:pt x="8031" y="7354"/>
                </a:cubicBezTo>
                <a:close/>
                <a:moveTo>
                  <a:pt x="8818" y="7354"/>
                </a:moveTo>
                <a:cubicBezTo>
                  <a:pt x="8774" y="7354"/>
                  <a:pt x="8730" y="7371"/>
                  <a:pt x="8697" y="7404"/>
                </a:cubicBezTo>
                <a:cubicBezTo>
                  <a:pt x="8631" y="7469"/>
                  <a:pt x="8631" y="7576"/>
                  <a:pt x="8697" y="7642"/>
                </a:cubicBezTo>
                <a:cubicBezTo>
                  <a:pt x="8764" y="7708"/>
                  <a:pt x="8871" y="7708"/>
                  <a:pt x="8937" y="7642"/>
                </a:cubicBezTo>
                <a:cubicBezTo>
                  <a:pt x="9004" y="7576"/>
                  <a:pt x="9004" y="7469"/>
                  <a:pt x="8937" y="7404"/>
                </a:cubicBezTo>
                <a:cubicBezTo>
                  <a:pt x="8904" y="7371"/>
                  <a:pt x="8861" y="7354"/>
                  <a:pt x="8818" y="7354"/>
                </a:cubicBezTo>
                <a:close/>
                <a:moveTo>
                  <a:pt x="9603" y="7354"/>
                </a:moveTo>
                <a:cubicBezTo>
                  <a:pt x="9560" y="7354"/>
                  <a:pt x="9517" y="7371"/>
                  <a:pt x="9483" y="7404"/>
                </a:cubicBezTo>
                <a:cubicBezTo>
                  <a:pt x="9417" y="7469"/>
                  <a:pt x="9417" y="7576"/>
                  <a:pt x="9483" y="7642"/>
                </a:cubicBezTo>
                <a:cubicBezTo>
                  <a:pt x="9550" y="7708"/>
                  <a:pt x="9657" y="7708"/>
                  <a:pt x="9724" y="7642"/>
                </a:cubicBezTo>
                <a:cubicBezTo>
                  <a:pt x="9790" y="7576"/>
                  <a:pt x="9790" y="7469"/>
                  <a:pt x="9724" y="7404"/>
                </a:cubicBezTo>
                <a:cubicBezTo>
                  <a:pt x="9690" y="7371"/>
                  <a:pt x="9647" y="7354"/>
                  <a:pt x="9603" y="7354"/>
                </a:cubicBezTo>
                <a:close/>
                <a:moveTo>
                  <a:pt x="10390" y="7354"/>
                </a:moveTo>
                <a:cubicBezTo>
                  <a:pt x="10346" y="7354"/>
                  <a:pt x="10303" y="7371"/>
                  <a:pt x="10270" y="7404"/>
                </a:cubicBezTo>
                <a:cubicBezTo>
                  <a:pt x="10203" y="7469"/>
                  <a:pt x="10203" y="7576"/>
                  <a:pt x="10270" y="7642"/>
                </a:cubicBezTo>
                <a:cubicBezTo>
                  <a:pt x="10336" y="7708"/>
                  <a:pt x="10444" y="7708"/>
                  <a:pt x="10510" y="7642"/>
                </a:cubicBezTo>
                <a:cubicBezTo>
                  <a:pt x="10576" y="7576"/>
                  <a:pt x="10576" y="7469"/>
                  <a:pt x="10510" y="7404"/>
                </a:cubicBezTo>
                <a:cubicBezTo>
                  <a:pt x="10477" y="7371"/>
                  <a:pt x="10433" y="7354"/>
                  <a:pt x="10390" y="7354"/>
                </a:cubicBezTo>
                <a:close/>
                <a:moveTo>
                  <a:pt x="11176" y="7354"/>
                </a:moveTo>
                <a:cubicBezTo>
                  <a:pt x="11132" y="7354"/>
                  <a:pt x="11089" y="7371"/>
                  <a:pt x="11055" y="7404"/>
                </a:cubicBezTo>
                <a:cubicBezTo>
                  <a:pt x="10989" y="7469"/>
                  <a:pt x="10989" y="7576"/>
                  <a:pt x="11055" y="7642"/>
                </a:cubicBezTo>
                <a:cubicBezTo>
                  <a:pt x="11122" y="7708"/>
                  <a:pt x="11230" y="7708"/>
                  <a:pt x="11296" y="7642"/>
                </a:cubicBezTo>
                <a:cubicBezTo>
                  <a:pt x="11363" y="7576"/>
                  <a:pt x="11363" y="7469"/>
                  <a:pt x="11296" y="7404"/>
                </a:cubicBezTo>
                <a:cubicBezTo>
                  <a:pt x="11263" y="7371"/>
                  <a:pt x="11219" y="7354"/>
                  <a:pt x="11176" y="7354"/>
                </a:cubicBezTo>
                <a:close/>
                <a:moveTo>
                  <a:pt x="11962" y="7354"/>
                </a:moveTo>
                <a:cubicBezTo>
                  <a:pt x="11919" y="7354"/>
                  <a:pt x="11875" y="7371"/>
                  <a:pt x="11842" y="7404"/>
                </a:cubicBezTo>
                <a:cubicBezTo>
                  <a:pt x="11775" y="7469"/>
                  <a:pt x="11775" y="7576"/>
                  <a:pt x="11842" y="7642"/>
                </a:cubicBezTo>
                <a:cubicBezTo>
                  <a:pt x="11908" y="7708"/>
                  <a:pt x="12016" y="7708"/>
                  <a:pt x="12083" y="7642"/>
                </a:cubicBezTo>
                <a:cubicBezTo>
                  <a:pt x="12149" y="7576"/>
                  <a:pt x="12149" y="7469"/>
                  <a:pt x="12083" y="7404"/>
                </a:cubicBezTo>
                <a:cubicBezTo>
                  <a:pt x="12049" y="7371"/>
                  <a:pt x="12006" y="7354"/>
                  <a:pt x="11962" y="7354"/>
                </a:cubicBezTo>
                <a:close/>
                <a:moveTo>
                  <a:pt x="12748" y="7354"/>
                </a:moveTo>
                <a:cubicBezTo>
                  <a:pt x="12705" y="7354"/>
                  <a:pt x="12661" y="7371"/>
                  <a:pt x="12628" y="7404"/>
                </a:cubicBezTo>
                <a:cubicBezTo>
                  <a:pt x="12562" y="7469"/>
                  <a:pt x="12562" y="7576"/>
                  <a:pt x="12628" y="7642"/>
                </a:cubicBezTo>
                <a:cubicBezTo>
                  <a:pt x="12694" y="7708"/>
                  <a:pt x="12802" y="7708"/>
                  <a:pt x="12868" y="7642"/>
                </a:cubicBezTo>
                <a:cubicBezTo>
                  <a:pt x="12935" y="7576"/>
                  <a:pt x="12935" y="7469"/>
                  <a:pt x="12868" y="7404"/>
                </a:cubicBezTo>
                <a:cubicBezTo>
                  <a:pt x="12835" y="7371"/>
                  <a:pt x="12792" y="7354"/>
                  <a:pt x="12748" y="7354"/>
                </a:cubicBezTo>
                <a:close/>
                <a:moveTo>
                  <a:pt x="13535" y="7354"/>
                </a:moveTo>
                <a:cubicBezTo>
                  <a:pt x="13491" y="7354"/>
                  <a:pt x="13447" y="7371"/>
                  <a:pt x="13414" y="7404"/>
                </a:cubicBezTo>
                <a:cubicBezTo>
                  <a:pt x="13348" y="7469"/>
                  <a:pt x="13348" y="7576"/>
                  <a:pt x="13414" y="7642"/>
                </a:cubicBezTo>
                <a:cubicBezTo>
                  <a:pt x="13481" y="7708"/>
                  <a:pt x="13588" y="7708"/>
                  <a:pt x="13654" y="7642"/>
                </a:cubicBezTo>
                <a:cubicBezTo>
                  <a:pt x="13721" y="7576"/>
                  <a:pt x="13721" y="7469"/>
                  <a:pt x="13654" y="7404"/>
                </a:cubicBezTo>
                <a:cubicBezTo>
                  <a:pt x="13621" y="7371"/>
                  <a:pt x="13578" y="7354"/>
                  <a:pt x="13535" y="7354"/>
                </a:cubicBezTo>
                <a:close/>
                <a:moveTo>
                  <a:pt x="14320" y="7354"/>
                </a:moveTo>
                <a:cubicBezTo>
                  <a:pt x="14277" y="7354"/>
                  <a:pt x="14234" y="7371"/>
                  <a:pt x="14201" y="7404"/>
                </a:cubicBezTo>
                <a:cubicBezTo>
                  <a:pt x="14134" y="7469"/>
                  <a:pt x="14134" y="7576"/>
                  <a:pt x="14201" y="7642"/>
                </a:cubicBezTo>
                <a:cubicBezTo>
                  <a:pt x="14267" y="7708"/>
                  <a:pt x="14374" y="7708"/>
                  <a:pt x="14441" y="7642"/>
                </a:cubicBezTo>
                <a:cubicBezTo>
                  <a:pt x="14507" y="7576"/>
                  <a:pt x="14507" y="7469"/>
                  <a:pt x="14441" y="7404"/>
                </a:cubicBezTo>
                <a:cubicBezTo>
                  <a:pt x="14408" y="7371"/>
                  <a:pt x="14364" y="7354"/>
                  <a:pt x="14320" y="7354"/>
                </a:cubicBezTo>
                <a:close/>
                <a:moveTo>
                  <a:pt x="15107" y="7354"/>
                </a:moveTo>
                <a:cubicBezTo>
                  <a:pt x="15063" y="7354"/>
                  <a:pt x="15019" y="7371"/>
                  <a:pt x="14986" y="7404"/>
                </a:cubicBezTo>
                <a:cubicBezTo>
                  <a:pt x="14920" y="7469"/>
                  <a:pt x="14920" y="7576"/>
                  <a:pt x="14986" y="7642"/>
                </a:cubicBezTo>
                <a:cubicBezTo>
                  <a:pt x="15053" y="7708"/>
                  <a:pt x="15161" y="7708"/>
                  <a:pt x="15227" y="7642"/>
                </a:cubicBezTo>
                <a:cubicBezTo>
                  <a:pt x="15293" y="7576"/>
                  <a:pt x="15293" y="7469"/>
                  <a:pt x="15227" y="7404"/>
                </a:cubicBezTo>
                <a:cubicBezTo>
                  <a:pt x="15194" y="7371"/>
                  <a:pt x="15150" y="7354"/>
                  <a:pt x="15107" y="7354"/>
                </a:cubicBezTo>
                <a:close/>
                <a:moveTo>
                  <a:pt x="15893" y="7354"/>
                </a:moveTo>
                <a:cubicBezTo>
                  <a:pt x="15849" y="7354"/>
                  <a:pt x="15806" y="7371"/>
                  <a:pt x="15772" y="7404"/>
                </a:cubicBezTo>
                <a:cubicBezTo>
                  <a:pt x="15706" y="7469"/>
                  <a:pt x="15706" y="7576"/>
                  <a:pt x="15772" y="7642"/>
                </a:cubicBezTo>
                <a:cubicBezTo>
                  <a:pt x="15839" y="7708"/>
                  <a:pt x="15947" y="7708"/>
                  <a:pt x="16013" y="7642"/>
                </a:cubicBezTo>
                <a:cubicBezTo>
                  <a:pt x="16080" y="7576"/>
                  <a:pt x="16080" y="7469"/>
                  <a:pt x="16013" y="7404"/>
                </a:cubicBezTo>
                <a:cubicBezTo>
                  <a:pt x="15980" y="7371"/>
                  <a:pt x="15936" y="7354"/>
                  <a:pt x="15893" y="7354"/>
                </a:cubicBezTo>
                <a:close/>
                <a:moveTo>
                  <a:pt x="16679" y="7354"/>
                </a:moveTo>
                <a:cubicBezTo>
                  <a:pt x="16636" y="7354"/>
                  <a:pt x="16592" y="7371"/>
                  <a:pt x="16559" y="7404"/>
                </a:cubicBezTo>
                <a:cubicBezTo>
                  <a:pt x="16492" y="7469"/>
                  <a:pt x="16492" y="7576"/>
                  <a:pt x="16559" y="7642"/>
                </a:cubicBezTo>
                <a:cubicBezTo>
                  <a:pt x="16625" y="7708"/>
                  <a:pt x="16733" y="7708"/>
                  <a:pt x="16800" y="7642"/>
                </a:cubicBezTo>
                <a:cubicBezTo>
                  <a:pt x="16866" y="7576"/>
                  <a:pt x="16866" y="7469"/>
                  <a:pt x="16800" y="7404"/>
                </a:cubicBezTo>
                <a:cubicBezTo>
                  <a:pt x="16766" y="7371"/>
                  <a:pt x="16723" y="7354"/>
                  <a:pt x="16679" y="7354"/>
                </a:cubicBezTo>
                <a:close/>
                <a:moveTo>
                  <a:pt x="17465" y="7354"/>
                </a:moveTo>
                <a:cubicBezTo>
                  <a:pt x="17422" y="7354"/>
                  <a:pt x="17378" y="7371"/>
                  <a:pt x="17345" y="7404"/>
                </a:cubicBezTo>
                <a:cubicBezTo>
                  <a:pt x="17279" y="7469"/>
                  <a:pt x="17279" y="7576"/>
                  <a:pt x="17345" y="7642"/>
                </a:cubicBezTo>
                <a:cubicBezTo>
                  <a:pt x="17411" y="7708"/>
                  <a:pt x="17519" y="7708"/>
                  <a:pt x="17585" y="7642"/>
                </a:cubicBezTo>
                <a:cubicBezTo>
                  <a:pt x="17652" y="7576"/>
                  <a:pt x="17652" y="7469"/>
                  <a:pt x="17585" y="7404"/>
                </a:cubicBezTo>
                <a:cubicBezTo>
                  <a:pt x="17552" y="7371"/>
                  <a:pt x="17509" y="7354"/>
                  <a:pt x="17465" y="7354"/>
                </a:cubicBezTo>
                <a:close/>
                <a:moveTo>
                  <a:pt x="18252" y="7354"/>
                </a:moveTo>
                <a:cubicBezTo>
                  <a:pt x="18208" y="7354"/>
                  <a:pt x="18165" y="7371"/>
                  <a:pt x="18131" y="7404"/>
                </a:cubicBezTo>
                <a:cubicBezTo>
                  <a:pt x="18065" y="7469"/>
                  <a:pt x="18065" y="7576"/>
                  <a:pt x="18131" y="7642"/>
                </a:cubicBezTo>
                <a:cubicBezTo>
                  <a:pt x="18198" y="7708"/>
                  <a:pt x="18305" y="7708"/>
                  <a:pt x="18371" y="7642"/>
                </a:cubicBezTo>
                <a:cubicBezTo>
                  <a:pt x="18438" y="7576"/>
                  <a:pt x="18438" y="7469"/>
                  <a:pt x="18371" y="7404"/>
                </a:cubicBezTo>
                <a:cubicBezTo>
                  <a:pt x="18338" y="7371"/>
                  <a:pt x="18295" y="7354"/>
                  <a:pt x="18252" y="7354"/>
                </a:cubicBezTo>
                <a:close/>
                <a:moveTo>
                  <a:pt x="19037" y="7354"/>
                </a:moveTo>
                <a:cubicBezTo>
                  <a:pt x="18994" y="7354"/>
                  <a:pt x="18951" y="7371"/>
                  <a:pt x="18918" y="7404"/>
                </a:cubicBezTo>
                <a:cubicBezTo>
                  <a:pt x="18851" y="7469"/>
                  <a:pt x="18851" y="7576"/>
                  <a:pt x="18918" y="7642"/>
                </a:cubicBezTo>
                <a:cubicBezTo>
                  <a:pt x="18984" y="7708"/>
                  <a:pt x="19091" y="7708"/>
                  <a:pt x="19158" y="7642"/>
                </a:cubicBezTo>
                <a:cubicBezTo>
                  <a:pt x="19224" y="7576"/>
                  <a:pt x="19224" y="7469"/>
                  <a:pt x="19158" y="7404"/>
                </a:cubicBezTo>
                <a:cubicBezTo>
                  <a:pt x="19125" y="7371"/>
                  <a:pt x="19081" y="7354"/>
                  <a:pt x="19037" y="7354"/>
                </a:cubicBezTo>
                <a:close/>
                <a:moveTo>
                  <a:pt x="19824" y="7354"/>
                </a:moveTo>
                <a:cubicBezTo>
                  <a:pt x="19780" y="7354"/>
                  <a:pt x="19736" y="7371"/>
                  <a:pt x="19703" y="7404"/>
                </a:cubicBezTo>
                <a:cubicBezTo>
                  <a:pt x="19637" y="7469"/>
                  <a:pt x="19637" y="7576"/>
                  <a:pt x="19703" y="7642"/>
                </a:cubicBezTo>
                <a:cubicBezTo>
                  <a:pt x="19770" y="7708"/>
                  <a:pt x="19878" y="7708"/>
                  <a:pt x="19944" y="7642"/>
                </a:cubicBezTo>
                <a:cubicBezTo>
                  <a:pt x="20010" y="7576"/>
                  <a:pt x="20010" y="7469"/>
                  <a:pt x="19944" y="7404"/>
                </a:cubicBezTo>
                <a:cubicBezTo>
                  <a:pt x="19911" y="7371"/>
                  <a:pt x="19867" y="7354"/>
                  <a:pt x="19824" y="7354"/>
                </a:cubicBezTo>
                <a:close/>
                <a:moveTo>
                  <a:pt x="20610" y="7354"/>
                </a:moveTo>
                <a:cubicBezTo>
                  <a:pt x="20566" y="7354"/>
                  <a:pt x="20523" y="7371"/>
                  <a:pt x="20490" y="7404"/>
                </a:cubicBezTo>
                <a:cubicBezTo>
                  <a:pt x="20423" y="7469"/>
                  <a:pt x="20423" y="7576"/>
                  <a:pt x="20490" y="7642"/>
                </a:cubicBezTo>
                <a:cubicBezTo>
                  <a:pt x="20556" y="7708"/>
                  <a:pt x="20664" y="7708"/>
                  <a:pt x="20730" y="7642"/>
                </a:cubicBezTo>
                <a:cubicBezTo>
                  <a:pt x="20797" y="7576"/>
                  <a:pt x="20797" y="7469"/>
                  <a:pt x="20730" y="7404"/>
                </a:cubicBezTo>
                <a:cubicBezTo>
                  <a:pt x="20697" y="7371"/>
                  <a:pt x="20653" y="7354"/>
                  <a:pt x="20610" y="7354"/>
                </a:cubicBezTo>
                <a:close/>
                <a:moveTo>
                  <a:pt x="21396" y="7354"/>
                </a:moveTo>
                <a:cubicBezTo>
                  <a:pt x="21353" y="7354"/>
                  <a:pt x="21309" y="7371"/>
                  <a:pt x="21276" y="7404"/>
                </a:cubicBezTo>
                <a:cubicBezTo>
                  <a:pt x="21209" y="7469"/>
                  <a:pt x="21209" y="7576"/>
                  <a:pt x="21276" y="7642"/>
                </a:cubicBezTo>
                <a:cubicBezTo>
                  <a:pt x="21342" y="7708"/>
                  <a:pt x="21450" y="7708"/>
                  <a:pt x="21517" y="7642"/>
                </a:cubicBezTo>
                <a:cubicBezTo>
                  <a:pt x="21583" y="7576"/>
                  <a:pt x="21583" y="7469"/>
                  <a:pt x="21517" y="7404"/>
                </a:cubicBezTo>
                <a:cubicBezTo>
                  <a:pt x="21483" y="7371"/>
                  <a:pt x="21440" y="7354"/>
                  <a:pt x="21396" y="7354"/>
                </a:cubicBezTo>
                <a:close/>
                <a:moveTo>
                  <a:pt x="169" y="8172"/>
                </a:moveTo>
                <a:cubicBezTo>
                  <a:pt x="126" y="8172"/>
                  <a:pt x="83" y="8189"/>
                  <a:pt x="49" y="8221"/>
                </a:cubicBezTo>
                <a:cubicBezTo>
                  <a:pt x="-17" y="8287"/>
                  <a:pt x="-17" y="8393"/>
                  <a:pt x="49" y="8459"/>
                </a:cubicBezTo>
                <a:cubicBezTo>
                  <a:pt x="116" y="8525"/>
                  <a:pt x="223" y="8525"/>
                  <a:pt x="290" y="8459"/>
                </a:cubicBezTo>
                <a:cubicBezTo>
                  <a:pt x="356" y="8393"/>
                  <a:pt x="356" y="8287"/>
                  <a:pt x="290" y="8221"/>
                </a:cubicBezTo>
                <a:cubicBezTo>
                  <a:pt x="256" y="8189"/>
                  <a:pt x="213" y="8172"/>
                  <a:pt x="169" y="8172"/>
                </a:cubicBezTo>
                <a:close/>
                <a:moveTo>
                  <a:pt x="955" y="8172"/>
                </a:moveTo>
                <a:cubicBezTo>
                  <a:pt x="912" y="8172"/>
                  <a:pt x="869" y="8189"/>
                  <a:pt x="836" y="8221"/>
                </a:cubicBezTo>
                <a:cubicBezTo>
                  <a:pt x="769" y="8287"/>
                  <a:pt x="769" y="8393"/>
                  <a:pt x="836" y="8459"/>
                </a:cubicBezTo>
                <a:cubicBezTo>
                  <a:pt x="902" y="8525"/>
                  <a:pt x="1009" y="8525"/>
                  <a:pt x="1076" y="8459"/>
                </a:cubicBezTo>
                <a:cubicBezTo>
                  <a:pt x="1142" y="8393"/>
                  <a:pt x="1142" y="8287"/>
                  <a:pt x="1076" y="8221"/>
                </a:cubicBezTo>
                <a:cubicBezTo>
                  <a:pt x="1043" y="8189"/>
                  <a:pt x="999" y="8172"/>
                  <a:pt x="955" y="8172"/>
                </a:cubicBezTo>
                <a:close/>
                <a:moveTo>
                  <a:pt x="1742" y="8172"/>
                </a:moveTo>
                <a:cubicBezTo>
                  <a:pt x="1698" y="8172"/>
                  <a:pt x="1654" y="8189"/>
                  <a:pt x="1621" y="8221"/>
                </a:cubicBezTo>
                <a:cubicBezTo>
                  <a:pt x="1555" y="8287"/>
                  <a:pt x="1555" y="8393"/>
                  <a:pt x="1621" y="8459"/>
                </a:cubicBezTo>
                <a:cubicBezTo>
                  <a:pt x="1688" y="8525"/>
                  <a:pt x="1796" y="8525"/>
                  <a:pt x="1862" y="8459"/>
                </a:cubicBezTo>
                <a:cubicBezTo>
                  <a:pt x="1928" y="8393"/>
                  <a:pt x="1928" y="8287"/>
                  <a:pt x="1862" y="8221"/>
                </a:cubicBezTo>
                <a:cubicBezTo>
                  <a:pt x="1829" y="8189"/>
                  <a:pt x="1785" y="8172"/>
                  <a:pt x="1742" y="8172"/>
                </a:cubicBezTo>
                <a:close/>
                <a:moveTo>
                  <a:pt x="2528" y="8172"/>
                </a:moveTo>
                <a:cubicBezTo>
                  <a:pt x="2484" y="8172"/>
                  <a:pt x="2441" y="8189"/>
                  <a:pt x="2408" y="8221"/>
                </a:cubicBezTo>
                <a:cubicBezTo>
                  <a:pt x="2341" y="8287"/>
                  <a:pt x="2341" y="8393"/>
                  <a:pt x="2408" y="8459"/>
                </a:cubicBezTo>
                <a:cubicBezTo>
                  <a:pt x="2474" y="8525"/>
                  <a:pt x="2582" y="8525"/>
                  <a:pt x="2648" y="8459"/>
                </a:cubicBezTo>
                <a:cubicBezTo>
                  <a:pt x="2715" y="8393"/>
                  <a:pt x="2715" y="8287"/>
                  <a:pt x="2648" y="8221"/>
                </a:cubicBezTo>
                <a:cubicBezTo>
                  <a:pt x="2615" y="8189"/>
                  <a:pt x="2571" y="8172"/>
                  <a:pt x="2528" y="8172"/>
                </a:cubicBezTo>
                <a:close/>
                <a:moveTo>
                  <a:pt x="3314" y="8172"/>
                </a:moveTo>
                <a:cubicBezTo>
                  <a:pt x="3271" y="8172"/>
                  <a:pt x="3227" y="8189"/>
                  <a:pt x="3194" y="8221"/>
                </a:cubicBezTo>
                <a:cubicBezTo>
                  <a:pt x="3127" y="8287"/>
                  <a:pt x="3127" y="8393"/>
                  <a:pt x="3194" y="8459"/>
                </a:cubicBezTo>
                <a:cubicBezTo>
                  <a:pt x="3260" y="8525"/>
                  <a:pt x="3368" y="8525"/>
                  <a:pt x="3434" y="8459"/>
                </a:cubicBezTo>
                <a:cubicBezTo>
                  <a:pt x="3500" y="8393"/>
                  <a:pt x="3500" y="8287"/>
                  <a:pt x="3434" y="8221"/>
                </a:cubicBezTo>
                <a:cubicBezTo>
                  <a:pt x="3401" y="8189"/>
                  <a:pt x="3358" y="8172"/>
                  <a:pt x="3314" y="8172"/>
                </a:cubicBezTo>
                <a:close/>
                <a:moveTo>
                  <a:pt x="4101" y="8172"/>
                </a:moveTo>
                <a:cubicBezTo>
                  <a:pt x="4057" y="8172"/>
                  <a:pt x="4013" y="8189"/>
                  <a:pt x="3980" y="8221"/>
                </a:cubicBezTo>
                <a:cubicBezTo>
                  <a:pt x="3914" y="8287"/>
                  <a:pt x="3914" y="8393"/>
                  <a:pt x="3980" y="8459"/>
                </a:cubicBezTo>
                <a:cubicBezTo>
                  <a:pt x="4047" y="8525"/>
                  <a:pt x="4154" y="8525"/>
                  <a:pt x="4220" y="8459"/>
                </a:cubicBezTo>
                <a:cubicBezTo>
                  <a:pt x="4287" y="8393"/>
                  <a:pt x="4287" y="8287"/>
                  <a:pt x="4220" y="8221"/>
                </a:cubicBezTo>
                <a:cubicBezTo>
                  <a:pt x="4187" y="8189"/>
                  <a:pt x="4144" y="8172"/>
                  <a:pt x="4101" y="8172"/>
                </a:cubicBezTo>
                <a:close/>
                <a:moveTo>
                  <a:pt x="4886" y="8172"/>
                </a:moveTo>
                <a:cubicBezTo>
                  <a:pt x="4843" y="8172"/>
                  <a:pt x="4800" y="8189"/>
                  <a:pt x="4766" y="8221"/>
                </a:cubicBezTo>
                <a:cubicBezTo>
                  <a:pt x="4700" y="8287"/>
                  <a:pt x="4700" y="8393"/>
                  <a:pt x="4766" y="8459"/>
                </a:cubicBezTo>
                <a:cubicBezTo>
                  <a:pt x="4833" y="8525"/>
                  <a:pt x="4940" y="8525"/>
                  <a:pt x="5007" y="8459"/>
                </a:cubicBezTo>
                <a:cubicBezTo>
                  <a:pt x="5073" y="8393"/>
                  <a:pt x="5073" y="8287"/>
                  <a:pt x="5007" y="8221"/>
                </a:cubicBezTo>
                <a:cubicBezTo>
                  <a:pt x="4973" y="8189"/>
                  <a:pt x="4930" y="8172"/>
                  <a:pt x="4886" y="8172"/>
                </a:cubicBezTo>
                <a:close/>
                <a:moveTo>
                  <a:pt x="5672" y="8172"/>
                </a:moveTo>
                <a:cubicBezTo>
                  <a:pt x="5629" y="8172"/>
                  <a:pt x="5586" y="8189"/>
                  <a:pt x="5553" y="8221"/>
                </a:cubicBezTo>
                <a:cubicBezTo>
                  <a:pt x="5486" y="8287"/>
                  <a:pt x="5486" y="8393"/>
                  <a:pt x="5553" y="8459"/>
                </a:cubicBezTo>
                <a:cubicBezTo>
                  <a:pt x="5619" y="8525"/>
                  <a:pt x="5726" y="8525"/>
                  <a:pt x="5793" y="8459"/>
                </a:cubicBezTo>
                <a:cubicBezTo>
                  <a:pt x="5859" y="8393"/>
                  <a:pt x="5859" y="8287"/>
                  <a:pt x="5793" y="8221"/>
                </a:cubicBezTo>
                <a:cubicBezTo>
                  <a:pt x="5760" y="8189"/>
                  <a:pt x="5716" y="8172"/>
                  <a:pt x="5672" y="8172"/>
                </a:cubicBezTo>
                <a:close/>
                <a:moveTo>
                  <a:pt x="6459" y="8172"/>
                </a:moveTo>
                <a:cubicBezTo>
                  <a:pt x="6415" y="8172"/>
                  <a:pt x="6372" y="8189"/>
                  <a:pt x="6338" y="8221"/>
                </a:cubicBezTo>
                <a:cubicBezTo>
                  <a:pt x="6272" y="8287"/>
                  <a:pt x="6272" y="8393"/>
                  <a:pt x="6338" y="8459"/>
                </a:cubicBezTo>
                <a:cubicBezTo>
                  <a:pt x="6405" y="8525"/>
                  <a:pt x="6513" y="8525"/>
                  <a:pt x="6579" y="8459"/>
                </a:cubicBezTo>
                <a:cubicBezTo>
                  <a:pt x="6646" y="8393"/>
                  <a:pt x="6646" y="8287"/>
                  <a:pt x="6579" y="8221"/>
                </a:cubicBezTo>
                <a:cubicBezTo>
                  <a:pt x="6546" y="8189"/>
                  <a:pt x="6502" y="8172"/>
                  <a:pt x="6459" y="8172"/>
                </a:cubicBezTo>
                <a:close/>
                <a:moveTo>
                  <a:pt x="7245" y="8172"/>
                </a:moveTo>
                <a:cubicBezTo>
                  <a:pt x="7202" y="8172"/>
                  <a:pt x="7158" y="8189"/>
                  <a:pt x="7125" y="8221"/>
                </a:cubicBezTo>
                <a:cubicBezTo>
                  <a:pt x="7058" y="8287"/>
                  <a:pt x="7058" y="8393"/>
                  <a:pt x="7125" y="8459"/>
                </a:cubicBezTo>
                <a:cubicBezTo>
                  <a:pt x="7191" y="8525"/>
                  <a:pt x="7299" y="8525"/>
                  <a:pt x="7365" y="8459"/>
                </a:cubicBezTo>
                <a:cubicBezTo>
                  <a:pt x="7432" y="8393"/>
                  <a:pt x="7432" y="8287"/>
                  <a:pt x="7365" y="8221"/>
                </a:cubicBezTo>
                <a:cubicBezTo>
                  <a:pt x="7332" y="8189"/>
                  <a:pt x="7289" y="8172"/>
                  <a:pt x="7245" y="8172"/>
                </a:cubicBezTo>
                <a:close/>
                <a:moveTo>
                  <a:pt x="8031" y="8172"/>
                </a:moveTo>
                <a:cubicBezTo>
                  <a:pt x="7988" y="8172"/>
                  <a:pt x="7944" y="8189"/>
                  <a:pt x="7911" y="8221"/>
                </a:cubicBezTo>
                <a:cubicBezTo>
                  <a:pt x="7845" y="8287"/>
                  <a:pt x="7845" y="8393"/>
                  <a:pt x="7911" y="8459"/>
                </a:cubicBezTo>
                <a:cubicBezTo>
                  <a:pt x="7977" y="8525"/>
                  <a:pt x="8085" y="8525"/>
                  <a:pt x="8151" y="8459"/>
                </a:cubicBezTo>
                <a:cubicBezTo>
                  <a:pt x="8217" y="8393"/>
                  <a:pt x="8217" y="8287"/>
                  <a:pt x="8151" y="8221"/>
                </a:cubicBezTo>
                <a:cubicBezTo>
                  <a:pt x="8118" y="8189"/>
                  <a:pt x="8075" y="8172"/>
                  <a:pt x="8031" y="8172"/>
                </a:cubicBezTo>
                <a:close/>
                <a:moveTo>
                  <a:pt x="8818" y="8172"/>
                </a:moveTo>
                <a:cubicBezTo>
                  <a:pt x="8774" y="8172"/>
                  <a:pt x="8730" y="8189"/>
                  <a:pt x="8697" y="8221"/>
                </a:cubicBezTo>
                <a:cubicBezTo>
                  <a:pt x="8631" y="8287"/>
                  <a:pt x="8631" y="8393"/>
                  <a:pt x="8697" y="8459"/>
                </a:cubicBezTo>
                <a:cubicBezTo>
                  <a:pt x="8764" y="8525"/>
                  <a:pt x="8871" y="8525"/>
                  <a:pt x="8937" y="8459"/>
                </a:cubicBezTo>
                <a:cubicBezTo>
                  <a:pt x="9004" y="8393"/>
                  <a:pt x="9004" y="8287"/>
                  <a:pt x="8937" y="8221"/>
                </a:cubicBezTo>
                <a:cubicBezTo>
                  <a:pt x="8904" y="8189"/>
                  <a:pt x="8861" y="8172"/>
                  <a:pt x="8818" y="8172"/>
                </a:cubicBezTo>
                <a:close/>
                <a:moveTo>
                  <a:pt x="9603" y="8172"/>
                </a:moveTo>
                <a:cubicBezTo>
                  <a:pt x="9560" y="8172"/>
                  <a:pt x="9517" y="8189"/>
                  <a:pt x="9483" y="8221"/>
                </a:cubicBezTo>
                <a:cubicBezTo>
                  <a:pt x="9417" y="8287"/>
                  <a:pt x="9417" y="8393"/>
                  <a:pt x="9483" y="8459"/>
                </a:cubicBezTo>
                <a:cubicBezTo>
                  <a:pt x="9550" y="8525"/>
                  <a:pt x="9657" y="8525"/>
                  <a:pt x="9724" y="8459"/>
                </a:cubicBezTo>
                <a:cubicBezTo>
                  <a:pt x="9790" y="8393"/>
                  <a:pt x="9790" y="8287"/>
                  <a:pt x="9724" y="8221"/>
                </a:cubicBezTo>
                <a:cubicBezTo>
                  <a:pt x="9690" y="8189"/>
                  <a:pt x="9647" y="8172"/>
                  <a:pt x="9603" y="8172"/>
                </a:cubicBezTo>
                <a:close/>
                <a:moveTo>
                  <a:pt x="10390" y="8172"/>
                </a:moveTo>
                <a:cubicBezTo>
                  <a:pt x="10346" y="8172"/>
                  <a:pt x="10303" y="8189"/>
                  <a:pt x="10270" y="8221"/>
                </a:cubicBezTo>
                <a:cubicBezTo>
                  <a:pt x="10203" y="8287"/>
                  <a:pt x="10203" y="8393"/>
                  <a:pt x="10270" y="8459"/>
                </a:cubicBezTo>
                <a:cubicBezTo>
                  <a:pt x="10336" y="8525"/>
                  <a:pt x="10444" y="8525"/>
                  <a:pt x="10510" y="8459"/>
                </a:cubicBezTo>
                <a:cubicBezTo>
                  <a:pt x="10576" y="8393"/>
                  <a:pt x="10576" y="8287"/>
                  <a:pt x="10510" y="8221"/>
                </a:cubicBezTo>
                <a:cubicBezTo>
                  <a:pt x="10477" y="8189"/>
                  <a:pt x="10433" y="8172"/>
                  <a:pt x="10390" y="8172"/>
                </a:cubicBezTo>
                <a:close/>
                <a:moveTo>
                  <a:pt x="11176" y="8172"/>
                </a:moveTo>
                <a:cubicBezTo>
                  <a:pt x="11132" y="8172"/>
                  <a:pt x="11089" y="8189"/>
                  <a:pt x="11055" y="8221"/>
                </a:cubicBezTo>
                <a:cubicBezTo>
                  <a:pt x="10989" y="8287"/>
                  <a:pt x="10989" y="8393"/>
                  <a:pt x="11055" y="8459"/>
                </a:cubicBezTo>
                <a:cubicBezTo>
                  <a:pt x="11122" y="8525"/>
                  <a:pt x="11230" y="8525"/>
                  <a:pt x="11296" y="8459"/>
                </a:cubicBezTo>
                <a:cubicBezTo>
                  <a:pt x="11363" y="8393"/>
                  <a:pt x="11363" y="8287"/>
                  <a:pt x="11296" y="8221"/>
                </a:cubicBezTo>
                <a:cubicBezTo>
                  <a:pt x="11263" y="8189"/>
                  <a:pt x="11219" y="8172"/>
                  <a:pt x="11176" y="8172"/>
                </a:cubicBezTo>
                <a:close/>
                <a:moveTo>
                  <a:pt x="11962" y="8172"/>
                </a:moveTo>
                <a:cubicBezTo>
                  <a:pt x="11919" y="8172"/>
                  <a:pt x="11875" y="8189"/>
                  <a:pt x="11842" y="8221"/>
                </a:cubicBezTo>
                <a:cubicBezTo>
                  <a:pt x="11775" y="8287"/>
                  <a:pt x="11775" y="8393"/>
                  <a:pt x="11842" y="8459"/>
                </a:cubicBezTo>
                <a:cubicBezTo>
                  <a:pt x="11908" y="8525"/>
                  <a:pt x="12016" y="8525"/>
                  <a:pt x="12083" y="8459"/>
                </a:cubicBezTo>
                <a:cubicBezTo>
                  <a:pt x="12149" y="8393"/>
                  <a:pt x="12149" y="8287"/>
                  <a:pt x="12083" y="8221"/>
                </a:cubicBezTo>
                <a:cubicBezTo>
                  <a:pt x="12049" y="8189"/>
                  <a:pt x="12006" y="8172"/>
                  <a:pt x="11962" y="8172"/>
                </a:cubicBezTo>
                <a:close/>
                <a:moveTo>
                  <a:pt x="12748" y="8172"/>
                </a:moveTo>
                <a:cubicBezTo>
                  <a:pt x="12705" y="8172"/>
                  <a:pt x="12661" y="8189"/>
                  <a:pt x="12628" y="8221"/>
                </a:cubicBezTo>
                <a:cubicBezTo>
                  <a:pt x="12562" y="8287"/>
                  <a:pt x="12562" y="8393"/>
                  <a:pt x="12628" y="8459"/>
                </a:cubicBezTo>
                <a:cubicBezTo>
                  <a:pt x="12694" y="8525"/>
                  <a:pt x="12802" y="8525"/>
                  <a:pt x="12868" y="8459"/>
                </a:cubicBezTo>
                <a:cubicBezTo>
                  <a:pt x="12935" y="8393"/>
                  <a:pt x="12935" y="8287"/>
                  <a:pt x="12868" y="8221"/>
                </a:cubicBezTo>
                <a:cubicBezTo>
                  <a:pt x="12835" y="8189"/>
                  <a:pt x="12792" y="8172"/>
                  <a:pt x="12748" y="8172"/>
                </a:cubicBezTo>
                <a:close/>
                <a:moveTo>
                  <a:pt x="13535" y="8172"/>
                </a:moveTo>
                <a:cubicBezTo>
                  <a:pt x="13491" y="8172"/>
                  <a:pt x="13447" y="8189"/>
                  <a:pt x="13414" y="8221"/>
                </a:cubicBezTo>
                <a:cubicBezTo>
                  <a:pt x="13348" y="8287"/>
                  <a:pt x="13348" y="8393"/>
                  <a:pt x="13414" y="8459"/>
                </a:cubicBezTo>
                <a:cubicBezTo>
                  <a:pt x="13481" y="8525"/>
                  <a:pt x="13588" y="8525"/>
                  <a:pt x="13654" y="8459"/>
                </a:cubicBezTo>
                <a:cubicBezTo>
                  <a:pt x="13721" y="8393"/>
                  <a:pt x="13721" y="8287"/>
                  <a:pt x="13654" y="8221"/>
                </a:cubicBezTo>
                <a:cubicBezTo>
                  <a:pt x="13621" y="8189"/>
                  <a:pt x="13578" y="8172"/>
                  <a:pt x="13535" y="8172"/>
                </a:cubicBezTo>
                <a:close/>
                <a:moveTo>
                  <a:pt x="14320" y="8172"/>
                </a:moveTo>
                <a:cubicBezTo>
                  <a:pt x="14277" y="8172"/>
                  <a:pt x="14234" y="8189"/>
                  <a:pt x="14201" y="8221"/>
                </a:cubicBezTo>
                <a:cubicBezTo>
                  <a:pt x="14134" y="8287"/>
                  <a:pt x="14134" y="8393"/>
                  <a:pt x="14201" y="8459"/>
                </a:cubicBezTo>
                <a:cubicBezTo>
                  <a:pt x="14267" y="8525"/>
                  <a:pt x="14374" y="8525"/>
                  <a:pt x="14441" y="8459"/>
                </a:cubicBezTo>
                <a:cubicBezTo>
                  <a:pt x="14507" y="8393"/>
                  <a:pt x="14507" y="8287"/>
                  <a:pt x="14441" y="8221"/>
                </a:cubicBezTo>
                <a:cubicBezTo>
                  <a:pt x="14408" y="8189"/>
                  <a:pt x="14364" y="8172"/>
                  <a:pt x="14320" y="8172"/>
                </a:cubicBezTo>
                <a:close/>
                <a:moveTo>
                  <a:pt x="15107" y="8172"/>
                </a:moveTo>
                <a:cubicBezTo>
                  <a:pt x="15063" y="8172"/>
                  <a:pt x="15019" y="8189"/>
                  <a:pt x="14986" y="8221"/>
                </a:cubicBezTo>
                <a:cubicBezTo>
                  <a:pt x="14920" y="8287"/>
                  <a:pt x="14920" y="8393"/>
                  <a:pt x="14986" y="8459"/>
                </a:cubicBezTo>
                <a:cubicBezTo>
                  <a:pt x="15053" y="8525"/>
                  <a:pt x="15161" y="8525"/>
                  <a:pt x="15227" y="8459"/>
                </a:cubicBezTo>
                <a:cubicBezTo>
                  <a:pt x="15293" y="8393"/>
                  <a:pt x="15293" y="8287"/>
                  <a:pt x="15227" y="8221"/>
                </a:cubicBezTo>
                <a:cubicBezTo>
                  <a:pt x="15194" y="8189"/>
                  <a:pt x="15150" y="8172"/>
                  <a:pt x="15107" y="8172"/>
                </a:cubicBezTo>
                <a:close/>
                <a:moveTo>
                  <a:pt x="15893" y="8172"/>
                </a:moveTo>
                <a:cubicBezTo>
                  <a:pt x="15849" y="8172"/>
                  <a:pt x="15806" y="8189"/>
                  <a:pt x="15772" y="8221"/>
                </a:cubicBezTo>
                <a:cubicBezTo>
                  <a:pt x="15706" y="8287"/>
                  <a:pt x="15706" y="8393"/>
                  <a:pt x="15772" y="8459"/>
                </a:cubicBezTo>
                <a:cubicBezTo>
                  <a:pt x="15839" y="8525"/>
                  <a:pt x="15947" y="8525"/>
                  <a:pt x="16013" y="8459"/>
                </a:cubicBezTo>
                <a:cubicBezTo>
                  <a:pt x="16080" y="8393"/>
                  <a:pt x="16080" y="8287"/>
                  <a:pt x="16013" y="8221"/>
                </a:cubicBezTo>
                <a:cubicBezTo>
                  <a:pt x="15980" y="8189"/>
                  <a:pt x="15936" y="8172"/>
                  <a:pt x="15893" y="8172"/>
                </a:cubicBezTo>
                <a:close/>
                <a:moveTo>
                  <a:pt x="16679" y="8172"/>
                </a:moveTo>
                <a:cubicBezTo>
                  <a:pt x="16636" y="8172"/>
                  <a:pt x="16592" y="8189"/>
                  <a:pt x="16559" y="8221"/>
                </a:cubicBezTo>
                <a:cubicBezTo>
                  <a:pt x="16492" y="8287"/>
                  <a:pt x="16492" y="8393"/>
                  <a:pt x="16559" y="8459"/>
                </a:cubicBezTo>
                <a:cubicBezTo>
                  <a:pt x="16625" y="8525"/>
                  <a:pt x="16733" y="8525"/>
                  <a:pt x="16800" y="8459"/>
                </a:cubicBezTo>
                <a:cubicBezTo>
                  <a:pt x="16866" y="8393"/>
                  <a:pt x="16866" y="8287"/>
                  <a:pt x="16800" y="8221"/>
                </a:cubicBezTo>
                <a:cubicBezTo>
                  <a:pt x="16766" y="8189"/>
                  <a:pt x="16723" y="8172"/>
                  <a:pt x="16679" y="8172"/>
                </a:cubicBezTo>
                <a:close/>
                <a:moveTo>
                  <a:pt x="17465" y="8172"/>
                </a:moveTo>
                <a:cubicBezTo>
                  <a:pt x="17422" y="8172"/>
                  <a:pt x="17378" y="8189"/>
                  <a:pt x="17345" y="8221"/>
                </a:cubicBezTo>
                <a:cubicBezTo>
                  <a:pt x="17279" y="8287"/>
                  <a:pt x="17279" y="8393"/>
                  <a:pt x="17345" y="8459"/>
                </a:cubicBezTo>
                <a:cubicBezTo>
                  <a:pt x="17411" y="8525"/>
                  <a:pt x="17519" y="8525"/>
                  <a:pt x="17585" y="8459"/>
                </a:cubicBezTo>
                <a:cubicBezTo>
                  <a:pt x="17652" y="8393"/>
                  <a:pt x="17652" y="8287"/>
                  <a:pt x="17585" y="8221"/>
                </a:cubicBezTo>
                <a:cubicBezTo>
                  <a:pt x="17552" y="8189"/>
                  <a:pt x="17509" y="8172"/>
                  <a:pt x="17465" y="8172"/>
                </a:cubicBezTo>
                <a:close/>
                <a:moveTo>
                  <a:pt x="18252" y="8172"/>
                </a:moveTo>
                <a:cubicBezTo>
                  <a:pt x="18208" y="8172"/>
                  <a:pt x="18165" y="8189"/>
                  <a:pt x="18131" y="8221"/>
                </a:cubicBezTo>
                <a:cubicBezTo>
                  <a:pt x="18065" y="8287"/>
                  <a:pt x="18065" y="8393"/>
                  <a:pt x="18131" y="8459"/>
                </a:cubicBezTo>
                <a:cubicBezTo>
                  <a:pt x="18198" y="8525"/>
                  <a:pt x="18305" y="8525"/>
                  <a:pt x="18371" y="8459"/>
                </a:cubicBezTo>
                <a:cubicBezTo>
                  <a:pt x="18438" y="8393"/>
                  <a:pt x="18438" y="8287"/>
                  <a:pt x="18371" y="8221"/>
                </a:cubicBezTo>
                <a:cubicBezTo>
                  <a:pt x="18338" y="8189"/>
                  <a:pt x="18295" y="8172"/>
                  <a:pt x="18252" y="8172"/>
                </a:cubicBezTo>
                <a:close/>
                <a:moveTo>
                  <a:pt x="19037" y="8172"/>
                </a:moveTo>
                <a:cubicBezTo>
                  <a:pt x="18994" y="8172"/>
                  <a:pt x="18951" y="8189"/>
                  <a:pt x="18918" y="8221"/>
                </a:cubicBezTo>
                <a:cubicBezTo>
                  <a:pt x="18851" y="8287"/>
                  <a:pt x="18851" y="8393"/>
                  <a:pt x="18918" y="8459"/>
                </a:cubicBezTo>
                <a:cubicBezTo>
                  <a:pt x="18984" y="8525"/>
                  <a:pt x="19091" y="8525"/>
                  <a:pt x="19158" y="8459"/>
                </a:cubicBezTo>
                <a:cubicBezTo>
                  <a:pt x="19224" y="8393"/>
                  <a:pt x="19224" y="8287"/>
                  <a:pt x="19158" y="8221"/>
                </a:cubicBezTo>
                <a:cubicBezTo>
                  <a:pt x="19125" y="8189"/>
                  <a:pt x="19081" y="8172"/>
                  <a:pt x="19037" y="8172"/>
                </a:cubicBezTo>
                <a:close/>
                <a:moveTo>
                  <a:pt x="19824" y="8172"/>
                </a:moveTo>
                <a:cubicBezTo>
                  <a:pt x="19780" y="8172"/>
                  <a:pt x="19736" y="8189"/>
                  <a:pt x="19703" y="8221"/>
                </a:cubicBezTo>
                <a:cubicBezTo>
                  <a:pt x="19637" y="8287"/>
                  <a:pt x="19637" y="8393"/>
                  <a:pt x="19703" y="8459"/>
                </a:cubicBezTo>
                <a:cubicBezTo>
                  <a:pt x="19770" y="8525"/>
                  <a:pt x="19878" y="8525"/>
                  <a:pt x="19944" y="8459"/>
                </a:cubicBezTo>
                <a:cubicBezTo>
                  <a:pt x="20010" y="8393"/>
                  <a:pt x="20010" y="8287"/>
                  <a:pt x="19944" y="8221"/>
                </a:cubicBezTo>
                <a:cubicBezTo>
                  <a:pt x="19911" y="8189"/>
                  <a:pt x="19867" y="8172"/>
                  <a:pt x="19824" y="8172"/>
                </a:cubicBezTo>
                <a:close/>
                <a:moveTo>
                  <a:pt x="20610" y="8172"/>
                </a:moveTo>
                <a:cubicBezTo>
                  <a:pt x="20566" y="8172"/>
                  <a:pt x="20523" y="8189"/>
                  <a:pt x="20490" y="8221"/>
                </a:cubicBezTo>
                <a:cubicBezTo>
                  <a:pt x="20423" y="8287"/>
                  <a:pt x="20423" y="8393"/>
                  <a:pt x="20490" y="8459"/>
                </a:cubicBezTo>
                <a:cubicBezTo>
                  <a:pt x="20556" y="8525"/>
                  <a:pt x="20664" y="8525"/>
                  <a:pt x="20730" y="8459"/>
                </a:cubicBezTo>
                <a:cubicBezTo>
                  <a:pt x="20797" y="8393"/>
                  <a:pt x="20797" y="8287"/>
                  <a:pt x="20730" y="8221"/>
                </a:cubicBezTo>
                <a:cubicBezTo>
                  <a:pt x="20697" y="8189"/>
                  <a:pt x="20653" y="8172"/>
                  <a:pt x="20610" y="8172"/>
                </a:cubicBezTo>
                <a:close/>
                <a:moveTo>
                  <a:pt x="21396" y="8172"/>
                </a:moveTo>
                <a:cubicBezTo>
                  <a:pt x="21353" y="8172"/>
                  <a:pt x="21309" y="8189"/>
                  <a:pt x="21276" y="8221"/>
                </a:cubicBezTo>
                <a:cubicBezTo>
                  <a:pt x="21209" y="8287"/>
                  <a:pt x="21209" y="8393"/>
                  <a:pt x="21276" y="8459"/>
                </a:cubicBezTo>
                <a:cubicBezTo>
                  <a:pt x="21342" y="8525"/>
                  <a:pt x="21450" y="8525"/>
                  <a:pt x="21517" y="8459"/>
                </a:cubicBezTo>
                <a:cubicBezTo>
                  <a:pt x="21583" y="8393"/>
                  <a:pt x="21583" y="8287"/>
                  <a:pt x="21517" y="8221"/>
                </a:cubicBezTo>
                <a:cubicBezTo>
                  <a:pt x="21483" y="8189"/>
                  <a:pt x="21440" y="8172"/>
                  <a:pt x="21396" y="8172"/>
                </a:cubicBezTo>
                <a:close/>
                <a:moveTo>
                  <a:pt x="169" y="8989"/>
                </a:moveTo>
                <a:cubicBezTo>
                  <a:pt x="126" y="8989"/>
                  <a:pt x="83" y="9006"/>
                  <a:pt x="49" y="9039"/>
                </a:cubicBezTo>
                <a:cubicBezTo>
                  <a:pt x="-17" y="9104"/>
                  <a:pt x="-17" y="9211"/>
                  <a:pt x="49" y="9276"/>
                </a:cubicBezTo>
                <a:cubicBezTo>
                  <a:pt x="116" y="9342"/>
                  <a:pt x="223" y="9342"/>
                  <a:pt x="290" y="9276"/>
                </a:cubicBezTo>
                <a:cubicBezTo>
                  <a:pt x="356" y="9211"/>
                  <a:pt x="356" y="9104"/>
                  <a:pt x="290" y="9039"/>
                </a:cubicBezTo>
                <a:cubicBezTo>
                  <a:pt x="256" y="9006"/>
                  <a:pt x="213" y="8989"/>
                  <a:pt x="169" y="8989"/>
                </a:cubicBezTo>
                <a:close/>
                <a:moveTo>
                  <a:pt x="955" y="8989"/>
                </a:moveTo>
                <a:cubicBezTo>
                  <a:pt x="912" y="8989"/>
                  <a:pt x="869" y="9006"/>
                  <a:pt x="836" y="9039"/>
                </a:cubicBezTo>
                <a:cubicBezTo>
                  <a:pt x="769" y="9104"/>
                  <a:pt x="769" y="9211"/>
                  <a:pt x="836" y="9276"/>
                </a:cubicBezTo>
                <a:cubicBezTo>
                  <a:pt x="902" y="9342"/>
                  <a:pt x="1009" y="9342"/>
                  <a:pt x="1076" y="9276"/>
                </a:cubicBezTo>
                <a:cubicBezTo>
                  <a:pt x="1142" y="9211"/>
                  <a:pt x="1142" y="9104"/>
                  <a:pt x="1076" y="9039"/>
                </a:cubicBezTo>
                <a:cubicBezTo>
                  <a:pt x="1043" y="9006"/>
                  <a:pt x="999" y="8989"/>
                  <a:pt x="955" y="8989"/>
                </a:cubicBezTo>
                <a:close/>
                <a:moveTo>
                  <a:pt x="1742" y="8989"/>
                </a:moveTo>
                <a:cubicBezTo>
                  <a:pt x="1698" y="8989"/>
                  <a:pt x="1654" y="9006"/>
                  <a:pt x="1621" y="9039"/>
                </a:cubicBezTo>
                <a:cubicBezTo>
                  <a:pt x="1555" y="9104"/>
                  <a:pt x="1555" y="9211"/>
                  <a:pt x="1621" y="9276"/>
                </a:cubicBezTo>
                <a:cubicBezTo>
                  <a:pt x="1688" y="9342"/>
                  <a:pt x="1796" y="9342"/>
                  <a:pt x="1862" y="9276"/>
                </a:cubicBezTo>
                <a:cubicBezTo>
                  <a:pt x="1928" y="9211"/>
                  <a:pt x="1928" y="9104"/>
                  <a:pt x="1862" y="9039"/>
                </a:cubicBezTo>
                <a:cubicBezTo>
                  <a:pt x="1829" y="9006"/>
                  <a:pt x="1785" y="8989"/>
                  <a:pt x="1742" y="8989"/>
                </a:cubicBezTo>
                <a:close/>
                <a:moveTo>
                  <a:pt x="2528" y="8989"/>
                </a:moveTo>
                <a:cubicBezTo>
                  <a:pt x="2484" y="8989"/>
                  <a:pt x="2441" y="9006"/>
                  <a:pt x="2408" y="9039"/>
                </a:cubicBezTo>
                <a:cubicBezTo>
                  <a:pt x="2341" y="9104"/>
                  <a:pt x="2341" y="9211"/>
                  <a:pt x="2408" y="9276"/>
                </a:cubicBezTo>
                <a:cubicBezTo>
                  <a:pt x="2474" y="9342"/>
                  <a:pt x="2582" y="9342"/>
                  <a:pt x="2648" y="9276"/>
                </a:cubicBezTo>
                <a:cubicBezTo>
                  <a:pt x="2715" y="9211"/>
                  <a:pt x="2715" y="9104"/>
                  <a:pt x="2648" y="9039"/>
                </a:cubicBezTo>
                <a:cubicBezTo>
                  <a:pt x="2615" y="9006"/>
                  <a:pt x="2571" y="8989"/>
                  <a:pt x="2528" y="8989"/>
                </a:cubicBezTo>
                <a:close/>
                <a:moveTo>
                  <a:pt x="3314" y="8989"/>
                </a:moveTo>
                <a:cubicBezTo>
                  <a:pt x="3271" y="8989"/>
                  <a:pt x="3227" y="9006"/>
                  <a:pt x="3194" y="9039"/>
                </a:cubicBezTo>
                <a:cubicBezTo>
                  <a:pt x="3127" y="9104"/>
                  <a:pt x="3127" y="9211"/>
                  <a:pt x="3194" y="9276"/>
                </a:cubicBezTo>
                <a:cubicBezTo>
                  <a:pt x="3260" y="9342"/>
                  <a:pt x="3368" y="9342"/>
                  <a:pt x="3434" y="9276"/>
                </a:cubicBezTo>
                <a:cubicBezTo>
                  <a:pt x="3500" y="9211"/>
                  <a:pt x="3500" y="9104"/>
                  <a:pt x="3434" y="9039"/>
                </a:cubicBezTo>
                <a:cubicBezTo>
                  <a:pt x="3401" y="9006"/>
                  <a:pt x="3358" y="8989"/>
                  <a:pt x="3314" y="8989"/>
                </a:cubicBezTo>
                <a:close/>
                <a:moveTo>
                  <a:pt x="4101" y="8989"/>
                </a:moveTo>
                <a:cubicBezTo>
                  <a:pt x="4057" y="8989"/>
                  <a:pt x="4013" y="9006"/>
                  <a:pt x="3980" y="9039"/>
                </a:cubicBezTo>
                <a:cubicBezTo>
                  <a:pt x="3914" y="9104"/>
                  <a:pt x="3914" y="9211"/>
                  <a:pt x="3980" y="9276"/>
                </a:cubicBezTo>
                <a:cubicBezTo>
                  <a:pt x="4047" y="9342"/>
                  <a:pt x="4154" y="9342"/>
                  <a:pt x="4220" y="9276"/>
                </a:cubicBezTo>
                <a:cubicBezTo>
                  <a:pt x="4287" y="9211"/>
                  <a:pt x="4287" y="9104"/>
                  <a:pt x="4220" y="9039"/>
                </a:cubicBezTo>
                <a:cubicBezTo>
                  <a:pt x="4187" y="9006"/>
                  <a:pt x="4144" y="8989"/>
                  <a:pt x="4101" y="8989"/>
                </a:cubicBezTo>
                <a:close/>
                <a:moveTo>
                  <a:pt x="4886" y="8989"/>
                </a:moveTo>
                <a:cubicBezTo>
                  <a:pt x="4843" y="8989"/>
                  <a:pt x="4800" y="9006"/>
                  <a:pt x="4766" y="9039"/>
                </a:cubicBezTo>
                <a:cubicBezTo>
                  <a:pt x="4700" y="9104"/>
                  <a:pt x="4700" y="9211"/>
                  <a:pt x="4766" y="9276"/>
                </a:cubicBezTo>
                <a:cubicBezTo>
                  <a:pt x="4833" y="9342"/>
                  <a:pt x="4940" y="9342"/>
                  <a:pt x="5007" y="9276"/>
                </a:cubicBezTo>
                <a:cubicBezTo>
                  <a:pt x="5073" y="9211"/>
                  <a:pt x="5073" y="9104"/>
                  <a:pt x="5007" y="9039"/>
                </a:cubicBezTo>
                <a:cubicBezTo>
                  <a:pt x="4973" y="9006"/>
                  <a:pt x="4930" y="8989"/>
                  <a:pt x="4886" y="8989"/>
                </a:cubicBezTo>
                <a:close/>
                <a:moveTo>
                  <a:pt x="5672" y="8989"/>
                </a:moveTo>
                <a:cubicBezTo>
                  <a:pt x="5629" y="8989"/>
                  <a:pt x="5586" y="9006"/>
                  <a:pt x="5553" y="9039"/>
                </a:cubicBezTo>
                <a:cubicBezTo>
                  <a:pt x="5486" y="9104"/>
                  <a:pt x="5486" y="9211"/>
                  <a:pt x="5553" y="9276"/>
                </a:cubicBezTo>
                <a:cubicBezTo>
                  <a:pt x="5619" y="9342"/>
                  <a:pt x="5726" y="9342"/>
                  <a:pt x="5793" y="9276"/>
                </a:cubicBezTo>
                <a:cubicBezTo>
                  <a:pt x="5859" y="9211"/>
                  <a:pt x="5859" y="9104"/>
                  <a:pt x="5793" y="9039"/>
                </a:cubicBezTo>
                <a:cubicBezTo>
                  <a:pt x="5760" y="9006"/>
                  <a:pt x="5716" y="8989"/>
                  <a:pt x="5672" y="8989"/>
                </a:cubicBezTo>
                <a:close/>
                <a:moveTo>
                  <a:pt x="6459" y="8989"/>
                </a:moveTo>
                <a:cubicBezTo>
                  <a:pt x="6415" y="8989"/>
                  <a:pt x="6372" y="9006"/>
                  <a:pt x="6338" y="9039"/>
                </a:cubicBezTo>
                <a:cubicBezTo>
                  <a:pt x="6272" y="9104"/>
                  <a:pt x="6272" y="9211"/>
                  <a:pt x="6338" y="9276"/>
                </a:cubicBezTo>
                <a:cubicBezTo>
                  <a:pt x="6405" y="9342"/>
                  <a:pt x="6513" y="9342"/>
                  <a:pt x="6579" y="9276"/>
                </a:cubicBezTo>
                <a:cubicBezTo>
                  <a:pt x="6646" y="9211"/>
                  <a:pt x="6646" y="9104"/>
                  <a:pt x="6579" y="9039"/>
                </a:cubicBezTo>
                <a:cubicBezTo>
                  <a:pt x="6546" y="9006"/>
                  <a:pt x="6502" y="8989"/>
                  <a:pt x="6459" y="8989"/>
                </a:cubicBezTo>
                <a:close/>
                <a:moveTo>
                  <a:pt x="7245" y="8989"/>
                </a:moveTo>
                <a:cubicBezTo>
                  <a:pt x="7202" y="8989"/>
                  <a:pt x="7158" y="9006"/>
                  <a:pt x="7125" y="9039"/>
                </a:cubicBezTo>
                <a:cubicBezTo>
                  <a:pt x="7058" y="9104"/>
                  <a:pt x="7058" y="9211"/>
                  <a:pt x="7125" y="9276"/>
                </a:cubicBezTo>
                <a:cubicBezTo>
                  <a:pt x="7191" y="9342"/>
                  <a:pt x="7299" y="9342"/>
                  <a:pt x="7365" y="9276"/>
                </a:cubicBezTo>
                <a:cubicBezTo>
                  <a:pt x="7432" y="9211"/>
                  <a:pt x="7432" y="9104"/>
                  <a:pt x="7365" y="9039"/>
                </a:cubicBezTo>
                <a:cubicBezTo>
                  <a:pt x="7332" y="9006"/>
                  <a:pt x="7289" y="8989"/>
                  <a:pt x="7245" y="8989"/>
                </a:cubicBezTo>
                <a:close/>
                <a:moveTo>
                  <a:pt x="8031" y="8989"/>
                </a:moveTo>
                <a:cubicBezTo>
                  <a:pt x="7988" y="8989"/>
                  <a:pt x="7944" y="9006"/>
                  <a:pt x="7911" y="9039"/>
                </a:cubicBezTo>
                <a:cubicBezTo>
                  <a:pt x="7845" y="9104"/>
                  <a:pt x="7845" y="9211"/>
                  <a:pt x="7911" y="9276"/>
                </a:cubicBezTo>
                <a:cubicBezTo>
                  <a:pt x="7977" y="9342"/>
                  <a:pt x="8085" y="9342"/>
                  <a:pt x="8151" y="9276"/>
                </a:cubicBezTo>
                <a:cubicBezTo>
                  <a:pt x="8217" y="9211"/>
                  <a:pt x="8217" y="9104"/>
                  <a:pt x="8151" y="9039"/>
                </a:cubicBezTo>
                <a:cubicBezTo>
                  <a:pt x="8118" y="9006"/>
                  <a:pt x="8075" y="8989"/>
                  <a:pt x="8031" y="8989"/>
                </a:cubicBezTo>
                <a:close/>
                <a:moveTo>
                  <a:pt x="8818" y="8989"/>
                </a:moveTo>
                <a:cubicBezTo>
                  <a:pt x="8774" y="8989"/>
                  <a:pt x="8730" y="9006"/>
                  <a:pt x="8697" y="9039"/>
                </a:cubicBezTo>
                <a:cubicBezTo>
                  <a:pt x="8631" y="9104"/>
                  <a:pt x="8631" y="9211"/>
                  <a:pt x="8697" y="9276"/>
                </a:cubicBezTo>
                <a:cubicBezTo>
                  <a:pt x="8764" y="9342"/>
                  <a:pt x="8871" y="9342"/>
                  <a:pt x="8937" y="9276"/>
                </a:cubicBezTo>
                <a:cubicBezTo>
                  <a:pt x="9004" y="9211"/>
                  <a:pt x="9004" y="9104"/>
                  <a:pt x="8937" y="9039"/>
                </a:cubicBezTo>
                <a:cubicBezTo>
                  <a:pt x="8904" y="9006"/>
                  <a:pt x="8861" y="8989"/>
                  <a:pt x="8818" y="8989"/>
                </a:cubicBezTo>
                <a:close/>
                <a:moveTo>
                  <a:pt x="9603" y="8989"/>
                </a:moveTo>
                <a:cubicBezTo>
                  <a:pt x="9560" y="8989"/>
                  <a:pt x="9517" y="9006"/>
                  <a:pt x="9483" y="9039"/>
                </a:cubicBezTo>
                <a:cubicBezTo>
                  <a:pt x="9417" y="9104"/>
                  <a:pt x="9417" y="9211"/>
                  <a:pt x="9483" y="9276"/>
                </a:cubicBezTo>
                <a:cubicBezTo>
                  <a:pt x="9550" y="9342"/>
                  <a:pt x="9657" y="9342"/>
                  <a:pt x="9724" y="9276"/>
                </a:cubicBezTo>
                <a:cubicBezTo>
                  <a:pt x="9790" y="9211"/>
                  <a:pt x="9790" y="9104"/>
                  <a:pt x="9724" y="9039"/>
                </a:cubicBezTo>
                <a:cubicBezTo>
                  <a:pt x="9690" y="9006"/>
                  <a:pt x="9647" y="8989"/>
                  <a:pt x="9603" y="8989"/>
                </a:cubicBezTo>
                <a:close/>
                <a:moveTo>
                  <a:pt x="10390" y="8989"/>
                </a:moveTo>
                <a:cubicBezTo>
                  <a:pt x="10346" y="8989"/>
                  <a:pt x="10303" y="9006"/>
                  <a:pt x="10270" y="9039"/>
                </a:cubicBezTo>
                <a:cubicBezTo>
                  <a:pt x="10203" y="9104"/>
                  <a:pt x="10203" y="9211"/>
                  <a:pt x="10270" y="9276"/>
                </a:cubicBezTo>
                <a:cubicBezTo>
                  <a:pt x="10336" y="9342"/>
                  <a:pt x="10444" y="9342"/>
                  <a:pt x="10510" y="9276"/>
                </a:cubicBezTo>
                <a:cubicBezTo>
                  <a:pt x="10576" y="9211"/>
                  <a:pt x="10576" y="9104"/>
                  <a:pt x="10510" y="9039"/>
                </a:cubicBezTo>
                <a:cubicBezTo>
                  <a:pt x="10477" y="9006"/>
                  <a:pt x="10433" y="8989"/>
                  <a:pt x="10390" y="8989"/>
                </a:cubicBezTo>
                <a:close/>
                <a:moveTo>
                  <a:pt x="11176" y="8989"/>
                </a:moveTo>
                <a:cubicBezTo>
                  <a:pt x="11132" y="8989"/>
                  <a:pt x="11089" y="9006"/>
                  <a:pt x="11055" y="9039"/>
                </a:cubicBezTo>
                <a:cubicBezTo>
                  <a:pt x="10989" y="9104"/>
                  <a:pt x="10989" y="9211"/>
                  <a:pt x="11055" y="9276"/>
                </a:cubicBezTo>
                <a:cubicBezTo>
                  <a:pt x="11122" y="9342"/>
                  <a:pt x="11230" y="9342"/>
                  <a:pt x="11296" y="9276"/>
                </a:cubicBezTo>
                <a:cubicBezTo>
                  <a:pt x="11363" y="9211"/>
                  <a:pt x="11363" y="9104"/>
                  <a:pt x="11296" y="9039"/>
                </a:cubicBezTo>
                <a:cubicBezTo>
                  <a:pt x="11263" y="9006"/>
                  <a:pt x="11219" y="8989"/>
                  <a:pt x="11176" y="8989"/>
                </a:cubicBezTo>
                <a:close/>
                <a:moveTo>
                  <a:pt x="11962" y="8989"/>
                </a:moveTo>
                <a:cubicBezTo>
                  <a:pt x="11919" y="8989"/>
                  <a:pt x="11875" y="9006"/>
                  <a:pt x="11842" y="9039"/>
                </a:cubicBezTo>
                <a:cubicBezTo>
                  <a:pt x="11775" y="9104"/>
                  <a:pt x="11775" y="9211"/>
                  <a:pt x="11842" y="9276"/>
                </a:cubicBezTo>
                <a:cubicBezTo>
                  <a:pt x="11908" y="9342"/>
                  <a:pt x="12016" y="9342"/>
                  <a:pt x="12083" y="9276"/>
                </a:cubicBezTo>
                <a:cubicBezTo>
                  <a:pt x="12149" y="9211"/>
                  <a:pt x="12149" y="9104"/>
                  <a:pt x="12083" y="9039"/>
                </a:cubicBezTo>
                <a:cubicBezTo>
                  <a:pt x="12049" y="9006"/>
                  <a:pt x="12006" y="8989"/>
                  <a:pt x="11962" y="8989"/>
                </a:cubicBezTo>
                <a:close/>
                <a:moveTo>
                  <a:pt x="12748" y="8989"/>
                </a:moveTo>
                <a:cubicBezTo>
                  <a:pt x="12705" y="8989"/>
                  <a:pt x="12661" y="9006"/>
                  <a:pt x="12628" y="9039"/>
                </a:cubicBezTo>
                <a:cubicBezTo>
                  <a:pt x="12562" y="9104"/>
                  <a:pt x="12562" y="9211"/>
                  <a:pt x="12628" y="9276"/>
                </a:cubicBezTo>
                <a:cubicBezTo>
                  <a:pt x="12694" y="9342"/>
                  <a:pt x="12802" y="9342"/>
                  <a:pt x="12868" y="9276"/>
                </a:cubicBezTo>
                <a:cubicBezTo>
                  <a:pt x="12935" y="9211"/>
                  <a:pt x="12935" y="9104"/>
                  <a:pt x="12868" y="9039"/>
                </a:cubicBezTo>
                <a:cubicBezTo>
                  <a:pt x="12835" y="9006"/>
                  <a:pt x="12792" y="8989"/>
                  <a:pt x="12748" y="8989"/>
                </a:cubicBezTo>
                <a:close/>
                <a:moveTo>
                  <a:pt x="13535" y="8989"/>
                </a:moveTo>
                <a:cubicBezTo>
                  <a:pt x="13491" y="8989"/>
                  <a:pt x="13447" y="9006"/>
                  <a:pt x="13414" y="9039"/>
                </a:cubicBezTo>
                <a:cubicBezTo>
                  <a:pt x="13348" y="9104"/>
                  <a:pt x="13348" y="9211"/>
                  <a:pt x="13414" y="9276"/>
                </a:cubicBezTo>
                <a:cubicBezTo>
                  <a:pt x="13481" y="9342"/>
                  <a:pt x="13588" y="9342"/>
                  <a:pt x="13654" y="9276"/>
                </a:cubicBezTo>
                <a:cubicBezTo>
                  <a:pt x="13721" y="9211"/>
                  <a:pt x="13721" y="9104"/>
                  <a:pt x="13654" y="9039"/>
                </a:cubicBezTo>
                <a:cubicBezTo>
                  <a:pt x="13621" y="9006"/>
                  <a:pt x="13578" y="8989"/>
                  <a:pt x="13535" y="8989"/>
                </a:cubicBezTo>
                <a:close/>
                <a:moveTo>
                  <a:pt x="14320" y="8989"/>
                </a:moveTo>
                <a:cubicBezTo>
                  <a:pt x="14277" y="8989"/>
                  <a:pt x="14234" y="9006"/>
                  <a:pt x="14201" y="9039"/>
                </a:cubicBezTo>
                <a:cubicBezTo>
                  <a:pt x="14134" y="9104"/>
                  <a:pt x="14134" y="9211"/>
                  <a:pt x="14201" y="9276"/>
                </a:cubicBezTo>
                <a:cubicBezTo>
                  <a:pt x="14267" y="9342"/>
                  <a:pt x="14374" y="9342"/>
                  <a:pt x="14441" y="9276"/>
                </a:cubicBezTo>
                <a:cubicBezTo>
                  <a:pt x="14507" y="9211"/>
                  <a:pt x="14507" y="9104"/>
                  <a:pt x="14441" y="9039"/>
                </a:cubicBezTo>
                <a:cubicBezTo>
                  <a:pt x="14408" y="9006"/>
                  <a:pt x="14364" y="8989"/>
                  <a:pt x="14320" y="8989"/>
                </a:cubicBezTo>
                <a:close/>
                <a:moveTo>
                  <a:pt x="15107" y="8989"/>
                </a:moveTo>
                <a:cubicBezTo>
                  <a:pt x="15063" y="8989"/>
                  <a:pt x="15019" y="9006"/>
                  <a:pt x="14986" y="9039"/>
                </a:cubicBezTo>
                <a:cubicBezTo>
                  <a:pt x="14920" y="9104"/>
                  <a:pt x="14920" y="9211"/>
                  <a:pt x="14986" y="9276"/>
                </a:cubicBezTo>
                <a:cubicBezTo>
                  <a:pt x="15053" y="9342"/>
                  <a:pt x="15161" y="9342"/>
                  <a:pt x="15227" y="9276"/>
                </a:cubicBezTo>
                <a:cubicBezTo>
                  <a:pt x="15293" y="9211"/>
                  <a:pt x="15293" y="9104"/>
                  <a:pt x="15227" y="9039"/>
                </a:cubicBezTo>
                <a:cubicBezTo>
                  <a:pt x="15194" y="9006"/>
                  <a:pt x="15150" y="8989"/>
                  <a:pt x="15107" y="8989"/>
                </a:cubicBezTo>
                <a:close/>
                <a:moveTo>
                  <a:pt x="15893" y="8989"/>
                </a:moveTo>
                <a:cubicBezTo>
                  <a:pt x="15849" y="8989"/>
                  <a:pt x="15806" y="9006"/>
                  <a:pt x="15772" y="9039"/>
                </a:cubicBezTo>
                <a:cubicBezTo>
                  <a:pt x="15706" y="9104"/>
                  <a:pt x="15706" y="9211"/>
                  <a:pt x="15772" y="9276"/>
                </a:cubicBezTo>
                <a:cubicBezTo>
                  <a:pt x="15839" y="9342"/>
                  <a:pt x="15947" y="9342"/>
                  <a:pt x="16013" y="9276"/>
                </a:cubicBezTo>
                <a:cubicBezTo>
                  <a:pt x="16080" y="9211"/>
                  <a:pt x="16080" y="9104"/>
                  <a:pt x="16013" y="9039"/>
                </a:cubicBezTo>
                <a:cubicBezTo>
                  <a:pt x="15980" y="9006"/>
                  <a:pt x="15936" y="8989"/>
                  <a:pt x="15893" y="8989"/>
                </a:cubicBezTo>
                <a:close/>
                <a:moveTo>
                  <a:pt x="16679" y="8989"/>
                </a:moveTo>
                <a:cubicBezTo>
                  <a:pt x="16636" y="8989"/>
                  <a:pt x="16592" y="9006"/>
                  <a:pt x="16559" y="9039"/>
                </a:cubicBezTo>
                <a:cubicBezTo>
                  <a:pt x="16492" y="9104"/>
                  <a:pt x="16492" y="9211"/>
                  <a:pt x="16559" y="9276"/>
                </a:cubicBezTo>
                <a:cubicBezTo>
                  <a:pt x="16625" y="9342"/>
                  <a:pt x="16733" y="9342"/>
                  <a:pt x="16800" y="9276"/>
                </a:cubicBezTo>
                <a:cubicBezTo>
                  <a:pt x="16866" y="9211"/>
                  <a:pt x="16866" y="9104"/>
                  <a:pt x="16800" y="9039"/>
                </a:cubicBezTo>
                <a:cubicBezTo>
                  <a:pt x="16766" y="9006"/>
                  <a:pt x="16723" y="8989"/>
                  <a:pt x="16679" y="8989"/>
                </a:cubicBezTo>
                <a:close/>
                <a:moveTo>
                  <a:pt x="17465" y="8989"/>
                </a:moveTo>
                <a:cubicBezTo>
                  <a:pt x="17422" y="8989"/>
                  <a:pt x="17378" y="9006"/>
                  <a:pt x="17345" y="9039"/>
                </a:cubicBezTo>
                <a:cubicBezTo>
                  <a:pt x="17279" y="9104"/>
                  <a:pt x="17279" y="9211"/>
                  <a:pt x="17345" y="9276"/>
                </a:cubicBezTo>
                <a:cubicBezTo>
                  <a:pt x="17411" y="9342"/>
                  <a:pt x="17519" y="9342"/>
                  <a:pt x="17585" y="9276"/>
                </a:cubicBezTo>
                <a:cubicBezTo>
                  <a:pt x="17652" y="9211"/>
                  <a:pt x="17652" y="9104"/>
                  <a:pt x="17585" y="9039"/>
                </a:cubicBezTo>
                <a:cubicBezTo>
                  <a:pt x="17552" y="9006"/>
                  <a:pt x="17509" y="8989"/>
                  <a:pt x="17465" y="8989"/>
                </a:cubicBezTo>
                <a:close/>
                <a:moveTo>
                  <a:pt x="18252" y="8989"/>
                </a:moveTo>
                <a:cubicBezTo>
                  <a:pt x="18208" y="8989"/>
                  <a:pt x="18165" y="9006"/>
                  <a:pt x="18131" y="9039"/>
                </a:cubicBezTo>
                <a:cubicBezTo>
                  <a:pt x="18065" y="9104"/>
                  <a:pt x="18065" y="9211"/>
                  <a:pt x="18131" y="9276"/>
                </a:cubicBezTo>
                <a:cubicBezTo>
                  <a:pt x="18198" y="9342"/>
                  <a:pt x="18305" y="9342"/>
                  <a:pt x="18371" y="9276"/>
                </a:cubicBezTo>
                <a:cubicBezTo>
                  <a:pt x="18438" y="9211"/>
                  <a:pt x="18438" y="9104"/>
                  <a:pt x="18371" y="9039"/>
                </a:cubicBezTo>
                <a:cubicBezTo>
                  <a:pt x="18338" y="9006"/>
                  <a:pt x="18295" y="8989"/>
                  <a:pt x="18252" y="8989"/>
                </a:cubicBezTo>
                <a:close/>
                <a:moveTo>
                  <a:pt x="19037" y="8989"/>
                </a:moveTo>
                <a:cubicBezTo>
                  <a:pt x="18994" y="8989"/>
                  <a:pt x="18951" y="9006"/>
                  <a:pt x="18918" y="9039"/>
                </a:cubicBezTo>
                <a:cubicBezTo>
                  <a:pt x="18851" y="9104"/>
                  <a:pt x="18851" y="9211"/>
                  <a:pt x="18918" y="9276"/>
                </a:cubicBezTo>
                <a:cubicBezTo>
                  <a:pt x="18984" y="9342"/>
                  <a:pt x="19091" y="9342"/>
                  <a:pt x="19158" y="9276"/>
                </a:cubicBezTo>
                <a:cubicBezTo>
                  <a:pt x="19224" y="9211"/>
                  <a:pt x="19224" y="9104"/>
                  <a:pt x="19158" y="9039"/>
                </a:cubicBezTo>
                <a:cubicBezTo>
                  <a:pt x="19125" y="9006"/>
                  <a:pt x="19081" y="8989"/>
                  <a:pt x="19037" y="8989"/>
                </a:cubicBezTo>
                <a:close/>
                <a:moveTo>
                  <a:pt x="19824" y="8989"/>
                </a:moveTo>
                <a:cubicBezTo>
                  <a:pt x="19780" y="8989"/>
                  <a:pt x="19736" y="9006"/>
                  <a:pt x="19703" y="9039"/>
                </a:cubicBezTo>
                <a:cubicBezTo>
                  <a:pt x="19637" y="9104"/>
                  <a:pt x="19637" y="9211"/>
                  <a:pt x="19703" y="9276"/>
                </a:cubicBezTo>
                <a:cubicBezTo>
                  <a:pt x="19770" y="9342"/>
                  <a:pt x="19878" y="9342"/>
                  <a:pt x="19944" y="9276"/>
                </a:cubicBezTo>
                <a:cubicBezTo>
                  <a:pt x="20010" y="9211"/>
                  <a:pt x="20010" y="9104"/>
                  <a:pt x="19944" y="9039"/>
                </a:cubicBezTo>
                <a:cubicBezTo>
                  <a:pt x="19911" y="9006"/>
                  <a:pt x="19867" y="8989"/>
                  <a:pt x="19824" y="8989"/>
                </a:cubicBezTo>
                <a:close/>
                <a:moveTo>
                  <a:pt x="20610" y="8989"/>
                </a:moveTo>
                <a:cubicBezTo>
                  <a:pt x="20566" y="8989"/>
                  <a:pt x="20523" y="9006"/>
                  <a:pt x="20490" y="9039"/>
                </a:cubicBezTo>
                <a:cubicBezTo>
                  <a:pt x="20423" y="9104"/>
                  <a:pt x="20423" y="9211"/>
                  <a:pt x="20490" y="9276"/>
                </a:cubicBezTo>
                <a:cubicBezTo>
                  <a:pt x="20556" y="9342"/>
                  <a:pt x="20664" y="9342"/>
                  <a:pt x="20730" y="9276"/>
                </a:cubicBezTo>
                <a:cubicBezTo>
                  <a:pt x="20797" y="9211"/>
                  <a:pt x="20797" y="9104"/>
                  <a:pt x="20730" y="9039"/>
                </a:cubicBezTo>
                <a:cubicBezTo>
                  <a:pt x="20697" y="9006"/>
                  <a:pt x="20653" y="8989"/>
                  <a:pt x="20610" y="8989"/>
                </a:cubicBezTo>
                <a:close/>
                <a:moveTo>
                  <a:pt x="21396" y="8989"/>
                </a:moveTo>
                <a:cubicBezTo>
                  <a:pt x="21353" y="8989"/>
                  <a:pt x="21309" y="9006"/>
                  <a:pt x="21276" y="9039"/>
                </a:cubicBezTo>
                <a:cubicBezTo>
                  <a:pt x="21209" y="9104"/>
                  <a:pt x="21209" y="9211"/>
                  <a:pt x="21276" y="9276"/>
                </a:cubicBezTo>
                <a:cubicBezTo>
                  <a:pt x="21342" y="9342"/>
                  <a:pt x="21450" y="9342"/>
                  <a:pt x="21517" y="9276"/>
                </a:cubicBezTo>
                <a:cubicBezTo>
                  <a:pt x="21583" y="9211"/>
                  <a:pt x="21583" y="9104"/>
                  <a:pt x="21517" y="9039"/>
                </a:cubicBezTo>
                <a:cubicBezTo>
                  <a:pt x="21483" y="9006"/>
                  <a:pt x="21440" y="8989"/>
                  <a:pt x="21396" y="8989"/>
                </a:cubicBezTo>
                <a:close/>
                <a:moveTo>
                  <a:pt x="169" y="9806"/>
                </a:moveTo>
                <a:cubicBezTo>
                  <a:pt x="126" y="9806"/>
                  <a:pt x="83" y="9823"/>
                  <a:pt x="49" y="9856"/>
                </a:cubicBezTo>
                <a:cubicBezTo>
                  <a:pt x="-17" y="9921"/>
                  <a:pt x="-17" y="10028"/>
                  <a:pt x="49" y="10093"/>
                </a:cubicBezTo>
                <a:cubicBezTo>
                  <a:pt x="116" y="10159"/>
                  <a:pt x="223" y="10159"/>
                  <a:pt x="290" y="10093"/>
                </a:cubicBezTo>
                <a:cubicBezTo>
                  <a:pt x="356" y="10028"/>
                  <a:pt x="356" y="9921"/>
                  <a:pt x="290" y="9856"/>
                </a:cubicBezTo>
                <a:cubicBezTo>
                  <a:pt x="256" y="9823"/>
                  <a:pt x="213" y="9806"/>
                  <a:pt x="169" y="9806"/>
                </a:cubicBezTo>
                <a:close/>
                <a:moveTo>
                  <a:pt x="955" y="9806"/>
                </a:moveTo>
                <a:cubicBezTo>
                  <a:pt x="912" y="9806"/>
                  <a:pt x="869" y="9823"/>
                  <a:pt x="836" y="9856"/>
                </a:cubicBezTo>
                <a:cubicBezTo>
                  <a:pt x="769" y="9921"/>
                  <a:pt x="769" y="10028"/>
                  <a:pt x="836" y="10093"/>
                </a:cubicBezTo>
                <a:cubicBezTo>
                  <a:pt x="902" y="10159"/>
                  <a:pt x="1009" y="10159"/>
                  <a:pt x="1076" y="10093"/>
                </a:cubicBezTo>
                <a:cubicBezTo>
                  <a:pt x="1142" y="10028"/>
                  <a:pt x="1142" y="9921"/>
                  <a:pt x="1076" y="9856"/>
                </a:cubicBezTo>
                <a:cubicBezTo>
                  <a:pt x="1043" y="9823"/>
                  <a:pt x="999" y="9806"/>
                  <a:pt x="955" y="9806"/>
                </a:cubicBezTo>
                <a:close/>
                <a:moveTo>
                  <a:pt x="1742" y="9806"/>
                </a:moveTo>
                <a:cubicBezTo>
                  <a:pt x="1698" y="9806"/>
                  <a:pt x="1654" y="9823"/>
                  <a:pt x="1621" y="9856"/>
                </a:cubicBezTo>
                <a:cubicBezTo>
                  <a:pt x="1555" y="9921"/>
                  <a:pt x="1555" y="10028"/>
                  <a:pt x="1621" y="10093"/>
                </a:cubicBezTo>
                <a:cubicBezTo>
                  <a:pt x="1688" y="10159"/>
                  <a:pt x="1796" y="10159"/>
                  <a:pt x="1862" y="10093"/>
                </a:cubicBezTo>
                <a:cubicBezTo>
                  <a:pt x="1928" y="10028"/>
                  <a:pt x="1928" y="9921"/>
                  <a:pt x="1862" y="9856"/>
                </a:cubicBezTo>
                <a:cubicBezTo>
                  <a:pt x="1829" y="9823"/>
                  <a:pt x="1785" y="9806"/>
                  <a:pt x="1742" y="9806"/>
                </a:cubicBezTo>
                <a:close/>
                <a:moveTo>
                  <a:pt x="2528" y="9806"/>
                </a:moveTo>
                <a:cubicBezTo>
                  <a:pt x="2484" y="9806"/>
                  <a:pt x="2441" y="9823"/>
                  <a:pt x="2408" y="9856"/>
                </a:cubicBezTo>
                <a:cubicBezTo>
                  <a:pt x="2341" y="9921"/>
                  <a:pt x="2341" y="10028"/>
                  <a:pt x="2408" y="10093"/>
                </a:cubicBezTo>
                <a:cubicBezTo>
                  <a:pt x="2474" y="10159"/>
                  <a:pt x="2582" y="10159"/>
                  <a:pt x="2648" y="10093"/>
                </a:cubicBezTo>
                <a:cubicBezTo>
                  <a:pt x="2715" y="10028"/>
                  <a:pt x="2715" y="9921"/>
                  <a:pt x="2648" y="9856"/>
                </a:cubicBezTo>
                <a:cubicBezTo>
                  <a:pt x="2615" y="9823"/>
                  <a:pt x="2571" y="9806"/>
                  <a:pt x="2528" y="9806"/>
                </a:cubicBezTo>
                <a:close/>
                <a:moveTo>
                  <a:pt x="3314" y="9806"/>
                </a:moveTo>
                <a:cubicBezTo>
                  <a:pt x="3271" y="9806"/>
                  <a:pt x="3227" y="9823"/>
                  <a:pt x="3194" y="9856"/>
                </a:cubicBezTo>
                <a:cubicBezTo>
                  <a:pt x="3127" y="9921"/>
                  <a:pt x="3127" y="10028"/>
                  <a:pt x="3194" y="10093"/>
                </a:cubicBezTo>
                <a:cubicBezTo>
                  <a:pt x="3260" y="10159"/>
                  <a:pt x="3368" y="10159"/>
                  <a:pt x="3434" y="10093"/>
                </a:cubicBezTo>
                <a:cubicBezTo>
                  <a:pt x="3500" y="10028"/>
                  <a:pt x="3500" y="9921"/>
                  <a:pt x="3434" y="9856"/>
                </a:cubicBezTo>
                <a:cubicBezTo>
                  <a:pt x="3401" y="9823"/>
                  <a:pt x="3358" y="9806"/>
                  <a:pt x="3314" y="9806"/>
                </a:cubicBezTo>
                <a:close/>
                <a:moveTo>
                  <a:pt x="4101" y="9806"/>
                </a:moveTo>
                <a:cubicBezTo>
                  <a:pt x="4057" y="9806"/>
                  <a:pt x="4013" y="9823"/>
                  <a:pt x="3980" y="9856"/>
                </a:cubicBezTo>
                <a:cubicBezTo>
                  <a:pt x="3914" y="9921"/>
                  <a:pt x="3914" y="10028"/>
                  <a:pt x="3980" y="10093"/>
                </a:cubicBezTo>
                <a:cubicBezTo>
                  <a:pt x="4047" y="10159"/>
                  <a:pt x="4154" y="10159"/>
                  <a:pt x="4220" y="10093"/>
                </a:cubicBezTo>
                <a:cubicBezTo>
                  <a:pt x="4287" y="10028"/>
                  <a:pt x="4287" y="9921"/>
                  <a:pt x="4220" y="9856"/>
                </a:cubicBezTo>
                <a:cubicBezTo>
                  <a:pt x="4187" y="9823"/>
                  <a:pt x="4144" y="9806"/>
                  <a:pt x="4101" y="9806"/>
                </a:cubicBezTo>
                <a:close/>
                <a:moveTo>
                  <a:pt x="4886" y="9806"/>
                </a:moveTo>
                <a:cubicBezTo>
                  <a:pt x="4843" y="9806"/>
                  <a:pt x="4800" y="9823"/>
                  <a:pt x="4766" y="9856"/>
                </a:cubicBezTo>
                <a:cubicBezTo>
                  <a:pt x="4700" y="9921"/>
                  <a:pt x="4700" y="10028"/>
                  <a:pt x="4766" y="10093"/>
                </a:cubicBezTo>
                <a:cubicBezTo>
                  <a:pt x="4833" y="10159"/>
                  <a:pt x="4940" y="10159"/>
                  <a:pt x="5007" y="10093"/>
                </a:cubicBezTo>
                <a:cubicBezTo>
                  <a:pt x="5073" y="10028"/>
                  <a:pt x="5073" y="9921"/>
                  <a:pt x="5007" y="9856"/>
                </a:cubicBezTo>
                <a:cubicBezTo>
                  <a:pt x="4973" y="9823"/>
                  <a:pt x="4930" y="9806"/>
                  <a:pt x="4886" y="9806"/>
                </a:cubicBezTo>
                <a:close/>
                <a:moveTo>
                  <a:pt x="5672" y="9806"/>
                </a:moveTo>
                <a:cubicBezTo>
                  <a:pt x="5629" y="9806"/>
                  <a:pt x="5586" y="9823"/>
                  <a:pt x="5553" y="9856"/>
                </a:cubicBezTo>
                <a:cubicBezTo>
                  <a:pt x="5486" y="9921"/>
                  <a:pt x="5486" y="10028"/>
                  <a:pt x="5553" y="10093"/>
                </a:cubicBezTo>
                <a:cubicBezTo>
                  <a:pt x="5619" y="10159"/>
                  <a:pt x="5726" y="10159"/>
                  <a:pt x="5793" y="10093"/>
                </a:cubicBezTo>
                <a:cubicBezTo>
                  <a:pt x="5859" y="10028"/>
                  <a:pt x="5859" y="9921"/>
                  <a:pt x="5793" y="9856"/>
                </a:cubicBezTo>
                <a:cubicBezTo>
                  <a:pt x="5760" y="9823"/>
                  <a:pt x="5716" y="9806"/>
                  <a:pt x="5672" y="9806"/>
                </a:cubicBezTo>
                <a:close/>
                <a:moveTo>
                  <a:pt x="6459" y="9806"/>
                </a:moveTo>
                <a:cubicBezTo>
                  <a:pt x="6415" y="9806"/>
                  <a:pt x="6372" y="9823"/>
                  <a:pt x="6338" y="9856"/>
                </a:cubicBezTo>
                <a:cubicBezTo>
                  <a:pt x="6272" y="9921"/>
                  <a:pt x="6272" y="10028"/>
                  <a:pt x="6338" y="10093"/>
                </a:cubicBezTo>
                <a:cubicBezTo>
                  <a:pt x="6405" y="10159"/>
                  <a:pt x="6513" y="10159"/>
                  <a:pt x="6579" y="10093"/>
                </a:cubicBezTo>
                <a:cubicBezTo>
                  <a:pt x="6646" y="10028"/>
                  <a:pt x="6646" y="9921"/>
                  <a:pt x="6579" y="9856"/>
                </a:cubicBezTo>
                <a:cubicBezTo>
                  <a:pt x="6546" y="9823"/>
                  <a:pt x="6502" y="9806"/>
                  <a:pt x="6459" y="9806"/>
                </a:cubicBezTo>
                <a:close/>
                <a:moveTo>
                  <a:pt x="7245" y="9806"/>
                </a:moveTo>
                <a:cubicBezTo>
                  <a:pt x="7202" y="9806"/>
                  <a:pt x="7158" y="9823"/>
                  <a:pt x="7125" y="9856"/>
                </a:cubicBezTo>
                <a:cubicBezTo>
                  <a:pt x="7058" y="9921"/>
                  <a:pt x="7058" y="10028"/>
                  <a:pt x="7125" y="10093"/>
                </a:cubicBezTo>
                <a:cubicBezTo>
                  <a:pt x="7191" y="10159"/>
                  <a:pt x="7299" y="10159"/>
                  <a:pt x="7365" y="10093"/>
                </a:cubicBezTo>
                <a:cubicBezTo>
                  <a:pt x="7432" y="10028"/>
                  <a:pt x="7432" y="9921"/>
                  <a:pt x="7365" y="9856"/>
                </a:cubicBezTo>
                <a:cubicBezTo>
                  <a:pt x="7332" y="9823"/>
                  <a:pt x="7289" y="9806"/>
                  <a:pt x="7245" y="9806"/>
                </a:cubicBezTo>
                <a:close/>
                <a:moveTo>
                  <a:pt x="8031" y="9806"/>
                </a:moveTo>
                <a:cubicBezTo>
                  <a:pt x="7988" y="9806"/>
                  <a:pt x="7944" y="9823"/>
                  <a:pt x="7911" y="9856"/>
                </a:cubicBezTo>
                <a:cubicBezTo>
                  <a:pt x="7845" y="9921"/>
                  <a:pt x="7845" y="10028"/>
                  <a:pt x="7911" y="10093"/>
                </a:cubicBezTo>
                <a:cubicBezTo>
                  <a:pt x="7977" y="10159"/>
                  <a:pt x="8085" y="10159"/>
                  <a:pt x="8151" y="10093"/>
                </a:cubicBezTo>
                <a:cubicBezTo>
                  <a:pt x="8217" y="10028"/>
                  <a:pt x="8217" y="9921"/>
                  <a:pt x="8151" y="9856"/>
                </a:cubicBezTo>
                <a:cubicBezTo>
                  <a:pt x="8118" y="9823"/>
                  <a:pt x="8075" y="9806"/>
                  <a:pt x="8031" y="9806"/>
                </a:cubicBezTo>
                <a:close/>
                <a:moveTo>
                  <a:pt x="8818" y="9806"/>
                </a:moveTo>
                <a:cubicBezTo>
                  <a:pt x="8774" y="9806"/>
                  <a:pt x="8730" y="9823"/>
                  <a:pt x="8697" y="9856"/>
                </a:cubicBezTo>
                <a:cubicBezTo>
                  <a:pt x="8631" y="9921"/>
                  <a:pt x="8631" y="10028"/>
                  <a:pt x="8697" y="10093"/>
                </a:cubicBezTo>
                <a:cubicBezTo>
                  <a:pt x="8764" y="10159"/>
                  <a:pt x="8871" y="10159"/>
                  <a:pt x="8937" y="10093"/>
                </a:cubicBezTo>
                <a:cubicBezTo>
                  <a:pt x="9004" y="10028"/>
                  <a:pt x="9004" y="9921"/>
                  <a:pt x="8937" y="9856"/>
                </a:cubicBezTo>
                <a:cubicBezTo>
                  <a:pt x="8904" y="9823"/>
                  <a:pt x="8861" y="9806"/>
                  <a:pt x="8818" y="9806"/>
                </a:cubicBezTo>
                <a:close/>
                <a:moveTo>
                  <a:pt x="9603" y="9806"/>
                </a:moveTo>
                <a:cubicBezTo>
                  <a:pt x="9560" y="9806"/>
                  <a:pt x="9517" y="9823"/>
                  <a:pt x="9483" y="9856"/>
                </a:cubicBezTo>
                <a:cubicBezTo>
                  <a:pt x="9417" y="9921"/>
                  <a:pt x="9417" y="10028"/>
                  <a:pt x="9483" y="10093"/>
                </a:cubicBezTo>
                <a:cubicBezTo>
                  <a:pt x="9550" y="10159"/>
                  <a:pt x="9657" y="10159"/>
                  <a:pt x="9724" y="10093"/>
                </a:cubicBezTo>
                <a:cubicBezTo>
                  <a:pt x="9790" y="10028"/>
                  <a:pt x="9790" y="9921"/>
                  <a:pt x="9724" y="9856"/>
                </a:cubicBezTo>
                <a:cubicBezTo>
                  <a:pt x="9690" y="9823"/>
                  <a:pt x="9647" y="9806"/>
                  <a:pt x="9603" y="9806"/>
                </a:cubicBezTo>
                <a:close/>
                <a:moveTo>
                  <a:pt x="10390" y="9806"/>
                </a:moveTo>
                <a:cubicBezTo>
                  <a:pt x="10346" y="9806"/>
                  <a:pt x="10303" y="9823"/>
                  <a:pt x="10270" y="9856"/>
                </a:cubicBezTo>
                <a:cubicBezTo>
                  <a:pt x="10203" y="9921"/>
                  <a:pt x="10203" y="10028"/>
                  <a:pt x="10270" y="10093"/>
                </a:cubicBezTo>
                <a:cubicBezTo>
                  <a:pt x="10336" y="10159"/>
                  <a:pt x="10444" y="10159"/>
                  <a:pt x="10510" y="10093"/>
                </a:cubicBezTo>
                <a:cubicBezTo>
                  <a:pt x="10576" y="10028"/>
                  <a:pt x="10576" y="9921"/>
                  <a:pt x="10510" y="9856"/>
                </a:cubicBezTo>
                <a:cubicBezTo>
                  <a:pt x="10477" y="9823"/>
                  <a:pt x="10433" y="9806"/>
                  <a:pt x="10390" y="9806"/>
                </a:cubicBezTo>
                <a:close/>
                <a:moveTo>
                  <a:pt x="11176" y="9806"/>
                </a:moveTo>
                <a:cubicBezTo>
                  <a:pt x="11132" y="9806"/>
                  <a:pt x="11089" y="9823"/>
                  <a:pt x="11055" y="9856"/>
                </a:cubicBezTo>
                <a:cubicBezTo>
                  <a:pt x="10989" y="9921"/>
                  <a:pt x="10989" y="10028"/>
                  <a:pt x="11055" y="10093"/>
                </a:cubicBezTo>
                <a:cubicBezTo>
                  <a:pt x="11122" y="10159"/>
                  <a:pt x="11230" y="10159"/>
                  <a:pt x="11296" y="10093"/>
                </a:cubicBezTo>
                <a:cubicBezTo>
                  <a:pt x="11363" y="10028"/>
                  <a:pt x="11363" y="9921"/>
                  <a:pt x="11296" y="9856"/>
                </a:cubicBezTo>
                <a:cubicBezTo>
                  <a:pt x="11263" y="9823"/>
                  <a:pt x="11219" y="9806"/>
                  <a:pt x="11176" y="9806"/>
                </a:cubicBezTo>
                <a:close/>
                <a:moveTo>
                  <a:pt x="11962" y="9806"/>
                </a:moveTo>
                <a:cubicBezTo>
                  <a:pt x="11919" y="9806"/>
                  <a:pt x="11875" y="9823"/>
                  <a:pt x="11842" y="9856"/>
                </a:cubicBezTo>
                <a:cubicBezTo>
                  <a:pt x="11775" y="9921"/>
                  <a:pt x="11775" y="10028"/>
                  <a:pt x="11842" y="10093"/>
                </a:cubicBezTo>
                <a:cubicBezTo>
                  <a:pt x="11908" y="10159"/>
                  <a:pt x="12016" y="10159"/>
                  <a:pt x="12083" y="10093"/>
                </a:cubicBezTo>
                <a:cubicBezTo>
                  <a:pt x="12149" y="10028"/>
                  <a:pt x="12149" y="9921"/>
                  <a:pt x="12083" y="9856"/>
                </a:cubicBezTo>
                <a:cubicBezTo>
                  <a:pt x="12049" y="9823"/>
                  <a:pt x="12006" y="9806"/>
                  <a:pt x="11962" y="9806"/>
                </a:cubicBezTo>
                <a:close/>
                <a:moveTo>
                  <a:pt x="12748" y="9806"/>
                </a:moveTo>
                <a:cubicBezTo>
                  <a:pt x="12705" y="9806"/>
                  <a:pt x="12661" y="9823"/>
                  <a:pt x="12628" y="9856"/>
                </a:cubicBezTo>
                <a:cubicBezTo>
                  <a:pt x="12562" y="9921"/>
                  <a:pt x="12562" y="10028"/>
                  <a:pt x="12628" y="10093"/>
                </a:cubicBezTo>
                <a:cubicBezTo>
                  <a:pt x="12694" y="10159"/>
                  <a:pt x="12802" y="10159"/>
                  <a:pt x="12868" y="10093"/>
                </a:cubicBezTo>
                <a:cubicBezTo>
                  <a:pt x="12935" y="10028"/>
                  <a:pt x="12935" y="9921"/>
                  <a:pt x="12868" y="9856"/>
                </a:cubicBezTo>
                <a:cubicBezTo>
                  <a:pt x="12835" y="9823"/>
                  <a:pt x="12792" y="9806"/>
                  <a:pt x="12748" y="9806"/>
                </a:cubicBezTo>
                <a:close/>
                <a:moveTo>
                  <a:pt x="13535" y="9806"/>
                </a:moveTo>
                <a:cubicBezTo>
                  <a:pt x="13491" y="9806"/>
                  <a:pt x="13447" y="9823"/>
                  <a:pt x="13414" y="9856"/>
                </a:cubicBezTo>
                <a:cubicBezTo>
                  <a:pt x="13348" y="9921"/>
                  <a:pt x="13348" y="10028"/>
                  <a:pt x="13414" y="10093"/>
                </a:cubicBezTo>
                <a:cubicBezTo>
                  <a:pt x="13481" y="10159"/>
                  <a:pt x="13588" y="10159"/>
                  <a:pt x="13654" y="10093"/>
                </a:cubicBezTo>
                <a:cubicBezTo>
                  <a:pt x="13721" y="10028"/>
                  <a:pt x="13721" y="9921"/>
                  <a:pt x="13654" y="9856"/>
                </a:cubicBezTo>
                <a:cubicBezTo>
                  <a:pt x="13621" y="9823"/>
                  <a:pt x="13578" y="9806"/>
                  <a:pt x="13535" y="9806"/>
                </a:cubicBezTo>
                <a:close/>
                <a:moveTo>
                  <a:pt x="14320" y="9806"/>
                </a:moveTo>
                <a:cubicBezTo>
                  <a:pt x="14277" y="9806"/>
                  <a:pt x="14234" y="9823"/>
                  <a:pt x="14201" y="9856"/>
                </a:cubicBezTo>
                <a:cubicBezTo>
                  <a:pt x="14134" y="9921"/>
                  <a:pt x="14134" y="10028"/>
                  <a:pt x="14201" y="10093"/>
                </a:cubicBezTo>
                <a:cubicBezTo>
                  <a:pt x="14267" y="10159"/>
                  <a:pt x="14374" y="10159"/>
                  <a:pt x="14441" y="10093"/>
                </a:cubicBezTo>
                <a:cubicBezTo>
                  <a:pt x="14507" y="10028"/>
                  <a:pt x="14507" y="9921"/>
                  <a:pt x="14441" y="9856"/>
                </a:cubicBezTo>
                <a:cubicBezTo>
                  <a:pt x="14408" y="9823"/>
                  <a:pt x="14364" y="9806"/>
                  <a:pt x="14320" y="9806"/>
                </a:cubicBezTo>
                <a:close/>
                <a:moveTo>
                  <a:pt x="15107" y="9806"/>
                </a:moveTo>
                <a:cubicBezTo>
                  <a:pt x="15063" y="9806"/>
                  <a:pt x="15019" y="9823"/>
                  <a:pt x="14986" y="9856"/>
                </a:cubicBezTo>
                <a:cubicBezTo>
                  <a:pt x="14920" y="9921"/>
                  <a:pt x="14920" y="10028"/>
                  <a:pt x="14986" y="10093"/>
                </a:cubicBezTo>
                <a:cubicBezTo>
                  <a:pt x="15053" y="10159"/>
                  <a:pt x="15161" y="10159"/>
                  <a:pt x="15227" y="10093"/>
                </a:cubicBezTo>
                <a:cubicBezTo>
                  <a:pt x="15293" y="10028"/>
                  <a:pt x="15293" y="9921"/>
                  <a:pt x="15227" y="9856"/>
                </a:cubicBezTo>
                <a:cubicBezTo>
                  <a:pt x="15194" y="9823"/>
                  <a:pt x="15150" y="9806"/>
                  <a:pt x="15107" y="9806"/>
                </a:cubicBezTo>
                <a:close/>
                <a:moveTo>
                  <a:pt x="15893" y="9806"/>
                </a:moveTo>
                <a:cubicBezTo>
                  <a:pt x="15849" y="9806"/>
                  <a:pt x="15806" y="9823"/>
                  <a:pt x="15772" y="9856"/>
                </a:cubicBezTo>
                <a:cubicBezTo>
                  <a:pt x="15706" y="9921"/>
                  <a:pt x="15706" y="10028"/>
                  <a:pt x="15772" y="10093"/>
                </a:cubicBezTo>
                <a:cubicBezTo>
                  <a:pt x="15839" y="10159"/>
                  <a:pt x="15947" y="10159"/>
                  <a:pt x="16013" y="10093"/>
                </a:cubicBezTo>
                <a:cubicBezTo>
                  <a:pt x="16080" y="10028"/>
                  <a:pt x="16080" y="9921"/>
                  <a:pt x="16013" y="9856"/>
                </a:cubicBezTo>
                <a:cubicBezTo>
                  <a:pt x="15980" y="9823"/>
                  <a:pt x="15936" y="9806"/>
                  <a:pt x="15893" y="9806"/>
                </a:cubicBezTo>
                <a:close/>
                <a:moveTo>
                  <a:pt x="16679" y="9806"/>
                </a:moveTo>
                <a:cubicBezTo>
                  <a:pt x="16636" y="9806"/>
                  <a:pt x="16592" y="9823"/>
                  <a:pt x="16559" y="9856"/>
                </a:cubicBezTo>
                <a:cubicBezTo>
                  <a:pt x="16492" y="9921"/>
                  <a:pt x="16492" y="10028"/>
                  <a:pt x="16559" y="10093"/>
                </a:cubicBezTo>
                <a:cubicBezTo>
                  <a:pt x="16625" y="10159"/>
                  <a:pt x="16733" y="10159"/>
                  <a:pt x="16800" y="10093"/>
                </a:cubicBezTo>
                <a:cubicBezTo>
                  <a:pt x="16866" y="10028"/>
                  <a:pt x="16866" y="9921"/>
                  <a:pt x="16800" y="9856"/>
                </a:cubicBezTo>
                <a:cubicBezTo>
                  <a:pt x="16766" y="9823"/>
                  <a:pt x="16723" y="9806"/>
                  <a:pt x="16679" y="9806"/>
                </a:cubicBezTo>
                <a:close/>
                <a:moveTo>
                  <a:pt x="17465" y="9806"/>
                </a:moveTo>
                <a:cubicBezTo>
                  <a:pt x="17422" y="9806"/>
                  <a:pt x="17378" y="9823"/>
                  <a:pt x="17345" y="9856"/>
                </a:cubicBezTo>
                <a:cubicBezTo>
                  <a:pt x="17279" y="9921"/>
                  <a:pt x="17279" y="10028"/>
                  <a:pt x="17345" y="10093"/>
                </a:cubicBezTo>
                <a:cubicBezTo>
                  <a:pt x="17411" y="10159"/>
                  <a:pt x="17519" y="10159"/>
                  <a:pt x="17585" y="10093"/>
                </a:cubicBezTo>
                <a:cubicBezTo>
                  <a:pt x="17652" y="10028"/>
                  <a:pt x="17652" y="9921"/>
                  <a:pt x="17585" y="9856"/>
                </a:cubicBezTo>
                <a:cubicBezTo>
                  <a:pt x="17552" y="9823"/>
                  <a:pt x="17509" y="9806"/>
                  <a:pt x="17465" y="9806"/>
                </a:cubicBezTo>
                <a:close/>
                <a:moveTo>
                  <a:pt x="18252" y="9806"/>
                </a:moveTo>
                <a:cubicBezTo>
                  <a:pt x="18208" y="9806"/>
                  <a:pt x="18165" y="9823"/>
                  <a:pt x="18131" y="9856"/>
                </a:cubicBezTo>
                <a:cubicBezTo>
                  <a:pt x="18065" y="9921"/>
                  <a:pt x="18065" y="10028"/>
                  <a:pt x="18131" y="10093"/>
                </a:cubicBezTo>
                <a:cubicBezTo>
                  <a:pt x="18198" y="10159"/>
                  <a:pt x="18305" y="10159"/>
                  <a:pt x="18371" y="10093"/>
                </a:cubicBezTo>
                <a:cubicBezTo>
                  <a:pt x="18438" y="10028"/>
                  <a:pt x="18438" y="9921"/>
                  <a:pt x="18371" y="9856"/>
                </a:cubicBezTo>
                <a:cubicBezTo>
                  <a:pt x="18338" y="9823"/>
                  <a:pt x="18295" y="9806"/>
                  <a:pt x="18252" y="9806"/>
                </a:cubicBezTo>
                <a:close/>
                <a:moveTo>
                  <a:pt x="19037" y="9806"/>
                </a:moveTo>
                <a:cubicBezTo>
                  <a:pt x="18994" y="9806"/>
                  <a:pt x="18951" y="9823"/>
                  <a:pt x="18918" y="9856"/>
                </a:cubicBezTo>
                <a:cubicBezTo>
                  <a:pt x="18851" y="9921"/>
                  <a:pt x="18851" y="10028"/>
                  <a:pt x="18918" y="10093"/>
                </a:cubicBezTo>
                <a:cubicBezTo>
                  <a:pt x="18984" y="10159"/>
                  <a:pt x="19091" y="10159"/>
                  <a:pt x="19158" y="10093"/>
                </a:cubicBezTo>
                <a:cubicBezTo>
                  <a:pt x="19224" y="10028"/>
                  <a:pt x="19224" y="9921"/>
                  <a:pt x="19158" y="9856"/>
                </a:cubicBezTo>
                <a:cubicBezTo>
                  <a:pt x="19125" y="9823"/>
                  <a:pt x="19081" y="9806"/>
                  <a:pt x="19037" y="9806"/>
                </a:cubicBezTo>
                <a:close/>
                <a:moveTo>
                  <a:pt x="19824" y="9806"/>
                </a:moveTo>
                <a:cubicBezTo>
                  <a:pt x="19780" y="9806"/>
                  <a:pt x="19736" y="9823"/>
                  <a:pt x="19703" y="9856"/>
                </a:cubicBezTo>
                <a:cubicBezTo>
                  <a:pt x="19637" y="9921"/>
                  <a:pt x="19637" y="10028"/>
                  <a:pt x="19703" y="10093"/>
                </a:cubicBezTo>
                <a:cubicBezTo>
                  <a:pt x="19770" y="10159"/>
                  <a:pt x="19878" y="10159"/>
                  <a:pt x="19944" y="10093"/>
                </a:cubicBezTo>
                <a:cubicBezTo>
                  <a:pt x="20010" y="10028"/>
                  <a:pt x="20010" y="9921"/>
                  <a:pt x="19944" y="9856"/>
                </a:cubicBezTo>
                <a:cubicBezTo>
                  <a:pt x="19911" y="9823"/>
                  <a:pt x="19867" y="9806"/>
                  <a:pt x="19824" y="9806"/>
                </a:cubicBezTo>
                <a:close/>
                <a:moveTo>
                  <a:pt x="20610" y="9806"/>
                </a:moveTo>
                <a:cubicBezTo>
                  <a:pt x="20566" y="9806"/>
                  <a:pt x="20523" y="9823"/>
                  <a:pt x="20490" y="9856"/>
                </a:cubicBezTo>
                <a:cubicBezTo>
                  <a:pt x="20423" y="9921"/>
                  <a:pt x="20423" y="10028"/>
                  <a:pt x="20490" y="10093"/>
                </a:cubicBezTo>
                <a:cubicBezTo>
                  <a:pt x="20556" y="10159"/>
                  <a:pt x="20664" y="10159"/>
                  <a:pt x="20730" y="10093"/>
                </a:cubicBezTo>
                <a:cubicBezTo>
                  <a:pt x="20797" y="10028"/>
                  <a:pt x="20797" y="9921"/>
                  <a:pt x="20730" y="9856"/>
                </a:cubicBezTo>
                <a:cubicBezTo>
                  <a:pt x="20697" y="9823"/>
                  <a:pt x="20653" y="9806"/>
                  <a:pt x="20610" y="9806"/>
                </a:cubicBezTo>
                <a:close/>
                <a:moveTo>
                  <a:pt x="21396" y="9806"/>
                </a:moveTo>
                <a:cubicBezTo>
                  <a:pt x="21353" y="9806"/>
                  <a:pt x="21309" y="9823"/>
                  <a:pt x="21276" y="9856"/>
                </a:cubicBezTo>
                <a:cubicBezTo>
                  <a:pt x="21209" y="9921"/>
                  <a:pt x="21209" y="10028"/>
                  <a:pt x="21276" y="10093"/>
                </a:cubicBezTo>
                <a:cubicBezTo>
                  <a:pt x="21342" y="10159"/>
                  <a:pt x="21450" y="10159"/>
                  <a:pt x="21517" y="10093"/>
                </a:cubicBezTo>
                <a:cubicBezTo>
                  <a:pt x="21583" y="10028"/>
                  <a:pt x="21583" y="9921"/>
                  <a:pt x="21517" y="9856"/>
                </a:cubicBezTo>
                <a:cubicBezTo>
                  <a:pt x="21483" y="9823"/>
                  <a:pt x="21440" y="9806"/>
                  <a:pt x="21396" y="9806"/>
                </a:cubicBezTo>
                <a:close/>
                <a:moveTo>
                  <a:pt x="169" y="10623"/>
                </a:moveTo>
                <a:cubicBezTo>
                  <a:pt x="126" y="10623"/>
                  <a:pt x="83" y="10640"/>
                  <a:pt x="49" y="10673"/>
                </a:cubicBezTo>
                <a:cubicBezTo>
                  <a:pt x="-17" y="10738"/>
                  <a:pt x="-17" y="10845"/>
                  <a:pt x="49" y="10911"/>
                </a:cubicBezTo>
                <a:cubicBezTo>
                  <a:pt x="116" y="10977"/>
                  <a:pt x="223" y="10977"/>
                  <a:pt x="290" y="10911"/>
                </a:cubicBezTo>
                <a:cubicBezTo>
                  <a:pt x="356" y="10845"/>
                  <a:pt x="356" y="10738"/>
                  <a:pt x="290" y="10673"/>
                </a:cubicBezTo>
                <a:cubicBezTo>
                  <a:pt x="256" y="10640"/>
                  <a:pt x="213" y="10623"/>
                  <a:pt x="169" y="10623"/>
                </a:cubicBezTo>
                <a:close/>
                <a:moveTo>
                  <a:pt x="955" y="10623"/>
                </a:moveTo>
                <a:cubicBezTo>
                  <a:pt x="912" y="10623"/>
                  <a:pt x="869" y="10640"/>
                  <a:pt x="836" y="10673"/>
                </a:cubicBezTo>
                <a:cubicBezTo>
                  <a:pt x="769" y="10738"/>
                  <a:pt x="769" y="10845"/>
                  <a:pt x="836" y="10911"/>
                </a:cubicBezTo>
                <a:cubicBezTo>
                  <a:pt x="902" y="10977"/>
                  <a:pt x="1009" y="10977"/>
                  <a:pt x="1076" y="10911"/>
                </a:cubicBezTo>
                <a:cubicBezTo>
                  <a:pt x="1142" y="10845"/>
                  <a:pt x="1142" y="10738"/>
                  <a:pt x="1076" y="10673"/>
                </a:cubicBezTo>
                <a:cubicBezTo>
                  <a:pt x="1043" y="10640"/>
                  <a:pt x="999" y="10623"/>
                  <a:pt x="955" y="10623"/>
                </a:cubicBezTo>
                <a:close/>
                <a:moveTo>
                  <a:pt x="1742" y="10623"/>
                </a:moveTo>
                <a:cubicBezTo>
                  <a:pt x="1698" y="10623"/>
                  <a:pt x="1654" y="10640"/>
                  <a:pt x="1621" y="10673"/>
                </a:cubicBezTo>
                <a:cubicBezTo>
                  <a:pt x="1555" y="10738"/>
                  <a:pt x="1555" y="10845"/>
                  <a:pt x="1621" y="10911"/>
                </a:cubicBezTo>
                <a:cubicBezTo>
                  <a:pt x="1688" y="10977"/>
                  <a:pt x="1796" y="10977"/>
                  <a:pt x="1862" y="10911"/>
                </a:cubicBezTo>
                <a:cubicBezTo>
                  <a:pt x="1928" y="10845"/>
                  <a:pt x="1928" y="10738"/>
                  <a:pt x="1862" y="10673"/>
                </a:cubicBezTo>
                <a:cubicBezTo>
                  <a:pt x="1829" y="10640"/>
                  <a:pt x="1785" y="10623"/>
                  <a:pt x="1742" y="10623"/>
                </a:cubicBezTo>
                <a:close/>
                <a:moveTo>
                  <a:pt x="2528" y="10623"/>
                </a:moveTo>
                <a:cubicBezTo>
                  <a:pt x="2484" y="10623"/>
                  <a:pt x="2441" y="10640"/>
                  <a:pt x="2408" y="10673"/>
                </a:cubicBezTo>
                <a:cubicBezTo>
                  <a:pt x="2341" y="10738"/>
                  <a:pt x="2341" y="10845"/>
                  <a:pt x="2408" y="10911"/>
                </a:cubicBezTo>
                <a:cubicBezTo>
                  <a:pt x="2474" y="10977"/>
                  <a:pt x="2582" y="10977"/>
                  <a:pt x="2648" y="10911"/>
                </a:cubicBezTo>
                <a:cubicBezTo>
                  <a:pt x="2715" y="10845"/>
                  <a:pt x="2715" y="10738"/>
                  <a:pt x="2648" y="10673"/>
                </a:cubicBezTo>
                <a:cubicBezTo>
                  <a:pt x="2615" y="10640"/>
                  <a:pt x="2571" y="10623"/>
                  <a:pt x="2528" y="10623"/>
                </a:cubicBezTo>
                <a:close/>
                <a:moveTo>
                  <a:pt x="3314" y="10623"/>
                </a:moveTo>
                <a:cubicBezTo>
                  <a:pt x="3271" y="10623"/>
                  <a:pt x="3227" y="10640"/>
                  <a:pt x="3194" y="10673"/>
                </a:cubicBezTo>
                <a:cubicBezTo>
                  <a:pt x="3127" y="10738"/>
                  <a:pt x="3127" y="10845"/>
                  <a:pt x="3194" y="10911"/>
                </a:cubicBezTo>
                <a:cubicBezTo>
                  <a:pt x="3260" y="10977"/>
                  <a:pt x="3368" y="10977"/>
                  <a:pt x="3434" y="10911"/>
                </a:cubicBezTo>
                <a:cubicBezTo>
                  <a:pt x="3500" y="10845"/>
                  <a:pt x="3500" y="10738"/>
                  <a:pt x="3434" y="10673"/>
                </a:cubicBezTo>
                <a:cubicBezTo>
                  <a:pt x="3401" y="10640"/>
                  <a:pt x="3358" y="10623"/>
                  <a:pt x="3314" y="10623"/>
                </a:cubicBezTo>
                <a:close/>
                <a:moveTo>
                  <a:pt x="4101" y="10623"/>
                </a:moveTo>
                <a:cubicBezTo>
                  <a:pt x="4057" y="10623"/>
                  <a:pt x="4013" y="10640"/>
                  <a:pt x="3980" y="10673"/>
                </a:cubicBezTo>
                <a:cubicBezTo>
                  <a:pt x="3914" y="10738"/>
                  <a:pt x="3914" y="10845"/>
                  <a:pt x="3980" y="10911"/>
                </a:cubicBezTo>
                <a:cubicBezTo>
                  <a:pt x="4047" y="10977"/>
                  <a:pt x="4154" y="10977"/>
                  <a:pt x="4220" y="10911"/>
                </a:cubicBezTo>
                <a:cubicBezTo>
                  <a:pt x="4287" y="10845"/>
                  <a:pt x="4287" y="10738"/>
                  <a:pt x="4220" y="10673"/>
                </a:cubicBezTo>
                <a:cubicBezTo>
                  <a:pt x="4187" y="10640"/>
                  <a:pt x="4144" y="10623"/>
                  <a:pt x="4101" y="10623"/>
                </a:cubicBezTo>
                <a:close/>
                <a:moveTo>
                  <a:pt x="4886" y="10623"/>
                </a:moveTo>
                <a:cubicBezTo>
                  <a:pt x="4843" y="10623"/>
                  <a:pt x="4800" y="10640"/>
                  <a:pt x="4766" y="10673"/>
                </a:cubicBezTo>
                <a:cubicBezTo>
                  <a:pt x="4700" y="10738"/>
                  <a:pt x="4700" y="10845"/>
                  <a:pt x="4766" y="10911"/>
                </a:cubicBezTo>
                <a:cubicBezTo>
                  <a:pt x="4833" y="10977"/>
                  <a:pt x="4940" y="10977"/>
                  <a:pt x="5007" y="10911"/>
                </a:cubicBezTo>
                <a:cubicBezTo>
                  <a:pt x="5073" y="10845"/>
                  <a:pt x="5073" y="10738"/>
                  <a:pt x="5007" y="10673"/>
                </a:cubicBezTo>
                <a:cubicBezTo>
                  <a:pt x="4973" y="10640"/>
                  <a:pt x="4930" y="10623"/>
                  <a:pt x="4886" y="10623"/>
                </a:cubicBezTo>
                <a:close/>
                <a:moveTo>
                  <a:pt x="5672" y="10623"/>
                </a:moveTo>
                <a:cubicBezTo>
                  <a:pt x="5629" y="10623"/>
                  <a:pt x="5586" y="10640"/>
                  <a:pt x="5553" y="10673"/>
                </a:cubicBezTo>
                <a:cubicBezTo>
                  <a:pt x="5486" y="10738"/>
                  <a:pt x="5486" y="10845"/>
                  <a:pt x="5553" y="10911"/>
                </a:cubicBezTo>
                <a:cubicBezTo>
                  <a:pt x="5619" y="10977"/>
                  <a:pt x="5726" y="10977"/>
                  <a:pt x="5793" y="10911"/>
                </a:cubicBezTo>
                <a:cubicBezTo>
                  <a:pt x="5859" y="10845"/>
                  <a:pt x="5859" y="10738"/>
                  <a:pt x="5793" y="10673"/>
                </a:cubicBezTo>
                <a:cubicBezTo>
                  <a:pt x="5760" y="10640"/>
                  <a:pt x="5716" y="10623"/>
                  <a:pt x="5672" y="10623"/>
                </a:cubicBezTo>
                <a:close/>
                <a:moveTo>
                  <a:pt x="6459" y="10623"/>
                </a:moveTo>
                <a:cubicBezTo>
                  <a:pt x="6415" y="10623"/>
                  <a:pt x="6372" y="10640"/>
                  <a:pt x="6338" y="10673"/>
                </a:cubicBezTo>
                <a:cubicBezTo>
                  <a:pt x="6272" y="10738"/>
                  <a:pt x="6272" y="10845"/>
                  <a:pt x="6338" y="10911"/>
                </a:cubicBezTo>
                <a:cubicBezTo>
                  <a:pt x="6405" y="10977"/>
                  <a:pt x="6513" y="10977"/>
                  <a:pt x="6579" y="10911"/>
                </a:cubicBezTo>
                <a:cubicBezTo>
                  <a:pt x="6646" y="10845"/>
                  <a:pt x="6646" y="10738"/>
                  <a:pt x="6579" y="10673"/>
                </a:cubicBezTo>
                <a:cubicBezTo>
                  <a:pt x="6546" y="10640"/>
                  <a:pt x="6502" y="10623"/>
                  <a:pt x="6459" y="10623"/>
                </a:cubicBezTo>
                <a:close/>
                <a:moveTo>
                  <a:pt x="7245" y="10623"/>
                </a:moveTo>
                <a:cubicBezTo>
                  <a:pt x="7202" y="10623"/>
                  <a:pt x="7158" y="10640"/>
                  <a:pt x="7125" y="10673"/>
                </a:cubicBezTo>
                <a:cubicBezTo>
                  <a:pt x="7058" y="10738"/>
                  <a:pt x="7058" y="10845"/>
                  <a:pt x="7125" y="10911"/>
                </a:cubicBezTo>
                <a:cubicBezTo>
                  <a:pt x="7191" y="10977"/>
                  <a:pt x="7299" y="10977"/>
                  <a:pt x="7365" y="10911"/>
                </a:cubicBezTo>
                <a:cubicBezTo>
                  <a:pt x="7432" y="10845"/>
                  <a:pt x="7432" y="10738"/>
                  <a:pt x="7365" y="10673"/>
                </a:cubicBezTo>
                <a:cubicBezTo>
                  <a:pt x="7332" y="10640"/>
                  <a:pt x="7289" y="10623"/>
                  <a:pt x="7245" y="10623"/>
                </a:cubicBezTo>
                <a:close/>
                <a:moveTo>
                  <a:pt x="8031" y="10623"/>
                </a:moveTo>
                <a:cubicBezTo>
                  <a:pt x="7988" y="10623"/>
                  <a:pt x="7944" y="10640"/>
                  <a:pt x="7911" y="10673"/>
                </a:cubicBezTo>
                <a:cubicBezTo>
                  <a:pt x="7845" y="10738"/>
                  <a:pt x="7845" y="10845"/>
                  <a:pt x="7911" y="10911"/>
                </a:cubicBezTo>
                <a:cubicBezTo>
                  <a:pt x="7977" y="10977"/>
                  <a:pt x="8085" y="10977"/>
                  <a:pt x="8151" y="10911"/>
                </a:cubicBezTo>
                <a:cubicBezTo>
                  <a:pt x="8217" y="10845"/>
                  <a:pt x="8217" y="10738"/>
                  <a:pt x="8151" y="10673"/>
                </a:cubicBezTo>
                <a:cubicBezTo>
                  <a:pt x="8118" y="10640"/>
                  <a:pt x="8075" y="10623"/>
                  <a:pt x="8031" y="10623"/>
                </a:cubicBezTo>
                <a:close/>
                <a:moveTo>
                  <a:pt x="8818" y="10623"/>
                </a:moveTo>
                <a:cubicBezTo>
                  <a:pt x="8774" y="10623"/>
                  <a:pt x="8730" y="10640"/>
                  <a:pt x="8697" y="10673"/>
                </a:cubicBezTo>
                <a:cubicBezTo>
                  <a:pt x="8631" y="10738"/>
                  <a:pt x="8631" y="10845"/>
                  <a:pt x="8697" y="10911"/>
                </a:cubicBezTo>
                <a:cubicBezTo>
                  <a:pt x="8764" y="10977"/>
                  <a:pt x="8871" y="10977"/>
                  <a:pt x="8937" y="10911"/>
                </a:cubicBezTo>
                <a:cubicBezTo>
                  <a:pt x="9004" y="10845"/>
                  <a:pt x="9004" y="10738"/>
                  <a:pt x="8937" y="10673"/>
                </a:cubicBezTo>
                <a:cubicBezTo>
                  <a:pt x="8904" y="10640"/>
                  <a:pt x="8861" y="10623"/>
                  <a:pt x="8818" y="10623"/>
                </a:cubicBezTo>
                <a:close/>
                <a:moveTo>
                  <a:pt x="9603" y="10623"/>
                </a:moveTo>
                <a:cubicBezTo>
                  <a:pt x="9560" y="10623"/>
                  <a:pt x="9517" y="10640"/>
                  <a:pt x="9483" y="10673"/>
                </a:cubicBezTo>
                <a:cubicBezTo>
                  <a:pt x="9417" y="10738"/>
                  <a:pt x="9417" y="10845"/>
                  <a:pt x="9483" y="10911"/>
                </a:cubicBezTo>
                <a:cubicBezTo>
                  <a:pt x="9550" y="10977"/>
                  <a:pt x="9657" y="10977"/>
                  <a:pt x="9724" y="10911"/>
                </a:cubicBezTo>
                <a:cubicBezTo>
                  <a:pt x="9790" y="10845"/>
                  <a:pt x="9790" y="10738"/>
                  <a:pt x="9724" y="10673"/>
                </a:cubicBezTo>
                <a:cubicBezTo>
                  <a:pt x="9690" y="10640"/>
                  <a:pt x="9647" y="10623"/>
                  <a:pt x="9603" y="10623"/>
                </a:cubicBezTo>
                <a:close/>
                <a:moveTo>
                  <a:pt x="10390" y="10623"/>
                </a:moveTo>
                <a:cubicBezTo>
                  <a:pt x="10346" y="10623"/>
                  <a:pt x="10303" y="10640"/>
                  <a:pt x="10270" y="10673"/>
                </a:cubicBezTo>
                <a:cubicBezTo>
                  <a:pt x="10203" y="10738"/>
                  <a:pt x="10203" y="10845"/>
                  <a:pt x="10270" y="10911"/>
                </a:cubicBezTo>
                <a:cubicBezTo>
                  <a:pt x="10336" y="10977"/>
                  <a:pt x="10444" y="10977"/>
                  <a:pt x="10510" y="10911"/>
                </a:cubicBezTo>
                <a:cubicBezTo>
                  <a:pt x="10576" y="10845"/>
                  <a:pt x="10576" y="10738"/>
                  <a:pt x="10510" y="10673"/>
                </a:cubicBezTo>
                <a:cubicBezTo>
                  <a:pt x="10477" y="10640"/>
                  <a:pt x="10433" y="10623"/>
                  <a:pt x="10390" y="10623"/>
                </a:cubicBezTo>
                <a:close/>
                <a:moveTo>
                  <a:pt x="11176" y="10623"/>
                </a:moveTo>
                <a:cubicBezTo>
                  <a:pt x="11132" y="10623"/>
                  <a:pt x="11089" y="10640"/>
                  <a:pt x="11055" y="10673"/>
                </a:cubicBezTo>
                <a:cubicBezTo>
                  <a:pt x="10989" y="10738"/>
                  <a:pt x="10989" y="10845"/>
                  <a:pt x="11055" y="10911"/>
                </a:cubicBezTo>
                <a:cubicBezTo>
                  <a:pt x="11122" y="10977"/>
                  <a:pt x="11230" y="10977"/>
                  <a:pt x="11296" y="10911"/>
                </a:cubicBezTo>
                <a:cubicBezTo>
                  <a:pt x="11363" y="10845"/>
                  <a:pt x="11363" y="10738"/>
                  <a:pt x="11296" y="10673"/>
                </a:cubicBezTo>
                <a:cubicBezTo>
                  <a:pt x="11263" y="10640"/>
                  <a:pt x="11219" y="10623"/>
                  <a:pt x="11176" y="10623"/>
                </a:cubicBezTo>
                <a:close/>
                <a:moveTo>
                  <a:pt x="11962" y="10623"/>
                </a:moveTo>
                <a:cubicBezTo>
                  <a:pt x="11919" y="10623"/>
                  <a:pt x="11875" y="10640"/>
                  <a:pt x="11842" y="10673"/>
                </a:cubicBezTo>
                <a:cubicBezTo>
                  <a:pt x="11775" y="10738"/>
                  <a:pt x="11775" y="10845"/>
                  <a:pt x="11842" y="10911"/>
                </a:cubicBezTo>
                <a:cubicBezTo>
                  <a:pt x="11908" y="10977"/>
                  <a:pt x="12016" y="10977"/>
                  <a:pt x="12083" y="10911"/>
                </a:cubicBezTo>
                <a:cubicBezTo>
                  <a:pt x="12149" y="10845"/>
                  <a:pt x="12149" y="10738"/>
                  <a:pt x="12083" y="10673"/>
                </a:cubicBezTo>
                <a:cubicBezTo>
                  <a:pt x="12049" y="10640"/>
                  <a:pt x="12006" y="10623"/>
                  <a:pt x="11962" y="10623"/>
                </a:cubicBezTo>
                <a:close/>
                <a:moveTo>
                  <a:pt x="12748" y="10623"/>
                </a:moveTo>
                <a:cubicBezTo>
                  <a:pt x="12705" y="10623"/>
                  <a:pt x="12661" y="10640"/>
                  <a:pt x="12628" y="10673"/>
                </a:cubicBezTo>
                <a:cubicBezTo>
                  <a:pt x="12562" y="10738"/>
                  <a:pt x="12562" y="10845"/>
                  <a:pt x="12628" y="10911"/>
                </a:cubicBezTo>
                <a:cubicBezTo>
                  <a:pt x="12694" y="10977"/>
                  <a:pt x="12802" y="10977"/>
                  <a:pt x="12868" y="10911"/>
                </a:cubicBezTo>
                <a:cubicBezTo>
                  <a:pt x="12935" y="10845"/>
                  <a:pt x="12935" y="10738"/>
                  <a:pt x="12868" y="10673"/>
                </a:cubicBezTo>
                <a:cubicBezTo>
                  <a:pt x="12835" y="10640"/>
                  <a:pt x="12792" y="10623"/>
                  <a:pt x="12748" y="10623"/>
                </a:cubicBezTo>
                <a:close/>
                <a:moveTo>
                  <a:pt x="13535" y="10623"/>
                </a:moveTo>
                <a:cubicBezTo>
                  <a:pt x="13491" y="10623"/>
                  <a:pt x="13447" y="10640"/>
                  <a:pt x="13414" y="10673"/>
                </a:cubicBezTo>
                <a:cubicBezTo>
                  <a:pt x="13348" y="10738"/>
                  <a:pt x="13348" y="10845"/>
                  <a:pt x="13414" y="10911"/>
                </a:cubicBezTo>
                <a:cubicBezTo>
                  <a:pt x="13481" y="10977"/>
                  <a:pt x="13588" y="10977"/>
                  <a:pt x="13654" y="10911"/>
                </a:cubicBezTo>
                <a:cubicBezTo>
                  <a:pt x="13721" y="10845"/>
                  <a:pt x="13721" y="10738"/>
                  <a:pt x="13654" y="10673"/>
                </a:cubicBezTo>
                <a:cubicBezTo>
                  <a:pt x="13621" y="10640"/>
                  <a:pt x="13578" y="10623"/>
                  <a:pt x="13535" y="10623"/>
                </a:cubicBezTo>
                <a:close/>
                <a:moveTo>
                  <a:pt x="14320" y="10623"/>
                </a:moveTo>
                <a:cubicBezTo>
                  <a:pt x="14277" y="10623"/>
                  <a:pt x="14234" y="10640"/>
                  <a:pt x="14201" y="10673"/>
                </a:cubicBezTo>
                <a:cubicBezTo>
                  <a:pt x="14134" y="10738"/>
                  <a:pt x="14134" y="10845"/>
                  <a:pt x="14201" y="10911"/>
                </a:cubicBezTo>
                <a:cubicBezTo>
                  <a:pt x="14267" y="10977"/>
                  <a:pt x="14374" y="10977"/>
                  <a:pt x="14441" y="10911"/>
                </a:cubicBezTo>
                <a:cubicBezTo>
                  <a:pt x="14507" y="10845"/>
                  <a:pt x="14507" y="10738"/>
                  <a:pt x="14441" y="10673"/>
                </a:cubicBezTo>
                <a:cubicBezTo>
                  <a:pt x="14408" y="10640"/>
                  <a:pt x="14364" y="10623"/>
                  <a:pt x="14320" y="10623"/>
                </a:cubicBezTo>
                <a:close/>
                <a:moveTo>
                  <a:pt x="15107" y="10623"/>
                </a:moveTo>
                <a:cubicBezTo>
                  <a:pt x="15063" y="10623"/>
                  <a:pt x="15019" y="10640"/>
                  <a:pt x="14986" y="10673"/>
                </a:cubicBezTo>
                <a:cubicBezTo>
                  <a:pt x="14920" y="10738"/>
                  <a:pt x="14920" y="10845"/>
                  <a:pt x="14986" y="10911"/>
                </a:cubicBezTo>
                <a:cubicBezTo>
                  <a:pt x="15053" y="10977"/>
                  <a:pt x="15161" y="10977"/>
                  <a:pt x="15227" y="10911"/>
                </a:cubicBezTo>
                <a:cubicBezTo>
                  <a:pt x="15293" y="10845"/>
                  <a:pt x="15293" y="10738"/>
                  <a:pt x="15227" y="10673"/>
                </a:cubicBezTo>
                <a:cubicBezTo>
                  <a:pt x="15194" y="10640"/>
                  <a:pt x="15150" y="10623"/>
                  <a:pt x="15107" y="10623"/>
                </a:cubicBezTo>
                <a:close/>
                <a:moveTo>
                  <a:pt x="15893" y="10623"/>
                </a:moveTo>
                <a:cubicBezTo>
                  <a:pt x="15849" y="10623"/>
                  <a:pt x="15806" y="10640"/>
                  <a:pt x="15772" y="10673"/>
                </a:cubicBezTo>
                <a:cubicBezTo>
                  <a:pt x="15706" y="10738"/>
                  <a:pt x="15706" y="10845"/>
                  <a:pt x="15772" y="10911"/>
                </a:cubicBezTo>
                <a:cubicBezTo>
                  <a:pt x="15839" y="10977"/>
                  <a:pt x="15947" y="10977"/>
                  <a:pt x="16013" y="10911"/>
                </a:cubicBezTo>
                <a:cubicBezTo>
                  <a:pt x="16080" y="10845"/>
                  <a:pt x="16080" y="10738"/>
                  <a:pt x="16013" y="10673"/>
                </a:cubicBezTo>
                <a:cubicBezTo>
                  <a:pt x="15980" y="10640"/>
                  <a:pt x="15936" y="10623"/>
                  <a:pt x="15893" y="10623"/>
                </a:cubicBezTo>
                <a:close/>
                <a:moveTo>
                  <a:pt x="16679" y="10623"/>
                </a:moveTo>
                <a:cubicBezTo>
                  <a:pt x="16636" y="10623"/>
                  <a:pt x="16592" y="10640"/>
                  <a:pt x="16559" y="10673"/>
                </a:cubicBezTo>
                <a:cubicBezTo>
                  <a:pt x="16492" y="10738"/>
                  <a:pt x="16492" y="10845"/>
                  <a:pt x="16559" y="10911"/>
                </a:cubicBezTo>
                <a:cubicBezTo>
                  <a:pt x="16625" y="10977"/>
                  <a:pt x="16733" y="10977"/>
                  <a:pt x="16800" y="10911"/>
                </a:cubicBezTo>
                <a:cubicBezTo>
                  <a:pt x="16866" y="10845"/>
                  <a:pt x="16866" y="10738"/>
                  <a:pt x="16800" y="10673"/>
                </a:cubicBezTo>
                <a:cubicBezTo>
                  <a:pt x="16766" y="10640"/>
                  <a:pt x="16723" y="10623"/>
                  <a:pt x="16679" y="10623"/>
                </a:cubicBezTo>
                <a:close/>
                <a:moveTo>
                  <a:pt x="17465" y="10623"/>
                </a:moveTo>
                <a:cubicBezTo>
                  <a:pt x="17422" y="10623"/>
                  <a:pt x="17378" y="10640"/>
                  <a:pt x="17345" y="10673"/>
                </a:cubicBezTo>
                <a:cubicBezTo>
                  <a:pt x="17279" y="10738"/>
                  <a:pt x="17279" y="10845"/>
                  <a:pt x="17345" y="10911"/>
                </a:cubicBezTo>
                <a:cubicBezTo>
                  <a:pt x="17411" y="10977"/>
                  <a:pt x="17519" y="10977"/>
                  <a:pt x="17585" y="10911"/>
                </a:cubicBezTo>
                <a:cubicBezTo>
                  <a:pt x="17652" y="10845"/>
                  <a:pt x="17652" y="10738"/>
                  <a:pt x="17585" y="10673"/>
                </a:cubicBezTo>
                <a:cubicBezTo>
                  <a:pt x="17552" y="10640"/>
                  <a:pt x="17509" y="10623"/>
                  <a:pt x="17465" y="10623"/>
                </a:cubicBezTo>
                <a:close/>
                <a:moveTo>
                  <a:pt x="18252" y="10623"/>
                </a:moveTo>
                <a:cubicBezTo>
                  <a:pt x="18208" y="10623"/>
                  <a:pt x="18165" y="10640"/>
                  <a:pt x="18131" y="10673"/>
                </a:cubicBezTo>
                <a:cubicBezTo>
                  <a:pt x="18065" y="10738"/>
                  <a:pt x="18065" y="10845"/>
                  <a:pt x="18131" y="10911"/>
                </a:cubicBezTo>
                <a:cubicBezTo>
                  <a:pt x="18198" y="10977"/>
                  <a:pt x="18305" y="10977"/>
                  <a:pt x="18371" y="10911"/>
                </a:cubicBezTo>
                <a:cubicBezTo>
                  <a:pt x="18438" y="10845"/>
                  <a:pt x="18438" y="10738"/>
                  <a:pt x="18371" y="10673"/>
                </a:cubicBezTo>
                <a:cubicBezTo>
                  <a:pt x="18338" y="10640"/>
                  <a:pt x="18295" y="10623"/>
                  <a:pt x="18252" y="10623"/>
                </a:cubicBezTo>
                <a:close/>
                <a:moveTo>
                  <a:pt x="19037" y="10623"/>
                </a:moveTo>
                <a:cubicBezTo>
                  <a:pt x="18994" y="10623"/>
                  <a:pt x="18951" y="10640"/>
                  <a:pt x="18918" y="10673"/>
                </a:cubicBezTo>
                <a:cubicBezTo>
                  <a:pt x="18851" y="10738"/>
                  <a:pt x="18851" y="10845"/>
                  <a:pt x="18918" y="10911"/>
                </a:cubicBezTo>
                <a:cubicBezTo>
                  <a:pt x="18984" y="10977"/>
                  <a:pt x="19091" y="10977"/>
                  <a:pt x="19158" y="10911"/>
                </a:cubicBezTo>
                <a:cubicBezTo>
                  <a:pt x="19224" y="10845"/>
                  <a:pt x="19224" y="10738"/>
                  <a:pt x="19158" y="10673"/>
                </a:cubicBezTo>
                <a:cubicBezTo>
                  <a:pt x="19125" y="10640"/>
                  <a:pt x="19081" y="10623"/>
                  <a:pt x="19037" y="10623"/>
                </a:cubicBezTo>
                <a:close/>
                <a:moveTo>
                  <a:pt x="19824" y="10623"/>
                </a:moveTo>
                <a:cubicBezTo>
                  <a:pt x="19780" y="10623"/>
                  <a:pt x="19736" y="10640"/>
                  <a:pt x="19703" y="10673"/>
                </a:cubicBezTo>
                <a:cubicBezTo>
                  <a:pt x="19637" y="10738"/>
                  <a:pt x="19637" y="10845"/>
                  <a:pt x="19703" y="10911"/>
                </a:cubicBezTo>
                <a:cubicBezTo>
                  <a:pt x="19770" y="10977"/>
                  <a:pt x="19878" y="10977"/>
                  <a:pt x="19944" y="10911"/>
                </a:cubicBezTo>
                <a:cubicBezTo>
                  <a:pt x="20010" y="10845"/>
                  <a:pt x="20010" y="10738"/>
                  <a:pt x="19944" y="10673"/>
                </a:cubicBezTo>
                <a:cubicBezTo>
                  <a:pt x="19911" y="10640"/>
                  <a:pt x="19867" y="10623"/>
                  <a:pt x="19824" y="10623"/>
                </a:cubicBezTo>
                <a:close/>
                <a:moveTo>
                  <a:pt x="20610" y="10623"/>
                </a:moveTo>
                <a:cubicBezTo>
                  <a:pt x="20566" y="10623"/>
                  <a:pt x="20523" y="10640"/>
                  <a:pt x="20490" y="10673"/>
                </a:cubicBezTo>
                <a:cubicBezTo>
                  <a:pt x="20423" y="10738"/>
                  <a:pt x="20423" y="10845"/>
                  <a:pt x="20490" y="10911"/>
                </a:cubicBezTo>
                <a:cubicBezTo>
                  <a:pt x="20556" y="10977"/>
                  <a:pt x="20664" y="10977"/>
                  <a:pt x="20730" y="10911"/>
                </a:cubicBezTo>
                <a:cubicBezTo>
                  <a:pt x="20797" y="10845"/>
                  <a:pt x="20797" y="10738"/>
                  <a:pt x="20730" y="10673"/>
                </a:cubicBezTo>
                <a:cubicBezTo>
                  <a:pt x="20697" y="10640"/>
                  <a:pt x="20653" y="10623"/>
                  <a:pt x="20610" y="10623"/>
                </a:cubicBezTo>
                <a:close/>
                <a:moveTo>
                  <a:pt x="21396" y="10623"/>
                </a:moveTo>
                <a:cubicBezTo>
                  <a:pt x="21353" y="10623"/>
                  <a:pt x="21309" y="10640"/>
                  <a:pt x="21276" y="10673"/>
                </a:cubicBezTo>
                <a:cubicBezTo>
                  <a:pt x="21209" y="10738"/>
                  <a:pt x="21209" y="10845"/>
                  <a:pt x="21276" y="10911"/>
                </a:cubicBezTo>
                <a:cubicBezTo>
                  <a:pt x="21342" y="10977"/>
                  <a:pt x="21450" y="10977"/>
                  <a:pt x="21517" y="10911"/>
                </a:cubicBezTo>
                <a:cubicBezTo>
                  <a:pt x="21583" y="10845"/>
                  <a:pt x="21583" y="10738"/>
                  <a:pt x="21517" y="10673"/>
                </a:cubicBezTo>
                <a:cubicBezTo>
                  <a:pt x="21483" y="10640"/>
                  <a:pt x="21440" y="10623"/>
                  <a:pt x="21396" y="10623"/>
                </a:cubicBezTo>
                <a:close/>
                <a:moveTo>
                  <a:pt x="169" y="11441"/>
                </a:moveTo>
                <a:cubicBezTo>
                  <a:pt x="126" y="11441"/>
                  <a:pt x="83" y="11457"/>
                  <a:pt x="49" y="11490"/>
                </a:cubicBezTo>
                <a:cubicBezTo>
                  <a:pt x="-17" y="11555"/>
                  <a:pt x="-17" y="11662"/>
                  <a:pt x="49" y="11728"/>
                </a:cubicBezTo>
                <a:cubicBezTo>
                  <a:pt x="116" y="11794"/>
                  <a:pt x="223" y="11794"/>
                  <a:pt x="290" y="11728"/>
                </a:cubicBezTo>
                <a:cubicBezTo>
                  <a:pt x="356" y="11662"/>
                  <a:pt x="356" y="11555"/>
                  <a:pt x="290" y="11490"/>
                </a:cubicBezTo>
                <a:cubicBezTo>
                  <a:pt x="256" y="11457"/>
                  <a:pt x="213" y="11441"/>
                  <a:pt x="169" y="11441"/>
                </a:cubicBezTo>
                <a:close/>
                <a:moveTo>
                  <a:pt x="955" y="11441"/>
                </a:moveTo>
                <a:cubicBezTo>
                  <a:pt x="912" y="11441"/>
                  <a:pt x="869" y="11457"/>
                  <a:pt x="836" y="11490"/>
                </a:cubicBezTo>
                <a:cubicBezTo>
                  <a:pt x="769" y="11555"/>
                  <a:pt x="769" y="11662"/>
                  <a:pt x="836" y="11728"/>
                </a:cubicBezTo>
                <a:cubicBezTo>
                  <a:pt x="902" y="11794"/>
                  <a:pt x="1009" y="11794"/>
                  <a:pt x="1076" y="11728"/>
                </a:cubicBezTo>
                <a:cubicBezTo>
                  <a:pt x="1142" y="11662"/>
                  <a:pt x="1142" y="11555"/>
                  <a:pt x="1076" y="11490"/>
                </a:cubicBezTo>
                <a:cubicBezTo>
                  <a:pt x="1043" y="11457"/>
                  <a:pt x="999" y="11441"/>
                  <a:pt x="955" y="11441"/>
                </a:cubicBezTo>
                <a:close/>
                <a:moveTo>
                  <a:pt x="1742" y="11441"/>
                </a:moveTo>
                <a:cubicBezTo>
                  <a:pt x="1698" y="11441"/>
                  <a:pt x="1654" y="11457"/>
                  <a:pt x="1621" y="11490"/>
                </a:cubicBezTo>
                <a:cubicBezTo>
                  <a:pt x="1555" y="11555"/>
                  <a:pt x="1555" y="11662"/>
                  <a:pt x="1621" y="11728"/>
                </a:cubicBezTo>
                <a:cubicBezTo>
                  <a:pt x="1688" y="11794"/>
                  <a:pt x="1796" y="11794"/>
                  <a:pt x="1862" y="11728"/>
                </a:cubicBezTo>
                <a:cubicBezTo>
                  <a:pt x="1928" y="11662"/>
                  <a:pt x="1928" y="11555"/>
                  <a:pt x="1862" y="11490"/>
                </a:cubicBezTo>
                <a:cubicBezTo>
                  <a:pt x="1829" y="11457"/>
                  <a:pt x="1785" y="11441"/>
                  <a:pt x="1742" y="11441"/>
                </a:cubicBezTo>
                <a:close/>
                <a:moveTo>
                  <a:pt x="2528" y="11441"/>
                </a:moveTo>
                <a:cubicBezTo>
                  <a:pt x="2484" y="11441"/>
                  <a:pt x="2441" y="11457"/>
                  <a:pt x="2408" y="11490"/>
                </a:cubicBezTo>
                <a:cubicBezTo>
                  <a:pt x="2341" y="11555"/>
                  <a:pt x="2341" y="11662"/>
                  <a:pt x="2408" y="11728"/>
                </a:cubicBezTo>
                <a:cubicBezTo>
                  <a:pt x="2474" y="11794"/>
                  <a:pt x="2582" y="11794"/>
                  <a:pt x="2648" y="11728"/>
                </a:cubicBezTo>
                <a:cubicBezTo>
                  <a:pt x="2715" y="11662"/>
                  <a:pt x="2715" y="11555"/>
                  <a:pt x="2648" y="11490"/>
                </a:cubicBezTo>
                <a:cubicBezTo>
                  <a:pt x="2615" y="11457"/>
                  <a:pt x="2571" y="11441"/>
                  <a:pt x="2528" y="11441"/>
                </a:cubicBezTo>
                <a:close/>
                <a:moveTo>
                  <a:pt x="3314" y="11441"/>
                </a:moveTo>
                <a:cubicBezTo>
                  <a:pt x="3271" y="11441"/>
                  <a:pt x="3227" y="11457"/>
                  <a:pt x="3194" y="11490"/>
                </a:cubicBezTo>
                <a:cubicBezTo>
                  <a:pt x="3127" y="11555"/>
                  <a:pt x="3127" y="11662"/>
                  <a:pt x="3194" y="11728"/>
                </a:cubicBezTo>
                <a:cubicBezTo>
                  <a:pt x="3260" y="11794"/>
                  <a:pt x="3368" y="11794"/>
                  <a:pt x="3434" y="11728"/>
                </a:cubicBezTo>
                <a:cubicBezTo>
                  <a:pt x="3500" y="11662"/>
                  <a:pt x="3500" y="11555"/>
                  <a:pt x="3434" y="11490"/>
                </a:cubicBezTo>
                <a:cubicBezTo>
                  <a:pt x="3401" y="11457"/>
                  <a:pt x="3358" y="11441"/>
                  <a:pt x="3314" y="11441"/>
                </a:cubicBezTo>
                <a:close/>
                <a:moveTo>
                  <a:pt x="4101" y="11441"/>
                </a:moveTo>
                <a:cubicBezTo>
                  <a:pt x="4057" y="11441"/>
                  <a:pt x="4013" y="11457"/>
                  <a:pt x="3980" y="11490"/>
                </a:cubicBezTo>
                <a:cubicBezTo>
                  <a:pt x="3914" y="11555"/>
                  <a:pt x="3914" y="11662"/>
                  <a:pt x="3980" y="11728"/>
                </a:cubicBezTo>
                <a:cubicBezTo>
                  <a:pt x="4047" y="11794"/>
                  <a:pt x="4154" y="11794"/>
                  <a:pt x="4220" y="11728"/>
                </a:cubicBezTo>
                <a:cubicBezTo>
                  <a:pt x="4287" y="11662"/>
                  <a:pt x="4287" y="11555"/>
                  <a:pt x="4220" y="11490"/>
                </a:cubicBezTo>
                <a:cubicBezTo>
                  <a:pt x="4187" y="11457"/>
                  <a:pt x="4144" y="11441"/>
                  <a:pt x="4101" y="11441"/>
                </a:cubicBezTo>
                <a:close/>
                <a:moveTo>
                  <a:pt x="4886" y="11441"/>
                </a:moveTo>
                <a:cubicBezTo>
                  <a:pt x="4843" y="11441"/>
                  <a:pt x="4800" y="11457"/>
                  <a:pt x="4766" y="11490"/>
                </a:cubicBezTo>
                <a:cubicBezTo>
                  <a:pt x="4700" y="11555"/>
                  <a:pt x="4700" y="11662"/>
                  <a:pt x="4766" y="11728"/>
                </a:cubicBezTo>
                <a:cubicBezTo>
                  <a:pt x="4833" y="11794"/>
                  <a:pt x="4940" y="11794"/>
                  <a:pt x="5007" y="11728"/>
                </a:cubicBezTo>
                <a:cubicBezTo>
                  <a:pt x="5073" y="11662"/>
                  <a:pt x="5073" y="11555"/>
                  <a:pt x="5007" y="11490"/>
                </a:cubicBezTo>
                <a:cubicBezTo>
                  <a:pt x="4973" y="11457"/>
                  <a:pt x="4930" y="11441"/>
                  <a:pt x="4886" y="11441"/>
                </a:cubicBezTo>
                <a:close/>
                <a:moveTo>
                  <a:pt x="5672" y="11441"/>
                </a:moveTo>
                <a:cubicBezTo>
                  <a:pt x="5629" y="11441"/>
                  <a:pt x="5586" y="11457"/>
                  <a:pt x="5553" y="11490"/>
                </a:cubicBezTo>
                <a:cubicBezTo>
                  <a:pt x="5486" y="11555"/>
                  <a:pt x="5486" y="11662"/>
                  <a:pt x="5553" y="11728"/>
                </a:cubicBezTo>
                <a:cubicBezTo>
                  <a:pt x="5619" y="11794"/>
                  <a:pt x="5726" y="11794"/>
                  <a:pt x="5793" y="11728"/>
                </a:cubicBezTo>
                <a:cubicBezTo>
                  <a:pt x="5859" y="11662"/>
                  <a:pt x="5859" y="11555"/>
                  <a:pt x="5793" y="11490"/>
                </a:cubicBezTo>
                <a:cubicBezTo>
                  <a:pt x="5760" y="11457"/>
                  <a:pt x="5716" y="11441"/>
                  <a:pt x="5672" y="11441"/>
                </a:cubicBezTo>
                <a:close/>
                <a:moveTo>
                  <a:pt x="6459" y="11441"/>
                </a:moveTo>
                <a:cubicBezTo>
                  <a:pt x="6415" y="11441"/>
                  <a:pt x="6372" y="11457"/>
                  <a:pt x="6338" y="11490"/>
                </a:cubicBezTo>
                <a:cubicBezTo>
                  <a:pt x="6272" y="11555"/>
                  <a:pt x="6272" y="11662"/>
                  <a:pt x="6338" y="11728"/>
                </a:cubicBezTo>
                <a:cubicBezTo>
                  <a:pt x="6405" y="11794"/>
                  <a:pt x="6513" y="11794"/>
                  <a:pt x="6579" y="11728"/>
                </a:cubicBezTo>
                <a:cubicBezTo>
                  <a:pt x="6646" y="11662"/>
                  <a:pt x="6646" y="11555"/>
                  <a:pt x="6579" y="11490"/>
                </a:cubicBezTo>
                <a:cubicBezTo>
                  <a:pt x="6546" y="11457"/>
                  <a:pt x="6502" y="11441"/>
                  <a:pt x="6459" y="11441"/>
                </a:cubicBezTo>
                <a:close/>
                <a:moveTo>
                  <a:pt x="7245" y="11441"/>
                </a:moveTo>
                <a:cubicBezTo>
                  <a:pt x="7202" y="11441"/>
                  <a:pt x="7158" y="11457"/>
                  <a:pt x="7125" y="11490"/>
                </a:cubicBezTo>
                <a:cubicBezTo>
                  <a:pt x="7058" y="11555"/>
                  <a:pt x="7058" y="11662"/>
                  <a:pt x="7125" y="11728"/>
                </a:cubicBezTo>
                <a:cubicBezTo>
                  <a:pt x="7191" y="11794"/>
                  <a:pt x="7299" y="11794"/>
                  <a:pt x="7365" y="11728"/>
                </a:cubicBezTo>
                <a:cubicBezTo>
                  <a:pt x="7432" y="11662"/>
                  <a:pt x="7432" y="11555"/>
                  <a:pt x="7365" y="11490"/>
                </a:cubicBezTo>
                <a:cubicBezTo>
                  <a:pt x="7332" y="11457"/>
                  <a:pt x="7289" y="11441"/>
                  <a:pt x="7245" y="11441"/>
                </a:cubicBezTo>
                <a:close/>
                <a:moveTo>
                  <a:pt x="8031" y="11441"/>
                </a:moveTo>
                <a:cubicBezTo>
                  <a:pt x="7988" y="11441"/>
                  <a:pt x="7944" y="11457"/>
                  <a:pt x="7911" y="11490"/>
                </a:cubicBezTo>
                <a:cubicBezTo>
                  <a:pt x="7845" y="11555"/>
                  <a:pt x="7845" y="11662"/>
                  <a:pt x="7911" y="11728"/>
                </a:cubicBezTo>
                <a:cubicBezTo>
                  <a:pt x="7977" y="11794"/>
                  <a:pt x="8085" y="11794"/>
                  <a:pt x="8151" y="11728"/>
                </a:cubicBezTo>
                <a:cubicBezTo>
                  <a:pt x="8217" y="11662"/>
                  <a:pt x="8217" y="11555"/>
                  <a:pt x="8151" y="11490"/>
                </a:cubicBezTo>
                <a:cubicBezTo>
                  <a:pt x="8118" y="11457"/>
                  <a:pt x="8075" y="11441"/>
                  <a:pt x="8031" y="11441"/>
                </a:cubicBezTo>
                <a:close/>
                <a:moveTo>
                  <a:pt x="8818" y="11441"/>
                </a:moveTo>
                <a:cubicBezTo>
                  <a:pt x="8774" y="11441"/>
                  <a:pt x="8730" y="11457"/>
                  <a:pt x="8697" y="11490"/>
                </a:cubicBezTo>
                <a:cubicBezTo>
                  <a:pt x="8631" y="11555"/>
                  <a:pt x="8631" y="11662"/>
                  <a:pt x="8697" y="11728"/>
                </a:cubicBezTo>
                <a:cubicBezTo>
                  <a:pt x="8764" y="11794"/>
                  <a:pt x="8871" y="11794"/>
                  <a:pt x="8937" y="11728"/>
                </a:cubicBezTo>
                <a:cubicBezTo>
                  <a:pt x="9004" y="11662"/>
                  <a:pt x="9004" y="11555"/>
                  <a:pt x="8937" y="11490"/>
                </a:cubicBezTo>
                <a:cubicBezTo>
                  <a:pt x="8904" y="11457"/>
                  <a:pt x="8861" y="11441"/>
                  <a:pt x="8818" y="11441"/>
                </a:cubicBezTo>
                <a:close/>
                <a:moveTo>
                  <a:pt x="9603" y="11441"/>
                </a:moveTo>
                <a:cubicBezTo>
                  <a:pt x="9560" y="11441"/>
                  <a:pt x="9517" y="11457"/>
                  <a:pt x="9483" y="11490"/>
                </a:cubicBezTo>
                <a:cubicBezTo>
                  <a:pt x="9417" y="11555"/>
                  <a:pt x="9417" y="11662"/>
                  <a:pt x="9483" y="11728"/>
                </a:cubicBezTo>
                <a:cubicBezTo>
                  <a:pt x="9550" y="11794"/>
                  <a:pt x="9657" y="11794"/>
                  <a:pt x="9724" y="11728"/>
                </a:cubicBezTo>
                <a:cubicBezTo>
                  <a:pt x="9790" y="11662"/>
                  <a:pt x="9790" y="11555"/>
                  <a:pt x="9724" y="11490"/>
                </a:cubicBezTo>
                <a:cubicBezTo>
                  <a:pt x="9690" y="11457"/>
                  <a:pt x="9647" y="11441"/>
                  <a:pt x="9603" y="11441"/>
                </a:cubicBezTo>
                <a:close/>
                <a:moveTo>
                  <a:pt x="10390" y="11441"/>
                </a:moveTo>
                <a:cubicBezTo>
                  <a:pt x="10346" y="11441"/>
                  <a:pt x="10303" y="11457"/>
                  <a:pt x="10270" y="11490"/>
                </a:cubicBezTo>
                <a:cubicBezTo>
                  <a:pt x="10203" y="11555"/>
                  <a:pt x="10203" y="11662"/>
                  <a:pt x="10270" y="11728"/>
                </a:cubicBezTo>
                <a:cubicBezTo>
                  <a:pt x="10336" y="11794"/>
                  <a:pt x="10444" y="11794"/>
                  <a:pt x="10510" y="11728"/>
                </a:cubicBezTo>
                <a:cubicBezTo>
                  <a:pt x="10576" y="11662"/>
                  <a:pt x="10576" y="11555"/>
                  <a:pt x="10510" y="11490"/>
                </a:cubicBezTo>
                <a:cubicBezTo>
                  <a:pt x="10477" y="11457"/>
                  <a:pt x="10433" y="11441"/>
                  <a:pt x="10390" y="11441"/>
                </a:cubicBezTo>
                <a:close/>
                <a:moveTo>
                  <a:pt x="11176" y="11441"/>
                </a:moveTo>
                <a:cubicBezTo>
                  <a:pt x="11132" y="11441"/>
                  <a:pt x="11089" y="11457"/>
                  <a:pt x="11055" y="11490"/>
                </a:cubicBezTo>
                <a:cubicBezTo>
                  <a:pt x="10989" y="11555"/>
                  <a:pt x="10989" y="11662"/>
                  <a:pt x="11055" y="11728"/>
                </a:cubicBezTo>
                <a:cubicBezTo>
                  <a:pt x="11122" y="11794"/>
                  <a:pt x="11230" y="11794"/>
                  <a:pt x="11296" y="11728"/>
                </a:cubicBezTo>
                <a:cubicBezTo>
                  <a:pt x="11363" y="11662"/>
                  <a:pt x="11363" y="11555"/>
                  <a:pt x="11296" y="11490"/>
                </a:cubicBezTo>
                <a:cubicBezTo>
                  <a:pt x="11263" y="11457"/>
                  <a:pt x="11219" y="11441"/>
                  <a:pt x="11176" y="11441"/>
                </a:cubicBezTo>
                <a:close/>
                <a:moveTo>
                  <a:pt x="11962" y="11441"/>
                </a:moveTo>
                <a:cubicBezTo>
                  <a:pt x="11919" y="11441"/>
                  <a:pt x="11875" y="11457"/>
                  <a:pt x="11842" y="11490"/>
                </a:cubicBezTo>
                <a:cubicBezTo>
                  <a:pt x="11775" y="11555"/>
                  <a:pt x="11775" y="11662"/>
                  <a:pt x="11842" y="11728"/>
                </a:cubicBezTo>
                <a:cubicBezTo>
                  <a:pt x="11908" y="11794"/>
                  <a:pt x="12016" y="11794"/>
                  <a:pt x="12083" y="11728"/>
                </a:cubicBezTo>
                <a:cubicBezTo>
                  <a:pt x="12149" y="11662"/>
                  <a:pt x="12149" y="11555"/>
                  <a:pt x="12083" y="11490"/>
                </a:cubicBezTo>
                <a:cubicBezTo>
                  <a:pt x="12049" y="11457"/>
                  <a:pt x="12006" y="11441"/>
                  <a:pt x="11962" y="11441"/>
                </a:cubicBezTo>
                <a:close/>
                <a:moveTo>
                  <a:pt x="12748" y="11441"/>
                </a:moveTo>
                <a:cubicBezTo>
                  <a:pt x="12705" y="11441"/>
                  <a:pt x="12661" y="11457"/>
                  <a:pt x="12628" y="11490"/>
                </a:cubicBezTo>
                <a:cubicBezTo>
                  <a:pt x="12562" y="11555"/>
                  <a:pt x="12562" y="11662"/>
                  <a:pt x="12628" y="11728"/>
                </a:cubicBezTo>
                <a:cubicBezTo>
                  <a:pt x="12694" y="11794"/>
                  <a:pt x="12802" y="11794"/>
                  <a:pt x="12868" y="11728"/>
                </a:cubicBezTo>
                <a:cubicBezTo>
                  <a:pt x="12935" y="11662"/>
                  <a:pt x="12935" y="11555"/>
                  <a:pt x="12868" y="11490"/>
                </a:cubicBezTo>
                <a:cubicBezTo>
                  <a:pt x="12835" y="11457"/>
                  <a:pt x="12792" y="11441"/>
                  <a:pt x="12748" y="11441"/>
                </a:cubicBezTo>
                <a:close/>
                <a:moveTo>
                  <a:pt x="13535" y="11441"/>
                </a:moveTo>
                <a:cubicBezTo>
                  <a:pt x="13491" y="11441"/>
                  <a:pt x="13447" y="11457"/>
                  <a:pt x="13414" y="11490"/>
                </a:cubicBezTo>
                <a:cubicBezTo>
                  <a:pt x="13348" y="11555"/>
                  <a:pt x="13348" y="11662"/>
                  <a:pt x="13414" y="11728"/>
                </a:cubicBezTo>
                <a:cubicBezTo>
                  <a:pt x="13481" y="11794"/>
                  <a:pt x="13588" y="11794"/>
                  <a:pt x="13654" y="11728"/>
                </a:cubicBezTo>
                <a:cubicBezTo>
                  <a:pt x="13721" y="11662"/>
                  <a:pt x="13721" y="11555"/>
                  <a:pt x="13654" y="11490"/>
                </a:cubicBezTo>
                <a:cubicBezTo>
                  <a:pt x="13621" y="11457"/>
                  <a:pt x="13578" y="11441"/>
                  <a:pt x="13535" y="11441"/>
                </a:cubicBezTo>
                <a:close/>
                <a:moveTo>
                  <a:pt x="14320" y="11441"/>
                </a:moveTo>
                <a:cubicBezTo>
                  <a:pt x="14277" y="11441"/>
                  <a:pt x="14234" y="11457"/>
                  <a:pt x="14201" y="11490"/>
                </a:cubicBezTo>
                <a:cubicBezTo>
                  <a:pt x="14134" y="11555"/>
                  <a:pt x="14134" y="11662"/>
                  <a:pt x="14201" y="11728"/>
                </a:cubicBezTo>
                <a:cubicBezTo>
                  <a:pt x="14267" y="11794"/>
                  <a:pt x="14374" y="11794"/>
                  <a:pt x="14441" y="11728"/>
                </a:cubicBezTo>
                <a:cubicBezTo>
                  <a:pt x="14507" y="11662"/>
                  <a:pt x="14507" y="11555"/>
                  <a:pt x="14441" y="11490"/>
                </a:cubicBezTo>
                <a:cubicBezTo>
                  <a:pt x="14408" y="11457"/>
                  <a:pt x="14364" y="11441"/>
                  <a:pt x="14320" y="11441"/>
                </a:cubicBezTo>
                <a:close/>
                <a:moveTo>
                  <a:pt x="15107" y="11441"/>
                </a:moveTo>
                <a:cubicBezTo>
                  <a:pt x="15063" y="11441"/>
                  <a:pt x="15019" y="11457"/>
                  <a:pt x="14986" y="11490"/>
                </a:cubicBezTo>
                <a:cubicBezTo>
                  <a:pt x="14920" y="11555"/>
                  <a:pt x="14920" y="11662"/>
                  <a:pt x="14986" y="11728"/>
                </a:cubicBezTo>
                <a:cubicBezTo>
                  <a:pt x="15053" y="11794"/>
                  <a:pt x="15161" y="11794"/>
                  <a:pt x="15227" y="11728"/>
                </a:cubicBezTo>
                <a:cubicBezTo>
                  <a:pt x="15293" y="11662"/>
                  <a:pt x="15293" y="11555"/>
                  <a:pt x="15227" y="11490"/>
                </a:cubicBezTo>
                <a:cubicBezTo>
                  <a:pt x="15194" y="11457"/>
                  <a:pt x="15150" y="11441"/>
                  <a:pt x="15107" y="11441"/>
                </a:cubicBezTo>
                <a:close/>
                <a:moveTo>
                  <a:pt x="15893" y="11441"/>
                </a:moveTo>
                <a:cubicBezTo>
                  <a:pt x="15849" y="11441"/>
                  <a:pt x="15806" y="11457"/>
                  <a:pt x="15772" y="11490"/>
                </a:cubicBezTo>
                <a:cubicBezTo>
                  <a:pt x="15706" y="11555"/>
                  <a:pt x="15706" y="11662"/>
                  <a:pt x="15772" y="11728"/>
                </a:cubicBezTo>
                <a:cubicBezTo>
                  <a:pt x="15839" y="11794"/>
                  <a:pt x="15947" y="11794"/>
                  <a:pt x="16013" y="11728"/>
                </a:cubicBezTo>
                <a:cubicBezTo>
                  <a:pt x="16080" y="11662"/>
                  <a:pt x="16080" y="11555"/>
                  <a:pt x="16013" y="11490"/>
                </a:cubicBezTo>
                <a:cubicBezTo>
                  <a:pt x="15980" y="11457"/>
                  <a:pt x="15936" y="11441"/>
                  <a:pt x="15893" y="11441"/>
                </a:cubicBezTo>
                <a:close/>
                <a:moveTo>
                  <a:pt x="16679" y="11441"/>
                </a:moveTo>
                <a:cubicBezTo>
                  <a:pt x="16636" y="11441"/>
                  <a:pt x="16592" y="11457"/>
                  <a:pt x="16559" y="11490"/>
                </a:cubicBezTo>
                <a:cubicBezTo>
                  <a:pt x="16492" y="11555"/>
                  <a:pt x="16492" y="11662"/>
                  <a:pt x="16559" y="11728"/>
                </a:cubicBezTo>
                <a:cubicBezTo>
                  <a:pt x="16625" y="11794"/>
                  <a:pt x="16733" y="11794"/>
                  <a:pt x="16800" y="11728"/>
                </a:cubicBezTo>
                <a:cubicBezTo>
                  <a:pt x="16866" y="11662"/>
                  <a:pt x="16866" y="11555"/>
                  <a:pt x="16800" y="11490"/>
                </a:cubicBezTo>
                <a:cubicBezTo>
                  <a:pt x="16766" y="11457"/>
                  <a:pt x="16723" y="11441"/>
                  <a:pt x="16679" y="11441"/>
                </a:cubicBezTo>
                <a:close/>
                <a:moveTo>
                  <a:pt x="17465" y="11441"/>
                </a:moveTo>
                <a:cubicBezTo>
                  <a:pt x="17422" y="11441"/>
                  <a:pt x="17378" y="11457"/>
                  <a:pt x="17345" y="11490"/>
                </a:cubicBezTo>
                <a:cubicBezTo>
                  <a:pt x="17279" y="11555"/>
                  <a:pt x="17279" y="11662"/>
                  <a:pt x="17345" y="11728"/>
                </a:cubicBezTo>
                <a:cubicBezTo>
                  <a:pt x="17411" y="11794"/>
                  <a:pt x="17519" y="11794"/>
                  <a:pt x="17585" y="11728"/>
                </a:cubicBezTo>
                <a:cubicBezTo>
                  <a:pt x="17652" y="11662"/>
                  <a:pt x="17652" y="11555"/>
                  <a:pt x="17585" y="11490"/>
                </a:cubicBezTo>
                <a:cubicBezTo>
                  <a:pt x="17552" y="11457"/>
                  <a:pt x="17509" y="11441"/>
                  <a:pt x="17465" y="11441"/>
                </a:cubicBezTo>
                <a:close/>
                <a:moveTo>
                  <a:pt x="18252" y="11441"/>
                </a:moveTo>
                <a:cubicBezTo>
                  <a:pt x="18208" y="11441"/>
                  <a:pt x="18165" y="11457"/>
                  <a:pt x="18131" y="11490"/>
                </a:cubicBezTo>
                <a:cubicBezTo>
                  <a:pt x="18065" y="11555"/>
                  <a:pt x="18065" y="11662"/>
                  <a:pt x="18131" y="11728"/>
                </a:cubicBezTo>
                <a:cubicBezTo>
                  <a:pt x="18198" y="11794"/>
                  <a:pt x="18305" y="11794"/>
                  <a:pt x="18371" y="11728"/>
                </a:cubicBezTo>
                <a:cubicBezTo>
                  <a:pt x="18438" y="11662"/>
                  <a:pt x="18438" y="11555"/>
                  <a:pt x="18371" y="11490"/>
                </a:cubicBezTo>
                <a:cubicBezTo>
                  <a:pt x="18338" y="11457"/>
                  <a:pt x="18295" y="11441"/>
                  <a:pt x="18252" y="11441"/>
                </a:cubicBezTo>
                <a:close/>
                <a:moveTo>
                  <a:pt x="19037" y="11441"/>
                </a:moveTo>
                <a:cubicBezTo>
                  <a:pt x="18994" y="11441"/>
                  <a:pt x="18951" y="11457"/>
                  <a:pt x="18918" y="11490"/>
                </a:cubicBezTo>
                <a:cubicBezTo>
                  <a:pt x="18851" y="11555"/>
                  <a:pt x="18851" y="11662"/>
                  <a:pt x="18918" y="11728"/>
                </a:cubicBezTo>
                <a:cubicBezTo>
                  <a:pt x="18984" y="11794"/>
                  <a:pt x="19091" y="11794"/>
                  <a:pt x="19158" y="11728"/>
                </a:cubicBezTo>
                <a:cubicBezTo>
                  <a:pt x="19224" y="11662"/>
                  <a:pt x="19224" y="11555"/>
                  <a:pt x="19158" y="11490"/>
                </a:cubicBezTo>
                <a:cubicBezTo>
                  <a:pt x="19125" y="11457"/>
                  <a:pt x="19081" y="11441"/>
                  <a:pt x="19037" y="11441"/>
                </a:cubicBezTo>
                <a:close/>
                <a:moveTo>
                  <a:pt x="19824" y="11441"/>
                </a:moveTo>
                <a:cubicBezTo>
                  <a:pt x="19780" y="11441"/>
                  <a:pt x="19736" y="11457"/>
                  <a:pt x="19703" y="11490"/>
                </a:cubicBezTo>
                <a:cubicBezTo>
                  <a:pt x="19637" y="11555"/>
                  <a:pt x="19637" y="11662"/>
                  <a:pt x="19703" y="11728"/>
                </a:cubicBezTo>
                <a:cubicBezTo>
                  <a:pt x="19770" y="11794"/>
                  <a:pt x="19878" y="11794"/>
                  <a:pt x="19944" y="11728"/>
                </a:cubicBezTo>
                <a:cubicBezTo>
                  <a:pt x="20010" y="11662"/>
                  <a:pt x="20010" y="11555"/>
                  <a:pt x="19944" y="11490"/>
                </a:cubicBezTo>
                <a:cubicBezTo>
                  <a:pt x="19911" y="11457"/>
                  <a:pt x="19867" y="11441"/>
                  <a:pt x="19824" y="11441"/>
                </a:cubicBezTo>
                <a:close/>
                <a:moveTo>
                  <a:pt x="20610" y="11441"/>
                </a:moveTo>
                <a:cubicBezTo>
                  <a:pt x="20566" y="11441"/>
                  <a:pt x="20523" y="11457"/>
                  <a:pt x="20490" y="11490"/>
                </a:cubicBezTo>
                <a:cubicBezTo>
                  <a:pt x="20423" y="11555"/>
                  <a:pt x="20423" y="11662"/>
                  <a:pt x="20490" y="11728"/>
                </a:cubicBezTo>
                <a:cubicBezTo>
                  <a:pt x="20556" y="11794"/>
                  <a:pt x="20664" y="11794"/>
                  <a:pt x="20730" y="11728"/>
                </a:cubicBezTo>
                <a:cubicBezTo>
                  <a:pt x="20797" y="11662"/>
                  <a:pt x="20797" y="11555"/>
                  <a:pt x="20730" y="11490"/>
                </a:cubicBezTo>
                <a:cubicBezTo>
                  <a:pt x="20697" y="11457"/>
                  <a:pt x="20653" y="11441"/>
                  <a:pt x="20610" y="11441"/>
                </a:cubicBezTo>
                <a:close/>
                <a:moveTo>
                  <a:pt x="21396" y="11441"/>
                </a:moveTo>
                <a:cubicBezTo>
                  <a:pt x="21353" y="11441"/>
                  <a:pt x="21309" y="11457"/>
                  <a:pt x="21276" y="11490"/>
                </a:cubicBezTo>
                <a:cubicBezTo>
                  <a:pt x="21209" y="11555"/>
                  <a:pt x="21209" y="11662"/>
                  <a:pt x="21276" y="11728"/>
                </a:cubicBezTo>
                <a:cubicBezTo>
                  <a:pt x="21342" y="11794"/>
                  <a:pt x="21450" y="11794"/>
                  <a:pt x="21517" y="11728"/>
                </a:cubicBezTo>
                <a:cubicBezTo>
                  <a:pt x="21583" y="11662"/>
                  <a:pt x="21583" y="11555"/>
                  <a:pt x="21517" y="11490"/>
                </a:cubicBezTo>
                <a:cubicBezTo>
                  <a:pt x="21483" y="11457"/>
                  <a:pt x="21440" y="11441"/>
                  <a:pt x="21396" y="11441"/>
                </a:cubicBezTo>
                <a:close/>
                <a:moveTo>
                  <a:pt x="169" y="12258"/>
                </a:moveTo>
                <a:cubicBezTo>
                  <a:pt x="126" y="12258"/>
                  <a:pt x="83" y="12275"/>
                  <a:pt x="49" y="12307"/>
                </a:cubicBezTo>
                <a:cubicBezTo>
                  <a:pt x="-17" y="12373"/>
                  <a:pt x="-17" y="12479"/>
                  <a:pt x="49" y="12545"/>
                </a:cubicBezTo>
                <a:cubicBezTo>
                  <a:pt x="116" y="12611"/>
                  <a:pt x="223" y="12611"/>
                  <a:pt x="290" y="12545"/>
                </a:cubicBezTo>
                <a:cubicBezTo>
                  <a:pt x="356" y="12479"/>
                  <a:pt x="356" y="12373"/>
                  <a:pt x="290" y="12307"/>
                </a:cubicBezTo>
                <a:cubicBezTo>
                  <a:pt x="256" y="12275"/>
                  <a:pt x="213" y="12258"/>
                  <a:pt x="169" y="12258"/>
                </a:cubicBezTo>
                <a:close/>
                <a:moveTo>
                  <a:pt x="955" y="12258"/>
                </a:moveTo>
                <a:cubicBezTo>
                  <a:pt x="912" y="12258"/>
                  <a:pt x="869" y="12275"/>
                  <a:pt x="836" y="12307"/>
                </a:cubicBezTo>
                <a:cubicBezTo>
                  <a:pt x="769" y="12373"/>
                  <a:pt x="769" y="12479"/>
                  <a:pt x="836" y="12545"/>
                </a:cubicBezTo>
                <a:cubicBezTo>
                  <a:pt x="902" y="12611"/>
                  <a:pt x="1009" y="12611"/>
                  <a:pt x="1076" y="12545"/>
                </a:cubicBezTo>
                <a:cubicBezTo>
                  <a:pt x="1142" y="12479"/>
                  <a:pt x="1142" y="12373"/>
                  <a:pt x="1076" y="12307"/>
                </a:cubicBezTo>
                <a:cubicBezTo>
                  <a:pt x="1043" y="12275"/>
                  <a:pt x="999" y="12258"/>
                  <a:pt x="955" y="12258"/>
                </a:cubicBezTo>
                <a:close/>
                <a:moveTo>
                  <a:pt x="1742" y="12258"/>
                </a:moveTo>
                <a:cubicBezTo>
                  <a:pt x="1698" y="12258"/>
                  <a:pt x="1654" y="12275"/>
                  <a:pt x="1621" y="12307"/>
                </a:cubicBezTo>
                <a:cubicBezTo>
                  <a:pt x="1555" y="12373"/>
                  <a:pt x="1555" y="12479"/>
                  <a:pt x="1621" y="12545"/>
                </a:cubicBezTo>
                <a:cubicBezTo>
                  <a:pt x="1688" y="12611"/>
                  <a:pt x="1796" y="12611"/>
                  <a:pt x="1862" y="12545"/>
                </a:cubicBezTo>
                <a:cubicBezTo>
                  <a:pt x="1928" y="12479"/>
                  <a:pt x="1928" y="12373"/>
                  <a:pt x="1862" y="12307"/>
                </a:cubicBezTo>
                <a:cubicBezTo>
                  <a:pt x="1829" y="12275"/>
                  <a:pt x="1785" y="12258"/>
                  <a:pt x="1742" y="12258"/>
                </a:cubicBezTo>
                <a:close/>
                <a:moveTo>
                  <a:pt x="2528" y="12258"/>
                </a:moveTo>
                <a:cubicBezTo>
                  <a:pt x="2484" y="12258"/>
                  <a:pt x="2441" y="12275"/>
                  <a:pt x="2408" y="12307"/>
                </a:cubicBezTo>
                <a:cubicBezTo>
                  <a:pt x="2341" y="12373"/>
                  <a:pt x="2341" y="12479"/>
                  <a:pt x="2408" y="12545"/>
                </a:cubicBezTo>
                <a:cubicBezTo>
                  <a:pt x="2474" y="12611"/>
                  <a:pt x="2582" y="12611"/>
                  <a:pt x="2648" y="12545"/>
                </a:cubicBezTo>
                <a:cubicBezTo>
                  <a:pt x="2715" y="12479"/>
                  <a:pt x="2715" y="12373"/>
                  <a:pt x="2648" y="12307"/>
                </a:cubicBezTo>
                <a:cubicBezTo>
                  <a:pt x="2615" y="12275"/>
                  <a:pt x="2571" y="12258"/>
                  <a:pt x="2528" y="12258"/>
                </a:cubicBezTo>
                <a:close/>
                <a:moveTo>
                  <a:pt x="3314" y="12258"/>
                </a:moveTo>
                <a:cubicBezTo>
                  <a:pt x="3271" y="12258"/>
                  <a:pt x="3227" y="12275"/>
                  <a:pt x="3194" y="12307"/>
                </a:cubicBezTo>
                <a:cubicBezTo>
                  <a:pt x="3127" y="12373"/>
                  <a:pt x="3127" y="12479"/>
                  <a:pt x="3194" y="12545"/>
                </a:cubicBezTo>
                <a:cubicBezTo>
                  <a:pt x="3260" y="12611"/>
                  <a:pt x="3368" y="12611"/>
                  <a:pt x="3434" y="12545"/>
                </a:cubicBezTo>
                <a:cubicBezTo>
                  <a:pt x="3500" y="12479"/>
                  <a:pt x="3500" y="12373"/>
                  <a:pt x="3434" y="12307"/>
                </a:cubicBezTo>
                <a:cubicBezTo>
                  <a:pt x="3401" y="12275"/>
                  <a:pt x="3358" y="12258"/>
                  <a:pt x="3314" y="12258"/>
                </a:cubicBezTo>
                <a:close/>
                <a:moveTo>
                  <a:pt x="4101" y="12258"/>
                </a:moveTo>
                <a:cubicBezTo>
                  <a:pt x="4057" y="12258"/>
                  <a:pt x="4013" y="12275"/>
                  <a:pt x="3980" y="12307"/>
                </a:cubicBezTo>
                <a:cubicBezTo>
                  <a:pt x="3914" y="12373"/>
                  <a:pt x="3914" y="12479"/>
                  <a:pt x="3980" y="12545"/>
                </a:cubicBezTo>
                <a:cubicBezTo>
                  <a:pt x="4047" y="12611"/>
                  <a:pt x="4154" y="12611"/>
                  <a:pt x="4220" y="12545"/>
                </a:cubicBezTo>
                <a:cubicBezTo>
                  <a:pt x="4287" y="12479"/>
                  <a:pt x="4287" y="12373"/>
                  <a:pt x="4220" y="12307"/>
                </a:cubicBezTo>
                <a:cubicBezTo>
                  <a:pt x="4187" y="12275"/>
                  <a:pt x="4144" y="12258"/>
                  <a:pt x="4101" y="12258"/>
                </a:cubicBezTo>
                <a:close/>
                <a:moveTo>
                  <a:pt x="4886" y="12258"/>
                </a:moveTo>
                <a:cubicBezTo>
                  <a:pt x="4843" y="12258"/>
                  <a:pt x="4800" y="12275"/>
                  <a:pt x="4766" y="12307"/>
                </a:cubicBezTo>
                <a:cubicBezTo>
                  <a:pt x="4700" y="12373"/>
                  <a:pt x="4700" y="12479"/>
                  <a:pt x="4766" y="12545"/>
                </a:cubicBezTo>
                <a:cubicBezTo>
                  <a:pt x="4833" y="12611"/>
                  <a:pt x="4940" y="12611"/>
                  <a:pt x="5007" y="12545"/>
                </a:cubicBezTo>
                <a:cubicBezTo>
                  <a:pt x="5073" y="12479"/>
                  <a:pt x="5073" y="12373"/>
                  <a:pt x="5007" y="12307"/>
                </a:cubicBezTo>
                <a:cubicBezTo>
                  <a:pt x="4973" y="12275"/>
                  <a:pt x="4930" y="12258"/>
                  <a:pt x="4886" y="12258"/>
                </a:cubicBezTo>
                <a:close/>
                <a:moveTo>
                  <a:pt x="5672" y="12258"/>
                </a:moveTo>
                <a:cubicBezTo>
                  <a:pt x="5629" y="12258"/>
                  <a:pt x="5586" y="12275"/>
                  <a:pt x="5553" y="12307"/>
                </a:cubicBezTo>
                <a:cubicBezTo>
                  <a:pt x="5486" y="12373"/>
                  <a:pt x="5486" y="12479"/>
                  <a:pt x="5553" y="12545"/>
                </a:cubicBezTo>
                <a:cubicBezTo>
                  <a:pt x="5619" y="12611"/>
                  <a:pt x="5726" y="12611"/>
                  <a:pt x="5793" y="12545"/>
                </a:cubicBezTo>
                <a:cubicBezTo>
                  <a:pt x="5859" y="12479"/>
                  <a:pt x="5859" y="12373"/>
                  <a:pt x="5793" y="12307"/>
                </a:cubicBezTo>
                <a:cubicBezTo>
                  <a:pt x="5760" y="12275"/>
                  <a:pt x="5716" y="12258"/>
                  <a:pt x="5672" y="12258"/>
                </a:cubicBezTo>
                <a:close/>
                <a:moveTo>
                  <a:pt x="6459" y="12258"/>
                </a:moveTo>
                <a:cubicBezTo>
                  <a:pt x="6415" y="12258"/>
                  <a:pt x="6372" y="12275"/>
                  <a:pt x="6338" y="12307"/>
                </a:cubicBezTo>
                <a:cubicBezTo>
                  <a:pt x="6272" y="12373"/>
                  <a:pt x="6272" y="12479"/>
                  <a:pt x="6338" y="12545"/>
                </a:cubicBezTo>
                <a:cubicBezTo>
                  <a:pt x="6405" y="12611"/>
                  <a:pt x="6513" y="12611"/>
                  <a:pt x="6579" y="12545"/>
                </a:cubicBezTo>
                <a:cubicBezTo>
                  <a:pt x="6646" y="12479"/>
                  <a:pt x="6646" y="12373"/>
                  <a:pt x="6579" y="12307"/>
                </a:cubicBezTo>
                <a:cubicBezTo>
                  <a:pt x="6546" y="12275"/>
                  <a:pt x="6502" y="12258"/>
                  <a:pt x="6459" y="12258"/>
                </a:cubicBezTo>
                <a:close/>
                <a:moveTo>
                  <a:pt x="7245" y="12258"/>
                </a:moveTo>
                <a:cubicBezTo>
                  <a:pt x="7202" y="12258"/>
                  <a:pt x="7158" y="12275"/>
                  <a:pt x="7125" y="12307"/>
                </a:cubicBezTo>
                <a:cubicBezTo>
                  <a:pt x="7058" y="12373"/>
                  <a:pt x="7058" y="12479"/>
                  <a:pt x="7125" y="12545"/>
                </a:cubicBezTo>
                <a:cubicBezTo>
                  <a:pt x="7191" y="12611"/>
                  <a:pt x="7299" y="12611"/>
                  <a:pt x="7365" y="12545"/>
                </a:cubicBezTo>
                <a:cubicBezTo>
                  <a:pt x="7432" y="12479"/>
                  <a:pt x="7432" y="12373"/>
                  <a:pt x="7365" y="12307"/>
                </a:cubicBezTo>
                <a:cubicBezTo>
                  <a:pt x="7332" y="12275"/>
                  <a:pt x="7289" y="12258"/>
                  <a:pt x="7245" y="12258"/>
                </a:cubicBezTo>
                <a:close/>
                <a:moveTo>
                  <a:pt x="8031" y="12258"/>
                </a:moveTo>
                <a:cubicBezTo>
                  <a:pt x="7988" y="12258"/>
                  <a:pt x="7944" y="12275"/>
                  <a:pt x="7911" y="12307"/>
                </a:cubicBezTo>
                <a:cubicBezTo>
                  <a:pt x="7845" y="12373"/>
                  <a:pt x="7845" y="12479"/>
                  <a:pt x="7911" y="12545"/>
                </a:cubicBezTo>
                <a:cubicBezTo>
                  <a:pt x="7977" y="12611"/>
                  <a:pt x="8085" y="12611"/>
                  <a:pt x="8151" y="12545"/>
                </a:cubicBezTo>
                <a:cubicBezTo>
                  <a:pt x="8217" y="12479"/>
                  <a:pt x="8217" y="12373"/>
                  <a:pt x="8151" y="12307"/>
                </a:cubicBezTo>
                <a:cubicBezTo>
                  <a:pt x="8118" y="12275"/>
                  <a:pt x="8075" y="12258"/>
                  <a:pt x="8031" y="12258"/>
                </a:cubicBezTo>
                <a:close/>
                <a:moveTo>
                  <a:pt x="8818" y="12258"/>
                </a:moveTo>
                <a:cubicBezTo>
                  <a:pt x="8774" y="12258"/>
                  <a:pt x="8730" y="12275"/>
                  <a:pt x="8697" y="12307"/>
                </a:cubicBezTo>
                <a:cubicBezTo>
                  <a:pt x="8631" y="12373"/>
                  <a:pt x="8631" y="12479"/>
                  <a:pt x="8697" y="12545"/>
                </a:cubicBezTo>
                <a:cubicBezTo>
                  <a:pt x="8764" y="12611"/>
                  <a:pt x="8871" y="12611"/>
                  <a:pt x="8937" y="12545"/>
                </a:cubicBezTo>
                <a:cubicBezTo>
                  <a:pt x="9004" y="12479"/>
                  <a:pt x="9004" y="12373"/>
                  <a:pt x="8937" y="12307"/>
                </a:cubicBezTo>
                <a:cubicBezTo>
                  <a:pt x="8904" y="12275"/>
                  <a:pt x="8861" y="12258"/>
                  <a:pt x="8818" y="12258"/>
                </a:cubicBezTo>
                <a:close/>
                <a:moveTo>
                  <a:pt x="9603" y="12258"/>
                </a:moveTo>
                <a:cubicBezTo>
                  <a:pt x="9560" y="12258"/>
                  <a:pt x="9517" y="12275"/>
                  <a:pt x="9483" y="12307"/>
                </a:cubicBezTo>
                <a:cubicBezTo>
                  <a:pt x="9417" y="12373"/>
                  <a:pt x="9417" y="12479"/>
                  <a:pt x="9483" y="12545"/>
                </a:cubicBezTo>
                <a:cubicBezTo>
                  <a:pt x="9550" y="12611"/>
                  <a:pt x="9657" y="12611"/>
                  <a:pt x="9724" y="12545"/>
                </a:cubicBezTo>
                <a:cubicBezTo>
                  <a:pt x="9790" y="12479"/>
                  <a:pt x="9790" y="12373"/>
                  <a:pt x="9724" y="12307"/>
                </a:cubicBezTo>
                <a:cubicBezTo>
                  <a:pt x="9690" y="12275"/>
                  <a:pt x="9647" y="12258"/>
                  <a:pt x="9603" y="12258"/>
                </a:cubicBezTo>
                <a:close/>
                <a:moveTo>
                  <a:pt x="10390" y="12258"/>
                </a:moveTo>
                <a:cubicBezTo>
                  <a:pt x="10346" y="12258"/>
                  <a:pt x="10303" y="12275"/>
                  <a:pt x="10270" y="12307"/>
                </a:cubicBezTo>
                <a:cubicBezTo>
                  <a:pt x="10203" y="12373"/>
                  <a:pt x="10203" y="12479"/>
                  <a:pt x="10270" y="12545"/>
                </a:cubicBezTo>
                <a:cubicBezTo>
                  <a:pt x="10336" y="12611"/>
                  <a:pt x="10444" y="12611"/>
                  <a:pt x="10510" y="12545"/>
                </a:cubicBezTo>
                <a:cubicBezTo>
                  <a:pt x="10576" y="12479"/>
                  <a:pt x="10576" y="12373"/>
                  <a:pt x="10510" y="12307"/>
                </a:cubicBezTo>
                <a:cubicBezTo>
                  <a:pt x="10477" y="12275"/>
                  <a:pt x="10433" y="12258"/>
                  <a:pt x="10390" y="12258"/>
                </a:cubicBezTo>
                <a:close/>
                <a:moveTo>
                  <a:pt x="11176" y="12258"/>
                </a:moveTo>
                <a:cubicBezTo>
                  <a:pt x="11132" y="12258"/>
                  <a:pt x="11089" y="12275"/>
                  <a:pt x="11055" y="12307"/>
                </a:cubicBezTo>
                <a:cubicBezTo>
                  <a:pt x="10989" y="12373"/>
                  <a:pt x="10989" y="12479"/>
                  <a:pt x="11055" y="12545"/>
                </a:cubicBezTo>
                <a:cubicBezTo>
                  <a:pt x="11122" y="12611"/>
                  <a:pt x="11230" y="12611"/>
                  <a:pt x="11296" y="12545"/>
                </a:cubicBezTo>
                <a:cubicBezTo>
                  <a:pt x="11363" y="12479"/>
                  <a:pt x="11363" y="12373"/>
                  <a:pt x="11296" y="12307"/>
                </a:cubicBezTo>
                <a:cubicBezTo>
                  <a:pt x="11263" y="12275"/>
                  <a:pt x="11219" y="12258"/>
                  <a:pt x="11176" y="12258"/>
                </a:cubicBezTo>
                <a:close/>
                <a:moveTo>
                  <a:pt x="11962" y="12258"/>
                </a:moveTo>
                <a:cubicBezTo>
                  <a:pt x="11919" y="12258"/>
                  <a:pt x="11875" y="12275"/>
                  <a:pt x="11842" y="12307"/>
                </a:cubicBezTo>
                <a:cubicBezTo>
                  <a:pt x="11775" y="12373"/>
                  <a:pt x="11775" y="12479"/>
                  <a:pt x="11842" y="12545"/>
                </a:cubicBezTo>
                <a:cubicBezTo>
                  <a:pt x="11908" y="12611"/>
                  <a:pt x="12016" y="12611"/>
                  <a:pt x="12083" y="12545"/>
                </a:cubicBezTo>
                <a:cubicBezTo>
                  <a:pt x="12149" y="12479"/>
                  <a:pt x="12149" y="12373"/>
                  <a:pt x="12083" y="12307"/>
                </a:cubicBezTo>
                <a:cubicBezTo>
                  <a:pt x="12049" y="12275"/>
                  <a:pt x="12006" y="12258"/>
                  <a:pt x="11962" y="12258"/>
                </a:cubicBezTo>
                <a:close/>
                <a:moveTo>
                  <a:pt x="12748" y="12258"/>
                </a:moveTo>
                <a:cubicBezTo>
                  <a:pt x="12705" y="12258"/>
                  <a:pt x="12661" y="12275"/>
                  <a:pt x="12628" y="12307"/>
                </a:cubicBezTo>
                <a:cubicBezTo>
                  <a:pt x="12562" y="12373"/>
                  <a:pt x="12562" y="12479"/>
                  <a:pt x="12628" y="12545"/>
                </a:cubicBezTo>
                <a:cubicBezTo>
                  <a:pt x="12694" y="12611"/>
                  <a:pt x="12802" y="12611"/>
                  <a:pt x="12868" y="12545"/>
                </a:cubicBezTo>
                <a:cubicBezTo>
                  <a:pt x="12935" y="12479"/>
                  <a:pt x="12935" y="12373"/>
                  <a:pt x="12868" y="12307"/>
                </a:cubicBezTo>
                <a:cubicBezTo>
                  <a:pt x="12835" y="12275"/>
                  <a:pt x="12792" y="12258"/>
                  <a:pt x="12748" y="12258"/>
                </a:cubicBezTo>
                <a:close/>
                <a:moveTo>
                  <a:pt x="13535" y="12258"/>
                </a:moveTo>
                <a:cubicBezTo>
                  <a:pt x="13491" y="12258"/>
                  <a:pt x="13447" y="12275"/>
                  <a:pt x="13414" y="12307"/>
                </a:cubicBezTo>
                <a:cubicBezTo>
                  <a:pt x="13348" y="12373"/>
                  <a:pt x="13348" y="12479"/>
                  <a:pt x="13414" y="12545"/>
                </a:cubicBezTo>
                <a:cubicBezTo>
                  <a:pt x="13481" y="12611"/>
                  <a:pt x="13588" y="12611"/>
                  <a:pt x="13654" y="12545"/>
                </a:cubicBezTo>
                <a:cubicBezTo>
                  <a:pt x="13721" y="12479"/>
                  <a:pt x="13721" y="12373"/>
                  <a:pt x="13654" y="12307"/>
                </a:cubicBezTo>
                <a:cubicBezTo>
                  <a:pt x="13621" y="12275"/>
                  <a:pt x="13578" y="12258"/>
                  <a:pt x="13535" y="12258"/>
                </a:cubicBezTo>
                <a:close/>
                <a:moveTo>
                  <a:pt x="14320" y="12258"/>
                </a:moveTo>
                <a:cubicBezTo>
                  <a:pt x="14277" y="12258"/>
                  <a:pt x="14234" y="12275"/>
                  <a:pt x="14201" y="12307"/>
                </a:cubicBezTo>
                <a:cubicBezTo>
                  <a:pt x="14134" y="12373"/>
                  <a:pt x="14134" y="12479"/>
                  <a:pt x="14201" y="12545"/>
                </a:cubicBezTo>
                <a:cubicBezTo>
                  <a:pt x="14267" y="12611"/>
                  <a:pt x="14374" y="12611"/>
                  <a:pt x="14441" y="12545"/>
                </a:cubicBezTo>
                <a:cubicBezTo>
                  <a:pt x="14507" y="12479"/>
                  <a:pt x="14507" y="12373"/>
                  <a:pt x="14441" y="12307"/>
                </a:cubicBezTo>
                <a:cubicBezTo>
                  <a:pt x="14408" y="12275"/>
                  <a:pt x="14364" y="12258"/>
                  <a:pt x="14320" y="12258"/>
                </a:cubicBezTo>
                <a:close/>
                <a:moveTo>
                  <a:pt x="15107" y="12258"/>
                </a:moveTo>
                <a:cubicBezTo>
                  <a:pt x="15063" y="12258"/>
                  <a:pt x="15019" y="12275"/>
                  <a:pt x="14986" y="12307"/>
                </a:cubicBezTo>
                <a:cubicBezTo>
                  <a:pt x="14920" y="12373"/>
                  <a:pt x="14920" y="12479"/>
                  <a:pt x="14986" y="12545"/>
                </a:cubicBezTo>
                <a:cubicBezTo>
                  <a:pt x="15053" y="12611"/>
                  <a:pt x="15161" y="12611"/>
                  <a:pt x="15227" y="12545"/>
                </a:cubicBezTo>
                <a:cubicBezTo>
                  <a:pt x="15293" y="12479"/>
                  <a:pt x="15293" y="12373"/>
                  <a:pt x="15227" y="12307"/>
                </a:cubicBezTo>
                <a:cubicBezTo>
                  <a:pt x="15194" y="12275"/>
                  <a:pt x="15150" y="12258"/>
                  <a:pt x="15107" y="12258"/>
                </a:cubicBezTo>
                <a:close/>
                <a:moveTo>
                  <a:pt x="15893" y="12258"/>
                </a:moveTo>
                <a:cubicBezTo>
                  <a:pt x="15849" y="12258"/>
                  <a:pt x="15806" y="12275"/>
                  <a:pt x="15772" y="12307"/>
                </a:cubicBezTo>
                <a:cubicBezTo>
                  <a:pt x="15706" y="12373"/>
                  <a:pt x="15706" y="12479"/>
                  <a:pt x="15772" y="12545"/>
                </a:cubicBezTo>
                <a:cubicBezTo>
                  <a:pt x="15839" y="12611"/>
                  <a:pt x="15947" y="12611"/>
                  <a:pt x="16013" y="12545"/>
                </a:cubicBezTo>
                <a:cubicBezTo>
                  <a:pt x="16080" y="12479"/>
                  <a:pt x="16080" y="12373"/>
                  <a:pt x="16013" y="12307"/>
                </a:cubicBezTo>
                <a:cubicBezTo>
                  <a:pt x="15980" y="12275"/>
                  <a:pt x="15936" y="12258"/>
                  <a:pt x="15893" y="12258"/>
                </a:cubicBezTo>
                <a:close/>
                <a:moveTo>
                  <a:pt x="16679" y="12258"/>
                </a:moveTo>
                <a:cubicBezTo>
                  <a:pt x="16636" y="12258"/>
                  <a:pt x="16592" y="12275"/>
                  <a:pt x="16559" y="12307"/>
                </a:cubicBezTo>
                <a:cubicBezTo>
                  <a:pt x="16492" y="12373"/>
                  <a:pt x="16492" y="12479"/>
                  <a:pt x="16559" y="12545"/>
                </a:cubicBezTo>
                <a:cubicBezTo>
                  <a:pt x="16625" y="12611"/>
                  <a:pt x="16733" y="12611"/>
                  <a:pt x="16800" y="12545"/>
                </a:cubicBezTo>
                <a:cubicBezTo>
                  <a:pt x="16866" y="12479"/>
                  <a:pt x="16866" y="12373"/>
                  <a:pt x="16800" y="12307"/>
                </a:cubicBezTo>
                <a:cubicBezTo>
                  <a:pt x="16766" y="12275"/>
                  <a:pt x="16723" y="12258"/>
                  <a:pt x="16679" y="12258"/>
                </a:cubicBezTo>
                <a:close/>
                <a:moveTo>
                  <a:pt x="17465" y="12258"/>
                </a:moveTo>
                <a:cubicBezTo>
                  <a:pt x="17422" y="12258"/>
                  <a:pt x="17378" y="12275"/>
                  <a:pt x="17345" y="12307"/>
                </a:cubicBezTo>
                <a:cubicBezTo>
                  <a:pt x="17279" y="12373"/>
                  <a:pt x="17279" y="12479"/>
                  <a:pt x="17345" y="12545"/>
                </a:cubicBezTo>
                <a:cubicBezTo>
                  <a:pt x="17411" y="12611"/>
                  <a:pt x="17519" y="12611"/>
                  <a:pt x="17585" y="12545"/>
                </a:cubicBezTo>
                <a:cubicBezTo>
                  <a:pt x="17652" y="12479"/>
                  <a:pt x="17652" y="12373"/>
                  <a:pt x="17585" y="12307"/>
                </a:cubicBezTo>
                <a:cubicBezTo>
                  <a:pt x="17552" y="12275"/>
                  <a:pt x="17509" y="12258"/>
                  <a:pt x="17465" y="12258"/>
                </a:cubicBezTo>
                <a:close/>
                <a:moveTo>
                  <a:pt x="18252" y="12258"/>
                </a:moveTo>
                <a:cubicBezTo>
                  <a:pt x="18208" y="12258"/>
                  <a:pt x="18165" y="12275"/>
                  <a:pt x="18131" y="12307"/>
                </a:cubicBezTo>
                <a:cubicBezTo>
                  <a:pt x="18065" y="12373"/>
                  <a:pt x="18065" y="12479"/>
                  <a:pt x="18131" y="12545"/>
                </a:cubicBezTo>
                <a:cubicBezTo>
                  <a:pt x="18198" y="12611"/>
                  <a:pt x="18305" y="12611"/>
                  <a:pt x="18371" y="12545"/>
                </a:cubicBezTo>
                <a:cubicBezTo>
                  <a:pt x="18438" y="12479"/>
                  <a:pt x="18438" y="12373"/>
                  <a:pt x="18371" y="12307"/>
                </a:cubicBezTo>
                <a:cubicBezTo>
                  <a:pt x="18338" y="12275"/>
                  <a:pt x="18295" y="12258"/>
                  <a:pt x="18252" y="12258"/>
                </a:cubicBezTo>
                <a:close/>
                <a:moveTo>
                  <a:pt x="19037" y="12258"/>
                </a:moveTo>
                <a:cubicBezTo>
                  <a:pt x="18994" y="12258"/>
                  <a:pt x="18951" y="12275"/>
                  <a:pt x="18918" y="12307"/>
                </a:cubicBezTo>
                <a:cubicBezTo>
                  <a:pt x="18851" y="12373"/>
                  <a:pt x="18851" y="12479"/>
                  <a:pt x="18918" y="12545"/>
                </a:cubicBezTo>
                <a:cubicBezTo>
                  <a:pt x="18984" y="12611"/>
                  <a:pt x="19091" y="12611"/>
                  <a:pt x="19158" y="12545"/>
                </a:cubicBezTo>
                <a:cubicBezTo>
                  <a:pt x="19224" y="12479"/>
                  <a:pt x="19224" y="12373"/>
                  <a:pt x="19158" y="12307"/>
                </a:cubicBezTo>
                <a:cubicBezTo>
                  <a:pt x="19125" y="12275"/>
                  <a:pt x="19081" y="12258"/>
                  <a:pt x="19037" y="12258"/>
                </a:cubicBezTo>
                <a:close/>
                <a:moveTo>
                  <a:pt x="19824" y="12258"/>
                </a:moveTo>
                <a:cubicBezTo>
                  <a:pt x="19780" y="12258"/>
                  <a:pt x="19736" y="12275"/>
                  <a:pt x="19703" y="12307"/>
                </a:cubicBezTo>
                <a:cubicBezTo>
                  <a:pt x="19637" y="12373"/>
                  <a:pt x="19637" y="12479"/>
                  <a:pt x="19703" y="12545"/>
                </a:cubicBezTo>
                <a:cubicBezTo>
                  <a:pt x="19770" y="12611"/>
                  <a:pt x="19878" y="12611"/>
                  <a:pt x="19944" y="12545"/>
                </a:cubicBezTo>
                <a:cubicBezTo>
                  <a:pt x="20010" y="12479"/>
                  <a:pt x="20010" y="12373"/>
                  <a:pt x="19944" y="12307"/>
                </a:cubicBezTo>
                <a:cubicBezTo>
                  <a:pt x="19911" y="12275"/>
                  <a:pt x="19867" y="12258"/>
                  <a:pt x="19824" y="12258"/>
                </a:cubicBezTo>
                <a:close/>
                <a:moveTo>
                  <a:pt x="20610" y="12258"/>
                </a:moveTo>
                <a:cubicBezTo>
                  <a:pt x="20566" y="12258"/>
                  <a:pt x="20523" y="12275"/>
                  <a:pt x="20490" y="12307"/>
                </a:cubicBezTo>
                <a:cubicBezTo>
                  <a:pt x="20423" y="12373"/>
                  <a:pt x="20423" y="12479"/>
                  <a:pt x="20490" y="12545"/>
                </a:cubicBezTo>
                <a:cubicBezTo>
                  <a:pt x="20556" y="12611"/>
                  <a:pt x="20664" y="12611"/>
                  <a:pt x="20730" y="12545"/>
                </a:cubicBezTo>
                <a:cubicBezTo>
                  <a:pt x="20797" y="12479"/>
                  <a:pt x="20797" y="12373"/>
                  <a:pt x="20730" y="12307"/>
                </a:cubicBezTo>
                <a:cubicBezTo>
                  <a:pt x="20697" y="12275"/>
                  <a:pt x="20653" y="12258"/>
                  <a:pt x="20610" y="12258"/>
                </a:cubicBezTo>
                <a:close/>
                <a:moveTo>
                  <a:pt x="21396" y="12258"/>
                </a:moveTo>
                <a:cubicBezTo>
                  <a:pt x="21353" y="12258"/>
                  <a:pt x="21309" y="12275"/>
                  <a:pt x="21276" y="12307"/>
                </a:cubicBezTo>
                <a:cubicBezTo>
                  <a:pt x="21209" y="12373"/>
                  <a:pt x="21209" y="12479"/>
                  <a:pt x="21276" y="12545"/>
                </a:cubicBezTo>
                <a:cubicBezTo>
                  <a:pt x="21342" y="12611"/>
                  <a:pt x="21450" y="12611"/>
                  <a:pt x="21517" y="12545"/>
                </a:cubicBezTo>
                <a:cubicBezTo>
                  <a:pt x="21583" y="12479"/>
                  <a:pt x="21583" y="12373"/>
                  <a:pt x="21517" y="12307"/>
                </a:cubicBezTo>
                <a:cubicBezTo>
                  <a:pt x="21483" y="12275"/>
                  <a:pt x="21440" y="12258"/>
                  <a:pt x="21396" y="12258"/>
                </a:cubicBezTo>
                <a:close/>
                <a:moveTo>
                  <a:pt x="169" y="13075"/>
                </a:moveTo>
                <a:cubicBezTo>
                  <a:pt x="126" y="13075"/>
                  <a:pt x="83" y="13092"/>
                  <a:pt x="49" y="13125"/>
                </a:cubicBezTo>
                <a:cubicBezTo>
                  <a:pt x="-17" y="13190"/>
                  <a:pt x="-17" y="13297"/>
                  <a:pt x="49" y="13362"/>
                </a:cubicBezTo>
                <a:cubicBezTo>
                  <a:pt x="116" y="13428"/>
                  <a:pt x="223" y="13428"/>
                  <a:pt x="290" y="13362"/>
                </a:cubicBezTo>
                <a:cubicBezTo>
                  <a:pt x="356" y="13297"/>
                  <a:pt x="356" y="13190"/>
                  <a:pt x="290" y="13125"/>
                </a:cubicBezTo>
                <a:cubicBezTo>
                  <a:pt x="256" y="13092"/>
                  <a:pt x="213" y="13075"/>
                  <a:pt x="169" y="13075"/>
                </a:cubicBezTo>
                <a:close/>
                <a:moveTo>
                  <a:pt x="955" y="13075"/>
                </a:moveTo>
                <a:cubicBezTo>
                  <a:pt x="912" y="13075"/>
                  <a:pt x="869" y="13092"/>
                  <a:pt x="836" y="13125"/>
                </a:cubicBezTo>
                <a:cubicBezTo>
                  <a:pt x="769" y="13190"/>
                  <a:pt x="769" y="13297"/>
                  <a:pt x="836" y="13362"/>
                </a:cubicBezTo>
                <a:cubicBezTo>
                  <a:pt x="902" y="13428"/>
                  <a:pt x="1009" y="13428"/>
                  <a:pt x="1076" y="13362"/>
                </a:cubicBezTo>
                <a:cubicBezTo>
                  <a:pt x="1142" y="13297"/>
                  <a:pt x="1142" y="13190"/>
                  <a:pt x="1076" y="13125"/>
                </a:cubicBezTo>
                <a:cubicBezTo>
                  <a:pt x="1043" y="13092"/>
                  <a:pt x="999" y="13075"/>
                  <a:pt x="955" y="13075"/>
                </a:cubicBezTo>
                <a:close/>
                <a:moveTo>
                  <a:pt x="1742" y="13075"/>
                </a:moveTo>
                <a:cubicBezTo>
                  <a:pt x="1698" y="13075"/>
                  <a:pt x="1654" y="13092"/>
                  <a:pt x="1621" y="13125"/>
                </a:cubicBezTo>
                <a:cubicBezTo>
                  <a:pt x="1555" y="13190"/>
                  <a:pt x="1555" y="13297"/>
                  <a:pt x="1621" y="13362"/>
                </a:cubicBezTo>
                <a:cubicBezTo>
                  <a:pt x="1688" y="13428"/>
                  <a:pt x="1796" y="13428"/>
                  <a:pt x="1862" y="13362"/>
                </a:cubicBezTo>
                <a:cubicBezTo>
                  <a:pt x="1928" y="13297"/>
                  <a:pt x="1928" y="13190"/>
                  <a:pt x="1862" y="13125"/>
                </a:cubicBezTo>
                <a:cubicBezTo>
                  <a:pt x="1829" y="13092"/>
                  <a:pt x="1785" y="13075"/>
                  <a:pt x="1742" y="13075"/>
                </a:cubicBezTo>
                <a:close/>
                <a:moveTo>
                  <a:pt x="2528" y="13075"/>
                </a:moveTo>
                <a:cubicBezTo>
                  <a:pt x="2484" y="13075"/>
                  <a:pt x="2441" y="13092"/>
                  <a:pt x="2408" y="13125"/>
                </a:cubicBezTo>
                <a:cubicBezTo>
                  <a:pt x="2341" y="13190"/>
                  <a:pt x="2341" y="13297"/>
                  <a:pt x="2408" y="13362"/>
                </a:cubicBezTo>
                <a:cubicBezTo>
                  <a:pt x="2474" y="13428"/>
                  <a:pt x="2582" y="13428"/>
                  <a:pt x="2648" y="13362"/>
                </a:cubicBezTo>
                <a:cubicBezTo>
                  <a:pt x="2715" y="13297"/>
                  <a:pt x="2715" y="13190"/>
                  <a:pt x="2648" y="13125"/>
                </a:cubicBezTo>
                <a:cubicBezTo>
                  <a:pt x="2615" y="13092"/>
                  <a:pt x="2571" y="13075"/>
                  <a:pt x="2528" y="13075"/>
                </a:cubicBezTo>
                <a:close/>
                <a:moveTo>
                  <a:pt x="3314" y="13075"/>
                </a:moveTo>
                <a:cubicBezTo>
                  <a:pt x="3271" y="13075"/>
                  <a:pt x="3227" y="13092"/>
                  <a:pt x="3194" y="13125"/>
                </a:cubicBezTo>
                <a:cubicBezTo>
                  <a:pt x="3127" y="13190"/>
                  <a:pt x="3127" y="13297"/>
                  <a:pt x="3194" y="13362"/>
                </a:cubicBezTo>
                <a:cubicBezTo>
                  <a:pt x="3260" y="13428"/>
                  <a:pt x="3368" y="13428"/>
                  <a:pt x="3434" y="13362"/>
                </a:cubicBezTo>
                <a:cubicBezTo>
                  <a:pt x="3500" y="13297"/>
                  <a:pt x="3500" y="13190"/>
                  <a:pt x="3434" y="13125"/>
                </a:cubicBezTo>
                <a:cubicBezTo>
                  <a:pt x="3401" y="13092"/>
                  <a:pt x="3358" y="13075"/>
                  <a:pt x="3314" y="13075"/>
                </a:cubicBezTo>
                <a:close/>
                <a:moveTo>
                  <a:pt x="4101" y="13075"/>
                </a:moveTo>
                <a:cubicBezTo>
                  <a:pt x="4057" y="13075"/>
                  <a:pt x="4013" y="13092"/>
                  <a:pt x="3980" y="13125"/>
                </a:cubicBezTo>
                <a:cubicBezTo>
                  <a:pt x="3914" y="13190"/>
                  <a:pt x="3914" y="13297"/>
                  <a:pt x="3980" y="13362"/>
                </a:cubicBezTo>
                <a:cubicBezTo>
                  <a:pt x="4047" y="13428"/>
                  <a:pt x="4154" y="13428"/>
                  <a:pt x="4220" y="13362"/>
                </a:cubicBezTo>
                <a:cubicBezTo>
                  <a:pt x="4287" y="13297"/>
                  <a:pt x="4287" y="13190"/>
                  <a:pt x="4220" y="13125"/>
                </a:cubicBezTo>
                <a:cubicBezTo>
                  <a:pt x="4187" y="13092"/>
                  <a:pt x="4144" y="13075"/>
                  <a:pt x="4101" y="13075"/>
                </a:cubicBezTo>
                <a:close/>
                <a:moveTo>
                  <a:pt x="4886" y="13075"/>
                </a:moveTo>
                <a:cubicBezTo>
                  <a:pt x="4843" y="13075"/>
                  <a:pt x="4800" y="13092"/>
                  <a:pt x="4766" y="13125"/>
                </a:cubicBezTo>
                <a:cubicBezTo>
                  <a:pt x="4700" y="13190"/>
                  <a:pt x="4700" y="13297"/>
                  <a:pt x="4766" y="13362"/>
                </a:cubicBezTo>
                <a:cubicBezTo>
                  <a:pt x="4833" y="13428"/>
                  <a:pt x="4940" y="13428"/>
                  <a:pt x="5007" y="13362"/>
                </a:cubicBezTo>
                <a:cubicBezTo>
                  <a:pt x="5073" y="13297"/>
                  <a:pt x="5073" y="13190"/>
                  <a:pt x="5007" y="13125"/>
                </a:cubicBezTo>
                <a:cubicBezTo>
                  <a:pt x="4973" y="13092"/>
                  <a:pt x="4930" y="13075"/>
                  <a:pt x="4886" y="13075"/>
                </a:cubicBezTo>
                <a:close/>
                <a:moveTo>
                  <a:pt x="5672" y="13075"/>
                </a:moveTo>
                <a:cubicBezTo>
                  <a:pt x="5629" y="13075"/>
                  <a:pt x="5586" y="13092"/>
                  <a:pt x="5553" y="13125"/>
                </a:cubicBezTo>
                <a:cubicBezTo>
                  <a:pt x="5486" y="13190"/>
                  <a:pt x="5486" y="13297"/>
                  <a:pt x="5553" y="13362"/>
                </a:cubicBezTo>
                <a:cubicBezTo>
                  <a:pt x="5619" y="13428"/>
                  <a:pt x="5726" y="13428"/>
                  <a:pt x="5793" y="13362"/>
                </a:cubicBezTo>
                <a:cubicBezTo>
                  <a:pt x="5859" y="13297"/>
                  <a:pt x="5859" y="13190"/>
                  <a:pt x="5793" y="13125"/>
                </a:cubicBezTo>
                <a:cubicBezTo>
                  <a:pt x="5760" y="13092"/>
                  <a:pt x="5716" y="13075"/>
                  <a:pt x="5672" y="13075"/>
                </a:cubicBezTo>
                <a:close/>
                <a:moveTo>
                  <a:pt x="6459" y="13075"/>
                </a:moveTo>
                <a:cubicBezTo>
                  <a:pt x="6415" y="13075"/>
                  <a:pt x="6372" y="13092"/>
                  <a:pt x="6338" y="13125"/>
                </a:cubicBezTo>
                <a:cubicBezTo>
                  <a:pt x="6272" y="13190"/>
                  <a:pt x="6272" y="13297"/>
                  <a:pt x="6338" y="13362"/>
                </a:cubicBezTo>
                <a:cubicBezTo>
                  <a:pt x="6405" y="13428"/>
                  <a:pt x="6513" y="13428"/>
                  <a:pt x="6579" y="13362"/>
                </a:cubicBezTo>
                <a:cubicBezTo>
                  <a:pt x="6646" y="13297"/>
                  <a:pt x="6646" y="13190"/>
                  <a:pt x="6579" y="13125"/>
                </a:cubicBezTo>
                <a:cubicBezTo>
                  <a:pt x="6546" y="13092"/>
                  <a:pt x="6502" y="13075"/>
                  <a:pt x="6459" y="13075"/>
                </a:cubicBezTo>
                <a:close/>
                <a:moveTo>
                  <a:pt x="7245" y="13075"/>
                </a:moveTo>
                <a:cubicBezTo>
                  <a:pt x="7202" y="13075"/>
                  <a:pt x="7158" y="13092"/>
                  <a:pt x="7125" y="13125"/>
                </a:cubicBezTo>
                <a:cubicBezTo>
                  <a:pt x="7058" y="13190"/>
                  <a:pt x="7058" y="13297"/>
                  <a:pt x="7125" y="13362"/>
                </a:cubicBezTo>
                <a:cubicBezTo>
                  <a:pt x="7191" y="13428"/>
                  <a:pt x="7299" y="13428"/>
                  <a:pt x="7365" y="13362"/>
                </a:cubicBezTo>
                <a:cubicBezTo>
                  <a:pt x="7432" y="13297"/>
                  <a:pt x="7432" y="13190"/>
                  <a:pt x="7365" y="13125"/>
                </a:cubicBezTo>
                <a:cubicBezTo>
                  <a:pt x="7332" y="13092"/>
                  <a:pt x="7289" y="13075"/>
                  <a:pt x="7245" y="13075"/>
                </a:cubicBezTo>
                <a:close/>
                <a:moveTo>
                  <a:pt x="8031" y="13075"/>
                </a:moveTo>
                <a:cubicBezTo>
                  <a:pt x="7988" y="13075"/>
                  <a:pt x="7944" y="13092"/>
                  <a:pt x="7911" y="13125"/>
                </a:cubicBezTo>
                <a:cubicBezTo>
                  <a:pt x="7845" y="13190"/>
                  <a:pt x="7845" y="13297"/>
                  <a:pt x="7911" y="13362"/>
                </a:cubicBezTo>
                <a:cubicBezTo>
                  <a:pt x="7977" y="13428"/>
                  <a:pt x="8085" y="13428"/>
                  <a:pt x="8151" y="13362"/>
                </a:cubicBezTo>
                <a:cubicBezTo>
                  <a:pt x="8217" y="13297"/>
                  <a:pt x="8217" y="13190"/>
                  <a:pt x="8151" y="13125"/>
                </a:cubicBezTo>
                <a:cubicBezTo>
                  <a:pt x="8118" y="13092"/>
                  <a:pt x="8075" y="13075"/>
                  <a:pt x="8031" y="13075"/>
                </a:cubicBezTo>
                <a:close/>
                <a:moveTo>
                  <a:pt x="8818" y="13075"/>
                </a:moveTo>
                <a:cubicBezTo>
                  <a:pt x="8774" y="13075"/>
                  <a:pt x="8730" y="13092"/>
                  <a:pt x="8697" y="13125"/>
                </a:cubicBezTo>
                <a:cubicBezTo>
                  <a:pt x="8631" y="13190"/>
                  <a:pt x="8631" y="13297"/>
                  <a:pt x="8697" y="13362"/>
                </a:cubicBezTo>
                <a:cubicBezTo>
                  <a:pt x="8764" y="13428"/>
                  <a:pt x="8871" y="13428"/>
                  <a:pt x="8937" y="13362"/>
                </a:cubicBezTo>
                <a:cubicBezTo>
                  <a:pt x="9004" y="13297"/>
                  <a:pt x="9004" y="13190"/>
                  <a:pt x="8937" y="13125"/>
                </a:cubicBezTo>
                <a:cubicBezTo>
                  <a:pt x="8904" y="13092"/>
                  <a:pt x="8861" y="13075"/>
                  <a:pt x="8818" y="13075"/>
                </a:cubicBezTo>
                <a:close/>
                <a:moveTo>
                  <a:pt x="9603" y="13075"/>
                </a:moveTo>
                <a:cubicBezTo>
                  <a:pt x="9560" y="13075"/>
                  <a:pt x="9517" y="13092"/>
                  <a:pt x="9483" y="13125"/>
                </a:cubicBezTo>
                <a:cubicBezTo>
                  <a:pt x="9417" y="13190"/>
                  <a:pt x="9417" y="13297"/>
                  <a:pt x="9483" y="13362"/>
                </a:cubicBezTo>
                <a:cubicBezTo>
                  <a:pt x="9550" y="13428"/>
                  <a:pt x="9657" y="13428"/>
                  <a:pt x="9724" y="13362"/>
                </a:cubicBezTo>
                <a:cubicBezTo>
                  <a:pt x="9790" y="13297"/>
                  <a:pt x="9790" y="13190"/>
                  <a:pt x="9724" y="13125"/>
                </a:cubicBezTo>
                <a:cubicBezTo>
                  <a:pt x="9690" y="13092"/>
                  <a:pt x="9647" y="13075"/>
                  <a:pt x="9603" y="13075"/>
                </a:cubicBezTo>
                <a:close/>
                <a:moveTo>
                  <a:pt x="10390" y="13075"/>
                </a:moveTo>
                <a:cubicBezTo>
                  <a:pt x="10346" y="13075"/>
                  <a:pt x="10303" y="13092"/>
                  <a:pt x="10270" y="13125"/>
                </a:cubicBezTo>
                <a:cubicBezTo>
                  <a:pt x="10203" y="13190"/>
                  <a:pt x="10203" y="13297"/>
                  <a:pt x="10270" y="13362"/>
                </a:cubicBezTo>
                <a:cubicBezTo>
                  <a:pt x="10336" y="13428"/>
                  <a:pt x="10444" y="13428"/>
                  <a:pt x="10510" y="13362"/>
                </a:cubicBezTo>
                <a:cubicBezTo>
                  <a:pt x="10576" y="13297"/>
                  <a:pt x="10576" y="13190"/>
                  <a:pt x="10510" y="13125"/>
                </a:cubicBezTo>
                <a:cubicBezTo>
                  <a:pt x="10477" y="13092"/>
                  <a:pt x="10433" y="13075"/>
                  <a:pt x="10390" y="13075"/>
                </a:cubicBezTo>
                <a:close/>
                <a:moveTo>
                  <a:pt x="11176" y="13075"/>
                </a:moveTo>
                <a:cubicBezTo>
                  <a:pt x="11132" y="13075"/>
                  <a:pt x="11089" y="13092"/>
                  <a:pt x="11055" y="13125"/>
                </a:cubicBezTo>
                <a:cubicBezTo>
                  <a:pt x="10989" y="13190"/>
                  <a:pt x="10989" y="13297"/>
                  <a:pt x="11055" y="13362"/>
                </a:cubicBezTo>
                <a:cubicBezTo>
                  <a:pt x="11122" y="13428"/>
                  <a:pt x="11230" y="13428"/>
                  <a:pt x="11296" y="13362"/>
                </a:cubicBezTo>
                <a:cubicBezTo>
                  <a:pt x="11363" y="13297"/>
                  <a:pt x="11363" y="13190"/>
                  <a:pt x="11296" y="13125"/>
                </a:cubicBezTo>
                <a:cubicBezTo>
                  <a:pt x="11263" y="13092"/>
                  <a:pt x="11219" y="13075"/>
                  <a:pt x="11176" y="13075"/>
                </a:cubicBezTo>
                <a:close/>
                <a:moveTo>
                  <a:pt x="11962" y="13075"/>
                </a:moveTo>
                <a:cubicBezTo>
                  <a:pt x="11919" y="13075"/>
                  <a:pt x="11875" y="13092"/>
                  <a:pt x="11842" y="13125"/>
                </a:cubicBezTo>
                <a:cubicBezTo>
                  <a:pt x="11775" y="13190"/>
                  <a:pt x="11775" y="13297"/>
                  <a:pt x="11842" y="13362"/>
                </a:cubicBezTo>
                <a:cubicBezTo>
                  <a:pt x="11908" y="13428"/>
                  <a:pt x="12016" y="13428"/>
                  <a:pt x="12083" y="13362"/>
                </a:cubicBezTo>
                <a:cubicBezTo>
                  <a:pt x="12149" y="13297"/>
                  <a:pt x="12149" y="13190"/>
                  <a:pt x="12083" y="13125"/>
                </a:cubicBezTo>
                <a:cubicBezTo>
                  <a:pt x="12049" y="13092"/>
                  <a:pt x="12006" y="13075"/>
                  <a:pt x="11962" y="13075"/>
                </a:cubicBezTo>
                <a:close/>
                <a:moveTo>
                  <a:pt x="12748" y="13075"/>
                </a:moveTo>
                <a:cubicBezTo>
                  <a:pt x="12705" y="13075"/>
                  <a:pt x="12661" y="13092"/>
                  <a:pt x="12628" y="13125"/>
                </a:cubicBezTo>
                <a:cubicBezTo>
                  <a:pt x="12562" y="13190"/>
                  <a:pt x="12562" y="13297"/>
                  <a:pt x="12628" y="13362"/>
                </a:cubicBezTo>
                <a:cubicBezTo>
                  <a:pt x="12694" y="13428"/>
                  <a:pt x="12802" y="13428"/>
                  <a:pt x="12868" y="13362"/>
                </a:cubicBezTo>
                <a:cubicBezTo>
                  <a:pt x="12935" y="13297"/>
                  <a:pt x="12935" y="13190"/>
                  <a:pt x="12868" y="13125"/>
                </a:cubicBezTo>
                <a:cubicBezTo>
                  <a:pt x="12835" y="13092"/>
                  <a:pt x="12792" y="13075"/>
                  <a:pt x="12748" y="13075"/>
                </a:cubicBezTo>
                <a:close/>
                <a:moveTo>
                  <a:pt x="13535" y="13075"/>
                </a:moveTo>
                <a:cubicBezTo>
                  <a:pt x="13491" y="13075"/>
                  <a:pt x="13447" y="13092"/>
                  <a:pt x="13414" y="13125"/>
                </a:cubicBezTo>
                <a:cubicBezTo>
                  <a:pt x="13348" y="13190"/>
                  <a:pt x="13348" y="13297"/>
                  <a:pt x="13414" y="13362"/>
                </a:cubicBezTo>
                <a:cubicBezTo>
                  <a:pt x="13481" y="13428"/>
                  <a:pt x="13588" y="13428"/>
                  <a:pt x="13654" y="13362"/>
                </a:cubicBezTo>
                <a:cubicBezTo>
                  <a:pt x="13721" y="13297"/>
                  <a:pt x="13721" y="13190"/>
                  <a:pt x="13654" y="13125"/>
                </a:cubicBezTo>
                <a:cubicBezTo>
                  <a:pt x="13621" y="13092"/>
                  <a:pt x="13578" y="13075"/>
                  <a:pt x="13535" y="13075"/>
                </a:cubicBezTo>
                <a:close/>
                <a:moveTo>
                  <a:pt x="14320" y="13075"/>
                </a:moveTo>
                <a:cubicBezTo>
                  <a:pt x="14277" y="13075"/>
                  <a:pt x="14234" y="13092"/>
                  <a:pt x="14201" y="13125"/>
                </a:cubicBezTo>
                <a:cubicBezTo>
                  <a:pt x="14134" y="13190"/>
                  <a:pt x="14134" y="13297"/>
                  <a:pt x="14201" y="13362"/>
                </a:cubicBezTo>
                <a:cubicBezTo>
                  <a:pt x="14267" y="13428"/>
                  <a:pt x="14374" y="13428"/>
                  <a:pt x="14441" y="13362"/>
                </a:cubicBezTo>
                <a:cubicBezTo>
                  <a:pt x="14507" y="13297"/>
                  <a:pt x="14507" y="13190"/>
                  <a:pt x="14441" y="13125"/>
                </a:cubicBezTo>
                <a:cubicBezTo>
                  <a:pt x="14408" y="13092"/>
                  <a:pt x="14364" y="13075"/>
                  <a:pt x="14320" y="13075"/>
                </a:cubicBezTo>
                <a:close/>
                <a:moveTo>
                  <a:pt x="15107" y="13075"/>
                </a:moveTo>
                <a:cubicBezTo>
                  <a:pt x="15063" y="13075"/>
                  <a:pt x="15019" y="13092"/>
                  <a:pt x="14986" y="13125"/>
                </a:cubicBezTo>
                <a:cubicBezTo>
                  <a:pt x="14920" y="13190"/>
                  <a:pt x="14920" y="13297"/>
                  <a:pt x="14986" y="13362"/>
                </a:cubicBezTo>
                <a:cubicBezTo>
                  <a:pt x="15053" y="13428"/>
                  <a:pt x="15161" y="13428"/>
                  <a:pt x="15227" y="13362"/>
                </a:cubicBezTo>
                <a:cubicBezTo>
                  <a:pt x="15293" y="13297"/>
                  <a:pt x="15293" y="13190"/>
                  <a:pt x="15227" y="13125"/>
                </a:cubicBezTo>
                <a:cubicBezTo>
                  <a:pt x="15194" y="13092"/>
                  <a:pt x="15150" y="13075"/>
                  <a:pt x="15107" y="13075"/>
                </a:cubicBezTo>
                <a:close/>
                <a:moveTo>
                  <a:pt x="15893" y="13075"/>
                </a:moveTo>
                <a:cubicBezTo>
                  <a:pt x="15849" y="13075"/>
                  <a:pt x="15806" y="13092"/>
                  <a:pt x="15772" y="13125"/>
                </a:cubicBezTo>
                <a:cubicBezTo>
                  <a:pt x="15706" y="13190"/>
                  <a:pt x="15706" y="13297"/>
                  <a:pt x="15772" y="13362"/>
                </a:cubicBezTo>
                <a:cubicBezTo>
                  <a:pt x="15839" y="13428"/>
                  <a:pt x="15947" y="13428"/>
                  <a:pt x="16013" y="13362"/>
                </a:cubicBezTo>
                <a:cubicBezTo>
                  <a:pt x="16080" y="13297"/>
                  <a:pt x="16080" y="13190"/>
                  <a:pt x="16013" y="13125"/>
                </a:cubicBezTo>
                <a:cubicBezTo>
                  <a:pt x="15980" y="13092"/>
                  <a:pt x="15936" y="13075"/>
                  <a:pt x="15893" y="13075"/>
                </a:cubicBezTo>
                <a:close/>
                <a:moveTo>
                  <a:pt x="16679" y="13075"/>
                </a:moveTo>
                <a:cubicBezTo>
                  <a:pt x="16636" y="13075"/>
                  <a:pt x="16592" y="13092"/>
                  <a:pt x="16559" y="13125"/>
                </a:cubicBezTo>
                <a:cubicBezTo>
                  <a:pt x="16492" y="13190"/>
                  <a:pt x="16492" y="13297"/>
                  <a:pt x="16559" y="13362"/>
                </a:cubicBezTo>
                <a:cubicBezTo>
                  <a:pt x="16625" y="13428"/>
                  <a:pt x="16733" y="13428"/>
                  <a:pt x="16800" y="13362"/>
                </a:cubicBezTo>
                <a:cubicBezTo>
                  <a:pt x="16866" y="13297"/>
                  <a:pt x="16866" y="13190"/>
                  <a:pt x="16800" y="13125"/>
                </a:cubicBezTo>
                <a:cubicBezTo>
                  <a:pt x="16766" y="13092"/>
                  <a:pt x="16723" y="13075"/>
                  <a:pt x="16679" y="13075"/>
                </a:cubicBezTo>
                <a:close/>
                <a:moveTo>
                  <a:pt x="17465" y="13075"/>
                </a:moveTo>
                <a:cubicBezTo>
                  <a:pt x="17422" y="13075"/>
                  <a:pt x="17378" y="13092"/>
                  <a:pt x="17345" y="13125"/>
                </a:cubicBezTo>
                <a:cubicBezTo>
                  <a:pt x="17279" y="13190"/>
                  <a:pt x="17279" y="13297"/>
                  <a:pt x="17345" y="13362"/>
                </a:cubicBezTo>
                <a:cubicBezTo>
                  <a:pt x="17411" y="13428"/>
                  <a:pt x="17519" y="13428"/>
                  <a:pt x="17585" y="13362"/>
                </a:cubicBezTo>
                <a:cubicBezTo>
                  <a:pt x="17652" y="13297"/>
                  <a:pt x="17652" y="13190"/>
                  <a:pt x="17585" y="13125"/>
                </a:cubicBezTo>
                <a:cubicBezTo>
                  <a:pt x="17552" y="13092"/>
                  <a:pt x="17509" y="13075"/>
                  <a:pt x="17465" y="13075"/>
                </a:cubicBezTo>
                <a:close/>
                <a:moveTo>
                  <a:pt x="18252" y="13075"/>
                </a:moveTo>
                <a:cubicBezTo>
                  <a:pt x="18208" y="13075"/>
                  <a:pt x="18165" y="13092"/>
                  <a:pt x="18131" y="13125"/>
                </a:cubicBezTo>
                <a:cubicBezTo>
                  <a:pt x="18065" y="13190"/>
                  <a:pt x="18065" y="13297"/>
                  <a:pt x="18131" y="13362"/>
                </a:cubicBezTo>
                <a:cubicBezTo>
                  <a:pt x="18198" y="13428"/>
                  <a:pt x="18305" y="13428"/>
                  <a:pt x="18371" y="13362"/>
                </a:cubicBezTo>
                <a:cubicBezTo>
                  <a:pt x="18438" y="13297"/>
                  <a:pt x="18438" y="13190"/>
                  <a:pt x="18371" y="13125"/>
                </a:cubicBezTo>
                <a:cubicBezTo>
                  <a:pt x="18338" y="13092"/>
                  <a:pt x="18295" y="13075"/>
                  <a:pt x="18252" y="13075"/>
                </a:cubicBezTo>
                <a:close/>
                <a:moveTo>
                  <a:pt x="19037" y="13075"/>
                </a:moveTo>
                <a:cubicBezTo>
                  <a:pt x="18994" y="13075"/>
                  <a:pt x="18951" y="13092"/>
                  <a:pt x="18918" y="13125"/>
                </a:cubicBezTo>
                <a:cubicBezTo>
                  <a:pt x="18851" y="13190"/>
                  <a:pt x="18851" y="13297"/>
                  <a:pt x="18918" y="13362"/>
                </a:cubicBezTo>
                <a:cubicBezTo>
                  <a:pt x="18984" y="13428"/>
                  <a:pt x="19091" y="13428"/>
                  <a:pt x="19158" y="13362"/>
                </a:cubicBezTo>
                <a:cubicBezTo>
                  <a:pt x="19224" y="13297"/>
                  <a:pt x="19224" y="13190"/>
                  <a:pt x="19158" y="13125"/>
                </a:cubicBezTo>
                <a:cubicBezTo>
                  <a:pt x="19125" y="13092"/>
                  <a:pt x="19081" y="13075"/>
                  <a:pt x="19037" y="13075"/>
                </a:cubicBezTo>
                <a:close/>
                <a:moveTo>
                  <a:pt x="19824" y="13075"/>
                </a:moveTo>
                <a:cubicBezTo>
                  <a:pt x="19780" y="13075"/>
                  <a:pt x="19736" y="13092"/>
                  <a:pt x="19703" y="13125"/>
                </a:cubicBezTo>
                <a:cubicBezTo>
                  <a:pt x="19637" y="13190"/>
                  <a:pt x="19637" y="13297"/>
                  <a:pt x="19703" y="13362"/>
                </a:cubicBezTo>
                <a:cubicBezTo>
                  <a:pt x="19770" y="13428"/>
                  <a:pt x="19878" y="13428"/>
                  <a:pt x="19944" y="13362"/>
                </a:cubicBezTo>
                <a:cubicBezTo>
                  <a:pt x="20010" y="13297"/>
                  <a:pt x="20010" y="13190"/>
                  <a:pt x="19944" y="13125"/>
                </a:cubicBezTo>
                <a:cubicBezTo>
                  <a:pt x="19911" y="13092"/>
                  <a:pt x="19867" y="13075"/>
                  <a:pt x="19824" y="13075"/>
                </a:cubicBezTo>
                <a:close/>
                <a:moveTo>
                  <a:pt x="20610" y="13075"/>
                </a:moveTo>
                <a:cubicBezTo>
                  <a:pt x="20566" y="13075"/>
                  <a:pt x="20523" y="13092"/>
                  <a:pt x="20490" y="13125"/>
                </a:cubicBezTo>
                <a:cubicBezTo>
                  <a:pt x="20423" y="13190"/>
                  <a:pt x="20423" y="13297"/>
                  <a:pt x="20490" y="13362"/>
                </a:cubicBezTo>
                <a:cubicBezTo>
                  <a:pt x="20556" y="13428"/>
                  <a:pt x="20664" y="13428"/>
                  <a:pt x="20730" y="13362"/>
                </a:cubicBezTo>
                <a:cubicBezTo>
                  <a:pt x="20797" y="13297"/>
                  <a:pt x="20797" y="13190"/>
                  <a:pt x="20730" y="13125"/>
                </a:cubicBezTo>
                <a:cubicBezTo>
                  <a:pt x="20697" y="13092"/>
                  <a:pt x="20653" y="13075"/>
                  <a:pt x="20610" y="13075"/>
                </a:cubicBezTo>
                <a:close/>
                <a:moveTo>
                  <a:pt x="21396" y="13075"/>
                </a:moveTo>
                <a:cubicBezTo>
                  <a:pt x="21353" y="13075"/>
                  <a:pt x="21309" y="13092"/>
                  <a:pt x="21276" y="13125"/>
                </a:cubicBezTo>
                <a:cubicBezTo>
                  <a:pt x="21209" y="13190"/>
                  <a:pt x="21209" y="13297"/>
                  <a:pt x="21276" y="13362"/>
                </a:cubicBezTo>
                <a:cubicBezTo>
                  <a:pt x="21342" y="13428"/>
                  <a:pt x="21450" y="13428"/>
                  <a:pt x="21517" y="13362"/>
                </a:cubicBezTo>
                <a:cubicBezTo>
                  <a:pt x="21583" y="13297"/>
                  <a:pt x="21583" y="13190"/>
                  <a:pt x="21517" y="13125"/>
                </a:cubicBezTo>
                <a:cubicBezTo>
                  <a:pt x="21483" y="13092"/>
                  <a:pt x="21440" y="13075"/>
                  <a:pt x="21396" y="13075"/>
                </a:cubicBezTo>
                <a:close/>
                <a:moveTo>
                  <a:pt x="169" y="13892"/>
                </a:moveTo>
                <a:cubicBezTo>
                  <a:pt x="126" y="13892"/>
                  <a:pt x="83" y="13909"/>
                  <a:pt x="49" y="13942"/>
                </a:cubicBezTo>
                <a:cubicBezTo>
                  <a:pt x="-17" y="14007"/>
                  <a:pt x="-17" y="14114"/>
                  <a:pt x="49" y="14179"/>
                </a:cubicBezTo>
                <a:cubicBezTo>
                  <a:pt x="116" y="14245"/>
                  <a:pt x="223" y="14245"/>
                  <a:pt x="290" y="14179"/>
                </a:cubicBezTo>
                <a:cubicBezTo>
                  <a:pt x="356" y="14114"/>
                  <a:pt x="356" y="14007"/>
                  <a:pt x="290" y="13942"/>
                </a:cubicBezTo>
                <a:cubicBezTo>
                  <a:pt x="256" y="13909"/>
                  <a:pt x="213" y="13892"/>
                  <a:pt x="169" y="13892"/>
                </a:cubicBezTo>
                <a:close/>
                <a:moveTo>
                  <a:pt x="955" y="13892"/>
                </a:moveTo>
                <a:cubicBezTo>
                  <a:pt x="912" y="13892"/>
                  <a:pt x="869" y="13909"/>
                  <a:pt x="836" y="13942"/>
                </a:cubicBezTo>
                <a:cubicBezTo>
                  <a:pt x="769" y="14007"/>
                  <a:pt x="769" y="14114"/>
                  <a:pt x="836" y="14179"/>
                </a:cubicBezTo>
                <a:cubicBezTo>
                  <a:pt x="902" y="14245"/>
                  <a:pt x="1009" y="14245"/>
                  <a:pt x="1076" y="14179"/>
                </a:cubicBezTo>
                <a:cubicBezTo>
                  <a:pt x="1142" y="14114"/>
                  <a:pt x="1142" y="14007"/>
                  <a:pt x="1076" y="13942"/>
                </a:cubicBezTo>
                <a:cubicBezTo>
                  <a:pt x="1043" y="13909"/>
                  <a:pt x="999" y="13892"/>
                  <a:pt x="955" y="13892"/>
                </a:cubicBezTo>
                <a:close/>
                <a:moveTo>
                  <a:pt x="1742" y="13892"/>
                </a:moveTo>
                <a:cubicBezTo>
                  <a:pt x="1698" y="13892"/>
                  <a:pt x="1654" y="13909"/>
                  <a:pt x="1621" y="13942"/>
                </a:cubicBezTo>
                <a:cubicBezTo>
                  <a:pt x="1555" y="14007"/>
                  <a:pt x="1555" y="14114"/>
                  <a:pt x="1621" y="14179"/>
                </a:cubicBezTo>
                <a:cubicBezTo>
                  <a:pt x="1688" y="14245"/>
                  <a:pt x="1796" y="14245"/>
                  <a:pt x="1862" y="14179"/>
                </a:cubicBezTo>
                <a:cubicBezTo>
                  <a:pt x="1928" y="14114"/>
                  <a:pt x="1928" y="14007"/>
                  <a:pt x="1862" y="13942"/>
                </a:cubicBezTo>
                <a:cubicBezTo>
                  <a:pt x="1829" y="13909"/>
                  <a:pt x="1785" y="13892"/>
                  <a:pt x="1742" y="13892"/>
                </a:cubicBezTo>
                <a:close/>
                <a:moveTo>
                  <a:pt x="2528" y="13892"/>
                </a:moveTo>
                <a:cubicBezTo>
                  <a:pt x="2484" y="13892"/>
                  <a:pt x="2441" y="13909"/>
                  <a:pt x="2408" y="13942"/>
                </a:cubicBezTo>
                <a:cubicBezTo>
                  <a:pt x="2341" y="14007"/>
                  <a:pt x="2341" y="14114"/>
                  <a:pt x="2408" y="14179"/>
                </a:cubicBezTo>
                <a:cubicBezTo>
                  <a:pt x="2474" y="14245"/>
                  <a:pt x="2582" y="14245"/>
                  <a:pt x="2648" y="14179"/>
                </a:cubicBezTo>
                <a:cubicBezTo>
                  <a:pt x="2715" y="14114"/>
                  <a:pt x="2715" y="14007"/>
                  <a:pt x="2648" y="13942"/>
                </a:cubicBezTo>
                <a:cubicBezTo>
                  <a:pt x="2615" y="13909"/>
                  <a:pt x="2571" y="13892"/>
                  <a:pt x="2528" y="13892"/>
                </a:cubicBezTo>
                <a:close/>
                <a:moveTo>
                  <a:pt x="3314" y="13892"/>
                </a:moveTo>
                <a:cubicBezTo>
                  <a:pt x="3271" y="13892"/>
                  <a:pt x="3227" y="13909"/>
                  <a:pt x="3194" y="13942"/>
                </a:cubicBezTo>
                <a:cubicBezTo>
                  <a:pt x="3127" y="14007"/>
                  <a:pt x="3127" y="14114"/>
                  <a:pt x="3194" y="14179"/>
                </a:cubicBezTo>
                <a:cubicBezTo>
                  <a:pt x="3260" y="14245"/>
                  <a:pt x="3368" y="14245"/>
                  <a:pt x="3434" y="14179"/>
                </a:cubicBezTo>
                <a:cubicBezTo>
                  <a:pt x="3500" y="14114"/>
                  <a:pt x="3500" y="14007"/>
                  <a:pt x="3434" y="13942"/>
                </a:cubicBezTo>
                <a:cubicBezTo>
                  <a:pt x="3401" y="13909"/>
                  <a:pt x="3358" y="13892"/>
                  <a:pt x="3314" y="13892"/>
                </a:cubicBezTo>
                <a:close/>
                <a:moveTo>
                  <a:pt x="4101" y="13892"/>
                </a:moveTo>
                <a:cubicBezTo>
                  <a:pt x="4057" y="13892"/>
                  <a:pt x="4013" y="13909"/>
                  <a:pt x="3980" y="13942"/>
                </a:cubicBezTo>
                <a:cubicBezTo>
                  <a:pt x="3914" y="14007"/>
                  <a:pt x="3914" y="14114"/>
                  <a:pt x="3980" y="14179"/>
                </a:cubicBezTo>
                <a:cubicBezTo>
                  <a:pt x="4047" y="14245"/>
                  <a:pt x="4154" y="14245"/>
                  <a:pt x="4220" y="14179"/>
                </a:cubicBezTo>
                <a:cubicBezTo>
                  <a:pt x="4287" y="14114"/>
                  <a:pt x="4287" y="14007"/>
                  <a:pt x="4220" y="13942"/>
                </a:cubicBezTo>
                <a:cubicBezTo>
                  <a:pt x="4187" y="13909"/>
                  <a:pt x="4144" y="13892"/>
                  <a:pt x="4101" y="13892"/>
                </a:cubicBezTo>
                <a:close/>
                <a:moveTo>
                  <a:pt x="4886" y="13892"/>
                </a:moveTo>
                <a:cubicBezTo>
                  <a:pt x="4843" y="13892"/>
                  <a:pt x="4800" y="13909"/>
                  <a:pt x="4766" y="13942"/>
                </a:cubicBezTo>
                <a:cubicBezTo>
                  <a:pt x="4700" y="14007"/>
                  <a:pt x="4700" y="14114"/>
                  <a:pt x="4766" y="14179"/>
                </a:cubicBezTo>
                <a:cubicBezTo>
                  <a:pt x="4833" y="14245"/>
                  <a:pt x="4940" y="14245"/>
                  <a:pt x="5007" y="14179"/>
                </a:cubicBezTo>
                <a:cubicBezTo>
                  <a:pt x="5073" y="14114"/>
                  <a:pt x="5073" y="14007"/>
                  <a:pt x="5007" y="13942"/>
                </a:cubicBezTo>
                <a:cubicBezTo>
                  <a:pt x="4973" y="13909"/>
                  <a:pt x="4930" y="13892"/>
                  <a:pt x="4886" y="13892"/>
                </a:cubicBezTo>
                <a:close/>
                <a:moveTo>
                  <a:pt x="5672" y="13892"/>
                </a:moveTo>
                <a:cubicBezTo>
                  <a:pt x="5629" y="13892"/>
                  <a:pt x="5586" y="13909"/>
                  <a:pt x="5553" y="13942"/>
                </a:cubicBezTo>
                <a:cubicBezTo>
                  <a:pt x="5486" y="14007"/>
                  <a:pt x="5486" y="14114"/>
                  <a:pt x="5553" y="14179"/>
                </a:cubicBezTo>
                <a:cubicBezTo>
                  <a:pt x="5619" y="14245"/>
                  <a:pt x="5726" y="14245"/>
                  <a:pt x="5793" y="14179"/>
                </a:cubicBezTo>
                <a:cubicBezTo>
                  <a:pt x="5859" y="14114"/>
                  <a:pt x="5859" y="14007"/>
                  <a:pt x="5793" y="13942"/>
                </a:cubicBezTo>
                <a:cubicBezTo>
                  <a:pt x="5760" y="13909"/>
                  <a:pt x="5716" y="13892"/>
                  <a:pt x="5672" y="13892"/>
                </a:cubicBezTo>
                <a:close/>
                <a:moveTo>
                  <a:pt x="6459" y="13892"/>
                </a:moveTo>
                <a:cubicBezTo>
                  <a:pt x="6415" y="13892"/>
                  <a:pt x="6372" y="13909"/>
                  <a:pt x="6338" y="13942"/>
                </a:cubicBezTo>
                <a:cubicBezTo>
                  <a:pt x="6272" y="14007"/>
                  <a:pt x="6272" y="14114"/>
                  <a:pt x="6338" y="14179"/>
                </a:cubicBezTo>
                <a:cubicBezTo>
                  <a:pt x="6405" y="14245"/>
                  <a:pt x="6513" y="14245"/>
                  <a:pt x="6579" y="14179"/>
                </a:cubicBezTo>
                <a:cubicBezTo>
                  <a:pt x="6646" y="14114"/>
                  <a:pt x="6646" y="14007"/>
                  <a:pt x="6579" y="13942"/>
                </a:cubicBezTo>
                <a:cubicBezTo>
                  <a:pt x="6546" y="13909"/>
                  <a:pt x="6502" y="13892"/>
                  <a:pt x="6459" y="13892"/>
                </a:cubicBezTo>
                <a:close/>
                <a:moveTo>
                  <a:pt x="7245" y="13892"/>
                </a:moveTo>
                <a:cubicBezTo>
                  <a:pt x="7202" y="13892"/>
                  <a:pt x="7158" y="13909"/>
                  <a:pt x="7125" y="13942"/>
                </a:cubicBezTo>
                <a:cubicBezTo>
                  <a:pt x="7058" y="14007"/>
                  <a:pt x="7058" y="14114"/>
                  <a:pt x="7125" y="14179"/>
                </a:cubicBezTo>
                <a:cubicBezTo>
                  <a:pt x="7191" y="14245"/>
                  <a:pt x="7299" y="14245"/>
                  <a:pt x="7365" y="14179"/>
                </a:cubicBezTo>
                <a:cubicBezTo>
                  <a:pt x="7432" y="14114"/>
                  <a:pt x="7432" y="14007"/>
                  <a:pt x="7365" y="13942"/>
                </a:cubicBezTo>
                <a:cubicBezTo>
                  <a:pt x="7332" y="13909"/>
                  <a:pt x="7289" y="13892"/>
                  <a:pt x="7245" y="13892"/>
                </a:cubicBezTo>
                <a:close/>
                <a:moveTo>
                  <a:pt x="8031" y="13892"/>
                </a:moveTo>
                <a:cubicBezTo>
                  <a:pt x="7988" y="13892"/>
                  <a:pt x="7944" y="13909"/>
                  <a:pt x="7911" y="13942"/>
                </a:cubicBezTo>
                <a:cubicBezTo>
                  <a:pt x="7845" y="14007"/>
                  <a:pt x="7845" y="14114"/>
                  <a:pt x="7911" y="14179"/>
                </a:cubicBezTo>
                <a:cubicBezTo>
                  <a:pt x="7977" y="14245"/>
                  <a:pt x="8085" y="14245"/>
                  <a:pt x="8151" y="14179"/>
                </a:cubicBezTo>
                <a:cubicBezTo>
                  <a:pt x="8217" y="14114"/>
                  <a:pt x="8217" y="14007"/>
                  <a:pt x="8151" y="13942"/>
                </a:cubicBezTo>
                <a:cubicBezTo>
                  <a:pt x="8118" y="13909"/>
                  <a:pt x="8075" y="13892"/>
                  <a:pt x="8031" y="13892"/>
                </a:cubicBezTo>
                <a:close/>
                <a:moveTo>
                  <a:pt x="8818" y="13892"/>
                </a:moveTo>
                <a:cubicBezTo>
                  <a:pt x="8774" y="13892"/>
                  <a:pt x="8730" y="13909"/>
                  <a:pt x="8697" y="13942"/>
                </a:cubicBezTo>
                <a:cubicBezTo>
                  <a:pt x="8631" y="14007"/>
                  <a:pt x="8631" y="14114"/>
                  <a:pt x="8697" y="14179"/>
                </a:cubicBezTo>
                <a:cubicBezTo>
                  <a:pt x="8764" y="14245"/>
                  <a:pt x="8871" y="14245"/>
                  <a:pt x="8937" y="14179"/>
                </a:cubicBezTo>
                <a:cubicBezTo>
                  <a:pt x="9004" y="14114"/>
                  <a:pt x="9004" y="14007"/>
                  <a:pt x="8937" y="13942"/>
                </a:cubicBezTo>
                <a:cubicBezTo>
                  <a:pt x="8904" y="13909"/>
                  <a:pt x="8861" y="13892"/>
                  <a:pt x="8818" y="13892"/>
                </a:cubicBezTo>
                <a:close/>
                <a:moveTo>
                  <a:pt x="9603" y="13892"/>
                </a:moveTo>
                <a:cubicBezTo>
                  <a:pt x="9560" y="13892"/>
                  <a:pt x="9517" y="13909"/>
                  <a:pt x="9483" y="13942"/>
                </a:cubicBezTo>
                <a:cubicBezTo>
                  <a:pt x="9417" y="14007"/>
                  <a:pt x="9417" y="14114"/>
                  <a:pt x="9483" y="14179"/>
                </a:cubicBezTo>
                <a:cubicBezTo>
                  <a:pt x="9550" y="14245"/>
                  <a:pt x="9657" y="14245"/>
                  <a:pt x="9724" y="14179"/>
                </a:cubicBezTo>
                <a:cubicBezTo>
                  <a:pt x="9790" y="14114"/>
                  <a:pt x="9790" y="14007"/>
                  <a:pt x="9724" y="13942"/>
                </a:cubicBezTo>
                <a:cubicBezTo>
                  <a:pt x="9690" y="13909"/>
                  <a:pt x="9647" y="13892"/>
                  <a:pt x="9603" y="13892"/>
                </a:cubicBezTo>
                <a:close/>
                <a:moveTo>
                  <a:pt x="10390" y="13892"/>
                </a:moveTo>
                <a:cubicBezTo>
                  <a:pt x="10346" y="13892"/>
                  <a:pt x="10303" y="13909"/>
                  <a:pt x="10270" y="13942"/>
                </a:cubicBezTo>
                <a:cubicBezTo>
                  <a:pt x="10203" y="14007"/>
                  <a:pt x="10203" y="14114"/>
                  <a:pt x="10270" y="14179"/>
                </a:cubicBezTo>
                <a:cubicBezTo>
                  <a:pt x="10336" y="14245"/>
                  <a:pt x="10444" y="14245"/>
                  <a:pt x="10510" y="14179"/>
                </a:cubicBezTo>
                <a:cubicBezTo>
                  <a:pt x="10576" y="14114"/>
                  <a:pt x="10576" y="14007"/>
                  <a:pt x="10510" y="13942"/>
                </a:cubicBezTo>
                <a:cubicBezTo>
                  <a:pt x="10477" y="13909"/>
                  <a:pt x="10433" y="13892"/>
                  <a:pt x="10390" y="13892"/>
                </a:cubicBezTo>
                <a:close/>
                <a:moveTo>
                  <a:pt x="11176" y="13892"/>
                </a:moveTo>
                <a:cubicBezTo>
                  <a:pt x="11132" y="13892"/>
                  <a:pt x="11089" y="13909"/>
                  <a:pt x="11055" y="13942"/>
                </a:cubicBezTo>
                <a:cubicBezTo>
                  <a:pt x="10989" y="14007"/>
                  <a:pt x="10989" y="14114"/>
                  <a:pt x="11055" y="14179"/>
                </a:cubicBezTo>
                <a:cubicBezTo>
                  <a:pt x="11122" y="14245"/>
                  <a:pt x="11230" y="14245"/>
                  <a:pt x="11296" y="14179"/>
                </a:cubicBezTo>
                <a:cubicBezTo>
                  <a:pt x="11363" y="14114"/>
                  <a:pt x="11363" y="14007"/>
                  <a:pt x="11296" y="13942"/>
                </a:cubicBezTo>
                <a:cubicBezTo>
                  <a:pt x="11263" y="13909"/>
                  <a:pt x="11219" y="13892"/>
                  <a:pt x="11176" y="13892"/>
                </a:cubicBezTo>
                <a:close/>
                <a:moveTo>
                  <a:pt x="11962" y="13892"/>
                </a:moveTo>
                <a:cubicBezTo>
                  <a:pt x="11919" y="13892"/>
                  <a:pt x="11875" y="13909"/>
                  <a:pt x="11842" y="13942"/>
                </a:cubicBezTo>
                <a:cubicBezTo>
                  <a:pt x="11775" y="14007"/>
                  <a:pt x="11775" y="14114"/>
                  <a:pt x="11842" y="14179"/>
                </a:cubicBezTo>
                <a:cubicBezTo>
                  <a:pt x="11908" y="14245"/>
                  <a:pt x="12016" y="14245"/>
                  <a:pt x="12083" y="14179"/>
                </a:cubicBezTo>
                <a:cubicBezTo>
                  <a:pt x="12149" y="14114"/>
                  <a:pt x="12149" y="14007"/>
                  <a:pt x="12083" y="13942"/>
                </a:cubicBezTo>
                <a:cubicBezTo>
                  <a:pt x="12049" y="13909"/>
                  <a:pt x="12006" y="13892"/>
                  <a:pt x="11962" y="13892"/>
                </a:cubicBezTo>
                <a:close/>
                <a:moveTo>
                  <a:pt x="12748" y="13892"/>
                </a:moveTo>
                <a:cubicBezTo>
                  <a:pt x="12705" y="13892"/>
                  <a:pt x="12661" y="13909"/>
                  <a:pt x="12628" y="13942"/>
                </a:cubicBezTo>
                <a:cubicBezTo>
                  <a:pt x="12562" y="14007"/>
                  <a:pt x="12562" y="14114"/>
                  <a:pt x="12628" y="14179"/>
                </a:cubicBezTo>
                <a:cubicBezTo>
                  <a:pt x="12694" y="14245"/>
                  <a:pt x="12802" y="14245"/>
                  <a:pt x="12868" y="14179"/>
                </a:cubicBezTo>
                <a:cubicBezTo>
                  <a:pt x="12935" y="14114"/>
                  <a:pt x="12935" y="14007"/>
                  <a:pt x="12868" y="13942"/>
                </a:cubicBezTo>
                <a:cubicBezTo>
                  <a:pt x="12835" y="13909"/>
                  <a:pt x="12792" y="13892"/>
                  <a:pt x="12748" y="13892"/>
                </a:cubicBezTo>
                <a:close/>
                <a:moveTo>
                  <a:pt x="13535" y="13892"/>
                </a:moveTo>
                <a:cubicBezTo>
                  <a:pt x="13491" y="13892"/>
                  <a:pt x="13447" y="13909"/>
                  <a:pt x="13414" y="13942"/>
                </a:cubicBezTo>
                <a:cubicBezTo>
                  <a:pt x="13348" y="14007"/>
                  <a:pt x="13348" y="14114"/>
                  <a:pt x="13414" y="14179"/>
                </a:cubicBezTo>
                <a:cubicBezTo>
                  <a:pt x="13481" y="14245"/>
                  <a:pt x="13588" y="14245"/>
                  <a:pt x="13654" y="14179"/>
                </a:cubicBezTo>
                <a:cubicBezTo>
                  <a:pt x="13721" y="14114"/>
                  <a:pt x="13721" y="14007"/>
                  <a:pt x="13654" y="13942"/>
                </a:cubicBezTo>
                <a:cubicBezTo>
                  <a:pt x="13621" y="13909"/>
                  <a:pt x="13578" y="13892"/>
                  <a:pt x="13535" y="13892"/>
                </a:cubicBezTo>
                <a:close/>
                <a:moveTo>
                  <a:pt x="14320" y="13892"/>
                </a:moveTo>
                <a:cubicBezTo>
                  <a:pt x="14277" y="13892"/>
                  <a:pt x="14234" y="13909"/>
                  <a:pt x="14201" y="13942"/>
                </a:cubicBezTo>
                <a:cubicBezTo>
                  <a:pt x="14134" y="14007"/>
                  <a:pt x="14134" y="14114"/>
                  <a:pt x="14201" y="14179"/>
                </a:cubicBezTo>
                <a:cubicBezTo>
                  <a:pt x="14267" y="14245"/>
                  <a:pt x="14374" y="14245"/>
                  <a:pt x="14441" y="14179"/>
                </a:cubicBezTo>
                <a:cubicBezTo>
                  <a:pt x="14507" y="14114"/>
                  <a:pt x="14507" y="14007"/>
                  <a:pt x="14441" y="13942"/>
                </a:cubicBezTo>
                <a:cubicBezTo>
                  <a:pt x="14408" y="13909"/>
                  <a:pt x="14364" y="13892"/>
                  <a:pt x="14320" y="13892"/>
                </a:cubicBezTo>
                <a:close/>
                <a:moveTo>
                  <a:pt x="15107" y="13892"/>
                </a:moveTo>
                <a:cubicBezTo>
                  <a:pt x="15063" y="13892"/>
                  <a:pt x="15019" y="13909"/>
                  <a:pt x="14986" y="13942"/>
                </a:cubicBezTo>
                <a:cubicBezTo>
                  <a:pt x="14920" y="14007"/>
                  <a:pt x="14920" y="14114"/>
                  <a:pt x="14986" y="14179"/>
                </a:cubicBezTo>
                <a:cubicBezTo>
                  <a:pt x="15053" y="14245"/>
                  <a:pt x="15161" y="14245"/>
                  <a:pt x="15227" y="14179"/>
                </a:cubicBezTo>
                <a:cubicBezTo>
                  <a:pt x="15293" y="14114"/>
                  <a:pt x="15293" y="14007"/>
                  <a:pt x="15227" y="13942"/>
                </a:cubicBezTo>
                <a:cubicBezTo>
                  <a:pt x="15194" y="13909"/>
                  <a:pt x="15150" y="13892"/>
                  <a:pt x="15107" y="13892"/>
                </a:cubicBezTo>
                <a:close/>
                <a:moveTo>
                  <a:pt x="15893" y="13892"/>
                </a:moveTo>
                <a:cubicBezTo>
                  <a:pt x="15849" y="13892"/>
                  <a:pt x="15806" y="13909"/>
                  <a:pt x="15772" y="13942"/>
                </a:cubicBezTo>
                <a:cubicBezTo>
                  <a:pt x="15706" y="14007"/>
                  <a:pt x="15706" y="14114"/>
                  <a:pt x="15772" y="14179"/>
                </a:cubicBezTo>
                <a:cubicBezTo>
                  <a:pt x="15839" y="14245"/>
                  <a:pt x="15947" y="14245"/>
                  <a:pt x="16013" y="14179"/>
                </a:cubicBezTo>
                <a:cubicBezTo>
                  <a:pt x="16080" y="14114"/>
                  <a:pt x="16080" y="14007"/>
                  <a:pt x="16013" y="13942"/>
                </a:cubicBezTo>
                <a:cubicBezTo>
                  <a:pt x="15980" y="13909"/>
                  <a:pt x="15936" y="13892"/>
                  <a:pt x="15893" y="13892"/>
                </a:cubicBezTo>
                <a:close/>
                <a:moveTo>
                  <a:pt x="16679" y="13892"/>
                </a:moveTo>
                <a:cubicBezTo>
                  <a:pt x="16636" y="13892"/>
                  <a:pt x="16592" y="13909"/>
                  <a:pt x="16559" y="13942"/>
                </a:cubicBezTo>
                <a:cubicBezTo>
                  <a:pt x="16492" y="14007"/>
                  <a:pt x="16492" y="14114"/>
                  <a:pt x="16559" y="14179"/>
                </a:cubicBezTo>
                <a:cubicBezTo>
                  <a:pt x="16625" y="14245"/>
                  <a:pt x="16733" y="14245"/>
                  <a:pt x="16800" y="14179"/>
                </a:cubicBezTo>
                <a:cubicBezTo>
                  <a:pt x="16866" y="14114"/>
                  <a:pt x="16866" y="14007"/>
                  <a:pt x="16800" y="13942"/>
                </a:cubicBezTo>
                <a:cubicBezTo>
                  <a:pt x="16766" y="13909"/>
                  <a:pt x="16723" y="13892"/>
                  <a:pt x="16679" y="13892"/>
                </a:cubicBezTo>
                <a:close/>
                <a:moveTo>
                  <a:pt x="17465" y="13892"/>
                </a:moveTo>
                <a:cubicBezTo>
                  <a:pt x="17422" y="13892"/>
                  <a:pt x="17378" y="13909"/>
                  <a:pt x="17345" y="13942"/>
                </a:cubicBezTo>
                <a:cubicBezTo>
                  <a:pt x="17279" y="14007"/>
                  <a:pt x="17279" y="14114"/>
                  <a:pt x="17345" y="14179"/>
                </a:cubicBezTo>
                <a:cubicBezTo>
                  <a:pt x="17411" y="14245"/>
                  <a:pt x="17519" y="14245"/>
                  <a:pt x="17585" y="14179"/>
                </a:cubicBezTo>
                <a:cubicBezTo>
                  <a:pt x="17652" y="14114"/>
                  <a:pt x="17652" y="14007"/>
                  <a:pt x="17585" y="13942"/>
                </a:cubicBezTo>
                <a:cubicBezTo>
                  <a:pt x="17552" y="13909"/>
                  <a:pt x="17509" y="13892"/>
                  <a:pt x="17465" y="13892"/>
                </a:cubicBezTo>
                <a:close/>
                <a:moveTo>
                  <a:pt x="18252" y="13892"/>
                </a:moveTo>
                <a:cubicBezTo>
                  <a:pt x="18208" y="13892"/>
                  <a:pt x="18165" y="13909"/>
                  <a:pt x="18131" y="13942"/>
                </a:cubicBezTo>
                <a:cubicBezTo>
                  <a:pt x="18065" y="14007"/>
                  <a:pt x="18065" y="14114"/>
                  <a:pt x="18131" y="14179"/>
                </a:cubicBezTo>
                <a:cubicBezTo>
                  <a:pt x="18198" y="14245"/>
                  <a:pt x="18305" y="14245"/>
                  <a:pt x="18371" y="14179"/>
                </a:cubicBezTo>
                <a:cubicBezTo>
                  <a:pt x="18438" y="14114"/>
                  <a:pt x="18438" y="14007"/>
                  <a:pt x="18371" y="13942"/>
                </a:cubicBezTo>
                <a:cubicBezTo>
                  <a:pt x="18338" y="13909"/>
                  <a:pt x="18295" y="13892"/>
                  <a:pt x="18252" y="13892"/>
                </a:cubicBezTo>
                <a:close/>
                <a:moveTo>
                  <a:pt x="19037" y="13892"/>
                </a:moveTo>
                <a:cubicBezTo>
                  <a:pt x="18994" y="13892"/>
                  <a:pt x="18951" y="13909"/>
                  <a:pt x="18918" y="13942"/>
                </a:cubicBezTo>
                <a:cubicBezTo>
                  <a:pt x="18851" y="14007"/>
                  <a:pt x="18851" y="14114"/>
                  <a:pt x="18918" y="14179"/>
                </a:cubicBezTo>
                <a:cubicBezTo>
                  <a:pt x="18984" y="14245"/>
                  <a:pt x="19091" y="14245"/>
                  <a:pt x="19158" y="14179"/>
                </a:cubicBezTo>
                <a:cubicBezTo>
                  <a:pt x="19224" y="14114"/>
                  <a:pt x="19224" y="14007"/>
                  <a:pt x="19158" y="13942"/>
                </a:cubicBezTo>
                <a:cubicBezTo>
                  <a:pt x="19125" y="13909"/>
                  <a:pt x="19081" y="13892"/>
                  <a:pt x="19037" y="13892"/>
                </a:cubicBezTo>
                <a:close/>
                <a:moveTo>
                  <a:pt x="19824" y="13892"/>
                </a:moveTo>
                <a:cubicBezTo>
                  <a:pt x="19780" y="13892"/>
                  <a:pt x="19736" y="13909"/>
                  <a:pt x="19703" y="13942"/>
                </a:cubicBezTo>
                <a:cubicBezTo>
                  <a:pt x="19637" y="14007"/>
                  <a:pt x="19637" y="14114"/>
                  <a:pt x="19703" y="14179"/>
                </a:cubicBezTo>
                <a:cubicBezTo>
                  <a:pt x="19770" y="14245"/>
                  <a:pt x="19878" y="14245"/>
                  <a:pt x="19944" y="14179"/>
                </a:cubicBezTo>
                <a:cubicBezTo>
                  <a:pt x="20010" y="14114"/>
                  <a:pt x="20010" y="14007"/>
                  <a:pt x="19944" y="13942"/>
                </a:cubicBezTo>
                <a:cubicBezTo>
                  <a:pt x="19911" y="13909"/>
                  <a:pt x="19867" y="13892"/>
                  <a:pt x="19824" y="13892"/>
                </a:cubicBezTo>
                <a:close/>
                <a:moveTo>
                  <a:pt x="20610" y="13892"/>
                </a:moveTo>
                <a:cubicBezTo>
                  <a:pt x="20566" y="13892"/>
                  <a:pt x="20523" y="13909"/>
                  <a:pt x="20490" y="13942"/>
                </a:cubicBezTo>
                <a:cubicBezTo>
                  <a:pt x="20423" y="14007"/>
                  <a:pt x="20423" y="14114"/>
                  <a:pt x="20490" y="14179"/>
                </a:cubicBezTo>
                <a:cubicBezTo>
                  <a:pt x="20556" y="14245"/>
                  <a:pt x="20664" y="14245"/>
                  <a:pt x="20730" y="14179"/>
                </a:cubicBezTo>
                <a:cubicBezTo>
                  <a:pt x="20797" y="14114"/>
                  <a:pt x="20797" y="14007"/>
                  <a:pt x="20730" y="13942"/>
                </a:cubicBezTo>
                <a:cubicBezTo>
                  <a:pt x="20697" y="13909"/>
                  <a:pt x="20653" y="13892"/>
                  <a:pt x="20610" y="13892"/>
                </a:cubicBezTo>
                <a:close/>
                <a:moveTo>
                  <a:pt x="21396" y="13892"/>
                </a:moveTo>
                <a:cubicBezTo>
                  <a:pt x="21353" y="13892"/>
                  <a:pt x="21309" y="13909"/>
                  <a:pt x="21276" y="13942"/>
                </a:cubicBezTo>
                <a:cubicBezTo>
                  <a:pt x="21209" y="14007"/>
                  <a:pt x="21209" y="14114"/>
                  <a:pt x="21276" y="14179"/>
                </a:cubicBezTo>
                <a:cubicBezTo>
                  <a:pt x="21342" y="14245"/>
                  <a:pt x="21450" y="14245"/>
                  <a:pt x="21517" y="14179"/>
                </a:cubicBezTo>
                <a:cubicBezTo>
                  <a:pt x="21583" y="14114"/>
                  <a:pt x="21583" y="14007"/>
                  <a:pt x="21517" y="13942"/>
                </a:cubicBezTo>
                <a:cubicBezTo>
                  <a:pt x="21483" y="13909"/>
                  <a:pt x="21440" y="13892"/>
                  <a:pt x="21396" y="13892"/>
                </a:cubicBezTo>
                <a:close/>
                <a:moveTo>
                  <a:pt x="169" y="14709"/>
                </a:moveTo>
                <a:cubicBezTo>
                  <a:pt x="126" y="14709"/>
                  <a:pt x="83" y="14726"/>
                  <a:pt x="49" y="14759"/>
                </a:cubicBezTo>
                <a:cubicBezTo>
                  <a:pt x="-17" y="14824"/>
                  <a:pt x="-17" y="14931"/>
                  <a:pt x="49" y="14997"/>
                </a:cubicBezTo>
                <a:cubicBezTo>
                  <a:pt x="116" y="15063"/>
                  <a:pt x="223" y="15063"/>
                  <a:pt x="290" y="14997"/>
                </a:cubicBezTo>
                <a:cubicBezTo>
                  <a:pt x="356" y="14931"/>
                  <a:pt x="356" y="14824"/>
                  <a:pt x="290" y="14759"/>
                </a:cubicBezTo>
                <a:cubicBezTo>
                  <a:pt x="256" y="14726"/>
                  <a:pt x="213" y="14709"/>
                  <a:pt x="169" y="14709"/>
                </a:cubicBezTo>
                <a:close/>
                <a:moveTo>
                  <a:pt x="955" y="14709"/>
                </a:moveTo>
                <a:cubicBezTo>
                  <a:pt x="912" y="14709"/>
                  <a:pt x="869" y="14726"/>
                  <a:pt x="836" y="14759"/>
                </a:cubicBezTo>
                <a:cubicBezTo>
                  <a:pt x="769" y="14824"/>
                  <a:pt x="769" y="14931"/>
                  <a:pt x="836" y="14997"/>
                </a:cubicBezTo>
                <a:cubicBezTo>
                  <a:pt x="902" y="15063"/>
                  <a:pt x="1009" y="15063"/>
                  <a:pt x="1076" y="14997"/>
                </a:cubicBezTo>
                <a:cubicBezTo>
                  <a:pt x="1142" y="14931"/>
                  <a:pt x="1142" y="14824"/>
                  <a:pt x="1076" y="14759"/>
                </a:cubicBezTo>
                <a:cubicBezTo>
                  <a:pt x="1043" y="14726"/>
                  <a:pt x="999" y="14709"/>
                  <a:pt x="955" y="14709"/>
                </a:cubicBezTo>
                <a:close/>
                <a:moveTo>
                  <a:pt x="1742" y="14709"/>
                </a:moveTo>
                <a:cubicBezTo>
                  <a:pt x="1698" y="14709"/>
                  <a:pt x="1654" y="14726"/>
                  <a:pt x="1621" y="14759"/>
                </a:cubicBezTo>
                <a:cubicBezTo>
                  <a:pt x="1555" y="14824"/>
                  <a:pt x="1555" y="14931"/>
                  <a:pt x="1621" y="14997"/>
                </a:cubicBezTo>
                <a:cubicBezTo>
                  <a:pt x="1688" y="15063"/>
                  <a:pt x="1796" y="15063"/>
                  <a:pt x="1862" y="14997"/>
                </a:cubicBezTo>
                <a:cubicBezTo>
                  <a:pt x="1928" y="14931"/>
                  <a:pt x="1928" y="14824"/>
                  <a:pt x="1862" y="14759"/>
                </a:cubicBezTo>
                <a:cubicBezTo>
                  <a:pt x="1829" y="14726"/>
                  <a:pt x="1785" y="14709"/>
                  <a:pt x="1742" y="14709"/>
                </a:cubicBezTo>
                <a:close/>
                <a:moveTo>
                  <a:pt x="2528" y="14709"/>
                </a:moveTo>
                <a:cubicBezTo>
                  <a:pt x="2484" y="14709"/>
                  <a:pt x="2441" y="14726"/>
                  <a:pt x="2408" y="14759"/>
                </a:cubicBezTo>
                <a:cubicBezTo>
                  <a:pt x="2341" y="14824"/>
                  <a:pt x="2341" y="14931"/>
                  <a:pt x="2408" y="14997"/>
                </a:cubicBezTo>
                <a:cubicBezTo>
                  <a:pt x="2474" y="15063"/>
                  <a:pt x="2582" y="15063"/>
                  <a:pt x="2648" y="14997"/>
                </a:cubicBezTo>
                <a:cubicBezTo>
                  <a:pt x="2715" y="14931"/>
                  <a:pt x="2715" y="14824"/>
                  <a:pt x="2648" y="14759"/>
                </a:cubicBezTo>
                <a:cubicBezTo>
                  <a:pt x="2615" y="14726"/>
                  <a:pt x="2571" y="14709"/>
                  <a:pt x="2528" y="14709"/>
                </a:cubicBezTo>
                <a:close/>
                <a:moveTo>
                  <a:pt x="3314" y="14709"/>
                </a:moveTo>
                <a:cubicBezTo>
                  <a:pt x="3271" y="14709"/>
                  <a:pt x="3227" y="14726"/>
                  <a:pt x="3194" y="14759"/>
                </a:cubicBezTo>
                <a:cubicBezTo>
                  <a:pt x="3127" y="14824"/>
                  <a:pt x="3127" y="14931"/>
                  <a:pt x="3194" y="14997"/>
                </a:cubicBezTo>
                <a:cubicBezTo>
                  <a:pt x="3260" y="15063"/>
                  <a:pt x="3368" y="15063"/>
                  <a:pt x="3434" y="14997"/>
                </a:cubicBezTo>
                <a:cubicBezTo>
                  <a:pt x="3500" y="14931"/>
                  <a:pt x="3500" y="14824"/>
                  <a:pt x="3434" y="14759"/>
                </a:cubicBezTo>
                <a:cubicBezTo>
                  <a:pt x="3401" y="14726"/>
                  <a:pt x="3358" y="14709"/>
                  <a:pt x="3314" y="14709"/>
                </a:cubicBezTo>
                <a:close/>
                <a:moveTo>
                  <a:pt x="4101" y="14709"/>
                </a:moveTo>
                <a:cubicBezTo>
                  <a:pt x="4057" y="14709"/>
                  <a:pt x="4013" y="14726"/>
                  <a:pt x="3980" y="14759"/>
                </a:cubicBezTo>
                <a:cubicBezTo>
                  <a:pt x="3914" y="14824"/>
                  <a:pt x="3914" y="14931"/>
                  <a:pt x="3980" y="14997"/>
                </a:cubicBezTo>
                <a:cubicBezTo>
                  <a:pt x="4047" y="15063"/>
                  <a:pt x="4154" y="15063"/>
                  <a:pt x="4220" y="14997"/>
                </a:cubicBezTo>
                <a:cubicBezTo>
                  <a:pt x="4287" y="14931"/>
                  <a:pt x="4287" y="14824"/>
                  <a:pt x="4220" y="14759"/>
                </a:cubicBezTo>
                <a:cubicBezTo>
                  <a:pt x="4187" y="14726"/>
                  <a:pt x="4144" y="14709"/>
                  <a:pt x="4101" y="14709"/>
                </a:cubicBezTo>
                <a:close/>
                <a:moveTo>
                  <a:pt x="4886" y="14709"/>
                </a:moveTo>
                <a:cubicBezTo>
                  <a:pt x="4843" y="14709"/>
                  <a:pt x="4800" y="14726"/>
                  <a:pt x="4766" y="14759"/>
                </a:cubicBezTo>
                <a:cubicBezTo>
                  <a:pt x="4700" y="14824"/>
                  <a:pt x="4700" y="14931"/>
                  <a:pt x="4766" y="14997"/>
                </a:cubicBezTo>
                <a:cubicBezTo>
                  <a:pt x="4833" y="15063"/>
                  <a:pt x="4940" y="15063"/>
                  <a:pt x="5007" y="14997"/>
                </a:cubicBezTo>
                <a:cubicBezTo>
                  <a:pt x="5073" y="14931"/>
                  <a:pt x="5073" y="14824"/>
                  <a:pt x="5007" y="14759"/>
                </a:cubicBezTo>
                <a:cubicBezTo>
                  <a:pt x="4973" y="14726"/>
                  <a:pt x="4930" y="14709"/>
                  <a:pt x="4886" y="14709"/>
                </a:cubicBezTo>
                <a:close/>
                <a:moveTo>
                  <a:pt x="5672" y="14709"/>
                </a:moveTo>
                <a:cubicBezTo>
                  <a:pt x="5629" y="14709"/>
                  <a:pt x="5586" y="14726"/>
                  <a:pt x="5553" y="14759"/>
                </a:cubicBezTo>
                <a:cubicBezTo>
                  <a:pt x="5486" y="14824"/>
                  <a:pt x="5486" y="14931"/>
                  <a:pt x="5553" y="14997"/>
                </a:cubicBezTo>
                <a:cubicBezTo>
                  <a:pt x="5619" y="15063"/>
                  <a:pt x="5726" y="15063"/>
                  <a:pt x="5793" y="14997"/>
                </a:cubicBezTo>
                <a:cubicBezTo>
                  <a:pt x="5859" y="14931"/>
                  <a:pt x="5859" y="14824"/>
                  <a:pt x="5793" y="14759"/>
                </a:cubicBezTo>
                <a:cubicBezTo>
                  <a:pt x="5760" y="14726"/>
                  <a:pt x="5716" y="14709"/>
                  <a:pt x="5672" y="14709"/>
                </a:cubicBezTo>
                <a:close/>
                <a:moveTo>
                  <a:pt x="6459" y="14709"/>
                </a:moveTo>
                <a:cubicBezTo>
                  <a:pt x="6415" y="14709"/>
                  <a:pt x="6372" y="14726"/>
                  <a:pt x="6338" y="14759"/>
                </a:cubicBezTo>
                <a:cubicBezTo>
                  <a:pt x="6272" y="14824"/>
                  <a:pt x="6272" y="14931"/>
                  <a:pt x="6338" y="14997"/>
                </a:cubicBezTo>
                <a:cubicBezTo>
                  <a:pt x="6405" y="15063"/>
                  <a:pt x="6513" y="15063"/>
                  <a:pt x="6579" y="14997"/>
                </a:cubicBezTo>
                <a:cubicBezTo>
                  <a:pt x="6646" y="14931"/>
                  <a:pt x="6646" y="14824"/>
                  <a:pt x="6579" y="14759"/>
                </a:cubicBezTo>
                <a:cubicBezTo>
                  <a:pt x="6546" y="14726"/>
                  <a:pt x="6502" y="14709"/>
                  <a:pt x="6459" y="14709"/>
                </a:cubicBezTo>
                <a:close/>
                <a:moveTo>
                  <a:pt x="7245" y="14709"/>
                </a:moveTo>
                <a:cubicBezTo>
                  <a:pt x="7202" y="14709"/>
                  <a:pt x="7158" y="14726"/>
                  <a:pt x="7125" y="14759"/>
                </a:cubicBezTo>
                <a:cubicBezTo>
                  <a:pt x="7058" y="14824"/>
                  <a:pt x="7058" y="14931"/>
                  <a:pt x="7125" y="14997"/>
                </a:cubicBezTo>
                <a:cubicBezTo>
                  <a:pt x="7191" y="15063"/>
                  <a:pt x="7299" y="15063"/>
                  <a:pt x="7365" y="14997"/>
                </a:cubicBezTo>
                <a:cubicBezTo>
                  <a:pt x="7432" y="14931"/>
                  <a:pt x="7432" y="14824"/>
                  <a:pt x="7365" y="14759"/>
                </a:cubicBezTo>
                <a:cubicBezTo>
                  <a:pt x="7332" y="14726"/>
                  <a:pt x="7289" y="14709"/>
                  <a:pt x="7245" y="14709"/>
                </a:cubicBezTo>
                <a:close/>
                <a:moveTo>
                  <a:pt x="8031" y="14709"/>
                </a:moveTo>
                <a:cubicBezTo>
                  <a:pt x="7988" y="14709"/>
                  <a:pt x="7944" y="14726"/>
                  <a:pt x="7911" y="14759"/>
                </a:cubicBezTo>
                <a:cubicBezTo>
                  <a:pt x="7845" y="14824"/>
                  <a:pt x="7845" y="14931"/>
                  <a:pt x="7911" y="14997"/>
                </a:cubicBezTo>
                <a:cubicBezTo>
                  <a:pt x="7977" y="15063"/>
                  <a:pt x="8085" y="15063"/>
                  <a:pt x="8151" y="14997"/>
                </a:cubicBezTo>
                <a:cubicBezTo>
                  <a:pt x="8217" y="14931"/>
                  <a:pt x="8217" y="14824"/>
                  <a:pt x="8151" y="14759"/>
                </a:cubicBezTo>
                <a:cubicBezTo>
                  <a:pt x="8118" y="14726"/>
                  <a:pt x="8075" y="14709"/>
                  <a:pt x="8031" y="14709"/>
                </a:cubicBezTo>
                <a:close/>
                <a:moveTo>
                  <a:pt x="8818" y="14709"/>
                </a:moveTo>
                <a:cubicBezTo>
                  <a:pt x="8774" y="14709"/>
                  <a:pt x="8730" y="14726"/>
                  <a:pt x="8697" y="14759"/>
                </a:cubicBezTo>
                <a:cubicBezTo>
                  <a:pt x="8631" y="14824"/>
                  <a:pt x="8631" y="14931"/>
                  <a:pt x="8697" y="14997"/>
                </a:cubicBezTo>
                <a:cubicBezTo>
                  <a:pt x="8764" y="15063"/>
                  <a:pt x="8871" y="15063"/>
                  <a:pt x="8937" y="14997"/>
                </a:cubicBezTo>
                <a:cubicBezTo>
                  <a:pt x="9004" y="14931"/>
                  <a:pt x="9004" y="14824"/>
                  <a:pt x="8937" y="14759"/>
                </a:cubicBezTo>
                <a:cubicBezTo>
                  <a:pt x="8904" y="14726"/>
                  <a:pt x="8861" y="14709"/>
                  <a:pt x="8818" y="14709"/>
                </a:cubicBezTo>
                <a:close/>
                <a:moveTo>
                  <a:pt x="9603" y="14709"/>
                </a:moveTo>
                <a:cubicBezTo>
                  <a:pt x="9560" y="14709"/>
                  <a:pt x="9517" y="14726"/>
                  <a:pt x="9483" y="14759"/>
                </a:cubicBezTo>
                <a:cubicBezTo>
                  <a:pt x="9417" y="14824"/>
                  <a:pt x="9417" y="14931"/>
                  <a:pt x="9483" y="14997"/>
                </a:cubicBezTo>
                <a:cubicBezTo>
                  <a:pt x="9550" y="15063"/>
                  <a:pt x="9657" y="15063"/>
                  <a:pt x="9724" y="14997"/>
                </a:cubicBezTo>
                <a:cubicBezTo>
                  <a:pt x="9790" y="14931"/>
                  <a:pt x="9790" y="14824"/>
                  <a:pt x="9724" y="14759"/>
                </a:cubicBezTo>
                <a:cubicBezTo>
                  <a:pt x="9690" y="14726"/>
                  <a:pt x="9647" y="14709"/>
                  <a:pt x="9603" y="14709"/>
                </a:cubicBezTo>
                <a:close/>
                <a:moveTo>
                  <a:pt x="10390" y="14709"/>
                </a:moveTo>
                <a:cubicBezTo>
                  <a:pt x="10346" y="14709"/>
                  <a:pt x="10303" y="14726"/>
                  <a:pt x="10270" y="14759"/>
                </a:cubicBezTo>
                <a:cubicBezTo>
                  <a:pt x="10203" y="14824"/>
                  <a:pt x="10203" y="14931"/>
                  <a:pt x="10270" y="14997"/>
                </a:cubicBezTo>
                <a:cubicBezTo>
                  <a:pt x="10336" y="15063"/>
                  <a:pt x="10444" y="15063"/>
                  <a:pt x="10510" y="14997"/>
                </a:cubicBezTo>
                <a:cubicBezTo>
                  <a:pt x="10576" y="14931"/>
                  <a:pt x="10576" y="14824"/>
                  <a:pt x="10510" y="14759"/>
                </a:cubicBezTo>
                <a:cubicBezTo>
                  <a:pt x="10477" y="14726"/>
                  <a:pt x="10433" y="14709"/>
                  <a:pt x="10390" y="14709"/>
                </a:cubicBezTo>
                <a:close/>
                <a:moveTo>
                  <a:pt x="11176" y="14709"/>
                </a:moveTo>
                <a:cubicBezTo>
                  <a:pt x="11132" y="14709"/>
                  <a:pt x="11089" y="14726"/>
                  <a:pt x="11055" y="14759"/>
                </a:cubicBezTo>
                <a:cubicBezTo>
                  <a:pt x="10989" y="14824"/>
                  <a:pt x="10989" y="14931"/>
                  <a:pt x="11055" y="14997"/>
                </a:cubicBezTo>
                <a:cubicBezTo>
                  <a:pt x="11122" y="15063"/>
                  <a:pt x="11230" y="15063"/>
                  <a:pt x="11296" y="14997"/>
                </a:cubicBezTo>
                <a:cubicBezTo>
                  <a:pt x="11363" y="14931"/>
                  <a:pt x="11363" y="14824"/>
                  <a:pt x="11296" y="14759"/>
                </a:cubicBezTo>
                <a:cubicBezTo>
                  <a:pt x="11263" y="14726"/>
                  <a:pt x="11219" y="14709"/>
                  <a:pt x="11176" y="14709"/>
                </a:cubicBezTo>
                <a:close/>
                <a:moveTo>
                  <a:pt x="11962" y="14709"/>
                </a:moveTo>
                <a:cubicBezTo>
                  <a:pt x="11919" y="14709"/>
                  <a:pt x="11875" y="14726"/>
                  <a:pt x="11842" y="14759"/>
                </a:cubicBezTo>
                <a:cubicBezTo>
                  <a:pt x="11775" y="14824"/>
                  <a:pt x="11775" y="14931"/>
                  <a:pt x="11842" y="14997"/>
                </a:cubicBezTo>
                <a:cubicBezTo>
                  <a:pt x="11908" y="15063"/>
                  <a:pt x="12016" y="15063"/>
                  <a:pt x="12083" y="14997"/>
                </a:cubicBezTo>
                <a:cubicBezTo>
                  <a:pt x="12149" y="14931"/>
                  <a:pt x="12149" y="14824"/>
                  <a:pt x="12083" y="14759"/>
                </a:cubicBezTo>
                <a:cubicBezTo>
                  <a:pt x="12049" y="14726"/>
                  <a:pt x="12006" y="14709"/>
                  <a:pt x="11962" y="14709"/>
                </a:cubicBezTo>
                <a:close/>
                <a:moveTo>
                  <a:pt x="12748" y="14709"/>
                </a:moveTo>
                <a:cubicBezTo>
                  <a:pt x="12705" y="14709"/>
                  <a:pt x="12661" y="14726"/>
                  <a:pt x="12628" y="14759"/>
                </a:cubicBezTo>
                <a:cubicBezTo>
                  <a:pt x="12562" y="14824"/>
                  <a:pt x="12562" y="14931"/>
                  <a:pt x="12628" y="14997"/>
                </a:cubicBezTo>
                <a:cubicBezTo>
                  <a:pt x="12694" y="15063"/>
                  <a:pt x="12802" y="15063"/>
                  <a:pt x="12868" y="14997"/>
                </a:cubicBezTo>
                <a:cubicBezTo>
                  <a:pt x="12935" y="14931"/>
                  <a:pt x="12935" y="14824"/>
                  <a:pt x="12868" y="14759"/>
                </a:cubicBezTo>
                <a:cubicBezTo>
                  <a:pt x="12835" y="14726"/>
                  <a:pt x="12792" y="14709"/>
                  <a:pt x="12748" y="14709"/>
                </a:cubicBezTo>
                <a:close/>
                <a:moveTo>
                  <a:pt x="13535" y="14709"/>
                </a:moveTo>
                <a:cubicBezTo>
                  <a:pt x="13491" y="14709"/>
                  <a:pt x="13447" y="14726"/>
                  <a:pt x="13414" y="14759"/>
                </a:cubicBezTo>
                <a:cubicBezTo>
                  <a:pt x="13348" y="14824"/>
                  <a:pt x="13348" y="14931"/>
                  <a:pt x="13414" y="14997"/>
                </a:cubicBezTo>
                <a:cubicBezTo>
                  <a:pt x="13481" y="15063"/>
                  <a:pt x="13588" y="15063"/>
                  <a:pt x="13654" y="14997"/>
                </a:cubicBezTo>
                <a:cubicBezTo>
                  <a:pt x="13721" y="14931"/>
                  <a:pt x="13721" y="14824"/>
                  <a:pt x="13654" y="14759"/>
                </a:cubicBezTo>
                <a:cubicBezTo>
                  <a:pt x="13621" y="14726"/>
                  <a:pt x="13578" y="14709"/>
                  <a:pt x="13535" y="14709"/>
                </a:cubicBezTo>
                <a:close/>
                <a:moveTo>
                  <a:pt x="14320" y="14709"/>
                </a:moveTo>
                <a:cubicBezTo>
                  <a:pt x="14277" y="14709"/>
                  <a:pt x="14234" y="14726"/>
                  <a:pt x="14201" y="14759"/>
                </a:cubicBezTo>
                <a:cubicBezTo>
                  <a:pt x="14134" y="14824"/>
                  <a:pt x="14134" y="14931"/>
                  <a:pt x="14201" y="14997"/>
                </a:cubicBezTo>
                <a:cubicBezTo>
                  <a:pt x="14267" y="15063"/>
                  <a:pt x="14374" y="15063"/>
                  <a:pt x="14441" y="14997"/>
                </a:cubicBezTo>
                <a:cubicBezTo>
                  <a:pt x="14507" y="14931"/>
                  <a:pt x="14507" y="14824"/>
                  <a:pt x="14441" y="14759"/>
                </a:cubicBezTo>
                <a:cubicBezTo>
                  <a:pt x="14408" y="14726"/>
                  <a:pt x="14364" y="14709"/>
                  <a:pt x="14320" y="14709"/>
                </a:cubicBezTo>
                <a:close/>
                <a:moveTo>
                  <a:pt x="15107" y="14709"/>
                </a:moveTo>
                <a:cubicBezTo>
                  <a:pt x="15063" y="14709"/>
                  <a:pt x="15019" y="14726"/>
                  <a:pt x="14986" y="14759"/>
                </a:cubicBezTo>
                <a:cubicBezTo>
                  <a:pt x="14920" y="14824"/>
                  <a:pt x="14920" y="14931"/>
                  <a:pt x="14986" y="14997"/>
                </a:cubicBezTo>
                <a:cubicBezTo>
                  <a:pt x="15053" y="15063"/>
                  <a:pt x="15161" y="15063"/>
                  <a:pt x="15227" y="14997"/>
                </a:cubicBezTo>
                <a:cubicBezTo>
                  <a:pt x="15293" y="14931"/>
                  <a:pt x="15293" y="14824"/>
                  <a:pt x="15227" y="14759"/>
                </a:cubicBezTo>
                <a:cubicBezTo>
                  <a:pt x="15194" y="14726"/>
                  <a:pt x="15150" y="14709"/>
                  <a:pt x="15107" y="14709"/>
                </a:cubicBezTo>
                <a:close/>
                <a:moveTo>
                  <a:pt x="15893" y="14709"/>
                </a:moveTo>
                <a:cubicBezTo>
                  <a:pt x="15849" y="14709"/>
                  <a:pt x="15806" y="14726"/>
                  <a:pt x="15772" y="14759"/>
                </a:cubicBezTo>
                <a:cubicBezTo>
                  <a:pt x="15706" y="14824"/>
                  <a:pt x="15706" y="14931"/>
                  <a:pt x="15772" y="14997"/>
                </a:cubicBezTo>
                <a:cubicBezTo>
                  <a:pt x="15839" y="15063"/>
                  <a:pt x="15947" y="15063"/>
                  <a:pt x="16013" y="14997"/>
                </a:cubicBezTo>
                <a:cubicBezTo>
                  <a:pt x="16080" y="14931"/>
                  <a:pt x="16080" y="14824"/>
                  <a:pt x="16013" y="14759"/>
                </a:cubicBezTo>
                <a:cubicBezTo>
                  <a:pt x="15980" y="14726"/>
                  <a:pt x="15936" y="14709"/>
                  <a:pt x="15893" y="14709"/>
                </a:cubicBezTo>
                <a:close/>
                <a:moveTo>
                  <a:pt x="16679" y="14709"/>
                </a:moveTo>
                <a:cubicBezTo>
                  <a:pt x="16636" y="14709"/>
                  <a:pt x="16592" y="14726"/>
                  <a:pt x="16559" y="14759"/>
                </a:cubicBezTo>
                <a:cubicBezTo>
                  <a:pt x="16492" y="14824"/>
                  <a:pt x="16492" y="14931"/>
                  <a:pt x="16559" y="14997"/>
                </a:cubicBezTo>
                <a:cubicBezTo>
                  <a:pt x="16625" y="15063"/>
                  <a:pt x="16733" y="15063"/>
                  <a:pt x="16800" y="14997"/>
                </a:cubicBezTo>
                <a:cubicBezTo>
                  <a:pt x="16866" y="14931"/>
                  <a:pt x="16866" y="14824"/>
                  <a:pt x="16800" y="14759"/>
                </a:cubicBezTo>
                <a:cubicBezTo>
                  <a:pt x="16766" y="14726"/>
                  <a:pt x="16723" y="14709"/>
                  <a:pt x="16679" y="14709"/>
                </a:cubicBezTo>
                <a:close/>
                <a:moveTo>
                  <a:pt x="17465" y="14709"/>
                </a:moveTo>
                <a:cubicBezTo>
                  <a:pt x="17422" y="14709"/>
                  <a:pt x="17378" y="14726"/>
                  <a:pt x="17345" y="14759"/>
                </a:cubicBezTo>
                <a:cubicBezTo>
                  <a:pt x="17279" y="14824"/>
                  <a:pt x="17279" y="14931"/>
                  <a:pt x="17345" y="14997"/>
                </a:cubicBezTo>
                <a:cubicBezTo>
                  <a:pt x="17411" y="15063"/>
                  <a:pt x="17519" y="15063"/>
                  <a:pt x="17585" y="14997"/>
                </a:cubicBezTo>
                <a:cubicBezTo>
                  <a:pt x="17652" y="14931"/>
                  <a:pt x="17652" y="14824"/>
                  <a:pt x="17585" y="14759"/>
                </a:cubicBezTo>
                <a:cubicBezTo>
                  <a:pt x="17552" y="14726"/>
                  <a:pt x="17509" y="14709"/>
                  <a:pt x="17465" y="14709"/>
                </a:cubicBezTo>
                <a:close/>
                <a:moveTo>
                  <a:pt x="18252" y="14709"/>
                </a:moveTo>
                <a:cubicBezTo>
                  <a:pt x="18208" y="14709"/>
                  <a:pt x="18165" y="14726"/>
                  <a:pt x="18131" y="14759"/>
                </a:cubicBezTo>
                <a:cubicBezTo>
                  <a:pt x="18065" y="14824"/>
                  <a:pt x="18065" y="14931"/>
                  <a:pt x="18131" y="14997"/>
                </a:cubicBezTo>
                <a:cubicBezTo>
                  <a:pt x="18198" y="15063"/>
                  <a:pt x="18305" y="15063"/>
                  <a:pt x="18371" y="14997"/>
                </a:cubicBezTo>
                <a:cubicBezTo>
                  <a:pt x="18438" y="14931"/>
                  <a:pt x="18438" y="14824"/>
                  <a:pt x="18371" y="14759"/>
                </a:cubicBezTo>
                <a:cubicBezTo>
                  <a:pt x="18338" y="14726"/>
                  <a:pt x="18295" y="14709"/>
                  <a:pt x="18252" y="14709"/>
                </a:cubicBezTo>
                <a:close/>
                <a:moveTo>
                  <a:pt x="19037" y="14709"/>
                </a:moveTo>
                <a:cubicBezTo>
                  <a:pt x="18994" y="14709"/>
                  <a:pt x="18951" y="14726"/>
                  <a:pt x="18918" y="14759"/>
                </a:cubicBezTo>
                <a:cubicBezTo>
                  <a:pt x="18851" y="14824"/>
                  <a:pt x="18851" y="14931"/>
                  <a:pt x="18918" y="14997"/>
                </a:cubicBezTo>
                <a:cubicBezTo>
                  <a:pt x="18984" y="15063"/>
                  <a:pt x="19091" y="15063"/>
                  <a:pt x="19158" y="14997"/>
                </a:cubicBezTo>
                <a:cubicBezTo>
                  <a:pt x="19224" y="14931"/>
                  <a:pt x="19224" y="14824"/>
                  <a:pt x="19158" y="14759"/>
                </a:cubicBezTo>
                <a:cubicBezTo>
                  <a:pt x="19125" y="14726"/>
                  <a:pt x="19081" y="14709"/>
                  <a:pt x="19037" y="14709"/>
                </a:cubicBezTo>
                <a:close/>
                <a:moveTo>
                  <a:pt x="19824" y="14709"/>
                </a:moveTo>
                <a:cubicBezTo>
                  <a:pt x="19780" y="14709"/>
                  <a:pt x="19736" y="14726"/>
                  <a:pt x="19703" y="14759"/>
                </a:cubicBezTo>
                <a:cubicBezTo>
                  <a:pt x="19637" y="14824"/>
                  <a:pt x="19637" y="14931"/>
                  <a:pt x="19703" y="14997"/>
                </a:cubicBezTo>
                <a:cubicBezTo>
                  <a:pt x="19770" y="15063"/>
                  <a:pt x="19878" y="15063"/>
                  <a:pt x="19944" y="14997"/>
                </a:cubicBezTo>
                <a:cubicBezTo>
                  <a:pt x="20010" y="14931"/>
                  <a:pt x="20010" y="14824"/>
                  <a:pt x="19944" y="14759"/>
                </a:cubicBezTo>
                <a:cubicBezTo>
                  <a:pt x="19911" y="14726"/>
                  <a:pt x="19867" y="14709"/>
                  <a:pt x="19824" y="14709"/>
                </a:cubicBezTo>
                <a:close/>
                <a:moveTo>
                  <a:pt x="20610" y="14709"/>
                </a:moveTo>
                <a:cubicBezTo>
                  <a:pt x="20566" y="14709"/>
                  <a:pt x="20523" y="14726"/>
                  <a:pt x="20490" y="14759"/>
                </a:cubicBezTo>
                <a:cubicBezTo>
                  <a:pt x="20423" y="14824"/>
                  <a:pt x="20423" y="14931"/>
                  <a:pt x="20490" y="14997"/>
                </a:cubicBezTo>
                <a:cubicBezTo>
                  <a:pt x="20556" y="15063"/>
                  <a:pt x="20664" y="15063"/>
                  <a:pt x="20730" y="14997"/>
                </a:cubicBezTo>
                <a:cubicBezTo>
                  <a:pt x="20797" y="14931"/>
                  <a:pt x="20797" y="14824"/>
                  <a:pt x="20730" y="14759"/>
                </a:cubicBezTo>
                <a:cubicBezTo>
                  <a:pt x="20697" y="14726"/>
                  <a:pt x="20653" y="14709"/>
                  <a:pt x="20610" y="14709"/>
                </a:cubicBezTo>
                <a:close/>
                <a:moveTo>
                  <a:pt x="21396" y="14709"/>
                </a:moveTo>
                <a:cubicBezTo>
                  <a:pt x="21353" y="14709"/>
                  <a:pt x="21309" y="14726"/>
                  <a:pt x="21276" y="14759"/>
                </a:cubicBezTo>
                <a:cubicBezTo>
                  <a:pt x="21209" y="14824"/>
                  <a:pt x="21209" y="14931"/>
                  <a:pt x="21276" y="14997"/>
                </a:cubicBezTo>
                <a:cubicBezTo>
                  <a:pt x="21342" y="15063"/>
                  <a:pt x="21450" y="15063"/>
                  <a:pt x="21517" y="14997"/>
                </a:cubicBezTo>
                <a:cubicBezTo>
                  <a:pt x="21583" y="14931"/>
                  <a:pt x="21583" y="14824"/>
                  <a:pt x="21517" y="14759"/>
                </a:cubicBezTo>
                <a:cubicBezTo>
                  <a:pt x="21483" y="14726"/>
                  <a:pt x="21440" y="14709"/>
                  <a:pt x="21396" y="14709"/>
                </a:cubicBezTo>
                <a:close/>
                <a:moveTo>
                  <a:pt x="169" y="15527"/>
                </a:moveTo>
                <a:cubicBezTo>
                  <a:pt x="126" y="15527"/>
                  <a:pt x="83" y="15543"/>
                  <a:pt x="49" y="15576"/>
                </a:cubicBezTo>
                <a:cubicBezTo>
                  <a:pt x="-17" y="15641"/>
                  <a:pt x="-17" y="15748"/>
                  <a:pt x="49" y="15814"/>
                </a:cubicBezTo>
                <a:cubicBezTo>
                  <a:pt x="116" y="15880"/>
                  <a:pt x="223" y="15880"/>
                  <a:pt x="290" y="15814"/>
                </a:cubicBezTo>
                <a:cubicBezTo>
                  <a:pt x="356" y="15748"/>
                  <a:pt x="356" y="15641"/>
                  <a:pt x="290" y="15576"/>
                </a:cubicBezTo>
                <a:cubicBezTo>
                  <a:pt x="256" y="15543"/>
                  <a:pt x="213" y="15527"/>
                  <a:pt x="169" y="15527"/>
                </a:cubicBezTo>
                <a:close/>
                <a:moveTo>
                  <a:pt x="955" y="15527"/>
                </a:moveTo>
                <a:cubicBezTo>
                  <a:pt x="912" y="15527"/>
                  <a:pt x="869" y="15543"/>
                  <a:pt x="836" y="15576"/>
                </a:cubicBezTo>
                <a:cubicBezTo>
                  <a:pt x="769" y="15641"/>
                  <a:pt x="769" y="15748"/>
                  <a:pt x="836" y="15814"/>
                </a:cubicBezTo>
                <a:cubicBezTo>
                  <a:pt x="902" y="15880"/>
                  <a:pt x="1009" y="15880"/>
                  <a:pt x="1076" y="15814"/>
                </a:cubicBezTo>
                <a:cubicBezTo>
                  <a:pt x="1142" y="15748"/>
                  <a:pt x="1142" y="15641"/>
                  <a:pt x="1076" y="15576"/>
                </a:cubicBezTo>
                <a:cubicBezTo>
                  <a:pt x="1043" y="15543"/>
                  <a:pt x="999" y="15527"/>
                  <a:pt x="955" y="15527"/>
                </a:cubicBezTo>
                <a:close/>
                <a:moveTo>
                  <a:pt x="1742" y="15527"/>
                </a:moveTo>
                <a:cubicBezTo>
                  <a:pt x="1698" y="15527"/>
                  <a:pt x="1654" y="15543"/>
                  <a:pt x="1621" y="15576"/>
                </a:cubicBezTo>
                <a:cubicBezTo>
                  <a:pt x="1555" y="15641"/>
                  <a:pt x="1555" y="15748"/>
                  <a:pt x="1621" y="15814"/>
                </a:cubicBezTo>
                <a:cubicBezTo>
                  <a:pt x="1688" y="15880"/>
                  <a:pt x="1796" y="15880"/>
                  <a:pt x="1862" y="15814"/>
                </a:cubicBezTo>
                <a:cubicBezTo>
                  <a:pt x="1928" y="15748"/>
                  <a:pt x="1928" y="15641"/>
                  <a:pt x="1862" y="15576"/>
                </a:cubicBezTo>
                <a:cubicBezTo>
                  <a:pt x="1829" y="15543"/>
                  <a:pt x="1785" y="15527"/>
                  <a:pt x="1742" y="15527"/>
                </a:cubicBezTo>
                <a:close/>
                <a:moveTo>
                  <a:pt x="2528" y="15527"/>
                </a:moveTo>
                <a:cubicBezTo>
                  <a:pt x="2484" y="15527"/>
                  <a:pt x="2441" y="15543"/>
                  <a:pt x="2408" y="15576"/>
                </a:cubicBezTo>
                <a:cubicBezTo>
                  <a:pt x="2341" y="15641"/>
                  <a:pt x="2341" y="15748"/>
                  <a:pt x="2408" y="15814"/>
                </a:cubicBezTo>
                <a:cubicBezTo>
                  <a:pt x="2474" y="15880"/>
                  <a:pt x="2582" y="15880"/>
                  <a:pt x="2648" y="15814"/>
                </a:cubicBezTo>
                <a:cubicBezTo>
                  <a:pt x="2715" y="15748"/>
                  <a:pt x="2715" y="15641"/>
                  <a:pt x="2648" y="15576"/>
                </a:cubicBezTo>
                <a:cubicBezTo>
                  <a:pt x="2615" y="15543"/>
                  <a:pt x="2571" y="15527"/>
                  <a:pt x="2528" y="15527"/>
                </a:cubicBezTo>
                <a:close/>
                <a:moveTo>
                  <a:pt x="3314" y="15527"/>
                </a:moveTo>
                <a:cubicBezTo>
                  <a:pt x="3271" y="15527"/>
                  <a:pt x="3227" y="15543"/>
                  <a:pt x="3194" y="15576"/>
                </a:cubicBezTo>
                <a:cubicBezTo>
                  <a:pt x="3127" y="15641"/>
                  <a:pt x="3127" y="15748"/>
                  <a:pt x="3194" y="15814"/>
                </a:cubicBezTo>
                <a:cubicBezTo>
                  <a:pt x="3260" y="15880"/>
                  <a:pt x="3368" y="15880"/>
                  <a:pt x="3434" y="15814"/>
                </a:cubicBezTo>
                <a:cubicBezTo>
                  <a:pt x="3500" y="15748"/>
                  <a:pt x="3500" y="15641"/>
                  <a:pt x="3434" y="15576"/>
                </a:cubicBezTo>
                <a:cubicBezTo>
                  <a:pt x="3401" y="15543"/>
                  <a:pt x="3358" y="15527"/>
                  <a:pt x="3314" y="15527"/>
                </a:cubicBezTo>
                <a:close/>
                <a:moveTo>
                  <a:pt x="4101" y="15527"/>
                </a:moveTo>
                <a:cubicBezTo>
                  <a:pt x="4057" y="15527"/>
                  <a:pt x="4013" y="15543"/>
                  <a:pt x="3980" y="15576"/>
                </a:cubicBezTo>
                <a:cubicBezTo>
                  <a:pt x="3914" y="15641"/>
                  <a:pt x="3914" y="15748"/>
                  <a:pt x="3980" y="15814"/>
                </a:cubicBezTo>
                <a:cubicBezTo>
                  <a:pt x="4047" y="15880"/>
                  <a:pt x="4154" y="15880"/>
                  <a:pt x="4220" y="15814"/>
                </a:cubicBezTo>
                <a:cubicBezTo>
                  <a:pt x="4287" y="15748"/>
                  <a:pt x="4287" y="15641"/>
                  <a:pt x="4220" y="15576"/>
                </a:cubicBezTo>
                <a:cubicBezTo>
                  <a:pt x="4187" y="15543"/>
                  <a:pt x="4144" y="15527"/>
                  <a:pt x="4101" y="15527"/>
                </a:cubicBezTo>
                <a:close/>
                <a:moveTo>
                  <a:pt x="4886" y="15527"/>
                </a:moveTo>
                <a:cubicBezTo>
                  <a:pt x="4843" y="15527"/>
                  <a:pt x="4800" y="15543"/>
                  <a:pt x="4766" y="15576"/>
                </a:cubicBezTo>
                <a:cubicBezTo>
                  <a:pt x="4700" y="15641"/>
                  <a:pt x="4700" y="15748"/>
                  <a:pt x="4766" y="15814"/>
                </a:cubicBezTo>
                <a:cubicBezTo>
                  <a:pt x="4833" y="15880"/>
                  <a:pt x="4940" y="15880"/>
                  <a:pt x="5007" y="15814"/>
                </a:cubicBezTo>
                <a:cubicBezTo>
                  <a:pt x="5073" y="15748"/>
                  <a:pt x="5073" y="15641"/>
                  <a:pt x="5007" y="15576"/>
                </a:cubicBezTo>
                <a:cubicBezTo>
                  <a:pt x="4973" y="15543"/>
                  <a:pt x="4930" y="15527"/>
                  <a:pt x="4886" y="15527"/>
                </a:cubicBezTo>
                <a:close/>
                <a:moveTo>
                  <a:pt x="5672" y="15527"/>
                </a:moveTo>
                <a:cubicBezTo>
                  <a:pt x="5629" y="15527"/>
                  <a:pt x="5586" y="15543"/>
                  <a:pt x="5553" y="15576"/>
                </a:cubicBezTo>
                <a:cubicBezTo>
                  <a:pt x="5486" y="15641"/>
                  <a:pt x="5486" y="15748"/>
                  <a:pt x="5553" y="15814"/>
                </a:cubicBezTo>
                <a:cubicBezTo>
                  <a:pt x="5619" y="15880"/>
                  <a:pt x="5726" y="15880"/>
                  <a:pt x="5793" y="15814"/>
                </a:cubicBezTo>
                <a:cubicBezTo>
                  <a:pt x="5859" y="15748"/>
                  <a:pt x="5859" y="15641"/>
                  <a:pt x="5793" y="15576"/>
                </a:cubicBezTo>
                <a:cubicBezTo>
                  <a:pt x="5760" y="15543"/>
                  <a:pt x="5716" y="15527"/>
                  <a:pt x="5672" y="15527"/>
                </a:cubicBezTo>
                <a:close/>
                <a:moveTo>
                  <a:pt x="6459" y="15527"/>
                </a:moveTo>
                <a:cubicBezTo>
                  <a:pt x="6415" y="15527"/>
                  <a:pt x="6372" y="15543"/>
                  <a:pt x="6338" y="15576"/>
                </a:cubicBezTo>
                <a:cubicBezTo>
                  <a:pt x="6272" y="15641"/>
                  <a:pt x="6272" y="15748"/>
                  <a:pt x="6338" y="15814"/>
                </a:cubicBezTo>
                <a:cubicBezTo>
                  <a:pt x="6405" y="15880"/>
                  <a:pt x="6513" y="15880"/>
                  <a:pt x="6579" y="15814"/>
                </a:cubicBezTo>
                <a:cubicBezTo>
                  <a:pt x="6646" y="15748"/>
                  <a:pt x="6646" y="15641"/>
                  <a:pt x="6579" y="15576"/>
                </a:cubicBezTo>
                <a:cubicBezTo>
                  <a:pt x="6546" y="15543"/>
                  <a:pt x="6502" y="15527"/>
                  <a:pt x="6459" y="15527"/>
                </a:cubicBezTo>
                <a:close/>
                <a:moveTo>
                  <a:pt x="7245" y="15527"/>
                </a:moveTo>
                <a:cubicBezTo>
                  <a:pt x="7202" y="15527"/>
                  <a:pt x="7158" y="15543"/>
                  <a:pt x="7125" y="15576"/>
                </a:cubicBezTo>
                <a:cubicBezTo>
                  <a:pt x="7058" y="15641"/>
                  <a:pt x="7058" y="15748"/>
                  <a:pt x="7125" y="15814"/>
                </a:cubicBezTo>
                <a:cubicBezTo>
                  <a:pt x="7191" y="15880"/>
                  <a:pt x="7299" y="15880"/>
                  <a:pt x="7365" y="15814"/>
                </a:cubicBezTo>
                <a:cubicBezTo>
                  <a:pt x="7432" y="15748"/>
                  <a:pt x="7432" y="15641"/>
                  <a:pt x="7365" y="15576"/>
                </a:cubicBezTo>
                <a:cubicBezTo>
                  <a:pt x="7332" y="15543"/>
                  <a:pt x="7289" y="15527"/>
                  <a:pt x="7245" y="15527"/>
                </a:cubicBezTo>
                <a:close/>
                <a:moveTo>
                  <a:pt x="8031" y="15527"/>
                </a:moveTo>
                <a:cubicBezTo>
                  <a:pt x="7988" y="15527"/>
                  <a:pt x="7944" y="15543"/>
                  <a:pt x="7911" y="15576"/>
                </a:cubicBezTo>
                <a:cubicBezTo>
                  <a:pt x="7845" y="15641"/>
                  <a:pt x="7845" y="15748"/>
                  <a:pt x="7911" y="15814"/>
                </a:cubicBezTo>
                <a:cubicBezTo>
                  <a:pt x="7977" y="15880"/>
                  <a:pt x="8085" y="15880"/>
                  <a:pt x="8151" y="15814"/>
                </a:cubicBezTo>
                <a:cubicBezTo>
                  <a:pt x="8217" y="15748"/>
                  <a:pt x="8217" y="15641"/>
                  <a:pt x="8151" y="15576"/>
                </a:cubicBezTo>
                <a:cubicBezTo>
                  <a:pt x="8118" y="15543"/>
                  <a:pt x="8075" y="15527"/>
                  <a:pt x="8031" y="15527"/>
                </a:cubicBezTo>
                <a:close/>
                <a:moveTo>
                  <a:pt x="8818" y="15527"/>
                </a:moveTo>
                <a:cubicBezTo>
                  <a:pt x="8774" y="15527"/>
                  <a:pt x="8730" y="15543"/>
                  <a:pt x="8697" y="15576"/>
                </a:cubicBezTo>
                <a:cubicBezTo>
                  <a:pt x="8631" y="15641"/>
                  <a:pt x="8631" y="15748"/>
                  <a:pt x="8697" y="15814"/>
                </a:cubicBezTo>
                <a:cubicBezTo>
                  <a:pt x="8764" y="15880"/>
                  <a:pt x="8871" y="15880"/>
                  <a:pt x="8937" y="15814"/>
                </a:cubicBezTo>
                <a:cubicBezTo>
                  <a:pt x="9004" y="15748"/>
                  <a:pt x="9004" y="15641"/>
                  <a:pt x="8937" y="15576"/>
                </a:cubicBezTo>
                <a:cubicBezTo>
                  <a:pt x="8904" y="15543"/>
                  <a:pt x="8861" y="15527"/>
                  <a:pt x="8818" y="15527"/>
                </a:cubicBezTo>
                <a:close/>
                <a:moveTo>
                  <a:pt x="9603" y="15527"/>
                </a:moveTo>
                <a:cubicBezTo>
                  <a:pt x="9560" y="15527"/>
                  <a:pt x="9517" y="15543"/>
                  <a:pt x="9483" y="15576"/>
                </a:cubicBezTo>
                <a:cubicBezTo>
                  <a:pt x="9417" y="15641"/>
                  <a:pt x="9417" y="15748"/>
                  <a:pt x="9483" y="15814"/>
                </a:cubicBezTo>
                <a:cubicBezTo>
                  <a:pt x="9550" y="15880"/>
                  <a:pt x="9657" y="15880"/>
                  <a:pt x="9724" y="15814"/>
                </a:cubicBezTo>
                <a:cubicBezTo>
                  <a:pt x="9790" y="15748"/>
                  <a:pt x="9790" y="15641"/>
                  <a:pt x="9724" y="15576"/>
                </a:cubicBezTo>
                <a:cubicBezTo>
                  <a:pt x="9690" y="15543"/>
                  <a:pt x="9647" y="15527"/>
                  <a:pt x="9603" y="15527"/>
                </a:cubicBezTo>
                <a:close/>
                <a:moveTo>
                  <a:pt x="10390" y="15527"/>
                </a:moveTo>
                <a:cubicBezTo>
                  <a:pt x="10346" y="15527"/>
                  <a:pt x="10303" y="15543"/>
                  <a:pt x="10270" y="15576"/>
                </a:cubicBezTo>
                <a:cubicBezTo>
                  <a:pt x="10203" y="15641"/>
                  <a:pt x="10203" y="15748"/>
                  <a:pt x="10270" y="15814"/>
                </a:cubicBezTo>
                <a:cubicBezTo>
                  <a:pt x="10336" y="15880"/>
                  <a:pt x="10444" y="15880"/>
                  <a:pt x="10510" y="15814"/>
                </a:cubicBezTo>
                <a:cubicBezTo>
                  <a:pt x="10576" y="15748"/>
                  <a:pt x="10576" y="15641"/>
                  <a:pt x="10510" y="15576"/>
                </a:cubicBezTo>
                <a:cubicBezTo>
                  <a:pt x="10477" y="15543"/>
                  <a:pt x="10433" y="15527"/>
                  <a:pt x="10390" y="15527"/>
                </a:cubicBezTo>
                <a:close/>
                <a:moveTo>
                  <a:pt x="11176" y="15527"/>
                </a:moveTo>
                <a:cubicBezTo>
                  <a:pt x="11132" y="15527"/>
                  <a:pt x="11089" y="15543"/>
                  <a:pt x="11055" y="15576"/>
                </a:cubicBezTo>
                <a:cubicBezTo>
                  <a:pt x="10989" y="15641"/>
                  <a:pt x="10989" y="15748"/>
                  <a:pt x="11055" y="15814"/>
                </a:cubicBezTo>
                <a:cubicBezTo>
                  <a:pt x="11122" y="15880"/>
                  <a:pt x="11230" y="15880"/>
                  <a:pt x="11296" y="15814"/>
                </a:cubicBezTo>
                <a:cubicBezTo>
                  <a:pt x="11363" y="15748"/>
                  <a:pt x="11363" y="15641"/>
                  <a:pt x="11296" y="15576"/>
                </a:cubicBezTo>
                <a:cubicBezTo>
                  <a:pt x="11263" y="15543"/>
                  <a:pt x="11219" y="15527"/>
                  <a:pt x="11176" y="15527"/>
                </a:cubicBezTo>
                <a:close/>
                <a:moveTo>
                  <a:pt x="11962" y="15527"/>
                </a:moveTo>
                <a:cubicBezTo>
                  <a:pt x="11919" y="15527"/>
                  <a:pt x="11875" y="15543"/>
                  <a:pt x="11842" y="15576"/>
                </a:cubicBezTo>
                <a:cubicBezTo>
                  <a:pt x="11775" y="15641"/>
                  <a:pt x="11775" y="15748"/>
                  <a:pt x="11842" y="15814"/>
                </a:cubicBezTo>
                <a:cubicBezTo>
                  <a:pt x="11908" y="15880"/>
                  <a:pt x="12016" y="15880"/>
                  <a:pt x="12083" y="15814"/>
                </a:cubicBezTo>
                <a:cubicBezTo>
                  <a:pt x="12149" y="15748"/>
                  <a:pt x="12149" y="15641"/>
                  <a:pt x="12083" y="15576"/>
                </a:cubicBezTo>
                <a:cubicBezTo>
                  <a:pt x="12049" y="15543"/>
                  <a:pt x="12006" y="15527"/>
                  <a:pt x="11962" y="15527"/>
                </a:cubicBezTo>
                <a:close/>
                <a:moveTo>
                  <a:pt x="12748" y="15527"/>
                </a:moveTo>
                <a:cubicBezTo>
                  <a:pt x="12705" y="15527"/>
                  <a:pt x="12661" y="15543"/>
                  <a:pt x="12628" y="15576"/>
                </a:cubicBezTo>
                <a:cubicBezTo>
                  <a:pt x="12562" y="15641"/>
                  <a:pt x="12562" y="15748"/>
                  <a:pt x="12628" y="15814"/>
                </a:cubicBezTo>
                <a:cubicBezTo>
                  <a:pt x="12694" y="15880"/>
                  <a:pt x="12802" y="15880"/>
                  <a:pt x="12868" y="15814"/>
                </a:cubicBezTo>
                <a:cubicBezTo>
                  <a:pt x="12935" y="15748"/>
                  <a:pt x="12935" y="15641"/>
                  <a:pt x="12868" y="15576"/>
                </a:cubicBezTo>
                <a:cubicBezTo>
                  <a:pt x="12835" y="15543"/>
                  <a:pt x="12792" y="15527"/>
                  <a:pt x="12748" y="15527"/>
                </a:cubicBezTo>
                <a:close/>
                <a:moveTo>
                  <a:pt x="13535" y="15527"/>
                </a:moveTo>
                <a:cubicBezTo>
                  <a:pt x="13491" y="15527"/>
                  <a:pt x="13447" y="15543"/>
                  <a:pt x="13414" y="15576"/>
                </a:cubicBezTo>
                <a:cubicBezTo>
                  <a:pt x="13348" y="15641"/>
                  <a:pt x="13348" y="15748"/>
                  <a:pt x="13414" y="15814"/>
                </a:cubicBezTo>
                <a:cubicBezTo>
                  <a:pt x="13481" y="15880"/>
                  <a:pt x="13588" y="15880"/>
                  <a:pt x="13654" y="15814"/>
                </a:cubicBezTo>
                <a:cubicBezTo>
                  <a:pt x="13721" y="15748"/>
                  <a:pt x="13721" y="15641"/>
                  <a:pt x="13654" y="15576"/>
                </a:cubicBezTo>
                <a:cubicBezTo>
                  <a:pt x="13621" y="15543"/>
                  <a:pt x="13578" y="15527"/>
                  <a:pt x="13535" y="15527"/>
                </a:cubicBezTo>
                <a:close/>
                <a:moveTo>
                  <a:pt x="14320" y="15527"/>
                </a:moveTo>
                <a:cubicBezTo>
                  <a:pt x="14277" y="15527"/>
                  <a:pt x="14234" y="15543"/>
                  <a:pt x="14201" y="15576"/>
                </a:cubicBezTo>
                <a:cubicBezTo>
                  <a:pt x="14134" y="15641"/>
                  <a:pt x="14134" y="15748"/>
                  <a:pt x="14201" y="15814"/>
                </a:cubicBezTo>
                <a:cubicBezTo>
                  <a:pt x="14267" y="15880"/>
                  <a:pt x="14374" y="15880"/>
                  <a:pt x="14441" y="15814"/>
                </a:cubicBezTo>
                <a:cubicBezTo>
                  <a:pt x="14507" y="15748"/>
                  <a:pt x="14507" y="15641"/>
                  <a:pt x="14441" y="15576"/>
                </a:cubicBezTo>
                <a:cubicBezTo>
                  <a:pt x="14408" y="15543"/>
                  <a:pt x="14364" y="15527"/>
                  <a:pt x="14320" y="15527"/>
                </a:cubicBezTo>
                <a:close/>
                <a:moveTo>
                  <a:pt x="15107" y="15527"/>
                </a:moveTo>
                <a:cubicBezTo>
                  <a:pt x="15063" y="15527"/>
                  <a:pt x="15019" y="15543"/>
                  <a:pt x="14986" y="15576"/>
                </a:cubicBezTo>
                <a:cubicBezTo>
                  <a:pt x="14920" y="15641"/>
                  <a:pt x="14920" y="15748"/>
                  <a:pt x="14986" y="15814"/>
                </a:cubicBezTo>
                <a:cubicBezTo>
                  <a:pt x="15053" y="15880"/>
                  <a:pt x="15161" y="15880"/>
                  <a:pt x="15227" y="15814"/>
                </a:cubicBezTo>
                <a:cubicBezTo>
                  <a:pt x="15293" y="15748"/>
                  <a:pt x="15293" y="15641"/>
                  <a:pt x="15227" y="15576"/>
                </a:cubicBezTo>
                <a:cubicBezTo>
                  <a:pt x="15194" y="15543"/>
                  <a:pt x="15150" y="15527"/>
                  <a:pt x="15107" y="15527"/>
                </a:cubicBezTo>
                <a:close/>
                <a:moveTo>
                  <a:pt x="15893" y="15527"/>
                </a:moveTo>
                <a:cubicBezTo>
                  <a:pt x="15849" y="15527"/>
                  <a:pt x="15806" y="15543"/>
                  <a:pt x="15772" y="15576"/>
                </a:cubicBezTo>
                <a:cubicBezTo>
                  <a:pt x="15706" y="15641"/>
                  <a:pt x="15706" y="15748"/>
                  <a:pt x="15772" y="15814"/>
                </a:cubicBezTo>
                <a:cubicBezTo>
                  <a:pt x="15839" y="15880"/>
                  <a:pt x="15947" y="15880"/>
                  <a:pt x="16013" y="15814"/>
                </a:cubicBezTo>
                <a:cubicBezTo>
                  <a:pt x="16080" y="15748"/>
                  <a:pt x="16080" y="15641"/>
                  <a:pt x="16013" y="15576"/>
                </a:cubicBezTo>
                <a:cubicBezTo>
                  <a:pt x="15980" y="15543"/>
                  <a:pt x="15936" y="15527"/>
                  <a:pt x="15893" y="15527"/>
                </a:cubicBezTo>
                <a:close/>
                <a:moveTo>
                  <a:pt x="16679" y="15527"/>
                </a:moveTo>
                <a:cubicBezTo>
                  <a:pt x="16636" y="15527"/>
                  <a:pt x="16592" y="15543"/>
                  <a:pt x="16559" y="15576"/>
                </a:cubicBezTo>
                <a:cubicBezTo>
                  <a:pt x="16492" y="15641"/>
                  <a:pt x="16492" y="15748"/>
                  <a:pt x="16559" y="15814"/>
                </a:cubicBezTo>
                <a:cubicBezTo>
                  <a:pt x="16625" y="15880"/>
                  <a:pt x="16733" y="15880"/>
                  <a:pt x="16800" y="15814"/>
                </a:cubicBezTo>
                <a:cubicBezTo>
                  <a:pt x="16866" y="15748"/>
                  <a:pt x="16866" y="15641"/>
                  <a:pt x="16800" y="15576"/>
                </a:cubicBezTo>
                <a:cubicBezTo>
                  <a:pt x="16766" y="15543"/>
                  <a:pt x="16723" y="15527"/>
                  <a:pt x="16679" y="15527"/>
                </a:cubicBezTo>
                <a:close/>
                <a:moveTo>
                  <a:pt x="17465" y="15527"/>
                </a:moveTo>
                <a:cubicBezTo>
                  <a:pt x="17422" y="15527"/>
                  <a:pt x="17378" y="15543"/>
                  <a:pt x="17345" y="15576"/>
                </a:cubicBezTo>
                <a:cubicBezTo>
                  <a:pt x="17279" y="15641"/>
                  <a:pt x="17279" y="15748"/>
                  <a:pt x="17345" y="15814"/>
                </a:cubicBezTo>
                <a:cubicBezTo>
                  <a:pt x="17411" y="15880"/>
                  <a:pt x="17519" y="15880"/>
                  <a:pt x="17585" y="15814"/>
                </a:cubicBezTo>
                <a:cubicBezTo>
                  <a:pt x="17652" y="15748"/>
                  <a:pt x="17652" y="15641"/>
                  <a:pt x="17585" y="15576"/>
                </a:cubicBezTo>
                <a:cubicBezTo>
                  <a:pt x="17552" y="15543"/>
                  <a:pt x="17509" y="15527"/>
                  <a:pt x="17465" y="15527"/>
                </a:cubicBezTo>
                <a:close/>
                <a:moveTo>
                  <a:pt x="18252" y="15527"/>
                </a:moveTo>
                <a:cubicBezTo>
                  <a:pt x="18208" y="15527"/>
                  <a:pt x="18165" y="15543"/>
                  <a:pt x="18131" y="15576"/>
                </a:cubicBezTo>
                <a:cubicBezTo>
                  <a:pt x="18065" y="15641"/>
                  <a:pt x="18065" y="15748"/>
                  <a:pt x="18131" y="15814"/>
                </a:cubicBezTo>
                <a:cubicBezTo>
                  <a:pt x="18198" y="15880"/>
                  <a:pt x="18305" y="15880"/>
                  <a:pt x="18371" y="15814"/>
                </a:cubicBezTo>
                <a:cubicBezTo>
                  <a:pt x="18438" y="15748"/>
                  <a:pt x="18438" y="15641"/>
                  <a:pt x="18371" y="15576"/>
                </a:cubicBezTo>
                <a:cubicBezTo>
                  <a:pt x="18338" y="15543"/>
                  <a:pt x="18295" y="15527"/>
                  <a:pt x="18252" y="15527"/>
                </a:cubicBezTo>
                <a:close/>
                <a:moveTo>
                  <a:pt x="19037" y="15527"/>
                </a:moveTo>
                <a:cubicBezTo>
                  <a:pt x="18994" y="15527"/>
                  <a:pt x="18951" y="15543"/>
                  <a:pt x="18918" y="15576"/>
                </a:cubicBezTo>
                <a:cubicBezTo>
                  <a:pt x="18851" y="15641"/>
                  <a:pt x="18851" y="15748"/>
                  <a:pt x="18918" y="15814"/>
                </a:cubicBezTo>
                <a:cubicBezTo>
                  <a:pt x="18984" y="15880"/>
                  <a:pt x="19091" y="15880"/>
                  <a:pt x="19158" y="15814"/>
                </a:cubicBezTo>
                <a:cubicBezTo>
                  <a:pt x="19224" y="15748"/>
                  <a:pt x="19224" y="15641"/>
                  <a:pt x="19158" y="15576"/>
                </a:cubicBezTo>
                <a:cubicBezTo>
                  <a:pt x="19125" y="15543"/>
                  <a:pt x="19081" y="15527"/>
                  <a:pt x="19037" y="15527"/>
                </a:cubicBezTo>
                <a:close/>
                <a:moveTo>
                  <a:pt x="19824" y="15527"/>
                </a:moveTo>
                <a:cubicBezTo>
                  <a:pt x="19780" y="15527"/>
                  <a:pt x="19736" y="15543"/>
                  <a:pt x="19703" y="15576"/>
                </a:cubicBezTo>
                <a:cubicBezTo>
                  <a:pt x="19637" y="15641"/>
                  <a:pt x="19637" y="15748"/>
                  <a:pt x="19703" y="15814"/>
                </a:cubicBezTo>
                <a:cubicBezTo>
                  <a:pt x="19770" y="15880"/>
                  <a:pt x="19878" y="15880"/>
                  <a:pt x="19944" y="15814"/>
                </a:cubicBezTo>
                <a:cubicBezTo>
                  <a:pt x="20010" y="15748"/>
                  <a:pt x="20010" y="15641"/>
                  <a:pt x="19944" y="15576"/>
                </a:cubicBezTo>
                <a:cubicBezTo>
                  <a:pt x="19911" y="15543"/>
                  <a:pt x="19867" y="15527"/>
                  <a:pt x="19824" y="15527"/>
                </a:cubicBezTo>
                <a:close/>
                <a:moveTo>
                  <a:pt x="20610" y="15527"/>
                </a:moveTo>
                <a:cubicBezTo>
                  <a:pt x="20566" y="15527"/>
                  <a:pt x="20523" y="15543"/>
                  <a:pt x="20490" y="15576"/>
                </a:cubicBezTo>
                <a:cubicBezTo>
                  <a:pt x="20423" y="15641"/>
                  <a:pt x="20423" y="15748"/>
                  <a:pt x="20490" y="15814"/>
                </a:cubicBezTo>
                <a:cubicBezTo>
                  <a:pt x="20556" y="15880"/>
                  <a:pt x="20664" y="15880"/>
                  <a:pt x="20730" y="15814"/>
                </a:cubicBezTo>
                <a:cubicBezTo>
                  <a:pt x="20797" y="15748"/>
                  <a:pt x="20797" y="15641"/>
                  <a:pt x="20730" y="15576"/>
                </a:cubicBezTo>
                <a:cubicBezTo>
                  <a:pt x="20697" y="15543"/>
                  <a:pt x="20653" y="15527"/>
                  <a:pt x="20610" y="15527"/>
                </a:cubicBezTo>
                <a:close/>
                <a:moveTo>
                  <a:pt x="21396" y="15527"/>
                </a:moveTo>
                <a:cubicBezTo>
                  <a:pt x="21353" y="15527"/>
                  <a:pt x="21309" y="15543"/>
                  <a:pt x="21276" y="15576"/>
                </a:cubicBezTo>
                <a:cubicBezTo>
                  <a:pt x="21209" y="15641"/>
                  <a:pt x="21209" y="15748"/>
                  <a:pt x="21276" y="15814"/>
                </a:cubicBezTo>
                <a:cubicBezTo>
                  <a:pt x="21342" y="15880"/>
                  <a:pt x="21450" y="15880"/>
                  <a:pt x="21517" y="15814"/>
                </a:cubicBezTo>
                <a:cubicBezTo>
                  <a:pt x="21583" y="15748"/>
                  <a:pt x="21583" y="15641"/>
                  <a:pt x="21517" y="15576"/>
                </a:cubicBezTo>
                <a:cubicBezTo>
                  <a:pt x="21483" y="15543"/>
                  <a:pt x="21440" y="15527"/>
                  <a:pt x="21396" y="15527"/>
                </a:cubicBezTo>
                <a:close/>
                <a:moveTo>
                  <a:pt x="169" y="16344"/>
                </a:moveTo>
                <a:cubicBezTo>
                  <a:pt x="126" y="16344"/>
                  <a:pt x="83" y="16361"/>
                  <a:pt x="49" y="16394"/>
                </a:cubicBezTo>
                <a:cubicBezTo>
                  <a:pt x="-17" y="16459"/>
                  <a:pt x="-17" y="16565"/>
                  <a:pt x="49" y="16631"/>
                </a:cubicBezTo>
                <a:cubicBezTo>
                  <a:pt x="116" y="16697"/>
                  <a:pt x="223" y="16697"/>
                  <a:pt x="290" y="16631"/>
                </a:cubicBezTo>
                <a:cubicBezTo>
                  <a:pt x="356" y="16565"/>
                  <a:pt x="356" y="16459"/>
                  <a:pt x="290" y="16394"/>
                </a:cubicBezTo>
                <a:cubicBezTo>
                  <a:pt x="256" y="16361"/>
                  <a:pt x="213" y="16344"/>
                  <a:pt x="169" y="16344"/>
                </a:cubicBezTo>
                <a:close/>
                <a:moveTo>
                  <a:pt x="955" y="16344"/>
                </a:moveTo>
                <a:cubicBezTo>
                  <a:pt x="912" y="16344"/>
                  <a:pt x="869" y="16361"/>
                  <a:pt x="836" y="16394"/>
                </a:cubicBezTo>
                <a:cubicBezTo>
                  <a:pt x="769" y="16459"/>
                  <a:pt x="769" y="16565"/>
                  <a:pt x="836" y="16631"/>
                </a:cubicBezTo>
                <a:cubicBezTo>
                  <a:pt x="902" y="16697"/>
                  <a:pt x="1009" y="16697"/>
                  <a:pt x="1076" y="16631"/>
                </a:cubicBezTo>
                <a:cubicBezTo>
                  <a:pt x="1142" y="16565"/>
                  <a:pt x="1142" y="16459"/>
                  <a:pt x="1076" y="16394"/>
                </a:cubicBezTo>
                <a:cubicBezTo>
                  <a:pt x="1043" y="16361"/>
                  <a:pt x="999" y="16344"/>
                  <a:pt x="955" y="16344"/>
                </a:cubicBezTo>
                <a:close/>
                <a:moveTo>
                  <a:pt x="1742" y="16344"/>
                </a:moveTo>
                <a:cubicBezTo>
                  <a:pt x="1698" y="16344"/>
                  <a:pt x="1654" y="16361"/>
                  <a:pt x="1621" y="16394"/>
                </a:cubicBezTo>
                <a:cubicBezTo>
                  <a:pt x="1555" y="16459"/>
                  <a:pt x="1555" y="16565"/>
                  <a:pt x="1621" y="16631"/>
                </a:cubicBezTo>
                <a:cubicBezTo>
                  <a:pt x="1688" y="16697"/>
                  <a:pt x="1796" y="16697"/>
                  <a:pt x="1862" y="16631"/>
                </a:cubicBezTo>
                <a:cubicBezTo>
                  <a:pt x="1928" y="16565"/>
                  <a:pt x="1928" y="16459"/>
                  <a:pt x="1862" y="16394"/>
                </a:cubicBezTo>
                <a:cubicBezTo>
                  <a:pt x="1829" y="16361"/>
                  <a:pt x="1785" y="16344"/>
                  <a:pt x="1742" y="16344"/>
                </a:cubicBezTo>
                <a:close/>
                <a:moveTo>
                  <a:pt x="2528" y="16344"/>
                </a:moveTo>
                <a:cubicBezTo>
                  <a:pt x="2484" y="16344"/>
                  <a:pt x="2441" y="16361"/>
                  <a:pt x="2408" y="16394"/>
                </a:cubicBezTo>
                <a:cubicBezTo>
                  <a:pt x="2341" y="16459"/>
                  <a:pt x="2341" y="16565"/>
                  <a:pt x="2408" y="16631"/>
                </a:cubicBezTo>
                <a:cubicBezTo>
                  <a:pt x="2474" y="16697"/>
                  <a:pt x="2582" y="16697"/>
                  <a:pt x="2648" y="16631"/>
                </a:cubicBezTo>
                <a:cubicBezTo>
                  <a:pt x="2715" y="16565"/>
                  <a:pt x="2715" y="16459"/>
                  <a:pt x="2648" y="16394"/>
                </a:cubicBezTo>
                <a:cubicBezTo>
                  <a:pt x="2615" y="16361"/>
                  <a:pt x="2571" y="16344"/>
                  <a:pt x="2528" y="16344"/>
                </a:cubicBezTo>
                <a:close/>
                <a:moveTo>
                  <a:pt x="3314" y="16344"/>
                </a:moveTo>
                <a:cubicBezTo>
                  <a:pt x="3271" y="16344"/>
                  <a:pt x="3227" y="16361"/>
                  <a:pt x="3194" y="16394"/>
                </a:cubicBezTo>
                <a:cubicBezTo>
                  <a:pt x="3127" y="16459"/>
                  <a:pt x="3127" y="16565"/>
                  <a:pt x="3194" y="16631"/>
                </a:cubicBezTo>
                <a:cubicBezTo>
                  <a:pt x="3260" y="16697"/>
                  <a:pt x="3368" y="16697"/>
                  <a:pt x="3434" y="16631"/>
                </a:cubicBezTo>
                <a:cubicBezTo>
                  <a:pt x="3500" y="16565"/>
                  <a:pt x="3500" y="16459"/>
                  <a:pt x="3434" y="16394"/>
                </a:cubicBezTo>
                <a:cubicBezTo>
                  <a:pt x="3401" y="16361"/>
                  <a:pt x="3358" y="16344"/>
                  <a:pt x="3314" y="16344"/>
                </a:cubicBezTo>
                <a:close/>
                <a:moveTo>
                  <a:pt x="4101" y="16344"/>
                </a:moveTo>
                <a:cubicBezTo>
                  <a:pt x="4057" y="16344"/>
                  <a:pt x="4013" y="16361"/>
                  <a:pt x="3980" y="16394"/>
                </a:cubicBezTo>
                <a:cubicBezTo>
                  <a:pt x="3914" y="16459"/>
                  <a:pt x="3914" y="16565"/>
                  <a:pt x="3980" y="16631"/>
                </a:cubicBezTo>
                <a:cubicBezTo>
                  <a:pt x="4047" y="16697"/>
                  <a:pt x="4154" y="16697"/>
                  <a:pt x="4220" y="16631"/>
                </a:cubicBezTo>
                <a:cubicBezTo>
                  <a:pt x="4287" y="16565"/>
                  <a:pt x="4287" y="16459"/>
                  <a:pt x="4220" y="16394"/>
                </a:cubicBezTo>
                <a:cubicBezTo>
                  <a:pt x="4187" y="16361"/>
                  <a:pt x="4144" y="16344"/>
                  <a:pt x="4101" y="16344"/>
                </a:cubicBezTo>
                <a:close/>
                <a:moveTo>
                  <a:pt x="4886" y="16344"/>
                </a:moveTo>
                <a:cubicBezTo>
                  <a:pt x="4843" y="16344"/>
                  <a:pt x="4800" y="16361"/>
                  <a:pt x="4766" y="16394"/>
                </a:cubicBezTo>
                <a:cubicBezTo>
                  <a:pt x="4700" y="16459"/>
                  <a:pt x="4700" y="16565"/>
                  <a:pt x="4766" y="16631"/>
                </a:cubicBezTo>
                <a:cubicBezTo>
                  <a:pt x="4833" y="16697"/>
                  <a:pt x="4940" y="16697"/>
                  <a:pt x="5007" y="16631"/>
                </a:cubicBezTo>
                <a:cubicBezTo>
                  <a:pt x="5073" y="16565"/>
                  <a:pt x="5073" y="16459"/>
                  <a:pt x="5007" y="16394"/>
                </a:cubicBezTo>
                <a:cubicBezTo>
                  <a:pt x="4973" y="16361"/>
                  <a:pt x="4930" y="16344"/>
                  <a:pt x="4886" y="16344"/>
                </a:cubicBezTo>
                <a:close/>
                <a:moveTo>
                  <a:pt x="5672" y="16344"/>
                </a:moveTo>
                <a:cubicBezTo>
                  <a:pt x="5629" y="16344"/>
                  <a:pt x="5586" y="16361"/>
                  <a:pt x="5553" y="16394"/>
                </a:cubicBezTo>
                <a:cubicBezTo>
                  <a:pt x="5486" y="16459"/>
                  <a:pt x="5486" y="16565"/>
                  <a:pt x="5553" y="16631"/>
                </a:cubicBezTo>
                <a:cubicBezTo>
                  <a:pt x="5619" y="16697"/>
                  <a:pt x="5726" y="16697"/>
                  <a:pt x="5793" y="16631"/>
                </a:cubicBezTo>
                <a:cubicBezTo>
                  <a:pt x="5859" y="16565"/>
                  <a:pt x="5859" y="16459"/>
                  <a:pt x="5793" y="16394"/>
                </a:cubicBezTo>
                <a:cubicBezTo>
                  <a:pt x="5760" y="16361"/>
                  <a:pt x="5716" y="16344"/>
                  <a:pt x="5672" y="16344"/>
                </a:cubicBezTo>
                <a:close/>
                <a:moveTo>
                  <a:pt x="6459" y="16344"/>
                </a:moveTo>
                <a:cubicBezTo>
                  <a:pt x="6415" y="16344"/>
                  <a:pt x="6372" y="16361"/>
                  <a:pt x="6338" y="16394"/>
                </a:cubicBezTo>
                <a:cubicBezTo>
                  <a:pt x="6272" y="16459"/>
                  <a:pt x="6272" y="16565"/>
                  <a:pt x="6338" y="16631"/>
                </a:cubicBezTo>
                <a:cubicBezTo>
                  <a:pt x="6405" y="16697"/>
                  <a:pt x="6513" y="16697"/>
                  <a:pt x="6579" y="16631"/>
                </a:cubicBezTo>
                <a:cubicBezTo>
                  <a:pt x="6646" y="16565"/>
                  <a:pt x="6646" y="16459"/>
                  <a:pt x="6579" y="16394"/>
                </a:cubicBezTo>
                <a:cubicBezTo>
                  <a:pt x="6546" y="16361"/>
                  <a:pt x="6502" y="16344"/>
                  <a:pt x="6459" y="16344"/>
                </a:cubicBezTo>
                <a:close/>
                <a:moveTo>
                  <a:pt x="7245" y="16344"/>
                </a:moveTo>
                <a:cubicBezTo>
                  <a:pt x="7202" y="16344"/>
                  <a:pt x="7158" y="16361"/>
                  <a:pt x="7125" y="16394"/>
                </a:cubicBezTo>
                <a:cubicBezTo>
                  <a:pt x="7058" y="16459"/>
                  <a:pt x="7058" y="16565"/>
                  <a:pt x="7125" y="16631"/>
                </a:cubicBezTo>
                <a:cubicBezTo>
                  <a:pt x="7191" y="16697"/>
                  <a:pt x="7299" y="16697"/>
                  <a:pt x="7365" y="16631"/>
                </a:cubicBezTo>
                <a:cubicBezTo>
                  <a:pt x="7432" y="16565"/>
                  <a:pt x="7432" y="16459"/>
                  <a:pt x="7365" y="16394"/>
                </a:cubicBezTo>
                <a:cubicBezTo>
                  <a:pt x="7332" y="16361"/>
                  <a:pt x="7289" y="16344"/>
                  <a:pt x="7245" y="16344"/>
                </a:cubicBezTo>
                <a:close/>
                <a:moveTo>
                  <a:pt x="8031" y="16344"/>
                </a:moveTo>
                <a:cubicBezTo>
                  <a:pt x="7988" y="16344"/>
                  <a:pt x="7944" y="16361"/>
                  <a:pt x="7911" y="16394"/>
                </a:cubicBezTo>
                <a:cubicBezTo>
                  <a:pt x="7845" y="16459"/>
                  <a:pt x="7845" y="16565"/>
                  <a:pt x="7911" y="16631"/>
                </a:cubicBezTo>
                <a:cubicBezTo>
                  <a:pt x="7977" y="16697"/>
                  <a:pt x="8085" y="16697"/>
                  <a:pt x="8151" y="16631"/>
                </a:cubicBezTo>
                <a:cubicBezTo>
                  <a:pt x="8217" y="16565"/>
                  <a:pt x="8217" y="16459"/>
                  <a:pt x="8151" y="16394"/>
                </a:cubicBezTo>
                <a:cubicBezTo>
                  <a:pt x="8118" y="16361"/>
                  <a:pt x="8075" y="16344"/>
                  <a:pt x="8031" y="16344"/>
                </a:cubicBezTo>
                <a:close/>
                <a:moveTo>
                  <a:pt x="8818" y="16344"/>
                </a:moveTo>
                <a:cubicBezTo>
                  <a:pt x="8774" y="16344"/>
                  <a:pt x="8730" y="16361"/>
                  <a:pt x="8697" y="16394"/>
                </a:cubicBezTo>
                <a:cubicBezTo>
                  <a:pt x="8631" y="16459"/>
                  <a:pt x="8631" y="16565"/>
                  <a:pt x="8697" y="16631"/>
                </a:cubicBezTo>
                <a:cubicBezTo>
                  <a:pt x="8764" y="16697"/>
                  <a:pt x="8871" y="16697"/>
                  <a:pt x="8937" y="16631"/>
                </a:cubicBezTo>
                <a:cubicBezTo>
                  <a:pt x="9004" y="16565"/>
                  <a:pt x="9004" y="16459"/>
                  <a:pt x="8937" y="16394"/>
                </a:cubicBezTo>
                <a:cubicBezTo>
                  <a:pt x="8904" y="16361"/>
                  <a:pt x="8861" y="16344"/>
                  <a:pt x="8818" y="16344"/>
                </a:cubicBezTo>
                <a:close/>
                <a:moveTo>
                  <a:pt x="9603" y="16344"/>
                </a:moveTo>
                <a:cubicBezTo>
                  <a:pt x="9560" y="16344"/>
                  <a:pt x="9517" y="16361"/>
                  <a:pt x="9483" y="16394"/>
                </a:cubicBezTo>
                <a:cubicBezTo>
                  <a:pt x="9417" y="16459"/>
                  <a:pt x="9417" y="16565"/>
                  <a:pt x="9483" y="16631"/>
                </a:cubicBezTo>
                <a:cubicBezTo>
                  <a:pt x="9550" y="16697"/>
                  <a:pt x="9657" y="16697"/>
                  <a:pt x="9724" y="16631"/>
                </a:cubicBezTo>
                <a:cubicBezTo>
                  <a:pt x="9790" y="16565"/>
                  <a:pt x="9790" y="16459"/>
                  <a:pt x="9724" y="16394"/>
                </a:cubicBezTo>
                <a:cubicBezTo>
                  <a:pt x="9690" y="16361"/>
                  <a:pt x="9647" y="16344"/>
                  <a:pt x="9603" y="16344"/>
                </a:cubicBezTo>
                <a:close/>
                <a:moveTo>
                  <a:pt x="10390" y="16344"/>
                </a:moveTo>
                <a:cubicBezTo>
                  <a:pt x="10346" y="16344"/>
                  <a:pt x="10303" y="16361"/>
                  <a:pt x="10270" y="16394"/>
                </a:cubicBezTo>
                <a:cubicBezTo>
                  <a:pt x="10203" y="16459"/>
                  <a:pt x="10203" y="16565"/>
                  <a:pt x="10270" y="16631"/>
                </a:cubicBezTo>
                <a:cubicBezTo>
                  <a:pt x="10336" y="16697"/>
                  <a:pt x="10444" y="16697"/>
                  <a:pt x="10510" y="16631"/>
                </a:cubicBezTo>
                <a:cubicBezTo>
                  <a:pt x="10576" y="16565"/>
                  <a:pt x="10576" y="16459"/>
                  <a:pt x="10510" y="16394"/>
                </a:cubicBezTo>
                <a:cubicBezTo>
                  <a:pt x="10477" y="16361"/>
                  <a:pt x="10433" y="16344"/>
                  <a:pt x="10390" y="16344"/>
                </a:cubicBezTo>
                <a:close/>
                <a:moveTo>
                  <a:pt x="11176" y="16344"/>
                </a:moveTo>
                <a:cubicBezTo>
                  <a:pt x="11132" y="16344"/>
                  <a:pt x="11089" y="16361"/>
                  <a:pt x="11055" y="16394"/>
                </a:cubicBezTo>
                <a:cubicBezTo>
                  <a:pt x="10989" y="16459"/>
                  <a:pt x="10989" y="16565"/>
                  <a:pt x="11055" y="16631"/>
                </a:cubicBezTo>
                <a:cubicBezTo>
                  <a:pt x="11122" y="16697"/>
                  <a:pt x="11230" y="16697"/>
                  <a:pt x="11296" y="16631"/>
                </a:cubicBezTo>
                <a:cubicBezTo>
                  <a:pt x="11363" y="16565"/>
                  <a:pt x="11363" y="16459"/>
                  <a:pt x="11296" y="16394"/>
                </a:cubicBezTo>
                <a:cubicBezTo>
                  <a:pt x="11263" y="16361"/>
                  <a:pt x="11219" y="16344"/>
                  <a:pt x="11176" y="16344"/>
                </a:cubicBezTo>
                <a:close/>
                <a:moveTo>
                  <a:pt x="11962" y="16344"/>
                </a:moveTo>
                <a:cubicBezTo>
                  <a:pt x="11919" y="16344"/>
                  <a:pt x="11875" y="16361"/>
                  <a:pt x="11842" y="16394"/>
                </a:cubicBezTo>
                <a:cubicBezTo>
                  <a:pt x="11775" y="16459"/>
                  <a:pt x="11775" y="16565"/>
                  <a:pt x="11842" y="16631"/>
                </a:cubicBezTo>
                <a:cubicBezTo>
                  <a:pt x="11908" y="16697"/>
                  <a:pt x="12016" y="16697"/>
                  <a:pt x="12083" y="16631"/>
                </a:cubicBezTo>
                <a:cubicBezTo>
                  <a:pt x="12149" y="16565"/>
                  <a:pt x="12149" y="16459"/>
                  <a:pt x="12083" y="16394"/>
                </a:cubicBezTo>
                <a:cubicBezTo>
                  <a:pt x="12049" y="16361"/>
                  <a:pt x="12006" y="16344"/>
                  <a:pt x="11962" y="16344"/>
                </a:cubicBezTo>
                <a:close/>
                <a:moveTo>
                  <a:pt x="12748" y="16344"/>
                </a:moveTo>
                <a:cubicBezTo>
                  <a:pt x="12705" y="16344"/>
                  <a:pt x="12661" y="16361"/>
                  <a:pt x="12628" y="16394"/>
                </a:cubicBezTo>
                <a:cubicBezTo>
                  <a:pt x="12562" y="16459"/>
                  <a:pt x="12562" y="16565"/>
                  <a:pt x="12628" y="16631"/>
                </a:cubicBezTo>
                <a:cubicBezTo>
                  <a:pt x="12694" y="16697"/>
                  <a:pt x="12802" y="16697"/>
                  <a:pt x="12868" y="16631"/>
                </a:cubicBezTo>
                <a:cubicBezTo>
                  <a:pt x="12935" y="16565"/>
                  <a:pt x="12935" y="16459"/>
                  <a:pt x="12868" y="16394"/>
                </a:cubicBezTo>
                <a:cubicBezTo>
                  <a:pt x="12835" y="16361"/>
                  <a:pt x="12792" y="16344"/>
                  <a:pt x="12748" y="16344"/>
                </a:cubicBezTo>
                <a:close/>
                <a:moveTo>
                  <a:pt x="13535" y="16344"/>
                </a:moveTo>
                <a:cubicBezTo>
                  <a:pt x="13491" y="16344"/>
                  <a:pt x="13447" y="16361"/>
                  <a:pt x="13414" y="16394"/>
                </a:cubicBezTo>
                <a:cubicBezTo>
                  <a:pt x="13348" y="16459"/>
                  <a:pt x="13348" y="16565"/>
                  <a:pt x="13414" y="16631"/>
                </a:cubicBezTo>
                <a:cubicBezTo>
                  <a:pt x="13481" y="16697"/>
                  <a:pt x="13588" y="16697"/>
                  <a:pt x="13654" y="16631"/>
                </a:cubicBezTo>
                <a:cubicBezTo>
                  <a:pt x="13721" y="16565"/>
                  <a:pt x="13721" y="16459"/>
                  <a:pt x="13654" y="16394"/>
                </a:cubicBezTo>
                <a:cubicBezTo>
                  <a:pt x="13621" y="16361"/>
                  <a:pt x="13578" y="16344"/>
                  <a:pt x="13535" y="16344"/>
                </a:cubicBezTo>
                <a:close/>
                <a:moveTo>
                  <a:pt x="14320" y="16344"/>
                </a:moveTo>
                <a:cubicBezTo>
                  <a:pt x="14277" y="16344"/>
                  <a:pt x="14234" y="16361"/>
                  <a:pt x="14201" y="16394"/>
                </a:cubicBezTo>
                <a:cubicBezTo>
                  <a:pt x="14134" y="16459"/>
                  <a:pt x="14134" y="16565"/>
                  <a:pt x="14201" y="16631"/>
                </a:cubicBezTo>
                <a:cubicBezTo>
                  <a:pt x="14267" y="16697"/>
                  <a:pt x="14374" y="16697"/>
                  <a:pt x="14441" y="16631"/>
                </a:cubicBezTo>
                <a:cubicBezTo>
                  <a:pt x="14507" y="16565"/>
                  <a:pt x="14507" y="16459"/>
                  <a:pt x="14441" y="16394"/>
                </a:cubicBezTo>
                <a:cubicBezTo>
                  <a:pt x="14408" y="16361"/>
                  <a:pt x="14364" y="16344"/>
                  <a:pt x="14320" y="16344"/>
                </a:cubicBezTo>
                <a:close/>
                <a:moveTo>
                  <a:pt x="15107" y="16344"/>
                </a:moveTo>
                <a:cubicBezTo>
                  <a:pt x="15063" y="16344"/>
                  <a:pt x="15019" y="16361"/>
                  <a:pt x="14986" y="16394"/>
                </a:cubicBezTo>
                <a:cubicBezTo>
                  <a:pt x="14920" y="16459"/>
                  <a:pt x="14920" y="16565"/>
                  <a:pt x="14986" y="16631"/>
                </a:cubicBezTo>
                <a:cubicBezTo>
                  <a:pt x="15053" y="16697"/>
                  <a:pt x="15161" y="16697"/>
                  <a:pt x="15227" y="16631"/>
                </a:cubicBezTo>
                <a:cubicBezTo>
                  <a:pt x="15293" y="16565"/>
                  <a:pt x="15293" y="16459"/>
                  <a:pt x="15227" y="16394"/>
                </a:cubicBezTo>
                <a:cubicBezTo>
                  <a:pt x="15194" y="16361"/>
                  <a:pt x="15150" y="16344"/>
                  <a:pt x="15107" y="16344"/>
                </a:cubicBezTo>
                <a:close/>
                <a:moveTo>
                  <a:pt x="15893" y="16344"/>
                </a:moveTo>
                <a:cubicBezTo>
                  <a:pt x="15849" y="16344"/>
                  <a:pt x="15806" y="16361"/>
                  <a:pt x="15772" y="16394"/>
                </a:cubicBezTo>
                <a:cubicBezTo>
                  <a:pt x="15706" y="16459"/>
                  <a:pt x="15706" y="16565"/>
                  <a:pt x="15772" y="16631"/>
                </a:cubicBezTo>
                <a:cubicBezTo>
                  <a:pt x="15839" y="16697"/>
                  <a:pt x="15947" y="16697"/>
                  <a:pt x="16013" y="16631"/>
                </a:cubicBezTo>
                <a:cubicBezTo>
                  <a:pt x="16080" y="16565"/>
                  <a:pt x="16080" y="16459"/>
                  <a:pt x="16013" y="16394"/>
                </a:cubicBezTo>
                <a:cubicBezTo>
                  <a:pt x="15980" y="16361"/>
                  <a:pt x="15936" y="16344"/>
                  <a:pt x="15893" y="16344"/>
                </a:cubicBezTo>
                <a:close/>
                <a:moveTo>
                  <a:pt x="16679" y="16344"/>
                </a:moveTo>
                <a:cubicBezTo>
                  <a:pt x="16636" y="16344"/>
                  <a:pt x="16592" y="16361"/>
                  <a:pt x="16559" y="16394"/>
                </a:cubicBezTo>
                <a:cubicBezTo>
                  <a:pt x="16492" y="16459"/>
                  <a:pt x="16492" y="16565"/>
                  <a:pt x="16559" y="16631"/>
                </a:cubicBezTo>
                <a:cubicBezTo>
                  <a:pt x="16625" y="16697"/>
                  <a:pt x="16733" y="16697"/>
                  <a:pt x="16800" y="16631"/>
                </a:cubicBezTo>
                <a:cubicBezTo>
                  <a:pt x="16866" y="16565"/>
                  <a:pt x="16866" y="16459"/>
                  <a:pt x="16800" y="16394"/>
                </a:cubicBezTo>
                <a:cubicBezTo>
                  <a:pt x="16766" y="16361"/>
                  <a:pt x="16723" y="16344"/>
                  <a:pt x="16679" y="16344"/>
                </a:cubicBezTo>
                <a:close/>
                <a:moveTo>
                  <a:pt x="17465" y="16344"/>
                </a:moveTo>
                <a:cubicBezTo>
                  <a:pt x="17422" y="16344"/>
                  <a:pt x="17378" y="16361"/>
                  <a:pt x="17345" y="16394"/>
                </a:cubicBezTo>
                <a:cubicBezTo>
                  <a:pt x="17279" y="16459"/>
                  <a:pt x="17279" y="16565"/>
                  <a:pt x="17345" y="16631"/>
                </a:cubicBezTo>
                <a:cubicBezTo>
                  <a:pt x="17411" y="16697"/>
                  <a:pt x="17519" y="16697"/>
                  <a:pt x="17585" y="16631"/>
                </a:cubicBezTo>
                <a:cubicBezTo>
                  <a:pt x="17652" y="16565"/>
                  <a:pt x="17652" y="16459"/>
                  <a:pt x="17585" y="16394"/>
                </a:cubicBezTo>
                <a:cubicBezTo>
                  <a:pt x="17552" y="16361"/>
                  <a:pt x="17509" y="16344"/>
                  <a:pt x="17465" y="16344"/>
                </a:cubicBezTo>
                <a:close/>
                <a:moveTo>
                  <a:pt x="18252" y="16344"/>
                </a:moveTo>
                <a:cubicBezTo>
                  <a:pt x="18208" y="16344"/>
                  <a:pt x="18165" y="16361"/>
                  <a:pt x="18131" y="16394"/>
                </a:cubicBezTo>
                <a:cubicBezTo>
                  <a:pt x="18065" y="16459"/>
                  <a:pt x="18065" y="16565"/>
                  <a:pt x="18131" y="16631"/>
                </a:cubicBezTo>
                <a:cubicBezTo>
                  <a:pt x="18198" y="16697"/>
                  <a:pt x="18305" y="16697"/>
                  <a:pt x="18371" y="16631"/>
                </a:cubicBezTo>
                <a:cubicBezTo>
                  <a:pt x="18438" y="16565"/>
                  <a:pt x="18438" y="16459"/>
                  <a:pt x="18371" y="16394"/>
                </a:cubicBezTo>
                <a:cubicBezTo>
                  <a:pt x="18338" y="16361"/>
                  <a:pt x="18295" y="16344"/>
                  <a:pt x="18252" y="16344"/>
                </a:cubicBezTo>
                <a:close/>
                <a:moveTo>
                  <a:pt x="19037" y="16344"/>
                </a:moveTo>
                <a:cubicBezTo>
                  <a:pt x="18994" y="16344"/>
                  <a:pt x="18951" y="16361"/>
                  <a:pt x="18918" y="16394"/>
                </a:cubicBezTo>
                <a:cubicBezTo>
                  <a:pt x="18851" y="16459"/>
                  <a:pt x="18851" y="16565"/>
                  <a:pt x="18918" y="16631"/>
                </a:cubicBezTo>
                <a:cubicBezTo>
                  <a:pt x="18984" y="16697"/>
                  <a:pt x="19091" y="16697"/>
                  <a:pt x="19158" y="16631"/>
                </a:cubicBezTo>
                <a:cubicBezTo>
                  <a:pt x="19224" y="16565"/>
                  <a:pt x="19224" y="16459"/>
                  <a:pt x="19158" y="16394"/>
                </a:cubicBezTo>
                <a:cubicBezTo>
                  <a:pt x="19125" y="16361"/>
                  <a:pt x="19081" y="16344"/>
                  <a:pt x="19037" y="16344"/>
                </a:cubicBezTo>
                <a:close/>
                <a:moveTo>
                  <a:pt x="19824" y="16344"/>
                </a:moveTo>
                <a:cubicBezTo>
                  <a:pt x="19780" y="16344"/>
                  <a:pt x="19736" y="16361"/>
                  <a:pt x="19703" y="16394"/>
                </a:cubicBezTo>
                <a:cubicBezTo>
                  <a:pt x="19637" y="16459"/>
                  <a:pt x="19637" y="16565"/>
                  <a:pt x="19703" y="16631"/>
                </a:cubicBezTo>
                <a:cubicBezTo>
                  <a:pt x="19770" y="16697"/>
                  <a:pt x="19878" y="16697"/>
                  <a:pt x="19944" y="16631"/>
                </a:cubicBezTo>
                <a:cubicBezTo>
                  <a:pt x="20010" y="16565"/>
                  <a:pt x="20010" y="16459"/>
                  <a:pt x="19944" y="16394"/>
                </a:cubicBezTo>
                <a:cubicBezTo>
                  <a:pt x="19911" y="16361"/>
                  <a:pt x="19867" y="16344"/>
                  <a:pt x="19824" y="16344"/>
                </a:cubicBezTo>
                <a:close/>
                <a:moveTo>
                  <a:pt x="20610" y="16344"/>
                </a:moveTo>
                <a:cubicBezTo>
                  <a:pt x="20566" y="16344"/>
                  <a:pt x="20523" y="16361"/>
                  <a:pt x="20490" y="16394"/>
                </a:cubicBezTo>
                <a:cubicBezTo>
                  <a:pt x="20423" y="16459"/>
                  <a:pt x="20423" y="16565"/>
                  <a:pt x="20490" y="16631"/>
                </a:cubicBezTo>
                <a:cubicBezTo>
                  <a:pt x="20556" y="16697"/>
                  <a:pt x="20664" y="16697"/>
                  <a:pt x="20730" y="16631"/>
                </a:cubicBezTo>
                <a:cubicBezTo>
                  <a:pt x="20797" y="16565"/>
                  <a:pt x="20797" y="16459"/>
                  <a:pt x="20730" y="16394"/>
                </a:cubicBezTo>
                <a:cubicBezTo>
                  <a:pt x="20697" y="16361"/>
                  <a:pt x="20653" y="16344"/>
                  <a:pt x="20610" y="16344"/>
                </a:cubicBezTo>
                <a:close/>
                <a:moveTo>
                  <a:pt x="21396" y="16344"/>
                </a:moveTo>
                <a:cubicBezTo>
                  <a:pt x="21353" y="16344"/>
                  <a:pt x="21309" y="16361"/>
                  <a:pt x="21276" y="16394"/>
                </a:cubicBezTo>
                <a:cubicBezTo>
                  <a:pt x="21209" y="16459"/>
                  <a:pt x="21209" y="16565"/>
                  <a:pt x="21276" y="16631"/>
                </a:cubicBezTo>
                <a:cubicBezTo>
                  <a:pt x="21342" y="16697"/>
                  <a:pt x="21450" y="16697"/>
                  <a:pt x="21517" y="16631"/>
                </a:cubicBezTo>
                <a:cubicBezTo>
                  <a:pt x="21583" y="16565"/>
                  <a:pt x="21583" y="16459"/>
                  <a:pt x="21517" y="16394"/>
                </a:cubicBezTo>
                <a:cubicBezTo>
                  <a:pt x="21483" y="16361"/>
                  <a:pt x="21440" y="16344"/>
                  <a:pt x="21396" y="16344"/>
                </a:cubicBezTo>
                <a:close/>
                <a:moveTo>
                  <a:pt x="169" y="17161"/>
                </a:moveTo>
                <a:cubicBezTo>
                  <a:pt x="126" y="17161"/>
                  <a:pt x="83" y="17178"/>
                  <a:pt x="49" y="17211"/>
                </a:cubicBezTo>
                <a:cubicBezTo>
                  <a:pt x="-17" y="17276"/>
                  <a:pt x="-17" y="17383"/>
                  <a:pt x="49" y="17448"/>
                </a:cubicBezTo>
                <a:cubicBezTo>
                  <a:pt x="116" y="17514"/>
                  <a:pt x="223" y="17514"/>
                  <a:pt x="290" y="17448"/>
                </a:cubicBezTo>
                <a:cubicBezTo>
                  <a:pt x="356" y="17383"/>
                  <a:pt x="356" y="17276"/>
                  <a:pt x="290" y="17211"/>
                </a:cubicBezTo>
                <a:cubicBezTo>
                  <a:pt x="256" y="17178"/>
                  <a:pt x="213" y="17161"/>
                  <a:pt x="169" y="17161"/>
                </a:cubicBezTo>
                <a:close/>
                <a:moveTo>
                  <a:pt x="955" y="17161"/>
                </a:moveTo>
                <a:cubicBezTo>
                  <a:pt x="912" y="17161"/>
                  <a:pt x="869" y="17178"/>
                  <a:pt x="836" y="17211"/>
                </a:cubicBezTo>
                <a:cubicBezTo>
                  <a:pt x="769" y="17276"/>
                  <a:pt x="769" y="17383"/>
                  <a:pt x="836" y="17448"/>
                </a:cubicBezTo>
                <a:cubicBezTo>
                  <a:pt x="902" y="17514"/>
                  <a:pt x="1009" y="17514"/>
                  <a:pt x="1076" y="17448"/>
                </a:cubicBezTo>
                <a:cubicBezTo>
                  <a:pt x="1142" y="17383"/>
                  <a:pt x="1142" y="17276"/>
                  <a:pt x="1076" y="17211"/>
                </a:cubicBezTo>
                <a:cubicBezTo>
                  <a:pt x="1043" y="17178"/>
                  <a:pt x="999" y="17161"/>
                  <a:pt x="955" y="17161"/>
                </a:cubicBezTo>
                <a:close/>
                <a:moveTo>
                  <a:pt x="1742" y="17161"/>
                </a:moveTo>
                <a:cubicBezTo>
                  <a:pt x="1698" y="17161"/>
                  <a:pt x="1654" y="17178"/>
                  <a:pt x="1621" y="17211"/>
                </a:cubicBezTo>
                <a:cubicBezTo>
                  <a:pt x="1555" y="17276"/>
                  <a:pt x="1555" y="17383"/>
                  <a:pt x="1621" y="17448"/>
                </a:cubicBezTo>
                <a:cubicBezTo>
                  <a:pt x="1688" y="17514"/>
                  <a:pt x="1796" y="17514"/>
                  <a:pt x="1862" y="17448"/>
                </a:cubicBezTo>
                <a:cubicBezTo>
                  <a:pt x="1928" y="17383"/>
                  <a:pt x="1928" y="17276"/>
                  <a:pt x="1862" y="17211"/>
                </a:cubicBezTo>
                <a:cubicBezTo>
                  <a:pt x="1829" y="17178"/>
                  <a:pt x="1785" y="17161"/>
                  <a:pt x="1742" y="17161"/>
                </a:cubicBezTo>
                <a:close/>
                <a:moveTo>
                  <a:pt x="2528" y="17161"/>
                </a:moveTo>
                <a:cubicBezTo>
                  <a:pt x="2484" y="17161"/>
                  <a:pt x="2441" y="17178"/>
                  <a:pt x="2408" y="17211"/>
                </a:cubicBezTo>
                <a:cubicBezTo>
                  <a:pt x="2341" y="17276"/>
                  <a:pt x="2341" y="17383"/>
                  <a:pt x="2408" y="17448"/>
                </a:cubicBezTo>
                <a:cubicBezTo>
                  <a:pt x="2474" y="17514"/>
                  <a:pt x="2582" y="17514"/>
                  <a:pt x="2648" y="17448"/>
                </a:cubicBezTo>
                <a:cubicBezTo>
                  <a:pt x="2715" y="17383"/>
                  <a:pt x="2715" y="17276"/>
                  <a:pt x="2648" y="17211"/>
                </a:cubicBezTo>
                <a:cubicBezTo>
                  <a:pt x="2615" y="17178"/>
                  <a:pt x="2571" y="17161"/>
                  <a:pt x="2528" y="17161"/>
                </a:cubicBezTo>
                <a:close/>
                <a:moveTo>
                  <a:pt x="3314" y="17161"/>
                </a:moveTo>
                <a:cubicBezTo>
                  <a:pt x="3271" y="17161"/>
                  <a:pt x="3227" y="17178"/>
                  <a:pt x="3194" y="17211"/>
                </a:cubicBezTo>
                <a:cubicBezTo>
                  <a:pt x="3127" y="17276"/>
                  <a:pt x="3127" y="17383"/>
                  <a:pt x="3194" y="17448"/>
                </a:cubicBezTo>
                <a:cubicBezTo>
                  <a:pt x="3260" y="17514"/>
                  <a:pt x="3368" y="17514"/>
                  <a:pt x="3434" y="17448"/>
                </a:cubicBezTo>
                <a:cubicBezTo>
                  <a:pt x="3500" y="17383"/>
                  <a:pt x="3500" y="17276"/>
                  <a:pt x="3434" y="17211"/>
                </a:cubicBezTo>
                <a:cubicBezTo>
                  <a:pt x="3401" y="17178"/>
                  <a:pt x="3358" y="17161"/>
                  <a:pt x="3314" y="17161"/>
                </a:cubicBezTo>
                <a:close/>
                <a:moveTo>
                  <a:pt x="4101" y="17161"/>
                </a:moveTo>
                <a:cubicBezTo>
                  <a:pt x="4057" y="17161"/>
                  <a:pt x="4013" y="17178"/>
                  <a:pt x="3980" y="17211"/>
                </a:cubicBezTo>
                <a:cubicBezTo>
                  <a:pt x="3914" y="17276"/>
                  <a:pt x="3914" y="17383"/>
                  <a:pt x="3980" y="17448"/>
                </a:cubicBezTo>
                <a:cubicBezTo>
                  <a:pt x="4047" y="17514"/>
                  <a:pt x="4154" y="17514"/>
                  <a:pt x="4220" y="17448"/>
                </a:cubicBezTo>
                <a:cubicBezTo>
                  <a:pt x="4287" y="17383"/>
                  <a:pt x="4287" y="17276"/>
                  <a:pt x="4220" y="17211"/>
                </a:cubicBezTo>
                <a:cubicBezTo>
                  <a:pt x="4187" y="17178"/>
                  <a:pt x="4144" y="17161"/>
                  <a:pt x="4101" y="17161"/>
                </a:cubicBezTo>
                <a:close/>
                <a:moveTo>
                  <a:pt x="4886" y="17161"/>
                </a:moveTo>
                <a:cubicBezTo>
                  <a:pt x="4843" y="17161"/>
                  <a:pt x="4800" y="17178"/>
                  <a:pt x="4766" y="17211"/>
                </a:cubicBezTo>
                <a:cubicBezTo>
                  <a:pt x="4700" y="17276"/>
                  <a:pt x="4700" y="17383"/>
                  <a:pt x="4766" y="17448"/>
                </a:cubicBezTo>
                <a:cubicBezTo>
                  <a:pt x="4833" y="17514"/>
                  <a:pt x="4940" y="17514"/>
                  <a:pt x="5007" y="17448"/>
                </a:cubicBezTo>
                <a:cubicBezTo>
                  <a:pt x="5073" y="17383"/>
                  <a:pt x="5073" y="17276"/>
                  <a:pt x="5007" y="17211"/>
                </a:cubicBezTo>
                <a:cubicBezTo>
                  <a:pt x="4973" y="17178"/>
                  <a:pt x="4930" y="17161"/>
                  <a:pt x="4886" y="17161"/>
                </a:cubicBezTo>
                <a:close/>
                <a:moveTo>
                  <a:pt x="5672" y="17161"/>
                </a:moveTo>
                <a:cubicBezTo>
                  <a:pt x="5629" y="17161"/>
                  <a:pt x="5586" y="17178"/>
                  <a:pt x="5553" y="17211"/>
                </a:cubicBezTo>
                <a:cubicBezTo>
                  <a:pt x="5486" y="17276"/>
                  <a:pt x="5486" y="17383"/>
                  <a:pt x="5553" y="17448"/>
                </a:cubicBezTo>
                <a:cubicBezTo>
                  <a:pt x="5619" y="17514"/>
                  <a:pt x="5726" y="17514"/>
                  <a:pt x="5793" y="17448"/>
                </a:cubicBezTo>
                <a:cubicBezTo>
                  <a:pt x="5859" y="17383"/>
                  <a:pt x="5859" y="17276"/>
                  <a:pt x="5793" y="17211"/>
                </a:cubicBezTo>
                <a:cubicBezTo>
                  <a:pt x="5760" y="17178"/>
                  <a:pt x="5716" y="17161"/>
                  <a:pt x="5672" y="17161"/>
                </a:cubicBezTo>
                <a:close/>
                <a:moveTo>
                  <a:pt x="6459" y="17161"/>
                </a:moveTo>
                <a:cubicBezTo>
                  <a:pt x="6415" y="17161"/>
                  <a:pt x="6372" y="17178"/>
                  <a:pt x="6338" y="17211"/>
                </a:cubicBezTo>
                <a:cubicBezTo>
                  <a:pt x="6272" y="17276"/>
                  <a:pt x="6272" y="17383"/>
                  <a:pt x="6338" y="17448"/>
                </a:cubicBezTo>
                <a:cubicBezTo>
                  <a:pt x="6405" y="17514"/>
                  <a:pt x="6513" y="17514"/>
                  <a:pt x="6579" y="17448"/>
                </a:cubicBezTo>
                <a:cubicBezTo>
                  <a:pt x="6646" y="17383"/>
                  <a:pt x="6646" y="17276"/>
                  <a:pt x="6579" y="17211"/>
                </a:cubicBezTo>
                <a:cubicBezTo>
                  <a:pt x="6546" y="17178"/>
                  <a:pt x="6502" y="17161"/>
                  <a:pt x="6459" y="17161"/>
                </a:cubicBezTo>
                <a:close/>
                <a:moveTo>
                  <a:pt x="7245" y="17161"/>
                </a:moveTo>
                <a:cubicBezTo>
                  <a:pt x="7202" y="17161"/>
                  <a:pt x="7158" y="17178"/>
                  <a:pt x="7125" y="17211"/>
                </a:cubicBezTo>
                <a:cubicBezTo>
                  <a:pt x="7058" y="17276"/>
                  <a:pt x="7058" y="17383"/>
                  <a:pt x="7125" y="17448"/>
                </a:cubicBezTo>
                <a:cubicBezTo>
                  <a:pt x="7191" y="17514"/>
                  <a:pt x="7299" y="17514"/>
                  <a:pt x="7365" y="17448"/>
                </a:cubicBezTo>
                <a:cubicBezTo>
                  <a:pt x="7432" y="17383"/>
                  <a:pt x="7432" y="17276"/>
                  <a:pt x="7365" y="17211"/>
                </a:cubicBezTo>
                <a:cubicBezTo>
                  <a:pt x="7332" y="17178"/>
                  <a:pt x="7289" y="17161"/>
                  <a:pt x="7245" y="17161"/>
                </a:cubicBezTo>
                <a:close/>
                <a:moveTo>
                  <a:pt x="8031" y="17161"/>
                </a:moveTo>
                <a:cubicBezTo>
                  <a:pt x="7988" y="17161"/>
                  <a:pt x="7944" y="17178"/>
                  <a:pt x="7911" y="17211"/>
                </a:cubicBezTo>
                <a:cubicBezTo>
                  <a:pt x="7845" y="17276"/>
                  <a:pt x="7845" y="17383"/>
                  <a:pt x="7911" y="17448"/>
                </a:cubicBezTo>
                <a:cubicBezTo>
                  <a:pt x="7977" y="17514"/>
                  <a:pt x="8085" y="17514"/>
                  <a:pt x="8151" y="17448"/>
                </a:cubicBezTo>
                <a:cubicBezTo>
                  <a:pt x="8217" y="17383"/>
                  <a:pt x="8217" y="17276"/>
                  <a:pt x="8151" y="17211"/>
                </a:cubicBezTo>
                <a:cubicBezTo>
                  <a:pt x="8118" y="17178"/>
                  <a:pt x="8075" y="17161"/>
                  <a:pt x="8031" y="17161"/>
                </a:cubicBezTo>
                <a:close/>
                <a:moveTo>
                  <a:pt x="8818" y="17161"/>
                </a:moveTo>
                <a:cubicBezTo>
                  <a:pt x="8774" y="17161"/>
                  <a:pt x="8730" y="17178"/>
                  <a:pt x="8697" y="17211"/>
                </a:cubicBezTo>
                <a:cubicBezTo>
                  <a:pt x="8631" y="17276"/>
                  <a:pt x="8631" y="17383"/>
                  <a:pt x="8697" y="17448"/>
                </a:cubicBezTo>
                <a:cubicBezTo>
                  <a:pt x="8764" y="17514"/>
                  <a:pt x="8871" y="17514"/>
                  <a:pt x="8937" y="17448"/>
                </a:cubicBezTo>
                <a:cubicBezTo>
                  <a:pt x="9004" y="17383"/>
                  <a:pt x="9004" y="17276"/>
                  <a:pt x="8937" y="17211"/>
                </a:cubicBezTo>
                <a:cubicBezTo>
                  <a:pt x="8904" y="17178"/>
                  <a:pt x="8861" y="17161"/>
                  <a:pt x="8818" y="17161"/>
                </a:cubicBezTo>
                <a:close/>
                <a:moveTo>
                  <a:pt x="9603" y="17161"/>
                </a:moveTo>
                <a:cubicBezTo>
                  <a:pt x="9560" y="17161"/>
                  <a:pt x="9517" y="17178"/>
                  <a:pt x="9483" y="17211"/>
                </a:cubicBezTo>
                <a:cubicBezTo>
                  <a:pt x="9417" y="17276"/>
                  <a:pt x="9417" y="17383"/>
                  <a:pt x="9483" y="17448"/>
                </a:cubicBezTo>
                <a:cubicBezTo>
                  <a:pt x="9550" y="17514"/>
                  <a:pt x="9657" y="17514"/>
                  <a:pt x="9724" y="17448"/>
                </a:cubicBezTo>
                <a:cubicBezTo>
                  <a:pt x="9790" y="17383"/>
                  <a:pt x="9790" y="17276"/>
                  <a:pt x="9724" y="17211"/>
                </a:cubicBezTo>
                <a:cubicBezTo>
                  <a:pt x="9690" y="17178"/>
                  <a:pt x="9647" y="17161"/>
                  <a:pt x="9603" y="17161"/>
                </a:cubicBezTo>
                <a:close/>
                <a:moveTo>
                  <a:pt x="10390" y="17161"/>
                </a:moveTo>
                <a:cubicBezTo>
                  <a:pt x="10346" y="17161"/>
                  <a:pt x="10303" y="17178"/>
                  <a:pt x="10270" y="17211"/>
                </a:cubicBezTo>
                <a:cubicBezTo>
                  <a:pt x="10203" y="17276"/>
                  <a:pt x="10203" y="17383"/>
                  <a:pt x="10270" y="17448"/>
                </a:cubicBezTo>
                <a:cubicBezTo>
                  <a:pt x="10336" y="17514"/>
                  <a:pt x="10444" y="17514"/>
                  <a:pt x="10510" y="17448"/>
                </a:cubicBezTo>
                <a:cubicBezTo>
                  <a:pt x="10576" y="17383"/>
                  <a:pt x="10576" y="17276"/>
                  <a:pt x="10510" y="17211"/>
                </a:cubicBezTo>
                <a:cubicBezTo>
                  <a:pt x="10477" y="17178"/>
                  <a:pt x="10433" y="17161"/>
                  <a:pt x="10390" y="17161"/>
                </a:cubicBezTo>
                <a:close/>
                <a:moveTo>
                  <a:pt x="11176" y="17161"/>
                </a:moveTo>
                <a:cubicBezTo>
                  <a:pt x="11132" y="17161"/>
                  <a:pt x="11089" y="17178"/>
                  <a:pt x="11055" y="17211"/>
                </a:cubicBezTo>
                <a:cubicBezTo>
                  <a:pt x="10989" y="17276"/>
                  <a:pt x="10989" y="17383"/>
                  <a:pt x="11055" y="17448"/>
                </a:cubicBezTo>
                <a:cubicBezTo>
                  <a:pt x="11122" y="17514"/>
                  <a:pt x="11230" y="17514"/>
                  <a:pt x="11296" y="17448"/>
                </a:cubicBezTo>
                <a:cubicBezTo>
                  <a:pt x="11363" y="17383"/>
                  <a:pt x="11363" y="17276"/>
                  <a:pt x="11296" y="17211"/>
                </a:cubicBezTo>
                <a:cubicBezTo>
                  <a:pt x="11263" y="17178"/>
                  <a:pt x="11219" y="17161"/>
                  <a:pt x="11176" y="17161"/>
                </a:cubicBezTo>
                <a:close/>
                <a:moveTo>
                  <a:pt x="11962" y="17161"/>
                </a:moveTo>
                <a:cubicBezTo>
                  <a:pt x="11919" y="17161"/>
                  <a:pt x="11875" y="17178"/>
                  <a:pt x="11842" y="17211"/>
                </a:cubicBezTo>
                <a:cubicBezTo>
                  <a:pt x="11775" y="17276"/>
                  <a:pt x="11775" y="17383"/>
                  <a:pt x="11842" y="17448"/>
                </a:cubicBezTo>
                <a:cubicBezTo>
                  <a:pt x="11908" y="17514"/>
                  <a:pt x="12016" y="17514"/>
                  <a:pt x="12083" y="17448"/>
                </a:cubicBezTo>
                <a:cubicBezTo>
                  <a:pt x="12149" y="17383"/>
                  <a:pt x="12149" y="17276"/>
                  <a:pt x="12083" y="17211"/>
                </a:cubicBezTo>
                <a:cubicBezTo>
                  <a:pt x="12049" y="17178"/>
                  <a:pt x="12006" y="17161"/>
                  <a:pt x="11962" y="17161"/>
                </a:cubicBezTo>
                <a:close/>
                <a:moveTo>
                  <a:pt x="12748" y="17161"/>
                </a:moveTo>
                <a:cubicBezTo>
                  <a:pt x="12705" y="17161"/>
                  <a:pt x="12661" y="17178"/>
                  <a:pt x="12628" y="17211"/>
                </a:cubicBezTo>
                <a:cubicBezTo>
                  <a:pt x="12562" y="17276"/>
                  <a:pt x="12562" y="17383"/>
                  <a:pt x="12628" y="17448"/>
                </a:cubicBezTo>
                <a:cubicBezTo>
                  <a:pt x="12694" y="17514"/>
                  <a:pt x="12802" y="17514"/>
                  <a:pt x="12868" y="17448"/>
                </a:cubicBezTo>
                <a:cubicBezTo>
                  <a:pt x="12935" y="17383"/>
                  <a:pt x="12935" y="17276"/>
                  <a:pt x="12868" y="17211"/>
                </a:cubicBezTo>
                <a:cubicBezTo>
                  <a:pt x="12835" y="17178"/>
                  <a:pt x="12792" y="17161"/>
                  <a:pt x="12748" y="17161"/>
                </a:cubicBezTo>
                <a:close/>
                <a:moveTo>
                  <a:pt x="13535" y="17161"/>
                </a:moveTo>
                <a:cubicBezTo>
                  <a:pt x="13491" y="17161"/>
                  <a:pt x="13447" y="17178"/>
                  <a:pt x="13414" y="17211"/>
                </a:cubicBezTo>
                <a:cubicBezTo>
                  <a:pt x="13348" y="17276"/>
                  <a:pt x="13348" y="17383"/>
                  <a:pt x="13414" y="17448"/>
                </a:cubicBezTo>
                <a:cubicBezTo>
                  <a:pt x="13481" y="17514"/>
                  <a:pt x="13588" y="17514"/>
                  <a:pt x="13654" y="17448"/>
                </a:cubicBezTo>
                <a:cubicBezTo>
                  <a:pt x="13721" y="17383"/>
                  <a:pt x="13721" y="17276"/>
                  <a:pt x="13654" y="17211"/>
                </a:cubicBezTo>
                <a:cubicBezTo>
                  <a:pt x="13621" y="17178"/>
                  <a:pt x="13578" y="17161"/>
                  <a:pt x="13535" y="17161"/>
                </a:cubicBezTo>
                <a:close/>
                <a:moveTo>
                  <a:pt x="14320" y="17161"/>
                </a:moveTo>
                <a:cubicBezTo>
                  <a:pt x="14277" y="17161"/>
                  <a:pt x="14234" y="17178"/>
                  <a:pt x="14201" y="17211"/>
                </a:cubicBezTo>
                <a:cubicBezTo>
                  <a:pt x="14134" y="17276"/>
                  <a:pt x="14134" y="17383"/>
                  <a:pt x="14201" y="17448"/>
                </a:cubicBezTo>
                <a:cubicBezTo>
                  <a:pt x="14267" y="17514"/>
                  <a:pt x="14374" y="17514"/>
                  <a:pt x="14441" y="17448"/>
                </a:cubicBezTo>
                <a:cubicBezTo>
                  <a:pt x="14507" y="17383"/>
                  <a:pt x="14507" y="17276"/>
                  <a:pt x="14441" y="17211"/>
                </a:cubicBezTo>
                <a:cubicBezTo>
                  <a:pt x="14408" y="17178"/>
                  <a:pt x="14364" y="17161"/>
                  <a:pt x="14320" y="17161"/>
                </a:cubicBezTo>
                <a:close/>
                <a:moveTo>
                  <a:pt x="15107" y="17161"/>
                </a:moveTo>
                <a:cubicBezTo>
                  <a:pt x="15063" y="17161"/>
                  <a:pt x="15019" y="17178"/>
                  <a:pt x="14986" y="17211"/>
                </a:cubicBezTo>
                <a:cubicBezTo>
                  <a:pt x="14920" y="17276"/>
                  <a:pt x="14920" y="17383"/>
                  <a:pt x="14986" y="17448"/>
                </a:cubicBezTo>
                <a:cubicBezTo>
                  <a:pt x="15053" y="17514"/>
                  <a:pt x="15161" y="17514"/>
                  <a:pt x="15227" y="17448"/>
                </a:cubicBezTo>
                <a:cubicBezTo>
                  <a:pt x="15293" y="17383"/>
                  <a:pt x="15293" y="17276"/>
                  <a:pt x="15227" y="17211"/>
                </a:cubicBezTo>
                <a:cubicBezTo>
                  <a:pt x="15194" y="17178"/>
                  <a:pt x="15150" y="17161"/>
                  <a:pt x="15107" y="17161"/>
                </a:cubicBezTo>
                <a:close/>
                <a:moveTo>
                  <a:pt x="15893" y="17161"/>
                </a:moveTo>
                <a:cubicBezTo>
                  <a:pt x="15849" y="17161"/>
                  <a:pt x="15806" y="17178"/>
                  <a:pt x="15772" y="17211"/>
                </a:cubicBezTo>
                <a:cubicBezTo>
                  <a:pt x="15706" y="17276"/>
                  <a:pt x="15706" y="17383"/>
                  <a:pt x="15772" y="17448"/>
                </a:cubicBezTo>
                <a:cubicBezTo>
                  <a:pt x="15839" y="17514"/>
                  <a:pt x="15947" y="17514"/>
                  <a:pt x="16013" y="17448"/>
                </a:cubicBezTo>
                <a:cubicBezTo>
                  <a:pt x="16080" y="17383"/>
                  <a:pt x="16080" y="17276"/>
                  <a:pt x="16013" y="17211"/>
                </a:cubicBezTo>
                <a:cubicBezTo>
                  <a:pt x="15980" y="17178"/>
                  <a:pt x="15936" y="17161"/>
                  <a:pt x="15893" y="17161"/>
                </a:cubicBezTo>
                <a:close/>
                <a:moveTo>
                  <a:pt x="16679" y="17161"/>
                </a:moveTo>
                <a:cubicBezTo>
                  <a:pt x="16636" y="17161"/>
                  <a:pt x="16592" y="17178"/>
                  <a:pt x="16559" y="17211"/>
                </a:cubicBezTo>
                <a:cubicBezTo>
                  <a:pt x="16492" y="17276"/>
                  <a:pt x="16492" y="17383"/>
                  <a:pt x="16559" y="17448"/>
                </a:cubicBezTo>
                <a:cubicBezTo>
                  <a:pt x="16625" y="17514"/>
                  <a:pt x="16733" y="17514"/>
                  <a:pt x="16800" y="17448"/>
                </a:cubicBezTo>
                <a:cubicBezTo>
                  <a:pt x="16866" y="17383"/>
                  <a:pt x="16866" y="17276"/>
                  <a:pt x="16800" y="17211"/>
                </a:cubicBezTo>
                <a:cubicBezTo>
                  <a:pt x="16766" y="17178"/>
                  <a:pt x="16723" y="17161"/>
                  <a:pt x="16679" y="17161"/>
                </a:cubicBezTo>
                <a:close/>
                <a:moveTo>
                  <a:pt x="17465" y="17161"/>
                </a:moveTo>
                <a:cubicBezTo>
                  <a:pt x="17422" y="17161"/>
                  <a:pt x="17378" y="17178"/>
                  <a:pt x="17345" y="17211"/>
                </a:cubicBezTo>
                <a:cubicBezTo>
                  <a:pt x="17279" y="17276"/>
                  <a:pt x="17279" y="17383"/>
                  <a:pt x="17345" y="17448"/>
                </a:cubicBezTo>
                <a:cubicBezTo>
                  <a:pt x="17411" y="17514"/>
                  <a:pt x="17519" y="17514"/>
                  <a:pt x="17585" y="17448"/>
                </a:cubicBezTo>
                <a:cubicBezTo>
                  <a:pt x="17652" y="17383"/>
                  <a:pt x="17652" y="17276"/>
                  <a:pt x="17585" y="17211"/>
                </a:cubicBezTo>
                <a:cubicBezTo>
                  <a:pt x="17552" y="17178"/>
                  <a:pt x="17509" y="17161"/>
                  <a:pt x="17465" y="17161"/>
                </a:cubicBezTo>
                <a:close/>
                <a:moveTo>
                  <a:pt x="18252" y="17161"/>
                </a:moveTo>
                <a:cubicBezTo>
                  <a:pt x="18208" y="17161"/>
                  <a:pt x="18165" y="17178"/>
                  <a:pt x="18131" y="17211"/>
                </a:cubicBezTo>
                <a:cubicBezTo>
                  <a:pt x="18065" y="17276"/>
                  <a:pt x="18065" y="17383"/>
                  <a:pt x="18131" y="17448"/>
                </a:cubicBezTo>
                <a:cubicBezTo>
                  <a:pt x="18198" y="17514"/>
                  <a:pt x="18305" y="17514"/>
                  <a:pt x="18371" y="17448"/>
                </a:cubicBezTo>
                <a:cubicBezTo>
                  <a:pt x="18438" y="17383"/>
                  <a:pt x="18438" y="17276"/>
                  <a:pt x="18371" y="17211"/>
                </a:cubicBezTo>
                <a:cubicBezTo>
                  <a:pt x="18338" y="17178"/>
                  <a:pt x="18295" y="17161"/>
                  <a:pt x="18252" y="17161"/>
                </a:cubicBezTo>
                <a:close/>
                <a:moveTo>
                  <a:pt x="19037" y="17161"/>
                </a:moveTo>
                <a:cubicBezTo>
                  <a:pt x="18994" y="17161"/>
                  <a:pt x="18951" y="17178"/>
                  <a:pt x="18918" y="17211"/>
                </a:cubicBezTo>
                <a:cubicBezTo>
                  <a:pt x="18851" y="17276"/>
                  <a:pt x="18851" y="17383"/>
                  <a:pt x="18918" y="17448"/>
                </a:cubicBezTo>
                <a:cubicBezTo>
                  <a:pt x="18984" y="17514"/>
                  <a:pt x="19091" y="17514"/>
                  <a:pt x="19158" y="17448"/>
                </a:cubicBezTo>
                <a:cubicBezTo>
                  <a:pt x="19224" y="17383"/>
                  <a:pt x="19224" y="17276"/>
                  <a:pt x="19158" y="17211"/>
                </a:cubicBezTo>
                <a:cubicBezTo>
                  <a:pt x="19125" y="17178"/>
                  <a:pt x="19081" y="17161"/>
                  <a:pt x="19037" y="17161"/>
                </a:cubicBezTo>
                <a:close/>
                <a:moveTo>
                  <a:pt x="19824" y="17161"/>
                </a:moveTo>
                <a:cubicBezTo>
                  <a:pt x="19780" y="17161"/>
                  <a:pt x="19736" y="17178"/>
                  <a:pt x="19703" y="17211"/>
                </a:cubicBezTo>
                <a:cubicBezTo>
                  <a:pt x="19637" y="17276"/>
                  <a:pt x="19637" y="17383"/>
                  <a:pt x="19703" y="17448"/>
                </a:cubicBezTo>
                <a:cubicBezTo>
                  <a:pt x="19770" y="17514"/>
                  <a:pt x="19878" y="17514"/>
                  <a:pt x="19944" y="17448"/>
                </a:cubicBezTo>
                <a:cubicBezTo>
                  <a:pt x="20010" y="17383"/>
                  <a:pt x="20010" y="17276"/>
                  <a:pt x="19944" y="17211"/>
                </a:cubicBezTo>
                <a:cubicBezTo>
                  <a:pt x="19911" y="17178"/>
                  <a:pt x="19867" y="17161"/>
                  <a:pt x="19824" y="17161"/>
                </a:cubicBezTo>
                <a:close/>
                <a:moveTo>
                  <a:pt x="20610" y="17161"/>
                </a:moveTo>
                <a:cubicBezTo>
                  <a:pt x="20566" y="17161"/>
                  <a:pt x="20523" y="17178"/>
                  <a:pt x="20490" y="17211"/>
                </a:cubicBezTo>
                <a:cubicBezTo>
                  <a:pt x="20423" y="17276"/>
                  <a:pt x="20423" y="17383"/>
                  <a:pt x="20490" y="17448"/>
                </a:cubicBezTo>
                <a:cubicBezTo>
                  <a:pt x="20556" y="17514"/>
                  <a:pt x="20664" y="17514"/>
                  <a:pt x="20730" y="17448"/>
                </a:cubicBezTo>
                <a:cubicBezTo>
                  <a:pt x="20797" y="17383"/>
                  <a:pt x="20797" y="17276"/>
                  <a:pt x="20730" y="17211"/>
                </a:cubicBezTo>
                <a:cubicBezTo>
                  <a:pt x="20697" y="17178"/>
                  <a:pt x="20653" y="17161"/>
                  <a:pt x="20610" y="17161"/>
                </a:cubicBezTo>
                <a:close/>
                <a:moveTo>
                  <a:pt x="21396" y="17161"/>
                </a:moveTo>
                <a:cubicBezTo>
                  <a:pt x="21353" y="17161"/>
                  <a:pt x="21309" y="17178"/>
                  <a:pt x="21276" y="17211"/>
                </a:cubicBezTo>
                <a:cubicBezTo>
                  <a:pt x="21209" y="17276"/>
                  <a:pt x="21209" y="17383"/>
                  <a:pt x="21276" y="17448"/>
                </a:cubicBezTo>
                <a:cubicBezTo>
                  <a:pt x="21342" y="17514"/>
                  <a:pt x="21450" y="17514"/>
                  <a:pt x="21517" y="17448"/>
                </a:cubicBezTo>
                <a:cubicBezTo>
                  <a:pt x="21583" y="17383"/>
                  <a:pt x="21583" y="17276"/>
                  <a:pt x="21517" y="17211"/>
                </a:cubicBezTo>
                <a:cubicBezTo>
                  <a:pt x="21483" y="17178"/>
                  <a:pt x="21440" y="17161"/>
                  <a:pt x="21396" y="17161"/>
                </a:cubicBezTo>
                <a:close/>
                <a:moveTo>
                  <a:pt x="169" y="17978"/>
                </a:moveTo>
                <a:cubicBezTo>
                  <a:pt x="126" y="17978"/>
                  <a:pt x="83" y="17995"/>
                  <a:pt x="49" y="18028"/>
                </a:cubicBezTo>
                <a:cubicBezTo>
                  <a:pt x="-17" y="18093"/>
                  <a:pt x="-17" y="18200"/>
                  <a:pt x="49" y="18265"/>
                </a:cubicBezTo>
                <a:cubicBezTo>
                  <a:pt x="116" y="18331"/>
                  <a:pt x="223" y="18331"/>
                  <a:pt x="290" y="18265"/>
                </a:cubicBezTo>
                <a:cubicBezTo>
                  <a:pt x="356" y="18200"/>
                  <a:pt x="356" y="18093"/>
                  <a:pt x="290" y="18028"/>
                </a:cubicBezTo>
                <a:cubicBezTo>
                  <a:pt x="256" y="17995"/>
                  <a:pt x="213" y="17978"/>
                  <a:pt x="169" y="17978"/>
                </a:cubicBezTo>
                <a:close/>
                <a:moveTo>
                  <a:pt x="955" y="17978"/>
                </a:moveTo>
                <a:cubicBezTo>
                  <a:pt x="912" y="17978"/>
                  <a:pt x="869" y="17995"/>
                  <a:pt x="836" y="18028"/>
                </a:cubicBezTo>
                <a:cubicBezTo>
                  <a:pt x="769" y="18093"/>
                  <a:pt x="769" y="18200"/>
                  <a:pt x="836" y="18265"/>
                </a:cubicBezTo>
                <a:cubicBezTo>
                  <a:pt x="902" y="18331"/>
                  <a:pt x="1009" y="18331"/>
                  <a:pt x="1076" y="18265"/>
                </a:cubicBezTo>
                <a:cubicBezTo>
                  <a:pt x="1142" y="18200"/>
                  <a:pt x="1142" y="18093"/>
                  <a:pt x="1076" y="18028"/>
                </a:cubicBezTo>
                <a:cubicBezTo>
                  <a:pt x="1043" y="17995"/>
                  <a:pt x="999" y="17978"/>
                  <a:pt x="955" y="17978"/>
                </a:cubicBezTo>
                <a:close/>
                <a:moveTo>
                  <a:pt x="1742" y="17978"/>
                </a:moveTo>
                <a:cubicBezTo>
                  <a:pt x="1698" y="17978"/>
                  <a:pt x="1654" y="17995"/>
                  <a:pt x="1621" y="18028"/>
                </a:cubicBezTo>
                <a:cubicBezTo>
                  <a:pt x="1555" y="18093"/>
                  <a:pt x="1555" y="18200"/>
                  <a:pt x="1621" y="18265"/>
                </a:cubicBezTo>
                <a:cubicBezTo>
                  <a:pt x="1688" y="18331"/>
                  <a:pt x="1796" y="18331"/>
                  <a:pt x="1862" y="18265"/>
                </a:cubicBezTo>
                <a:cubicBezTo>
                  <a:pt x="1928" y="18200"/>
                  <a:pt x="1928" y="18093"/>
                  <a:pt x="1862" y="18028"/>
                </a:cubicBezTo>
                <a:cubicBezTo>
                  <a:pt x="1829" y="17995"/>
                  <a:pt x="1785" y="17978"/>
                  <a:pt x="1742" y="17978"/>
                </a:cubicBezTo>
                <a:close/>
                <a:moveTo>
                  <a:pt x="2528" y="17978"/>
                </a:moveTo>
                <a:cubicBezTo>
                  <a:pt x="2484" y="17978"/>
                  <a:pt x="2441" y="17995"/>
                  <a:pt x="2408" y="18028"/>
                </a:cubicBezTo>
                <a:cubicBezTo>
                  <a:pt x="2341" y="18093"/>
                  <a:pt x="2341" y="18200"/>
                  <a:pt x="2408" y="18265"/>
                </a:cubicBezTo>
                <a:cubicBezTo>
                  <a:pt x="2474" y="18331"/>
                  <a:pt x="2582" y="18331"/>
                  <a:pt x="2648" y="18265"/>
                </a:cubicBezTo>
                <a:cubicBezTo>
                  <a:pt x="2715" y="18200"/>
                  <a:pt x="2715" y="18093"/>
                  <a:pt x="2648" y="18028"/>
                </a:cubicBezTo>
                <a:cubicBezTo>
                  <a:pt x="2615" y="17995"/>
                  <a:pt x="2571" y="17978"/>
                  <a:pt x="2528" y="17978"/>
                </a:cubicBezTo>
                <a:close/>
                <a:moveTo>
                  <a:pt x="3314" y="17978"/>
                </a:moveTo>
                <a:cubicBezTo>
                  <a:pt x="3271" y="17978"/>
                  <a:pt x="3227" y="17995"/>
                  <a:pt x="3194" y="18028"/>
                </a:cubicBezTo>
                <a:cubicBezTo>
                  <a:pt x="3127" y="18093"/>
                  <a:pt x="3127" y="18200"/>
                  <a:pt x="3194" y="18265"/>
                </a:cubicBezTo>
                <a:cubicBezTo>
                  <a:pt x="3260" y="18331"/>
                  <a:pt x="3368" y="18331"/>
                  <a:pt x="3434" y="18265"/>
                </a:cubicBezTo>
                <a:cubicBezTo>
                  <a:pt x="3500" y="18200"/>
                  <a:pt x="3500" y="18093"/>
                  <a:pt x="3434" y="18028"/>
                </a:cubicBezTo>
                <a:cubicBezTo>
                  <a:pt x="3401" y="17995"/>
                  <a:pt x="3358" y="17978"/>
                  <a:pt x="3314" y="17978"/>
                </a:cubicBezTo>
                <a:close/>
                <a:moveTo>
                  <a:pt x="4101" y="17978"/>
                </a:moveTo>
                <a:cubicBezTo>
                  <a:pt x="4057" y="17978"/>
                  <a:pt x="4013" y="17995"/>
                  <a:pt x="3980" y="18028"/>
                </a:cubicBezTo>
                <a:cubicBezTo>
                  <a:pt x="3914" y="18093"/>
                  <a:pt x="3914" y="18200"/>
                  <a:pt x="3980" y="18265"/>
                </a:cubicBezTo>
                <a:cubicBezTo>
                  <a:pt x="4047" y="18331"/>
                  <a:pt x="4154" y="18331"/>
                  <a:pt x="4220" y="18265"/>
                </a:cubicBezTo>
                <a:cubicBezTo>
                  <a:pt x="4287" y="18200"/>
                  <a:pt x="4287" y="18093"/>
                  <a:pt x="4220" y="18028"/>
                </a:cubicBezTo>
                <a:cubicBezTo>
                  <a:pt x="4187" y="17995"/>
                  <a:pt x="4144" y="17978"/>
                  <a:pt x="4101" y="17978"/>
                </a:cubicBezTo>
                <a:close/>
                <a:moveTo>
                  <a:pt x="4886" y="17978"/>
                </a:moveTo>
                <a:cubicBezTo>
                  <a:pt x="4843" y="17978"/>
                  <a:pt x="4800" y="17995"/>
                  <a:pt x="4766" y="18028"/>
                </a:cubicBezTo>
                <a:cubicBezTo>
                  <a:pt x="4700" y="18093"/>
                  <a:pt x="4700" y="18200"/>
                  <a:pt x="4766" y="18265"/>
                </a:cubicBezTo>
                <a:cubicBezTo>
                  <a:pt x="4833" y="18331"/>
                  <a:pt x="4940" y="18331"/>
                  <a:pt x="5007" y="18265"/>
                </a:cubicBezTo>
                <a:cubicBezTo>
                  <a:pt x="5073" y="18200"/>
                  <a:pt x="5073" y="18093"/>
                  <a:pt x="5007" y="18028"/>
                </a:cubicBezTo>
                <a:cubicBezTo>
                  <a:pt x="4973" y="17995"/>
                  <a:pt x="4930" y="17978"/>
                  <a:pt x="4886" y="17978"/>
                </a:cubicBezTo>
                <a:close/>
                <a:moveTo>
                  <a:pt x="5672" y="17978"/>
                </a:moveTo>
                <a:cubicBezTo>
                  <a:pt x="5629" y="17978"/>
                  <a:pt x="5586" y="17995"/>
                  <a:pt x="5553" y="18028"/>
                </a:cubicBezTo>
                <a:cubicBezTo>
                  <a:pt x="5486" y="18093"/>
                  <a:pt x="5486" y="18200"/>
                  <a:pt x="5553" y="18265"/>
                </a:cubicBezTo>
                <a:cubicBezTo>
                  <a:pt x="5619" y="18331"/>
                  <a:pt x="5726" y="18331"/>
                  <a:pt x="5793" y="18265"/>
                </a:cubicBezTo>
                <a:cubicBezTo>
                  <a:pt x="5859" y="18200"/>
                  <a:pt x="5859" y="18093"/>
                  <a:pt x="5793" y="18028"/>
                </a:cubicBezTo>
                <a:cubicBezTo>
                  <a:pt x="5760" y="17995"/>
                  <a:pt x="5716" y="17978"/>
                  <a:pt x="5672" y="17978"/>
                </a:cubicBezTo>
                <a:close/>
                <a:moveTo>
                  <a:pt x="6459" y="17978"/>
                </a:moveTo>
                <a:cubicBezTo>
                  <a:pt x="6415" y="17978"/>
                  <a:pt x="6372" y="17995"/>
                  <a:pt x="6338" y="18028"/>
                </a:cubicBezTo>
                <a:cubicBezTo>
                  <a:pt x="6272" y="18093"/>
                  <a:pt x="6272" y="18200"/>
                  <a:pt x="6338" y="18265"/>
                </a:cubicBezTo>
                <a:cubicBezTo>
                  <a:pt x="6405" y="18331"/>
                  <a:pt x="6513" y="18331"/>
                  <a:pt x="6579" y="18265"/>
                </a:cubicBezTo>
                <a:cubicBezTo>
                  <a:pt x="6646" y="18200"/>
                  <a:pt x="6646" y="18093"/>
                  <a:pt x="6579" y="18028"/>
                </a:cubicBezTo>
                <a:cubicBezTo>
                  <a:pt x="6546" y="17995"/>
                  <a:pt x="6502" y="17978"/>
                  <a:pt x="6459" y="17978"/>
                </a:cubicBezTo>
                <a:close/>
                <a:moveTo>
                  <a:pt x="7245" y="17978"/>
                </a:moveTo>
                <a:cubicBezTo>
                  <a:pt x="7202" y="17978"/>
                  <a:pt x="7158" y="17995"/>
                  <a:pt x="7125" y="18028"/>
                </a:cubicBezTo>
                <a:cubicBezTo>
                  <a:pt x="7058" y="18093"/>
                  <a:pt x="7058" y="18200"/>
                  <a:pt x="7125" y="18265"/>
                </a:cubicBezTo>
                <a:cubicBezTo>
                  <a:pt x="7191" y="18331"/>
                  <a:pt x="7299" y="18331"/>
                  <a:pt x="7365" y="18265"/>
                </a:cubicBezTo>
                <a:cubicBezTo>
                  <a:pt x="7432" y="18200"/>
                  <a:pt x="7432" y="18093"/>
                  <a:pt x="7365" y="18028"/>
                </a:cubicBezTo>
                <a:cubicBezTo>
                  <a:pt x="7332" y="17995"/>
                  <a:pt x="7289" y="17978"/>
                  <a:pt x="7245" y="17978"/>
                </a:cubicBezTo>
                <a:close/>
                <a:moveTo>
                  <a:pt x="8031" y="17978"/>
                </a:moveTo>
                <a:cubicBezTo>
                  <a:pt x="7988" y="17978"/>
                  <a:pt x="7944" y="17995"/>
                  <a:pt x="7911" y="18028"/>
                </a:cubicBezTo>
                <a:cubicBezTo>
                  <a:pt x="7845" y="18093"/>
                  <a:pt x="7845" y="18200"/>
                  <a:pt x="7911" y="18265"/>
                </a:cubicBezTo>
                <a:cubicBezTo>
                  <a:pt x="7977" y="18331"/>
                  <a:pt x="8085" y="18331"/>
                  <a:pt x="8151" y="18265"/>
                </a:cubicBezTo>
                <a:cubicBezTo>
                  <a:pt x="8217" y="18200"/>
                  <a:pt x="8217" y="18093"/>
                  <a:pt x="8151" y="18028"/>
                </a:cubicBezTo>
                <a:cubicBezTo>
                  <a:pt x="8118" y="17995"/>
                  <a:pt x="8075" y="17978"/>
                  <a:pt x="8031" y="17978"/>
                </a:cubicBezTo>
                <a:close/>
                <a:moveTo>
                  <a:pt x="8818" y="17978"/>
                </a:moveTo>
                <a:cubicBezTo>
                  <a:pt x="8774" y="17978"/>
                  <a:pt x="8730" y="17995"/>
                  <a:pt x="8697" y="18028"/>
                </a:cubicBezTo>
                <a:cubicBezTo>
                  <a:pt x="8631" y="18093"/>
                  <a:pt x="8631" y="18200"/>
                  <a:pt x="8697" y="18265"/>
                </a:cubicBezTo>
                <a:cubicBezTo>
                  <a:pt x="8764" y="18331"/>
                  <a:pt x="8871" y="18331"/>
                  <a:pt x="8937" y="18265"/>
                </a:cubicBezTo>
                <a:cubicBezTo>
                  <a:pt x="9004" y="18200"/>
                  <a:pt x="9004" y="18093"/>
                  <a:pt x="8937" y="18028"/>
                </a:cubicBezTo>
                <a:cubicBezTo>
                  <a:pt x="8904" y="17995"/>
                  <a:pt x="8861" y="17978"/>
                  <a:pt x="8818" y="17978"/>
                </a:cubicBezTo>
                <a:close/>
                <a:moveTo>
                  <a:pt x="9603" y="17978"/>
                </a:moveTo>
                <a:cubicBezTo>
                  <a:pt x="9560" y="17978"/>
                  <a:pt x="9517" y="17995"/>
                  <a:pt x="9483" y="18028"/>
                </a:cubicBezTo>
                <a:cubicBezTo>
                  <a:pt x="9417" y="18093"/>
                  <a:pt x="9417" y="18200"/>
                  <a:pt x="9483" y="18265"/>
                </a:cubicBezTo>
                <a:cubicBezTo>
                  <a:pt x="9550" y="18331"/>
                  <a:pt x="9657" y="18331"/>
                  <a:pt x="9724" y="18265"/>
                </a:cubicBezTo>
                <a:cubicBezTo>
                  <a:pt x="9790" y="18200"/>
                  <a:pt x="9790" y="18093"/>
                  <a:pt x="9724" y="18028"/>
                </a:cubicBezTo>
                <a:cubicBezTo>
                  <a:pt x="9690" y="17995"/>
                  <a:pt x="9647" y="17978"/>
                  <a:pt x="9603" y="17978"/>
                </a:cubicBezTo>
                <a:close/>
                <a:moveTo>
                  <a:pt x="10390" y="17978"/>
                </a:moveTo>
                <a:cubicBezTo>
                  <a:pt x="10346" y="17978"/>
                  <a:pt x="10303" y="17995"/>
                  <a:pt x="10270" y="18028"/>
                </a:cubicBezTo>
                <a:cubicBezTo>
                  <a:pt x="10203" y="18093"/>
                  <a:pt x="10203" y="18200"/>
                  <a:pt x="10270" y="18265"/>
                </a:cubicBezTo>
                <a:cubicBezTo>
                  <a:pt x="10336" y="18331"/>
                  <a:pt x="10444" y="18331"/>
                  <a:pt x="10510" y="18265"/>
                </a:cubicBezTo>
                <a:cubicBezTo>
                  <a:pt x="10576" y="18200"/>
                  <a:pt x="10576" y="18093"/>
                  <a:pt x="10510" y="18028"/>
                </a:cubicBezTo>
                <a:cubicBezTo>
                  <a:pt x="10477" y="17995"/>
                  <a:pt x="10433" y="17978"/>
                  <a:pt x="10390" y="17978"/>
                </a:cubicBezTo>
                <a:close/>
                <a:moveTo>
                  <a:pt x="11176" y="17978"/>
                </a:moveTo>
                <a:cubicBezTo>
                  <a:pt x="11132" y="17978"/>
                  <a:pt x="11089" y="17995"/>
                  <a:pt x="11055" y="18028"/>
                </a:cubicBezTo>
                <a:cubicBezTo>
                  <a:pt x="10989" y="18093"/>
                  <a:pt x="10989" y="18200"/>
                  <a:pt x="11055" y="18265"/>
                </a:cubicBezTo>
                <a:cubicBezTo>
                  <a:pt x="11122" y="18331"/>
                  <a:pt x="11230" y="18331"/>
                  <a:pt x="11296" y="18265"/>
                </a:cubicBezTo>
                <a:cubicBezTo>
                  <a:pt x="11363" y="18200"/>
                  <a:pt x="11363" y="18093"/>
                  <a:pt x="11296" y="18028"/>
                </a:cubicBezTo>
                <a:cubicBezTo>
                  <a:pt x="11263" y="17995"/>
                  <a:pt x="11219" y="17978"/>
                  <a:pt x="11176" y="17978"/>
                </a:cubicBezTo>
                <a:close/>
                <a:moveTo>
                  <a:pt x="11962" y="17978"/>
                </a:moveTo>
                <a:cubicBezTo>
                  <a:pt x="11919" y="17978"/>
                  <a:pt x="11875" y="17995"/>
                  <a:pt x="11842" y="18028"/>
                </a:cubicBezTo>
                <a:cubicBezTo>
                  <a:pt x="11775" y="18093"/>
                  <a:pt x="11775" y="18200"/>
                  <a:pt x="11842" y="18265"/>
                </a:cubicBezTo>
                <a:cubicBezTo>
                  <a:pt x="11908" y="18331"/>
                  <a:pt x="12016" y="18331"/>
                  <a:pt x="12083" y="18265"/>
                </a:cubicBezTo>
                <a:cubicBezTo>
                  <a:pt x="12149" y="18200"/>
                  <a:pt x="12149" y="18093"/>
                  <a:pt x="12083" y="18028"/>
                </a:cubicBezTo>
                <a:cubicBezTo>
                  <a:pt x="12049" y="17995"/>
                  <a:pt x="12006" y="17978"/>
                  <a:pt x="11962" y="17978"/>
                </a:cubicBezTo>
                <a:close/>
                <a:moveTo>
                  <a:pt x="12748" y="17978"/>
                </a:moveTo>
                <a:cubicBezTo>
                  <a:pt x="12705" y="17978"/>
                  <a:pt x="12661" y="17995"/>
                  <a:pt x="12628" y="18028"/>
                </a:cubicBezTo>
                <a:cubicBezTo>
                  <a:pt x="12562" y="18093"/>
                  <a:pt x="12562" y="18200"/>
                  <a:pt x="12628" y="18265"/>
                </a:cubicBezTo>
                <a:cubicBezTo>
                  <a:pt x="12694" y="18331"/>
                  <a:pt x="12802" y="18331"/>
                  <a:pt x="12868" y="18265"/>
                </a:cubicBezTo>
                <a:cubicBezTo>
                  <a:pt x="12935" y="18200"/>
                  <a:pt x="12935" y="18093"/>
                  <a:pt x="12868" y="18028"/>
                </a:cubicBezTo>
                <a:cubicBezTo>
                  <a:pt x="12835" y="17995"/>
                  <a:pt x="12792" y="17978"/>
                  <a:pt x="12748" y="17978"/>
                </a:cubicBezTo>
                <a:close/>
                <a:moveTo>
                  <a:pt x="13535" y="17978"/>
                </a:moveTo>
                <a:cubicBezTo>
                  <a:pt x="13491" y="17978"/>
                  <a:pt x="13447" y="17995"/>
                  <a:pt x="13414" y="18028"/>
                </a:cubicBezTo>
                <a:cubicBezTo>
                  <a:pt x="13348" y="18093"/>
                  <a:pt x="13348" y="18200"/>
                  <a:pt x="13414" y="18265"/>
                </a:cubicBezTo>
                <a:cubicBezTo>
                  <a:pt x="13481" y="18331"/>
                  <a:pt x="13588" y="18331"/>
                  <a:pt x="13654" y="18265"/>
                </a:cubicBezTo>
                <a:cubicBezTo>
                  <a:pt x="13721" y="18200"/>
                  <a:pt x="13721" y="18093"/>
                  <a:pt x="13654" y="18028"/>
                </a:cubicBezTo>
                <a:cubicBezTo>
                  <a:pt x="13621" y="17995"/>
                  <a:pt x="13578" y="17978"/>
                  <a:pt x="13535" y="17978"/>
                </a:cubicBezTo>
                <a:close/>
                <a:moveTo>
                  <a:pt x="14320" y="17978"/>
                </a:moveTo>
                <a:cubicBezTo>
                  <a:pt x="14277" y="17978"/>
                  <a:pt x="14234" y="17995"/>
                  <a:pt x="14201" y="18028"/>
                </a:cubicBezTo>
                <a:cubicBezTo>
                  <a:pt x="14134" y="18093"/>
                  <a:pt x="14134" y="18200"/>
                  <a:pt x="14201" y="18265"/>
                </a:cubicBezTo>
                <a:cubicBezTo>
                  <a:pt x="14267" y="18331"/>
                  <a:pt x="14374" y="18331"/>
                  <a:pt x="14441" y="18265"/>
                </a:cubicBezTo>
                <a:cubicBezTo>
                  <a:pt x="14507" y="18200"/>
                  <a:pt x="14507" y="18093"/>
                  <a:pt x="14441" y="18028"/>
                </a:cubicBezTo>
                <a:cubicBezTo>
                  <a:pt x="14408" y="17995"/>
                  <a:pt x="14364" y="17978"/>
                  <a:pt x="14320" y="17978"/>
                </a:cubicBezTo>
                <a:close/>
                <a:moveTo>
                  <a:pt x="15107" y="17978"/>
                </a:moveTo>
                <a:cubicBezTo>
                  <a:pt x="15063" y="17978"/>
                  <a:pt x="15019" y="17995"/>
                  <a:pt x="14986" y="18028"/>
                </a:cubicBezTo>
                <a:cubicBezTo>
                  <a:pt x="14920" y="18093"/>
                  <a:pt x="14920" y="18200"/>
                  <a:pt x="14986" y="18265"/>
                </a:cubicBezTo>
                <a:cubicBezTo>
                  <a:pt x="15053" y="18331"/>
                  <a:pt x="15161" y="18331"/>
                  <a:pt x="15227" y="18265"/>
                </a:cubicBezTo>
                <a:cubicBezTo>
                  <a:pt x="15293" y="18200"/>
                  <a:pt x="15293" y="18093"/>
                  <a:pt x="15227" y="18028"/>
                </a:cubicBezTo>
                <a:cubicBezTo>
                  <a:pt x="15194" y="17995"/>
                  <a:pt x="15150" y="17978"/>
                  <a:pt x="15107" y="17978"/>
                </a:cubicBezTo>
                <a:close/>
                <a:moveTo>
                  <a:pt x="15893" y="17978"/>
                </a:moveTo>
                <a:cubicBezTo>
                  <a:pt x="15849" y="17978"/>
                  <a:pt x="15806" y="17995"/>
                  <a:pt x="15772" y="18028"/>
                </a:cubicBezTo>
                <a:cubicBezTo>
                  <a:pt x="15706" y="18093"/>
                  <a:pt x="15706" y="18200"/>
                  <a:pt x="15772" y="18265"/>
                </a:cubicBezTo>
                <a:cubicBezTo>
                  <a:pt x="15839" y="18331"/>
                  <a:pt x="15947" y="18331"/>
                  <a:pt x="16013" y="18265"/>
                </a:cubicBezTo>
                <a:cubicBezTo>
                  <a:pt x="16080" y="18200"/>
                  <a:pt x="16080" y="18093"/>
                  <a:pt x="16013" y="18028"/>
                </a:cubicBezTo>
                <a:cubicBezTo>
                  <a:pt x="15980" y="17995"/>
                  <a:pt x="15936" y="17978"/>
                  <a:pt x="15893" y="17978"/>
                </a:cubicBezTo>
                <a:close/>
                <a:moveTo>
                  <a:pt x="16679" y="17978"/>
                </a:moveTo>
                <a:cubicBezTo>
                  <a:pt x="16636" y="17978"/>
                  <a:pt x="16592" y="17995"/>
                  <a:pt x="16559" y="18028"/>
                </a:cubicBezTo>
                <a:cubicBezTo>
                  <a:pt x="16492" y="18093"/>
                  <a:pt x="16492" y="18200"/>
                  <a:pt x="16559" y="18265"/>
                </a:cubicBezTo>
                <a:cubicBezTo>
                  <a:pt x="16625" y="18331"/>
                  <a:pt x="16733" y="18331"/>
                  <a:pt x="16800" y="18265"/>
                </a:cubicBezTo>
                <a:cubicBezTo>
                  <a:pt x="16866" y="18200"/>
                  <a:pt x="16866" y="18093"/>
                  <a:pt x="16800" y="18028"/>
                </a:cubicBezTo>
                <a:cubicBezTo>
                  <a:pt x="16766" y="17995"/>
                  <a:pt x="16723" y="17978"/>
                  <a:pt x="16679" y="17978"/>
                </a:cubicBezTo>
                <a:close/>
                <a:moveTo>
                  <a:pt x="17465" y="17978"/>
                </a:moveTo>
                <a:cubicBezTo>
                  <a:pt x="17422" y="17978"/>
                  <a:pt x="17378" y="17995"/>
                  <a:pt x="17345" y="18028"/>
                </a:cubicBezTo>
                <a:cubicBezTo>
                  <a:pt x="17279" y="18093"/>
                  <a:pt x="17279" y="18200"/>
                  <a:pt x="17345" y="18265"/>
                </a:cubicBezTo>
                <a:cubicBezTo>
                  <a:pt x="17411" y="18331"/>
                  <a:pt x="17519" y="18331"/>
                  <a:pt x="17585" y="18265"/>
                </a:cubicBezTo>
                <a:cubicBezTo>
                  <a:pt x="17652" y="18200"/>
                  <a:pt x="17652" y="18093"/>
                  <a:pt x="17585" y="18028"/>
                </a:cubicBezTo>
                <a:cubicBezTo>
                  <a:pt x="17552" y="17995"/>
                  <a:pt x="17509" y="17978"/>
                  <a:pt x="17465" y="17978"/>
                </a:cubicBezTo>
                <a:close/>
                <a:moveTo>
                  <a:pt x="18252" y="17978"/>
                </a:moveTo>
                <a:cubicBezTo>
                  <a:pt x="18208" y="17978"/>
                  <a:pt x="18165" y="17995"/>
                  <a:pt x="18131" y="18028"/>
                </a:cubicBezTo>
                <a:cubicBezTo>
                  <a:pt x="18065" y="18093"/>
                  <a:pt x="18065" y="18200"/>
                  <a:pt x="18131" y="18265"/>
                </a:cubicBezTo>
                <a:cubicBezTo>
                  <a:pt x="18198" y="18331"/>
                  <a:pt x="18305" y="18331"/>
                  <a:pt x="18371" y="18265"/>
                </a:cubicBezTo>
                <a:cubicBezTo>
                  <a:pt x="18438" y="18200"/>
                  <a:pt x="18438" y="18093"/>
                  <a:pt x="18371" y="18028"/>
                </a:cubicBezTo>
                <a:cubicBezTo>
                  <a:pt x="18338" y="17995"/>
                  <a:pt x="18295" y="17978"/>
                  <a:pt x="18252" y="17978"/>
                </a:cubicBezTo>
                <a:close/>
                <a:moveTo>
                  <a:pt x="19037" y="17978"/>
                </a:moveTo>
                <a:cubicBezTo>
                  <a:pt x="18994" y="17978"/>
                  <a:pt x="18951" y="17995"/>
                  <a:pt x="18918" y="18028"/>
                </a:cubicBezTo>
                <a:cubicBezTo>
                  <a:pt x="18851" y="18093"/>
                  <a:pt x="18851" y="18200"/>
                  <a:pt x="18918" y="18265"/>
                </a:cubicBezTo>
                <a:cubicBezTo>
                  <a:pt x="18984" y="18331"/>
                  <a:pt x="19091" y="18331"/>
                  <a:pt x="19158" y="18265"/>
                </a:cubicBezTo>
                <a:cubicBezTo>
                  <a:pt x="19224" y="18200"/>
                  <a:pt x="19224" y="18093"/>
                  <a:pt x="19158" y="18028"/>
                </a:cubicBezTo>
                <a:cubicBezTo>
                  <a:pt x="19125" y="17995"/>
                  <a:pt x="19081" y="17978"/>
                  <a:pt x="19037" y="17978"/>
                </a:cubicBezTo>
                <a:close/>
                <a:moveTo>
                  <a:pt x="19824" y="17978"/>
                </a:moveTo>
                <a:cubicBezTo>
                  <a:pt x="19780" y="17978"/>
                  <a:pt x="19736" y="17995"/>
                  <a:pt x="19703" y="18028"/>
                </a:cubicBezTo>
                <a:cubicBezTo>
                  <a:pt x="19637" y="18093"/>
                  <a:pt x="19637" y="18200"/>
                  <a:pt x="19703" y="18265"/>
                </a:cubicBezTo>
                <a:cubicBezTo>
                  <a:pt x="19770" y="18331"/>
                  <a:pt x="19878" y="18331"/>
                  <a:pt x="19944" y="18265"/>
                </a:cubicBezTo>
                <a:cubicBezTo>
                  <a:pt x="20010" y="18200"/>
                  <a:pt x="20010" y="18093"/>
                  <a:pt x="19944" y="18028"/>
                </a:cubicBezTo>
                <a:cubicBezTo>
                  <a:pt x="19911" y="17995"/>
                  <a:pt x="19867" y="17978"/>
                  <a:pt x="19824" y="17978"/>
                </a:cubicBezTo>
                <a:close/>
                <a:moveTo>
                  <a:pt x="20610" y="17978"/>
                </a:moveTo>
                <a:cubicBezTo>
                  <a:pt x="20566" y="17978"/>
                  <a:pt x="20523" y="17995"/>
                  <a:pt x="20490" y="18028"/>
                </a:cubicBezTo>
                <a:cubicBezTo>
                  <a:pt x="20423" y="18093"/>
                  <a:pt x="20423" y="18200"/>
                  <a:pt x="20490" y="18265"/>
                </a:cubicBezTo>
                <a:cubicBezTo>
                  <a:pt x="20556" y="18331"/>
                  <a:pt x="20664" y="18331"/>
                  <a:pt x="20730" y="18265"/>
                </a:cubicBezTo>
                <a:cubicBezTo>
                  <a:pt x="20797" y="18200"/>
                  <a:pt x="20797" y="18093"/>
                  <a:pt x="20730" y="18028"/>
                </a:cubicBezTo>
                <a:cubicBezTo>
                  <a:pt x="20697" y="17995"/>
                  <a:pt x="20653" y="17978"/>
                  <a:pt x="20610" y="17978"/>
                </a:cubicBezTo>
                <a:close/>
                <a:moveTo>
                  <a:pt x="21396" y="17978"/>
                </a:moveTo>
                <a:cubicBezTo>
                  <a:pt x="21353" y="17978"/>
                  <a:pt x="21309" y="17995"/>
                  <a:pt x="21276" y="18028"/>
                </a:cubicBezTo>
                <a:cubicBezTo>
                  <a:pt x="21209" y="18093"/>
                  <a:pt x="21209" y="18200"/>
                  <a:pt x="21276" y="18265"/>
                </a:cubicBezTo>
                <a:cubicBezTo>
                  <a:pt x="21342" y="18331"/>
                  <a:pt x="21450" y="18331"/>
                  <a:pt x="21517" y="18265"/>
                </a:cubicBezTo>
                <a:cubicBezTo>
                  <a:pt x="21583" y="18200"/>
                  <a:pt x="21583" y="18093"/>
                  <a:pt x="21517" y="18028"/>
                </a:cubicBezTo>
                <a:cubicBezTo>
                  <a:pt x="21483" y="17995"/>
                  <a:pt x="21440" y="17978"/>
                  <a:pt x="21396" y="17978"/>
                </a:cubicBezTo>
                <a:close/>
                <a:moveTo>
                  <a:pt x="169" y="18795"/>
                </a:moveTo>
                <a:cubicBezTo>
                  <a:pt x="126" y="18795"/>
                  <a:pt x="83" y="18812"/>
                  <a:pt x="49" y="18845"/>
                </a:cubicBezTo>
                <a:cubicBezTo>
                  <a:pt x="-17" y="18910"/>
                  <a:pt x="-17" y="19017"/>
                  <a:pt x="49" y="19083"/>
                </a:cubicBezTo>
                <a:cubicBezTo>
                  <a:pt x="116" y="19149"/>
                  <a:pt x="223" y="19149"/>
                  <a:pt x="290" y="19083"/>
                </a:cubicBezTo>
                <a:cubicBezTo>
                  <a:pt x="356" y="19017"/>
                  <a:pt x="356" y="18910"/>
                  <a:pt x="290" y="18845"/>
                </a:cubicBezTo>
                <a:cubicBezTo>
                  <a:pt x="256" y="18812"/>
                  <a:pt x="213" y="18795"/>
                  <a:pt x="169" y="18795"/>
                </a:cubicBezTo>
                <a:close/>
                <a:moveTo>
                  <a:pt x="955" y="18795"/>
                </a:moveTo>
                <a:cubicBezTo>
                  <a:pt x="912" y="18795"/>
                  <a:pt x="869" y="18812"/>
                  <a:pt x="836" y="18845"/>
                </a:cubicBezTo>
                <a:cubicBezTo>
                  <a:pt x="769" y="18910"/>
                  <a:pt x="769" y="19017"/>
                  <a:pt x="836" y="19083"/>
                </a:cubicBezTo>
                <a:cubicBezTo>
                  <a:pt x="902" y="19149"/>
                  <a:pt x="1009" y="19149"/>
                  <a:pt x="1076" y="19083"/>
                </a:cubicBezTo>
                <a:cubicBezTo>
                  <a:pt x="1142" y="19017"/>
                  <a:pt x="1142" y="18910"/>
                  <a:pt x="1076" y="18845"/>
                </a:cubicBezTo>
                <a:cubicBezTo>
                  <a:pt x="1043" y="18812"/>
                  <a:pt x="999" y="18795"/>
                  <a:pt x="955" y="18795"/>
                </a:cubicBezTo>
                <a:close/>
                <a:moveTo>
                  <a:pt x="1742" y="18795"/>
                </a:moveTo>
                <a:cubicBezTo>
                  <a:pt x="1698" y="18795"/>
                  <a:pt x="1654" y="18812"/>
                  <a:pt x="1621" y="18845"/>
                </a:cubicBezTo>
                <a:cubicBezTo>
                  <a:pt x="1555" y="18910"/>
                  <a:pt x="1555" y="19017"/>
                  <a:pt x="1621" y="19083"/>
                </a:cubicBezTo>
                <a:cubicBezTo>
                  <a:pt x="1688" y="19149"/>
                  <a:pt x="1796" y="19149"/>
                  <a:pt x="1862" y="19083"/>
                </a:cubicBezTo>
                <a:cubicBezTo>
                  <a:pt x="1928" y="19017"/>
                  <a:pt x="1928" y="18910"/>
                  <a:pt x="1862" y="18845"/>
                </a:cubicBezTo>
                <a:cubicBezTo>
                  <a:pt x="1829" y="18812"/>
                  <a:pt x="1785" y="18795"/>
                  <a:pt x="1742" y="18795"/>
                </a:cubicBezTo>
                <a:close/>
                <a:moveTo>
                  <a:pt x="2528" y="18795"/>
                </a:moveTo>
                <a:cubicBezTo>
                  <a:pt x="2484" y="18795"/>
                  <a:pt x="2441" y="18812"/>
                  <a:pt x="2408" y="18845"/>
                </a:cubicBezTo>
                <a:cubicBezTo>
                  <a:pt x="2341" y="18910"/>
                  <a:pt x="2341" y="19017"/>
                  <a:pt x="2408" y="19083"/>
                </a:cubicBezTo>
                <a:cubicBezTo>
                  <a:pt x="2474" y="19149"/>
                  <a:pt x="2582" y="19149"/>
                  <a:pt x="2648" y="19083"/>
                </a:cubicBezTo>
                <a:cubicBezTo>
                  <a:pt x="2715" y="19017"/>
                  <a:pt x="2715" y="18910"/>
                  <a:pt x="2648" y="18845"/>
                </a:cubicBezTo>
                <a:cubicBezTo>
                  <a:pt x="2615" y="18812"/>
                  <a:pt x="2571" y="18795"/>
                  <a:pt x="2528" y="18795"/>
                </a:cubicBezTo>
                <a:close/>
                <a:moveTo>
                  <a:pt x="3314" y="18795"/>
                </a:moveTo>
                <a:cubicBezTo>
                  <a:pt x="3271" y="18795"/>
                  <a:pt x="3227" y="18812"/>
                  <a:pt x="3194" y="18845"/>
                </a:cubicBezTo>
                <a:cubicBezTo>
                  <a:pt x="3127" y="18910"/>
                  <a:pt x="3127" y="19017"/>
                  <a:pt x="3194" y="19083"/>
                </a:cubicBezTo>
                <a:cubicBezTo>
                  <a:pt x="3260" y="19149"/>
                  <a:pt x="3368" y="19149"/>
                  <a:pt x="3434" y="19083"/>
                </a:cubicBezTo>
                <a:cubicBezTo>
                  <a:pt x="3500" y="19017"/>
                  <a:pt x="3500" y="18910"/>
                  <a:pt x="3434" y="18845"/>
                </a:cubicBezTo>
                <a:cubicBezTo>
                  <a:pt x="3401" y="18812"/>
                  <a:pt x="3358" y="18795"/>
                  <a:pt x="3314" y="18795"/>
                </a:cubicBezTo>
                <a:close/>
                <a:moveTo>
                  <a:pt x="4101" y="18795"/>
                </a:moveTo>
                <a:cubicBezTo>
                  <a:pt x="4057" y="18795"/>
                  <a:pt x="4013" y="18812"/>
                  <a:pt x="3980" y="18845"/>
                </a:cubicBezTo>
                <a:cubicBezTo>
                  <a:pt x="3914" y="18910"/>
                  <a:pt x="3914" y="19017"/>
                  <a:pt x="3980" y="19083"/>
                </a:cubicBezTo>
                <a:cubicBezTo>
                  <a:pt x="4047" y="19149"/>
                  <a:pt x="4154" y="19149"/>
                  <a:pt x="4220" y="19083"/>
                </a:cubicBezTo>
                <a:cubicBezTo>
                  <a:pt x="4287" y="19017"/>
                  <a:pt x="4287" y="18910"/>
                  <a:pt x="4220" y="18845"/>
                </a:cubicBezTo>
                <a:cubicBezTo>
                  <a:pt x="4187" y="18812"/>
                  <a:pt x="4144" y="18795"/>
                  <a:pt x="4101" y="18795"/>
                </a:cubicBezTo>
                <a:close/>
                <a:moveTo>
                  <a:pt x="4886" y="18795"/>
                </a:moveTo>
                <a:cubicBezTo>
                  <a:pt x="4843" y="18795"/>
                  <a:pt x="4800" y="18812"/>
                  <a:pt x="4766" y="18845"/>
                </a:cubicBezTo>
                <a:cubicBezTo>
                  <a:pt x="4700" y="18910"/>
                  <a:pt x="4700" y="19017"/>
                  <a:pt x="4766" y="19083"/>
                </a:cubicBezTo>
                <a:cubicBezTo>
                  <a:pt x="4833" y="19149"/>
                  <a:pt x="4940" y="19149"/>
                  <a:pt x="5007" y="19083"/>
                </a:cubicBezTo>
                <a:cubicBezTo>
                  <a:pt x="5073" y="19017"/>
                  <a:pt x="5073" y="18910"/>
                  <a:pt x="5007" y="18845"/>
                </a:cubicBezTo>
                <a:cubicBezTo>
                  <a:pt x="4973" y="18812"/>
                  <a:pt x="4930" y="18795"/>
                  <a:pt x="4886" y="18795"/>
                </a:cubicBezTo>
                <a:close/>
                <a:moveTo>
                  <a:pt x="5672" y="18795"/>
                </a:moveTo>
                <a:cubicBezTo>
                  <a:pt x="5629" y="18795"/>
                  <a:pt x="5586" y="18812"/>
                  <a:pt x="5553" y="18845"/>
                </a:cubicBezTo>
                <a:cubicBezTo>
                  <a:pt x="5486" y="18910"/>
                  <a:pt x="5486" y="19017"/>
                  <a:pt x="5553" y="19083"/>
                </a:cubicBezTo>
                <a:cubicBezTo>
                  <a:pt x="5619" y="19149"/>
                  <a:pt x="5726" y="19149"/>
                  <a:pt x="5793" y="19083"/>
                </a:cubicBezTo>
                <a:cubicBezTo>
                  <a:pt x="5859" y="19017"/>
                  <a:pt x="5859" y="18910"/>
                  <a:pt x="5793" y="18845"/>
                </a:cubicBezTo>
                <a:cubicBezTo>
                  <a:pt x="5760" y="18812"/>
                  <a:pt x="5716" y="18795"/>
                  <a:pt x="5672" y="18795"/>
                </a:cubicBezTo>
                <a:close/>
                <a:moveTo>
                  <a:pt x="6459" y="18795"/>
                </a:moveTo>
                <a:cubicBezTo>
                  <a:pt x="6415" y="18795"/>
                  <a:pt x="6372" y="18812"/>
                  <a:pt x="6338" y="18845"/>
                </a:cubicBezTo>
                <a:cubicBezTo>
                  <a:pt x="6272" y="18910"/>
                  <a:pt x="6272" y="19017"/>
                  <a:pt x="6338" y="19083"/>
                </a:cubicBezTo>
                <a:cubicBezTo>
                  <a:pt x="6405" y="19149"/>
                  <a:pt x="6513" y="19149"/>
                  <a:pt x="6579" y="19083"/>
                </a:cubicBezTo>
                <a:cubicBezTo>
                  <a:pt x="6646" y="19017"/>
                  <a:pt x="6646" y="18910"/>
                  <a:pt x="6579" y="18845"/>
                </a:cubicBezTo>
                <a:cubicBezTo>
                  <a:pt x="6546" y="18812"/>
                  <a:pt x="6502" y="18795"/>
                  <a:pt x="6459" y="18795"/>
                </a:cubicBezTo>
                <a:close/>
                <a:moveTo>
                  <a:pt x="7245" y="18795"/>
                </a:moveTo>
                <a:cubicBezTo>
                  <a:pt x="7202" y="18795"/>
                  <a:pt x="7158" y="18812"/>
                  <a:pt x="7125" y="18845"/>
                </a:cubicBezTo>
                <a:cubicBezTo>
                  <a:pt x="7058" y="18910"/>
                  <a:pt x="7058" y="19017"/>
                  <a:pt x="7125" y="19083"/>
                </a:cubicBezTo>
                <a:cubicBezTo>
                  <a:pt x="7191" y="19149"/>
                  <a:pt x="7299" y="19149"/>
                  <a:pt x="7365" y="19083"/>
                </a:cubicBezTo>
                <a:cubicBezTo>
                  <a:pt x="7432" y="19017"/>
                  <a:pt x="7432" y="18910"/>
                  <a:pt x="7365" y="18845"/>
                </a:cubicBezTo>
                <a:cubicBezTo>
                  <a:pt x="7332" y="18812"/>
                  <a:pt x="7289" y="18795"/>
                  <a:pt x="7245" y="18795"/>
                </a:cubicBezTo>
                <a:close/>
                <a:moveTo>
                  <a:pt x="8031" y="18795"/>
                </a:moveTo>
                <a:cubicBezTo>
                  <a:pt x="7988" y="18795"/>
                  <a:pt x="7944" y="18812"/>
                  <a:pt x="7911" y="18845"/>
                </a:cubicBezTo>
                <a:cubicBezTo>
                  <a:pt x="7845" y="18910"/>
                  <a:pt x="7845" y="19017"/>
                  <a:pt x="7911" y="19083"/>
                </a:cubicBezTo>
                <a:cubicBezTo>
                  <a:pt x="7977" y="19149"/>
                  <a:pt x="8085" y="19149"/>
                  <a:pt x="8151" y="19083"/>
                </a:cubicBezTo>
                <a:cubicBezTo>
                  <a:pt x="8217" y="19017"/>
                  <a:pt x="8217" y="18910"/>
                  <a:pt x="8151" y="18845"/>
                </a:cubicBezTo>
                <a:cubicBezTo>
                  <a:pt x="8118" y="18812"/>
                  <a:pt x="8075" y="18795"/>
                  <a:pt x="8031" y="18795"/>
                </a:cubicBezTo>
                <a:close/>
                <a:moveTo>
                  <a:pt x="8818" y="18795"/>
                </a:moveTo>
                <a:cubicBezTo>
                  <a:pt x="8774" y="18795"/>
                  <a:pt x="8730" y="18812"/>
                  <a:pt x="8697" y="18845"/>
                </a:cubicBezTo>
                <a:cubicBezTo>
                  <a:pt x="8631" y="18910"/>
                  <a:pt x="8631" y="19017"/>
                  <a:pt x="8697" y="19083"/>
                </a:cubicBezTo>
                <a:cubicBezTo>
                  <a:pt x="8764" y="19149"/>
                  <a:pt x="8871" y="19149"/>
                  <a:pt x="8937" y="19083"/>
                </a:cubicBezTo>
                <a:cubicBezTo>
                  <a:pt x="9004" y="19017"/>
                  <a:pt x="9004" y="18910"/>
                  <a:pt x="8937" y="18845"/>
                </a:cubicBezTo>
                <a:cubicBezTo>
                  <a:pt x="8904" y="18812"/>
                  <a:pt x="8861" y="18795"/>
                  <a:pt x="8818" y="18795"/>
                </a:cubicBezTo>
                <a:close/>
                <a:moveTo>
                  <a:pt x="9603" y="18795"/>
                </a:moveTo>
                <a:cubicBezTo>
                  <a:pt x="9560" y="18795"/>
                  <a:pt x="9517" y="18812"/>
                  <a:pt x="9483" y="18845"/>
                </a:cubicBezTo>
                <a:cubicBezTo>
                  <a:pt x="9417" y="18910"/>
                  <a:pt x="9417" y="19017"/>
                  <a:pt x="9483" y="19083"/>
                </a:cubicBezTo>
                <a:cubicBezTo>
                  <a:pt x="9550" y="19149"/>
                  <a:pt x="9657" y="19149"/>
                  <a:pt x="9724" y="19083"/>
                </a:cubicBezTo>
                <a:cubicBezTo>
                  <a:pt x="9790" y="19017"/>
                  <a:pt x="9790" y="18910"/>
                  <a:pt x="9724" y="18845"/>
                </a:cubicBezTo>
                <a:cubicBezTo>
                  <a:pt x="9690" y="18812"/>
                  <a:pt x="9647" y="18795"/>
                  <a:pt x="9603" y="18795"/>
                </a:cubicBezTo>
                <a:close/>
                <a:moveTo>
                  <a:pt x="10390" y="18795"/>
                </a:moveTo>
                <a:cubicBezTo>
                  <a:pt x="10346" y="18795"/>
                  <a:pt x="10303" y="18812"/>
                  <a:pt x="10270" y="18845"/>
                </a:cubicBezTo>
                <a:cubicBezTo>
                  <a:pt x="10203" y="18910"/>
                  <a:pt x="10203" y="19017"/>
                  <a:pt x="10270" y="19083"/>
                </a:cubicBezTo>
                <a:cubicBezTo>
                  <a:pt x="10336" y="19149"/>
                  <a:pt x="10444" y="19149"/>
                  <a:pt x="10510" y="19083"/>
                </a:cubicBezTo>
                <a:cubicBezTo>
                  <a:pt x="10576" y="19017"/>
                  <a:pt x="10576" y="18910"/>
                  <a:pt x="10510" y="18845"/>
                </a:cubicBezTo>
                <a:cubicBezTo>
                  <a:pt x="10477" y="18812"/>
                  <a:pt x="10433" y="18795"/>
                  <a:pt x="10390" y="18795"/>
                </a:cubicBezTo>
                <a:close/>
                <a:moveTo>
                  <a:pt x="11176" y="18795"/>
                </a:moveTo>
                <a:cubicBezTo>
                  <a:pt x="11132" y="18795"/>
                  <a:pt x="11089" y="18812"/>
                  <a:pt x="11055" y="18845"/>
                </a:cubicBezTo>
                <a:cubicBezTo>
                  <a:pt x="10989" y="18910"/>
                  <a:pt x="10989" y="19017"/>
                  <a:pt x="11055" y="19083"/>
                </a:cubicBezTo>
                <a:cubicBezTo>
                  <a:pt x="11122" y="19149"/>
                  <a:pt x="11230" y="19149"/>
                  <a:pt x="11296" y="19083"/>
                </a:cubicBezTo>
                <a:cubicBezTo>
                  <a:pt x="11363" y="19017"/>
                  <a:pt x="11363" y="18910"/>
                  <a:pt x="11296" y="18845"/>
                </a:cubicBezTo>
                <a:cubicBezTo>
                  <a:pt x="11263" y="18812"/>
                  <a:pt x="11219" y="18795"/>
                  <a:pt x="11176" y="18795"/>
                </a:cubicBezTo>
                <a:close/>
                <a:moveTo>
                  <a:pt x="11962" y="18795"/>
                </a:moveTo>
                <a:cubicBezTo>
                  <a:pt x="11919" y="18795"/>
                  <a:pt x="11875" y="18812"/>
                  <a:pt x="11842" y="18845"/>
                </a:cubicBezTo>
                <a:cubicBezTo>
                  <a:pt x="11775" y="18910"/>
                  <a:pt x="11775" y="19017"/>
                  <a:pt x="11842" y="19083"/>
                </a:cubicBezTo>
                <a:cubicBezTo>
                  <a:pt x="11908" y="19149"/>
                  <a:pt x="12016" y="19149"/>
                  <a:pt x="12083" y="19083"/>
                </a:cubicBezTo>
                <a:cubicBezTo>
                  <a:pt x="12149" y="19017"/>
                  <a:pt x="12149" y="18910"/>
                  <a:pt x="12083" y="18845"/>
                </a:cubicBezTo>
                <a:cubicBezTo>
                  <a:pt x="12049" y="18812"/>
                  <a:pt x="12006" y="18795"/>
                  <a:pt x="11962" y="18795"/>
                </a:cubicBezTo>
                <a:close/>
                <a:moveTo>
                  <a:pt x="12748" y="18795"/>
                </a:moveTo>
                <a:cubicBezTo>
                  <a:pt x="12705" y="18795"/>
                  <a:pt x="12661" y="18812"/>
                  <a:pt x="12628" y="18845"/>
                </a:cubicBezTo>
                <a:cubicBezTo>
                  <a:pt x="12562" y="18910"/>
                  <a:pt x="12562" y="19017"/>
                  <a:pt x="12628" y="19083"/>
                </a:cubicBezTo>
                <a:cubicBezTo>
                  <a:pt x="12694" y="19149"/>
                  <a:pt x="12802" y="19149"/>
                  <a:pt x="12868" y="19083"/>
                </a:cubicBezTo>
                <a:cubicBezTo>
                  <a:pt x="12935" y="19017"/>
                  <a:pt x="12935" y="18910"/>
                  <a:pt x="12868" y="18845"/>
                </a:cubicBezTo>
                <a:cubicBezTo>
                  <a:pt x="12835" y="18812"/>
                  <a:pt x="12792" y="18795"/>
                  <a:pt x="12748" y="18795"/>
                </a:cubicBezTo>
                <a:close/>
                <a:moveTo>
                  <a:pt x="13535" y="18795"/>
                </a:moveTo>
                <a:cubicBezTo>
                  <a:pt x="13491" y="18795"/>
                  <a:pt x="13447" y="18812"/>
                  <a:pt x="13414" y="18845"/>
                </a:cubicBezTo>
                <a:cubicBezTo>
                  <a:pt x="13348" y="18910"/>
                  <a:pt x="13348" y="19017"/>
                  <a:pt x="13414" y="19083"/>
                </a:cubicBezTo>
                <a:cubicBezTo>
                  <a:pt x="13481" y="19149"/>
                  <a:pt x="13588" y="19149"/>
                  <a:pt x="13654" y="19083"/>
                </a:cubicBezTo>
                <a:cubicBezTo>
                  <a:pt x="13721" y="19017"/>
                  <a:pt x="13721" y="18910"/>
                  <a:pt x="13654" y="18845"/>
                </a:cubicBezTo>
                <a:cubicBezTo>
                  <a:pt x="13621" y="18812"/>
                  <a:pt x="13578" y="18795"/>
                  <a:pt x="13535" y="18795"/>
                </a:cubicBezTo>
                <a:close/>
                <a:moveTo>
                  <a:pt x="14320" y="18795"/>
                </a:moveTo>
                <a:cubicBezTo>
                  <a:pt x="14277" y="18795"/>
                  <a:pt x="14234" y="18812"/>
                  <a:pt x="14201" y="18845"/>
                </a:cubicBezTo>
                <a:cubicBezTo>
                  <a:pt x="14134" y="18910"/>
                  <a:pt x="14134" y="19017"/>
                  <a:pt x="14201" y="19083"/>
                </a:cubicBezTo>
                <a:cubicBezTo>
                  <a:pt x="14267" y="19149"/>
                  <a:pt x="14374" y="19149"/>
                  <a:pt x="14441" y="19083"/>
                </a:cubicBezTo>
                <a:cubicBezTo>
                  <a:pt x="14507" y="19017"/>
                  <a:pt x="14507" y="18910"/>
                  <a:pt x="14441" y="18845"/>
                </a:cubicBezTo>
                <a:cubicBezTo>
                  <a:pt x="14408" y="18812"/>
                  <a:pt x="14364" y="18795"/>
                  <a:pt x="14320" y="18795"/>
                </a:cubicBezTo>
                <a:close/>
                <a:moveTo>
                  <a:pt x="15107" y="18795"/>
                </a:moveTo>
                <a:cubicBezTo>
                  <a:pt x="15063" y="18795"/>
                  <a:pt x="15019" y="18812"/>
                  <a:pt x="14986" y="18845"/>
                </a:cubicBezTo>
                <a:cubicBezTo>
                  <a:pt x="14920" y="18910"/>
                  <a:pt x="14920" y="19017"/>
                  <a:pt x="14986" y="19083"/>
                </a:cubicBezTo>
                <a:cubicBezTo>
                  <a:pt x="15053" y="19149"/>
                  <a:pt x="15161" y="19149"/>
                  <a:pt x="15227" y="19083"/>
                </a:cubicBezTo>
                <a:cubicBezTo>
                  <a:pt x="15293" y="19017"/>
                  <a:pt x="15293" y="18910"/>
                  <a:pt x="15227" y="18845"/>
                </a:cubicBezTo>
                <a:cubicBezTo>
                  <a:pt x="15194" y="18812"/>
                  <a:pt x="15150" y="18795"/>
                  <a:pt x="15107" y="18795"/>
                </a:cubicBezTo>
                <a:close/>
                <a:moveTo>
                  <a:pt x="15893" y="18795"/>
                </a:moveTo>
                <a:cubicBezTo>
                  <a:pt x="15849" y="18795"/>
                  <a:pt x="15806" y="18812"/>
                  <a:pt x="15772" y="18845"/>
                </a:cubicBezTo>
                <a:cubicBezTo>
                  <a:pt x="15706" y="18910"/>
                  <a:pt x="15706" y="19017"/>
                  <a:pt x="15772" y="19083"/>
                </a:cubicBezTo>
                <a:cubicBezTo>
                  <a:pt x="15839" y="19149"/>
                  <a:pt x="15947" y="19149"/>
                  <a:pt x="16013" y="19083"/>
                </a:cubicBezTo>
                <a:cubicBezTo>
                  <a:pt x="16080" y="19017"/>
                  <a:pt x="16080" y="18910"/>
                  <a:pt x="16013" y="18845"/>
                </a:cubicBezTo>
                <a:cubicBezTo>
                  <a:pt x="15980" y="18812"/>
                  <a:pt x="15936" y="18795"/>
                  <a:pt x="15893" y="18795"/>
                </a:cubicBezTo>
                <a:close/>
                <a:moveTo>
                  <a:pt x="16679" y="18795"/>
                </a:moveTo>
                <a:cubicBezTo>
                  <a:pt x="16636" y="18795"/>
                  <a:pt x="16592" y="18812"/>
                  <a:pt x="16559" y="18845"/>
                </a:cubicBezTo>
                <a:cubicBezTo>
                  <a:pt x="16492" y="18910"/>
                  <a:pt x="16492" y="19017"/>
                  <a:pt x="16559" y="19083"/>
                </a:cubicBezTo>
                <a:cubicBezTo>
                  <a:pt x="16625" y="19149"/>
                  <a:pt x="16733" y="19149"/>
                  <a:pt x="16800" y="19083"/>
                </a:cubicBezTo>
                <a:cubicBezTo>
                  <a:pt x="16866" y="19017"/>
                  <a:pt x="16866" y="18910"/>
                  <a:pt x="16800" y="18845"/>
                </a:cubicBezTo>
                <a:cubicBezTo>
                  <a:pt x="16766" y="18812"/>
                  <a:pt x="16723" y="18795"/>
                  <a:pt x="16679" y="18795"/>
                </a:cubicBezTo>
                <a:close/>
                <a:moveTo>
                  <a:pt x="17465" y="18795"/>
                </a:moveTo>
                <a:cubicBezTo>
                  <a:pt x="17422" y="18795"/>
                  <a:pt x="17378" y="18812"/>
                  <a:pt x="17345" y="18845"/>
                </a:cubicBezTo>
                <a:cubicBezTo>
                  <a:pt x="17279" y="18910"/>
                  <a:pt x="17279" y="19017"/>
                  <a:pt x="17345" y="19083"/>
                </a:cubicBezTo>
                <a:cubicBezTo>
                  <a:pt x="17411" y="19149"/>
                  <a:pt x="17519" y="19149"/>
                  <a:pt x="17585" y="19083"/>
                </a:cubicBezTo>
                <a:cubicBezTo>
                  <a:pt x="17652" y="19017"/>
                  <a:pt x="17652" y="18910"/>
                  <a:pt x="17585" y="18845"/>
                </a:cubicBezTo>
                <a:cubicBezTo>
                  <a:pt x="17552" y="18812"/>
                  <a:pt x="17509" y="18795"/>
                  <a:pt x="17465" y="18795"/>
                </a:cubicBezTo>
                <a:close/>
                <a:moveTo>
                  <a:pt x="18252" y="18795"/>
                </a:moveTo>
                <a:cubicBezTo>
                  <a:pt x="18208" y="18795"/>
                  <a:pt x="18165" y="18812"/>
                  <a:pt x="18131" y="18845"/>
                </a:cubicBezTo>
                <a:cubicBezTo>
                  <a:pt x="18065" y="18910"/>
                  <a:pt x="18065" y="19017"/>
                  <a:pt x="18131" y="19083"/>
                </a:cubicBezTo>
                <a:cubicBezTo>
                  <a:pt x="18198" y="19149"/>
                  <a:pt x="18305" y="19149"/>
                  <a:pt x="18371" y="19083"/>
                </a:cubicBezTo>
                <a:cubicBezTo>
                  <a:pt x="18438" y="19017"/>
                  <a:pt x="18438" y="18910"/>
                  <a:pt x="18371" y="18845"/>
                </a:cubicBezTo>
                <a:cubicBezTo>
                  <a:pt x="18338" y="18812"/>
                  <a:pt x="18295" y="18795"/>
                  <a:pt x="18252" y="18795"/>
                </a:cubicBezTo>
                <a:close/>
                <a:moveTo>
                  <a:pt x="19037" y="18795"/>
                </a:moveTo>
                <a:cubicBezTo>
                  <a:pt x="18994" y="18795"/>
                  <a:pt x="18951" y="18812"/>
                  <a:pt x="18918" y="18845"/>
                </a:cubicBezTo>
                <a:cubicBezTo>
                  <a:pt x="18851" y="18910"/>
                  <a:pt x="18851" y="19017"/>
                  <a:pt x="18918" y="19083"/>
                </a:cubicBezTo>
                <a:cubicBezTo>
                  <a:pt x="18984" y="19149"/>
                  <a:pt x="19091" y="19149"/>
                  <a:pt x="19158" y="19083"/>
                </a:cubicBezTo>
                <a:cubicBezTo>
                  <a:pt x="19224" y="19017"/>
                  <a:pt x="19224" y="18910"/>
                  <a:pt x="19158" y="18845"/>
                </a:cubicBezTo>
                <a:cubicBezTo>
                  <a:pt x="19125" y="18812"/>
                  <a:pt x="19081" y="18795"/>
                  <a:pt x="19037" y="18795"/>
                </a:cubicBezTo>
                <a:close/>
                <a:moveTo>
                  <a:pt x="19824" y="18795"/>
                </a:moveTo>
                <a:cubicBezTo>
                  <a:pt x="19780" y="18795"/>
                  <a:pt x="19736" y="18812"/>
                  <a:pt x="19703" y="18845"/>
                </a:cubicBezTo>
                <a:cubicBezTo>
                  <a:pt x="19637" y="18910"/>
                  <a:pt x="19637" y="19017"/>
                  <a:pt x="19703" y="19083"/>
                </a:cubicBezTo>
                <a:cubicBezTo>
                  <a:pt x="19770" y="19149"/>
                  <a:pt x="19878" y="19149"/>
                  <a:pt x="19944" y="19083"/>
                </a:cubicBezTo>
                <a:cubicBezTo>
                  <a:pt x="20010" y="19017"/>
                  <a:pt x="20010" y="18910"/>
                  <a:pt x="19944" y="18845"/>
                </a:cubicBezTo>
                <a:cubicBezTo>
                  <a:pt x="19911" y="18812"/>
                  <a:pt x="19867" y="18795"/>
                  <a:pt x="19824" y="18795"/>
                </a:cubicBezTo>
                <a:close/>
                <a:moveTo>
                  <a:pt x="20610" y="18795"/>
                </a:moveTo>
                <a:cubicBezTo>
                  <a:pt x="20566" y="18795"/>
                  <a:pt x="20523" y="18812"/>
                  <a:pt x="20490" y="18845"/>
                </a:cubicBezTo>
                <a:cubicBezTo>
                  <a:pt x="20423" y="18910"/>
                  <a:pt x="20423" y="19017"/>
                  <a:pt x="20490" y="19083"/>
                </a:cubicBezTo>
                <a:cubicBezTo>
                  <a:pt x="20556" y="19149"/>
                  <a:pt x="20664" y="19149"/>
                  <a:pt x="20730" y="19083"/>
                </a:cubicBezTo>
                <a:cubicBezTo>
                  <a:pt x="20797" y="19017"/>
                  <a:pt x="20797" y="18910"/>
                  <a:pt x="20730" y="18845"/>
                </a:cubicBezTo>
                <a:cubicBezTo>
                  <a:pt x="20697" y="18812"/>
                  <a:pt x="20653" y="18795"/>
                  <a:pt x="20610" y="18795"/>
                </a:cubicBezTo>
                <a:close/>
                <a:moveTo>
                  <a:pt x="21396" y="18795"/>
                </a:moveTo>
                <a:cubicBezTo>
                  <a:pt x="21353" y="18795"/>
                  <a:pt x="21309" y="18812"/>
                  <a:pt x="21276" y="18845"/>
                </a:cubicBezTo>
                <a:cubicBezTo>
                  <a:pt x="21209" y="18910"/>
                  <a:pt x="21209" y="19017"/>
                  <a:pt x="21276" y="19083"/>
                </a:cubicBezTo>
                <a:cubicBezTo>
                  <a:pt x="21342" y="19149"/>
                  <a:pt x="21450" y="19149"/>
                  <a:pt x="21517" y="19083"/>
                </a:cubicBezTo>
                <a:cubicBezTo>
                  <a:pt x="21583" y="19017"/>
                  <a:pt x="21583" y="18910"/>
                  <a:pt x="21517" y="18845"/>
                </a:cubicBezTo>
                <a:cubicBezTo>
                  <a:pt x="21483" y="18812"/>
                  <a:pt x="21440" y="18795"/>
                  <a:pt x="21396" y="18795"/>
                </a:cubicBezTo>
                <a:close/>
                <a:moveTo>
                  <a:pt x="169" y="19613"/>
                </a:moveTo>
                <a:cubicBezTo>
                  <a:pt x="126" y="19613"/>
                  <a:pt x="83" y="19630"/>
                  <a:pt x="49" y="19662"/>
                </a:cubicBezTo>
                <a:cubicBezTo>
                  <a:pt x="-17" y="19728"/>
                  <a:pt x="-17" y="19834"/>
                  <a:pt x="49" y="19900"/>
                </a:cubicBezTo>
                <a:cubicBezTo>
                  <a:pt x="116" y="19966"/>
                  <a:pt x="223" y="19966"/>
                  <a:pt x="290" y="19900"/>
                </a:cubicBezTo>
                <a:cubicBezTo>
                  <a:pt x="356" y="19834"/>
                  <a:pt x="356" y="19728"/>
                  <a:pt x="290" y="19662"/>
                </a:cubicBezTo>
                <a:cubicBezTo>
                  <a:pt x="256" y="19630"/>
                  <a:pt x="213" y="19613"/>
                  <a:pt x="169" y="19613"/>
                </a:cubicBezTo>
                <a:close/>
                <a:moveTo>
                  <a:pt x="955" y="19613"/>
                </a:moveTo>
                <a:cubicBezTo>
                  <a:pt x="912" y="19613"/>
                  <a:pt x="869" y="19630"/>
                  <a:pt x="836" y="19662"/>
                </a:cubicBezTo>
                <a:cubicBezTo>
                  <a:pt x="769" y="19728"/>
                  <a:pt x="769" y="19834"/>
                  <a:pt x="836" y="19900"/>
                </a:cubicBezTo>
                <a:cubicBezTo>
                  <a:pt x="902" y="19966"/>
                  <a:pt x="1009" y="19966"/>
                  <a:pt x="1076" y="19900"/>
                </a:cubicBezTo>
                <a:cubicBezTo>
                  <a:pt x="1142" y="19834"/>
                  <a:pt x="1142" y="19728"/>
                  <a:pt x="1076" y="19662"/>
                </a:cubicBezTo>
                <a:cubicBezTo>
                  <a:pt x="1043" y="19630"/>
                  <a:pt x="999" y="19613"/>
                  <a:pt x="955" y="19613"/>
                </a:cubicBezTo>
                <a:close/>
                <a:moveTo>
                  <a:pt x="1742" y="19613"/>
                </a:moveTo>
                <a:cubicBezTo>
                  <a:pt x="1698" y="19613"/>
                  <a:pt x="1654" y="19630"/>
                  <a:pt x="1621" y="19662"/>
                </a:cubicBezTo>
                <a:cubicBezTo>
                  <a:pt x="1555" y="19728"/>
                  <a:pt x="1555" y="19834"/>
                  <a:pt x="1621" y="19900"/>
                </a:cubicBezTo>
                <a:cubicBezTo>
                  <a:pt x="1688" y="19966"/>
                  <a:pt x="1796" y="19966"/>
                  <a:pt x="1862" y="19900"/>
                </a:cubicBezTo>
                <a:cubicBezTo>
                  <a:pt x="1928" y="19834"/>
                  <a:pt x="1928" y="19728"/>
                  <a:pt x="1862" y="19662"/>
                </a:cubicBezTo>
                <a:cubicBezTo>
                  <a:pt x="1829" y="19630"/>
                  <a:pt x="1785" y="19613"/>
                  <a:pt x="1742" y="19613"/>
                </a:cubicBezTo>
                <a:close/>
                <a:moveTo>
                  <a:pt x="2528" y="19613"/>
                </a:moveTo>
                <a:cubicBezTo>
                  <a:pt x="2484" y="19613"/>
                  <a:pt x="2441" y="19630"/>
                  <a:pt x="2408" y="19662"/>
                </a:cubicBezTo>
                <a:cubicBezTo>
                  <a:pt x="2341" y="19728"/>
                  <a:pt x="2341" y="19834"/>
                  <a:pt x="2408" y="19900"/>
                </a:cubicBezTo>
                <a:cubicBezTo>
                  <a:pt x="2474" y="19966"/>
                  <a:pt x="2582" y="19966"/>
                  <a:pt x="2648" y="19900"/>
                </a:cubicBezTo>
                <a:cubicBezTo>
                  <a:pt x="2715" y="19834"/>
                  <a:pt x="2715" y="19728"/>
                  <a:pt x="2648" y="19662"/>
                </a:cubicBezTo>
                <a:cubicBezTo>
                  <a:pt x="2615" y="19630"/>
                  <a:pt x="2571" y="19613"/>
                  <a:pt x="2528" y="19613"/>
                </a:cubicBezTo>
                <a:close/>
                <a:moveTo>
                  <a:pt x="3314" y="19613"/>
                </a:moveTo>
                <a:cubicBezTo>
                  <a:pt x="3271" y="19613"/>
                  <a:pt x="3227" y="19630"/>
                  <a:pt x="3194" y="19662"/>
                </a:cubicBezTo>
                <a:cubicBezTo>
                  <a:pt x="3127" y="19728"/>
                  <a:pt x="3127" y="19834"/>
                  <a:pt x="3194" y="19900"/>
                </a:cubicBezTo>
                <a:cubicBezTo>
                  <a:pt x="3260" y="19966"/>
                  <a:pt x="3368" y="19966"/>
                  <a:pt x="3434" y="19900"/>
                </a:cubicBezTo>
                <a:cubicBezTo>
                  <a:pt x="3500" y="19834"/>
                  <a:pt x="3500" y="19728"/>
                  <a:pt x="3434" y="19662"/>
                </a:cubicBezTo>
                <a:cubicBezTo>
                  <a:pt x="3401" y="19630"/>
                  <a:pt x="3358" y="19613"/>
                  <a:pt x="3314" y="19613"/>
                </a:cubicBezTo>
                <a:close/>
                <a:moveTo>
                  <a:pt x="4101" y="19613"/>
                </a:moveTo>
                <a:cubicBezTo>
                  <a:pt x="4057" y="19613"/>
                  <a:pt x="4013" y="19630"/>
                  <a:pt x="3980" y="19662"/>
                </a:cubicBezTo>
                <a:cubicBezTo>
                  <a:pt x="3914" y="19728"/>
                  <a:pt x="3914" y="19834"/>
                  <a:pt x="3980" y="19900"/>
                </a:cubicBezTo>
                <a:cubicBezTo>
                  <a:pt x="4047" y="19966"/>
                  <a:pt x="4154" y="19966"/>
                  <a:pt x="4220" y="19900"/>
                </a:cubicBezTo>
                <a:cubicBezTo>
                  <a:pt x="4287" y="19834"/>
                  <a:pt x="4287" y="19728"/>
                  <a:pt x="4220" y="19662"/>
                </a:cubicBezTo>
                <a:cubicBezTo>
                  <a:pt x="4187" y="19630"/>
                  <a:pt x="4144" y="19613"/>
                  <a:pt x="4101" y="19613"/>
                </a:cubicBezTo>
                <a:close/>
                <a:moveTo>
                  <a:pt x="4886" y="19613"/>
                </a:moveTo>
                <a:cubicBezTo>
                  <a:pt x="4843" y="19613"/>
                  <a:pt x="4800" y="19630"/>
                  <a:pt x="4766" y="19662"/>
                </a:cubicBezTo>
                <a:cubicBezTo>
                  <a:pt x="4700" y="19728"/>
                  <a:pt x="4700" y="19834"/>
                  <a:pt x="4766" y="19900"/>
                </a:cubicBezTo>
                <a:cubicBezTo>
                  <a:pt x="4833" y="19966"/>
                  <a:pt x="4940" y="19966"/>
                  <a:pt x="5007" y="19900"/>
                </a:cubicBezTo>
                <a:cubicBezTo>
                  <a:pt x="5073" y="19834"/>
                  <a:pt x="5073" y="19728"/>
                  <a:pt x="5007" y="19662"/>
                </a:cubicBezTo>
                <a:cubicBezTo>
                  <a:pt x="4973" y="19630"/>
                  <a:pt x="4930" y="19613"/>
                  <a:pt x="4886" y="19613"/>
                </a:cubicBezTo>
                <a:close/>
                <a:moveTo>
                  <a:pt x="5672" y="19613"/>
                </a:moveTo>
                <a:cubicBezTo>
                  <a:pt x="5629" y="19613"/>
                  <a:pt x="5586" y="19630"/>
                  <a:pt x="5553" y="19662"/>
                </a:cubicBezTo>
                <a:cubicBezTo>
                  <a:pt x="5486" y="19728"/>
                  <a:pt x="5486" y="19834"/>
                  <a:pt x="5553" y="19900"/>
                </a:cubicBezTo>
                <a:cubicBezTo>
                  <a:pt x="5619" y="19966"/>
                  <a:pt x="5726" y="19966"/>
                  <a:pt x="5793" y="19900"/>
                </a:cubicBezTo>
                <a:cubicBezTo>
                  <a:pt x="5859" y="19834"/>
                  <a:pt x="5859" y="19728"/>
                  <a:pt x="5793" y="19662"/>
                </a:cubicBezTo>
                <a:cubicBezTo>
                  <a:pt x="5760" y="19630"/>
                  <a:pt x="5716" y="19613"/>
                  <a:pt x="5672" y="19613"/>
                </a:cubicBezTo>
                <a:close/>
                <a:moveTo>
                  <a:pt x="6459" y="19613"/>
                </a:moveTo>
                <a:cubicBezTo>
                  <a:pt x="6415" y="19613"/>
                  <a:pt x="6372" y="19630"/>
                  <a:pt x="6338" y="19662"/>
                </a:cubicBezTo>
                <a:cubicBezTo>
                  <a:pt x="6272" y="19728"/>
                  <a:pt x="6272" y="19834"/>
                  <a:pt x="6338" y="19900"/>
                </a:cubicBezTo>
                <a:cubicBezTo>
                  <a:pt x="6405" y="19966"/>
                  <a:pt x="6513" y="19966"/>
                  <a:pt x="6579" y="19900"/>
                </a:cubicBezTo>
                <a:cubicBezTo>
                  <a:pt x="6646" y="19834"/>
                  <a:pt x="6646" y="19728"/>
                  <a:pt x="6579" y="19662"/>
                </a:cubicBezTo>
                <a:cubicBezTo>
                  <a:pt x="6546" y="19630"/>
                  <a:pt x="6502" y="19613"/>
                  <a:pt x="6459" y="19613"/>
                </a:cubicBezTo>
                <a:close/>
                <a:moveTo>
                  <a:pt x="7245" y="19613"/>
                </a:moveTo>
                <a:cubicBezTo>
                  <a:pt x="7202" y="19613"/>
                  <a:pt x="7158" y="19630"/>
                  <a:pt x="7125" y="19662"/>
                </a:cubicBezTo>
                <a:cubicBezTo>
                  <a:pt x="7058" y="19728"/>
                  <a:pt x="7058" y="19834"/>
                  <a:pt x="7125" y="19900"/>
                </a:cubicBezTo>
                <a:cubicBezTo>
                  <a:pt x="7191" y="19966"/>
                  <a:pt x="7299" y="19966"/>
                  <a:pt x="7365" y="19900"/>
                </a:cubicBezTo>
                <a:cubicBezTo>
                  <a:pt x="7432" y="19834"/>
                  <a:pt x="7432" y="19728"/>
                  <a:pt x="7365" y="19662"/>
                </a:cubicBezTo>
                <a:cubicBezTo>
                  <a:pt x="7332" y="19630"/>
                  <a:pt x="7289" y="19613"/>
                  <a:pt x="7245" y="19613"/>
                </a:cubicBezTo>
                <a:close/>
                <a:moveTo>
                  <a:pt x="8031" y="19613"/>
                </a:moveTo>
                <a:cubicBezTo>
                  <a:pt x="7988" y="19613"/>
                  <a:pt x="7944" y="19630"/>
                  <a:pt x="7911" y="19662"/>
                </a:cubicBezTo>
                <a:cubicBezTo>
                  <a:pt x="7845" y="19728"/>
                  <a:pt x="7845" y="19834"/>
                  <a:pt x="7911" y="19900"/>
                </a:cubicBezTo>
                <a:cubicBezTo>
                  <a:pt x="7977" y="19966"/>
                  <a:pt x="8085" y="19966"/>
                  <a:pt x="8151" y="19900"/>
                </a:cubicBezTo>
                <a:cubicBezTo>
                  <a:pt x="8217" y="19834"/>
                  <a:pt x="8217" y="19728"/>
                  <a:pt x="8151" y="19662"/>
                </a:cubicBezTo>
                <a:cubicBezTo>
                  <a:pt x="8118" y="19630"/>
                  <a:pt x="8075" y="19613"/>
                  <a:pt x="8031" y="19613"/>
                </a:cubicBezTo>
                <a:close/>
                <a:moveTo>
                  <a:pt x="8818" y="19613"/>
                </a:moveTo>
                <a:cubicBezTo>
                  <a:pt x="8774" y="19613"/>
                  <a:pt x="8730" y="19630"/>
                  <a:pt x="8697" y="19662"/>
                </a:cubicBezTo>
                <a:cubicBezTo>
                  <a:pt x="8631" y="19728"/>
                  <a:pt x="8631" y="19834"/>
                  <a:pt x="8697" y="19900"/>
                </a:cubicBezTo>
                <a:cubicBezTo>
                  <a:pt x="8764" y="19966"/>
                  <a:pt x="8871" y="19966"/>
                  <a:pt x="8937" y="19900"/>
                </a:cubicBezTo>
                <a:cubicBezTo>
                  <a:pt x="9004" y="19834"/>
                  <a:pt x="9004" y="19728"/>
                  <a:pt x="8937" y="19662"/>
                </a:cubicBezTo>
                <a:cubicBezTo>
                  <a:pt x="8904" y="19630"/>
                  <a:pt x="8861" y="19613"/>
                  <a:pt x="8818" y="19613"/>
                </a:cubicBezTo>
                <a:close/>
                <a:moveTo>
                  <a:pt x="9603" y="19613"/>
                </a:moveTo>
                <a:cubicBezTo>
                  <a:pt x="9560" y="19613"/>
                  <a:pt x="9517" y="19630"/>
                  <a:pt x="9483" y="19662"/>
                </a:cubicBezTo>
                <a:cubicBezTo>
                  <a:pt x="9417" y="19728"/>
                  <a:pt x="9417" y="19834"/>
                  <a:pt x="9483" y="19900"/>
                </a:cubicBezTo>
                <a:cubicBezTo>
                  <a:pt x="9550" y="19966"/>
                  <a:pt x="9657" y="19966"/>
                  <a:pt x="9724" y="19900"/>
                </a:cubicBezTo>
                <a:cubicBezTo>
                  <a:pt x="9790" y="19834"/>
                  <a:pt x="9790" y="19728"/>
                  <a:pt x="9724" y="19662"/>
                </a:cubicBezTo>
                <a:cubicBezTo>
                  <a:pt x="9690" y="19630"/>
                  <a:pt x="9647" y="19613"/>
                  <a:pt x="9603" y="19613"/>
                </a:cubicBezTo>
                <a:close/>
                <a:moveTo>
                  <a:pt x="10390" y="19613"/>
                </a:moveTo>
                <a:cubicBezTo>
                  <a:pt x="10346" y="19613"/>
                  <a:pt x="10303" y="19630"/>
                  <a:pt x="10270" y="19662"/>
                </a:cubicBezTo>
                <a:cubicBezTo>
                  <a:pt x="10203" y="19728"/>
                  <a:pt x="10203" y="19834"/>
                  <a:pt x="10270" y="19900"/>
                </a:cubicBezTo>
                <a:cubicBezTo>
                  <a:pt x="10336" y="19966"/>
                  <a:pt x="10444" y="19966"/>
                  <a:pt x="10510" y="19900"/>
                </a:cubicBezTo>
                <a:cubicBezTo>
                  <a:pt x="10576" y="19834"/>
                  <a:pt x="10576" y="19728"/>
                  <a:pt x="10510" y="19662"/>
                </a:cubicBezTo>
                <a:cubicBezTo>
                  <a:pt x="10477" y="19630"/>
                  <a:pt x="10433" y="19613"/>
                  <a:pt x="10390" y="19613"/>
                </a:cubicBezTo>
                <a:close/>
                <a:moveTo>
                  <a:pt x="11176" y="19613"/>
                </a:moveTo>
                <a:cubicBezTo>
                  <a:pt x="11132" y="19613"/>
                  <a:pt x="11089" y="19630"/>
                  <a:pt x="11055" y="19662"/>
                </a:cubicBezTo>
                <a:cubicBezTo>
                  <a:pt x="10989" y="19728"/>
                  <a:pt x="10989" y="19834"/>
                  <a:pt x="11055" y="19900"/>
                </a:cubicBezTo>
                <a:cubicBezTo>
                  <a:pt x="11122" y="19966"/>
                  <a:pt x="11230" y="19966"/>
                  <a:pt x="11296" y="19900"/>
                </a:cubicBezTo>
                <a:cubicBezTo>
                  <a:pt x="11363" y="19834"/>
                  <a:pt x="11363" y="19728"/>
                  <a:pt x="11296" y="19662"/>
                </a:cubicBezTo>
                <a:cubicBezTo>
                  <a:pt x="11263" y="19630"/>
                  <a:pt x="11219" y="19613"/>
                  <a:pt x="11176" y="19613"/>
                </a:cubicBezTo>
                <a:close/>
                <a:moveTo>
                  <a:pt x="11962" y="19613"/>
                </a:moveTo>
                <a:cubicBezTo>
                  <a:pt x="11919" y="19613"/>
                  <a:pt x="11875" y="19630"/>
                  <a:pt x="11842" y="19662"/>
                </a:cubicBezTo>
                <a:cubicBezTo>
                  <a:pt x="11775" y="19728"/>
                  <a:pt x="11775" y="19834"/>
                  <a:pt x="11842" y="19900"/>
                </a:cubicBezTo>
                <a:cubicBezTo>
                  <a:pt x="11908" y="19966"/>
                  <a:pt x="12016" y="19966"/>
                  <a:pt x="12083" y="19900"/>
                </a:cubicBezTo>
                <a:cubicBezTo>
                  <a:pt x="12149" y="19834"/>
                  <a:pt x="12149" y="19728"/>
                  <a:pt x="12083" y="19662"/>
                </a:cubicBezTo>
                <a:cubicBezTo>
                  <a:pt x="12049" y="19630"/>
                  <a:pt x="12006" y="19613"/>
                  <a:pt x="11962" y="19613"/>
                </a:cubicBezTo>
                <a:close/>
                <a:moveTo>
                  <a:pt x="12748" y="19613"/>
                </a:moveTo>
                <a:cubicBezTo>
                  <a:pt x="12705" y="19613"/>
                  <a:pt x="12661" y="19630"/>
                  <a:pt x="12628" y="19662"/>
                </a:cubicBezTo>
                <a:cubicBezTo>
                  <a:pt x="12562" y="19728"/>
                  <a:pt x="12562" y="19834"/>
                  <a:pt x="12628" y="19900"/>
                </a:cubicBezTo>
                <a:cubicBezTo>
                  <a:pt x="12694" y="19966"/>
                  <a:pt x="12802" y="19966"/>
                  <a:pt x="12868" y="19900"/>
                </a:cubicBezTo>
                <a:cubicBezTo>
                  <a:pt x="12935" y="19834"/>
                  <a:pt x="12935" y="19728"/>
                  <a:pt x="12868" y="19662"/>
                </a:cubicBezTo>
                <a:cubicBezTo>
                  <a:pt x="12835" y="19630"/>
                  <a:pt x="12792" y="19613"/>
                  <a:pt x="12748" y="19613"/>
                </a:cubicBezTo>
                <a:close/>
                <a:moveTo>
                  <a:pt x="13535" y="19613"/>
                </a:moveTo>
                <a:cubicBezTo>
                  <a:pt x="13491" y="19613"/>
                  <a:pt x="13447" y="19630"/>
                  <a:pt x="13414" y="19662"/>
                </a:cubicBezTo>
                <a:cubicBezTo>
                  <a:pt x="13348" y="19728"/>
                  <a:pt x="13348" y="19834"/>
                  <a:pt x="13414" y="19900"/>
                </a:cubicBezTo>
                <a:cubicBezTo>
                  <a:pt x="13481" y="19966"/>
                  <a:pt x="13588" y="19966"/>
                  <a:pt x="13654" y="19900"/>
                </a:cubicBezTo>
                <a:cubicBezTo>
                  <a:pt x="13721" y="19834"/>
                  <a:pt x="13721" y="19728"/>
                  <a:pt x="13654" y="19662"/>
                </a:cubicBezTo>
                <a:cubicBezTo>
                  <a:pt x="13621" y="19630"/>
                  <a:pt x="13578" y="19613"/>
                  <a:pt x="13535" y="19613"/>
                </a:cubicBezTo>
                <a:close/>
                <a:moveTo>
                  <a:pt x="14320" y="19613"/>
                </a:moveTo>
                <a:cubicBezTo>
                  <a:pt x="14277" y="19613"/>
                  <a:pt x="14234" y="19630"/>
                  <a:pt x="14201" y="19662"/>
                </a:cubicBezTo>
                <a:cubicBezTo>
                  <a:pt x="14134" y="19728"/>
                  <a:pt x="14134" y="19834"/>
                  <a:pt x="14201" y="19900"/>
                </a:cubicBezTo>
                <a:cubicBezTo>
                  <a:pt x="14267" y="19966"/>
                  <a:pt x="14374" y="19966"/>
                  <a:pt x="14441" y="19900"/>
                </a:cubicBezTo>
                <a:cubicBezTo>
                  <a:pt x="14507" y="19834"/>
                  <a:pt x="14507" y="19728"/>
                  <a:pt x="14441" y="19662"/>
                </a:cubicBezTo>
                <a:cubicBezTo>
                  <a:pt x="14408" y="19630"/>
                  <a:pt x="14364" y="19613"/>
                  <a:pt x="14320" y="19613"/>
                </a:cubicBezTo>
                <a:close/>
                <a:moveTo>
                  <a:pt x="15107" y="19613"/>
                </a:moveTo>
                <a:cubicBezTo>
                  <a:pt x="15063" y="19613"/>
                  <a:pt x="15019" y="19630"/>
                  <a:pt x="14986" y="19662"/>
                </a:cubicBezTo>
                <a:cubicBezTo>
                  <a:pt x="14920" y="19728"/>
                  <a:pt x="14920" y="19834"/>
                  <a:pt x="14986" y="19900"/>
                </a:cubicBezTo>
                <a:cubicBezTo>
                  <a:pt x="15053" y="19966"/>
                  <a:pt x="15161" y="19966"/>
                  <a:pt x="15227" y="19900"/>
                </a:cubicBezTo>
                <a:cubicBezTo>
                  <a:pt x="15293" y="19834"/>
                  <a:pt x="15293" y="19728"/>
                  <a:pt x="15227" y="19662"/>
                </a:cubicBezTo>
                <a:cubicBezTo>
                  <a:pt x="15194" y="19630"/>
                  <a:pt x="15150" y="19613"/>
                  <a:pt x="15107" y="19613"/>
                </a:cubicBezTo>
                <a:close/>
                <a:moveTo>
                  <a:pt x="15893" y="19613"/>
                </a:moveTo>
                <a:cubicBezTo>
                  <a:pt x="15849" y="19613"/>
                  <a:pt x="15806" y="19630"/>
                  <a:pt x="15772" y="19662"/>
                </a:cubicBezTo>
                <a:cubicBezTo>
                  <a:pt x="15706" y="19728"/>
                  <a:pt x="15706" y="19834"/>
                  <a:pt x="15772" y="19900"/>
                </a:cubicBezTo>
                <a:cubicBezTo>
                  <a:pt x="15839" y="19966"/>
                  <a:pt x="15947" y="19966"/>
                  <a:pt x="16013" y="19900"/>
                </a:cubicBezTo>
                <a:cubicBezTo>
                  <a:pt x="16080" y="19834"/>
                  <a:pt x="16080" y="19728"/>
                  <a:pt x="16013" y="19662"/>
                </a:cubicBezTo>
                <a:cubicBezTo>
                  <a:pt x="15980" y="19630"/>
                  <a:pt x="15936" y="19613"/>
                  <a:pt x="15893" y="19613"/>
                </a:cubicBezTo>
                <a:close/>
                <a:moveTo>
                  <a:pt x="16679" y="19613"/>
                </a:moveTo>
                <a:cubicBezTo>
                  <a:pt x="16636" y="19613"/>
                  <a:pt x="16592" y="19630"/>
                  <a:pt x="16559" y="19662"/>
                </a:cubicBezTo>
                <a:cubicBezTo>
                  <a:pt x="16492" y="19728"/>
                  <a:pt x="16492" y="19834"/>
                  <a:pt x="16559" y="19900"/>
                </a:cubicBezTo>
                <a:cubicBezTo>
                  <a:pt x="16625" y="19966"/>
                  <a:pt x="16733" y="19966"/>
                  <a:pt x="16800" y="19900"/>
                </a:cubicBezTo>
                <a:cubicBezTo>
                  <a:pt x="16866" y="19834"/>
                  <a:pt x="16866" y="19728"/>
                  <a:pt x="16800" y="19662"/>
                </a:cubicBezTo>
                <a:cubicBezTo>
                  <a:pt x="16766" y="19630"/>
                  <a:pt x="16723" y="19613"/>
                  <a:pt x="16679" y="19613"/>
                </a:cubicBezTo>
                <a:close/>
                <a:moveTo>
                  <a:pt x="17465" y="19613"/>
                </a:moveTo>
                <a:cubicBezTo>
                  <a:pt x="17422" y="19613"/>
                  <a:pt x="17378" y="19630"/>
                  <a:pt x="17345" y="19662"/>
                </a:cubicBezTo>
                <a:cubicBezTo>
                  <a:pt x="17279" y="19728"/>
                  <a:pt x="17279" y="19834"/>
                  <a:pt x="17345" y="19900"/>
                </a:cubicBezTo>
                <a:cubicBezTo>
                  <a:pt x="17411" y="19966"/>
                  <a:pt x="17519" y="19966"/>
                  <a:pt x="17585" y="19900"/>
                </a:cubicBezTo>
                <a:cubicBezTo>
                  <a:pt x="17652" y="19834"/>
                  <a:pt x="17652" y="19728"/>
                  <a:pt x="17585" y="19662"/>
                </a:cubicBezTo>
                <a:cubicBezTo>
                  <a:pt x="17552" y="19630"/>
                  <a:pt x="17509" y="19613"/>
                  <a:pt x="17465" y="19613"/>
                </a:cubicBezTo>
                <a:close/>
                <a:moveTo>
                  <a:pt x="18252" y="19613"/>
                </a:moveTo>
                <a:cubicBezTo>
                  <a:pt x="18208" y="19613"/>
                  <a:pt x="18165" y="19630"/>
                  <a:pt x="18131" y="19662"/>
                </a:cubicBezTo>
                <a:cubicBezTo>
                  <a:pt x="18065" y="19728"/>
                  <a:pt x="18065" y="19834"/>
                  <a:pt x="18131" y="19900"/>
                </a:cubicBezTo>
                <a:cubicBezTo>
                  <a:pt x="18198" y="19966"/>
                  <a:pt x="18305" y="19966"/>
                  <a:pt x="18371" y="19900"/>
                </a:cubicBezTo>
                <a:cubicBezTo>
                  <a:pt x="18438" y="19834"/>
                  <a:pt x="18438" y="19728"/>
                  <a:pt x="18371" y="19662"/>
                </a:cubicBezTo>
                <a:cubicBezTo>
                  <a:pt x="18338" y="19630"/>
                  <a:pt x="18295" y="19613"/>
                  <a:pt x="18252" y="19613"/>
                </a:cubicBezTo>
                <a:close/>
                <a:moveTo>
                  <a:pt x="19037" y="19613"/>
                </a:moveTo>
                <a:cubicBezTo>
                  <a:pt x="18994" y="19613"/>
                  <a:pt x="18951" y="19630"/>
                  <a:pt x="18918" y="19662"/>
                </a:cubicBezTo>
                <a:cubicBezTo>
                  <a:pt x="18851" y="19728"/>
                  <a:pt x="18851" y="19834"/>
                  <a:pt x="18918" y="19900"/>
                </a:cubicBezTo>
                <a:cubicBezTo>
                  <a:pt x="18984" y="19966"/>
                  <a:pt x="19091" y="19966"/>
                  <a:pt x="19158" y="19900"/>
                </a:cubicBezTo>
                <a:cubicBezTo>
                  <a:pt x="19224" y="19834"/>
                  <a:pt x="19224" y="19728"/>
                  <a:pt x="19158" y="19662"/>
                </a:cubicBezTo>
                <a:cubicBezTo>
                  <a:pt x="19125" y="19630"/>
                  <a:pt x="19081" y="19613"/>
                  <a:pt x="19037" y="19613"/>
                </a:cubicBezTo>
                <a:close/>
                <a:moveTo>
                  <a:pt x="19824" y="19613"/>
                </a:moveTo>
                <a:cubicBezTo>
                  <a:pt x="19780" y="19613"/>
                  <a:pt x="19736" y="19630"/>
                  <a:pt x="19703" y="19662"/>
                </a:cubicBezTo>
                <a:cubicBezTo>
                  <a:pt x="19637" y="19728"/>
                  <a:pt x="19637" y="19834"/>
                  <a:pt x="19703" y="19900"/>
                </a:cubicBezTo>
                <a:cubicBezTo>
                  <a:pt x="19770" y="19966"/>
                  <a:pt x="19878" y="19966"/>
                  <a:pt x="19944" y="19900"/>
                </a:cubicBezTo>
                <a:cubicBezTo>
                  <a:pt x="20010" y="19834"/>
                  <a:pt x="20010" y="19728"/>
                  <a:pt x="19944" y="19662"/>
                </a:cubicBezTo>
                <a:cubicBezTo>
                  <a:pt x="19911" y="19630"/>
                  <a:pt x="19867" y="19613"/>
                  <a:pt x="19824" y="19613"/>
                </a:cubicBezTo>
                <a:close/>
                <a:moveTo>
                  <a:pt x="20610" y="19613"/>
                </a:moveTo>
                <a:cubicBezTo>
                  <a:pt x="20566" y="19613"/>
                  <a:pt x="20523" y="19630"/>
                  <a:pt x="20490" y="19662"/>
                </a:cubicBezTo>
                <a:cubicBezTo>
                  <a:pt x="20423" y="19728"/>
                  <a:pt x="20423" y="19834"/>
                  <a:pt x="20490" y="19900"/>
                </a:cubicBezTo>
                <a:cubicBezTo>
                  <a:pt x="20556" y="19966"/>
                  <a:pt x="20664" y="19966"/>
                  <a:pt x="20730" y="19900"/>
                </a:cubicBezTo>
                <a:cubicBezTo>
                  <a:pt x="20797" y="19834"/>
                  <a:pt x="20797" y="19728"/>
                  <a:pt x="20730" y="19662"/>
                </a:cubicBezTo>
                <a:cubicBezTo>
                  <a:pt x="20697" y="19630"/>
                  <a:pt x="20653" y="19613"/>
                  <a:pt x="20610" y="19613"/>
                </a:cubicBezTo>
                <a:close/>
                <a:moveTo>
                  <a:pt x="21396" y="19613"/>
                </a:moveTo>
                <a:cubicBezTo>
                  <a:pt x="21353" y="19613"/>
                  <a:pt x="21309" y="19630"/>
                  <a:pt x="21276" y="19662"/>
                </a:cubicBezTo>
                <a:cubicBezTo>
                  <a:pt x="21209" y="19728"/>
                  <a:pt x="21209" y="19834"/>
                  <a:pt x="21276" y="19900"/>
                </a:cubicBezTo>
                <a:cubicBezTo>
                  <a:pt x="21342" y="19966"/>
                  <a:pt x="21450" y="19966"/>
                  <a:pt x="21517" y="19900"/>
                </a:cubicBezTo>
                <a:cubicBezTo>
                  <a:pt x="21583" y="19834"/>
                  <a:pt x="21583" y="19728"/>
                  <a:pt x="21517" y="19662"/>
                </a:cubicBezTo>
                <a:cubicBezTo>
                  <a:pt x="21483" y="19630"/>
                  <a:pt x="21440" y="19613"/>
                  <a:pt x="21396" y="19613"/>
                </a:cubicBezTo>
                <a:close/>
                <a:moveTo>
                  <a:pt x="169" y="20430"/>
                </a:moveTo>
                <a:cubicBezTo>
                  <a:pt x="126" y="20430"/>
                  <a:pt x="83" y="20447"/>
                  <a:pt x="49" y="20480"/>
                </a:cubicBezTo>
                <a:cubicBezTo>
                  <a:pt x="-17" y="20545"/>
                  <a:pt x="-17" y="20652"/>
                  <a:pt x="49" y="20717"/>
                </a:cubicBezTo>
                <a:cubicBezTo>
                  <a:pt x="116" y="20783"/>
                  <a:pt x="223" y="20783"/>
                  <a:pt x="290" y="20717"/>
                </a:cubicBezTo>
                <a:cubicBezTo>
                  <a:pt x="356" y="20652"/>
                  <a:pt x="356" y="20545"/>
                  <a:pt x="290" y="20480"/>
                </a:cubicBezTo>
                <a:cubicBezTo>
                  <a:pt x="256" y="20447"/>
                  <a:pt x="213" y="20430"/>
                  <a:pt x="169" y="20430"/>
                </a:cubicBezTo>
                <a:close/>
                <a:moveTo>
                  <a:pt x="955" y="20430"/>
                </a:moveTo>
                <a:cubicBezTo>
                  <a:pt x="912" y="20430"/>
                  <a:pt x="869" y="20447"/>
                  <a:pt x="836" y="20480"/>
                </a:cubicBezTo>
                <a:cubicBezTo>
                  <a:pt x="769" y="20545"/>
                  <a:pt x="769" y="20652"/>
                  <a:pt x="836" y="20717"/>
                </a:cubicBezTo>
                <a:cubicBezTo>
                  <a:pt x="902" y="20783"/>
                  <a:pt x="1009" y="20783"/>
                  <a:pt x="1076" y="20717"/>
                </a:cubicBezTo>
                <a:cubicBezTo>
                  <a:pt x="1142" y="20652"/>
                  <a:pt x="1142" y="20545"/>
                  <a:pt x="1076" y="20480"/>
                </a:cubicBezTo>
                <a:cubicBezTo>
                  <a:pt x="1043" y="20447"/>
                  <a:pt x="999" y="20430"/>
                  <a:pt x="955" y="20430"/>
                </a:cubicBezTo>
                <a:close/>
                <a:moveTo>
                  <a:pt x="1742" y="20430"/>
                </a:moveTo>
                <a:cubicBezTo>
                  <a:pt x="1698" y="20430"/>
                  <a:pt x="1654" y="20447"/>
                  <a:pt x="1621" y="20480"/>
                </a:cubicBezTo>
                <a:cubicBezTo>
                  <a:pt x="1555" y="20545"/>
                  <a:pt x="1555" y="20652"/>
                  <a:pt x="1621" y="20717"/>
                </a:cubicBezTo>
                <a:cubicBezTo>
                  <a:pt x="1688" y="20783"/>
                  <a:pt x="1796" y="20783"/>
                  <a:pt x="1862" y="20717"/>
                </a:cubicBezTo>
                <a:cubicBezTo>
                  <a:pt x="1928" y="20652"/>
                  <a:pt x="1928" y="20545"/>
                  <a:pt x="1862" y="20480"/>
                </a:cubicBezTo>
                <a:cubicBezTo>
                  <a:pt x="1829" y="20447"/>
                  <a:pt x="1785" y="20430"/>
                  <a:pt x="1742" y="20430"/>
                </a:cubicBezTo>
                <a:close/>
                <a:moveTo>
                  <a:pt x="2528" y="20430"/>
                </a:moveTo>
                <a:cubicBezTo>
                  <a:pt x="2484" y="20430"/>
                  <a:pt x="2441" y="20447"/>
                  <a:pt x="2408" y="20480"/>
                </a:cubicBezTo>
                <a:cubicBezTo>
                  <a:pt x="2341" y="20545"/>
                  <a:pt x="2341" y="20652"/>
                  <a:pt x="2408" y="20717"/>
                </a:cubicBezTo>
                <a:cubicBezTo>
                  <a:pt x="2474" y="20783"/>
                  <a:pt x="2582" y="20783"/>
                  <a:pt x="2648" y="20717"/>
                </a:cubicBezTo>
                <a:cubicBezTo>
                  <a:pt x="2715" y="20652"/>
                  <a:pt x="2715" y="20545"/>
                  <a:pt x="2648" y="20480"/>
                </a:cubicBezTo>
                <a:cubicBezTo>
                  <a:pt x="2615" y="20447"/>
                  <a:pt x="2571" y="20430"/>
                  <a:pt x="2528" y="20430"/>
                </a:cubicBezTo>
                <a:close/>
                <a:moveTo>
                  <a:pt x="3314" y="20430"/>
                </a:moveTo>
                <a:cubicBezTo>
                  <a:pt x="3271" y="20430"/>
                  <a:pt x="3227" y="20447"/>
                  <a:pt x="3194" y="20480"/>
                </a:cubicBezTo>
                <a:cubicBezTo>
                  <a:pt x="3127" y="20545"/>
                  <a:pt x="3127" y="20652"/>
                  <a:pt x="3194" y="20717"/>
                </a:cubicBezTo>
                <a:cubicBezTo>
                  <a:pt x="3260" y="20783"/>
                  <a:pt x="3368" y="20783"/>
                  <a:pt x="3434" y="20717"/>
                </a:cubicBezTo>
                <a:cubicBezTo>
                  <a:pt x="3500" y="20652"/>
                  <a:pt x="3500" y="20545"/>
                  <a:pt x="3434" y="20480"/>
                </a:cubicBezTo>
                <a:cubicBezTo>
                  <a:pt x="3401" y="20447"/>
                  <a:pt x="3358" y="20430"/>
                  <a:pt x="3314" y="20430"/>
                </a:cubicBezTo>
                <a:close/>
                <a:moveTo>
                  <a:pt x="4101" y="20430"/>
                </a:moveTo>
                <a:cubicBezTo>
                  <a:pt x="4057" y="20430"/>
                  <a:pt x="4013" y="20447"/>
                  <a:pt x="3980" y="20480"/>
                </a:cubicBezTo>
                <a:cubicBezTo>
                  <a:pt x="3914" y="20545"/>
                  <a:pt x="3914" y="20652"/>
                  <a:pt x="3980" y="20717"/>
                </a:cubicBezTo>
                <a:cubicBezTo>
                  <a:pt x="4047" y="20783"/>
                  <a:pt x="4154" y="20783"/>
                  <a:pt x="4220" y="20717"/>
                </a:cubicBezTo>
                <a:cubicBezTo>
                  <a:pt x="4287" y="20652"/>
                  <a:pt x="4287" y="20545"/>
                  <a:pt x="4220" y="20480"/>
                </a:cubicBezTo>
                <a:cubicBezTo>
                  <a:pt x="4187" y="20447"/>
                  <a:pt x="4144" y="20430"/>
                  <a:pt x="4101" y="20430"/>
                </a:cubicBezTo>
                <a:close/>
                <a:moveTo>
                  <a:pt x="4886" y="20430"/>
                </a:moveTo>
                <a:cubicBezTo>
                  <a:pt x="4843" y="20430"/>
                  <a:pt x="4800" y="20447"/>
                  <a:pt x="4766" y="20480"/>
                </a:cubicBezTo>
                <a:cubicBezTo>
                  <a:pt x="4700" y="20545"/>
                  <a:pt x="4700" y="20652"/>
                  <a:pt x="4766" y="20717"/>
                </a:cubicBezTo>
                <a:cubicBezTo>
                  <a:pt x="4833" y="20783"/>
                  <a:pt x="4940" y="20783"/>
                  <a:pt x="5007" y="20717"/>
                </a:cubicBezTo>
                <a:cubicBezTo>
                  <a:pt x="5073" y="20652"/>
                  <a:pt x="5073" y="20545"/>
                  <a:pt x="5007" y="20480"/>
                </a:cubicBezTo>
                <a:cubicBezTo>
                  <a:pt x="4973" y="20447"/>
                  <a:pt x="4930" y="20430"/>
                  <a:pt x="4886" y="20430"/>
                </a:cubicBezTo>
                <a:close/>
                <a:moveTo>
                  <a:pt x="5672" y="20430"/>
                </a:moveTo>
                <a:cubicBezTo>
                  <a:pt x="5629" y="20430"/>
                  <a:pt x="5586" y="20447"/>
                  <a:pt x="5553" y="20480"/>
                </a:cubicBezTo>
                <a:cubicBezTo>
                  <a:pt x="5486" y="20545"/>
                  <a:pt x="5486" y="20652"/>
                  <a:pt x="5553" y="20717"/>
                </a:cubicBezTo>
                <a:cubicBezTo>
                  <a:pt x="5619" y="20783"/>
                  <a:pt x="5726" y="20783"/>
                  <a:pt x="5793" y="20717"/>
                </a:cubicBezTo>
                <a:cubicBezTo>
                  <a:pt x="5859" y="20652"/>
                  <a:pt x="5859" y="20545"/>
                  <a:pt x="5793" y="20480"/>
                </a:cubicBezTo>
                <a:cubicBezTo>
                  <a:pt x="5760" y="20447"/>
                  <a:pt x="5716" y="20430"/>
                  <a:pt x="5672" y="20430"/>
                </a:cubicBezTo>
                <a:close/>
                <a:moveTo>
                  <a:pt x="6459" y="20430"/>
                </a:moveTo>
                <a:cubicBezTo>
                  <a:pt x="6415" y="20430"/>
                  <a:pt x="6372" y="20447"/>
                  <a:pt x="6338" y="20480"/>
                </a:cubicBezTo>
                <a:cubicBezTo>
                  <a:pt x="6272" y="20545"/>
                  <a:pt x="6272" y="20652"/>
                  <a:pt x="6338" y="20717"/>
                </a:cubicBezTo>
                <a:cubicBezTo>
                  <a:pt x="6405" y="20783"/>
                  <a:pt x="6513" y="20783"/>
                  <a:pt x="6579" y="20717"/>
                </a:cubicBezTo>
                <a:cubicBezTo>
                  <a:pt x="6646" y="20652"/>
                  <a:pt x="6646" y="20545"/>
                  <a:pt x="6579" y="20480"/>
                </a:cubicBezTo>
                <a:cubicBezTo>
                  <a:pt x="6546" y="20447"/>
                  <a:pt x="6502" y="20430"/>
                  <a:pt x="6459" y="20430"/>
                </a:cubicBezTo>
                <a:close/>
                <a:moveTo>
                  <a:pt x="7245" y="20430"/>
                </a:moveTo>
                <a:cubicBezTo>
                  <a:pt x="7202" y="20430"/>
                  <a:pt x="7158" y="20447"/>
                  <a:pt x="7125" y="20480"/>
                </a:cubicBezTo>
                <a:cubicBezTo>
                  <a:pt x="7058" y="20545"/>
                  <a:pt x="7058" y="20652"/>
                  <a:pt x="7125" y="20717"/>
                </a:cubicBezTo>
                <a:cubicBezTo>
                  <a:pt x="7191" y="20783"/>
                  <a:pt x="7299" y="20783"/>
                  <a:pt x="7365" y="20717"/>
                </a:cubicBezTo>
                <a:cubicBezTo>
                  <a:pt x="7432" y="20652"/>
                  <a:pt x="7432" y="20545"/>
                  <a:pt x="7365" y="20480"/>
                </a:cubicBezTo>
                <a:cubicBezTo>
                  <a:pt x="7332" y="20447"/>
                  <a:pt x="7289" y="20430"/>
                  <a:pt x="7245" y="20430"/>
                </a:cubicBezTo>
                <a:close/>
                <a:moveTo>
                  <a:pt x="8031" y="20430"/>
                </a:moveTo>
                <a:cubicBezTo>
                  <a:pt x="7988" y="20430"/>
                  <a:pt x="7944" y="20447"/>
                  <a:pt x="7911" y="20480"/>
                </a:cubicBezTo>
                <a:cubicBezTo>
                  <a:pt x="7845" y="20545"/>
                  <a:pt x="7845" y="20652"/>
                  <a:pt x="7911" y="20717"/>
                </a:cubicBezTo>
                <a:cubicBezTo>
                  <a:pt x="7977" y="20783"/>
                  <a:pt x="8085" y="20783"/>
                  <a:pt x="8151" y="20717"/>
                </a:cubicBezTo>
                <a:cubicBezTo>
                  <a:pt x="8217" y="20652"/>
                  <a:pt x="8217" y="20545"/>
                  <a:pt x="8151" y="20480"/>
                </a:cubicBezTo>
                <a:cubicBezTo>
                  <a:pt x="8118" y="20447"/>
                  <a:pt x="8075" y="20430"/>
                  <a:pt x="8031" y="20430"/>
                </a:cubicBezTo>
                <a:close/>
                <a:moveTo>
                  <a:pt x="8818" y="20430"/>
                </a:moveTo>
                <a:cubicBezTo>
                  <a:pt x="8774" y="20430"/>
                  <a:pt x="8730" y="20447"/>
                  <a:pt x="8697" y="20480"/>
                </a:cubicBezTo>
                <a:cubicBezTo>
                  <a:pt x="8631" y="20545"/>
                  <a:pt x="8631" y="20652"/>
                  <a:pt x="8697" y="20717"/>
                </a:cubicBezTo>
                <a:cubicBezTo>
                  <a:pt x="8764" y="20783"/>
                  <a:pt x="8871" y="20783"/>
                  <a:pt x="8937" y="20717"/>
                </a:cubicBezTo>
                <a:cubicBezTo>
                  <a:pt x="9004" y="20652"/>
                  <a:pt x="9004" y="20545"/>
                  <a:pt x="8937" y="20480"/>
                </a:cubicBezTo>
                <a:cubicBezTo>
                  <a:pt x="8904" y="20447"/>
                  <a:pt x="8861" y="20430"/>
                  <a:pt x="8818" y="20430"/>
                </a:cubicBezTo>
                <a:close/>
                <a:moveTo>
                  <a:pt x="9603" y="20430"/>
                </a:moveTo>
                <a:cubicBezTo>
                  <a:pt x="9560" y="20430"/>
                  <a:pt x="9517" y="20447"/>
                  <a:pt x="9483" y="20480"/>
                </a:cubicBezTo>
                <a:cubicBezTo>
                  <a:pt x="9417" y="20545"/>
                  <a:pt x="9417" y="20652"/>
                  <a:pt x="9483" y="20717"/>
                </a:cubicBezTo>
                <a:cubicBezTo>
                  <a:pt x="9550" y="20783"/>
                  <a:pt x="9657" y="20783"/>
                  <a:pt x="9724" y="20717"/>
                </a:cubicBezTo>
                <a:cubicBezTo>
                  <a:pt x="9790" y="20652"/>
                  <a:pt x="9790" y="20545"/>
                  <a:pt x="9724" y="20480"/>
                </a:cubicBezTo>
                <a:cubicBezTo>
                  <a:pt x="9690" y="20447"/>
                  <a:pt x="9647" y="20430"/>
                  <a:pt x="9603" y="20430"/>
                </a:cubicBezTo>
                <a:close/>
                <a:moveTo>
                  <a:pt x="10390" y="20430"/>
                </a:moveTo>
                <a:cubicBezTo>
                  <a:pt x="10346" y="20430"/>
                  <a:pt x="10303" y="20447"/>
                  <a:pt x="10270" y="20480"/>
                </a:cubicBezTo>
                <a:cubicBezTo>
                  <a:pt x="10203" y="20545"/>
                  <a:pt x="10203" y="20652"/>
                  <a:pt x="10270" y="20717"/>
                </a:cubicBezTo>
                <a:cubicBezTo>
                  <a:pt x="10336" y="20783"/>
                  <a:pt x="10444" y="20783"/>
                  <a:pt x="10510" y="20717"/>
                </a:cubicBezTo>
                <a:cubicBezTo>
                  <a:pt x="10576" y="20652"/>
                  <a:pt x="10576" y="20545"/>
                  <a:pt x="10510" y="20480"/>
                </a:cubicBezTo>
                <a:cubicBezTo>
                  <a:pt x="10477" y="20447"/>
                  <a:pt x="10433" y="20430"/>
                  <a:pt x="10390" y="20430"/>
                </a:cubicBezTo>
                <a:close/>
                <a:moveTo>
                  <a:pt x="11176" y="20430"/>
                </a:moveTo>
                <a:cubicBezTo>
                  <a:pt x="11132" y="20430"/>
                  <a:pt x="11089" y="20447"/>
                  <a:pt x="11055" y="20480"/>
                </a:cubicBezTo>
                <a:cubicBezTo>
                  <a:pt x="10989" y="20545"/>
                  <a:pt x="10989" y="20652"/>
                  <a:pt x="11055" y="20717"/>
                </a:cubicBezTo>
                <a:cubicBezTo>
                  <a:pt x="11122" y="20783"/>
                  <a:pt x="11230" y="20783"/>
                  <a:pt x="11296" y="20717"/>
                </a:cubicBezTo>
                <a:cubicBezTo>
                  <a:pt x="11363" y="20652"/>
                  <a:pt x="11363" y="20545"/>
                  <a:pt x="11296" y="20480"/>
                </a:cubicBezTo>
                <a:cubicBezTo>
                  <a:pt x="11263" y="20447"/>
                  <a:pt x="11219" y="20430"/>
                  <a:pt x="11176" y="20430"/>
                </a:cubicBezTo>
                <a:close/>
                <a:moveTo>
                  <a:pt x="11962" y="20430"/>
                </a:moveTo>
                <a:cubicBezTo>
                  <a:pt x="11919" y="20430"/>
                  <a:pt x="11875" y="20447"/>
                  <a:pt x="11842" y="20480"/>
                </a:cubicBezTo>
                <a:cubicBezTo>
                  <a:pt x="11775" y="20545"/>
                  <a:pt x="11775" y="20652"/>
                  <a:pt x="11842" y="20717"/>
                </a:cubicBezTo>
                <a:cubicBezTo>
                  <a:pt x="11908" y="20783"/>
                  <a:pt x="12016" y="20783"/>
                  <a:pt x="12083" y="20717"/>
                </a:cubicBezTo>
                <a:cubicBezTo>
                  <a:pt x="12149" y="20652"/>
                  <a:pt x="12149" y="20545"/>
                  <a:pt x="12083" y="20480"/>
                </a:cubicBezTo>
                <a:cubicBezTo>
                  <a:pt x="12049" y="20447"/>
                  <a:pt x="12006" y="20430"/>
                  <a:pt x="11962" y="20430"/>
                </a:cubicBezTo>
                <a:close/>
                <a:moveTo>
                  <a:pt x="12748" y="20430"/>
                </a:moveTo>
                <a:cubicBezTo>
                  <a:pt x="12705" y="20430"/>
                  <a:pt x="12661" y="20447"/>
                  <a:pt x="12628" y="20480"/>
                </a:cubicBezTo>
                <a:cubicBezTo>
                  <a:pt x="12562" y="20545"/>
                  <a:pt x="12562" y="20652"/>
                  <a:pt x="12628" y="20717"/>
                </a:cubicBezTo>
                <a:cubicBezTo>
                  <a:pt x="12694" y="20783"/>
                  <a:pt x="12802" y="20783"/>
                  <a:pt x="12868" y="20717"/>
                </a:cubicBezTo>
                <a:cubicBezTo>
                  <a:pt x="12935" y="20652"/>
                  <a:pt x="12935" y="20545"/>
                  <a:pt x="12868" y="20480"/>
                </a:cubicBezTo>
                <a:cubicBezTo>
                  <a:pt x="12835" y="20447"/>
                  <a:pt x="12792" y="20430"/>
                  <a:pt x="12748" y="20430"/>
                </a:cubicBezTo>
                <a:close/>
                <a:moveTo>
                  <a:pt x="13535" y="20430"/>
                </a:moveTo>
                <a:cubicBezTo>
                  <a:pt x="13491" y="20430"/>
                  <a:pt x="13447" y="20447"/>
                  <a:pt x="13414" y="20480"/>
                </a:cubicBezTo>
                <a:cubicBezTo>
                  <a:pt x="13348" y="20545"/>
                  <a:pt x="13348" y="20652"/>
                  <a:pt x="13414" y="20717"/>
                </a:cubicBezTo>
                <a:cubicBezTo>
                  <a:pt x="13481" y="20783"/>
                  <a:pt x="13588" y="20783"/>
                  <a:pt x="13654" y="20717"/>
                </a:cubicBezTo>
                <a:cubicBezTo>
                  <a:pt x="13721" y="20652"/>
                  <a:pt x="13721" y="20545"/>
                  <a:pt x="13654" y="20480"/>
                </a:cubicBezTo>
                <a:cubicBezTo>
                  <a:pt x="13621" y="20447"/>
                  <a:pt x="13578" y="20430"/>
                  <a:pt x="13535" y="20430"/>
                </a:cubicBezTo>
                <a:close/>
                <a:moveTo>
                  <a:pt x="14320" y="20430"/>
                </a:moveTo>
                <a:cubicBezTo>
                  <a:pt x="14277" y="20430"/>
                  <a:pt x="14234" y="20447"/>
                  <a:pt x="14201" y="20480"/>
                </a:cubicBezTo>
                <a:cubicBezTo>
                  <a:pt x="14134" y="20545"/>
                  <a:pt x="14134" y="20652"/>
                  <a:pt x="14201" y="20717"/>
                </a:cubicBezTo>
                <a:cubicBezTo>
                  <a:pt x="14267" y="20783"/>
                  <a:pt x="14374" y="20783"/>
                  <a:pt x="14441" y="20717"/>
                </a:cubicBezTo>
                <a:cubicBezTo>
                  <a:pt x="14507" y="20652"/>
                  <a:pt x="14507" y="20545"/>
                  <a:pt x="14441" y="20480"/>
                </a:cubicBezTo>
                <a:cubicBezTo>
                  <a:pt x="14408" y="20447"/>
                  <a:pt x="14364" y="20430"/>
                  <a:pt x="14320" y="20430"/>
                </a:cubicBezTo>
                <a:close/>
                <a:moveTo>
                  <a:pt x="15107" y="20430"/>
                </a:moveTo>
                <a:cubicBezTo>
                  <a:pt x="15063" y="20430"/>
                  <a:pt x="15019" y="20447"/>
                  <a:pt x="14986" y="20480"/>
                </a:cubicBezTo>
                <a:cubicBezTo>
                  <a:pt x="14920" y="20545"/>
                  <a:pt x="14920" y="20652"/>
                  <a:pt x="14986" y="20717"/>
                </a:cubicBezTo>
                <a:cubicBezTo>
                  <a:pt x="15053" y="20783"/>
                  <a:pt x="15161" y="20783"/>
                  <a:pt x="15227" y="20717"/>
                </a:cubicBezTo>
                <a:cubicBezTo>
                  <a:pt x="15293" y="20652"/>
                  <a:pt x="15293" y="20545"/>
                  <a:pt x="15227" y="20480"/>
                </a:cubicBezTo>
                <a:cubicBezTo>
                  <a:pt x="15194" y="20447"/>
                  <a:pt x="15150" y="20430"/>
                  <a:pt x="15107" y="20430"/>
                </a:cubicBezTo>
                <a:close/>
                <a:moveTo>
                  <a:pt x="15893" y="20430"/>
                </a:moveTo>
                <a:cubicBezTo>
                  <a:pt x="15849" y="20430"/>
                  <a:pt x="15806" y="20447"/>
                  <a:pt x="15772" y="20480"/>
                </a:cubicBezTo>
                <a:cubicBezTo>
                  <a:pt x="15706" y="20545"/>
                  <a:pt x="15706" y="20652"/>
                  <a:pt x="15772" y="20717"/>
                </a:cubicBezTo>
                <a:cubicBezTo>
                  <a:pt x="15839" y="20783"/>
                  <a:pt x="15947" y="20783"/>
                  <a:pt x="16013" y="20717"/>
                </a:cubicBezTo>
                <a:cubicBezTo>
                  <a:pt x="16080" y="20652"/>
                  <a:pt x="16080" y="20545"/>
                  <a:pt x="16013" y="20480"/>
                </a:cubicBezTo>
                <a:cubicBezTo>
                  <a:pt x="15980" y="20447"/>
                  <a:pt x="15936" y="20430"/>
                  <a:pt x="15893" y="20430"/>
                </a:cubicBezTo>
                <a:close/>
                <a:moveTo>
                  <a:pt x="16679" y="20430"/>
                </a:moveTo>
                <a:cubicBezTo>
                  <a:pt x="16636" y="20430"/>
                  <a:pt x="16592" y="20447"/>
                  <a:pt x="16559" y="20480"/>
                </a:cubicBezTo>
                <a:cubicBezTo>
                  <a:pt x="16492" y="20545"/>
                  <a:pt x="16492" y="20652"/>
                  <a:pt x="16559" y="20717"/>
                </a:cubicBezTo>
                <a:cubicBezTo>
                  <a:pt x="16625" y="20783"/>
                  <a:pt x="16733" y="20783"/>
                  <a:pt x="16800" y="20717"/>
                </a:cubicBezTo>
                <a:cubicBezTo>
                  <a:pt x="16866" y="20652"/>
                  <a:pt x="16866" y="20545"/>
                  <a:pt x="16800" y="20480"/>
                </a:cubicBezTo>
                <a:cubicBezTo>
                  <a:pt x="16766" y="20447"/>
                  <a:pt x="16723" y="20430"/>
                  <a:pt x="16679" y="20430"/>
                </a:cubicBezTo>
                <a:close/>
                <a:moveTo>
                  <a:pt x="17465" y="20430"/>
                </a:moveTo>
                <a:cubicBezTo>
                  <a:pt x="17422" y="20430"/>
                  <a:pt x="17378" y="20447"/>
                  <a:pt x="17345" y="20480"/>
                </a:cubicBezTo>
                <a:cubicBezTo>
                  <a:pt x="17279" y="20545"/>
                  <a:pt x="17279" y="20652"/>
                  <a:pt x="17345" y="20717"/>
                </a:cubicBezTo>
                <a:cubicBezTo>
                  <a:pt x="17411" y="20783"/>
                  <a:pt x="17519" y="20783"/>
                  <a:pt x="17585" y="20717"/>
                </a:cubicBezTo>
                <a:cubicBezTo>
                  <a:pt x="17652" y="20652"/>
                  <a:pt x="17652" y="20545"/>
                  <a:pt x="17585" y="20480"/>
                </a:cubicBezTo>
                <a:cubicBezTo>
                  <a:pt x="17552" y="20447"/>
                  <a:pt x="17509" y="20430"/>
                  <a:pt x="17465" y="20430"/>
                </a:cubicBezTo>
                <a:close/>
                <a:moveTo>
                  <a:pt x="18252" y="20430"/>
                </a:moveTo>
                <a:cubicBezTo>
                  <a:pt x="18208" y="20430"/>
                  <a:pt x="18165" y="20447"/>
                  <a:pt x="18131" y="20480"/>
                </a:cubicBezTo>
                <a:cubicBezTo>
                  <a:pt x="18065" y="20545"/>
                  <a:pt x="18065" y="20652"/>
                  <a:pt x="18131" y="20717"/>
                </a:cubicBezTo>
                <a:cubicBezTo>
                  <a:pt x="18198" y="20783"/>
                  <a:pt x="18305" y="20783"/>
                  <a:pt x="18371" y="20717"/>
                </a:cubicBezTo>
                <a:cubicBezTo>
                  <a:pt x="18438" y="20652"/>
                  <a:pt x="18438" y="20545"/>
                  <a:pt x="18371" y="20480"/>
                </a:cubicBezTo>
                <a:cubicBezTo>
                  <a:pt x="18338" y="20447"/>
                  <a:pt x="18295" y="20430"/>
                  <a:pt x="18252" y="20430"/>
                </a:cubicBezTo>
                <a:close/>
                <a:moveTo>
                  <a:pt x="19037" y="20430"/>
                </a:moveTo>
                <a:cubicBezTo>
                  <a:pt x="18994" y="20430"/>
                  <a:pt x="18951" y="20447"/>
                  <a:pt x="18918" y="20480"/>
                </a:cubicBezTo>
                <a:cubicBezTo>
                  <a:pt x="18851" y="20545"/>
                  <a:pt x="18851" y="20652"/>
                  <a:pt x="18918" y="20717"/>
                </a:cubicBezTo>
                <a:cubicBezTo>
                  <a:pt x="18984" y="20783"/>
                  <a:pt x="19091" y="20783"/>
                  <a:pt x="19158" y="20717"/>
                </a:cubicBezTo>
                <a:cubicBezTo>
                  <a:pt x="19224" y="20652"/>
                  <a:pt x="19224" y="20545"/>
                  <a:pt x="19158" y="20480"/>
                </a:cubicBezTo>
                <a:cubicBezTo>
                  <a:pt x="19125" y="20447"/>
                  <a:pt x="19081" y="20430"/>
                  <a:pt x="19037" y="20430"/>
                </a:cubicBezTo>
                <a:close/>
                <a:moveTo>
                  <a:pt x="19824" y="20430"/>
                </a:moveTo>
                <a:cubicBezTo>
                  <a:pt x="19780" y="20430"/>
                  <a:pt x="19736" y="20447"/>
                  <a:pt x="19703" y="20480"/>
                </a:cubicBezTo>
                <a:cubicBezTo>
                  <a:pt x="19637" y="20545"/>
                  <a:pt x="19637" y="20652"/>
                  <a:pt x="19703" y="20717"/>
                </a:cubicBezTo>
                <a:cubicBezTo>
                  <a:pt x="19770" y="20783"/>
                  <a:pt x="19878" y="20783"/>
                  <a:pt x="19944" y="20717"/>
                </a:cubicBezTo>
                <a:cubicBezTo>
                  <a:pt x="20010" y="20652"/>
                  <a:pt x="20010" y="20545"/>
                  <a:pt x="19944" y="20480"/>
                </a:cubicBezTo>
                <a:cubicBezTo>
                  <a:pt x="19911" y="20447"/>
                  <a:pt x="19867" y="20430"/>
                  <a:pt x="19824" y="20430"/>
                </a:cubicBezTo>
                <a:close/>
                <a:moveTo>
                  <a:pt x="20610" y="20430"/>
                </a:moveTo>
                <a:cubicBezTo>
                  <a:pt x="20566" y="20430"/>
                  <a:pt x="20523" y="20447"/>
                  <a:pt x="20490" y="20480"/>
                </a:cubicBezTo>
                <a:cubicBezTo>
                  <a:pt x="20423" y="20545"/>
                  <a:pt x="20423" y="20652"/>
                  <a:pt x="20490" y="20717"/>
                </a:cubicBezTo>
                <a:cubicBezTo>
                  <a:pt x="20556" y="20783"/>
                  <a:pt x="20664" y="20783"/>
                  <a:pt x="20730" y="20717"/>
                </a:cubicBezTo>
                <a:cubicBezTo>
                  <a:pt x="20797" y="20652"/>
                  <a:pt x="20797" y="20545"/>
                  <a:pt x="20730" y="20480"/>
                </a:cubicBezTo>
                <a:cubicBezTo>
                  <a:pt x="20697" y="20447"/>
                  <a:pt x="20653" y="20430"/>
                  <a:pt x="20610" y="20430"/>
                </a:cubicBezTo>
                <a:close/>
                <a:moveTo>
                  <a:pt x="21396" y="20430"/>
                </a:moveTo>
                <a:cubicBezTo>
                  <a:pt x="21353" y="20430"/>
                  <a:pt x="21309" y="20447"/>
                  <a:pt x="21276" y="20480"/>
                </a:cubicBezTo>
                <a:cubicBezTo>
                  <a:pt x="21209" y="20545"/>
                  <a:pt x="21209" y="20652"/>
                  <a:pt x="21276" y="20717"/>
                </a:cubicBezTo>
                <a:cubicBezTo>
                  <a:pt x="21342" y="20783"/>
                  <a:pt x="21450" y="20783"/>
                  <a:pt x="21517" y="20717"/>
                </a:cubicBezTo>
                <a:cubicBezTo>
                  <a:pt x="21583" y="20652"/>
                  <a:pt x="21583" y="20545"/>
                  <a:pt x="21517" y="20480"/>
                </a:cubicBezTo>
                <a:cubicBezTo>
                  <a:pt x="21483" y="20447"/>
                  <a:pt x="21440" y="20430"/>
                  <a:pt x="21396" y="20430"/>
                </a:cubicBezTo>
                <a:close/>
                <a:moveTo>
                  <a:pt x="169" y="21247"/>
                </a:moveTo>
                <a:cubicBezTo>
                  <a:pt x="126" y="21247"/>
                  <a:pt x="83" y="21264"/>
                  <a:pt x="49" y="21297"/>
                </a:cubicBezTo>
                <a:cubicBezTo>
                  <a:pt x="-17" y="21362"/>
                  <a:pt x="-17" y="21469"/>
                  <a:pt x="49" y="21534"/>
                </a:cubicBezTo>
                <a:cubicBezTo>
                  <a:pt x="116" y="21600"/>
                  <a:pt x="223" y="21600"/>
                  <a:pt x="290" y="21534"/>
                </a:cubicBezTo>
                <a:cubicBezTo>
                  <a:pt x="356" y="21469"/>
                  <a:pt x="356" y="21362"/>
                  <a:pt x="290" y="21297"/>
                </a:cubicBezTo>
                <a:cubicBezTo>
                  <a:pt x="256" y="21264"/>
                  <a:pt x="213" y="21247"/>
                  <a:pt x="169" y="21247"/>
                </a:cubicBezTo>
                <a:close/>
                <a:moveTo>
                  <a:pt x="955" y="21247"/>
                </a:moveTo>
                <a:cubicBezTo>
                  <a:pt x="912" y="21247"/>
                  <a:pt x="869" y="21264"/>
                  <a:pt x="836" y="21297"/>
                </a:cubicBezTo>
                <a:cubicBezTo>
                  <a:pt x="769" y="21362"/>
                  <a:pt x="769" y="21469"/>
                  <a:pt x="836" y="21534"/>
                </a:cubicBezTo>
                <a:cubicBezTo>
                  <a:pt x="902" y="21600"/>
                  <a:pt x="1009" y="21600"/>
                  <a:pt x="1076" y="21534"/>
                </a:cubicBezTo>
                <a:cubicBezTo>
                  <a:pt x="1142" y="21469"/>
                  <a:pt x="1142" y="21362"/>
                  <a:pt x="1076" y="21297"/>
                </a:cubicBezTo>
                <a:cubicBezTo>
                  <a:pt x="1043" y="21264"/>
                  <a:pt x="999" y="21247"/>
                  <a:pt x="955" y="21247"/>
                </a:cubicBezTo>
                <a:close/>
                <a:moveTo>
                  <a:pt x="1742" y="21247"/>
                </a:moveTo>
                <a:cubicBezTo>
                  <a:pt x="1698" y="21247"/>
                  <a:pt x="1654" y="21264"/>
                  <a:pt x="1621" y="21297"/>
                </a:cubicBezTo>
                <a:cubicBezTo>
                  <a:pt x="1555" y="21362"/>
                  <a:pt x="1555" y="21469"/>
                  <a:pt x="1621" y="21534"/>
                </a:cubicBezTo>
                <a:cubicBezTo>
                  <a:pt x="1688" y="21600"/>
                  <a:pt x="1796" y="21600"/>
                  <a:pt x="1862" y="21534"/>
                </a:cubicBezTo>
                <a:cubicBezTo>
                  <a:pt x="1928" y="21469"/>
                  <a:pt x="1928" y="21362"/>
                  <a:pt x="1862" y="21297"/>
                </a:cubicBezTo>
                <a:cubicBezTo>
                  <a:pt x="1829" y="21264"/>
                  <a:pt x="1785" y="21247"/>
                  <a:pt x="1742" y="21247"/>
                </a:cubicBezTo>
                <a:close/>
                <a:moveTo>
                  <a:pt x="2528" y="21247"/>
                </a:moveTo>
                <a:cubicBezTo>
                  <a:pt x="2484" y="21247"/>
                  <a:pt x="2441" y="21264"/>
                  <a:pt x="2408" y="21297"/>
                </a:cubicBezTo>
                <a:cubicBezTo>
                  <a:pt x="2341" y="21362"/>
                  <a:pt x="2341" y="21469"/>
                  <a:pt x="2408" y="21534"/>
                </a:cubicBezTo>
                <a:cubicBezTo>
                  <a:pt x="2474" y="21600"/>
                  <a:pt x="2582" y="21600"/>
                  <a:pt x="2648" y="21534"/>
                </a:cubicBezTo>
                <a:cubicBezTo>
                  <a:pt x="2715" y="21469"/>
                  <a:pt x="2715" y="21362"/>
                  <a:pt x="2648" y="21297"/>
                </a:cubicBezTo>
                <a:cubicBezTo>
                  <a:pt x="2615" y="21264"/>
                  <a:pt x="2571" y="21247"/>
                  <a:pt x="2528" y="21247"/>
                </a:cubicBezTo>
                <a:close/>
                <a:moveTo>
                  <a:pt x="3314" y="21247"/>
                </a:moveTo>
                <a:cubicBezTo>
                  <a:pt x="3271" y="21247"/>
                  <a:pt x="3227" y="21264"/>
                  <a:pt x="3194" y="21297"/>
                </a:cubicBezTo>
                <a:cubicBezTo>
                  <a:pt x="3127" y="21362"/>
                  <a:pt x="3127" y="21469"/>
                  <a:pt x="3194" y="21534"/>
                </a:cubicBezTo>
                <a:cubicBezTo>
                  <a:pt x="3260" y="21600"/>
                  <a:pt x="3368" y="21600"/>
                  <a:pt x="3434" y="21534"/>
                </a:cubicBezTo>
                <a:cubicBezTo>
                  <a:pt x="3500" y="21469"/>
                  <a:pt x="3500" y="21362"/>
                  <a:pt x="3434" y="21297"/>
                </a:cubicBezTo>
                <a:cubicBezTo>
                  <a:pt x="3401" y="21264"/>
                  <a:pt x="3358" y="21247"/>
                  <a:pt x="3314" y="21247"/>
                </a:cubicBezTo>
                <a:close/>
                <a:moveTo>
                  <a:pt x="4101" y="21247"/>
                </a:moveTo>
                <a:cubicBezTo>
                  <a:pt x="4057" y="21247"/>
                  <a:pt x="4013" y="21264"/>
                  <a:pt x="3980" y="21297"/>
                </a:cubicBezTo>
                <a:cubicBezTo>
                  <a:pt x="3914" y="21362"/>
                  <a:pt x="3914" y="21469"/>
                  <a:pt x="3980" y="21534"/>
                </a:cubicBezTo>
                <a:cubicBezTo>
                  <a:pt x="4047" y="21600"/>
                  <a:pt x="4154" y="21600"/>
                  <a:pt x="4220" y="21534"/>
                </a:cubicBezTo>
                <a:cubicBezTo>
                  <a:pt x="4287" y="21469"/>
                  <a:pt x="4287" y="21362"/>
                  <a:pt x="4220" y="21297"/>
                </a:cubicBezTo>
                <a:cubicBezTo>
                  <a:pt x="4187" y="21264"/>
                  <a:pt x="4144" y="21247"/>
                  <a:pt x="4101" y="21247"/>
                </a:cubicBezTo>
                <a:close/>
                <a:moveTo>
                  <a:pt x="4886" y="21247"/>
                </a:moveTo>
                <a:cubicBezTo>
                  <a:pt x="4843" y="21247"/>
                  <a:pt x="4800" y="21264"/>
                  <a:pt x="4766" y="21297"/>
                </a:cubicBezTo>
                <a:cubicBezTo>
                  <a:pt x="4700" y="21362"/>
                  <a:pt x="4700" y="21469"/>
                  <a:pt x="4766" y="21534"/>
                </a:cubicBezTo>
                <a:cubicBezTo>
                  <a:pt x="4833" y="21600"/>
                  <a:pt x="4940" y="21600"/>
                  <a:pt x="5007" y="21534"/>
                </a:cubicBezTo>
                <a:cubicBezTo>
                  <a:pt x="5073" y="21469"/>
                  <a:pt x="5073" y="21362"/>
                  <a:pt x="5007" y="21297"/>
                </a:cubicBezTo>
                <a:cubicBezTo>
                  <a:pt x="4973" y="21264"/>
                  <a:pt x="4930" y="21247"/>
                  <a:pt x="4886" y="21247"/>
                </a:cubicBezTo>
                <a:close/>
                <a:moveTo>
                  <a:pt x="5672" y="21247"/>
                </a:moveTo>
                <a:cubicBezTo>
                  <a:pt x="5629" y="21247"/>
                  <a:pt x="5586" y="21264"/>
                  <a:pt x="5553" y="21297"/>
                </a:cubicBezTo>
                <a:cubicBezTo>
                  <a:pt x="5486" y="21362"/>
                  <a:pt x="5486" y="21469"/>
                  <a:pt x="5553" y="21534"/>
                </a:cubicBezTo>
                <a:cubicBezTo>
                  <a:pt x="5619" y="21600"/>
                  <a:pt x="5726" y="21600"/>
                  <a:pt x="5793" y="21534"/>
                </a:cubicBezTo>
                <a:cubicBezTo>
                  <a:pt x="5859" y="21469"/>
                  <a:pt x="5859" y="21362"/>
                  <a:pt x="5793" y="21297"/>
                </a:cubicBezTo>
                <a:cubicBezTo>
                  <a:pt x="5760" y="21264"/>
                  <a:pt x="5716" y="21247"/>
                  <a:pt x="5672" y="21247"/>
                </a:cubicBezTo>
                <a:close/>
                <a:moveTo>
                  <a:pt x="6459" y="21247"/>
                </a:moveTo>
                <a:cubicBezTo>
                  <a:pt x="6415" y="21247"/>
                  <a:pt x="6372" y="21264"/>
                  <a:pt x="6338" y="21297"/>
                </a:cubicBezTo>
                <a:cubicBezTo>
                  <a:pt x="6272" y="21362"/>
                  <a:pt x="6272" y="21469"/>
                  <a:pt x="6338" y="21534"/>
                </a:cubicBezTo>
                <a:cubicBezTo>
                  <a:pt x="6405" y="21600"/>
                  <a:pt x="6513" y="21600"/>
                  <a:pt x="6579" y="21534"/>
                </a:cubicBezTo>
                <a:cubicBezTo>
                  <a:pt x="6646" y="21469"/>
                  <a:pt x="6646" y="21362"/>
                  <a:pt x="6579" y="21297"/>
                </a:cubicBezTo>
                <a:cubicBezTo>
                  <a:pt x="6546" y="21264"/>
                  <a:pt x="6502" y="21247"/>
                  <a:pt x="6459" y="21247"/>
                </a:cubicBezTo>
                <a:close/>
                <a:moveTo>
                  <a:pt x="7245" y="21247"/>
                </a:moveTo>
                <a:cubicBezTo>
                  <a:pt x="7202" y="21247"/>
                  <a:pt x="7158" y="21264"/>
                  <a:pt x="7125" y="21297"/>
                </a:cubicBezTo>
                <a:cubicBezTo>
                  <a:pt x="7058" y="21362"/>
                  <a:pt x="7058" y="21469"/>
                  <a:pt x="7125" y="21534"/>
                </a:cubicBezTo>
                <a:cubicBezTo>
                  <a:pt x="7191" y="21600"/>
                  <a:pt x="7299" y="21600"/>
                  <a:pt x="7365" y="21534"/>
                </a:cubicBezTo>
                <a:cubicBezTo>
                  <a:pt x="7432" y="21469"/>
                  <a:pt x="7432" y="21362"/>
                  <a:pt x="7365" y="21297"/>
                </a:cubicBezTo>
                <a:cubicBezTo>
                  <a:pt x="7332" y="21264"/>
                  <a:pt x="7289" y="21247"/>
                  <a:pt x="7245" y="21247"/>
                </a:cubicBezTo>
                <a:close/>
                <a:moveTo>
                  <a:pt x="8031" y="21247"/>
                </a:moveTo>
                <a:cubicBezTo>
                  <a:pt x="7988" y="21247"/>
                  <a:pt x="7944" y="21264"/>
                  <a:pt x="7911" y="21297"/>
                </a:cubicBezTo>
                <a:cubicBezTo>
                  <a:pt x="7845" y="21362"/>
                  <a:pt x="7845" y="21469"/>
                  <a:pt x="7911" y="21534"/>
                </a:cubicBezTo>
                <a:cubicBezTo>
                  <a:pt x="7977" y="21600"/>
                  <a:pt x="8085" y="21600"/>
                  <a:pt x="8151" y="21534"/>
                </a:cubicBezTo>
                <a:cubicBezTo>
                  <a:pt x="8217" y="21469"/>
                  <a:pt x="8217" y="21362"/>
                  <a:pt x="8151" y="21297"/>
                </a:cubicBezTo>
                <a:cubicBezTo>
                  <a:pt x="8118" y="21264"/>
                  <a:pt x="8075" y="21247"/>
                  <a:pt x="8031" y="21247"/>
                </a:cubicBezTo>
                <a:close/>
                <a:moveTo>
                  <a:pt x="8818" y="21247"/>
                </a:moveTo>
                <a:cubicBezTo>
                  <a:pt x="8774" y="21247"/>
                  <a:pt x="8730" y="21264"/>
                  <a:pt x="8697" y="21297"/>
                </a:cubicBezTo>
                <a:cubicBezTo>
                  <a:pt x="8631" y="21362"/>
                  <a:pt x="8631" y="21469"/>
                  <a:pt x="8697" y="21534"/>
                </a:cubicBezTo>
                <a:cubicBezTo>
                  <a:pt x="8764" y="21600"/>
                  <a:pt x="8871" y="21600"/>
                  <a:pt x="8937" y="21534"/>
                </a:cubicBezTo>
                <a:cubicBezTo>
                  <a:pt x="9004" y="21469"/>
                  <a:pt x="9004" y="21362"/>
                  <a:pt x="8937" y="21297"/>
                </a:cubicBezTo>
                <a:cubicBezTo>
                  <a:pt x="8904" y="21264"/>
                  <a:pt x="8861" y="21247"/>
                  <a:pt x="8818" y="21247"/>
                </a:cubicBezTo>
                <a:close/>
                <a:moveTo>
                  <a:pt x="9603" y="21247"/>
                </a:moveTo>
                <a:cubicBezTo>
                  <a:pt x="9560" y="21247"/>
                  <a:pt x="9517" y="21264"/>
                  <a:pt x="9483" y="21297"/>
                </a:cubicBezTo>
                <a:cubicBezTo>
                  <a:pt x="9417" y="21362"/>
                  <a:pt x="9417" y="21469"/>
                  <a:pt x="9483" y="21534"/>
                </a:cubicBezTo>
                <a:cubicBezTo>
                  <a:pt x="9550" y="21600"/>
                  <a:pt x="9657" y="21600"/>
                  <a:pt x="9724" y="21534"/>
                </a:cubicBezTo>
                <a:cubicBezTo>
                  <a:pt x="9790" y="21469"/>
                  <a:pt x="9790" y="21362"/>
                  <a:pt x="9724" y="21297"/>
                </a:cubicBezTo>
                <a:cubicBezTo>
                  <a:pt x="9690" y="21264"/>
                  <a:pt x="9647" y="21247"/>
                  <a:pt x="9603" y="21247"/>
                </a:cubicBezTo>
                <a:close/>
                <a:moveTo>
                  <a:pt x="10390" y="21247"/>
                </a:moveTo>
                <a:cubicBezTo>
                  <a:pt x="10346" y="21247"/>
                  <a:pt x="10303" y="21264"/>
                  <a:pt x="10270" y="21297"/>
                </a:cubicBezTo>
                <a:cubicBezTo>
                  <a:pt x="10203" y="21362"/>
                  <a:pt x="10203" y="21469"/>
                  <a:pt x="10270" y="21534"/>
                </a:cubicBezTo>
                <a:cubicBezTo>
                  <a:pt x="10336" y="21600"/>
                  <a:pt x="10444" y="21600"/>
                  <a:pt x="10510" y="21534"/>
                </a:cubicBezTo>
                <a:cubicBezTo>
                  <a:pt x="10576" y="21469"/>
                  <a:pt x="10576" y="21362"/>
                  <a:pt x="10510" y="21297"/>
                </a:cubicBezTo>
                <a:cubicBezTo>
                  <a:pt x="10477" y="21264"/>
                  <a:pt x="10433" y="21247"/>
                  <a:pt x="10390" y="21247"/>
                </a:cubicBezTo>
                <a:close/>
                <a:moveTo>
                  <a:pt x="11176" y="21247"/>
                </a:moveTo>
                <a:cubicBezTo>
                  <a:pt x="11132" y="21247"/>
                  <a:pt x="11089" y="21264"/>
                  <a:pt x="11055" y="21297"/>
                </a:cubicBezTo>
                <a:cubicBezTo>
                  <a:pt x="10989" y="21362"/>
                  <a:pt x="10989" y="21469"/>
                  <a:pt x="11055" y="21534"/>
                </a:cubicBezTo>
                <a:cubicBezTo>
                  <a:pt x="11122" y="21600"/>
                  <a:pt x="11230" y="21600"/>
                  <a:pt x="11296" y="21534"/>
                </a:cubicBezTo>
                <a:cubicBezTo>
                  <a:pt x="11363" y="21469"/>
                  <a:pt x="11363" y="21362"/>
                  <a:pt x="11296" y="21297"/>
                </a:cubicBezTo>
                <a:cubicBezTo>
                  <a:pt x="11263" y="21264"/>
                  <a:pt x="11219" y="21247"/>
                  <a:pt x="11176" y="21247"/>
                </a:cubicBezTo>
                <a:close/>
                <a:moveTo>
                  <a:pt x="11962" y="21247"/>
                </a:moveTo>
                <a:cubicBezTo>
                  <a:pt x="11919" y="21247"/>
                  <a:pt x="11875" y="21264"/>
                  <a:pt x="11842" y="21297"/>
                </a:cubicBezTo>
                <a:cubicBezTo>
                  <a:pt x="11775" y="21362"/>
                  <a:pt x="11775" y="21469"/>
                  <a:pt x="11842" y="21534"/>
                </a:cubicBezTo>
                <a:cubicBezTo>
                  <a:pt x="11908" y="21600"/>
                  <a:pt x="12016" y="21600"/>
                  <a:pt x="12083" y="21534"/>
                </a:cubicBezTo>
                <a:cubicBezTo>
                  <a:pt x="12149" y="21469"/>
                  <a:pt x="12149" y="21362"/>
                  <a:pt x="12083" y="21297"/>
                </a:cubicBezTo>
                <a:cubicBezTo>
                  <a:pt x="12049" y="21264"/>
                  <a:pt x="12006" y="21247"/>
                  <a:pt x="11962" y="21247"/>
                </a:cubicBezTo>
                <a:close/>
                <a:moveTo>
                  <a:pt x="12748" y="21247"/>
                </a:moveTo>
                <a:cubicBezTo>
                  <a:pt x="12705" y="21247"/>
                  <a:pt x="12661" y="21264"/>
                  <a:pt x="12628" y="21297"/>
                </a:cubicBezTo>
                <a:cubicBezTo>
                  <a:pt x="12562" y="21362"/>
                  <a:pt x="12562" y="21469"/>
                  <a:pt x="12628" y="21534"/>
                </a:cubicBezTo>
                <a:cubicBezTo>
                  <a:pt x="12694" y="21600"/>
                  <a:pt x="12802" y="21600"/>
                  <a:pt x="12868" y="21534"/>
                </a:cubicBezTo>
                <a:cubicBezTo>
                  <a:pt x="12935" y="21469"/>
                  <a:pt x="12935" y="21362"/>
                  <a:pt x="12868" y="21297"/>
                </a:cubicBezTo>
                <a:cubicBezTo>
                  <a:pt x="12835" y="21264"/>
                  <a:pt x="12792" y="21247"/>
                  <a:pt x="12748" y="21247"/>
                </a:cubicBezTo>
                <a:close/>
                <a:moveTo>
                  <a:pt x="13535" y="21247"/>
                </a:moveTo>
                <a:cubicBezTo>
                  <a:pt x="13491" y="21247"/>
                  <a:pt x="13447" y="21264"/>
                  <a:pt x="13414" y="21297"/>
                </a:cubicBezTo>
                <a:cubicBezTo>
                  <a:pt x="13348" y="21362"/>
                  <a:pt x="13348" y="21469"/>
                  <a:pt x="13414" y="21534"/>
                </a:cubicBezTo>
                <a:cubicBezTo>
                  <a:pt x="13481" y="21600"/>
                  <a:pt x="13588" y="21600"/>
                  <a:pt x="13654" y="21534"/>
                </a:cubicBezTo>
                <a:cubicBezTo>
                  <a:pt x="13721" y="21469"/>
                  <a:pt x="13721" y="21362"/>
                  <a:pt x="13654" y="21297"/>
                </a:cubicBezTo>
                <a:cubicBezTo>
                  <a:pt x="13621" y="21264"/>
                  <a:pt x="13578" y="21247"/>
                  <a:pt x="13535" y="21247"/>
                </a:cubicBezTo>
                <a:close/>
                <a:moveTo>
                  <a:pt x="14320" y="21247"/>
                </a:moveTo>
                <a:cubicBezTo>
                  <a:pt x="14277" y="21247"/>
                  <a:pt x="14234" y="21264"/>
                  <a:pt x="14201" y="21297"/>
                </a:cubicBezTo>
                <a:cubicBezTo>
                  <a:pt x="14134" y="21362"/>
                  <a:pt x="14134" y="21469"/>
                  <a:pt x="14201" y="21534"/>
                </a:cubicBezTo>
                <a:cubicBezTo>
                  <a:pt x="14267" y="21600"/>
                  <a:pt x="14374" y="21600"/>
                  <a:pt x="14441" y="21534"/>
                </a:cubicBezTo>
                <a:cubicBezTo>
                  <a:pt x="14507" y="21469"/>
                  <a:pt x="14507" y="21362"/>
                  <a:pt x="14441" y="21297"/>
                </a:cubicBezTo>
                <a:cubicBezTo>
                  <a:pt x="14408" y="21264"/>
                  <a:pt x="14364" y="21247"/>
                  <a:pt x="14320" y="21247"/>
                </a:cubicBezTo>
                <a:close/>
                <a:moveTo>
                  <a:pt x="15107" y="21247"/>
                </a:moveTo>
                <a:cubicBezTo>
                  <a:pt x="15063" y="21247"/>
                  <a:pt x="15019" y="21264"/>
                  <a:pt x="14986" y="21297"/>
                </a:cubicBezTo>
                <a:cubicBezTo>
                  <a:pt x="14920" y="21362"/>
                  <a:pt x="14920" y="21469"/>
                  <a:pt x="14986" y="21534"/>
                </a:cubicBezTo>
                <a:cubicBezTo>
                  <a:pt x="15053" y="21600"/>
                  <a:pt x="15161" y="21600"/>
                  <a:pt x="15227" y="21534"/>
                </a:cubicBezTo>
                <a:cubicBezTo>
                  <a:pt x="15293" y="21469"/>
                  <a:pt x="15293" y="21362"/>
                  <a:pt x="15227" y="21297"/>
                </a:cubicBezTo>
                <a:cubicBezTo>
                  <a:pt x="15194" y="21264"/>
                  <a:pt x="15150" y="21247"/>
                  <a:pt x="15107" y="21247"/>
                </a:cubicBezTo>
                <a:close/>
                <a:moveTo>
                  <a:pt x="15893" y="21247"/>
                </a:moveTo>
                <a:cubicBezTo>
                  <a:pt x="15849" y="21247"/>
                  <a:pt x="15806" y="21264"/>
                  <a:pt x="15772" y="21297"/>
                </a:cubicBezTo>
                <a:cubicBezTo>
                  <a:pt x="15706" y="21362"/>
                  <a:pt x="15706" y="21469"/>
                  <a:pt x="15772" y="21534"/>
                </a:cubicBezTo>
                <a:cubicBezTo>
                  <a:pt x="15839" y="21600"/>
                  <a:pt x="15947" y="21600"/>
                  <a:pt x="16013" y="21534"/>
                </a:cubicBezTo>
                <a:cubicBezTo>
                  <a:pt x="16080" y="21469"/>
                  <a:pt x="16080" y="21362"/>
                  <a:pt x="16013" y="21297"/>
                </a:cubicBezTo>
                <a:cubicBezTo>
                  <a:pt x="15980" y="21264"/>
                  <a:pt x="15936" y="21247"/>
                  <a:pt x="15893" y="21247"/>
                </a:cubicBezTo>
                <a:close/>
                <a:moveTo>
                  <a:pt x="16679" y="21247"/>
                </a:moveTo>
                <a:cubicBezTo>
                  <a:pt x="16636" y="21247"/>
                  <a:pt x="16592" y="21264"/>
                  <a:pt x="16559" y="21297"/>
                </a:cubicBezTo>
                <a:cubicBezTo>
                  <a:pt x="16492" y="21362"/>
                  <a:pt x="16492" y="21469"/>
                  <a:pt x="16559" y="21534"/>
                </a:cubicBezTo>
                <a:cubicBezTo>
                  <a:pt x="16625" y="21600"/>
                  <a:pt x="16733" y="21600"/>
                  <a:pt x="16800" y="21534"/>
                </a:cubicBezTo>
                <a:cubicBezTo>
                  <a:pt x="16866" y="21469"/>
                  <a:pt x="16866" y="21362"/>
                  <a:pt x="16800" y="21297"/>
                </a:cubicBezTo>
                <a:cubicBezTo>
                  <a:pt x="16766" y="21264"/>
                  <a:pt x="16723" y="21247"/>
                  <a:pt x="16679" y="21247"/>
                </a:cubicBezTo>
                <a:close/>
                <a:moveTo>
                  <a:pt x="17465" y="21247"/>
                </a:moveTo>
                <a:cubicBezTo>
                  <a:pt x="17422" y="21247"/>
                  <a:pt x="17378" y="21264"/>
                  <a:pt x="17345" y="21297"/>
                </a:cubicBezTo>
                <a:cubicBezTo>
                  <a:pt x="17279" y="21362"/>
                  <a:pt x="17279" y="21469"/>
                  <a:pt x="17345" y="21534"/>
                </a:cubicBezTo>
                <a:cubicBezTo>
                  <a:pt x="17411" y="21600"/>
                  <a:pt x="17519" y="21600"/>
                  <a:pt x="17585" y="21534"/>
                </a:cubicBezTo>
                <a:cubicBezTo>
                  <a:pt x="17652" y="21469"/>
                  <a:pt x="17652" y="21362"/>
                  <a:pt x="17585" y="21297"/>
                </a:cubicBezTo>
                <a:cubicBezTo>
                  <a:pt x="17552" y="21264"/>
                  <a:pt x="17509" y="21247"/>
                  <a:pt x="17465" y="21247"/>
                </a:cubicBezTo>
                <a:close/>
                <a:moveTo>
                  <a:pt x="18252" y="21247"/>
                </a:moveTo>
                <a:cubicBezTo>
                  <a:pt x="18208" y="21247"/>
                  <a:pt x="18165" y="21264"/>
                  <a:pt x="18131" y="21297"/>
                </a:cubicBezTo>
                <a:cubicBezTo>
                  <a:pt x="18065" y="21362"/>
                  <a:pt x="18065" y="21469"/>
                  <a:pt x="18131" y="21534"/>
                </a:cubicBezTo>
                <a:cubicBezTo>
                  <a:pt x="18198" y="21600"/>
                  <a:pt x="18305" y="21600"/>
                  <a:pt x="18371" y="21534"/>
                </a:cubicBezTo>
                <a:cubicBezTo>
                  <a:pt x="18438" y="21469"/>
                  <a:pt x="18438" y="21362"/>
                  <a:pt x="18371" y="21297"/>
                </a:cubicBezTo>
                <a:cubicBezTo>
                  <a:pt x="18338" y="21264"/>
                  <a:pt x="18295" y="21247"/>
                  <a:pt x="18252" y="21247"/>
                </a:cubicBezTo>
                <a:close/>
                <a:moveTo>
                  <a:pt x="19037" y="21247"/>
                </a:moveTo>
                <a:cubicBezTo>
                  <a:pt x="18994" y="21247"/>
                  <a:pt x="18951" y="21264"/>
                  <a:pt x="18918" y="21297"/>
                </a:cubicBezTo>
                <a:cubicBezTo>
                  <a:pt x="18851" y="21362"/>
                  <a:pt x="18851" y="21469"/>
                  <a:pt x="18918" y="21534"/>
                </a:cubicBezTo>
                <a:cubicBezTo>
                  <a:pt x="18984" y="21600"/>
                  <a:pt x="19091" y="21600"/>
                  <a:pt x="19158" y="21534"/>
                </a:cubicBezTo>
                <a:cubicBezTo>
                  <a:pt x="19224" y="21469"/>
                  <a:pt x="19224" y="21362"/>
                  <a:pt x="19158" y="21297"/>
                </a:cubicBezTo>
                <a:cubicBezTo>
                  <a:pt x="19125" y="21264"/>
                  <a:pt x="19081" y="21247"/>
                  <a:pt x="19037" y="21247"/>
                </a:cubicBezTo>
                <a:close/>
                <a:moveTo>
                  <a:pt x="19824" y="21247"/>
                </a:moveTo>
                <a:cubicBezTo>
                  <a:pt x="19780" y="21247"/>
                  <a:pt x="19736" y="21264"/>
                  <a:pt x="19703" y="21297"/>
                </a:cubicBezTo>
                <a:cubicBezTo>
                  <a:pt x="19637" y="21362"/>
                  <a:pt x="19637" y="21469"/>
                  <a:pt x="19703" y="21534"/>
                </a:cubicBezTo>
                <a:cubicBezTo>
                  <a:pt x="19770" y="21600"/>
                  <a:pt x="19878" y="21600"/>
                  <a:pt x="19944" y="21534"/>
                </a:cubicBezTo>
                <a:cubicBezTo>
                  <a:pt x="20010" y="21469"/>
                  <a:pt x="20010" y="21362"/>
                  <a:pt x="19944" y="21297"/>
                </a:cubicBezTo>
                <a:cubicBezTo>
                  <a:pt x="19911" y="21264"/>
                  <a:pt x="19867" y="21247"/>
                  <a:pt x="19824" y="21247"/>
                </a:cubicBezTo>
                <a:close/>
                <a:moveTo>
                  <a:pt x="20610" y="21247"/>
                </a:moveTo>
                <a:cubicBezTo>
                  <a:pt x="20566" y="21247"/>
                  <a:pt x="20523" y="21264"/>
                  <a:pt x="20490" y="21297"/>
                </a:cubicBezTo>
                <a:cubicBezTo>
                  <a:pt x="20423" y="21362"/>
                  <a:pt x="20423" y="21469"/>
                  <a:pt x="20490" y="21534"/>
                </a:cubicBezTo>
                <a:cubicBezTo>
                  <a:pt x="20556" y="21600"/>
                  <a:pt x="20664" y="21600"/>
                  <a:pt x="20730" y="21534"/>
                </a:cubicBezTo>
                <a:cubicBezTo>
                  <a:pt x="20797" y="21469"/>
                  <a:pt x="20797" y="21362"/>
                  <a:pt x="20730" y="21297"/>
                </a:cubicBezTo>
                <a:cubicBezTo>
                  <a:pt x="20697" y="21264"/>
                  <a:pt x="20653" y="21247"/>
                  <a:pt x="20610" y="21247"/>
                </a:cubicBezTo>
                <a:close/>
                <a:moveTo>
                  <a:pt x="21396" y="21247"/>
                </a:moveTo>
                <a:cubicBezTo>
                  <a:pt x="21353" y="21247"/>
                  <a:pt x="21309" y="21264"/>
                  <a:pt x="21276" y="21297"/>
                </a:cubicBezTo>
                <a:cubicBezTo>
                  <a:pt x="21209" y="21362"/>
                  <a:pt x="21209" y="21469"/>
                  <a:pt x="21276" y="21534"/>
                </a:cubicBezTo>
                <a:cubicBezTo>
                  <a:pt x="21342" y="21600"/>
                  <a:pt x="21450" y="21600"/>
                  <a:pt x="21517" y="21534"/>
                </a:cubicBezTo>
                <a:cubicBezTo>
                  <a:pt x="21583" y="21469"/>
                  <a:pt x="21583" y="21362"/>
                  <a:pt x="21517" y="21297"/>
                </a:cubicBezTo>
                <a:cubicBezTo>
                  <a:pt x="21483" y="21264"/>
                  <a:pt x="21440" y="21247"/>
                  <a:pt x="21396" y="2124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0612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285"/>
          <p:cNvSpPr/>
          <p:nvPr/>
        </p:nvSpPr>
        <p:spPr>
          <a:xfrm>
            <a:off x="10439933" y="3815689"/>
            <a:ext cx="3759318" cy="38011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7" h="21584" extrusionOk="0">
                <a:moveTo>
                  <a:pt x="169" y="0"/>
                </a:moveTo>
                <a:cubicBezTo>
                  <a:pt x="126" y="0"/>
                  <a:pt x="83" y="16"/>
                  <a:pt x="49" y="49"/>
                </a:cubicBezTo>
                <a:cubicBezTo>
                  <a:pt x="-17" y="114"/>
                  <a:pt x="-17" y="221"/>
                  <a:pt x="49" y="287"/>
                </a:cubicBezTo>
                <a:cubicBezTo>
                  <a:pt x="116" y="353"/>
                  <a:pt x="223" y="353"/>
                  <a:pt x="290" y="287"/>
                </a:cubicBezTo>
                <a:cubicBezTo>
                  <a:pt x="356" y="221"/>
                  <a:pt x="356" y="114"/>
                  <a:pt x="290" y="49"/>
                </a:cubicBezTo>
                <a:cubicBezTo>
                  <a:pt x="256" y="16"/>
                  <a:pt x="213" y="0"/>
                  <a:pt x="169" y="0"/>
                </a:cubicBezTo>
                <a:close/>
                <a:moveTo>
                  <a:pt x="955" y="0"/>
                </a:moveTo>
                <a:cubicBezTo>
                  <a:pt x="912" y="0"/>
                  <a:pt x="869" y="16"/>
                  <a:pt x="836" y="49"/>
                </a:cubicBezTo>
                <a:cubicBezTo>
                  <a:pt x="769" y="114"/>
                  <a:pt x="769" y="221"/>
                  <a:pt x="836" y="287"/>
                </a:cubicBezTo>
                <a:cubicBezTo>
                  <a:pt x="902" y="353"/>
                  <a:pt x="1009" y="353"/>
                  <a:pt x="1076" y="287"/>
                </a:cubicBezTo>
                <a:cubicBezTo>
                  <a:pt x="1142" y="221"/>
                  <a:pt x="1142" y="114"/>
                  <a:pt x="1076" y="49"/>
                </a:cubicBezTo>
                <a:cubicBezTo>
                  <a:pt x="1043" y="16"/>
                  <a:pt x="999" y="0"/>
                  <a:pt x="955" y="0"/>
                </a:cubicBezTo>
                <a:close/>
                <a:moveTo>
                  <a:pt x="1742" y="0"/>
                </a:moveTo>
                <a:cubicBezTo>
                  <a:pt x="1698" y="0"/>
                  <a:pt x="1654" y="16"/>
                  <a:pt x="1621" y="49"/>
                </a:cubicBezTo>
                <a:cubicBezTo>
                  <a:pt x="1555" y="114"/>
                  <a:pt x="1555" y="221"/>
                  <a:pt x="1621" y="287"/>
                </a:cubicBezTo>
                <a:cubicBezTo>
                  <a:pt x="1688" y="353"/>
                  <a:pt x="1796" y="353"/>
                  <a:pt x="1862" y="287"/>
                </a:cubicBezTo>
                <a:cubicBezTo>
                  <a:pt x="1928" y="221"/>
                  <a:pt x="1928" y="114"/>
                  <a:pt x="1862" y="49"/>
                </a:cubicBezTo>
                <a:cubicBezTo>
                  <a:pt x="1829" y="16"/>
                  <a:pt x="1785" y="0"/>
                  <a:pt x="1742" y="0"/>
                </a:cubicBezTo>
                <a:close/>
                <a:moveTo>
                  <a:pt x="2528" y="0"/>
                </a:moveTo>
                <a:cubicBezTo>
                  <a:pt x="2484" y="0"/>
                  <a:pt x="2441" y="16"/>
                  <a:pt x="2408" y="49"/>
                </a:cubicBezTo>
                <a:cubicBezTo>
                  <a:pt x="2341" y="114"/>
                  <a:pt x="2341" y="221"/>
                  <a:pt x="2408" y="287"/>
                </a:cubicBezTo>
                <a:cubicBezTo>
                  <a:pt x="2474" y="353"/>
                  <a:pt x="2582" y="353"/>
                  <a:pt x="2648" y="287"/>
                </a:cubicBezTo>
                <a:cubicBezTo>
                  <a:pt x="2715" y="221"/>
                  <a:pt x="2715" y="114"/>
                  <a:pt x="2648" y="49"/>
                </a:cubicBezTo>
                <a:cubicBezTo>
                  <a:pt x="2615" y="16"/>
                  <a:pt x="2571" y="0"/>
                  <a:pt x="2528" y="0"/>
                </a:cubicBezTo>
                <a:close/>
                <a:moveTo>
                  <a:pt x="3314" y="0"/>
                </a:moveTo>
                <a:cubicBezTo>
                  <a:pt x="3271" y="0"/>
                  <a:pt x="3227" y="16"/>
                  <a:pt x="3194" y="49"/>
                </a:cubicBezTo>
                <a:cubicBezTo>
                  <a:pt x="3127" y="114"/>
                  <a:pt x="3127" y="221"/>
                  <a:pt x="3194" y="287"/>
                </a:cubicBezTo>
                <a:cubicBezTo>
                  <a:pt x="3260" y="353"/>
                  <a:pt x="3368" y="353"/>
                  <a:pt x="3434" y="287"/>
                </a:cubicBezTo>
                <a:cubicBezTo>
                  <a:pt x="3500" y="221"/>
                  <a:pt x="3500" y="114"/>
                  <a:pt x="3434" y="49"/>
                </a:cubicBezTo>
                <a:cubicBezTo>
                  <a:pt x="3401" y="16"/>
                  <a:pt x="3358" y="0"/>
                  <a:pt x="3314" y="0"/>
                </a:cubicBezTo>
                <a:close/>
                <a:moveTo>
                  <a:pt x="4101" y="0"/>
                </a:moveTo>
                <a:cubicBezTo>
                  <a:pt x="4057" y="0"/>
                  <a:pt x="4013" y="16"/>
                  <a:pt x="3980" y="49"/>
                </a:cubicBezTo>
                <a:cubicBezTo>
                  <a:pt x="3914" y="114"/>
                  <a:pt x="3914" y="221"/>
                  <a:pt x="3980" y="287"/>
                </a:cubicBezTo>
                <a:cubicBezTo>
                  <a:pt x="4047" y="353"/>
                  <a:pt x="4154" y="353"/>
                  <a:pt x="4220" y="287"/>
                </a:cubicBezTo>
                <a:cubicBezTo>
                  <a:pt x="4287" y="221"/>
                  <a:pt x="4287" y="114"/>
                  <a:pt x="4220" y="49"/>
                </a:cubicBezTo>
                <a:cubicBezTo>
                  <a:pt x="4187" y="16"/>
                  <a:pt x="4144" y="0"/>
                  <a:pt x="4101" y="0"/>
                </a:cubicBezTo>
                <a:close/>
                <a:moveTo>
                  <a:pt x="4886" y="0"/>
                </a:moveTo>
                <a:cubicBezTo>
                  <a:pt x="4843" y="0"/>
                  <a:pt x="4800" y="16"/>
                  <a:pt x="4766" y="49"/>
                </a:cubicBezTo>
                <a:cubicBezTo>
                  <a:pt x="4700" y="114"/>
                  <a:pt x="4700" y="221"/>
                  <a:pt x="4766" y="287"/>
                </a:cubicBezTo>
                <a:cubicBezTo>
                  <a:pt x="4833" y="353"/>
                  <a:pt x="4940" y="353"/>
                  <a:pt x="5007" y="287"/>
                </a:cubicBezTo>
                <a:cubicBezTo>
                  <a:pt x="5073" y="221"/>
                  <a:pt x="5073" y="114"/>
                  <a:pt x="5007" y="49"/>
                </a:cubicBezTo>
                <a:cubicBezTo>
                  <a:pt x="4973" y="16"/>
                  <a:pt x="4930" y="0"/>
                  <a:pt x="4886" y="0"/>
                </a:cubicBezTo>
                <a:close/>
                <a:moveTo>
                  <a:pt x="5672" y="0"/>
                </a:moveTo>
                <a:cubicBezTo>
                  <a:pt x="5629" y="0"/>
                  <a:pt x="5586" y="16"/>
                  <a:pt x="5553" y="49"/>
                </a:cubicBezTo>
                <a:cubicBezTo>
                  <a:pt x="5486" y="114"/>
                  <a:pt x="5486" y="221"/>
                  <a:pt x="5553" y="287"/>
                </a:cubicBezTo>
                <a:cubicBezTo>
                  <a:pt x="5619" y="353"/>
                  <a:pt x="5726" y="353"/>
                  <a:pt x="5793" y="287"/>
                </a:cubicBezTo>
                <a:cubicBezTo>
                  <a:pt x="5859" y="221"/>
                  <a:pt x="5859" y="114"/>
                  <a:pt x="5793" y="49"/>
                </a:cubicBezTo>
                <a:cubicBezTo>
                  <a:pt x="5760" y="16"/>
                  <a:pt x="5716" y="0"/>
                  <a:pt x="5672" y="0"/>
                </a:cubicBezTo>
                <a:close/>
                <a:moveTo>
                  <a:pt x="6459" y="0"/>
                </a:moveTo>
                <a:cubicBezTo>
                  <a:pt x="6415" y="0"/>
                  <a:pt x="6372" y="16"/>
                  <a:pt x="6338" y="49"/>
                </a:cubicBezTo>
                <a:cubicBezTo>
                  <a:pt x="6272" y="114"/>
                  <a:pt x="6272" y="221"/>
                  <a:pt x="6338" y="287"/>
                </a:cubicBezTo>
                <a:cubicBezTo>
                  <a:pt x="6405" y="353"/>
                  <a:pt x="6513" y="353"/>
                  <a:pt x="6579" y="287"/>
                </a:cubicBezTo>
                <a:cubicBezTo>
                  <a:pt x="6646" y="221"/>
                  <a:pt x="6646" y="114"/>
                  <a:pt x="6579" y="49"/>
                </a:cubicBezTo>
                <a:cubicBezTo>
                  <a:pt x="6546" y="16"/>
                  <a:pt x="6502" y="0"/>
                  <a:pt x="6459" y="0"/>
                </a:cubicBezTo>
                <a:close/>
                <a:moveTo>
                  <a:pt x="7245" y="0"/>
                </a:moveTo>
                <a:cubicBezTo>
                  <a:pt x="7202" y="0"/>
                  <a:pt x="7158" y="16"/>
                  <a:pt x="7125" y="49"/>
                </a:cubicBezTo>
                <a:cubicBezTo>
                  <a:pt x="7058" y="114"/>
                  <a:pt x="7058" y="221"/>
                  <a:pt x="7125" y="287"/>
                </a:cubicBezTo>
                <a:cubicBezTo>
                  <a:pt x="7191" y="353"/>
                  <a:pt x="7299" y="353"/>
                  <a:pt x="7365" y="287"/>
                </a:cubicBezTo>
                <a:cubicBezTo>
                  <a:pt x="7432" y="221"/>
                  <a:pt x="7432" y="114"/>
                  <a:pt x="7365" y="49"/>
                </a:cubicBezTo>
                <a:cubicBezTo>
                  <a:pt x="7332" y="16"/>
                  <a:pt x="7289" y="0"/>
                  <a:pt x="7245" y="0"/>
                </a:cubicBezTo>
                <a:close/>
                <a:moveTo>
                  <a:pt x="8031" y="0"/>
                </a:moveTo>
                <a:cubicBezTo>
                  <a:pt x="7988" y="0"/>
                  <a:pt x="7944" y="16"/>
                  <a:pt x="7911" y="49"/>
                </a:cubicBezTo>
                <a:cubicBezTo>
                  <a:pt x="7845" y="114"/>
                  <a:pt x="7845" y="221"/>
                  <a:pt x="7911" y="287"/>
                </a:cubicBezTo>
                <a:cubicBezTo>
                  <a:pt x="7977" y="353"/>
                  <a:pt x="8085" y="353"/>
                  <a:pt x="8151" y="287"/>
                </a:cubicBezTo>
                <a:cubicBezTo>
                  <a:pt x="8217" y="221"/>
                  <a:pt x="8217" y="114"/>
                  <a:pt x="8151" y="49"/>
                </a:cubicBezTo>
                <a:cubicBezTo>
                  <a:pt x="8118" y="16"/>
                  <a:pt x="8075" y="0"/>
                  <a:pt x="8031" y="0"/>
                </a:cubicBezTo>
                <a:close/>
                <a:moveTo>
                  <a:pt x="8818" y="0"/>
                </a:moveTo>
                <a:cubicBezTo>
                  <a:pt x="8774" y="0"/>
                  <a:pt x="8730" y="16"/>
                  <a:pt x="8697" y="49"/>
                </a:cubicBezTo>
                <a:cubicBezTo>
                  <a:pt x="8631" y="114"/>
                  <a:pt x="8631" y="221"/>
                  <a:pt x="8697" y="287"/>
                </a:cubicBezTo>
                <a:cubicBezTo>
                  <a:pt x="8764" y="353"/>
                  <a:pt x="8871" y="353"/>
                  <a:pt x="8937" y="287"/>
                </a:cubicBezTo>
                <a:cubicBezTo>
                  <a:pt x="9004" y="221"/>
                  <a:pt x="9004" y="114"/>
                  <a:pt x="8937" y="49"/>
                </a:cubicBezTo>
                <a:cubicBezTo>
                  <a:pt x="8904" y="16"/>
                  <a:pt x="8861" y="0"/>
                  <a:pt x="8818" y="0"/>
                </a:cubicBezTo>
                <a:close/>
                <a:moveTo>
                  <a:pt x="9603" y="0"/>
                </a:moveTo>
                <a:cubicBezTo>
                  <a:pt x="9560" y="0"/>
                  <a:pt x="9517" y="16"/>
                  <a:pt x="9483" y="49"/>
                </a:cubicBezTo>
                <a:cubicBezTo>
                  <a:pt x="9417" y="114"/>
                  <a:pt x="9417" y="221"/>
                  <a:pt x="9483" y="287"/>
                </a:cubicBezTo>
                <a:cubicBezTo>
                  <a:pt x="9550" y="353"/>
                  <a:pt x="9657" y="353"/>
                  <a:pt x="9724" y="287"/>
                </a:cubicBezTo>
                <a:cubicBezTo>
                  <a:pt x="9790" y="221"/>
                  <a:pt x="9790" y="114"/>
                  <a:pt x="9724" y="49"/>
                </a:cubicBezTo>
                <a:cubicBezTo>
                  <a:pt x="9690" y="16"/>
                  <a:pt x="9647" y="0"/>
                  <a:pt x="9603" y="0"/>
                </a:cubicBezTo>
                <a:close/>
                <a:moveTo>
                  <a:pt x="10390" y="0"/>
                </a:moveTo>
                <a:cubicBezTo>
                  <a:pt x="10346" y="0"/>
                  <a:pt x="10303" y="16"/>
                  <a:pt x="10270" y="49"/>
                </a:cubicBezTo>
                <a:cubicBezTo>
                  <a:pt x="10203" y="114"/>
                  <a:pt x="10203" y="221"/>
                  <a:pt x="10270" y="287"/>
                </a:cubicBezTo>
                <a:cubicBezTo>
                  <a:pt x="10336" y="353"/>
                  <a:pt x="10444" y="353"/>
                  <a:pt x="10510" y="287"/>
                </a:cubicBezTo>
                <a:cubicBezTo>
                  <a:pt x="10576" y="221"/>
                  <a:pt x="10576" y="114"/>
                  <a:pt x="10510" y="49"/>
                </a:cubicBezTo>
                <a:cubicBezTo>
                  <a:pt x="10477" y="16"/>
                  <a:pt x="10433" y="0"/>
                  <a:pt x="10390" y="0"/>
                </a:cubicBezTo>
                <a:close/>
                <a:moveTo>
                  <a:pt x="11176" y="0"/>
                </a:moveTo>
                <a:cubicBezTo>
                  <a:pt x="11132" y="0"/>
                  <a:pt x="11089" y="16"/>
                  <a:pt x="11055" y="49"/>
                </a:cubicBezTo>
                <a:cubicBezTo>
                  <a:pt x="10989" y="114"/>
                  <a:pt x="10989" y="221"/>
                  <a:pt x="11055" y="287"/>
                </a:cubicBezTo>
                <a:cubicBezTo>
                  <a:pt x="11122" y="353"/>
                  <a:pt x="11230" y="353"/>
                  <a:pt x="11296" y="287"/>
                </a:cubicBezTo>
                <a:cubicBezTo>
                  <a:pt x="11363" y="221"/>
                  <a:pt x="11363" y="114"/>
                  <a:pt x="11296" y="49"/>
                </a:cubicBezTo>
                <a:cubicBezTo>
                  <a:pt x="11263" y="16"/>
                  <a:pt x="11219" y="0"/>
                  <a:pt x="11176" y="0"/>
                </a:cubicBezTo>
                <a:close/>
                <a:moveTo>
                  <a:pt x="11962" y="0"/>
                </a:moveTo>
                <a:cubicBezTo>
                  <a:pt x="11919" y="0"/>
                  <a:pt x="11875" y="16"/>
                  <a:pt x="11842" y="49"/>
                </a:cubicBezTo>
                <a:cubicBezTo>
                  <a:pt x="11775" y="114"/>
                  <a:pt x="11775" y="221"/>
                  <a:pt x="11842" y="287"/>
                </a:cubicBezTo>
                <a:cubicBezTo>
                  <a:pt x="11908" y="353"/>
                  <a:pt x="12016" y="353"/>
                  <a:pt x="12083" y="287"/>
                </a:cubicBezTo>
                <a:cubicBezTo>
                  <a:pt x="12149" y="221"/>
                  <a:pt x="12149" y="114"/>
                  <a:pt x="12083" y="49"/>
                </a:cubicBezTo>
                <a:cubicBezTo>
                  <a:pt x="12049" y="16"/>
                  <a:pt x="12006" y="0"/>
                  <a:pt x="11962" y="0"/>
                </a:cubicBezTo>
                <a:close/>
                <a:moveTo>
                  <a:pt x="12748" y="0"/>
                </a:moveTo>
                <a:cubicBezTo>
                  <a:pt x="12705" y="0"/>
                  <a:pt x="12661" y="16"/>
                  <a:pt x="12628" y="49"/>
                </a:cubicBezTo>
                <a:cubicBezTo>
                  <a:pt x="12562" y="114"/>
                  <a:pt x="12562" y="221"/>
                  <a:pt x="12628" y="287"/>
                </a:cubicBezTo>
                <a:cubicBezTo>
                  <a:pt x="12694" y="353"/>
                  <a:pt x="12802" y="353"/>
                  <a:pt x="12868" y="287"/>
                </a:cubicBezTo>
                <a:cubicBezTo>
                  <a:pt x="12935" y="221"/>
                  <a:pt x="12935" y="114"/>
                  <a:pt x="12868" y="49"/>
                </a:cubicBezTo>
                <a:cubicBezTo>
                  <a:pt x="12835" y="16"/>
                  <a:pt x="12792" y="0"/>
                  <a:pt x="12748" y="0"/>
                </a:cubicBezTo>
                <a:close/>
                <a:moveTo>
                  <a:pt x="13535" y="0"/>
                </a:moveTo>
                <a:cubicBezTo>
                  <a:pt x="13491" y="0"/>
                  <a:pt x="13447" y="16"/>
                  <a:pt x="13414" y="49"/>
                </a:cubicBezTo>
                <a:cubicBezTo>
                  <a:pt x="13348" y="114"/>
                  <a:pt x="13348" y="221"/>
                  <a:pt x="13414" y="287"/>
                </a:cubicBezTo>
                <a:cubicBezTo>
                  <a:pt x="13481" y="353"/>
                  <a:pt x="13588" y="353"/>
                  <a:pt x="13654" y="287"/>
                </a:cubicBezTo>
                <a:cubicBezTo>
                  <a:pt x="13721" y="221"/>
                  <a:pt x="13721" y="114"/>
                  <a:pt x="13654" y="49"/>
                </a:cubicBezTo>
                <a:cubicBezTo>
                  <a:pt x="13621" y="16"/>
                  <a:pt x="13578" y="0"/>
                  <a:pt x="13535" y="0"/>
                </a:cubicBezTo>
                <a:close/>
                <a:moveTo>
                  <a:pt x="14320" y="0"/>
                </a:moveTo>
                <a:cubicBezTo>
                  <a:pt x="14277" y="0"/>
                  <a:pt x="14234" y="16"/>
                  <a:pt x="14201" y="49"/>
                </a:cubicBezTo>
                <a:cubicBezTo>
                  <a:pt x="14134" y="114"/>
                  <a:pt x="14134" y="221"/>
                  <a:pt x="14201" y="287"/>
                </a:cubicBezTo>
                <a:cubicBezTo>
                  <a:pt x="14267" y="353"/>
                  <a:pt x="14374" y="353"/>
                  <a:pt x="14441" y="287"/>
                </a:cubicBezTo>
                <a:cubicBezTo>
                  <a:pt x="14507" y="221"/>
                  <a:pt x="14507" y="114"/>
                  <a:pt x="14441" y="49"/>
                </a:cubicBezTo>
                <a:cubicBezTo>
                  <a:pt x="14408" y="16"/>
                  <a:pt x="14364" y="0"/>
                  <a:pt x="14320" y="0"/>
                </a:cubicBezTo>
                <a:close/>
                <a:moveTo>
                  <a:pt x="15107" y="0"/>
                </a:moveTo>
                <a:cubicBezTo>
                  <a:pt x="15063" y="0"/>
                  <a:pt x="15019" y="16"/>
                  <a:pt x="14986" y="49"/>
                </a:cubicBezTo>
                <a:cubicBezTo>
                  <a:pt x="14920" y="114"/>
                  <a:pt x="14920" y="221"/>
                  <a:pt x="14986" y="287"/>
                </a:cubicBezTo>
                <a:cubicBezTo>
                  <a:pt x="15053" y="353"/>
                  <a:pt x="15161" y="353"/>
                  <a:pt x="15227" y="287"/>
                </a:cubicBezTo>
                <a:cubicBezTo>
                  <a:pt x="15293" y="221"/>
                  <a:pt x="15293" y="114"/>
                  <a:pt x="15227" y="49"/>
                </a:cubicBezTo>
                <a:cubicBezTo>
                  <a:pt x="15194" y="16"/>
                  <a:pt x="15150" y="0"/>
                  <a:pt x="15107" y="0"/>
                </a:cubicBezTo>
                <a:close/>
                <a:moveTo>
                  <a:pt x="15893" y="0"/>
                </a:moveTo>
                <a:cubicBezTo>
                  <a:pt x="15849" y="0"/>
                  <a:pt x="15806" y="16"/>
                  <a:pt x="15772" y="49"/>
                </a:cubicBezTo>
                <a:cubicBezTo>
                  <a:pt x="15706" y="114"/>
                  <a:pt x="15706" y="221"/>
                  <a:pt x="15772" y="287"/>
                </a:cubicBezTo>
                <a:cubicBezTo>
                  <a:pt x="15839" y="353"/>
                  <a:pt x="15947" y="353"/>
                  <a:pt x="16013" y="287"/>
                </a:cubicBezTo>
                <a:cubicBezTo>
                  <a:pt x="16080" y="221"/>
                  <a:pt x="16080" y="114"/>
                  <a:pt x="16013" y="49"/>
                </a:cubicBezTo>
                <a:cubicBezTo>
                  <a:pt x="15980" y="16"/>
                  <a:pt x="15936" y="0"/>
                  <a:pt x="15893" y="0"/>
                </a:cubicBezTo>
                <a:close/>
                <a:moveTo>
                  <a:pt x="16679" y="0"/>
                </a:moveTo>
                <a:cubicBezTo>
                  <a:pt x="16636" y="0"/>
                  <a:pt x="16592" y="16"/>
                  <a:pt x="16559" y="49"/>
                </a:cubicBezTo>
                <a:cubicBezTo>
                  <a:pt x="16492" y="114"/>
                  <a:pt x="16492" y="221"/>
                  <a:pt x="16559" y="287"/>
                </a:cubicBezTo>
                <a:cubicBezTo>
                  <a:pt x="16625" y="353"/>
                  <a:pt x="16733" y="353"/>
                  <a:pt x="16800" y="287"/>
                </a:cubicBezTo>
                <a:cubicBezTo>
                  <a:pt x="16866" y="221"/>
                  <a:pt x="16866" y="114"/>
                  <a:pt x="16800" y="49"/>
                </a:cubicBezTo>
                <a:cubicBezTo>
                  <a:pt x="16766" y="16"/>
                  <a:pt x="16723" y="0"/>
                  <a:pt x="16679" y="0"/>
                </a:cubicBezTo>
                <a:close/>
                <a:moveTo>
                  <a:pt x="17465" y="0"/>
                </a:moveTo>
                <a:cubicBezTo>
                  <a:pt x="17422" y="0"/>
                  <a:pt x="17378" y="16"/>
                  <a:pt x="17345" y="49"/>
                </a:cubicBezTo>
                <a:cubicBezTo>
                  <a:pt x="17279" y="114"/>
                  <a:pt x="17279" y="221"/>
                  <a:pt x="17345" y="287"/>
                </a:cubicBezTo>
                <a:cubicBezTo>
                  <a:pt x="17411" y="353"/>
                  <a:pt x="17519" y="353"/>
                  <a:pt x="17585" y="287"/>
                </a:cubicBezTo>
                <a:cubicBezTo>
                  <a:pt x="17652" y="221"/>
                  <a:pt x="17652" y="114"/>
                  <a:pt x="17585" y="49"/>
                </a:cubicBezTo>
                <a:cubicBezTo>
                  <a:pt x="17552" y="16"/>
                  <a:pt x="17509" y="0"/>
                  <a:pt x="17465" y="0"/>
                </a:cubicBezTo>
                <a:close/>
                <a:moveTo>
                  <a:pt x="18252" y="0"/>
                </a:moveTo>
                <a:cubicBezTo>
                  <a:pt x="18208" y="0"/>
                  <a:pt x="18165" y="16"/>
                  <a:pt x="18131" y="49"/>
                </a:cubicBezTo>
                <a:cubicBezTo>
                  <a:pt x="18065" y="114"/>
                  <a:pt x="18065" y="221"/>
                  <a:pt x="18131" y="287"/>
                </a:cubicBezTo>
                <a:cubicBezTo>
                  <a:pt x="18198" y="353"/>
                  <a:pt x="18305" y="353"/>
                  <a:pt x="18371" y="287"/>
                </a:cubicBezTo>
                <a:cubicBezTo>
                  <a:pt x="18438" y="221"/>
                  <a:pt x="18438" y="114"/>
                  <a:pt x="18371" y="49"/>
                </a:cubicBezTo>
                <a:cubicBezTo>
                  <a:pt x="18338" y="16"/>
                  <a:pt x="18295" y="0"/>
                  <a:pt x="18252" y="0"/>
                </a:cubicBezTo>
                <a:close/>
                <a:moveTo>
                  <a:pt x="19037" y="0"/>
                </a:moveTo>
                <a:cubicBezTo>
                  <a:pt x="18994" y="0"/>
                  <a:pt x="18951" y="16"/>
                  <a:pt x="18918" y="49"/>
                </a:cubicBezTo>
                <a:cubicBezTo>
                  <a:pt x="18851" y="114"/>
                  <a:pt x="18851" y="221"/>
                  <a:pt x="18918" y="287"/>
                </a:cubicBezTo>
                <a:cubicBezTo>
                  <a:pt x="18984" y="353"/>
                  <a:pt x="19091" y="353"/>
                  <a:pt x="19158" y="287"/>
                </a:cubicBezTo>
                <a:cubicBezTo>
                  <a:pt x="19224" y="221"/>
                  <a:pt x="19224" y="114"/>
                  <a:pt x="19158" y="49"/>
                </a:cubicBezTo>
                <a:cubicBezTo>
                  <a:pt x="19125" y="16"/>
                  <a:pt x="19081" y="0"/>
                  <a:pt x="19037" y="0"/>
                </a:cubicBezTo>
                <a:close/>
                <a:moveTo>
                  <a:pt x="19824" y="0"/>
                </a:moveTo>
                <a:cubicBezTo>
                  <a:pt x="19780" y="0"/>
                  <a:pt x="19736" y="16"/>
                  <a:pt x="19703" y="49"/>
                </a:cubicBezTo>
                <a:cubicBezTo>
                  <a:pt x="19637" y="114"/>
                  <a:pt x="19637" y="221"/>
                  <a:pt x="19703" y="287"/>
                </a:cubicBezTo>
                <a:cubicBezTo>
                  <a:pt x="19770" y="353"/>
                  <a:pt x="19878" y="353"/>
                  <a:pt x="19944" y="287"/>
                </a:cubicBezTo>
                <a:cubicBezTo>
                  <a:pt x="20010" y="221"/>
                  <a:pt x="20010" y="114"/>
                  <a:pt x="19944" y="49"/>
                </a:cubicBezTo>
                <a:cubicBezTo>
                  <a:pt x="19911" y="16"/>
                  <a:pt x="19867" y="0"/>
                  <a:pt x="19824" y="0"/>
                </a:cubicBezTo>
                <a:close/>
                <a:moveTo>
                  <a:pt x="20610" y="0"/>
                </a:moveTo>
                <a:cubicBezTo>
                  <a:pt x="20566" y="0"/>
                  <a:pt x="20523" y="16"/>
                  <a:pt x="20490" y="49"/>
                </a:cubicBezTo>
                <a:cubicBezTo>
                  <a:pt x="20423" y="114"/>
                  <a:pt x="20423" y="221"/>
                  <a:pt x="20490" y="287"/>
                </a:cubicBezTo>
                <a:cubicBezTo>
                  <a:pt x="20556" y="353"/>
                  <a:pt x="20664" y="353"/>
                  <a:pt x="20730" y="287"/>
                </a:cubicBezTo>
                <a:cubicBezTo>
                  <a:pt x="20797" y="221"/>
                  <a:pt x="20797" y="114"/>
                  <a:pt x="20730" y="49"/>
                </a:cubicBezTo>
                <a:cubicBezTo>
                  <a:pt x="20697" y="16"/>
                  <a:pt x="20653" y="0"/>
                  <a:pt x="20610" y="0"/>
                </a:cubicBezTo>
                <a:close/>
                <a:moveTo>
                  <a:pt x="21396" y="0"/>
                </a:moveTo>
                <a:cubicBezTo>
                  <a:pt x="21353" y="0"/>
                  <a:pt x="21309" y="16"/>
                  <a:pt x="21276" y="49"/>
                </a:cubicBezTo>
                <a:cubicBezTo>
                  <a:pt x="21209" y="114"/>
                  <a:pt x="21209" y="221"/>
                  <a:pt x="21276" y="287"/>
                </a:cubicBezTo>
                <a:cubicBezTo>
                  <a:pt x="21342" y="353"/>
                  <a:pt x="21450" y="353"/>
                  <a:pt x="21517" y="287"/>
                </a:cubicBezTo>
                <a:cubicBezTo>
                  <a:pt x="21583" y="221"/>
                  <a:pt x="21583" y="114"/>
                  <a:pt x="21517" y="49"/>
                </a:cubicBezTo>
                <a:cubicBezTo>
                  <a:pt x="21483" y="16"/>
                  <a:pt x="21440" y="0"/>
                  <a:pt x="21396" y="0"/>
                </a:cubicBezTo>
                <a:close/>
                <a:moveTo>
                  <a:pt x="169" y="817"/>
                </a:moveTo>
                <a:cubicBezTo>
                  <a:pt x="126" y="817"/>
                  <a:pt x="83" y="834"/>
                  <a:pt x="49" y="866"/>
                </a:cubicBezTo>
                <a:cubicBezTo>
                  <a:pt x="-17" y="932"/>
                  <a:pt x="-17" y="1038"/>
                  <a:pt x="49" y="1104"/>
                </a:cubicBezTo>
                <a:cubicBezTo>
                  <a:pt x="116" y="1170"/>
                  <a:pt x="223" y="1170"/>
                  <a:pt x="290" y="1104"/>
                </a:cubicBezTo>
                <a:cubicBezTo>
                  <a:pt x="356" y="1038"/>
                  <a:pt x="356" y="932"/>
                  <a:pt x="290" y="866"/>
                </a:cubicBezTo>
                <a:cubicBezTo>
                  <a:pt x="256" y="834"/>
                  <a:pt x="213" y="817"/>
                  <a:pt x="169" y="817"/>
                </a:cubicBezTo>
                <a:close/>
                <a:moveTo>
                  <a:pt x="955" y="817"/>
                </a:moveTo>
                <a:cubicBezTo>
                  <a:pt x="912" y="817"/>
                  <a:pt x="869" y="834"/>
                  <a:pt x="836" y="866"/>
                </a:cubicBezTo>
                <a:cubicBezTo>
                  <a:pt x="769" y="932"/>
                  <a:pt x="769" y="1038"/>
                  <a:pt x="836" y="1104"/>
                </a:cubicBezTo>
                <a:cubicBezTo>
                  <a:pt x="902" y="1170"/>
                  <a:pt x="1009" y="1170"/>
                  <a:pt x="1076" y="1104"/>
                </a:cubicBezTo>
                <a:cubicBezTo>
                  <a:pt x="1142" y="1038"/>
                  <a:pt x="1142" y="932"/>
                  <a:pt x="1076" y="866"/>
                </a:cubicBezTo>
                <a:cubicBezTo>
                  <a:pt x="1043" y="834"/>
                  <a:pt x="999" y="817"/>
                  <a:pt x="955" y="817"/>
                </a:cubicBezTo>
                <a:close/>
                <a:moveTo>
                  <a:pt x="1742" y="817"/>
                </a:moveTo>
                <a:cubicBezTo>
                  <a:pt x="1698" y="817"/>
                  <a:pt x="1654" y="834"/>
                  <a:pt x="1621" y="866"/>
                </a:cubicBezTo>
                <a:cubicBezTo>
                  <a:pt x="1555" y="932"/>
                  <a:pt x="1555" y="1038"/>
                  <a:pt x="1621" y="1104"/>
                </a:cubicBezTo>
                <a:cubicBezTo>
                  <a:pt x="1688" y="1170"/>
                  <a:pt x="1796" y="1170"/>
                  <a:pt x="1862" y="1104"/>
                </a:cubicBezTo>
                <a:cubicBezTo>
                  <a:pt x="1928" y="1038"/>
                  <a:pt x="1928" y="932"/>
                  <a:pt x="1862" y="866"/>
                </a:cubicBezTo>
                <a:cubicBezTo>
                  <a:pt x="1829" y="834"/>
                  <a:pt x="1785" y="817"/>
                  <a:pt x="1742" y="817"/>
                </a:cubicBezTo>
                <a:close/>
                <a:moveTo>
                  <a:pt x="2528" y="817"/>
                </a:moveTo>
                <a:cubicBezTo>
                  <a:pt x="2484" y="817"/>
                  <a:pt x="2441" y="834"/>
                  <a:pt x="2408" y="866"/>
                </a:cubicBezTo>
                <a:cubicBezTo>
                  <a:pt x="2341" y="932"/>
                  <a:pt x="2341" y="1038"/>
                  <a:pt x="2408" y="1104"/>
                </a:cubicBezTo>
                <a:cubicBezTo>
                  <a:pt x="2474" y="1170"/>
                  <a:pt x="2582" y="1170"/>
                  <a:pt x="2648" y="1104"/>
                </a:cubicBezTo>
                <a:cubicBezTo>
                  <a:pt x="2715" y="1038"/>
                  <a:pt x="2715" y="932"/>
                  <a:pt x="2648" y="866"/>
                </a:cubicBezTo>
                <a:cubicBezTo>
                  <a:pt x="2615" y="834"/>
                  <a:pt x="2571" y="817"/>
                  <a:pt x="2528" y="817"/>
                </a:cubicBezTo>
                <a:close/>
                <a:moveTo>
                  <a:pt x="3314" y="817"/>
                </a:moveTo>
                <a:cubicBezTo>
                  <a:pt x="3271" y="817"/>
                  <a:pt x="3227" y="834"/>
                  <a:pt x="3194" y="866"/>
                </a:cubicBezTo>
                <a:cubicBezTo>
                  <a:pt x="3127" y="932"/>
                  <a:pt x="3127" y="1038"/>
                  <a:pt x="3194" y="1104"/>
                </a:cubicBezTo>
                <a:cubicBezTo>
                  <a:pt x="3260" y="1170"/>
                  <a:pt x="3368" y="1170"/>
                  <a:pt x="3434" y="1104"/>
                </a:cubicBezTo>
                <a:cubicBezTo>
                  <a:pt x="3500" y="1038"/>
                  <a:pt x="3500" y="932"/>
                  <a:pt x="3434" y="866"/>
                </a:cubicBezTo>
                <a:cubicBezTo>
                  <a:pt x="3401" y="834"/>
                  <a:pt x="3358" y="817"/>
                  <a:pt x="3314" y="817"/>
                </a:cubicBezTo>
                <a:close/>
                <a:moveTo>
                  <a:pt x="4101" y="817"/>
                </a:moveTo>
                <a:cubicBezTo>
                  <a:pt x="4057" y="817"/>
                  <a:pt x="4013" y="834"/>
                  <a:pt x="3980" y="866"/>
                </a:cubicBezTo>
                <a:cubicBezTo>
                  <a:pt x="3914" y="932"/>
                  <a:pt x="3914" y="1038"/>
                  <a:pt x="3980" y="1104"/>
                </a:cubicBezTo>
                <a:cubicBezTo>
                  <a:pt x="4047" y="1170"/>
                  <a:pt x="4154" y="1170"/>
                  <a:pt x="4220" y="1104"/>
                </a:cubicBezTo>
                <a:cubicBezTo>
                  <a:pt x="4287" y="1038"/>
                  <a:pt x="4287" y="932"/>
                  <a:pt x="4220" y="866"/>
                </a:cubicBezTo>
                <a:cubicBezTo>
                  <a:pt x="4187" y="834"/>
                  <a:pt x="4144" y="817"/>
                  <a:pt x="4101" y="817"/>
                </a:cubicBezTo>
                <a:close/>
                <a:moveTo>
                  <a:pt x="4886" y="817"/>
                </a:moveTo>
                <a:cubicBezTo>
                  <a:pt x="4843" y="817"/>
                  <a:pt x="4800" y="834"/>
                  <a:pt x="4766" y="866"/>
                </a:cubicBezTo>
                <a:cubicBezTo>
                  <a:pt x="4700" y="932"/>
                  <a:pt x="4700" y="1038"/>
                  <a:pt x="4766" y="1104"/>
                </a:cubicBezTo>
                <a:cubicBezTo>
                  <a:pt x="4833" y="1170"/>
                  <a:pt x="4940" y="1170"/>
                  <a:pt x="5007" y="1104"/>
                </a:cubicBezTo>
                <a:cubicBezTo>
                  <a:pt x="5073" y="1038"/>
                  <a:pt x="5073" y="932"/>
                  <a:pt x="5007" y="866"/>
                </a:cubicBezTo>
                <a:cubicBezTo>
                  <a:pt x="4973" y="834"/>
                  <a:pt x="4930" y="817"/>
                  <a:pt x="4886" y="817"/>
                </a:cubicBezTo>
                <a:close/>
                <a:moveTo>
                  <a:pt x="5672" y="817"/>
                </a:moveTo>
                <a:cubicBezTo>
                  <a:pt x="5629" y="817"/>
                  <a:pt x="5586" y="834"/>
                  <a:pt x="5553" y="866"/>
                </a:cubicBezTo>
                <a:cubicBezTo>
                  <a:pt x="5486" y="932"/>
                  <a:pt x="5486" y="1038"/>
                  <a:pt x="5553" y="1104"/>
                </a:cubicBezTo>
                <a:cubicBezTo>
                  <a:pt x="5619" y="1170"/>
                  <a:pt x="5726" y="1170"/>
                  <a:pt x="5793" y="1104"/>
                </a:cubicBezTo>
                <a:cubicBezTo>
                  <a:pt x="5859" y="1038"/>
                  <a:pt x="5859" y="932"/>
                  <a:pt x="5793" y="866"/>
                </a:cubicBezTo>
                <a:cubicBezTo>
                  <a:pt x="5760" y="834"/>
                  <a:pt x="5716" y="817"/>
                  <a:pt x="5672" y="817"/>
                </a:cubicBezTo>
                <a:close/>
                <a:moveTo>
                  <a:pt x="6459" y="817"/>
                </a:moveTo>
                <a:cubicBezTo>
                  <a:pt x="6415" y="817"/>
                  <a:pt x="6372" y="834"/>
                  <a:pt x="6338" y="866"/>
                </a:cubicBezTo>
                <a:cubicBezTo>
                  <a:pt x="6272" y="932"/>
                  <a:pt x="6272" y="1038"/>
                  <a:pt x="6338" y="1104"/>
                </a:cubicBezTo>
                <a:cubicBezTo>
                  <a:pt x="6405" y="1170"/>
                  <a:pt x="6513" y="1170"/>
                  <a:pt x="6579" y="1104"/>
                </a:cubicBezTo>
                <a:cubicBezTo>
                  <a:pt x="6646" y="1038"/>
                  <a:pt x="6646" y="932"/>
                  <a:pt x="6579" y="866"/>
                </a:cubicBezTo>
                <a:cubicBezTo>
                  <a:pt x="6546" y="834"/>
                  <a:pt x="6502" y="817"/>
                  <a:pt x="6459" y="817"/>
                </a:cubicBezTo>
                <a:close/>
                <a:moveTo>
                  <a:pt x="7245" y="817"/>
                </a:moveTo>
                <a:cubicBezTo>
                  <a:pt x="7202" y="817"/>
                  <a:pt x="7158" y="834"/>
                  <a:pt x="7125" y="866"/>
                </a:cubicBezTo>
                <a:cubicBezTo>
                  <a:pt x="7058" y="932"/>
                  <a:pt x="7058" y="1038"/>
                  <a:pt x="7125" y="1104"/>
                </a:cubicBezTo>
                <a:cubicBezTo>
                  <a:pt x="7191" y="1170"/>
                  <a:pt x="7299" y="1170"/>
                  <a:pt x="7365" y="1104"/>
                </a:cubicBezTo>
                <a:cubicBezTo>
                  <a:pt x="7432" y="1038"/>
                  <a:pt x="7432" y="932"/>
                  <a:pt x="7365" y="866"/>
                </a:cubicBezTo>
                <a:cubicBezTo>
                  <a:pt x="7332" y="834"/>
                  <a:pt x="7289" y="817"/>
                  <a:pt x="7245" y="817"/>
                </a:cubicBezTo>
                <a:close/>
                <a:moveTo>
                  <a:pt x="8031" y="817"/>
                </a:moveTo>
                <a:cubicBezTo>
                  <a:pt x="7988" y="817"/>
                  <a:pt x="7944" y="834"/>
                  <a:pt x="7911" y="866"/>
                </a:cubicBezTo>
                <a:cubicBezTo>
                  <a:pt x="7845" y="932"/>
                  <a:pt x="7845" y="1038"/>
                  <a:pt x="7911" y="1104"/>
                </a:cubicBezTo>
                <a:cubicBezTo>
                  <a:pt x="7977" y="1170"/>
                  <a:pt x="8085" y="1170"/>
                  <a:pt x="8151" y="1104"/>
                </a:cubicBezTo>
                <a:cubicBezTo>
                  <a:pt x="8217" y="1038"/>
                  <a:pt x="8217" y="932"/>
                  <a:pt x="8151" y="866"/>
                </a:cubicBezTo>
                <a:cubicBezTo>
                  <a:pt x="8118" y="834"/>
                  <a:pt x="8075" y="817"/>
                  <a:pt x="8031" y="817"/>
                </a:cubicBezTo>
                <a:close/>
                <a:moveTo>
                  <a:pt x="8818" y="817"/>
                </a:moveTo>
                <a:cubicBezTo>
                  <a:pt x="8774" y="817"/>
                  <a:pt x="8730" y="834"/>
                  <a:pt x="8697" y="866"/>
                </a:cubicBezTo>
                <a:cubicBezTo>
                  <a:pt x="8631" y="932"/>
                  <a:pt x="8631" y="1038"/>
                  <a:pt x="8697" y="1104"/>
                </a:cubicBezTo>
                <a:cubicBezTo>
                  <a:pt x="8764" y="1170"/>
                  <a:pt x="8871" y="1170"/>
                  <a:pt x="8937" y="1104"/>
                </a:cubicBezTo>
                <a:cubicBezTo>
                  <a:pt x="9004" y="1038"/>
                  <a:pt x="9004" y="932"/>
                  <a:pt x="8937" y="866"/>
                </a:cubicBezTo>
                <a:cubicBezTo>
                  <a:pt x="8904" y="834"/>
                  <a:pt x="8861" y="817"/>
                  <a:pt x="8818" y="817"/>
                </a:cubicBezTo>
                <a:close/>
                <a:moveTo>
                  <a:pt x="9603" y="817"/>
                </a:moveTo>
                <a:cubicBezTo>
                  <a:pt x="9560" y="817"/>
                  <a:pt x="9517" y="834"/>
                  <a:pt x="9483" y="866"/>
                </a:cubicBezTo>
                <a:cubicBezTo>
                  <a:pt x="9417" y="932"/>
                  <a:pt x="9417" y="1038"/>
                  <a:pt x="9483" y="1104"/>
                </a:cubicBezTo>
                <a:cubicBezTo>
                  <a:pt x="9550" y="1170"/>
                  <a:pt x="9657" y="1170"/>
                  <a:pt x="9724" y="1104"/>
                </a:cubicBezTo>
                <a:cubicBezTo>
                  <a:pt x="9790" y="1038"/>
                  <a:pt x="9790" y="932"/>
                  <a:pt x="9724" y="866"/>
                </a:cubicBezTo>
                <a:cubicBezTo>
                  <a:pt x="9690" y="834"/>
                  <a:pt x="9647" y="817"/>
                  <a:pt x="9603" y="817"/>
                </a:cubicBezTo>
                <a:close/>
                <a:moveTo>
                  <a:pt x="10390" y="817"/>
                </a:moveTo>
                <a:cubicBezTo>
                  <a:pt x="10346" y="817"/>
                  <a:pt x="10303" y="834"/>
                  <a:pt x="10270" y="866"/>
                </a:cubicBezTo>
                <a:cubicBezTo>
                  <a:pt x="10203" y="932"/>
                  <a:pt x="10203" y="1038"/>
                  <a:pt x="10270" y="1104"/>
                </a:cubicBezTo>
                <a:cubicBezTo>
                  <a:pt x="10336" y="1170"/>
                  <a:pt x="10444" y="1170"/>
                  <a:pt x="10510" y="1104"/>
                </a:cubicBezTo>
                <a:cubicBezTo>
                  <a:pt x="10576" y="1038"/>
                  <a:pt x="10576" y="932"/>
                  <a:pt x="10510" y="866"/>
                </a:cubicBezTo>
                <a:cubicBezTo>
                  <a:pt x="10477" y="834"/>
                  <a:pt x="10433" y="817"/>
                  <a:pt x="10390" y="817"/>
                </a:cubicBezTo>
                <a:close/>
                <a:moveTo>
                  <a:pt x="11176" y="817"/>
                </a:moveTo>
                <a:cubicBezTo>
                  <a:pt x="11132" y="817"/>
                  <a:pt x="11089" y="834"/>
                  <a:pt x="11055" y="866"/>
                </a:cubicBezTo>
                <a:cubicBezTo>
                  <a:pt x="10989" y="932"/>
                  <a:pt x="10989" y="1038"/>
                  <a:pt x="11055" y="1104"/>
                </a:cubicBezTo>
                <a:cubicBezTo>
                  <a:pt x="11122" y="1170"/>
                  <a:pt x="11230" y="1170"/>
                  <a:pt x="11296" y="1104"/>
                </a:cubicBezTo>
                <a:cubicBezTo>
                  <a:pt x="11363" y="1038"/>
                  <a:pt x="11363" y="932"/>
                  <a:pt x="11296" y="866"/>
                </a:cubicBezTo>
                <a:cubicBezTo>
                  <a:pt x="11263" y="834"/>
                  <a:pt x="11219" y="817"/>
                  <a:pt x="11176" y="817"/>
                </a:cubicBezTo>
                <a:close/>
                <a:moveTo>
                  <a:pt x="11962" y="817"/>
                </a:moveTo>
                <a:cubicBezTo>
                  <a:pt x="11919" y="817"/>
                  <a:pt x="11875" y="834"/>
                  <a:pt x="11842" y="866"/>
                </a:cubicBezTo>
                <a:cubicBezTo>
                  <a:pt x="11775" y="932"/>
                  <a:pt x="11775" y="1038"/>
                  <a:pt x="11842" y="1104"/>
                </a:cubicBezTo>
                <a:cubicBezTo>
                  <a:pt x="11908" y="1170"/>
                  <a:pt x="12016" y="1170"/>
                  <a:pt x="12083" y="1104"/>
                </a:cubicBezTo>
                <a:cubicBezTo>
                  <a:pt x="12149" y="1038"/>
                  <a:pt x="12149" y="932"/>
                  <a:pt x="12083" y="866"/>
                </a:cubicBezTo>
                <a:cubicBezTo>
                  <a:pt x="12049" y="834"/>
                  <a:pt x="12006" y="817"/>
                  <a:pt x="11962" y="817"/>
                </a:cubicBezTo>
                <a:close/>
                <a:moveTo>
                  <a:pt x="12748" y="817"/>
                </a:moveTo>
                <a:cubicBezTo>
                  <a:pt x="12705" y="817"/>
                  <a:pt x="12661" y="834"/>
                  <a:pt x="12628" y="866"/>
                </a:cubicBezTo>
                <a:cubicBezTo>
                  <a:pt x="12562" y="932"/>
                  <a:pt x="12562" y="1038"/>
                  <a:pt x="12628" y="1104"/>
                </a:cubicBezTo>
                <a:cubicBezTo>
                  <a:pt x="12694" y="1170"/>
                  <a:pt x="12802" y="1170"/>
                  <a:pt x="12868" y="1104"/>
                </a:cubicBezTo>
                <a:cubicBezTo>
                  <a:pt x="12935" y="1038"/>
                  <a:pt x="12935" y="932"/>
                  <a:pt x="12868" y="866"/>
                </a:cubicBezTo>
                <a:cubicBezTo>
                  <a:pt x="12835" y="834"/>
                  <a:pt x="12792" y="817"/>
                  <a:pt x="12748" y="817"/>
                </a:cubicBezTo>
                <a:close/>
                <a:moveTo>
                  <a:pt x="13535" y="817"/>
                </a:moveTo>
                <a:cubicBezTo>
                  <a:pt x="13491" y="817"/>
                  <a:pt x="13447" y="834"/>
                  <a:pt x="13414" y="866"/>
                </a:cubicBezTo>
                <a:cubicBezTo>
                  <a:pt x="13348" y="932"/>
                  <a:pt x="13348" y="1038"/>
                  <a:pt x="13414" y="1104"/>
                </a:cubicBezTo>
                <a:cubicBezTo>
                  <a:pt x="13481" y="1170"/>
                  <a:pt x="13588" y="1170"/>
                  <a:pt x="13654" y="1104"/>
                </a:cubicBezTo>
                <a:cubicBezTo>
                  <a:pt x="13721" y="1038"/>
                  <a:pt x="13721" y="932"/>
                  <a:pt x="13654" y="866"/>
                </a:cubicBezTo>
                <a:cubicBezTo>
                  <a:pt x="13621" y="834"/>
                  <a:pt x="13578" y="817"/>
                  <a:pt x="13535" y="817"/>
                </a:cubicBezTo>
                <a:close/>
                <a:moveTo>
                  <a:pt x="14320" y="817"/>
                </a:moveTo>
                <a:cubicBezTo>
                  <a:pt x="14277" y="817"/>
                  <a:pt x="14234" y="834"/>
                  <a:pt x="14201" y="866"/>
                </a:cubicBezTo>
                <a:cubicBezTo>
                  <a:pt x="14134" y="932"/>
                  <a:pt x="14134" y="1038"/>
                  <a:pt x="14201" y="1104"/>
                </a:cubicBezTo>
                <a:cubicBezTo>
                  <a:pt x="14267" y="1170"/>
                  <a:pt x="14374" y="1170"/>
                  <a:pt x="14441" y="1104"/>
                </a:cubicBezTo>
                <a:cubicBezTo>
                  <a:pt x="14507" y="1038"/>
                  <a:pt x="14507" y="932"/>
                  <a:pt x="14441" y="866"/>
                </a:cubicBezTo>
                <a:cubicBezTo>
                  <a:pt x="14408" y="834"/>
                  <a:pt x="14364" y="817"/>
                  <a:pt x="14320" y="817"/>
                </a:cubicBezTo>
                <a:close/>
                <a:moveTo>
                  <a:pt x="15107" y="817"/>
                </a:moveTo>
                <a:cubicBezTo>
                  <a:pt x="15063" y="817"/>
                  <a:pt x="15019" y="834"/>
                  <a:pt x="14986" y="866"/>
                </a:cubicBezTo>
                <a:cubicBezTo>
                  <a:pt x="14920" y="932"/>
                  <a:pt x="14920" y="1038"/>
                  <a:pt x="14986" y="1104"/>
                </a:cubicBezTo>
                <a:cubicBezTo>
                  <a:pt x="15053" y="1170"/>
                  <a:pt x="15161" y="1170"/>
                  <a:pt x="15227" y="1104"/>
                </a:cubicBezTo>
                <a:cubicBezTo>
                  <a:pt x="15293" y="1038"/>
                  <a:pt x="15293" y="932"/>
                  <a:pt x="15227" y="866"/>
                </a:cubicBezTo>
                <a:cubicBezTo>
                  <a:pt x="15194" y="834"/>
                  <a:pt x="15150" y="817"/>
                  <a:pt x="15107" y="817"/>
                </a:cubicBezTo>
                <a:close/>
                <a:moveTo>
                  <a:pt x="15893" y="817"/>
                </a:moveTo>
                <a:cubicBezTo>
                  <a:pt x="15849" y="817"/>
                  <a:pt x="15806" y="834"/>
                  <a:pt x="15772" y="866"/>
                </a:cubicBezTo>
                <a:cubicBezTo>
                  <a:pt x="15706" y="932"/>
                  <a:pt x="15706" y="1038"/>
                  <a:pt x="15772" y="1104"/>
                </a:cubicBezTo>
                <a:cubicBezTo>
                  <a:pt x="15839" y="1170"/>
                  <a:pt x="15947" y="1170"/>
                  <a:pt x="16013" y="1104"/>
                </a:cubicBezTo>
                <a:cubicBezTo>
                  <a:pt x="16080" y="1038"/>
                  <a:pt x="16080" y="932"/>
                  <a:pt x="16013" y="866"/>
                </a:cubicBezTo>
                <a:cubicBezTo>
                  <a:pt x="15980" y="834"/>
                  <a:pt x="15936" y="817"/>
                  <a:pt x="15893" y="817"/>
                </a:cubicBezTo>
                <a:close/>
                <a:moveTo>
                  <a:pt x="16679" y="817"/>
                </a:moveTo>
                <a:cubicBezTo>
                  <a:pt x="16636" y="817"/>
                  <a:pt x="16592" y="834"/>
                  <a:pt x="16559" y="866"/>
                </a:cubicBezTo>
                <a:cubicBezTo>
                  <a:pt x="16492" y="932"/>
                  <a:pt x="16492" y="1038"/>
                  <a:pt x="16559" y="1104"/>
                </a:cubicBezTo>
                <a:cubicBezTo>
                  <a:pt x="16625" y="1170"/>
                  <a:pt x="16733" y="1170"/>
                  <a:pt x="16800" y="1104"/>
                </a:cubicBezTo>
                <a:cubicBezTo>
                  <a:pt x="16866" y="1038"/>
                  <a:pt x="16866" y="932"/>
                  <a:pt x="16800" y="866"/>
                </a:cubicBezTo>
                <a:cubicBezTo>
                  <a:pt x="16766" y="834"/>
                  <a:pt x="16723" y="817"/>
                  <a:pt x="16679" y="817"/>
                </a:cubicBezTo>
                <a:close/>
                <a:moveTo>
                  <a:pt x="17465" y="817"/>
                </a:moveTo>
                <a:cubicBezTo>
                  <a:pt x="17422" y="817"/>
                  <a:pt x="17378" y="834"/>
                  <a:pt x="17345" y="866"/>
                </a:cubicBezTo>
                <a:cubicBezTo>
                  <a:pt x="17279" y="932"/>
                  <a:pt x="17279" y="1038"/>
                  <a:pt x="17345" y="1104"/>
                </a:cubicBezTo>
                <a:cubicBezTo>
                  <a:pt x="17411" y="1170"/>
                  <a:pt x="17519" y="1170"/>
                  <a:pt x="17585" y="1104"/>
                </a:cubicBezTo>
                <a:cubicBezTo>
                  <a:pt x="17652" y="1038"/>
                  <a:pt x="17652" y="932"/>
                  <a:pt x="17585" y="866"/>
                </a:cubicBezTo>
                <a:cubicBezTo>
                  <a:pt x="17552" y="834"/>
                  <a:pt x="17509" y="817"/>
                  <a:pt x="17465" y="817"/>
                </a:cubicBezTo>
                <a:close/>
                <a:moveTo>
                  <a:pt x="18252" y="817"/>
                </a:moveTo>
                <a:cubicBezTo>
                  <a:pt x="18208" y="817"/>
                  <a:pt x="18165" y="834"/>
                  <a:pt x="18131" y="866"/>
                </a:cubicBezTo>
                <a:cubicBezTo>
                  <a:pt x="18065" y="932"/>
                  <a:pt x="18065" y="1038"/>
                  <a:pt x="18131" y="1104"/>
                </a:cubicBezTo>
                <a:cubicBezTo>
                  <a:pt x="18198" y="1170"/>
                  <a:pt x="18305" y="1170"/>
                  <a:pt x="18371" y="1104"/>
                </a:cubicBezTo>
                <a:cubicBezTo>
                  <a:pt x="18438" y="1038"/>
                  <a:pt x="18438" y="932"/>
                  <a:pt x="18371" y="866"/>
                </a:cubicBezTo>
                <a:cubicBezTo>
                  <a:pt x="18338" y="834"/>
                  <a:pt x="18295" y="817"/>
                  <a:pt x="18252" y="817"/>
                </a:cubicBezTo>
                <a:close/>
                <a:moveTo>
                  <a:pt x="19037" y="817"/>
                </a:moveTo>
                <a:cubicBezTo>
                  <a:pt x="18994" y="817"/>
                  <a:pt x="18951" y="834"/>
                  <a:pt x="18918" y="866"/>
                </a:cubicBezTo>
                <a:cubicBezTo>
                  <a:pt x="18851" y="932"/>
                  <a:pt x="18851" y="1038"/>
                  <a:pt x="18918" y="1104"/>
                </a:cubicBezTo>
                <a:cubicBezTo>
                  <a:pt x="18984" y="1170"/>
                  <a:pt x="19091" y="1170"/>
                  <a:pt x="19158" y="1104"/>
                </a:cubicBezTo>
                <a:cubicBezTo>
                  <a:pt x="19224" y="1038"/>
                  <a:pt x="19224" y="932"/>
                  <a:pt x="19158" y="866"/>
                </a:cubicBezTo>
                <a:cubicBezTo>
                  <a:pt x="19125" y="834"/>
                  <a:pt x="19081" y="817"/>
                  <a:pt x="19037" y="817"/>
                </a:cubicBezTo>
                <a:close/>
                <a:moveTo>
                  <a:pt x="19824" y="817"/>
                </a:moveTo>
                <a:cubicBezTo>
                  <a:pt x="19780" y="817"/>
                  <a:pt x="19736" y="834"/>
                  <a:pt x="19703" y="866"/>
                </a:cubicBezTo>
                <a:cubicBezTo>
                  <a:pt x="19637" y="932"/>
                  <a:pt x="19637" y="1038"/>
                  <a:pt x="19703" y="1104"/>
                </a:cubicBezTo>
                <a:cubicBezTo>
                  <a:pt x="19770" y="1170"/>
                  <a:pt x="19878" y="1170"/>
                  <a:pt x="19944" y="1104"/>
                </a:cubicBezTo>
                <a:cubicBezTo>
                  <a:pt x="20010" y="1038"/>
                  <a:pt x="20010" y="932"/>
                  <a:pt x="19944" y="866"/>
                </a:cubicBezTo>
                <a:cubicBezTo>
                  <a:pt x="19911" y="834"/>
                  <a:pt x="19867" y="817"/>
                  <a:pt x="19824" y="817"/>
                </a:cubicBezTo>
                <a:close/>
                <a:moveTo>
                  <a:pt x="20610" y="817"/>
                </a:moveTo>
                <a:cubicBezTo>
                  <a:pt x="20566" y="817"/>
                  <a:pt x="20523" y="834"/>
                  <a:pt x="20490" y="866"/>
                </a:cubicBezTo>
                <a:cubicBezTo>
                  <a:pt x="20423" y="932"/>
                  <a:pt x="20423" y="1038"/>
                  <a:pt x="20490" y="1104"/>
                </a:cubicBezTo>
                <a:cubicBezTo>
                  <a:pt x="20556" y="1170"/>
                  <a:pt x="20664" y="1170"/>
                  <a:pt x="20730" y="1104"/>
                </a:cubicBezTo>
                <a:cubicBezTo>
                  <a:pt x="20797" y="1038"/>
                  <a:pt x="20797" y="932"/>
                  <a:pt x="20730" y="866"/>
                </a:cubicBezTo>
                <a:cubicBezTo>
                  <a:pt x="20697" y="834"/>
                  <a:pt x="20653" y="817"/>
                  <a:pt x="20610" y="817"/>
                </a:cubicBezTo>
                <a:close/>
                <a:moveTo>
                  <a:pt x="21396" y="817"/>
                </a:moveTo>
                <a:cubicBezTo>
                  <a:pt x="21353" y="817"/>
                  <a:pt x="21309" y="834"/>
                  <a:pt x="21276" y="866"/>
                </a:cubicBezTo>
                <a:cubicBezTo>
                  <a:pt x="21209" y="932"/>
                  <a:pt x="21209" y="1038"/>
                  <a:pt x="21276" y="1104"/>
                </a:cubicBezTo>
                <a:cubicBezTo>
                  <a:pt x="21342" y="1170"/>
                  <a:pt x="21450" y="1170"/>
                  <a:pt x="21517" y="1104"/>
                </a:cubicBezTo>
                <a:cubicBezTo>
                  <a:pt x="21583" y="1038"/>
                  <a:pt x="21583" y="932"/>
                  <a:pt x="21517" y="866"/>
                </a:cubicBezTo>
                <a:cubicBezTo>
                  <a:pt x="21483" y="834"/>
                  <a:pt x="21440" y="817"/>
                  <a:pt x="21396" y="817"/>
                </a:cubicBezTo>
                <a:close/>
                <a:moveTo>
                  <a:pt x="169" y="1634"/>
                </a:moveTo>
                <a:cubicBezTo>
                  <a:pt x="126" y="1634"/>
                  <a:pt x="83" y="1651"/>
                  <a:pt x="49" y="1684"/>
                </a:cubicBezTo>
                <a:cubicBezTo>
                  <a:pt x="-17" y="1749"/>
                  <a:pt x="-17" y="1856"/>
                  <a:pt x="49" y="1921"/>
                </a:cubicBezTo>
                <a:cubicBezTo>
                  <a:pt x="116" y="1987"/>
                  <a:pt x="223" y="1987"/>
                  <a:pt x="290" y="1921"/>
                </a:cubicBezTo>
                <a:cubicBezTo>
                  <a:pt x="356" y="1856"/>
                  <a:pt x="356" y="1749"/>
                  <a:pt x="290" y="1684"/>
                </a:cubicBezTo>
                <a:cubicBezTo>
                  <a:pt x="256" y="1651"/>
                  <a:pt x="213" y="1634"/>
                  <a:pt x="169" y="1634"/>
                </a:cubicBezTo>
                <a:close/>
                <a:moveTo>
                  <a:pt x="955" y="1634"/>
                </a:moveTo>
                <a:cubicBezTo>
                  <a:pt x="912" y="1634"/>
                  <a:pt x="869" y="1651"/>
                  <a:pt x="836" y="1684"/>
                </a:cubicBezTo>
                <a:cubicBezTo>
                  <a:pt x="769" y="1749"/>
                  <a:pt x="769" y="1856"/>
                  <a:pt x="836" y="1921"/>
                </a:cubicBezTo>
                <a:cubicBezTo>
                  <a:pt x="902" y="1987"/>
                  <a:pt x="1009" y="1987"/>
                  <a:pt x="1076" y="1921"/>
                </a:cubicBezTo>
                <a:cubicBezTo>
                  <a:pt x="1142" y="1856"/>
                  <a:pt x="1142" y="1749"/>
                  <a:pt x="1076" y="1684"/>
                </a:cubicBezTo>
                <a:cubicBezTo>
                  <a:pt x="1043" y="1651"/>
                  <a:pt x="999" y="1634"/>
                  <a:pt x="955" y="1634"/>
                </a:cubicBezTo>
                <a:close/>
                <a:moveTo>
                  <a:pt x="1742" y="1634"/>
                </a:moveTo>
                <a:cubicBezTo>
                  <a:pt x="1698" y="1634"/>
                  <a:pt x="1654" y="1651"/>
                  <a:pt x="1621" y="1684"/>
                </a:cubicBezTo>
                <a:cubicBezTo>
                  <a:pt x="1555" y="1749"/>
                  <a:pt x="1555" y="1856"/>
                  <a:pt x="1621" y="1921"/>
                </a:cubicBezTo>
                <a:cubicBezTo>
                  <a:pt x="1688" y="1987"/>
                  <a:pt x="1796" y="1987"/>
                  <a:pt x="1862" y="1921"/>
                </a:cubicBezTo>
                <a:cubicBezTo>
                  <a:pt x="1928" y="1856"/>
                  <a:pt x="1928" y="1749"/>
                  <a:pt x="1862" y="1684"/>
                </a:cubicBezTo>
                <a:cubicBezTo>
                  <a:pt x="1829" y="1651"/>
                  <a:pt x="1785" y="1634"/>
                  <a:pt x="1742" y="1634"/>
                </a:cubicBezTo>
                <a:close/>
                <a:moveTo>
                  <a:pt x="2528" y="1634"/>
                </a:moveTo>
                <a:cubicBezTo>
                  <a:pt x="2484" y="1634"/>
                  <a:pt x="2441" y="1651"/>
                  <a:pt x="2408" y="1684"/>
                </a:cubicBezTo>
                <a:cubicBezTo>
                  <a:pt x="2341" y="1749"/>
                  <a:pt x="2341" y="1856"/>
                  <a:pt x="2408" y="1921"/>
                </a:cubicBezTo>
                <a:cubicBezTo>
                  <a:pt x="2474" y="1987"/>
                  <a:pt x="2582" y="1987"/>
                  <a:pt x="2648" y="1921"/>
                </a:cubicBezTo>
                <a:cubicBezTo>
                  <a:pt x="2715" y="1856"/>
                  <a:pt x="2715" y="1749"/>
                  <a:pt x="2648" y="1684"/>
                </a:cubicBezTo>
                <a:cubicBezTo>
                  <a:pt x="2615" y="1651"/>
                  <a:pt x="2571" y="1634"/>
                  <a:pt x="2528" y="1634"/>
                </a:cubicBezTo>
                <a:close/>
                <a:moveTo>
                  <a:pt x="3314" y="1634"/>
                </a:moveTo>
                <a:cubicBezTo>
                  <a:pt x="3271" y="1634"/>
                  <a:pt x="3227" y="1651"/>
                  <a:pt x="3194" y="1684"/>
                </a:cubicBezTo>
                <a:cubicBezTo>
                  <a:pt x="3127" y="1749"/>
                  <a:pt x="3127" y="1856"/>
                  <a:pt x="3194" y="1921"/>
                </a:cubicBezTo>
                <a:cubicBezTo>
                  <a:pt x="3260" y="1987"/>
                  <a:pt x="3368" y="1987"/>
                  <a:pt x="3434" y="1921"/>
                </a:cubicBezTo>
                <a:cubicBezTo>
                  <a:pt x="3500" y="1856"/>
                  <a:pt x="3500" y="1749"/>
                  <a:pt x="3434" y="1684"/>
                </a:cubicBezTo>
                <a:cubicBezTo>
                  <a:pt x="3401" y="1651"/>
                  <a:pt x="3358" y="1634"/>
                  <a:pt x="3314" y="1634"/>
                </a:cubicBezTo>
                <a:close/>
                <a:moveTo>
                  <a:pt x="4101" y="1634"/>
                </a:moveTo>
                <a:cubicBezTo>
                  <a:pt x="4057" y="1634"/>
                  <a:pt x="4013" y="1651"/>
                  <a:pt x="3980" y="1684"/>
                </a:cubicBezTo>
                <a:cubicBezTo>
                  <a:pt x="3914" y="1749"/>
                  <a:pt x="3914" y="1856"/>
                  <a:pt x="3980" y="1921"/>
                </a:cubicBezTo>
                <a:cubicBezTo>
                  <a:pt x="4047" y="1987"/>
                  <a:pt x="4154" y="1987"/>
                  <a:pt x="4220" y="1921"/>
                </a:cubicBezTo>
                <a:cubicBezTo>
                  <a:pt x="4287" y="1856"/>
                  <a:pt x="4287" y="1749"/>
                  <a:pt x="4220" y="1684"/>
                </a:cubicBezTo>
                <a:cubicBezTo>
                  <a:pt x="4187" y="1651"/>
                  <a:pt x="4144" y="1634"/>
                  <a:pt x="4101" y="1634"/>
                </a:cubicBezTo>
                <a:close/>
                <a:moveTo>
                  <a:pt x="4886" y="1634"/>
                </a:moveTo>
                <a:cubicBezTo>
                  <a:pt x="4843" y="1634"/>
                  <a:pt x="4800" y="1651"/>
                  <a:pt x="4766" y="1684"/>
                </a:cubicBezTo>
                <a:cubicBezTo>
                  <a:pt x="4700" y="1749"/>
                  <a:pt x="4700" y="1856"/>
                  <a:pt x="4766" y="1921"/>
                </a:cubicBezTo>
                <a:cubicBezTo>
                  <a:pt x="4833" y="1987"/>
                  <a:pt x="4940" y="1987"/>
                  <a:pt x="5007" y="1921"/>
                </a:cubicBezTo>
                <a:cubicBezTo>
                  <a:pt x="5073" y="1856"/>
                  <a:pt x="5073" y="1749"/>
                  <a:pt x="5007" y="1684"/>
                </a:cubicBezTo>
                <a:cubicBezTo>
                  <a:pt x="4973" y="1651"/>
                  <a:pt x="4930" y="1634"/>
                  <a:pt x="4886" y="1634"/>
                </a:cubicBezTo>
                <a:close/>
                <a:moveTo>
                  <a:pt x="5672" y="1634"/>
                </a:moveTo>
                <a:cubicBezTo>
                  <a:pt x="5629" y="1634"/>
                  <a:pt x="5586" y="1651"/>
                  <a:pt x="5553" y="1684"/>
                </a:cubicBezTo>
                <a:cubicBezTo>
                  <a:pt x="5486" y="1749"/>
                  <a:pt x="5486" y="1856"/>
                  <a:pt x="5553" y="1921"/>
                </a:cubicBezTo>
                <a:cubicBezTo>
                  <a:pt x="5619" y="1987"/>
                  <a:pt x="5726" y="1987"/>
                  <a:pt x="5793" y="1921"/>
                </a:cubicBezTo>
                <a:cubicBezTo>
                  <a:pt x="5859" y="1856"/>
                  <a:pt x="5859" y="1749"/>
                  <a:pt x="5793" y="1684"/>
                </a:cubicBezTo>
                <a:cubicBezTo>
                  <a:pt x="5760" y="1651"/>
                  <a:pt x="5716" y="1634"/>
                  <a:pt x="5672" y="1634"/>
                </a:cubicBezTo>
                <a:close/>
                <a:moveTo>
                  <a:pt x="6459" y="1634"/>
                </a:moveTo>
                <a:cubicBezTo>
                  <a:pt x="6415" y="1634"/>
                  <a:pt x="6372" y="1651"/>
                  <a:pt x="6338" y="1684"/>
                </a:cubicBezTo>
                <a:cubicBezTo>
                  <a:pt x="6272" y="1749"/>
                  <a:pt x="6272" y="1856"/>
                  <a:pt x="6338" y="1921"/>
                </a:cubicBezTo>
                <a:cubicBezTo>
                  <a:pt x="6405" y="1987"/>
                  <a:pt x="6513" y="1987"/>
                  <a:pt x="6579" y="1921"/>
                </a:cubicBezTo>
                <a:cubicBezTo>
                  <a:pt x="6646" y="1856"/>
                  <a:pt x="6646" y="1749"/>
                  <a:pt x="6579" y="1684"/>
                </a:cubicBezTo>
                <a:cubicBezTo>
                  <a:pt x="6546" y="1651"/>
                  <a:pt x="6502" y="1634"/>
                  <a:pt x="6459" y="1634"/>
                </a:cubicBezTo>
                <a:close/>
                <a:moveTo>
                  <a:pt x="7245" y="1634"/>
                </a:moveTo>
                <a:cubicBezTo>
                  <a:pt x="7202" y="1634"/>
                  <a:pt x="7158" y="1651"/>
                  <a:pt x="7125" y="1684"/>
                </a:cubicBezTo>
                <a:cubicBezTo>
                  <a:pt x="7058" y="1749"/>
                  <a:pt x="7058" y="1856"/>
                  <a:pt x="7125" y="1921"/>
                </a:cubicBezTo>
                <a:cubicBezTo>
                  <a:pt x="7191" y="1987"/>
                  <a:pt x="7299" y="1987"/>
                  <a:pt x="7365" y="1921"/>
                </a:cubicBezTo>
                <a:cubicBezTo>
                  <a:pt x="7432" y="1856"/>
                  <a:pt x="7432" y="1749"/>
                  <a:pt x="7365" y="1684"/>
                </a:cubicBezTo>
                <a:cubicBezTo>
                  <a:pt x="7332" y="1651"/>
                  <a:pt x="7289" y="1634"/>
                  <a:pt x="7245" y="1634"/>
                </a:cubicBezTo>
                <a:close/>
                <a:moveTo>
                  <a:pt x="8031" y="1634"/>
                </a:moveTo>
                <a:cubicBezTo>
                  <a:pt x="7988" y="1634"/>
                  <a:pt x="7944" y="1651"/>
                  <a:pt x="7911" y="1684"/>
                </a:cubicBezTo>
                <a:cubicBezTo>
                  <a:pt x="7845" y="1749"/>
                  <a:pt x="7845" y="1856"/>
                  <a:pt x="7911" y="1921"/>
                </a:cubicBezTo>
                <a:cubicBezTo>
                  <a:pt x="7977" y="1987"/>
                  <a:pt x="8085" y="1987"/>
                  <a:pt x="8151" y="1921"/>
                </a:cubicBezTo>
                <a:cubicBezTo>
                  <a:pt x="8217" y="1856"/>
                  <a:pt x="8217" y="1749"/>
                  <a:pt x="8151" y="1684"/>
                </a:cubicBezTo>
                <a:cubicBezTo>
                  <a:pt x="8118" y="1651"/>
                  <a:pt x="8075" y="1634"/>
                  <a:pt x="8031" y="1634"/>
                </a:cubicBezTo>
                <a:close/>
                <a:moveTo>
                  <a:pt x="8818" y="1634"/>
                </a:moveTo>
                <a:cubicBezTo>
                  <a:pt x="8774" y="1634"/>
                  <a:pt x="8730" y="1651"/>
                  <a:pt x="8697" y="1684"/>
                </a:cubicBezTo>
                <a:cubicBezTo>
                  <a:pt x="8631" y="1749"/>
                  <a:pt x="8631" y="1856"/>
                  <a:pt x="8697" y="1921"/>
                </a:cubicBezTo>
                <a:cubicBezTo>
                  <a:pt x="8764" y="1987"/>
                  <a:pt x="8871" y="1987"/>
                  <a:pt x="8937" y="1921"/>
                </a:cubicBezTo>
                <a:cubicBezTo>
                  <a:pt x="9004" y="1856"/>
                  <a:pt x="9004" y="1749"/>
                  <a:pt x="8937" y="1684"/>
                </a:cubicBezTo>
                <a:cubicBezTo>
                  <a:pt x="8904" y="1651"/>
                  <a:pt x="8861" y="1634"/>
                  <a:pt x="8818" y="1634"/>
                </a:cubicBezTo>
                <a:close/>
                <a:moveTo>
                  <a:pt x="9603" y="1634"/>
                </a:moveTo>
                <a:cubicBezTo>
                  <a:pt x="9560" y="1634"/>
                  <a:pt x="9517" y="1651"/>
                  <a:pt x="9483" y="1684"/>
                </a:cubicBezTo>
                <a:cubicBezTo>
                  <a:pt x="9417" y="1749"/>
                  <a:pt x="9417" y="1856"/>
                  <a:pt x="9483" y="1921"/>
                </a:cubicBezTo>
                <a:cubicBezTo>
                  <a:pt x="9550" y="1987"/>
                  <a:pt x="9657" y="1987"/>
                  <a:pt x="9724" y="1921"/>
                </a:cubicBezTo>
                <a:cubicBezTo>
                  <a:pt x="9790" y="1856"/>
                  <a:pt x="9790" y="1749"/>
                  <a:pt x="9724" y="1684"/>
                </a:cubicBezTo>
                <a:cubicBezTo>
                  <a:pt x="9690" y="1651"/>
                  <a:pt x="9647" y="1634"/>
                  <a:pt x="9603" y="1634"/>
                </a:cubicBezTo>
                <a:close/>
                <a:moveTo>
                  <a:pt x="10390" y="1634"/>
                </a:moveTo>
                <a:cubicBezTo>
                  <a:pt x="10346" y="1634"/>
                  <a:pt x="10303" y="1651"/>
                  <a:pt x="10270" y="1684"/>
                </a:cubicBezTo>
                <a:cubicBezTo>
                  <a:pt x="10203" y="1749"/>
                  <a:pt x="10203" y="1856"/>
                  <a:pt x="10270" y="1921"/>
                </a:cubicBezTo>
                <a:cubicBezTo>
                  <a:pt x="10336" y="1987"/>
                  <a:pt x="10444" y="1987"/>
                  <a:pt x="10510" y="1921"/>
                </a:cubicBezTo>
                <a:cubicBezTo>
                  <a:pt x="10576" y="1856"/>
                  <a:pt x="10576" y="1749"/>
                  <a:pt x="10510" y="1684"/>
                </a:cubicBezTo>
                <a:cubicBezTo>
                  <a:pt x="10477" y="1651"/>
                  <a:pt x="10433" y="1634"/>
                  <a:pt x="10390" y="1634"/>
                </a:cubicBezTo>
                <a:close/>
                <a:moveTo>
                  <a:pt x="11176" y="1634"/>
                </a:moveTo>
                <a:cubicBezTo>
                  <a:pt x="11132" y="1634"/>
                  <a:pt x="11089" y="1651"/>
                  <a:pt x="11055" y="1684"/>
                </a:cubicBezTo>
                <a:cubicBezTo>
                  <a:pt x="10989" y="1749"/>
                  <a:pt x="10989" y="1856"/>
                  <a:pt x="11055" y="1921"/>
                </a:cubicBezTo>
                <a:cubicBezTo>
                  <a:pt x="11122" y="1987"/>
                  <a:pt x="11230" y="1987"/>
                  <a:pt x="11296" y="1921"/>
                </a:cubicBezTo>
                <a:cubicBezTo>
                  <a:pt x="11363" y="1856"/>
                  <a:pt x="11363" y="1749"/>
                  <a:pt x="11296" y="1684"/>
                </a:cubicBezTo>
                <a:cubicBezTo>
                  <a:pt x="11263" y="1651"/>
                  <a:pt x="11219" y="1634"/>
                  <a:pt x="11176" y="1634"/>
                </a:cubicBezTo>
                <a:close/>
                <a:moveTo>
                  <a:pt x="11962" y="1634"/>
                </a:moveTo>
                <a:cubicBezTo>
                  <a:pt x="11919" y="1634"/>
                  <a:pt x="11875" y="1651"/>
                  <a:pt x="11842" y="1684"/>
                </a:cubicBezTo>
                <a:cubicBezTo>
                  <a:pt x="11775" y="1749"/>
                  <a:pt x="11775" y="1856"/>
                  <a:pt x="11842" y="1921"/>
                </a:cubicBezTo>
                <a:cubicBezTo>
                  <a:pt x="11908" y="1987"/>
                  <a:pt x="12016" y="1987"/>
                  <a:pt x="12083" y="1921"/>
                </a:cubicBezTo>
                <a:cubicBezTo>
                  <a:pt x="12149" y="1856"/>
                  <a:pt x="12149" y="1749"/>
                  <a:pt x="12083" y="1684"/>
                </a:cubicBezTo>
                <a:cubicBezTo>
                  <a:pt x="12049" y="1651"/>
                  <a:pt x="12006" y="1634"/>
                  <a:pt x="11962" y="1634"/>
                </a:cubicBezTo>
                <a:close/>
                <a:moveTo>
                  <a:pt x="12748" y="1634"/>
                </a:moveTo>
                <a:cubicBezTo>
                  <a:pt x="12705" y="1634"/>
                  <a:pt x="12661" y="1651"/>
                  <a:pt x="12628" y="1684"/>
                </a:cubicBezTo>
                <a:cubicBezTo>
                  <a:pt x="12562" y="1749"/>
                  <a:pt x="12562" y="1856"/>
                  <a:pt x="12628" y="1921"/>
                </a:cubicBezTo>
                <a:cubicBezTo>
                  <a:pt x="12694" y="1987"/>
                  <a:pt x="12802" y="1987"/>
                  <a:pt x="12868" y="1921"/>
                </a:cubicBezTo>
                <a:cubicBezTo>
                  <a:pt x="12935" y="1856"/>
                  <a:pt x="12935" y="1749"/>
                  <a:pt x="12868" y="1684"/>
                </a:cubicBezTo>
                <a:cubicBezTo>
                  <a:pt x="12835" y="1651"/>
                  <a:pt x="12792" y="1634"/>
                  <a:pt x="12748" y="1634"/>
                </a:cubicBezTo>
                <a:close/>
                <a:moveTo>
                  <a:pt x="13535" y="1634"/>
                </a:moveTo>
                <a:cubicBezTo>
                  <a:pt x="13491" y="1634"/>
                  <a:pt x="13447" y="1651"/>
                  <a:pt x="13414" y="1684"/>
                </a:cubicBezTo>
                <a:cubicBezTo>
                  <a:pt x="13348" y="1749"/>
                  <a:pt x="13348" y="1856"/>
                  <a:pt x="13414" y="1921"/>
                </a:cubicBezTo>
                <a:cubicBezTo>
                  <a:pt x="13481" y="1987"/>
                  <a:pt x="13588" y="1987"/>
                  <a:pt x="13654" y="1921"/>
                </a:cubicBezTo>
                <a:cubicBezTo>
                  <a:pt x="13721" y="1856"/>
                  <a:pt x="13721" y="1749"/>
                  <a:pt x="13654" y="1684"/>
                </a:cubicBezTo>
                <a:cubicBezTo>
                  <a:pt x="13621" y="1651"/>
                  <a:pt x="13578" y="1634"/>
                  <a:pt x="13535" y="1634"/>
                </a:cubicBezTo>
                <a:close/>
                <a:moveTo>
                  <a:pt x="14320" y="1634"/>
                </a:moveTo>
                <a:cubicBezTo>
                  <a:pt x="14277" y="1634"/>
                  <a:pt x="14234" y="1651"/>
                  <a:pt x="14201" y="1684"/>
                </a:cubicBezTo>
                <a:cubicBezTo>
                  <a:pt x="14134" y="1749"/>
                  <a:pt x="14134" y="1856"/>
                  <a:pt x="14201" y="1921"/>
                </a:cubicBezTo>
                <a:cubicBezTo>
                  <a:pt x="14267" y="1987"/>
                  <a:pt x="14374" y="1987"/>
                  <a:pt x="14441" y="1921"/>
                </a:cubicBezTo>
                <a:cubicBezTo>
                  <a:pt x="14507" y="1856"/>
                  <a:pt x="14507" y="1749"/>
                  <a:pt x="14441" y="1684"/>
                </a:cubicBezTo>
                <a:cubicBezTo>
                  <a:pt x="14408" y="1651"/>
                  <a:pt x="14364" y="1634"/>
                  <a:pt x="14320" y="1634"/>
                </a:cubicBezTo>
                <a:close/>
                <a:moveTo>
                  <a:pt x="15107" y="1634"/>
                </a:moveTo>
                <a:cubicBezTo>
                  <a:pt x="15063" y="1634"/>
                  <a:pt x="15019" y="1651"/>
                  <a:pt x="14986" y="1684"/>
                </a:cubicBezTo>
                <a:cubicBezTo>
                  <a:pt x="14920" y="1749"/>
                  <a:pt x="14920" y="1856"/>
                  <a:pt x="14986" y="1921"/>
                </a:cubicBezTo>
                <a:cubicBezTo>
                  <a:pt x="15053" y="1987"/>
                  <a:pt x="15161" y="1987"/>
                  <a:pt x="15227" y="1921"/>
                </a:cubicBezTo>
                <a:cubicBezTo>
                  <a:pt x="15293" y="1856"/>
                  <a:pt x="15293" y="1749"/>
                  <a:pt x="15227" y="1684"/>
                </a:cubicBezTo>
                <a:cubicBezTo>
                  <a:pt x="15194" y="1651"/>
                  <a:pt x="15150" y="1634"/>
                  <a:pt x="15107" y="1634"/>
                </a:cubicBezTo>
                <a:close/>
                <a:moveTo>
                  <a:pt x="15893" y="1634"/>
                </a:moveTo>
                <a:cubicBezTo>
                  <a:pt x="15849" y="1634"/>
                  <a:pt x="15806" y="1651"/>
                  <a:pt x="15772" y="1684"/>
                </a:cubicBezTo>
                <a:cubicBezTo>
                  <a:pt x="15706" y="1749"/>
                  <a:pt x="15706" y="1856"/>
                  <a:pt x="15772" y="1921"/>
                </a:cubicBezTo>
                <a:cubicBezTo>
                  <a:pt x="15839" y="1987"/>
                  <a:pt x="15947" y="1987"/>
                  <a:pt x="16013" y="1921"/>
                </a:cubicBezTo>
                <a:cubicBezTo>
                  <a:pt x="16080" y="1856"/>
                  <a:pt x="16080" y="1749"/>
                  <a:pt x="16013" y="1684"/>
                </a:cubicBezTo>
                <a:cubicBezTo>
                  <a:pt x="15980" y="1651"/>
                  <a:pt x="15936" y="1634"/>
                  <a:pt x="15893" y="1634"/>
                </a:cubicBezTo>
                <a:close/>
                <a:moveTo>
                  <a:pt x="16679" y="1634"/>
                </a:moveTo>
                <a:cubicBezTo>
                  <a:pt x="16636" y="1634"/>
                  <a:pt x="16592" y="1651"/>
                  <a:pt x="16559" y="1684"/>
                </a:cubicBezTo>
                <a:cubicBezTo>
                  <a:pt x="16492" y="1749"/>
                  <a:pt x="16492" y="1856"/>
                  <a:pt x="16559" y="1921"/>
                </a:cubicBezTo>
                <a:cubicBezTo>
                  <a:pt x="16625" y="1987"/>
                  <a:pt x="16733" y="1987"/>
                  <a:pt x="16800" y="1921"/>
                </a:cubicBezTo>
                <a:cubicBezTo>
                  <a:pt x="16866" y="1856"/>
                  <a:pt x="16866" y="1749"/>
                  <a:pt x="16800" y="1684"/>
                </a:cubicBezTo>
                <a:cubicBezTo>
                  <a:pt x="16766" y="1651"/>
                  <a:pt x="16723" y="1634"/>
                  <a:pt x="16679" y="1634"/>
                </a:cubicBezTo>
                <a:close/>
                <a:moveTo>
                  <a:pt x="17465" y="1634"/>
                </a:moveTo>
                <a:cubicBezTo>
                  <a:pt x="17422" y="1634"/>
                  <a:pt x="17378" y="1651"/>
                  <a:pt x="17345" y="1684"/>
                </a:cubicBezTo>
                <a:cubicBezTo>
                  <a:pt x="17279" y="1749"/>
                  <a:pt x="17279" y="1856"/>
                  <a:pt x="17345" y="1921"/>
                </a:cubicBezTo>
                <a:cubicBezTo>
                  <a:pt x="17411" y="1987"/>
                  <a:pt x="17519" y="1987"/>
                  <a:pt x="17585" y="1921"/>
                </a:cubicBezTo>
                <a:cubicBezTo>
                  <a:pt x="17652" y="1856"/>
                  <a:pt x="17652" y="1749"/>
                  <a:pt x="17585" y="1684"/>
                </a:cubicBezTo>
                <a:cubicBezTo>
                  <a:pt x="17552" y="1651"/>
                  <a:pt x="17509" y="1634"/>
                  <a:pt x="17465" y="1634"/>
                </a:cubicBezTo>
                <a:close/>
                <a:moveTo>
                  <a:pt x="18252" y="1634"/>
                </a:moveTo>
                <a:cubicBezTo>
                  <a:pt x="18208" y="1634"/>
                  <a:pt x="18165" y="1651"/>
                  <a:pt x="18131" y="1684"/>
                </a:cubicBezTo>
                <a:cubicBezTo>
                  <a:pt x="18065" y="1749"/>
                  <a:pt x="18065" y="1856"/>
                  <a:pt x="18131" y="1921"/>
                </a:cubicBezTo>
                <a:cubicBezTo>
                  <a:pt x="18198" y="1987"/>
                  <a:pt x="18305" y="1987"/>
                  <a:pt x="18371" y="1921"/>
                </a:cubicBezTo>
                <a:cubicBezTo>
                  <a:pt x="18438" y="1856"/>
                  <a:pt x="18438" y="1749"/>
                  <a:pt x="18371" y="1684"/>
                </a:cubicBezTo>
                <a:cubicBezTo>
                  <a:pt x="18338" y="1651"/>
                  <a:pt x="18295" y="1634"/>
                  <a:pt x="18252" y="1634"/>
                </a:cubicBezTo>
                <a:close/>
                <a:moveTo>
                  <a:pt x="19037" y="1634"/>
                </a:moveTo>
                <a:cubicBezTo>
                  <a:pt x="18994" y="1634"/>
                  <a:pt x="18951" y="1651"/>
                  <a:pt x="18918" y="1684"/>
                </a:cubicBezTo>
                <a:cubicBezTo>
                  <a:pt x="18851" y="1749"/>
                  <a:pt x="18851" y="1856"/>
                  <a:pt x="18918" y="1921"/>
                </a:cubicBezTo>
                <a:cubicBezTo>
                  <a:pt x="18984" y="1987"/>
                  <a:pt x="19091" y="1987"/>
                  <a:pt x="19158" y="1921"/>
                </a:cubicBezTo>
                <a:cubicBezTo>
                  <a:pt x="19224" y="1856"/>
                  <a:pt x="19224" y="1749"/>
                  <a:pt x="19158" y="1684"/>
                </a:cubicBezTo>
                <a:cubicBezTo>
                  <a:pt x="19125" y="1651"/>
                  <a:pt x="19081" y="1634"/>
                  <a:pt x="19037" y="1634"/>
                </a:cubicBezTo>
                <a:close/>
                <a:moveTo>
                  <a:pt x="19824" y="1634"/>
                </a:moveTo>
                <a:cubicBezTo>
                  <a:pt x="19780" y="1634"/>
                  <a:pt x="19736" y="1651"/>
                  <a:pt x="19703" y="1684"/>
                </a:cubicBezTo>
                <a:cubicBezTo>
                  <a:pt x="19637" y="1749"/>
                  <a:pt x="19637" y="1856"/>
                  <a:pt x="19703" y="1921"/>
                </a:cubicBezTo>
                <a:cubicBezTo>
                  <a:pt x="19770" y="1987"/>
                  <a:pt x="19878" y="1987"/>
                  <a:pt x="19944" y="1921"/>
                </a:cubicBezTo>
                <a:cubicBezTo>
                  <a:pt x="20010" y="1856"/>
                  <a:pt x="20010" y="1749"/>
                  <a:pt x="19944" y="1684"/>
                </a:cubicBezTo>
                <a:cubicBezTo>
                  <a:pt x="19911" y="1651"/>
                  <a:pt x="19867" y="1634"/>
                  <a:pt x="19824" y="1634"/>
                </a:cubicBezTo>
                <a:close/>
                <a:moveTo>
                  <a:pt x="20610" y="1634"/>
                </a:moveTo>
                <a:cubicBezTo>
                  <a:pt x="20566" y="1634"/>
                  <a:pt x="20523" y="1651"/>
                  <a:pt x="20490" y="1684"/>
                </a:cubicBezTo>
                <a:cubicBezTo>
                  <a:pt x="20423" y="1749"/>
                  <a:pt x="20423" y="1856"/>
                  <a:pt x="20490" y="1921"/>
                </a:cubicBezTo>
                <a:cubicBezTo>
                  <a:pt x="20556" y="1987"/>
                  <a:pt x="20664" y="1987"/>
                  <a:pt x="20730" y="1921"/>
                </a:cubicBezTo>
                <a:cubicBezTo>
                  <a:pt x="20797" y="1856"/>
                  <a:pt x="20797" y="1749"/>
                  <a:pt x="20730" y="1684"/>
                </a:cubicBezTo>
                <a:cubicBezTo>
                  <a:pt x="20697" y="1651"/>
                  <a:pt x="20653" y="1634"/>
                  <a:pt x="20610" y="1634"/>
                </a:cubicBezTo>
                <a:close/>
                <a:moveTo>
                  <a:pt x="21396" y="1634"/>
                </a:moveTo>
                <a:cubicBezTo>
                  <a:pt x="21353" y="1634"/>
                  <a:pt x="21309" y="1651"/>
                  <a:pt x="21276" y="1684"/>
                </a:cubicBezTo>
                <a:cubicBezTo>
                  <a:pt x="21209" y="1749"/>
                  <a:pt x="21209" y="1856"/>
                  <a:pt x="21276" y="1921"/>
                </a:cubicBezTo>
                <a:cubicBezTo>
                  <a:pt x="21342" y="1987"/>
                  <a:pt x="21450" y="1987"/>
                  <a:pt x="21517" y="1921"/>
                </a:cubicBezTo>
                <a:cubicBezTo>
                  <a:pt x="21583" y="1856"/>
                  <a:pt x="21583" y="1749"/>
                  <a:pt x="21517" y="1684"/>
                </a:cubicBezTo>
                <a:cubicBezTo>
                  <a:pt x="21483" y="1651"/>
                  <a:pt x="21440" y="1634"/>
                  <a:pt x="21396" y="1634"/>
                </a:cubicBezTo>
                <a:close/>
                <a:moveTo>
                  <a:pt x="169" y="2451"/>
                </a:moveTo>
                <a:cubicBezTo>
                  <a:pt x="126" y="2451"/>
                  <a:pt x="83" y="2468"/>
                  <a:pt x="49" y="2501"/>
                </a:cubicBezTo>
                <a:cubicBezTo>
                  <a:pt x="-17" y="2566"/>
                  <a:pt x="-17" y="2673"/>
                  <a:pt x="49" y="2738"/>
                </a:cubicBezTo>
                <a:cubicBezTo>
                  <a:pt x="116" y="2804"/>
                  <a:pt x="223" y="2804"/>
                  <a:pt x="290" y="2738"/>
                </a:cubicBezTo>
                <a:cubicBezTo>
                  <a:pt x="356" y="2673"/>
                  <a:pt x="356" y="2566"/>
                  <a:pt x="290" y="2501"/>
                </a:cubicBezTo>
                <a:cubicBezTo>
                  <a:pt x="256" y="2468"/>
                  <a:pt x="213" y="2451"/>
                  <a:pt x="169" y="2451"/>
                </a:cubicBezTo>
                <a:close/>
                <a:moveTo>
                  <a:pt x="955" y="2451"/>
                </a:moveTo>
                <a:cubicBezTo>
                  <a:pt x="912" y="2451"/>
                  <a:pt x="869" y="2468"/>
                  <a:pt x="836" y="2501"/>
                </a:cubicBezTo>
                <a:cubicBezTo>
                  <a:pt x="769" y="2566"/>
                  <a:pt x="769" y="2673"/>
                  <a:pt x="836" y="2738"/>
                </a:cubicBezTo>
                <a:cubicBezTo>
                  <a:pt x="902" y="2804"/>
                  <a:pt x="1009" y="2804"/>
                  <a:pt x="1076" y="2738"/>
                </a:cubicBezTo>
                <a:cubicBezTo>
                  <a:pt x="1142" y="2673"/>
                  <a:pt x="1142" y="2566"/>
                  <a:pt x="1076" y="2501"/>
                </a:cubicBezTo>
                <a:cubicBezTo>
                  <a:pt x="1043" y="2468"/>
                  <a:pt x="999" y="2451"/>
                  <a:pt x="955" y="2451"/>
                </a:cubicBezTo>
                <a:close/>
                <a:moveTo>
                  <a:pt x="1742" y="2451"/>
                </a:moveTo>
                <a:cubicBezTo>
                  <a:pt x="1698" y="2451"/>
                  <a:pt x="1654" y="2468"/>
                  <a:pt x="1621" y="2501"/>
                </a:cubicBezTo>
                <a:cubicBezTo>
                  <a:pt x="1555" y="2566"/>
                  <a:pt x="1555" y="2673"/>
                  <a:pt x="1621" y="2738"/>
                </a:cubicBezTo>
                <a:cubicBezTo>
                  <a:pt x="1688" y="2804"/>
                  <a:pt x="1796" y="2804"/>
                  <a:pt x="1862" y="2738"/>
                </a:cubicBezTo>
                <a:cubicBezTo>
                  <a:pt x="1928" y="2673"/>
                  <a:pt x="1928" y="2566"/>
                  <a:pt x="1862" y="2501"/>
                </a:cubicBezTo>
                <a:cubicBezTo>
                  <a:pt x="1829" y="2468"/>
                  <a:pt x="1785" y="2451"/>
                  <a:pt x="1742" y="2451"/>
                </a:cubicBezTo>
                <a:close/>
                <a:moveTo>
                  <a:pt x="2528" y="2451"/>
                </a:moveTo>
                <a:cubicBezTo>
                  <a:pt x="2484" y="2451"/>
                  <a:pt x="2441" y="2468"/>
                  <a:pt x="2408" y="2501"/>
                </a:cubicBezTo>
                <a:cubicBezTo>
                  <a:pt x="2341" y="2566"/>
                  <a:pt x="2341" y="2673"/>
                  <a:pt x="2408" y="2738"/>
                </a:cubicBezTo>
                <a:cubicBezTo>
                  <a:pt x="2474" y="2804"/>
                  <a:pt x="2582" y="2804"/>
                  <a:pt x="2648" y="2738"/>
                </a:cubicBezTo>
                <a:cubicBezTo>
                  <a:pt x="2715" y="2673"/>
                  <a:pt x="2715" y="2566"/>
                  <a:pt x="2648" y="2501"/>
                </a:cubicBezTo>
                <a:cubicBezTo>
                  <a:pt x="2615" y="2468"/>
                  <a:pt x="2571" y="2451"/>
                  <a:pt x="2528" y="2451"/>
                </a:cubicBezTo>
                <a:close/>
                <a:moveTo>
                  <a:pt x="3314" y="2451"/>
                </a:moveTo>
                <a:cubicBezTo>
                  <a:pt x="3271" y="2451"/>
                  <a:pt x="3227" y="2468"/>
                  <a:pt x="3194" y="2501"/>
                </a:cubicBezTo>
                <a:cubicBezTo>
                  <a:pt x="3127" y="2566"/>
                  <a:pt x="3127" y="2673"/>
                  <a:pt x="3194" y="2738"/>
                </a:cubicBezTo>
                <a:cubicBezTo>
                  <a:pt x="3260" y="2804"/>
                  <a:pt x="3368" y="2804"/>
                  <a:pt x="3434" y="2738"/>
                </a:cubicBezTo>
                <a:cubicBezTo>
                  <a:pt x="3500" y="2673"/>
                  <a:pt x="3500" y="2566"/>
                  <a:pt x="3434" y="2501"/>
                </a:cubicBezTo>
                <a:cubicBezTo>
                  <a:pt x="3401" y="2468"/>
                  <a:pt x="3358" y="2451"/>
                  <a:pt x="3314" y="2451"/>
                </a:cubicBezTo>
                <a:close/>
                <a:moveTo>
                  <a:pt x="4101" y="2451"/>
                </a:moveTo>
                <a:cubicBezTo>
                  <a:pt x="4057" y="2451"/>
                  <a:pt x="4013" y="2468"/>
                  <a:pt x="3980" y="2501"/>
                </a:cubicBezTo>
                <a:cubicBezTo>
                  <a:pt x="3914" y="2566"/>
                  <a:pt x="3914" y="2673"/>
                  <a:pt x="3980" y="2738"/>
                </a:cubicBezTo>
                <a:cubicBezTo>
                  <a:pt x="4047" y="2804"/>
                  <a:pt x="4154" y="2804"/>
                  <a:pt x="4220" y="2738"/>
                </a:cubicBezTo>
                <a:cubicBezTo>
                  <a:pt x="4287" y="2673"/>
                  <a:pt x="4287" y="2566"/>
                  <a:pt x="4220" y="2501"/>
                </a:cubicBezTo>
                <a:cubicBezTo>
                  <a:pt x="4187" y="2468"/>
                  <a:pt x="4144" y="2451"/>
                  <a:pt x="4101" y="2451"/>
                </a:cubicBezTo>
                <a:close/>
                <a:moveTo>
                  <a:pt x="4886" y="2451"/>
                </a:moveTo>
                <a:cubicBezTo>
                  <a:pt x="4843" y="2451"/>
                  <a:pt x="4800" y="2468"/>
                  <a:pt x="4766" y="2501"/>
                </a:cubicBezTo>
                <a:cubicBezTo>
                  <a:pt x="4700" y="2566"/>
                  <a:pt x="4700" y="2673"/>
                  <a:pt x="4766" y="2738"/>
                </a:cubicBezTo>
                <a:cubicBezTo>
                  <a:pt x="4833" y="2804"/>
                  <a:pt x="4940" y="2804"/>
                  <a:pt x="5007" y="2738"/>
                </a:cubicBezTo>
                <a:cubicBezTo>
                  <a:pt x="5073" y="2673"/>
                  <a:pt x="5073" y="2566"/>
                  <a:pt x="5007" y="2501"/>
                </a:cubicBezTo>
                <a:cubicBezTo>
                  <a:pt x="4973" y="2468"/>
                  <a:pt x="4930" y="2451"/>
                  <a:pt x="4886" y="2451"/>
                </a:cubicBezTo>
                <a:close/>
                <a:moveTo>
                  <a:pt x="5672" y="2451"/>
                </a:moveTo>
                <a:cubicBezTo>
                  <a:pt x="5629" y="2451"/>
                  <a:pt x="5586" y="2468"/>
                  <a:pt x="5553" y="2501"/>
                </a:cubicBezTo>
                <a:cubicBezTo>
                  <a:pt x="5486" y="2566"/>
                  <a:pt x="5486" y="2673"/>
                  <a:pt x="5553" y="2738"/>
                </a:cubicBezTo>
                <a:cubicBezTo>
                  <a:pt x="5619" y="2804"/>
                  <a:pt x="5726" y="2804"/>
                  <a:pt x="5793" y="2738"/>
                </a:cubicBezTo>
                <a:cubicBezTo>
                  <a:pt x="5859" y="2673"/>
                  <a:pt x="5859" y="2566"/>
                  <a:pt x="5793" y="2501"/>
                </a:cubicBezTo>
                <a:cubicBezTo>
                  <a:pt x="5760" y="2468"/>
                  <a:pt x="5716" y="2451"/>
                  <a:pt x="5672" y="2451"/>
                </a:cubicBezTo>
                <a:close/>
                <a:moveTo>
                  <a:pt x="6459" y="2451"/>
                </a:moveTo>
                <a:cubicBezTo>
                  <a:pt x="6415" y="2451"/>
                  <a:pt x="6372" y="2468"/>
                  <a:pt x="6338" y="2501"/>
                </a:cubicBezTo>
                <a:cubicBezTo>
                  <a:pt x="6272" y="2566"/>
                  <a:pt x="6272" y="2673"/>
                  <a:pt x="6338" y="2738"/>
                </a:cubicBezTo>
                <a:cubicBezTo>
                  <a:pt x="6405" y="2804"/>
                  <a:pt x="6513" y="2804"/>
                  <a:pt x="6579" y="2738"/>
                </a:cubicBezTo>
                <a:cubicBezTo>
                  <a:pt x="6646" y="2673"/>
                  <a:pt x="6646" y="2566"/>
                  <a:pt x="6579" y="2501"/>
                </a:cubicBezTo>
                <a:cubicBezTo>
                  <a:pt x="6546" y="2468"/>
                  <a:pt x="6502" y="2451"/>
                  <a:pt x="6459" y="2451"/>
                </a:cubicBezTo>
                <a:close/>
                <a:moveTo>
                  <a:pt x="7245" y="2451"/>
                </a:moveTo>
                <a:cubicBezTo>
                  <a:pt x="7202" y="2451"/>
                  <a:pt x="7158" y="2468"/>
                  <a:pt x="7125" y="2501"/>
                </a:cubicBezTo>
                <a:cubicBezTo>
                  <a:pt x="7058" y="2566"/>
                  <a:pt x="7058" y="2673"/>
                  <a:pt x="7125" y="2738"/>
                </a:cubicBezTo>
                <a:cubicBezTo>
                  <a:pt x="7191" y="2804"/>
                  <a:pt x="7299" y="2804"/>
                  <a:pt x="7365" y="2738"/>
                </a:cubicBezTo>
                <a:cubicBezTo>
                  <a:pt x="7432" y="2673"/>
                  <a:pt x="7432" y="2566"/>
                  <a:pt x="7365" y="2501"/>
                </a:cubicBezTo>
                <a:cubicBezTo>
                  <a:pt x="7332" y="2468"/>
                  <a:pt x="7289" y="2451"/>
                  <a:pt x="7245" y="2451"/>
                </a:cubicBezTo>
                <a:close/>
                <a:moveTo>
                  <a:pt x="8031" y="2451"/>
                </a:moveTo>
                <a:cubicBezTo>
                  <a:pt x="7988" y="2451"/>
                  <a:pt x="7944" y="2468"/>
                  <a:pt x="7911" y="2501"/>
                </a:cubicBezTo>
                <a:cubicBezTo>
                  <a:pt x="7845" y="2566"/>
                  <a:pt x="7845" y="2673"/>
                  <a:pt x="7911" y="2738"/>
                </a:cubicBezTo>
                <a:cubicBezTo>
                  <a:pt x="7977" y="2804"/>
                  <a:pt x="8085" y="2804"/>
                  <a:pt x="8151" y="2738"/>
                </a:cubicBezTo>
                <a:cubicBezTo>
                  <a:pt x="8217" y="2673"/>
                  <a:pt x="8217" y="2566"/>
                  <a:pt x="8151" y="2501"/>
                </a:cubicBezTo>
                <a:cubicBezTo>
                  <a:pt x="8118" y="2468"/>
                  <a:pt x="8075" y="2451"/>
                  <a:pt x="8031" y="2451"/>
                </a:cubicBezTo>
                <a:close/>
                <a:moveTo>
                  <a:pt x="8818" y="2451"/>
                </a:moveTo>
                <a:cubicBezTo>
                  <a:pt x="8774" y="2451"/>
                  <a:pt x="8730" y="2468"/>
                  <a:pt x="8697" y="2501"/>
                </a:cubicBezTo>
                <a:cubicBezTo>
                  <a:pt x="8631" y="2566"/>
                  <a:pt x="8631" y="2673"/>
                  <a:pt x="8697" y="2738"/>
                </a:cubicBezTo>
                <a:cubicBezTo>
                  <a:pt x="8764" y="2804"/>
                  <a:pt x="8871" y="2804"/>
                  <a:pt x="8937" y="2738"/>
                </a:cubicBezTo>
                <a:cubicBezTo>
                  <a:pt x="9004" y="2673"/>
                  <a:pt x="9004" y="2566"/>
                  <a:pt x="8937" y="2501"/>
                </a:cubicBezTo>
                <a:cubicBezTo>
                  <a:pt x="8904" y="2468"/>
                  <a:pt x="8861" y="2451"/>
                  <a:pt x="8818" y="2451"/>
                </a:cubicBezTo>
                <a:close/>
                <a:moveTo>
                  <a:pt x="9603" y="2451"/>
                </a:moveTo>
                <a:cubicBezTo>
                  <a:pt x="9560" y="2451"/>
                  <a:pt x="9517" y="2468"/>
                  <a:pt x="9483" y="2501"/>
                </a:cubicBezTo>
                <a:cubicBezTo>
                  <a:pt x="9417" y="2566"/>
                  <a:pt x="9417" y="2673"/>
                  <a:pt x="9483" y="2738"/>
                </a:cubicBezTo>
                <a:cubicBezTo>
                  <a:pt x="9550" y="2804"/>
                  <a:pt x="9657" y="2804"/>
                  <a:pt x="9724" y="2738"/>
                </a:cubicBezTo>
                <a:cubicBezTo>
                  <a:pt x="9790" y="2673"/>
                  <a:pt x="9790" y="2566"/>
                  <a:pt x="9724" y="2501"/>
                </a:cubicBezTo>
                <a:cubicBezTo>
                  <a:pt x="9690" y="2468"/>
                  <a:pt x="9647" y="2451"/>
                  <a:pt x="9603" y="2451"/>
                </a:cubicBezTo>
                <a:close/>
                <a:moveTo>
                  <a:pt x="10390" y="2451"/>
                </a:moveTo>
                <a:cubicBezTo>
                  <a:pt x="10346" y="2451"/>
                  <a:pt x="10303" y="2468"/>
                  <a:pt x="10270" y="2501"/>
                </a:cubicBezTo>
                <a:cubicBezTo>
                  <a:pt x="10203" y="2566"/>
                  <a:pt x="10203" y="2673"/>
                  <a:pt x="10270" y="2738"/>
                </a:cubicBezTo>
                <a:cubicBezTo>
                  <a:pt x="10336" y="2804"/>
                  <a:pt x="10444" y="2804"/>
                  <a:pt x="10510" y="2738"/>
                </a:cubicBezTo>
                <a:cubicBezTo>
                  <a:pt x="10576" y="2673"/>
                  <a:pt x="10576" y="2566"/>
                  <a:pt x="10510" y="2501"/>
                </a:cubicBezTo>
                <a:cubicBezTo>
                  <a:pt x="10477" y="2468"/>
                  <a:pt x="10433" y="2451"/>
                  <a:pt x="10390" y="2451"/>
                </a:cubicBezTo>
                <a:close/>
                <a:moveTo>
                  <a:pt x="11176" y="2451"/>
                </a:moveTo>
                <a:cubicBezTo>
                  <a:pt x="11132" y="2451"/>
                  <a:pt x="11089" y="2468"/>
                  <a:pt x="11055" y="2501"/>
                </a:cubicBezTo>
                <a:cubicBezTo>
                  <a:pt x="10989" y="2566"/>
                  <a:pt x="10989" y="2673"/>
                  <a:pt x="11055" y="2738"/>
                </a:cubicBezTo>
                <a:cubicBezTo>
                  <a:pt x="11122" y="2804"/>
                  <a:pt x="11230" y="2804"/>
                  <a:pt x="11296" y="2738"/>
                </a:cubicBezTo>
                <a:cubicBezTo>
                  <a:pt x="11363" y="2673"/>
                  <a:pt x="11363" y="2566"/>
                  <a:pt x="11296" y="2501"/>
                </a:cubicBezTo>
                <a:cubicBezTo>
                  <a:pt x="11263" y="2468"/>
                  <a:pt x="11219" y="2451"/>
                  <a:pt x="11176" y="2451"/>
                </a:cubicBezTo>
                <a:close/>
                <a:moveTo>
                  <a:pt x="11962" y="2451"/>
                </a:moveTo>
                <a:cubicBezTo>
                  <a:pt x="11919" y="2451"/>
                  <a:pt x="11875" y="2468"/>
                  <a:pt x="11842" y="2501"/>
                </a:cubicBezTo>
                <a:cubicBezTo>
                  <a:pt x="11775" y="2566"/>
                  <a:pt x="11775" y="2673"/>
                  <a:pt x="11842" y="2738"/>
                </a:cubicBezTo>
                <a:cubicBezTo>
                  <a:pt x="11908" y="2804"/>
                  <a:pt x="12016" y="2804"/>
                  <a:pt x="12083" y="2738"/>
                </a:cubicBezTo>
                <a:cubicBezTo>
                  <a:pt x="12149" y="2673"/>
                  <a:pt x="12149" y="2566"/>
                  <a:pt x="12083" y="2501"/>
                </a:cubicBezTo>
                <a:cubicBezTo>
                  <a:pt x="12049" y="2468"/>
                  <a:pt x="12006" y="2451"/>
                  <a:pt x="11962" y="2451"/>
                </a:cubicBezTo>
                <a:close/>
                <a:moveTo>
                  <a:pt x="12748" y="2451"/>
                </a:moveTo>
                <a:cubicBezTo>
                  <a:pt x="12705" y="2451"/>
                  <a:pt x="12661" y="2468"/>
                  <a:pt x="12628" y="2501"/>
                </a:cubicBezTo>
                <a:cubicBezTo>
                  <a:pt x="12562" y="2566"/>
                  <a:pt x="12562" y="2673"/>
                  <a:pt x="12628" y="2738"/>
                </a:cubicBezTo>
                <a:cubicBezTo>
                  <a:pt x="12694" y="2804"/>
                  <a:pt x="12802" y="2804"/>
                  <a:pt x="12868" y="2738"/>
                </a:cubicBezTo>
                <a:cubicBezTo>
                  <a:pt x="12935" y="2673"/>
                  <a:pt x="12935" y="2566"/>
                  <a:pt x="12868" y="2501"/>
                </a:cubicBezTo>
                <a:cubicBezTo>
                  <a:pt x="12835" y="2468"/>
                  <a:pt x="12792" y="2451"/>
                  <a:pt x="12748" y="2451"/>
                </a:cubicBezTo>
                <a:close/>
                <a:moveTo>
                  <a:pt x="13535" y="2451"/>
                </a:moveTo>
                <a:cubicBezTo>
                  <a:pt x="13491" y="2451"/>
                  <a:pt x="13447" y="2468"/>
                  <a:pt x="13414" y="2501"/>
                </a:cubicBezTo>
                <a:cubicBezTo>
                  <a:pt x="13348" y="2566"/>
                  <a:pt x="13348" y="2673"/>
                  <a:pt x="13414" y="2738"/>
                </a:cubicBezTo>
                <a:cubicBezTo>
                  <a:pt x="13481" y="2804"/>
                  <a:pt x="13588" y="2804"/>
                  <a:pt x="13654" y="2738"/>
                </a:cubicBezTo>
                <a:cubicBezTo>
                  <a:pt x="13721" y="2673"/>
                  <a:pt x="13721" y="2566"/>
                  <a:pt x="13654" y="2501"/>
                </a:cubicBezTo>
                <a:cubicBezTo>
                  <a:pt x="13621" y="2468"/>
                  <a:pt x="13578" y="2451"/>
                  <a:pt x="13535" y="2451"/>
                </a:cubicBezTo>
                <a:close/>
                <a:moveTo>
                  <a:pt x="14320" y="2451"/>
                </a:moveTo>
                <a:cubicBezTo>
                  <a:pt x="14277" y="2451"/>
                  <a:pt x="14234" y="2468"/>
                  <a:pt x="14201" y="2501"/>
                </a:cubicBezTo>
                <a:cubicBezTo>
                  <a:pt x="14134" y="2566"/>
                  <a:pt x="14134" y="2673"/>
                  <a:pt x="14201" y="2738"/>
                </a:cubicBezTo>
                <a:cubicBezTo>
                  <a:pt x="14267" y="2804"/>
                  <a:pt x="14374" y="2804"/>
                  <a:pt x="14441" y="2738"/>
                </a:cubicBezTo>
                <a:cubicBezTo>
                  <a:pt x="14507" y="2673"/>
                  <a:pt x="14507" y="2566"/>
                  <a:pt x="14441" y="2501"/>
                </a:cubicBezTo>
                <a:cubicBezTo>
                  <a:pt x="14408" y="2468"/>
                  <a:pt x="14364" y="2451"/>
                  <a:pt x="14320" y="2451"/>
                </a:cubicBezTo>
                <a:close/>
                <a:moveTo>
                  <a:pt x="15107" y="2451"/>
                </a:moveTo>
                <a:cubicBezTo>
                  <a:pt x="15063" y="2451"/>
                  <a:pt x="15019" y="2468"/>
                  <a:pt x="14986" y="2501"/>
                </a:cubicBezTo>
                <a:cubicBezTo>
                  <a:pt x="14920" y="2566"/>
                  <a:pt x="14920" y="2673"/>
                  <a:pt x="14986" y="2738"/>
                </a:cubicBezTo>
                <a:cubicBezTo>
                  <a:pt x="15053" y="2804"/>
                  <a:pt x="15161" y="2804"/>
                  <a:pt x="15227" y="2738"/>
                </a:cubicBezTo>
                <a:cubicBezTo>
                  <a:pt x="15293" y="2673"/>
                  <a:pt x="15293" y="2566"/>
                  <a:pt x="15227" y="2501"/>
                </a:cubicBezTo>
                <a:cubicBezTo>
                  <a:pt x="15194" y="2468"/>
                  <a:pt x="15150" y="2451"/>
                  <a:pt x="15107" y="2451"/>
                </a:cubicBezTo>
                <a:close/>
                <a:moveTo>
                  <a:pt x="15893" y="2451"/>
                </a:moveTo>
                <a:cubicBezTo>
                  <a:pt x="15849" y="2451"/>
                  <a:pt x="15806" y="2468"/>
                  <a:pt x="15772" y="2501"/>
                </a:cubicBezTo>
                <a:cubicBezTo>
                  <a:pt x="15706" y="2566"/>
                  <a:pt x="15706" y="2673"/>
                  <a:pt x="15772" y="2738"/>
                </a:cubicBezTo>
                <a:cubicBezTo>
                  <a:pt x="15839" y="2804"/>
                  <a:pt x="15947" y="2804"/>
                  <a:pt x="16013" y="2738"/>
                </a:cubicBezTo>
                <a:cubicBezTo>
                  <a:pt x="16080" y="2673"/>
                  <a:pt x="16080" y="2566"/>
                  <a:pt x="16013" y="2501"/>
                </a:cubicBezTo>
                <a:cubicBezTo>
                  <a:pt x="15980" y="2468"/>
                  <a:pt x="15936" y="2451"/>
                  <a:pt x="15893" y="2451"/>
                </a:cubicBezTo>
                <a:close/>
                <a:moveTo>
                  <a:pt x="16679" y="2451"/>
                </a:moveTo>
                <a:cubicBezTo>
                  <a:pt x="16636" y="2451"/>
                  <a:pt x="16592" y="2468"/>
                  <a:pt x="16559" y="2501"/>
                </a:cubicBezTo>
                <a:cubicBezTo>
                  <a:pt x="16492" y="2566"/>
                  <a:pt x="16492" y="2673"/>
                  <a:pt x="16559" y="2738"/>
                </a:cubicBezTo>
                <a:cubicBezTo>
                  <a:pt x="16625" y="2804"/>
                  <a:pt x="16733" y="2804"/>
                  <a:pt x="16800" y="2738"/>
                </a:cubicBezTo>
                <a:cubicBezTo>
                  <a:pt x="16866" y="2673"/>
                  <a:pt x="16866" y="2566"/>
                  <a:pt x="16800" y="2501"/>
                </a:cubicBezTo>
                <a:cubicBezTo>
                  <a:pt x="16766" y="2468"/>
                  <a:pt x="16723" y="2451"/>
                  <a:pt x="16679" y="2451"/>
                </a:cubicBezTo>
                <a:close/>
                <a:moveTo>
                  <a:pt x="17465" y="2451"/>
                </a:moveTo>
                <a:cubicBezTo>
                  <a:pt x="17422" y="2451"/>
                  <a:pt x="17378" y="2468"/>
                  <a:pt x="17345" y="2501"/>
                </a:cubicBezTo>
                <a:cubicBezTo>
                  <a:pt x="17279" y="2566"/>
                  <a:pt x="17279" y="2673"/>
                  <a:pt x="17345" y="2738"/>
                </a:cubicBezTo>
                <a:cubicBezTo>
                  <a:pt x="17411" y="2804"/>
                  <a:pt x="17519" y="2804"/>
                  <a:pt x="17585" y="2738"/>
                </a:cubicBezTo>
                <a:cubicBezTo>
                  <a:pt x="17652" y="2673"/>
                  <a:pt x="17652" y="2566"/>
                  <a:pt x="17585" y="2501"/>
                </a:cubicBezTo>
                <a:cubicBezTo>
                  <a:pt x="17552" y="2468"/>
                  <a:pt x="17509" y="2451"/>
                  <a:pt x="17465" y="2451"/>
                </a:cubicBezTo>
                <a:close/>
                <a:moveTo>
                  <a:pt x="18252" y="2451"/>
                </a:moveTo>
                <a:cubicBezTo>
                  <a:pt x="18208" y="2451"/>
                  <a:pt x="18165" y="2468"/>
                  <a:pt x="18131" y="2501"/>
                </a:cubicBezTo>
                <a:cubicBezTo>
                  <a:pt x="18065" y="2566"/>
                  <a:pt x="18065" y="2673"/>
                  <a:pt x="18131" y="2738"/>
                </a:cubicBezTo>
                <a:cubicBezTo>
                  <a:pt x="18198" y="2804"/>
                  <a:pt x="18305" y="2804"/>
                  <a:pt x="18371" y="2738"/>
                </a:cubicBezTo>
                <a:cubicBezTo>
                  <a:pt x="18438" y="2673"/>
                  <a:pt x="18438" y="2566"/>
                  <a:pt x="18371" y="2501"/>
                </a:cubicBezTo>
                <a:cubicBezTo>
                  <a:pt x="18338" y="2468"/>
                  <a:pt x="18295" y="2451"/>
                  <a:pt x="18252" y="2451"/>
                </a:cubicBezTo>
                <a:close/>
                <a:moveTo>
                  <a:pt x="19037" y="2451"/>
                </a:moveTo>
                <a:cubicBezTo>
                  <a:pt x="18994" y="2451"/>
                  <a:pt x="18951" y="2468"/>
                  <a:pt x="18918" y="2501"/>
                </a:cubicBezTo>
                <a:cubicBezTo>
                  <a:pt x="18851" y="2566"/>
                  <a:pt x="18851" y="2673"/>
                  <a:pt x="18918" y="2738"/>
                </a:cubicBezTo>
                <a:cubicBezTo>
                  <a:pt x="18984" y="2804"/>
                  <a:pt x="19091" y="2804"/>
                  <a:pt x="19158" y="2738"/>
                </a:cubicBezTo>
                <a:cubicBezTo>
                  <a:pt x="19224" y="2673"/>
                  <a:pt x="19224" y="2566"/>
                  <a:pt x="19158" y="2501"/>
                </a:cubicBezTo>
                <a:cubicBezTo>
                  <a:pt x="19125" y="2468"/>
                  <a:pt x="19081" y="2451"/>
                  <a:pt x="19037" y="2451"/>
                </a:cubicBezTo>
                <a:close/>
                <a:moveTo>
                  <a:pt x="19824" y="2451"/>
                </a:moveTo>
                <a:cubicBezTo>
                  <a:pt x="19780" y="2451"/>
                  <a:pt x="19736" y="2468"/>
                  <a:pt x="19703" y="2501"/>
                </a:cubicBezTo>
                <a:cubicBezTo>
                  <a:pt x="19637" y="2566"/>
                  <a:pt x="19637" y="2673"/>
                  <a:pt x="19703" y="2738"/>
                </a:cubicBezTo>
                <a:cubicBezTo>
                  <a:pt x="19770" y="2804"/>
                  <a:pt x="19878" y="2804"/>
                  <a:pt x="19944" y="2738"/>
                </a:cubicBezTo>
                <a:cubicBezTo>
                  <a:pt x="20010" y="2673"/>
                  <a:pt x="20010" y="2566"/>
                  <a:pt x="19944" y="2501"/>
                </a:cubicBezTo>
                <a:cubicBezTo>
                  <a:pt x="19911" y="2468"/>
                  <a:pt x="19867" y="2451"/>
                  <a:pt x="19824" y="2451"/>
                </a:cubicBezTo>
                <a:close/>
                <a:moveTo>
                  <a:pt x="20610" y="2451"/>
                </a:moveTo>
                <a:cubicBezTo>
                  <a:pt x="20566" y="2451"/>
                  <a:pt x="20523" y="2468"/>
                  <a:pt x="20490" y="2501"/>
                </a:cubicBezTo>
                <a:cubicBezTo>
                  <a:pt x="20423" y="2566"/>
                  <a:pt x="20423" y="2673"/>
                  <a:pt x="20490" y="2738"/>
                </a:cubicBezTo>
                <a:cubicBezTo>
                  <a:pt x="20556" y="2804"/>
                  <a:pt x="20664" y="2804"/>
                  <a:pt x="20730" y="2738"/>
                </a:cubicBezTo>
                <a:cubicBezTo>
                  <a:pt x="20797" y="2673"/>
                  <a:pt x="20797" y="2566"/>
                  <a:pt x="20730" y="2501"/>
                </a:cubicBezTo>
                <a:cubicBezTo>
                  <a:pt x="20697" y="2468"/>
                  <a:pt x="20653" y="2451"/>
                  <a:pt x="20610" y="2451"/>
                </a:cubicBezTo>
                <a:close/>
                <a:moveTo>
                  <a:pt x="21396" y="2451"/>
                </a:moveTo>
                <a:cubicBezTo>
                  <a:pt x="21353" y="2451"/>
                  <a:pt x="21309" y="2468"/>
                  <a:pt x="21276" y="2501"/>
                </a:cubicBezTo>
                <a:cubicBezTo>
                  <a:pt x="21209" y="2566"/>
                  <a:pt x="21209" y="2673"/>
                  <a:pt x="21276" y="2738"/>
                </a:cubicBezTo>
                <a:cubicBezTo>
                  <a:pt x="21342" y="2804"/>
                  <a:pt x="21450" y="2804"/>
                  <a:pt x="21517" y="2738"/>
                </a:cubicBezTo>
                <a:cubicBezTo>
                  <a:pt x="21583" y="2673"/>
                  <a:pt x="21583" y="2566"/>
                  <a:pt x="21517" y="2501"/>
                </a:cubicBezTo>
                <a:cubicBezTo>
                  <a:pt x="21483" y="2468"/>
                  <a:pt x="21440" y="2451"/>
                  <a:pt x="21396" y="2451"/>
                </a:cubicBezTo>
                <a:close/>
                <a:moveTo>
                  <a:pt x="169" y="3268"/>
                </a:moveTo>
                <a:cubicBezTo>
                  <a:pt x="126" y="3268"/>
                  <a:pt x="83" y="3285"/>
                  <a:pt x="49" y="3318"/>
                </a:cubicBezTo>
                <a:cubicBezTo>
                  <a:pt x="-17" y="3383"/>
                  <a:pt x="-17" y="3490"/>
                  <a:pt x="49" y="3556"/>
                </a:cubicBezTo>
                <a:cubicBezTo>
                  <a:pt x="116" y="3622"/>
                  <a:pt x="223" y="3622"/>
                  <a:pt x="290" y="3556"/>
                </a:cubicBezTo>
                <a:cubicBezTo>
                  <a:pt x="356" y="3490"/>
                  <a:pt x="356" y="3383"/>
                  <a:pt x="290" y="3318"/>
                </a:cubicBezTo>
                <a:cubicBezTo>
                  <a:pt x="256" y="3285"/>
                  <a:pt x="213" y="3268"/>
                  <a:pt x="169" y="3268"/>
                </a:cubicBezTo>
                <a:close/>
                <a:moveTo>
                  <a:pt x="955" y="3268"/>
                </a:moveTo>
                <a:cubicBezTo>
                  <a:pt x="912" y="3268"/>
                  <a:pt x="869" y="3285"/>
                  <a:pt x="836" y="3318"/>
                </a:cubicBezTo>
                <a:cubicBezTo>
                  <a:pt x="769" y="3383"/>
                  <a:pt x="769" y="3490"/>
                  <a:pt x="836" y="3556"/>
                </a:cubicBezTo>
                <a:cubicBezTo>
                  <a:pt x="902" y="3622"/>
                  <a:pt x="1009" y="3622"/>
                  <a:pt x="1076" y="3556"/>
                </a:cubicBezTo>
                <a:cubicBezTo>
                  <a:pt x="1142" y="3490"/>
                  <a:pt x="1142" y="3383"/>
                  <a:pt x="1076" y="3318"/>
                </a:cubicBezTo>
                <a:cubicBezTo>
                  <a:pt x="1043" y="3285"/>
                  <a:pt x="999" y="3268"/>
                  <a:pt x="955" y="3268"/>
                </a:cubicBezTo>
                <a:close/>
                <a:moveTo>
                  <a:pt x="1742" y="3268"/>
                </a:moveTo>
                <a:cubicBezTo>
                  <a:pt x="1698" y="3268"/>
                  <a:pt x="1654" y="3285"/>
                  <a:pt x="1621" y="3318"/>
                </a:cubicBezTo>
                <a:cubicBezTo>
                  <a:pt x="1555" y="3383"/>
                  <a:pt x="1555" y="3490"/>
                  <a:pt x="1621" y="3556"/>
                </a:cubicBezTo>
                <a:cubicBezTo>
                  <a:pt x="1688" y="3622"/>
                  <a:pt x="1796" y="3622"/>
                  <a:pt x="1862" y="3556"/>
                </a:cubicBezTo>
                <a:cubicBezTo>
                  <a:pt x="1928" y="3490"/>
                  <a:pt x="1928" y="3383"/>
                  <a:pt x="1862" y="3318"/>
                </a:cubicBezTo>
                <a:cubicBezTo>
                  <a:pt x="1829" y="3285"/>
                  <a:pt x="1785" y="3268"/>
                  <a:pt x="1742" y="3268"/>
                </a:cubicBezTo>
                <a:close/>
                <a:moveTo>
                  <a:pt x="2528" y="3268"/>
                </a:moveTo>
                <a:cubicBezTo>
                  <a:pt x="2484" y="3268"/>
                  <a:pt x="2441" y="3285"/>
                  <a:pt x="2408" y="3318"/>
                </a:cubicBezTo>
                <a:cubicBezTo>
                  <a:pt x="2341" y="3383"/>
                  <a:pt x="2341" y="3490"/>
                  <a:pt x="2408" y="3556"/>
                </a:cubicBezTo>
                <a:cubicBezTo>
                  <a:pt x="2474" y="3622"/>
                  <a:pt x="2582" y="3622"/>
                  <a:pt x="2648" y="3556"/>
                </a:cubicBezTo>
                <a:cubicBezTo>
                  <a:pt x="2715" y="3490"/>
                  <a:pt x="2715" y="3383"/>
                  <a:pt x="2648" y="3318"/>
                </a:cubicBezTo>
                <a:cubicBezTo>
                  <a:pt x="2615" y="3285"/>
                  <a:pt x="2571" y="3268"/>
                  <a:pt x="2528" y="3268"/>
                </a:cubicBezTo>
                <a:close/>
                <a:moveTo>
                  <a:pt x="3314" y="3268"/>
                </a:moveTo>
                <a:cubicBezTo>
                  <a:pt x="3271" y="3268"/>
                  <a:pt x="3227" y="3285"/>
                  <a:pt x="3194" y="3318"/>
                </a:cubicBezTo>
                <a:cubicBezTo>
                  <a:pt x="3127" y="3383"/>
                  <a:pt x="3127" y="3490"/>
                  <a:pt x="3194" y="3556"/>
                </a:cubicBezTo>
                <a:cubicBezTo>
                  <a:pt x="3260" y="3622"/>
                  <a:pt x="3368" y="3622"/>
                  <a:pt x="3434" y="3556"/>
                </a:cubicBezTo>
                <a:cubicBezTo>
                  <a:pt x="3500" y="3490"/>
                  <a:pt x="3500" y="3383"/>
                  <a:pt x="3434" y="3318"/>
                </a:cubicBezTo>
                <a:cubicBezTo>
                  <a:pt x="3401" y="3285"/>
                  <a:pt x="3358" y="3268"/>
                  <a:pt x="3314" y="3268"/>
                </a:cubicBezTo>
                <a:close/>
                <a:moveTo>
                  <a:pt x="4101" y="3268"/>
                </a:moveTo>
                <a:cubicBezTo>
                  <a:pt x="4057" y="3268"/>
                  <a:pt x="4013" y="3285"/>
                  <a:pt x="3980" y="3318"/>
                </a:cubicBezTo>
                <a:cubicBezTo>
                  <a:pt x="3914" y="3383"/>
                  <a:pt x="3914" y="3490"/>
                  <a:pt x="3980" y="3556"/>
                </a:cubicBezTo>
                <a:cubicBezTo>
                  <a:pt x="4047" y="3622"/>
                  <a:pt x="4154" y="3622"/>
                  <a:pt x="4220" y="3556"/>
                </a:cubicBezTo>
                <a:cubicBezTo>
                  <a:pt x="4287" y="3490"/>
                  <a:pt x="4287" y="3383"/>
                  <a:pt x="4220" y="3318"/>
                </a:cubicBezTo>
                <a:cubicBezTo>
                  <a:pt x="4187" y="3285"/>
                  <a:pt x="4144" y="3268"/>
                  <a:pt x="4101" y="3268"/>
                </a:cubicBezTo>
                <a:close/>
                <a:moveTo>
                  <a:pt x="4886" y="3268"/>
                </a:moveTo>
                <a:cubicBezTo>
                  <a:pt x="4843" y="3268"/>
                  <a:pt x="4800" y="3285"/>
                  <a:pt x="4766" y="3318"/>
                </a:cubicBezTo>
                <a:cubicBezTo>
                  <a:pt x="4700" y="3383"/>
                  <a:pt x="4700" y="3490"/>
                  <a:pt x="4766" y="3556"/>
                </a:cubicBezTo>
                <a:cubicBezTo>
                  <a:pt x="4833" y="3622"/>
                  <a:pt x="4940" y="3622"/>
                  <a:pt x="5007" y="3556"/>
                </a:cubicBezTo>
                <a:cubicBezTo>
                  <a:pt x="5073" y="3490"/>
                  <a:pt x="5073" y="3383"/>
                  <a:pt x="5007" y="3318"/>
                </a:cubicBezTo>
                <a:cubicBezTo>
                  <a:pt x="4973" y="3285"/>
                  <a:pt x="4930" y="3268"/>
                  <a:pt x="4886" y="3268"/>
                </a:cubicBezTo>
                <a:close/>
                <a:moveTo>
                  <a:pt x="5672" y="3268"/>
                </a:moveTo>
                <a:cubicBezTo>
                  <a:pt x="5629" y="3268"/>
                  <a:pt x="5586" y="3285"/>
                  <a:pt x="5553" y="3318"/>
                </a:cubicBezTo>
                <a:cubicBezTo>
                  <a:pt x="5486" y="3383"/>
                  <a:pt x="5486" y="3490"/>
                  <a:pt x="5553" y="3556"/>
                </a:cubicBezTo>
                <a:cubicBezTo>
                  <a:pt x="5619" y="3622"/>
                  <a:pt x="5726" y="3622"/>
                  <a:pt x="5793" y="3556"/>
                </a:cubicBezTo>
                <a:cubicBezTo>
                  <a:pt x="5859" y="3490"/>
                  <a:pt x="5859" y="3383"/>
                  <a:pt x="5793" y="3318"/>
                </a:cubicBezTo>
                <a:cubicBezTo>
                  <a:pt x="5760" y="3285"/>
                  <a:pt x="5716" y="3268"/>
                  <a:pt x="5672" y="3268"/>
                </a:cubicBezTo>
                <a:close/>
                <a:moveTo>
                  <a:pt x="6459" y="3268"/>
                </a:moveTo>
                <a:cubicBezTo>
                  <a:pt x="6415" y="3268"/>
                  <a:pt x="6372" y="3285"/>
                  <a:pt x="6338" y="3318"/>
                </a:cubicBezTo>
                <a:cubicBezTo>
                  <a:pt x="6272" y="3383"/>
                  <a:pt x="6272" y="3490"/>
                  <a:pt x="6338" y="3556"/>
                </a:cubicBezTo>
                <a:cubicBezTo>
                  <a:pt x="6405" y="3622"/>
                  <a:pt x="6513" y="3622"/>
                  <a:pt x="6579" y="3556"/>
                </a:cubicBezTo>
                <a:cubicBezTo>
                  <a:pt x="6646" y="3490"/>
                  <a:pt x="6646" y="3383"/>
                  <a:pt x="6579" y="3318"/>
                </a:cubicBezTo>
                <a:cubicBezTo>
                  <a:pt x="6546" y="3285"/>
                  <a:pt x="6502" y="3268"/>
                  <a:pt x="6459" y="3268"/>
                </a:cubicBezTo>
                <a:close/>
                <a:moveTo>
                  <a:pt x="7245" y="3268"/>
                </a:moveTo>
                <a:cubicBezTo>
                  <a:pt x="7202" y="3268"/>
                  <a:pt x="7158" y="3285"/>
                  <a:pt x="7125" y="3318"/>
                </a:cubicBezTo>
                <a:cubicBezTo>
                  <a:pt x="7058" y="3383"/>
                  <a:pt x="7058" y="3490"/>
                  <a:pt x="7125" y="3556"/>
                </a:cubicBezTo>
                <a:cubicBezTo>
                  <a:pt x="7191" y="3622"/>
                  <a:pt x="7299" y="3622"/>
                  <a:pt x="7365" y="3556"/>
                </a:cubicBezTo>
                <a:cubicBezTo>
                  <a:pt x="7432" y="3490"/>
                  <a:pt x="7432" y="3383"/>
                  <a:pt x="7365" y="3318"/>
                </a:cubicBezTo>
                <a:cubicBezTo>
                  <a:pt x="7332" y="3285"/>
                  <a:pt x="7289" y="3268"/>
                  <a:pt x="7245" y="3268"/>
                </a:cubicBezTo>
                <a:close/>
                <a:moveTo>
                  <a:pt x="8031" y="3268"/>
                </a:moveTo>
                <a:cubicBezTo>
                  <a:pt x="7988" y="3268"/>
                  <a:pt x="7944" y="3285"/>
                  <a:pt x="7911" y="3318"/>
                </a:cubicBezTo>
                <a:cubicBezTo>
                  <a:pt x="7845" y="3383"/>
                  <a:pt x="7845" y="3490"/>
                  <a:pt x="7911" y="3556"/>
                </a:cubicBezTo>
                <a:cubicBezTo>
                  <a:pt x="7977" y="3622"/>
                  <a:pt x="8085" y="3622"/>
                  <a:pt x="8151" y="3556"/>
                </a:cubicBezTo>
                <a:cubicBezTo>
                  <a:pt x="8217" y="3490"/>
                  <a:pt x="8217" y="3383"/>
                  <a:pt x="8151" y="3318"/>
                </a:cubicBezTo>
                <a:cubicBezTo>
                  <a:pt x="8118" y="3285"/>
                  <a:pt x="8075" y="3268"/>
                  <a:pt x="8031" y="3268"/>
                </a:cubicBezTo>
                <a:close/>
                <a:moveTo>
                  <a:pt x="8818" y="3268"/>
                </a:moveTo>
                <a:cubicBezTo>
                  <a:pt x="8774" y="3268"/>
                  <a:pt x="8730" y="3285"/>
                  <a:pt x="8697" y="3318"/>
                </a:cubicBezTo>
                <a:cubicBezTo>
                  <a:pt x="8631" y="3383"/>
                  <a:pt x="8631" y="3490"/>
                  <a:pt x="8697" y="3556"/>
                </a:cubicBezTo>
                <a:cubicBezTo>
                  <a:pt x="8764" y="3622"/>
                  <a:pt x="8871" y="3622"/>
                  <a:pt x="8937" y="3556"/>
                </a:cubicBezTo>
                <a:cubicBezTo>
                  <a:pt x="9004" y="3490"/>
                  <a:pt x="9004" y="3383"/>
                  <a:pt x="8937" y="3318"/>
                </a:cubicBezTo>
                <a:cubicBezTo>
                  <a:pt x="8904" y="3285"/>
                  <a:pt x="8861" y="3268"/>
                  <a:pt x="8818" y="3268"/>
                </a:cubicBezTo>
                <a:close/>
                <a:moveTo>
                  <a:pt x="9603" y="3268"/>
                </a:moveTo>
                <a:cubicBezTo>
                  <a:pt x="9560" y="3268"/>
                  <a:pt x="9517" y="3285"/>
                  <a:pt x="9483" y="3318"/>
                </a:cubicBezTo>
                <a:cubicBezTo>
                  <a:pt x="9417" y="3383"/>
                  <a:pt x="9417" y="3490"/>
                  <a:pt x="9483" y="3556"/>
                </a:cubicBezTo>
                <a:cubicBezTo>
                  <a:pt x="9550" y="3622"/>
                  <a:pt x="9657" y="3622"/>
                  <a:pt x="9724" y="3556"/>
                </a:cubicBezTo>
                <a:cubicBezTo>
                  <a:pt x="9790" y="3490"/>
                  <a:pt x="9790" y="3383"/>
                  <a:pt x="9724" y="3318"/>
                </a:cubicBezTo>
                <a:cubicBezTo>
                  <a:pt x="9690" y="3285"/>
                  <a:pt x="9647" y="3268"/>
                  <a:pt x="9603" y="3268"/>
                </a:cubicBezTo>
                <a:close/>
                <a:moveTo>
                  <a:pt x="10390" y="3268"/>
                </a:moveTo>
                <a:cubicBezTo>
                  <a:pt x="10346" y="3268"/>
                  <a:pt x="10303" y="3285"/>
                  <a:pt x="10270" y="3318"/>
                </a:cubicBezTo>
                <a:cubicBezTo>
                  <a:pt x="10203" y="3383"/>
                  <a:pt x="10203" y="3490"/>
                  <a:pt x="10270" y="3556"/>
                </a:cubicBezTo>
                <a:cubicBezTo>
                  <a:pt x="10336" y="3622"/>
                  <a:pt x="10444" y="3622"/>
                  <a:pt x="10510" y="3556"/>
                </a:cubicBezTo>
                <a:cubicBezTo>
                  <a:pt x="10576" y="3490"/>
                  <a:pt x="10576" y="3383"/>
                  <a:pt x="10510" y="3318"/>
                </a:cubicBezTo>
                <a:cubicBezTo>
                  <a:pt x="10477" y="3285"/>
                  <a:pt x="10433" y="3268"/>
                  <a:pt x="10390" y="3268"/>
                </a:cubicBezTo>
                <a:close/>
                <a:moveTo>
                  <a:pt x="11176" y="3268"/>
                </a:moveTo>
                <a:cubicBezTo>
                  <a:pt x="11132" y="3268"/>
                  <a:pt x="11089" y="3285"/>
                  <a:pt x="11055" y="3318"/>
                </a:cubicBezTo>
                <a:cubicBezTo>
                  <a:pt x="10989" y="3383"/>
                  <a:pt x="10989" y="3490"/>
                  <a:pt x="11055" y="3556"/>
                </a:cubicBezTo>
                <a:cubicBezTo>
                  <a:pt x="11122" y="3622"/>
                  <a:pt x="11230" y="3622"/>
                  <a:pt x="11296" y="3556"/>
                </a:cubicBezTo>
                <a:cubicBezTo>
                  <a:pt x="11363" y="3490"/>
                  <a:pt x="11363" y="3383"/>
                  <a:pt x="11296" y="3318"/>
                </a:cubicBezTo>
                <a:cubicBezTo>
                  <a:pt x="11263" y="3285"/>
                  <a:pt x="11219" y="3268"/>
                  <a:pt x="11176" y="3268"/>
                </a:cubicBezTo>
                <a:close/>
                <a:moveTo>
                  <a:pt x="11962" y="3268"/>
                </a:moveTo>
                <a:cubicBezTo>
                  <a:pt x="11919" y="3268"/>
                  <a:pt x="11875" y="3285"/>
                  <a:pt x="11842" y="3318"/>
                </a:cubicBezTo>
                <a:cubicBezTo>
                  <a:pt x="11775" y="3383"/>
                  <a:pt x="11775" y="3490"/>
                  <a:pt x="11842" y="3556"/>
                </a:cubicBezTo>
                <a:cubicBezTo>
                  <a:pt x="11908" y="3622"/>
                  <a:pt x="12016" y="3622"/>
                  <a:pt x="12083" y="3556"/>
                </a:cubicBezTo>
                <a:cubicBezTo>
                  <a:pt x="12149" y="3490"/>
                  <a:pt x="12149" y="3383"/>
                  <a:pt x="12083" y="3318"/>
                </a:cubicBezTo>
                <a:cubicBezTo>
                  <a:pt x="12049" y="3285"/>
                  <a:pt x="12006" y="3268"/>
                  <a:pt x="11962" y="3268"/>
                </a:cubicBezTo>
                <a:close/>
                <a:moveTo>
                  <a:pt x="12748" y="3268"/>
                </a:moveTo>
                <a:cubicBezTo>
                  <a:pt x="12705" y="3268"/>
                  <a:pt x="12661" y="3285"/>
                  <a:pt x="12628" y="3318"/>
                </a:cubicBezTo>
                <a:cubicBezTo>
                  <a:pt x="12562" y="3383"/>
                  <a:pt x="12562" y="3490"/>
                  <a:pt x="12628" y="3556"/>
                </a:cubicBezTo>
                <a:cubicBezTo>
                  <a:pt x="12694" y="3622"/>
                  <a:pt x="12802" y="3622"/>
                  <a:pt x="12868" y="3556"/>
                </a:cubicBezTo>
                <a:cubicBezTo>
                  <a:pt x="12935" y="3490"/>
                  <a:pt x="12935" y="3383"/>
                  <a:pt x="12868" y="3318"/>
                </a:cubicBezTo>
                <a:cubicBezTo>
                  <a:pt x="12835" y="3285"/>
                  <a:pt x="12792" y="3268"/>
                  <a:pt x="12748" y="3268"/>
                </a:cubicBezTo>
                <a:close/>
                <a:moveTo>
                  <a:pt x="13535" y="3268"/>
                </a:moveTo>
                <a:cubicBezTo>
                  <a:pt x="13491" y="3268"/>
                  <a:pt x="13447" y="3285"/>
                  <a:pt x="13414" y="3318"/>
                </a:cubicBezTo>
                <a:cubicBezTo>
                  <a:pt x="13348" y="3383"/>
                  <a:pt x="13348" y="3490"/>
                  <a:pt x="13414" y="3556"/>
                </a:cubicBezTo>
                <a:cubicBezTo>
                  <a:pt x="13481" y="3622"/>
                  <a:pt x="13588" y="3622"/>
                  <a:pt x="13654" y="3556"/>
                </a:cubicBezTo>
                <a:cubicBezTo>
                  <a:pt x="13721" y="3490"/>
                  <a:pt x="13721" y="3383"/>
                  <a:pt x="13654" y="3318"/>
                </a:cubicBezTo>
                <a:cubicBezTo>
                  <a:pt x="13621" y="3285"/>
                  <a:pt x="13578" y="3268"/>
                  <a:pt x="13535" y="3268"/>
                </a:cubicBezTo>
                <a:close/>
                <a:moveTo>
                  <a:pt x="14320" y="3268"/>
                </a:moveTo>
                <a:cubicBezTo>
                  <a:pt x="14277" y="3268"/>
                  <a:pt x="14234" y="3285"/>
                  <a:pt x="14201" y="3318"/>
                </a:cubicBezTo>
                <a:cubicBezTo>
                  <a:pt x="14134" y="3383"/>
                  <a:pt x="14134" y="3490"/>
                  <a:pt x="14201" y="3556"/>
                </a:cubicBezTo>
                <a:cubicBezTo>
                  <a:pt x="14267" y="3622"/>
                  <a:pt x="14374" y="3622"/>
                  <a:pt x="14441" y="3556"/>
                </a:cubicBezTo>
                <a:cubicBezTo>
                  <a:pt x="14507" y="3490"/>
                  <a:pt x="14507" y="3383"/>
                  <a:pt x="14441" y="3318"/>
                </a:cubicBezTo>
                <a:cubicBezTo>
                  <a:pt x="14408" y="3285"/>
                  <a:pt x="14364" y="3268"/>
                  <a:pt x="14320" y="3268"/>
                </a:cubicBezTo>
                <a:close/>
                <a:moveTo>
                  <a:pt x="15107" y="3268"/>
                </a:moveTo>
                <a:cubicBezTo>
                  <a:pt x="15063" y="3268"/>
                  <a:pt x="15019" y="3285"/>
                  <a:pt x="14986" y="3318"/>
                </a:cubicBezTo>
                <a:cubicBezTo>
                  <a:pt x="14920" y="3383"/>
                  <a:pt x="14920" y="3490"/>
                  <a:pt x="14986" y="3556"/>
                </a:cubicBezTo>
                <a:cubicBezTo>
                  <a:pt x="15053" y="3622"/>
                  <a:pt x="15161" y="3622"/>
                  <a:pt x="15227" y="3556"/>
                </a:cubicBezTo>
                <a:cubicBezTo>
                  <a:pt x="15293" y="3490"/>
                  <a:pt x="15293" y="3383"/>
                  <a:pt x="15227" y="3318"/>
                </a:cubicBezTo>
                <a:cubicBezTo>
                  <a:pt x="15194" y="3285"/>
                  <a:pt x="15150" y="3268"/>
                  <a:pt x="15107" y="3268"/>
                </a:cubicBezTo>
                <a:close/>
                <a:moveTo>
                  <a:pt x="15893" y="3268"/>
                </a:moveTo>
                <a:cubicBezTo>
                  <a:pt x="15849" y="3268"/>
                  <a:pt x="15806" y="3285"/>
                  <a:pt x="15772" y="3318"/>
                </a:cubicBezTo>
                <a:cubicBezTo>
                  <a:pt x="15706" y="3383"/>
                  <a:pt x="15706" y="3490"/>
                  <a:pt x="15772" y="3556"/>
                </a:cubicBezTo>
                <a:cubicBezTo>
                  <a:pt x="15839" y="3622"/>
                  <a:pt x="15947" y="3622"/>
                  <a:pt x="16013" y="3556"/>
                </a:cubicBezTo>
                <a:cubicBezTo>
                  <a:pt x="16080" y="3490"/>
                  <a:pt x="16080" y="3383"/>
                  <a:pt x="16013" y="3318"/>
                </a:cubicBezTo>
                <a:cubicBezTo>
                  <a:pt x="15980" y="3285"/>
                  <a:pt x="15936" y="3268"/>
                  <a:pt x="15893" y="3268"/>
                </a:cubicBezTo>
                <a:close/>
                <a:moveTo>
                  <a:pt x="16679" y="3268"/>
                </a:moveTo>
                <a:cubicBezTo>
                  <a:pt x="16636" y="3268"/>
                  <a:pt x="16592" y="3285"/>
                  <a:pt x="16559" y="3318"/>
                </a:cubicBezTo>
                <a:cubicBezTo>
                  <a:pt x="16492" y="3383"/>
                  <a:pt x="16492" y="3490"/>
                  <a:pt x="16559" y="3556"/>
                </a:cubicBezTo>
                <a:cubicBezTo>
                  <a:pt x="16625" y="3622"/>
                  <a:pt x="16733" y="3622"/>
                  <a:pt x="16800" y="3556"/>
                </a:cubicBezTo>
                <a:cubicBezTo>
                  <a:pt x="16866" y="3490"/>
                  <a:pt x="16866" y="3383"/>
                  <a:pt x="16800" y="3318"/>
                </a:cubicBezTo>
                <a:cubicBezTo>
                  <a:pt x="16766" y="3285"/>
                  <a:pt x="16723" y="3268"/>
                  <a:pt x="16679" y="3268"/>
                </a:cubicBezTo>
                <a:close/>
                <a:moveTo>
                  <a:pt x="17465" y="3268"/>
                </a:moveTo>
                <a:cubicBezTo>
                  <a:pt x="17422" y="3268"/>
                  <a:pt x="17378" y="3285"/>
                  <a:pt x="17345" y="3318"/>
                </a:cubicBezTo>
                <a:cubicBezTo>
                  <a:pt x="17279" y="3383"/>
                  <a:pt x="17279" y="3490"/>
                  <a:pt x="17345" y="3556"/>
                </a:cubicBezTo>
                <a:cubicBezTo>
                  <a:pt x="17411" y="3622"/>
                  <a:pt x="17519" y="3622"/>
                  <a:pt x="17585" y="3556"/>
                </a:cubicBezTo>
                <a:cubicBezTo>
                  <a:pt x="17652" y="3490"/>
                  <a:pt x="17652" y="3383"/>
                  <a:pt x="17585" y="3318"/>
                </a:cubicBezTo>
                <a:cubicBezTo>
                  <a:pt x="17552" y="3285"/>
                  <a:pt x="17509" y="3268"/>
                  <a:pt x="17465" y="3268"/>
                </a:cubicBezTo>
                <a:close/>
                <a:moveTo>
                  <a:pt x="18252" y="3268"/>
                </a:moveTo>
                <a:cubicBezTo>
                  <a:pt x="18208" y="3268"/>
                  <a:pt x="18165" y="3285"/>
                  <a:pt x="18131" y="3318"/>
                </a:cubicBezTo>
                <a:cubicBezTo>
                  <a:pt x="18065" y="3383"/>
                  <a:pt x="18065" y="3490"/>
                  <a:pt x="18131" y="3556"/>
                </a:cubicBezTo>
                <a:cubicBezTo>
                  <a:pt x="18198" y="3622"/>
                  <a:pt x="18305" y="3622"/>
                  <a:pt x="18371" y="3556"/>
                </a:cubicBezTo>
                <a:cubicBezTo>
                  <a:pt x="18438" y="3490"/>
                  <a:pt x="18438" y="3383"/>
                  <a:pt x="18371" y="3318"/>
                </a:cubicBezTo>
                <a:cubicBezTo>
                  <a:pt x="18338" y="3285"/>
                  <a:pt x="18295" y="3268"/>
                  <a:pt x="18252" y="3268"/>
                </a:cubicBezTo>
                <a:close/>
                <a:moveTo>
                  <a:pt x="19037" y="3268"/>
                </a:moveTo>
                <a:cubicBezTo>
                  <a:pt x="18994" y="3268"/>
                  <a:pt x="18951" y="3285"/>
                  <a:pt x="18918" y="3318"/>
                </a:cubicBezTo>
                <a:cubicBezTo>
                  <a:pt x="18851" y="3383"/>
                  <a:pt x="18851" y="3490"/>
                  <a:pt x="18918" y="3556"/>
                </a:cubicBezTo>
                <a:cubicBezTo>
                  <a:pt x="18984" y="3622"/>
                  <a:pt x="19091" y="3622"/>
                  <a:pt x="19158" y="3556"/>
                </a:cubicBezTo>
                <a:cubicBezTo>
                  <a:pt x="19224" y="3490"/>
                  <a:pt x="19224" y="3383"/>
                  <a:pt x="19158" y="3318"/>
                </a:cubicBezTo>
                <a:cubicBezTo>
                  <a:pt x="19125" y="3285"/>
                  <a:pt x="19081" y="3268"/>
                  <a:pt x="19037" y="3268"/>
                </a:cubicBezTo>
                <a:close/>
                <a:moveTo>
                  <a:pt x="19824" y="3268"/>
                </a:moveTo>
                <a:cubicBezTo>
                  <a:pt x="19780" y="3268"/>
                  <a:pt x="19736" y="3285"/>
                  <a:pt x="19703" y="3318"/>
                </a:cubicBezTo>
                <a:cubicBezTo>
                  <a:pt x="19637" y="3383"/>
                  <a:pt x="19637" y="3490"/>
                  <a:pt x="19703" y="3556"/>
                </a:cubicBezTo>
                <a:cubicBezTo>
                  <a:pt x="19770" y="3622"/>
                  <a:pt x="19878" y="3622"/>
                  <a:pt x="19944" y="3556"/>
                </a:cubicBezTo>
                <a:cubicBezTo>
                  <a:pt x="20010" y="3490"/>
                  <a:pt x="20010" y="3383"/>
                  <a:pt x="19944" y="3318"/>
                </a:cubicBezTo>
                <a:cubicBezTo>
                  <a:pt x="19911" y="3285"/>
                  <a:pt x="19867" y="3268"/>
                  <a:pt x="19824" y="3268"/>
                </a:cubicBezTo>
                <a:close/>
                <a:moveTo>
                  <a:pt x="20610" y="3268"/>
                </a:moveTo>
                <a:cubicBezTo>
                  <a:pt x="20566" y="3268"/>
                  <a:pt x="20523" y="3285"/>
                  <a:pt x="20490" y="3318"/>
                </a:cubicBezTo>
                <a:cubicBezTo>
                  <a:pt x="20423" y="3383"/>
                  <a:pt x="20423" y="3490"/>
                  <a:pt x="20490" y="3556"/>
                </a:cubicBezTo>
                <a:cubicBezTo>
                  <a:pt x="20556" y="3622"/>
                  <a:pt x="20664" y="3622"/>
                  <a:pt x="20730" y="3556"/>
                </a:cubicBezTo>
                <a:cubicBezTo>
                  <a:pt x="20797" y="3490"/>
                  <a:pt x="20797" y="3383"/>
                  <a:pt x="20730" y="3318"/>
                </a:cubicBezTo>
                <a:cubicBezTo>
                  <a:pt x="20697" y="3285"/>
                  <a:pt x="20653" y="3268"/>
                  <a:pt x="20610" y="3268"/>
                </a:cubicBezTo>
                <a:close/>
                <a:moveTo>
                  <a:pt x="21396" y="3268"/>
                </a:moveTo>
                <a:cubicBezTo>
                  <a:pt x="21353" y="3268"/>
                  <a:pt x="21309" y="3285"/>
                  <a:pt x="21276" y="3318"/>
                </a:cubicBezTo>
                <a:cubicBezTo>
                  <a:pt x="21209" y="3383"/>
                  <a:pt x="21209" y="3490"/>
                  <a:pt x="21276" y="3556"/>
                </a:cubicBezTo>
                <a:cubicBezTo>
                  <a:pt x="21342" y="3622"/>
                  <a:pt x="21450" y="3622"/>
                  <a:pt x="21517" y="3556"/>
                </a:cubicBezTo>
                <a:cubicBezTo>
                  <a:pt x="21583" y="3490"/>
                  <a:pt x="21583" y="3383"/>
                  <a:pt x="21517" y="3318"/>
                </a:cubicBezTo>
                <a:cubicBezTo>
                  <a:pt x="21483" y="3285"/>
                  <a:pt x="21440" y="3268"/>
                  <a:pt x="21396" y="3268"/>
                </a:cubicBezTo>
                <a:close/>
                <a:moveTo>
                  <a:pt x="169" y="4086"/>
                </a:moveTo>
                <a:cubicBezTo>
                  <a:pt x="126" y="4086"/>
                  <a:pt x="83" y="4102"/>
                  <a:pt x="49" y="4135"/>
                </a:cubicBezTo>
                <a:cubicBezTo>
                  <a:pt x="-17" y="4200"/>
                  <a:pt x="-17" y="4307"/>
                  <a:pt x="49" y="4373"/>
                </a:cubicBezTo>
                <a:cubicBezTo>
                  <a:pt x="116" y="4439"/>
                  <a:pt x="223" y="4439"/>
                  <a:pt x="290" y="4373"/>
                </a:cubicBezTo>
                <a:cubicBezTo>
                  <a:pt x="356" y="4307"/>
                  <a:pt x="356" y="4200"/>
                  <a:pt x="290" y="4135"/>
                </a:cubicBezTo>
                <a:cubicBezTo>
                  <a:pt x="256" y="4102"/>
                  <a:pt x="213" y="4086"/>
                  <a:pt x="169" y="4086"/>
                </a:cubicBezTo>
                <a:close/>
                <a:moveTo>
                  <a:pt x="955" y="4086"/>
                </a:moveTo>
                <a:cubicBezTo>
                  <a:pt x="912" y="4086"/>
                  <a:pt x="869" y="4102"/>
                  <a:pt x="836" y="4135"/>
                </a:cubicBezTo>
                <a:cubicBezTo>
                  <a:pt x="769" y="4200"/>
                  <a:pt x="769" y="4307"/>
                  <a:pt x="836" y="4373"/>
                </a:cubicBezTo>
                <a:cubicBezTo>
                  <a:pt x="902" y="4439"/>
                  <a:pt x="1009" y="4439"/>
                  <a:pt x="1076" y="4373"/>
                </a:cubicBezTo>
                <a:cubicBezTo>
                  <a:pt x="1142" y="4307"/>
                  <a:pt x="1142" y="4200"/>
                  <a:pt x="1076" y="4135"/>
                </a:cubicBezTo>
                <a:cubicBezTo>
                  <a:pt x="1043" y="4102"/>
                  <a:pt x="999" y="4086"/>
                  <a:pt x="955" y="4086"/>
                </a:cubicBezTo>
                <a:close/>
                <a:moveTo>
                  <a:pt x="1742" y="4086"/>
                </a:moveTo>
                <a:cubicBezTo>
                  <a:pt x="1698" y="4086"/>
                  <a:pt x="1654" y="4102"/>
                  <a:pt x="1621" y="4135"/>
                </a:cubicBezTo>
                <a:cubicBezTo>
                  <a:pt x="1555" y="4200"/>
                  <a:pt x="1555" y="4307"/>
                  <a:pt x="1621" y="4373"/>
                </a:cubicBezTo>
                <a:cubicBezTo>
                  <a:pt x="1688" y="4439"/>
                  <a:pt x="1796" y="4439"/>
                  <a:pt x="1862" y="4373"/>
                </a:cubicBezTo>
                <a:cubicBezTo>
                  <a:pt x="1928" y="4307"/>
                  <a:pt x="1928" y="4200"/>
                  <a:pt x="1862" y="4135"/>
                </a:cubicBezTo>
                <a:cubicBezTo>
                  <a:pt x="1829" y="4102"/>
                  <a:pt x="1785" y="4086"/>
                  <a:pt x="1742" y="4086"/>
                </a:cubicBezTo>
                <a:close/>
                <a:moveTo>
                  <a:pt x="2528" y="4086"/>
                </a:moveTo>
                <a:cubicBezTo>
                  <a:pt x="2484" y="4086"/>
                  <a:pt x="2441" y="4102"/>
                  <a:pt x="2408" y="4135"/>
                </a:cubicBezTo>
                <a:cubicBezTo>
                  <a:pt x="2341" y="4200"/>
                  <a:pt x="2341" y="4307"/>
                  <a:pt x="2408" y="4373"/>
                </a:cubicBezTo>
                <a:cubicBezTo>
                  <a:pt x="2474" y="4439"/>
                  <a:pt x="2582" y="4439"/>
                  <a:pt x="2648" y="4373"/>
                </a:cubicBezTo>
                <a:cubicBezTo>
                  <a:pt x="2715" y="4307"/>
                  <a:pt x="2715" y="4200"/>
                  <a:pt x="2648" y="4135"/>
                </a:cubicBezTo>
                <a:cubicBezTo>
                  <a:pt x="2615" y="4102"/>
                  <a:pt x="2571" y="4086"/>
                  <a:pt x="2528" y="4086"/>
                </a:cubicBezTo>
                <a:close/>
                <a:moveTo>
                  <a:pt x="3314" y="4086"/>
                </a:moveTo>
                <a:cubicBezTo>
                  <a:pt x="3271" y="4086"/>
                  <a:pt x="3227" y="4102"/>
                  <a:pt x="3194" y="4135"/>
                </a:cubicBezTo>
                <a:cubicBezTo>
                  <a:pt x="3127" y="4200"/>
                  <a:pt x="3127" y="4307"/>
                  <a:pt x="3194" y="4373"/>
                </a:cubicBezTo>
                <a:cubicBezTo>
                  <a:pt x="3260" y="4439"/>
                  <a:pt x="3368" y="4439"/>
                  <a:pt x="3434" y="4373"/>
                </a:cubicBezTo>
                <a:cubicBezTo>
                  <a:pt x="3500" y="4307"/>
                  <a:pt x="3500" y="4200"/>
                  <a:pt x="3434" y="4135"/>
                </a:cubicBezTo>
                <a:cubicBezTo>
                  <a:pt x="3401" y="4102"/>
                  <a:pt x="3358" y="4086"/>
                  <a:pt x="3314" y="4086"/>
                </a:cubicBezTo>
                <a:close/>
                <a:moveTo>
                  <a:pt x="4101" y="4086"/>
                </a:moveTo>
                <a:cubicBezTo>
                  <a:pt x="4057" y="4086"/>
                  <a:pt x="4013" y="4102"/>
                  <a:pt x="3980" y="4135"/>
                </a:cubicBezTo>
                <a:cubicBezTo>
                  <a:pt x="3914" y="4200"/>
                  <a:pt x="3914" y="4307"/>
                  <a:pt x="3980" y="4373"/>
                </a:cubicBezTo>
                <a:cubicBezTo>
                  <a:pt x="4047" y="4439"/>
                  <a:pt x="4154" y="4439"/>
                  <a:pt x="4220" y="4373"/>
                </a:cubicBezTo>
                <a:cubicBezTo>
                  <a:pt x="4287" y="4307"/>
                  <a:pt x="4287" y="4200"/>
                  <a:pt x="4220" y="4135"/>
                </a:cubicBezTo>
                <a:cubicBezTo>
                  <a:pt x="4187" y="4102"/>
                  <a:pt x="4144" y="4086"/>
                  <a:pt x="4101" y="4086"/>
                </a:cubicBezTo>
                <a:close/>
                <a:moveTo>
                  <a:pt x="4886" y="4086"/>
                </a:moveTo>
                <a:cubicBezTo>
                  <a:pt x="4843" y="4086"/>
                  <a:pt x="4800" y="4102"/>
                  <a:pt x="4766" y="4135"/>
                </a:cubicBezTo>
                <a:cubicBezTo>
                  <a:pt x="4700" y="4200"/>
                  <a:pt x="4700" y="4307"/>
                  <a:pt x="4766" y="4373"/>
                </a:cubicBezTo>
                <a:cubicBezTo>
                  <a:pt x="4833" y="4439"/>
                  <a:pt x="4940" y="4439"/>
                  <a:pt x="5007" y="4373"/>
                </a:cubicBezTo>
                <a:cubicBezTo>
                  <a:pt x="5073" y="4307"/>
                  <a:pt x="5073" y="4200"/>
                  <a:pt x="5007" y="4135"/>
                </a:cubicBezTo>
                <a:cubicBezTo>
                  <a:pt x="4973" y="4102"/>
                  <a:pt x="4930" y="4086"/>
                  <a:pt x="4886" y="4086"/>
                </a:cubicBezTo>
                <a:close/>
                <a:moveTo>
                  <a:pt x="5672" y="4086"/>
                </a:moveTo>
                <a:cubicBezTo>
                  <a:pt x="5629" y="4086"/>
                  <a:pt x="5586" y="4102"/>
                  <a:pt x="5553" y="4135"/>
                </a:cubicBezTo>
                <a:cubicBezTo>
                  <a:pt x="5486" y="4200"/>
                  <a:pt x="5486" y="4307"/>
                  <a:pt x="5553" y="4373"/>
                </a:cubicBezTo>
                <a:cubicBezTo>
                  <a:pt x="5619" y="4439"/>
                  <a:pt x="5726" y="4439"/>
                  <a:pt x="5793" y="4373"/>
                </a:cubicBezTo>
                <a:cubicBezTo>
                  <a:pt x="5859" y="4307"/>
                  <a:pt x="5859" y="4200"/>
                  <a:pt x="5793" y="4135"/>
                </a:cubicBezTo>
                <a:cubicBezTo>
                  <a:pt x="5760" y="4102"/>
                  <a:pt x="5716" y="4086"/>
                  <a:pt x="5672" y="4086"/>
                </a:cubicBezTo>
                <a:close/>
                <a:moveTo>
                  <a:pt x="6459" y="4086"/>
                </a:moveTo>
                <a:cubicBezTo>
                  <a:pt x="6415" y="4086"/>
                  <a:pt x="6372" y="4102"/>
                  <a:pt x="6338" y="4135"/>
                </a:cubicBezTo>
                <a:cubicBezTo>
                  <a:pt x="6272" y="4200"/>
                  <a:pt x="6272" y="4307"/>
                  <a:pt x="6338" y="4373"/>
                </a:cubicBezTo>
                <a:cubicBezTo>
                  <a:pt x="6405" y="4439"/>
                  <a:pt x="6513" y="4439"/>
                  <a:pt x="6579" y="4373"/>
                </a:cubicBezTo>
                <a:cubicBezTo>
                  <a:pt x="6646" y="4307"/>
                  <a:pt x="6646" y="4200"/>
                  <a:pt x="6579" y="4135"/>
                </a:cubicBezTo>
                <a:cubicBezTo>
                  <a:pt x="6546" y="4102"/>
                  <a:pt x="6502" y="4086"/>
                  <a:pt x="6459" y="4086"/>
                </a:cubicBezTo>
                <a:close/>
                <a:moveTo>
                  <a:pt x="7245" y="4086"/>
                </a:moveTo>
                <a:cubicBezTo>
                  <a:pt x="7202" y="4086"/>
                  <a:pt x="7158" y="4102"/>
                  <a:pt x="7125" y="4135"/>
                </a:cubicBezTo>
                <a:cubicBezTo>
                  <a:pt x="7058" y="4200"/>
                  <a:pt x="7058" y="4307"/>
                  <a:pt x="7125" y="4373"/>
                </a:cubicBezTo>
                <a:cubicBezTo>
                  <a:pt x="7191" y="4439"/>
                  <a:pt x="7299" y="4439"/>
                  <a:pt x="7365" y="4373"/>
                </a:cubicBezTo>
                <a:cubicBezTo>
                  <a:pt x="7432" y="4307"/>
                  <a:pt x="7432" y="4200"/>
                  <a:pt x="7365" y="4135"/>
                </a:cubicBezTo>
                <a:cubicBezTo>
                  <a:pt x="7332" y="4102"/>
                  <a:pt x="7289" y="4086"/>
                  <a:pt x="7245" y="4086"/>
                </a:cubicBezTo>
                <a:close/>
                <a:moveTo>
                  <a:pt x="8031" y="4086"/>
                </a:moveTo>
                <a:cubicBezTo>
                  <a:pt x="7988" y="4086"/>
                  <a:pt x="7944" y="4102"/>
                  <a:pt x="7911" y="4135"/>
                </a:cubicBezTo>
                <a:cubicBezTo>
                  <a:pt x="7845" y="4200"/>
                  <a:pt x="7845" y="4307"/>
                  <a:pt x="7911" y="4373"/>
                </a:cubicBezTo>
                <a:cubicBezTo>
                  <a:pt x="7977" y="4439"/>
                  <a:pt x="8085" y="4439"/>
                  <a:pt x="8151" y="4373"/>
                </a:cubicBezTo>
                <a:cubicBezTo>
                  <a:pt x="8217" y="4307"/>
                  <a:pt x="8217" y="4200"/>
                  <a:pt x="8151" y="4135"/>
                </a:cubicBezTo>
                <a:cubicBezTo>
                  <a:pt x="8118" y="4102"/>
                  <a:pt x="8075" y="4086"/>
                  <a:pt x="8031" y="4086"/>
                </a:cubicBezTo>
                <a:close/>
                <a:moveTo>
                  <a:pt x="8818" y="4086"/>
                </a:moveTo>
                <a:cubicBezTo>
                  <a:pt x="8774" y="4086"/>
                  <a:pt x="8730" y="4102"/>
                  <a:pt x="8697" y="4135"/>
                </a:cubicBezTo>
                <a:cubicBezTo>
                  <a:pt x="8631" y="4200"/>
                  <a:pt x="8631" y="4307"/>
                  <a:pt x="8697" y="4373"/>
                </a:cubicBezTo>
                <a:cubicBezTo>
                  <a:pt x="8764" y="4439"/>
                  <a:pt x="8871" y="4439"/>
                  <a:pt x="8937" y="4373"/>
                </a:cubicBezTo>
                <a:cubicBezTo>
                  <a:pt x="9004" y="4307"/>
                  <a:pt x="9004" y="4200"/>
                  <a:pt x="8937" y="4135"/>
                </a:cubicBezTo>
                <a:cubicBezTo>
                  <a:pt x="8904" y="4102"/>
                  <a:pt x="8861" y="4086"/>
                  <a:pt x="8818" y="4086"/>
                </a:cubicBezTo>
                <a:close/>
                <a:moveTo>
                  <a:pt x="9603" y="4086"/>
                </a:moveTo>
                <a:cubicBezTo>
                  <a:pt x="9560" y="4086"/>
                  <a:pt x="9517" y="4102"/>
                  <a:pt x="9483" y="4135"/>
                </a:cubicBezTo>
                <a:cubicBezTo>
                  <a:pt x="9417" y="4200"/>
                  <a:pt x="9417" y="4307"/>
                  <a:pt x="9483" y="4373"/>
                </a:cubicBezTo>
                <a:cubicBezTo>
                  <a:pt x="9550" y="4439"/>
                  <a:pt x="9657" y="4439"/>
                  <a:pt x="9724" y="4373"/>
                </a:cubicBezTo>
                <a:cubicBezTo>
                  <a:pt x="9790" y="4307"/>
                  <a:pt x="9790" y="4200"/>
                  <a:pt x="9724" y="4135"/>
                </a:cubicBezTo>
                <a:cubicBezTo>
                  <a:pt x="9690" y="4102"/>
                  <a:pt x="9647" y="4086"/>
                  <a:pt x="9603" y="4086"/>
                </a:cubicBezTo>
                <a:close/>
                <a:moveTo>
                  <a:pt x="10390" y="4086"/>
                </a:moveTo>
                <a:cubicBezTo>
                  <a:pt x="10346" y="4086"/>
                  <a:pt x="10303" y="4102"/>
                  <a:pt x="10270" y="4135"/>
                </a:cubicBezTo>
                <a:cubicBezTo>
                  <a:pt x="10203" y="4200"/>
                  <a:pt x="10203" y="4307"/>
                  <a:pt x="10270" y="4373"/>
                </a:cubicBezTo>
                <a:cubicBezTo>
                  <a:pt x="10336" y="4439"/>
                  <a:pt x="10444" y="4439"/>
                  <a:pt x="10510" y="4373"/>
                </a:cubicBezTo>
                <a:cubicBezTo>
                  <a:pt x="10576" y="4307"/>
                  <a:pt x="10576" y="4200"/>
                  <a:pt x="10510" y="4135"/>
                </a:cubicBezTo>
                <a:cubicBezTo>
                  <a:pt x="10477" y="4102"/>
                  <a:pt x="10433" y="4086"/>
                  <a:pt x="10390" y="4086"/>
                </a:cubicBezTo>
                <a:close/>
                <a:moveTo>
                  <a:pt x="11176" y="4086"/>
                </a:moveTo>
                <a:cubicBezTo>
                  <a:pt x="11132" y="4086"/>
                  <a:pt x="11089" y="4102"/>
                  <a:pt x="11055" y="4135"/>
                </a:cubicBezTo>
                <a:cubicBezTo>
                  <a:pt x="10989" y="4200"/>
                  <a:pt x="10989" y="4307"/>
                  <a:pt x="11055" y="4373"/>
                </a:cubicBezTo>
                <a:cubicBezTo>
                  <a:pt x="11122" y="4439"/>
                  <a:pt x="11230" y="4439"/>
                  <a:pt x="11296" y="4373"/>
                </a:cubicBezTo>
                <a:cubicBezTo>
                  <a:pt x="11363" y="4307"/>
                  <a:pt x="11363" y="4200"/>
                  <a:pt x="11296" y="4135"/>
                </a:cubicBezTo>
                <a:cubicBezTo>
                  <a:pt x="11263" y="4102"/>
                  <a:pt x="11219" y="4086"/>
                  <a:pt x="11176" y="4086"/>
                </a:cubicBezTo>
                <a:close/>
                <a:moveTo>
                  <a:pt x="11962" y="4086"/>
                </a:moveTo>
                <a:cubicBezTo>
                  <a:pt x="11919" y="4086"/>
                  <a:pt x="11875" y="4102"/>
                  <a:pt x="11842" y="4135"/>
                </a:cubicBezTo>
                <a:cubicBezTo>
                  <a:pt x="11775" y="4200"/>
                  <a:pt x="11775" y="4307"/>
                  <a:pt x="11842" y="4373"/>
                </a:cubicBezTo>
                <a:cubicBezTo>
                  <a:pt x="11908" y="4439"/>
                  <a:pt x="12016" y="4439"/>
                  <a:pt x="12083" y="4373"/>
                </a:cubicBezTo>
                <a:cubicBezTo>
                  <a:pt x="12149" y="4307"/>
                  <a:pt x="12149" y="4200"/>
                  <a:pt x="12083" y="4135"/>
                </a:cubicBezTo>
                <a:cubicBezTo>
                  <a:pt x="12049" y="4102"/>
                  <a:pt x="12006" y="4086"/>
                  <a:pt x="11962" y="4086"/>
                </a:cubicBezTo>
                <a:close/>
                <a:moveTo>
                  <a:pt x="12748" y="4086"/>
                </a:moveTo>
                <a:cubicBezTo>
                  <a:pt x="12705" y="4086"/>
                  <a:pt x="12661" y="4102"/>
                  <a:pt x="12628" y="4135"/>
                </a:cubicBezTo>
                <a:cubicBezTo>
                  <a:pt x="12562" y="4200"/>
                  <a:pt x="12562" y="4307"/>
                  <a:pt x="12628" y="4373"/>
                </a:cubicBezTo>
                <a:cubicBezTo>
                  <a:pt x="12694" y="4439"/>
                  <a:pt x="12802" y="4439"/>
                  <a:pt x="12868" y="4373"/>
                </a:cubicBezTo>
                <a:cubicBezTo>
                  <a:pt x="12935" y="4307"/>
                  <a:pt x="12935" y="4200"/>
                  <a:pt x="12868" y="4135"/>
                </a:cubicBezTo>
                <a:cubicBezTo>
                  <a:pt x="12835" y="4102"/>
                  <a:pt x="12792" y="4086"/>
                  <a:pt x="12748" y="4086"/>
                </a:cubicBezTo>
                <a:close/>
                <a:moveTo>
                  <a:pt x="13535" y="4086"/>
                </a:moveTo>
                <a:cubicBezTo>
                  <a:pt x="13491" y="4086"/>
                  <a:pt x="13447" y="4102"/>
                  <a:pt x="13414" y="4135"/>
                </a:cubicBezTo>
                <a:cubicBezTo>
                  <a:pt x="13348" y="4200"/>
                  <a:pt x="13348" y="4307"/>
                  <a:pt x="13414" y="4373"/>
                </a:cubicBezTo>
                <a:cubicBezTo>
                  <a:pt x="13481" y="4439"/>
                  <a:pt x="13588" y="4439"/>
                  <a:pt x="13654" y="4373"/>
                </a:cubicBezTo>
                <a:cubicBezTo>
                  <a:pt x="13721" y="4307"/>
                  <a:pt x="13721" y="4200"/>
                  <a:pt x="13654" y="4135"/>
                </a:cubicBezTo>
                <a:cubicBezTo>
                  <a:pt x="13621" y="4102"/>
                  <a:pt x="13578" y="4086"/>
                  <a:pt x="13535" y="4086"/>
                </a:cubicBezTo>
                <a:close/>
                <a:moveTo>
                  <a:pt x="14320" y="4086"/>
                </a:moveTo>
                <a:cubicBezTo>
                  <a:pt x="14277" y="4086"/>
                  <a:pt x="14234" y="4102"/>
                  <a:pt x="14201" y="4135"/>
                </a:cubicBezTo>
                <a:cubicBezTo>
                  <a:pt x="14134" y="4200"/>
                  <a:pt x="14134" y="4307"/>
                  <a:pt x="14201" y="4373"/>
                </a:cubicBezTo>
                <a:cubicBezTo>
                  <a:pt x="14267" y="4439"/>
                  <a:pt x="14374" y="4439"/>
                  <a:pt x="14441" y="4373"/>
                </a:cubicBezTo>
                <a:cubicBezTo>
                  <a:pt x="14507" y="4307"/>
                  <a:pt x="14507" y="4200"/>
                  <a:pt x="14441" y="4135"/>
                </a:cubicBezTo>
                <a:cubicBezTo>
                  <a:pt x="14408" y="4102"/>
                  <a:pt x="14364" y="4086"/>
                  <a:pt x="14320" y="4086"/>
                </a:cubicBezTo>
                <a:close/>
                <a:moveTo>
                  <a:pt x="15107" y="4086"/>
                </a:moveTo>
                <a:cubicBezTo>
                  <a:pt x="15063" y="4086"/>
                  <a:pt x="15019" y="4102"/>
                  <a:pt x="14986" y="4135"/>
                </a:cubicBezTo>
                <a:cubicBezTo>
                  <a:pt x="14920" y="4200"/>
                  <a:pt x="14920" y="4307"/>
                  <a:pt x="14986" y="4373"/>
                </a:cubicBezTo>
                <a:cubicBezTo>
                  <a:pt x="15053" y="4439"/>
                  <a:pt x="15161" y="4439"/>
                  <a:pt x="15227" y="4373"/>
                </a:cubicBezTo>
                <a:cubicBezTo>
                  <a:pt x="15293" y="4307"/>
                  <a:pt x="15293" y="4200"/>
                  <a:pt x="15227" y="4135"/>
                </a:cubicBezTo>
                <a:cubicBezTo>
                  <a:pt x="15194" y="4102"/>
                  <a:pt x="15150" y="4086"/>
                  <a:pt x="15107" y="4086"/>
                </a:cubicBezTo>
                <a:close/>
                <a:moveTo>
                  <a:pt x="15893" y="4086"/>
                </a:moveTo>
                <a:cubicBezTo>
                  <a:pt x="15849" y="4086"/>
                  <a:pt x="15806" y="4102"/>
                  <a:pt x="15772" y="4135"/>
                </a:cubicBezTo>
                <a:cubicBezTo>
                  <a:pt x="15706" y="4200"/>
                  <a:pt x="15706" y="4307"/>
                  <a:pt x="15772" y="4373"/>
                </a:cubicBezTo>
                <a:cubicBezTo>
                  <a:pt x="15839" y="4439"/>
                  <a:pt x="15947" y="4439"/>
                  <a:pt x="16013" y="4373"/>
                </a:cubicBezTo>
                <a:cubicBezTo>
                  <a:pt x="16080" y="4307"/>
                  <a:pt x="16080" y="4200"/>
                  <a:pt x="16013" y="4135"/>
                </a:cubicBezTo>
                <a:cubicBezTo>
                  <a:pt x="15980" y="4102"/>
                  <a:pt x="15936" y="4086"/>
                  <a:pt x="15893" y="4086"/>
                </a:cubicBezTo>
                <a:close/>
                <a:moveTo>
                  <a:pt x="16679" y="4086"/>
                </a:moveTo>
                <a:cubicBezTo>
                  <a:pt x="16636" y="4086"/>
                  <a:pt x="16592" y="4102"/>
                  <a:pt x="16559" y="4135"/>
                </a:cubicBezTo>
                <a:cubicBezTo>
                  <a:pt x="16492" y="4200"/>
                  <a:pt x="16492" y="4307"/>
                  <a:pt x="16559" y="4373"/>
                </a:cubicBezTo>
                <a:cubicBezTo>
                  <a:pt x="16625" y="4439"/>
                  <a:pt x="16733" y="4439"/>
                  <a:pt x="16800" y="4373"/>
                </a:cubicBezTo>
                <a:cubicBezTo>
                  <a:pt x="16866" y="4307"/>
                  <a:pt x="16866" y="4200"/>
                  <a:pt x="16800" y="4135"/>
                </a:cubicBezTo>
                <a:cubicBezTo>
                  <a:pt x="16766" y="4102"/>
                  <a:pt x="16723" y="4086"/>
                  <a:pt x="16679" y="4086"/>
                </a:cubicBezTo>
                <a:close/>
                <a:moveTo>
                  <a:pt x="17465" y="4086"/>
                </a:moveTo>
                <a:cubicBezTo>
                  <a:pt x="17422" y="4086"/>
                  <a:pt x="17378" y="4102"/>
                  <a:pt x="17345" y="4135"/>
                </a:cubicBezTo>
                <a:cubicBezTo>
                  <a:pt x="17279" y="4200"/>
                  <a:pt x="17279" y="4307"/>
                  <a:pt x="17345" y="4373"/>
                </a:cubicBezTo>
                <a:cubicBezTo>
                  <a:pt x="17411" y="4439"/>
                  <a:pt x="17519" y="4439"/>
                  <a:pt x="17585" y="4373"/>
                </a:cubicBezTo>
                <a:cubicBezTo>
                  <a:pt x="17652" y="4307"/>
                  <a:pt x="17652" y="4200"/>
                  <a:pt x="17585" y="4135"/>
                </a:cubicBezTo>
                <a:cubicBezTo>
                  <a:pt x="17552" y="4102"/>
                  <a:pt x="17509" y="4086"/>
                  <a:pt x="17465" y="4086"/>
                </a:cubicBezTo>
                <a:close/>
                <a:moveTo>
                  <a:pt x="18252" y="4086"/>
                </a:moveTo>
                <a:cubicBezTo>
                  <a:pt x="18208" y="4086"/>
                  <a:pt x="18165" y="4102"/>
                  <a:pt x="18131" y="4135"/>
                </a:cubicBezTo>
                <a:cubicBezTo>
                  <a:pt x="18065" y="4200"/>
                  <a:pt x="18065" y="4307"/>
                  <a:pt x="18131" y="4373"/>
                </a:cubicBezTo>
                <a:cubicBezTo>
                  <a:pt x="18198" y="4439"/>
                  <a:pt x="18305" y="4439"/>
                  <a:pt x="18371" y="4373"/>
                </a:cubicBezTo>
                <a:cubicBezTo>
                  <a:pt x="18438" y="4307"/>
                  <a:pt x="18438" y="4200"/>
                  <a:pt x="18371" y="4135"/>
                </a:cubicBezTo>
                <a:cubicBezTo>
                  <a:pt x="18338" y="4102"/>
                  <a:pt x="18295" y="4086"/>
                  <a:pt x="18252" y="4086"/>
                </a:cubicBezTo>
                <a:close/>
                <a:moveTo>
                  <a:pt x="19037" y="4086"/>
                </a:moveTo>
                <a:cubicBezTo>
                  <a:pt x="18994" y="4086"/>
                  <a:pt x="18951" y="4102"/>
                  <a:pt x="18918" y="4135"/>
                </a:cubicBezTo>
                <a:cubicBezTo>
                  <a:pt x="18851" y="4200"/>
                  <a:pt x="18851" y="4307"/>
                  <a:pt x="18918" y="4373"/>
                </a:cubicBezTo>
                <a:cubicBezTo>
                  <a:pt x="18984" y="4439"/>
                  <a:pt x="19091" y="4439"/>
                  <a:pt x="19158" y="4373"/>
                </a:cubicBezTo>
                <a:cubicBezTo>
                  <a:pt x="19224" y="4307"/>
                  <a:pt x="19224" y="4200"/>
                  <a:pt x="19158" y="4135"/>
                </a:cubicBezTo>
                <a:cubicBezTo>
                  <a:pt x="19125" y="4102"/>
                  <a:pt x="19081" y="4086"/>
                  <a:pt x="19037" y="4086"/>
                </a:cubicBezTo>
                <a:close/>
                <a:moveTo>
                  <a:pt x="19824" y="4086"/>
                </a:moveTo>
                <a:cubicBezTo>
                  <a:pt x="19780" y="4086"/>
                  <a:pt x="19736" y="4102"/>
                  <a:pt x="19703" y="4135"/>
                </a:cubicBezTo>
                <a:cubicBezTo>
                  <a:pt x="19637" y="4200"/>
                  <a:pt x="19637" y="4307"/>
                  <a:pt x="19703" y="4373"/>
                </a:cubicBezTo>
                <a:cubicBezTo>
                  <a:pt x="19770" y="4439"/>
                  <a:pt x="19878" y="4439"/>
                  <a:pt x="19944" y="4373"/>
                </a:cubicBezTo>
                <a:cubicBezTo>
                  <a:pt x="20010" y="4307"/>
                  <a:pt x="20010" y="4200"/>
                  <a:pt x="19944" y="4135"/>
                </a:cubicBezTo>
                <a:cubicBezTo>
                  <a:pt x="19911" y="4102"/>
                  <a:pt x="19867" y="4086"/>
                  <a:pt x="19824" y="4086"/>
                </a:cubicBezTo>
                <a:close/>
                <a:moveTo>
                  <a:pt x="20610" y="4086"/>
                </a:moveTo>
                <a:cubicBezTo>
                  <a:pt x="20566" y="4086"/>
                  <a:pt x="20523" y="4102"/>
                  <a:pt x="20490" y="4135"/>
                </a:cubicBezTo>
                <a:cubicBezTo>
                  <a:pt x="20423" y="4200"/>
                  <a:pt x="20423" y="4307"/>
                  <a:pt x="20490" y="4373"/>
                </a:cubicBezTo>
                <a:cubicBezTo>
                  <a:pt x="20556" y="4439"/>
                  <a:pt x="20664" y="4439"/>
                  <a:pt x="20730" y="4373"/>
                </a:cubicBezTo>
                <a:cubicBezTo>
                  <a:pt x="20797" y="4307"/>
                  <a:pt x="20797" y="4200"/>
                  <a:pt x="20730" y="4135"/>
                </a:cubicBezTo>
                <a:cubicBezTo>
                  <a:pt x="20697" y="4102"/>
                  <a:pt x="20653" y="4086"/>
                  <a:pt x="20610" y="4086"/>
                </a:cubicBezTo>
                <a:close/>
                <a:moveTo>
                  <a:pt x="21396" y="4086"/>
                </a:moveTo>
                <a:cubicBezTo>
                  <a:pt x="21353" y="4086"/>
                  <a:pt x="21309" y="4102"/>
                  <a:pt x="21276" y="4135"/>
                </a:cubicBezTo>
                <a:cubicBezTo>
                  <a:pt x="21209" y="4200"/>
                  <a:pt x="21209" y="4307"/>
                  <a:pt x="21276" y="4373"/>
                </a:cubicBezTo>
                <a:cubicBezTo>
                  <a:pt x="21342" y="4439"/>
                  <a:pt x="21450" y="4439"/>
                  <a:pt x="21517" y="4373"/>
                </a:cubicBezTo>
                <a:cubicBezTo>
                  <a:pt x="21583" y="4307"/>
                  <a:pt x="21583" y="4200"/>
                  <a:pt x="21517" y="4135"/>
                </a:cubicBezTo>
                <a:cubicBezTo>
                  <a:pt x="21483" y="4102"/>
                  <a:pt x="21440" y="4086"/>
                  <a:pt x="21396" y="4086"/>
                </a:cubicBezTo>
                <a:close/>
                <a:moveTo>
                  <a:pt x="169" y="4903"/>
                </a:moveTo>
                <a:cubicBezTo>
                  <a:pt x="126" y="4903"/>
                  <a:pt x="83" y="4920"/>
                  <a:pt x="49" y="4952"/>
                </a:cubicBezTo>
                <a:cubicBezTo>
                  <a:pt x="-17" y="5018"/>
                  <a:pt x="-17" y="5124"/>
                  <a:pt x="49" y="5190"/>
                </a:cubicBezTo>
                <a:cubicBezTo>
                  <a:pt x="116" y="5256"/>
                  <a:pt x="223" y="5256"/>
                  <a:pt x="290" y="5190"/>
                </a:cubicBezTo>
                <a:cubicBezTo>
                  <a:pt x="356" y="5124"/>
                  <a:pt x="356" y="5018"/>
                  <a:pt x="290" y="4952"/>
                </a:cubicBezTo>
                <a:cubicBezTo>
                  <a:pt x="256" y="4920"/>
                  <a:pt x="213" y="4903"/>
                  <a:pt x="169" y="4903"/>
                </a:cubicBezTo>
                <a:close/>
                <a:moveTo>
                  <a:pt x="955" y="4903"/>
                </a:moveTo>
                <a:cubicBezTo>
                  <a:pt x="912" y="4903"/>
                  <a:pt x="869" y="4920"/>
                  <a:pt x="836" y="4952"/>
                </a:cubicBezTo>
                <a:cubicBezTo>
                  <a:pt x="769" y="5018"/>
                  <a:pt x="769" y="5124"/>
                  <a:pt x="836" y="5190"/>
                </a:cubicBezTo>
                <a:cubicBezTo>
                  <a:pt x="902" y="5256"/>
                  <a:pt x="1009" y="5256"/>
                  <a:pt x="1076" y="5190"/>
                </a:cubicBezTo>
                <a:cubicBezTo>
                  <a:pt x="1142" y="5124"/>
                  <a:pt x="1142" y="5018"/>
                  <a:pt x="1076" y="4952"/>
                </a:cubicBezTo>
                <a:cubicBezTo>
                  <a:pt x="1043" y="4920"/>
                  <a:pt x="999" y="4903"/>
                  <a:pt x="955" y="4903"/>
                </a:cubicBezTo>
                <a:close/>
                <a:moveTo>
                  <a:pt x="1742" y="4903"/>
                </a:moveTo>
                <a:cubicBezTo>
                  <a:pt x="1698" y="4903"/>
                  <a:pt x="1654" y="4920"/>
                  <a:pt x="1621" y="4952"/>
                </a:cubicBezTo>
                <a:cubicBezTo>
                  <a:pt x="1555" y="5018"/>
                  <a:pt x="1555" y="5124"/>
                  <a:pt x="1621" y="5190"/>
                </a:cubicBezTo>
                <a:cubicBezTo>
                  <a:pt x="1688" y="5256"/>
                  <a:pt x="1796" y="5256"/>
                  <a:pt x="1862" y="5190"/>
                </a:cubicBezTo>
                <a:cubicBezTo>
                  <a:pt x="1928" y="5124"/>
                  <a:pt x="1928" y="5018"/>
                  <a:pt x="1862" y="4952"/>
                </a:cubicBezTo>
                <a:cubicBezTo>
                  <a:pt x="1829" y="4920"/>
                  <a:pt x="1785" y="4903"/>
                  <a:pt x="1742" y="4903"/>
                </a:cubicBezTo>
                <a:close/>
                <a:moveTo>
                  <a:pt x="2528" y="4903"/>
                </a:moveTo>
                <a:cubicBezTo>
                  <a:pt x="2484" y="4903"/>
                  <a:pt x="2441" y="4920"/>
                  <a:pt x="2408" y="4952"/>
                </a:cubicBezTo>
                <a:cubicBezTo>
                  <a:pt x="2341" y="5018"/>
                  <a:pt x="2341" y="5124"/>
                  <a:pt x="2408" y="5190"/>
                </a:cubicBezTo>
                <a:cubicBezTo>
                  <a:pt x="2474" y="5256"/>
                  <a:pt x="2582" y="5256"/>
                  <a:pt x="2648" y="5190"/>
                </a:cubicBezTo>
                <a:cubicBezTo>
                  <a:pt x="2715" y="5124"/>
                  <a:pt x="2715" y="5018"/>
                  <a:pt x="2648" y="4952"/>
                </a:cubicBezTo>
                <a:cubicBezTo>
                  <a:pt x="2615" y="4920"/>
                  <a:pt x="2571" y="4903"/>
                  <a:pt x="2528" y="4903"/>
                </a:cubicBezTo>
                <a:close/>
                <a:moveTo>
                  <a:pt x="3314" y="4903"/>
                </a:moveTo>
                <a:cubicBezTo>
                  <a:pt x="3271" y="4903"/>
                  <a:pt x="3227" y="4920"/>
                  <a:pt x="3194" y="4952"/>
                </a:cubicBezTo>
                <a:cubicBezTo>
                  <a:pt x="3127" y="5018"/>
                  <a:pt x="3127" y="5124"/>
                  <a:pt x="3194" y="5190"/>
                </a:cubicBezTo>
                <a:cubicBezTo>
                  <a:pt x="3260" y="5256"/>
                  <a:pt x="3368" y="5256"/>
                  <a:pt x="3434" y="5190"/>
                </a:cubicBezTo>
                <a:cubicBezTo>
                  <a:pt x="3500" y="5124"/>
                  <a:pt x="3500" y="5018"/>
                  <a:pt x="3434" y="4952"/>
                </a:cubicBezTo>
                <a:cubicBezTo>
                  <a:pt x="3401" y="4920"/>
                  <a:pt x="3358" y="4903"/>
                  <a:pt x="3314" y="4903"/>
                </a:cubicBezTo>
                <a:close/>
                <a:moveTo>
                  <a:pt x="4101" y="4903"/>
                </a:moveTo>
                <a:cubicBezTo>
                  <a:pt x="4057" y="4903"/>
                  <a:pt x="4013" y="4920"/>
                  <a:pt x="3980" y="4952"/>
                </a:cubicBezTo>
                <a:cubicBezTo>
                  <a:pt x="3914" y="5018"/>
                  <a:pt x="3914" y="5124"/>
                  <a:pt x="3980" y="5190"/>
                </a:cubicBezTo>
                <a:cubicBezTo>
                  <a:pt x="4047" y="5256"/>
                  <a:pt x="4154" y="5256"/>
                  <a:pt x="4220" y="5190"/>
                </a:cubicBezTo>
                <a:cubicBezTo>
                  <a:pt x="4287" y="5124"/>
                  <a:pt x="4287" y="5018"/>
                  <a:pt x="4220" y="4952"/>
                </a:cubicBezTo>
                <a:cubicBezTo>
                  <a:pt x="4187" y="4920"/>
                  <a:pt x="4144" y="4903"/>
                  <a:pt x="4101" y="4903"/>
                </a:cubicBezTo>
                <a:close/>
                <a:moveTo>
                  <a:pt x="4886" y="4903"/>
                </a:moveTo>
                <a:cubicBezTo>
                  <a:pt x="4843" y="4903"/>
                  <a:pt x="4800" y="4920"/>
                  <a:pt x="4766" y="4952"/>
                </a:cubicBezTo>
                <a:cubicBezTo>
                  <a:pt x="4700" y="5018"/>
                  <a:pt x="4700" y="5124"/>
                  <a:pt x="4766" y="5190"/>
                </a:cubicBezTo>
                <a:cubicBezTo>
                  <a:pt x="4833" y="5256"/>
                  <a:pt x="4940" y="5256"/>
                  <a:pt x="5007" y="5190"/>
                </a:cubicBezTo>
                <a:cubicBezTo>
                  <a:pt x="5073" y="5124"/>
                  <a:pt x="5073" y="5018"/>
                  <a:pt x="5007" y="4952"/>
                </a:cubicBezTo>
                <a:cubicBezTo>
                  <a:pt x="4973" y="4920"/>
                  <a:pt x="4930" y="4903"/>
                  <a:pt x="4886" y="4903"/>
                </a:cubicBezTo>
                <a:close/>
                <a:moveTo>
                  <a:pt x="5672" y="4903"/>
                </a:moveTo>
                <a:cubicBezTo>
                  <a:pt x="5629" y="4903"/>
                  <a:pt x="5586" y="4920"/>
                  <a:pt x="5553" y="4952"/>
                </a:cubicBezTo>
                <a:cubicBezTo>
                  <a:pt x="5486" y="5018"/>
                  <a:pt x="5486" y="5124"/>
                  <a:pt x="5553" y="5190"/>
                </a:cubicBezTo>
                <a:cubicBezTo>
                  <a:pt x="5619" y="5256"/>
                  <a:pt x="5726" y="5256"/>
                  <a:pt x="5793" y="5190"/>
                </a:cubicBezTo>
                <a:cubicBezTo>
                  <a:pt x="5859" y="5124"/>
                  <a:pt x="5859" y="5018"/>
                  <a:pt x="5793" y="4952"/>
                </a:cubicBezTo>
                <a:cubicBezTo>
                  <a:pt x="5760" y="4920"/>
                  <a:pt x="5716" y="4903"/>
                  <a:pt x="5672" y="4903"/>
                </a:cubicBezTo>
                <a:close/>
                <a:moveTo>
                  <a:pt x="6459" y="4903"/>
                </a:moveTo>
                <a:cubicBezTo>
                  <a:pt x="6415" y="4903"/>
                  <a:pt x="6372" y="4920"/>
                  <a:pt x="6338" y="4952"/>
                </a:cubicBezTo>
                <a:cubicBezTo>
                  <a:pt x="6272" y="5018"/>
                  <a:pt x="6272" y="5124"/>
                  <a:pt x="6338" y="5190"/>
                </a:cubicBezTo>
                <a:cubicBezTo>
                  <a:pt x="6405" y="5256"/>
                  <a:pt x="6513" y="5256"/>
                  <a:pt x="6579" y="5190"/>
                </a:cubicBezTo>
                <a:cubicBezTo>
                  <a:pt x="6646" y="5124"/>
                  <a:pt x="6646" y="5018"/>
                  <a:pt x="6579" y="4952"/>
                </a:cubicBezTo>
                <a:cubicBezTo>
                  <a:pt x="6546" y="4920"/>
                  <a:pt x="6502" y="4903"/>
                  <a:pt x="6459" y="4903"/>
                </a:cubicBezTo>
                <a:close/>
                <a:moveTo>
                  <a:pt x="7245" y="4903"/>
                </a:moveTo>
                <a:cubicBezTo>
                  <a:pt x="7202" y="4903"/>
                  <a:pt x="7158" y="4920"/>
                  <a:pt x="7125" y="4952"/>
                </a:cubicBezTo>
                <a:cubicBezTo>
                  <a:pt x="7058" y="5018"/>
                  <a:pt x="7058" y="5124"/>
                  <a:pt x="7125" y="5190"/>
                </a:cubicBezTo>
                <a:cubicBezTo>
                  <a:pt x="7191" y="5256"/>
                  <a:pt x="7299" y="5256"/>
                  <a:pt x="7365" y="5190"/>
                </a:cubicBezTo>
                <a:cubicBezTo>
                  <a:pt x="7432" y="5124"/>
                  <a:pt x="7432" y="5018"/>
                  <a:pt x="7365" y="4952"/>
                </a:cubicBezTo>
                <a:cubicBezTo>
                  <a:pt x="7332" y="4920"/>
                  <a:pt x="7289" y="4903"/>
                  <a:pt x="7245" y="4903"/>
                </a:cubicBezTo>
                <a:close/>
                <a:moveTo>
                  <a:pt x="8031" y="4903"/>
                </a:moveTo>
                <a:cubicBezTo>
                  <a:pt x="7988" y="4903"/>
                  <a:pt x="7944" y="4920"/>
                  <a:pt x="7911" y="4952"/>
                </a:cubicBezTo>
                <a:cubicBezTo>
                  <a:pt x="7845" y="5018"/>
                  <a:pt x="7845" y="5124"/>
                  <a:pt x="7911" y="5190"/>
                </a:cubicBezTo>
                <a:cubicBezTo>
                  <a:pt x="7977" y="5256"/>
                  <a:pt x="8085" y="5256"/>
                  <a:pt x="8151" y="5190"/>
                </a:cubicBezTo>
                <a:cubicBezTo>
                  <a:pt x="8217" y="5124"/>
                  <a:pt x="8217" y="5018"/>
                  <a:pt x="8151" y="4952"/>
                </a:cubicBezTo>
                <a:cubicBezTo>
                  <a:pt x="8118" y="4920"/>
                  <a:pt x="8075" y="4903"/>
                  <a:pt x="8031" y="4903"/>
                </a:cubicBezTo>
                <a:close/>
                <a:moveTo>
                  <a:pt x="8818" y="4903"/>
                </a:moveTo>
                <a:cubicBezTo>
                  <a:pt x="8774" y="4903"/>
                  <a:pt x="8730" y="4920"/>
                  <a:pt x="8697" y="4952"/>
                </a:cubicBezTo>
                <a:cubicBezTo>
                  <a:pt x="8631" y="5018"/>
                  <a:pt x="8631" y="5124"/>
                  <a:pt x="8697" y="5190"/>
                </a:cubicBezTo>
                <a:cubicBezTo>
                  <a:pt x="8764" y="5256"/>
                  <a:pt x="8871" y="5256"/>
                  <a:pt x="8937" y="5190"/>
                </a:cubicBezTo>
                <a:cubicBezTo>
                  <a:pt x="9004" y="5124"/>
                  <a:pt x="9004" y="5018"/>
                  <a:pt x="8937" y="4952"/>
                </a:cubicBezTo>
                <a:cubicBezTo>
                  <a:pt x="8904" y="4920"/>
                  <a:pt x="8861" y="4903"/>
                  <a:pt x="8818" y="4903"/>
                </a:cubicBezTo>
                <a:close/>
                <a:moveTo>
                  <a:pt x="9603" y="4903"/>
                </a:moveTo>
                <a:cubicBezTo>
                  <a:pt x="9560" y="4903"/>
                  <a:pt x="9517" y="4920"/>
                  <a:pt x="9483" y="4952"/>
                </a:cubicBezTo>
                <a:cubicBezTo>
                  <a:pt x="9417" y="5018"/>
                  <a:pt x="9417" y="5124"/>
                  <a:pt x="9483" y="5190"/>
                </a:cubicBezTo>
                <a:cubicBezTo>
                  <a:pt x="9550" y="5256"/>
                  <a:pt x="9657" y="5256"/>
                  <a:pt x="9724" y="5190"/>
                </a:cubicBezTo>
                <a:cubicBezTo>
                  <a:pt x="9790" y="5124"/>
                  <a:pt x="9790" y="5018"/>
                  <a:pt x="9724" y="4952"/>
                </a:cubicBezTo>
                <a:cubicBezTo>
                  <a:pt x="9690" y="4920"/>
                  <a:pt x="9647" y="4903"/>
                  <a:pt x="9603" y="4903"/>
                </a:cubicBezTo>
                <a:close/>
                <a:moveTo>
                  <a:pt x="10390" y="4903"/>
                </a:moveTo>
                <a:cubicBezTo>
                  <a:pt x="10346" y="4903"/>
                  <a:pt x="10303" y="4920"/>
                  <a:pt x="10270" y="4952"/>
                </a:cubicBezTo>
                <a:cubicBezTo>
                  <a:pt x="10203" y="5018"/>
                  <a:pt x="10203" y="5124"/>
                  <a:pt x="10270" y="5190"/>
                </a:cubicBezTo>
                <a:cubicBezTo>
                  <a:pt x="10336" y="5256"/>
                  <a:pt x="10444" y="5256"/>
                  <a:pt x="10510" y="5190"/>
                </a:cubicBezTo>
                <a:cubicBezTo>
                  <a:pt x="10576" y="5124"/>
                  <a:pt x="10576" y="5018"/>
                  <a:pt x="10510" y="4952"/>
                </a:cubicBezTo>
                <a:cubicBezTo>
                  <a:pt x="10477" y="4920"/>
                  <a:pt x="10433" y="4903"/>
                  <a:pt x="10390" y="4903"/>
                </a:cubicBezTo>
                <a:close/>
                <a:moveTo>
                  <a:pt x="11176" y="4903"/>
                </a:moveTo>
                <a:cubicBezTo>
                  <a:pt x="11132" y="4903"/>
                  <a:pt x="11089" y="4920"/>
                  <a:pt x="11055" y="4952"/>
                </a:cubicBezTo>
                <a:cubicBezTo>
                  <a:pt x="10989" y="5018"/>
                  <a:pt x="10989" y="5124"/>
                  <a:pt x="11055" y="5190"/>
                </a:cubicBezTo>
                <a:cubicBezTo>
                  <a:pt x="11122" y="5256"/>
                  <a:pt x="11230" y="5256"/>
                  <a:pt x="11296" y="5190"/>
                </a:cubicBezTo>
                <a:cubicBezTo>
                  <a:pt x="11363" y="5124"/>
                  <a:pt x="11363" y="5018"/>
                  <a:pt x="11296" y="4952"/>
                </a:cubicBezTo>
                <a:cubicBezTo>
                  <a:pt x="11263" y="4920"/>
                  <a:pt x="11219" y="4903"/>
                  <a:pt x="11176" y="4903"/>
                </a:cubicBezTo>
                <a:close/>
                <a:moveTo>
                  <a:pt x="11962" y="4903"/>
                </a:moveTo>
                <a:cubicBezTo>
                  <a:pt x="11919" y="4903"/>
                  <a:pt x="11875" y="4920"/>
                  <a:pt x="11842" y="4952"/>
                </a:cubicBezTo>
                <a:cubicBezTo>
                  <a:pt x="11775" y="5018"/>
                  <a:pt x="11775" y="5124"/>
                  <a:pt x="11842" y="5190"/>
                </a:cubicBezTo>
                <a:cubicBezTo>
                  <a:pt x="11908" y="5256"/>
                  <a:pt x="12016" y="5256"/>
                  <a:pt x="12083" y="5190"/>
                </a:cubicBezTo>
                <a:cubicBezTo>
                  <a:pt x="12149" y="5124"/>
                  <a:pt x="12149" y="5018"/>
                  <a:pt x="12083" y="4952"/>
                </a:cubicBezTo>
                <a:cubicBezTo>
                  <a:pt x="12049" y="4920"/>
                  <a:pt x="12006" y="4903"/>
                  <a:pt x="11962" y="4903"/>
                </a:cubicBezTo>
                <a:close/>
                <a:moveTo>
                  <a:pt x="12748" y="4903"/>
                </a:moveTo>
                <a:cubicBezTo>
                  <a:pt x="12705" y="4903"/>
                  <a:pt x="12661" y="4920"/>
                  <a:pt x="12628" y="4952"/>
                </a:cubicBezTo>
                <a:cubicBezTo>
                  <a:pt x="12562" y="5018"/>
                  <a:pt x="12562" y="5124"/>
                  <a:pt x="12628" y="5190"/>
                </a:cubicBezTo>
                <a:cubicBezTo>
                  <a:pt x="12694" y="5256"/>
                  <a:pt x="12802" y="5256"/>
                  <a:pt x="12868" y="5190"/>
                </a:cubicBezTo>
                <a:cubicBezTo>
                  <a:pt x="12935" y="5124"/>
                  <a:pt x="12935" y="5018"/>
                  <a:pt x="12868" y="4952"/>
                </a:cubicBezTo>
                <a:cubicBezTo>
                  <a:pt x="12835" y="4920"/>
                  <a:pt x="12792" y="4903"/>
                  <a:pt x="12748" y="4903"/>
                </a:cubicBezTo>
                <a:close/>
                <a:moveTo>
                  <a:pt x="13535" y="4903"/>
                </a:moveTo>
                <a:cubicBezTo>
                  <a:pt x="13491" y="4903"/>
                  <a:pt x="13447" y="4920"/>
                  <a:pt x="13414" y="4952"/>
                </a:cubicBezTo>
                <a:cubicBezTo>
                  <a:pt x="13348" y="5018"/>
                  <a:pt x="13348" y="5124"/>
                  <a:pt x="13414" y="5190"/>
                </a:cubicBezTo>
                <a:cubicBezTo>
                  <a:pt x="13481" y="5256"/>
                  <a:pt x="13588" y="5256"/>
                  <a:pt x="13654" y="5190"/>
                </a:cubicBezTo>
                <a:cubicBezTo>
                  <a:pt x="13721" y="5124"/>
                  <a:pt x="13721" y="5018"/>
                  <a:pt x="13654" y="4952"/>
                </a:cubicBezTo>
                <a:cubicBezTo>
                  <a:pt x="13621" y="4920"/>
                  <a:pt x="13578" y="4903"/>
                  <a:pt x="13535" y="4903"/>
                </a:cubicBezTo>
                <a:close/>
                <a:moveTo>
                  <a:pt x="14320" y="4903"/>
                </a:moveTo>
                <a:cubicBezTo>
                  <a:pt x="14277" y="4903"/>
                  <a:pt x="14234" y="4920"/>
                  <a:pt x="14201" y="4952"/>
                </a:cubicBezTo>
                <a:cubicBezTo>
                  <a:pt x="14134" y="5018"/>
                  <a:pt x="14134" y="5124"/>
                  <a:pt x="14201" y="5190"/>
                </a:cubicBezTo>
                <a:cubicBezTo>
                  <a:pt x="14267" y="5256"/>
                  <a:pt x="14374" y="5256"/>
                  <a:pt x="14441" y="5190"/>
                </a:cubicBezTo>
                <a:cubicBezTo>
                  <a:pt x="14507" y="5124"/>
                  <a:pt x="14507" y="5018"/>
                  <a:pt x="14441" y="4952"/>
                </a:cubicBezTo>
                <a:cubicBezTo>
                  <a:pt x="14408" y="4920"/>
                  <a:pt x="14364" y="4903"/>
                  <a:pt x="14320" y="4903"/>
                </a:cubicBezTo>
                <a:close/>
                <a:moveTo>
                  <a:pt x="15107" y="4903"/>
                </a:moveTo>
                <a:cubicBezTo>
                  <a:pt x="15063" y="4903"/>
                  <a:pt x="15019" y="4920"/>
                  <a:pt x="14986" y="4952"/>
                </a:cubicBezTo>
                <a:cubicBezTo>
                  <a:pt x="14920" y="5018"/>
                  <a:pt x="14920" y="5124"/>
                  <a:pt x="14986" y="5190"/>
                </a:cubicBezTo>
                <a:cubicBezTo>
                  <a:pt x="15053" y="5256"/>
                  <a:pt x="15161" y="5256"/>
                  <a:pt x="15227" y="5190"/>
                </a:cubicBezTo>
                <a:cubicBezTo>
                  <a:pt x="15293" y="5124"/>
                  <a:pt x="15293" y="5018"/>
                  <a:pt x="15227" y="4952"/>
                </a:cubicBezTo>
                <a:cubicBezTo>
                  <a:pt x="15194" y="4920"/>
                  <a:pt x="15150" y="4903"/>
                  <a:pt x="15107" y="4903"/>
                </a:cubicBezTo>
                <a:close/>
                <a:moveTo>
                  <a:pt x="15893" y="4903"/>
                </a:moveTo>
                <a:cubicBezTo>
                  <a:pt x="15849" y="4903"/>
                  <a:pt x="15806" y="4920"/>
                  <a:pt x="15772" y="4952"/>
                </a:cubicBezTo>
                <a:cubicBezTo>
                  <a:pt x="15706" y="5018"/>
                  <a:pt x="15706" y="5124"/>
                  <a:pt x="15772" y="5190"/>
                </a:cubicBezTo>
                <a:cubicBezTo>
                  <a:pt x="15839" y="5256"/>
                  <a:pt x="15947" y="5256"/>
                  <a:pt x="16013" y="5190"/>
                </a:cubicBezTo>
                <a:cubicBezTo>
                  <a:pt x="16080" y="5124"/>
                  <a:pt x="16080" y="5018"/>
                  <a:pt x="16013" y="4952"/>
                </a:cubicBezTo>
                <a:cubicBezTo>
                  <a:pt x="15980" y="4920"/>
                  <a:pt x="15936" y="4903"/>
                  <a:pt x="15893" y="4903"/>
                </a:cubicBezTo>
                <a:close/>
                <a:moveTo>
                  <a:pt x="16679" y="4903"/>
                </a:moveTo>
                <a:cubicBezTo>
                  <a:pt x="16636" y="4903"/>
                  <a:pt x="16592" y="4920"/>
                  <a:pt x="16559" y="4952"/>
                </a:cubicBezTo>
                <a:cubicBezTo>
                  <a:pt x="16492" y="5018"/>
                  <a:pt x="16492" y="5124"/>
                  <a:pt x="16559" y="5190"/>
                </a:cubicBezTo>
                <a:cubicBezTo>
                  <a:pt x="16625" y="5256"/>
                  <a:pt x="16733" y="5256"/>
                  <a:pt x="16800" y="5190"/>
                </a:cubicBezTo>
                <a:cubicBezTo>
                  <a:pt x="16866" y="5124"/>
                  <a:pt x="16866" y="5018"/>
                  <a:pt x="16800" y="4952"/>
                </a:cubicBezTo>
                <a:cubicBezTo>
                  <a:pt x="16766" y="4920"/>
                  <a:pt x="16723" y="4903"/>
                  <a:pt x="16679" y="4903"/>
                </a:cubicBezTo>
                <a:close/>
                <a:moveTo>
                  <a:pt x="17465" y="4903"/>
                </a:moveTo>
                <a:cubicBezTo>
                  <a:pt x="17422" y="4903"/>
                  <a:pt x="17378" y="4920"/>
                  <a:pt x="17345" y="4952"/>
                </a:cubicBezTo>
                <a:cubicBezTo>
                  <a:pt x="17279" y="5018"/>
                  <a:pt x="17279" y="5124"/>
                  <a:pt x="17345" y="5190"/>
                </a:cubicBezTo>
                <a:cubicBezTo>
                  <a:pt x="17411" y="5256"/>
                  <a:pt x="17519" y="5256"/>
                  <a:pt x="17585" y="5190"/>
                </a:cubicBezTo>
                <a:cubicBezTo>
                  <a:pt x="17652" y="5124"/>
                  <a:pt x="17652" y="5018"/>
                  <a:pt x="17585" y="4952"/>
                </a:cubicBezTo>
                <a:cubicBezTo>
                  <a:pt x="17552" y="4920"/>
                  <a:pt x="17509" y="4903"/>
                  <a:pt x="17465" y="4903"/>
                </a:cubicBezTo>
                <a:close/>
                <a:moveTo>
                  <a:pt x="18252" y="4903"/>
                </a:moveTo>
                <a:cubicBezTo>
                  <a:pt x="18208" y="4903"/>
                  <a:pt x="18165" y="4920"/>
                  <a:pt x="18131" y="4952"/>
                </a:cubicBezTo>
                <a:cubicBezTo>
                  <a:pt x="18065" y="5018"/>
                  <a:pt x="18065" y="5124"/>
                  <a:pt x="18131" y="5190"/>
                </a:cubicBezTo>
                <a:cubicBezTo>
                  <a:pt x="18198" y="5256"/>
                  <a:pt x="18305" y="5256"/>
                  <a:pt x="18371" y="5190"/>
                </a:cubicBezTo>
                <a:cubicBezTo>
                  <a:pt x="18438" y="5124"/>
                  <a:pt x="18438" y="5018"/>
                  <a:pt x="18371" y="4952"/>
                </a:cubicBezTo>
                <a:cubicBezTo>
                  <a:pt x="18338" y="4920"/>
                  <a:pt x="18295" y="4903"/>
                  <a:pt x="18252" y="4903"/>
                </a:cubicBezTo>
                <a:close/>
                <a:moveTo>
                  <a:pt x="19037" y="4903"/>
                </a:moveTo>
                <a:cubicBezTo>
                  <a:pt x="18994" y="4903"/>
                  <a:pt x="18951" y="4920"/>
                  <a:pt x="18918" y="4952"/>
                </a:cubicBezTo>
                <a:cubicBezTo>
                  <a:pt x="18851" y="5018"/>
                  <a:pt x="18851" y="5124"/>
                  <a:pt x="18918" y="5190"/>
                </a:cubicBezTo>
                <a:cubicBezTo>
                  <a:pt x="18984" y="5256"/>
                  <a:pt x="19091" y="5256"/>
                  <a:pt x="19158" y="5190"/>
                </a:cubicBezTo>
                <a:cubicBezTo>
                  <a:pt x="19224" y="5124"/>
                  <a:pt x="19224" y="5018"/>
                  <a:pt x="19158" y="4952"/>
                </a:cubicBezTo>
                <a:cubicBezTo>
                  <a:pt x="19125" y="4920"/>
                  <a:pt x="19081" y="4903"/>
                  <a:pt x="19037" y="4903"/>
                </a:cubicBezTo>
                <a:close/>
                <a:moveTo>
                  <a:pt x="19824" y="4903"/>
                </a:moveTo>
                <a:cubicBezTo>
                  <a:pt x="19780" y="4903"/>
                  <a:pt x="19736" y="4920"/>
                  <a:pt x="19703" y="4952"/>
                </a:cubicBezTo>
                <a:cubicBezTo>
                  <a:pt x="19637" y="5018"/>
                  <a:pt x="19637" y="5124"/>
                  <a:pt x="19703" y="5190"/>
                </a:cubicBezTo>
                <a:cubicBezTo>
                  <a:pt x="19770" y="5256"/>
                  <a:pt x="19878" y="5256"/>
                  <a:pt x="19944" y="5190"/>
                </a:cubicBezTo>
                <a:cubicBezTo>
                  <a:pt x="20010" y="5124"/>
                  <a:pt x="20010" y="5018"/>
                  <a:pt x="19944" y="4952"/>
                </a:cubicBezTo>
                <a:cubicBezTo>
                  <a:pt x="19911" y="4920"/>
                  <a:pt x="19867" y="4903"/>
                  <a:pt x="19824" y="4903"/>
                </a:cubicBezTo>
                <a:close/>
                <a:moveTo>
                  <a:pt x="20610" y="4903"/>
                </a:moveTo>
                <a:cubicBezTo>
                  <a:pt x="20566" y="4903"/>
                  <a:pt x="20523" y="4920"/>
                  <a:pt x="20490" y="4952"/>
                </a:cubicBezTo>
                <a:cubicBezTo>
                  <a:pt x="20423" y="5018"/>
                  <a:pt x="20423" y="5124"/>
                  <a:pt x="20490" y="5190"/>
                </a:cubicBezTo>
                <a:cubicBezTo>
                  <a:pt x="20556" y="5256"/>
                  <a:pt x="20664" y="5256"/>
                  <a:pt x="20730" y="5190"/>
                </a:cubicBezTo>
                <a:cubicBezTo>
                  <a:pt x="20797" y="5124"/>
                  <a:pt x="20797" y="5018"/>
                  <a:pt x="20730" y="4952"/>
                </a:cubicBezTo>
                <a:cubicBezTo>
                  <a:pt x="20697" y="4920"/>
                  <a:pt x="20653" y="4903"/>
                  <a:pt x="20610" y="4903"/>
                </a:cubicBezTo>
                <a:close/>
                <a:moveTo>
                  <a:pt x="21396" y="4903"/>
                </a:moveTo>
                <a:cubicBezTo>
                  <a:pt x="21353" y="4903"/>
                  <a:pt x="21309" y="4920"/>
                  <a:pt x="21276" y="4952"/>
                </a:cubicBezTo>
                <a:cubicBezTo>
                  <a:pt x="21209" y="5018"/>
                  <a:pt x="21209" y="5124"/>
                  <a:pt x="21276" y="5190"/>
                </a:cubicBezTo>
                <a:cubicBezTo>
                  <a:pt x="21342" y="5256"/>
                  <a:pt x="21450" y="5256"/>
                  <a:pt x="21517" y="5190"/>
                </a:cubicBezTo>
                <a:cubicBezTo>
                  <a:pt x="21583" y="5124"/>
                  <a:pt x="21583" y="5018"/>
                  <a:pt x="21517" y="4952"/>
                </a:cubicBezTo>
                <a:cubicBezTo>
                  <a:pt x="21483" y="4920"/>
                  <a:pt x="21440" y="4903"/>
                  <a:pt x="21396" y="4903"/>
                </a:cubicBezTo>
                <a:close/>
                <a:moveTo>
                  <a:pt x="169" y="5720"/>
                </a:moveTo>
                <a:cubicBezTo>
                  <a:pt x="126" y="5720"/>
                  <a:pt x="83" y="5737"/>
                  <a:pt x="49" y="5770"/>
                </a:cubicBezTo>
                <a:cubicBezTo>
                  <a:pt x="-17" y="5835"/>
                  <a:pt x="-17" y="5942"/>
                  <a:pt x="49" y="6007"/>
                </a:cubicBezTo>
                <a:cubicBezTo>
                  <a:pt x="116" y="6073"/>
                  <a:pt x="223" y="6073"/>
                  <a:pt x="290" y="6007"/>
                </a:cubicBezTo>
                <a:cubicBezTo>
                  <a:pt x="356" y="5942"/>
                  <a:pt x="356" y="5835"/>
                  <a:pt x="290" y="5770"/>
                </a:cubicBezTo>
                <a:cubicBezTo>
                  <a:pt x="256" y="5737"/>
                  <a:pt x="213" y="5720"/>
                  <a:pt x="169" y="5720"/>
                </a:cubicBezTo>
                <a:close/>
                <a:moveTo>
                  <a:pt x="955" y="5720"/>
                </a:moveTo>
                <a:cubicBezTo>
                  <a:pt x="912" y="5720"/>
                  <a:pt x="869" y="5737"/>
                  <a:pt x="836" y="5770"/>
                </a:cubicBezTo>
                <a:cubicBezTo>
                  <a:pt x="769" y="5835"/>
                  <a:pt x="769" y="5942"/>
                  <a:pt x="836" y="6007"/>
                </a:cubicBezTo>
                <a:cubicBezTo>
                  <a:pt x="902" y="6073"/>
                  <a:pt x="1009" y="6073"/>
                  <a:pt x="1076" y="6007"/>
                </a:cubicBezTo>
                <a:cubicBezTo>
                  <a:pt x="1142" y="5942"/>
                  <a:pt x="1142" y="5835"/>
                  <a:pt x="1076" y="5770"/>
                </a:cubicBezTo>
                <a:cubicBezTo>
                  <a:pt x="1043" y="5737"/>
                  <a:pt x="999" y="5720"/>
                  <a:pt x="955" y="5720"/>
                </a:cubicBezTo>
                <a:close/>
                <a:moveTo>
                  <a:pt x="1742" y="5720"/>
                </a:moveTo>
                <a:cubicBezTo>
                  <a:pt x="1698" y="5720"/>
                  <a:pt x="1654" y="5737"/>
                  <a:pt x="1621" y="5770"/>
                </a:cubicBezTo>
                <a:cubicBezTo>
                  <a:pt x="1555" y="5835"/>
                  <a:pt x="1555" y="5942"/>
                  <a:pt x="1621" y="6007"/>
                </a:cubicBezTo>
                <a:cubicBezTo>
                  <a:pt x="1688" y="6073"/>
                  <a:pt x="1796" y="6073"/>
                  <a:pt x="1862" y="6007"/>
                </a:cubicBezTo>
                <a:cubicBezTo>
                  <a:pt x="1928" y="5942"/>
                  <a:pt x="1928" y="5835"/>
                  <a:pt x="1862" y="5770"/>
                </a:cubicBezTo>
                <a:cubicBezTo>
                  <a:pt x="1829" y="5737"/>
                  <a:pt x="1785" y="5720"/>
                  <a:pt x="1742" y="5720"/>
                </a:cubicBezTo>
                <a:close/>
                <a:moveTo>
                  <a:pt x="2528" y="5720"/>
                </a:moveTo>
                <a:cubicBezTo>
                  <a:pt x="2484" y="5720"/>
                  <a:pt x="2441" y="5737"/>
                  <a:pt x="2408" y="5770"/>
                </a:cubicBezTo>
                <a:cubicBezTo>
                  <a:pt x="2341" y="5835"/>
                  <a:pt x="2341" y="5942"/>
                  <a:pt x="2408" y="6007"/>
                </a:cubicBezTo>
                <a:cubicBezTo>
                  <a:pt x="2474" y="6073"/>
                  <a:pt x="2582" y="6073"/>
                  <a:pt x="2648" y="6007"/>
                </a:cubicBezTo>
                <a:cubicBezTo>
                  <a:pt x="2715" y="5942"/>
                  <a:pt x="2715" y="5835"/>
                  <a:pt x="2648" y="5770"/>
                </a:cubicBezTo>
                <a:cubicBezTo>
                  <a:pt x="2615" y="5737"/>
                  <a:pt x="2571" y="5720"/>
                  <a:pt x="2528" y="5720"/>
                </a:cubicBezTo>
                <a:close/>
                <a:moveTo>
                  <a:pt x="3314" y="5720"/>
                </a:moveTo>
                <a:cubicBezTo>
                  <a:pt x="3271" y="5720"/>
                  <a:pt x="3227" y="5737"/>
                  <a:pt x="3194" y="5770"/>
                </a:cubicBezTo>
                <a:cubicBezTo>
                  <a:pt x="3127" y="5835"/>
                  <a:pt x="3127" y="5942"/>
                  <a:pt x="3194" y="6007"/>
                </a:cubicBezTo>
                <a:cubicBezTo>
                  <a:pt x="3260" y="6073"/>
                  <a:pt x="3368" y="6073"/>
                  <a:pt x="3434" y="6007"/>
                </a:cubicBezTo>
                <a:cubicBezTo>
                  <a:pt x="3500" y="5942"/>
                  <a:pt x="3500" y="5835"/>
                  <a:pt x="3434" y="5770"/>
                </a:cubicBezTo>
                <a:cubicBezTo>
                  <a:pt x="3401" y="5737"/>
                  <a:pt x="3358" y="5720"/>
                  <a:pt x="3314" y="5720"/>
                </a:cubicBezTo>
                <a:close/>
                <a:moveTo>
                  <a:pt x="4101" y="5720"/>
                </a:moveTo>
                <a:cubicBezTo>
                  <a:pt x="4057" y="5720"/>
                  <a:pt x="4013" y="5737"/>
                  <a:pt x="3980" y="5770"/>
                </a:cubicBezTo>
                <a:cubicBezTo>
                  <a:pt x="3914" y="5835"/>
                  <a:pt x="3914" y="5942"/>
                  <a:pt x="3980" y="6007"/>
                </a:cubicBezTo>
                <a:cubicBezTo>
                  <a:pt x="4047" y="6073"/>
                  <a:pt x="4154" y="6073"/>
                  <a:pt x="4220" y="6007"/>
                </a:cubicBezTo>
                <a:cubicBezTo>
                  <a:pt x="4287" y="5942"/>
                  <a:pt x="4287" y="5835"/>
                  <a:pt x="4220" y="5770"/>
                </a:cubicBezTo>
                <a:cubicBezTo>
                  <a:pt x="4187" y="5737"/>
                  <a:pt x="4144" y="5720"/>
                  <a:pt x="4101" y="5720"/>
                </a:cubicBezTo>
                <a:close/>
                <a:moveTo>
                  <a:pt x="4886" y="5720"/>
                </a:moveTo>
                <a:cubicBezTo>
                  <a:pt x="4843" y="5720"/>
                  <a:pt x="4800" y="5737"/>
                  <a:pt x="4766" y="5770"/>
                </a:cubicBezTo>
                <a:cubicBezTo>
                  <a:pt x="4700" y="5835"/>
                  <a:pt x="4700" y="5942"/>
                  <a:pt x="4766" y="6007"/>
                </a:cubicBezTo>
                <a:cubicBezTo>
                  <a:pt x="4833" y="6073"/>
                  <a:pt x="4940" y="6073"/>
                  <a:pt x="5007" y="6007"/>
                </a:cubicBezTo>
                <a:cubicBezTo>
                  <a:pt x="5073" y="5942"/>
                  <a:pt x="5073" y="5835"/>
                  <a:pt x="5007" y="5770"/>
                </a:cubicBezTo>
                <a:cubicBezTo>
                  <a:pt x="4973" y="5737"/>
                  <a:pt x="4930" y="5720"/>
                  <a:pt x="4886" y="5720"/>
                </a:cubicBezTo>
                <a:close/>
                <a:moveTo>
                  <a:pt x="5672" y="5720"/>
                </a:moveTo>
                <a:cubicBezTo>
                  <a:pt x="5629" y="5720"/>
                  <a:pt x="5586" y="5737"/>
                  <a:pt x="5553" y="5770"/>
                </a:cubicBezTo>
                <a:cubicBezTo>
                  <a:pt x="5486" y="5835"/>
                  <a:pt x="5486" y="5942"/>
                  <a:pt x="5553" y="6007"/>
                </a:cubicBezTo>
                <a:cubicBezTo>
                  <a:pt x="5619" y="6073"/>
                  <a:pt x="5726" y="6073"/>
                  <a:pt x="5793" y="6007"/>
                </a:cubicBezTo>
                <a:cubicBezTo>
                  <a:pt x="5859" y="5942"/>
                  <a:pt x="5859" y="5835"/>
                  <a:pt x="5793" y="5770"/>
                </a:cubicBezTo>
                <a:cubicBezTo>
                  <a:pt x="5760" y="5737"/>
                  <a:pt x="5716" y="5720"/>
                  <a:pt x="5672" y="5720"/>
                </a:cubicBezTo>
                <a:close/>
                <a:moveTo>
                  <a:pt x="6459" y="5720"/>
                </a:moveTo>
                <a:cubicBezTo>
                  <a:pt x="6415" y="5720"/>
                  <a:pt x="6372" y="5737"/>
                  <a:pt x="6338" y="5770"/>
                </a:cubicBezTo>
                <a:cubicBezTo>
                  <a:pt x="6272" y="5835"/>
                  <a:pt x="6272" y="5942"/>
                  <a:pt x="6338" y="6007"/>
                </a:cubicBezTo>
                <a:cubicBezTo>
                  <a:pt x="6405" y="6073"/>
                  <a:pt x="6513" y="6073"/>
                  <a:pt x="6579" y="6007"/>
                </a:cubicBezTo>
                <a:cubicBezTo>
                  <a:pt x="6646" y="5942"/>
                  <a:pt x="6646" y="5835"/>
                  <a:pt x="6579" y="5770"/>
                </a:cubicBezTo>
                <a:cubicBezTo>
                  <a:pt x="6546" y="5737"/>
                  <a:pt x="6502" y="5720"/>
                  <a:pt x="6459" y="5720"/>
                </a:cubicBezTo>
                <a:close/>
                <a:moveTo>
                  <a:pt x="7245" y="5720"/>
                </a:moveTo>
                <a:cubicBezTo>
                  <a:pt x="7202" y="5720"/>
                  <a:pt x="7158" y="5737"/>
                  <a:pt x="7125" y="5770"/>
                </a:cubicBezTo>
                <a:cubicBezTo>
                  <a:pt x="7058" y="5835"/>
                  <a:pt x="7058" y="5942"/>
                  <a:pt x="7125" y="6007"/>
                </a:cubicBezTo>
                <a:cubicBezTo>
                  <a:pt x="7191" y="6073"/>
                  <a:pt x="7299" y="6073"/>
                  <a:pt x="7365" y="6007"/>
                </a:cubicBezTo>
                <a:cubicBezTo>
                  <a:pt x="7432" y="5942"/>
                  <a:pt x="7432" y="5835"/>
                  <a:pt x="7365" y="5770"/>
                </a:cubicBezTo>
                <a:cubicBezTo>
                  <a:pt x="7332" y="5737"/>
                  <a:pt x="7289" y="5720"/>
                  <a:pt x="7245" y="5720"/>
                </a:cubicBezTo>
                <a:close/>
                <a:moveTo>
                  <a:pt x="8031" y="5720"/>
                </a:moveTo>
                <a:cubicBezTo>
                  <a:pt x="7988" y="5720"/>
                  <a:pt x="7944" y="5737"/>
                  <a:pt x="7911" y="5770"/>
                </a:cubicBezTo>
                <a:cubicBezTo>
                  <a:pt x="7845" y="5835"/>
                  <a:pt x="7845" y="5942"/>
                  <a:pt x="7911" y="6007"/>
                </a:cubicBezTo>
                <a:cubicBezTo>
                  <a:pt x="7977" y="6073"/>
                  <a:pt x="8085" y="6073"/>
                  <a:pt x="8151" y="6007"/>
                </a:cubicBezTo>
                <a:cubicBezTo>
                  <a:pt x="8217" y="5942"/>
                  <a:pt x="8217" y="5835"/>
                  <a:pt x="8151" y="5770"/>
                </a:cubicBezTo>
                <a:cubicBezTo>
                  <a:pt x="8118" y="5737"/>
                  <a:pt x="8075" y="5720"/>
                  <a:pt x="8031" y="5720"/>
                </a:cubicBezTo>
                <a:close/>
                <a:moveTo>
                  <a:pt x="8818" y="5720"/>
                </a:moveTo>
                <a:cubicBezTo>
                  <a:pt x="8774" y="5720"/>
                  <a:pt x="8730" y="5737"/>
                  <a:pt x="8697" y="5770"/>
                </a:cubicBezTo>
                <a:cubicBezTo>
                  <a:pt x="8631" y="5835"/>
                  <a:pt x="8631" y="5942"/>
                  <a:pt x="8697" y="6007"/>
                </a:cubicBezTo>
                <a:cubicBezTo>
                  <a:pt x="8764" y="6073"/>
                  <a:pt x="8871" y="6073"/>
                  <a:pt x="8937" y="6007"/>
                </a:cubicBezTo>
                <a:cubicBezTo>
                  <a:pt x="9004" y="5942"/>
                  <a:pt x="9004" y="5835"/>
                  <a:pt x="8937" y="5770"/>
                </a:cubicBezTo>
                <a:cubicBezTo>
                  <a:pt x="8904" y="5737"/>
                  <a:pt x="8861" y="5720"/>
                  <a:pt x="8818" y="5720"/>
                </a:cubicBezTo>
                <a:close/>
                <a:moveTo>
                  <a:pt x="9603" y="5720"/>
                </a:moveTo>
                <a:cubicBezTo>
                  <a:pt x="9560" y="5720"/>
                  <a:pt x="9517" y="5737"/>
                  <a:pt x="9483" y="5770"/>
                </a:cubicBezTo>
                <a:cubicBezTo>
                  <a:pt x="9417" y="5835"/>
                  <a:pt x="9417" y="5942"/>
                  <a:pt x="9483" y="6007"/>
                </a:cubicBezTo>
                <a:cubicBezTo>
                  <a:pt x="9550" y="6073"/>
                  <a:pt x="9657" y="6073"/>
                  <a:pt x="9724" y="6007"/>
                </a:cubicBezTo>
                <a:cubicBezTo>
                  <a:pt x="9790" y="5942"/>
                  <a:pt x="9790" y="5835"/>
                  <a:pt x="9724" y="5770"/>
                </a:cubicBezTo>
                <a:cubicBezTo>
                  <a:pt x="9690" y="5737"/>
                  <a:pt x="9647" y="5720"/>
                  <a:pt x="9603" y="5720"/>
                </a:cubicBezTo>
                <a:close/>
                <a:moveTo>
                  <a:pt x="10390" y="5720"/>
                </a:moveTo>
                <a:cubicBezTo>
                  <a:pt x="10346" y="5720"/>
                  <a:pt x="10303" y="5737"/>
                  <a:pt x="10270" y="5770"/>
                </a:cubicBezTo>
                <a:cubicBezTo>
                  <a:pt x="10203" y="5835"/>
                  <a:pt x="10203" y="5942"/>
                  <a:pt x="10270" y="6007"/>
                </a:cubicBezTo>
                <a:cubicBezTo>
                  <a:pt x="10336" y="6073"/>
                  <a:pt x="10444" y="6073"/>
                  <a:pt x="10510" y="6007"/>
                </a:cubicBezTo>
                <a:cubicBezTo>
                  <a:pt x="10576" y="5942"/>
                  <a:pt x="10576" y="5835"/>
                  <a:pt x="10510" y="5770"/>
                </a:cubicBezTo>
                <a:cubicBezTo>
                  <a:pt x="10477" y="5737"/>
                  <a:pt x="10433" y="5720"/>
                  <a:pt x="10390" y="5720"/>
                </a:cubicBezTo>
                <a:close/>
                <a:moveTo>
                  <a:pt x="11176" y="5720"/>
                </a:moveTo>
                <a:cubicBezTo>
                  <a:pt x="11132" y="5720"/>
                  <a:pt x="11089" y="5737"/>
                  <a:pt x="11055" y="5770"/>
                </a:cubicBezTo>
                <a:cubicBezTo>
                  <a:pt x="10989" y="5835"/>
                  <a:pt x="10989" y="5942"/>
                  <a:pt x="11055" y="6007"/>
                </a:cubicBezTo>
                <a:cubicBezTo>
                  <a:pt x="11122" y="6073"/>
                  <a:pt x="11230" y="6073"/>
                  <a:pt x="11296" y="6007"/>
                </a:cubicBezTo>
                <a:cubicBezTo>
                  <a:pt x="11363" y="5942"/>
                  <a:pt x="11363" y="5835"/>
                  <a:pt x="11296" y="5770"/>
                </a:cubicBezTo>
                <a:cubicBezTo>
                  <a:pt x="11263" y="5737"/>
                  <a:pt x="11219" y="5720"/>
                  <a:pt x="11176" y="5720"/>
                </a:cubicBezTo>
                <a:close/>
                <a:moveTo>
                  <a:pt x="11962" y="5720"/>
                </a:moveTo>
                <a:cubicBezTo>
                  <a:pt x="11919" y="5720"/>
                  <a:pt x="11875" y="5737"/>
                  <a:pt x="11842" y="5770"/>
                </a:cubicBezTo>
                <a:cubicBezTo>
                  <a:pt x="11775" y="5835"/>
                  <a:pt x="11775" y="5942"/>
                  <a:pt x="11842" y="6007"/>
                </a:cubicBezTo>
                <a:cubicBezTo>
                  <a:pt x="11908" y="6073"/>
                  <a:pt x="12016" y="6073"/>
                  <a:pt x="12083" y="6007"/>
                </a:cubicBezTo>
                <a:cubicBezTo>
                  <a:pt x="12149" y="5942"/>
                  <a:pt x="12149" y="5835"/>
                  <a:pt x="12083" y="5770"/>
                </a:cubicBezTo>
                <a:cubicBezTo>
                  <a:pt x="12049" y="5737"/>
                  <a:pt x="12006" y="5720"/>
                  <a:pt x="11962" y="5720"/>
                </a:cubicBezTo>
                <a:close/>
                <a:moveTo>
                  <a:pt x="12748" y="5720"/>
                </a:moveTo>
                <a:cubicBezTo>
                  <a:pt x="12705" y="5720"/>
                  <a:pt x="12661" y="5737"/>
                  <a:pt x="12628" y="5770"/>
                </a:cubicBezTo>
                <a:cubicBezTo>
                  <a:pt x="12562" y="5835"/>
                  <a:pt x="12562" y="5942"/>
                  <a:pt x="12628" y="6007"/>
                </a:cubicBezTo>
                <a:cubicBezTo>
                  <a:pt x="12694" y="6073"/>
                  <a:pt x="12802" y="6073"/>
                  <a:pt x="12868" y="6007"/>
                </a:cubicBezTo>
                <a:cubicBezTo>
                  <a:pt x="12935" y="5942"/>
                  <a:pt x="12935" y="5835"/>
                  <a:pt x="12868" y="5770"/>
                </a:cubicBezTo>
                <a:cubicBezTo>
                  <a:pt x="12835" y="5737"/>
                  <a:pt x="12792" y="5720"/>
                  <a:pt x="12748" y="5720"/>
                </a:cubicBezTo>
                <a:close/>
                <a:moveTo>
                  <a:pt x="13535" y="5720"/>
                </a:moveTo>
                <a:cubicBezTo>
                  <a:pt x="13491" y="5720"/>
                  <a:pt x="13447" y="5737"/>
                  <a:pt x="13414" y="5770"/>
                </a:cubicBezTo>
                <a:cubicBezTo>
                  <a:pt x="13348" y="5835"/>
                  <a:pt x="13348" y="5942"/>
                  <a:pt x="13414" y="6007"/>
                </a:cubicBezTo>
                <a:cubicBezTo>
                  <a:pt x="13481" y="6073"/>
                  <a:pt x="13588" y="6073"/>
                  <a:pt x="13654" y="6007"/>
                </a:cubicBezTo>
                <a:cubicBezTo>
                  <a:pt x="13721" y="5942"/>
                  <a:pt x="13721" y="5835"/>
                  <a:pt x="13654" y="5770"/>
                </a:cubicBezTo>
                <a:cubicBezTo>
                  <a:pt x="13621" y="5737"/>
                  <a:pt x="13578" y="5720"/>
                  <a:pt x="13535" y="5720"/>
                </a:cubicBezTo>
                <a:close/>
                <a:moveTo>
                  <a:pt x="14320" y="5720"/>
                </a:moveTo>
                <a:cubicBezTo>
                  <a:pt x="14277" y="5720"/>
                  <a:pt x="14234" y="5737"/>
                  <a:pt x="14201" y="5770"/>
                </a:cubicBezTo>
                <a:cubicBezTo>
                  <a:pt x="14134" y="5835"/>
                  <a:pt x="14134" y="5942"/>
                  <a:pt x="14201" y="6007"/>
                </a:cubicBezTo>
                <a:cubicBezTo>
                  <a:pt x="14267" y="6073"/>
                  <a:pt x="14374" y="6073"/>
                  <a:pt x="14441" y="6007"/>
                </a:cubicBezTo>
                <a:cubicBezTo>
                  <a:pt x="14507" y="5942"/>
                  <a:pt x="14507" y="5835"/>
                  <a:pt x="14441" y="5770"/>
                </a:cubicBezTo>
                <a:cubicBezTo>
                  <a:pt x="14408" y="5737"/>
                  <a:pt x="14364" y="5720"/>
                  <a:pt x="14320" y="5720"/>
                </a:cubicBezTo>
                <a:close/>
                <a:moveTo>
                  <a:pt x="15107" y="5720"/>
                </a:moveTo>
                <a:cubicBezTo>
                  <a:pt x="15063" y="5720"/>
                  <a:pt x="15019" y="5737"/>
                  <a:pt x="14986" y="5770"/>
                </a:cubicBezTo>
                <a:cubicBezTo>
                  <a:pt x="14920" y="5835"/>
                  <a:pt x="14920" y="5942"/>
                  <a:pt x="14986" y="6007"/>
                </a:cubicBezTo>
                <a:cubicBezTo>
                  <a:pt x="15053" y="6073"/>
                  <a:pt x="15161" y="6073"/>
                  <a:pt x="15227" y="6007"/>
                </a:cubicBezTo>
                <a:cubicBezTo>
                  <a:pt x="15293" y="5942"/>
                  <a:pt x="15293" y="5835"/>
                  <a:pt x="15227" y="5770"/>
                </a:cubicBezTo>
                <a:cubicBezTo>
                  <a:pt x="15194" y="5737"/>
                  <a:pt x="15150" y="5720"/>
                  <a:pt x="15107" y="5720"/>
                </a:cubicBezTo>
                <a:close/>
                <a:moveTo>
                  <a:pt x="15893" y="5720"/>
                </a:moveTo>
                <a:cubicBezTo>
                  <a:pt x="15849" y="5720"/>
                  <a:pt x="15806" y="5737"/>
                  <a:pt x="15772" y="5770"/>
                </a:cubicBezTo>
                <a:cubicBezTo>
                  <a:pt x="15706" y="5835"/>
                  <a:pt x="15706" y="5942"/>
                  <a:pt x="15772" y="6007"/>
                </a:cubicBezTo>
                <a:cubicBezTo>
                  <a:pt x="15839" y="6073"/>
                  <a:pt x="15947" y="6073"/>
                  <a:pt x="16013" y="6007"/>
                </a:cubicBezTo>
                <a:cubicBezTo>
                  <a:pt x="16080" y="5942"/>
                  <a:pt x="16080" y="5835"/>
                  <a:pt x="16013" y="5770"/>
                </a:cubicBezTo>
                <a:cubicBezTo>
                  <a:pt x="15980" y="5737"/>
                  <a:pt x="15936" y="5720"/>
                  <a:pt x="15893" y="5720"/>
                </a:cubicBezTo>
                <a:close/>
                <a:moveTo>
                  <a:pt x="16679" y="5720"/>
                </a:moveTo>
                <a:cubicBezTo>
                  <a:pt x="16636" y="5720"/>
                  <a:pt x="16592" y="5737"/>
                  <a:pt x="16559" y="5770"/>
                </a:cubicBezTo>
                <a:cubicBezTo>
                  <a:pt x="16492" y="5835"/>
                  <a:pt x="16492" y="5942"/>
                  <a:pt x="16559" y="6007"/>
                </a:cubicBezTo>
                <a:cubicBezTo>
                  <a:pt x="16625" y="6073"/>
                  <a:pt x="16733" y="6073"/>
                  <a:pt x="16800" y="6007"/>
                </a:cubicBezTo>
                <a:cubicBezTo>
                  <a:pt x="16866" y="5942"/>
                  <a:pt x="16866" y="5835"/>
                  <a:pt x="16800" y="5770"/>
                </a:cubicBezTo>
                <a:cubicBezTo>
                  <a:pt x="16766" y="5737"/>
                  <a:pt x="16723" y="5720"/>
                  <a:pt x="16679" y="5720"/>
                </a:cubicBezTo>
                <a:close/>
                <a:moveTo>
                  <a:pt x="17465" y="5720"/>
                </a:moveTo>
                <a:cubicBezTo>
                  <a:pt x="17422" y="5720"/>
                  <a:pt x="17378" y="5737"/>
                  <a:pt x="17345" y="5770"/>
                </a:cubicBezTo>
                <a:cubicBezTo>
                  <a:pt x="17279" y="5835"/>
                  <a:pt x="17279" y="5942"/>
                  <a:pt x="17345" y="6007"/>
                </a:cubicBezTo>
                <a:cubicBezTo>
                  <a:pt x="17411" y="6073"/>
                  <a:pt x="17519" y="6073"/>
                  <a:pt x="17585" y="6007"/>
                </a:cubicBezTo>
                <a:cubicBezTo>
                  <a:pt x="17652" y="5942"/>
                  <a:pt x="17652" y="5835"/>
                  <a:pt x="17585" y="5770"/>
                </a:cubicBezTo>
                <a:cubicBezTo>
                  <a:pt x="17552" y="5737"/>
                  <a:pt x="17509" y="5720"/>
                  <a:pt x="17465" y="5720"/>
                </a:cubicBezTo>
                <a:close/>
                <a:moveTo>
                  <a:pt x="18252" y="5720"/>
                </a:moveTo>
                <a:cubicBezTo>
                  <a:pt x="18208" y="5720"/>
                  <a:pt x="18165" y="5737"/>
                  <a:pt x="18131" y="5770"/>
                </a:cubicBezTo>
                <a:cubicBezTo>
                  <a:pt x="18065" y="5835"/>
                  <a:pt x="18065" y="5942"/>
                  <a:pt x="18131" y="6007"/>
                </a:cubicBezTo>
                <a:cubicBezTo>
                  <a:pt x="18198" y="6073"/>
                  <a:pt x="18305" y="6073"/>
                  <a:pt x="18371" y="6007"/>
                </a:cubicBezTo>
                <a:cubicBezTo>
                  <a:pt x="18438" y="5942"/>
                  <a:pt x="18438" y="5835"/>
                  <a:pt x="18371" y="5770"/>
                </a:cubicBezTo>
                <a:cubicBezTo>
                  <a:pt x="18338" y="5737"/>
                  <a:pt x="18295" y="5720"/>
                  <a:pt x="18252" y="5720"/>
                </a:cubicBezTo>
                <a:close/>
                <a:moveTo>
                  <a:pt x="19037" y="5720"/>
                </a:moveTo>
                <a:cubicBezTo>
                  <a:pt x="18994" y="5720"/>
                  <a:pt x="18951" y="5737"/>
                  <a:pt x="18918" y="5770"/>
                </a:cubicBezTo>
                <a:cubicBezTo>
                  <a:pt x="18851" y="5835"/>
                  <a:pt x="18851" y="5942"/>
                  <a:pt x="18918" y="6007"/>
                </a:cubicBezTo>
                <a:cubicBezTo>
                  <a:pt x="18984" y="6073"/>
                  <a:pt x="19091" y="6073"/>
                  <a:pt x="19158" y="6007"/>
                </a:cubicBezTo>
                <a:cubicBezTo>
                  <a:pt x="19224" y="5942"/>
                  <a:pt x="19224" y="5835"/>
                  <a:pt x="19158" y="5770"/>
                </a:cubicBezTo>
                <a:cubicBezTo>
                  <a:pt x="19125" y="5737"/>
                  <a:pt x="19081" y="5720"/>
                  <a:pt x="19037" y="5720"/>
                </a:cubicBezTo>
                <a:close/>
                <a:moveTo>
                  <a:pt x="19824" y="5720"/>
                </a:moveTo>
                <a:cubicBezTo>
                  <a:pt x="19780" y="5720"/>
                  <a:pt x="19736" y="5737"/>
                  <a:pt x="19703" y="5770"/>
                </a:cubicBezTo>
                <a:cubicBezTo>
                  <a:pt x="19637" y="5835"/>
                  <a:pt x="19637" y="5942"/>
                  <a:pt x="19703" y="6007"/>
                </a:cubicBezTo>
                <a:cubicBezTo>
                  <a:pt x="19770" y="6073"/>
                  <a:pt x="19878" y="6073"/>
                  <a:pt x="19944" y="6007"/>
                </a:cubicBezTo>
                <a:cubicBezTo>
                  <a:pt x="20010" y="5942"/>
                  <a:pt x="20010" y="5835"/>
                  <a:pt x="19944" y="5770"/>
                </a:cubicBezTo>
                <a:cubicBezTo>
                  <a:pt x="19911" y="5737"/>
                  <a:pt x="19867" y="5720"/>
                  <a:pt x="19824" y="5720"/>
                </a:cubicBezTo>
                <a:close/>
                <a:moveTo>
                  <a:pt x="20610" y="5720"/>
                </a:moveTo>
                <a:cubicBezTo>
                  <a:pt x="20566" y="5720"/>
                  <a:pt x="20523" y="5737"/>
                  <a:pt x="20490" y="5770"/>
                </a:cubicBezTo>
                <a:cubicBezTo>
                  <a:pt x="20423" y="5835"/>
                  <a:pt x="20423" y="5942"/>
                  <a:pt x="20490" y="6007"/>
                </a:cubicBezTo>
                <a:cubicBezTo>
                  <a:pt x="20556" y="6073"/>
                  <a:pt x="20664" y="6073"/>
                  <a:pt x="20730" y="6007"/>
                </a:cubicBezTo>
                <a:cubicBezTo>
                  <a:pt x="20797" y="5942"/>
                  <a:pt x="20797" y="5835"/>
                  <a:pt x="20730" y="5770"/>
                </a:cubicBezTo>
                <a:cubicBezTo>
                  <a:pt x="20697" y="5737"/>
                  <a:pt x="20653" y="5720"/>
                  <a:pt x="20610" y="5720"/>
                </a:cubicBezTo>
                <a:close/>
                <a:moveTo>
                  <a:pt x="21396" y="5720"/>
                </a:moveTo>
                <a:cubicBezTo>
                  <a:pt x="21353" y="5720"/>
                  <a:pt x="21309" y="5737"/>
                  <a:pt x="21276" y="5770"/>
                </a:cubicBezTo>
                <a:cubicBezTo>
                  <a:pt x="21209" y="5835"/>
                  <a:pt x="21209" y="5942"/>
                  <a:pt x="21276" y="6007"/>
                </a:cubicBezTo>
                <a:cubicBezTo>
                  <a:pt x="21342" y="6073"/>
                  <a:pt x="21450" y="6073"/>
                  <a:pt x="21517" y="6007"/>
                </a:cubicBezTo>
                <a:cubicBezTo>
                  <a:pt x="21583" y="5942"/>
                  <a:pt x="21583" y="5835"/>
                  <a:pt x="21517" y="5770"/>
                </a:cubicBezTo>
                <a:cubicBezTo>
                  <a:pt x="21483" y="5737"/>
                  <a:pt x="21440" y="5720"/>
                  <a:pt x="21396" y="5720"/>
                </a:cubicBezTo>
                <a:close/>
                <a:moveTo>
                  <a:pt x="169" y="6537"/>
                </a:moveTo>
                <a:cubicBezTo>
                  <a:pt x="126" y="6537"/>
                  <a:pt x="83" y="6554"/>
                  <a:pt x="49" y="6587"/>
                </a:cubicBezTo>
                <a:cubicBezTo>
                  <a:pt x="-17" y="6652"/>
                  <a:pt x="-17" y="6759"/>
                  <a:pt x="49" y="6824"/>
                </a:cubicBezTo>
                <a:cubicBezTo>
                  <a:pt x="116" y="6890"/>
                  <a:pt x="223" y="6890"/>
                  <a:pt x="290" y="6824"/>
                </a:cubicBezTo>
                <a:cubicBezTo>
                  <a:pt x="356" y="6759"/>
                  <a:pt x="356" y="6652"/>
                  <a:pt x="290" y="6587"/>
                </a:cubicBezTo>
                <a:cubicBezTo>
                  <a:pt x="256" y="6554"/>
                  <a:pt x="213" y="6537"/>
                  <a:pt x="169" y="6537"/>
                </a:cubicBezTo>
                <a:close/>
                <a:moveTo>
                  <a:pt x="955" y="6537"/>
                </a:moveTo>
                <a:cubicBezTo>
                  <a:pt x="912" y="6537"/>
                  <a:pt x="869" y="6554"/>
                  <a:pt x="836" y="6587"/>
                </a:cubicBezTo>
                <a:cubicBezTo>
                  <a:pt x="769" y="6652"/>
                  <a:pt x="769" y="6759"/>
                  <a:pt x="836" y="6824"/>
                </a:cubicBezTo>
                <a:cubicBezTo>
                  <a:pt x="902" y="6890"/>
                  <a:pt x="1009" y="6890"/>
                  <a:pt x="1076" y="6824"/>
                </a:cubicBezTo>
                <a:cubicBezTo>
                  <a:pt x="1142" y="6759"/>
                  <a:pt x="1142" y="6652"/>
                  <a:pt x="1076" y="6587"/>
                </a:cubicBezTo>
                <a:cubicBezTo>
                  <a:pt x="1043" y="6554"/>
                  <a:pt x="999" y="6537"/>
                  <a:pt x="955" y="6537"/>
                </a:cubicBezTo>
                <a:close/>
                <a:moveTo>
                  <a:pt x="1742" y="6537"/>
                </a:moveTo>
                <a:cubicBezTo>
                  <a:pt x="1698" y="6537"/>
                  <a:pt x="1654" y="6554"/>
                  <a:pt x="1621" y="6587"/>
                </a:cubicBezTo>
                <a:cubicBezTo>
                  <a:pt x="1555" y="6652"/>
                  <a:pt x="1555" y="6759"/>
                  <a:pt x="1621" y="6824"/>
                </a:cubicBezTo>
                <a:cubicBezTo>
                  <a:pt x="1688" y="6890"/>
                  <a:pt x="1796" y="6890"/>
                  <a:pt x="1862" y="6824"/>
                </a:cubicBezTo>
                <a:cubicBezTo>
                  <a:pt x="1928" y="6759"/>
                  <a:pt x="1928" y="6652"/>
                  <a:pt x="1862" y="6587"/>
                </a:cubicBezTo>
                <a:cubicBezTo>
                  <a:pt x="1829" y="6554"/>
                  <a:pt x="1785" y="6537"/>
                  <a:pt x="1742" y="6537"/>
                </a:cubicBezTo>
                <a:close/>
                <a:moveTo>
                  <a:pt x="2528" y="6537"/>
                </a:moveTo>
                <a:cubicBezTo>
                  <a:pt x="2484" y="6537"/>
                  <a:pt x="2441" y="6554"/>
                  <a:pt x="2408" y="6587"/>
                </a:cubicBezTo>
                <a:cubicBezTo>
                  <a:pt x="2341" y="6652"/>
                  <a:pt x="2341" y="6759"/>
                  <a:pt x="2408" y="6824"/>
                </a:cubicBezTo>
                <a:cubicBezTo>
                  <a:pt x="2474" y="6890"/>
                  <a:pt x="2582" y="6890"/>
                  <a:pt x="2648" y="6824"/>
                </a:cubicBezTo>
                <a:cubicBezTo>
                  <a:pt x="2715" y="6759"/>
                  <a:pt x="2715" y="6652"/>
                  <a:pt x="2648" y="6587"/>
                </a:cubicBezTo>
                <a:cubicBezTo>
                  <a:pt x="2615" y="6554"/>
                  <a:pt x="2571" y="6537"/>
                  <a:pt x="2528" y="6537"/>
                </a:cubicBezTo>
                <a:close/>
                <a:moveTo>
                  <a:pt x="3314" y="6537"/>
                </a:moveTo>
                <a:cubicBezTo>
                  <a:pt x="3271" y="6537"/>
                  <a:pt x="3227" y="6554"/>
                  <a:pt x="3194" y="6587"/>
                </a:cubicBezTo>
                <a:cubicBezTo>
                  <a:pt x="3127" y="6652"/>
                  <a:pt x="3127" y="6759"/>
                  <a:pt x="3194" y="6824"/>
                </a:cubicBezTo>
                <a:cubicBezTo>
                  <a:pt x="3260" y="6890"/>
                  <a:pt x="3368" y="6890"/>
                  <a:pt x="3434" y="6824"/>
                </a:cubicBezTo>
                <a:cubicBezTo>
                  <a:pt x="3500" y="6759"/>
                  <a:pt x="3500" y="6652"/>
                  <a:pt x="3434" y="6587"/>
                </a:cubicBezTo>
                <a:cubicBezTo>
                  <a:pt x="3401" y="6554"/>
                  <a:pt x="3358" y="6537"/>
                  <a:pt x="3314" y="6537"/>
                </a:cubicBezTo>
                <a:close/>
                <a:moveTo>
                  <a:pt x="4101" y="6537"/>
                </a:moveTo>
                <a:cubicBezTo>
                  <a:pt x="4057" y="6537"/>
                  <a:pt x="4013" y="6554"/>
                  <a:pt x="3980" y="6587"/>
                </a:cubicBezTo>
                <a:cubicBezTo>
                  <a:pt x="3914" y="6652"/>
                  <a:pt x="3914" y="6759"/>
                  <a:pt x="3980" y="6824"/>
                </a:cubicBezTo>
                <a:cubicBezTo>
                  <a:pt x="4047" y="6890"/>
                  <a:pt x="4154" y="6890"/>
                  <a:pt x="4220" y="6824"/>
                </a:cubicBezTo>
                <a:cubicBezTo>
                  <a:pt x="4287" y="6759"/>
                  <a:pt x="4287" y="6652"/>
                  <a:pt x="4220" y="6587"/>
                </a:cubicBezTo>
                <a:cubicBezTo>
                  <a:pt x="4187" y="6554"/>
                  <a:pt x="4144" y="6537"/>
                  <a:pt x="4101" y="6537"/>
                </a:cubicBezTo>
                <a:close/>
                <a:moveTo>
                  <a:pt x="4886" y="6537"/>
                </a:moveTo>
                <a:cubicBezTo>
                  <a:pt x="4843" y="6537"/>
                  <a:pt x="4800" y="6554"/>
                  <a:pt x="4766" y="6587"/>
                </a:cubicBezTo>
                <a:cubicBezTo>
                  <a:pt x="4700" y="6652"/>
                  <a:pt x="4700" y="6759"/>
                  <a:pt x="4766" y="6824"/>
                </a:cubicBezTo>
                <a:cubicBezTo>
                  <a:pt x="4833" y="6890"/>
                  <a:pt x="4940" y="6890"/>
                  <a:pt x="5007" y="6824"/>
                </a:cubicBezTo>
                <a:cubicBezTo>
                  <a:pt x="5073" y="6759"/>
                  <a:pt x="5073" y="6652"/>
                  <a:pt x="5007" y="6587"/>
                </a:cubicBezTo>
                <a:cubicBezTo>
                  <a:pt x="4973" y="6554"/>
                  <a:pt x="4930" y="6537"/>
                  <a:pt x="4886" y="6537"/>
                </a:cubicBezTo>
                <a:close/>
                <a:moveTo>
                  <a:pt x="5672" y="6537"/>
                </a:moveTo>
                <a:cubicBezTo>
                  <a:pt x="5629" y="6537"/>
                  <a:pt x="5586" y="6554"/>
                  <a:pt x="5553" y="6587"/>
                </a:cubicBezTo>
                <a:cubicBezTo>
                  <a:pt x="5486" y="6652"/>
                  <a:pt x="5486" y="6759"/>
                  <a:pt x="5553" y="6824"/>
                </a:cubicBezTo>
                <a:cubicBezTo>
                  <a:pt x="5619" y="6890"/>
                  <a:pt x="5726" y="6890"/>
                  <a:pt x="5793" y="6824"/>
                </a:cubicBezTo>
                <a:cubicBezTo>
                  <a:pt x="5859" y="6759"/>
                  <a:pt x="5859" y="6652"/>
                  <a:pt x="5793" y="6587"/>
                </a:cubicBezTo>
                <a:cubicBezTo>
                  <a:pt x="5760" y="6554"/>
                  <a:pt x="5716" y="6537"/>
                  <a:pt x="5672" y="6537"/>
                </a:cubicBezTo>
                <a:close/>
                <a:moveTo>
                  <a:pt x="6459" y="6537"/>
                </a:moveTo>
                <a:cubicBezTo>
                  <a:pt x="6415" y="6537"/>
                  <a:pt x="6372" y="6554"/>
                  <a:pt x="6338" y="6587"/>
                </a:cubicBezTo>
                <a:cubicBezTo>
                  <a:pt x="6272" y="6652"/>
                  <a:pt x="6272" y="6759"/>
                  <a:pt x="6338" y="6824"/>
                </a:cubicBezTo>
                <a:cubicBezTo>
                  <a:pt x="6405" y="6890"/>
                  <a:pt x="6513" y="6890"/>
                  <a:pt x="6579" y="6824"/>
                </a:cubicBezTo>
                <a:cubicBezTo>
                  <a:pt x="6646" y="6759"/>
                  <a:pt x="6646" y="6652"/>
                  <a:pt x="6579" y="6587"/>
                </a:cubicBezTo>
                <a:cubicBezTo>
                  <a:pt x="6546" y="6554"/>
                  <a:pt x="6502" y="6537"/>
                  <a:pt x="6459" y="6537"/>
                </a:cubicBezTo>
                <a:close/>
                <a:moveTo>
                  <a:pt x="7245" y="6537"/>
                </a:moveTo>
                <a:cubicBezTo>
                  <a:pt x="7202" y="6537"/>
                  <a:pt x="7158" y="6554"/>
                  <a:pt x="7125" y="6587"/>
                </a:cubicBezTo>
                <a:cubicBezTo>
                  <a:pt x="7058" y="6652"/>
                  <a:pt x="7058" y="6759"/>
                  <a:pt x="7125" y="6824"/>
                </a:cubicBezTo>
                <a:cubicBezTo>
                  <a:pt x="7191" y="6890"/>
                  <a:pt x="7299" y="6890"/>
                  <a:pt x="7365" y="6824"/>
                </a:cubicBezTo>
                <a:cubicBezTo>
                  <a:pt x="7432" y="6759"/>
                  <a:pt x="7432" y="6652"/>
                  <a:pt x="7365" y="6587"/>
                </a:cubicBezTo>
                <a:cubicBezTo>
                  <a:pt x="7332" y="6554"/>
                  <a:pt x="7289" y="6537"/>
                  <a:pt x="7245" y="6537"/>
                </a:cubicBezTo>
                <a:close/>
                <a:moveTo>
                  <a:pt x="8031" y="6537"/>
                </a:moveTo>
                <a:cubicBezTo>
                  <a:pt x="7988" y="6537"/>
                  <a:pt x="7944" y="6554"/>
                  <a:pt x="7911" y="6587"/>
                </a:cubicBezTo>
                <a:cubicBezTo>
                  <a:pt x="7845" y="6652"/>
                  <a:pt x="7845" y="6759"/>
                  <a:pt x="7911" y="6824"/>
                </a:cubicBezTo>
                <a:cubicBezTo>
                  <a:pt x="7977" y="6890"/>
                  <a:pt x="8085" y="6890"/>
                  <a:pt x="8151" y="6824"/>
                </a:cubicBezTo>
                <a:cubicBezTo>
                  <a:pt x="8217" y="6759"/>
                  <a:pt x="8217" y="6652"/>
                  <a:pt x="8151" y="6587"/>
                </a:cubicBezTo>
                <a:cubicBezTo>
                  <a:pt x="8118" y="6554"/>
                  <a:pt x="8075" y="6537"/>
                  <a:pt x="8031" y="6537"/>
                </a:cubicBezTo>
                <a:close/>
                <a:moveTo>
                  <a:pt x="8818" y="6537"/>
                </a:moveTo>
                <a:cubicBezTo>
                  <a:pt x="8774" y="6537"/>
                  <a:pt x="8730" y="6554"/>
                  <a:pt x="8697" y="6587"/>
                </a:cubicBezTo>
                <a:cubicBezTo>
                  <a:pt x="8631" y="6652"/>
                  <a:pt x="8631" y="6759"/>
                  <a:pt x="8697" y="6824"/>
                </a:cubicBezTo>
                <a:cubicBezTo>
                  <a:pt x="8764" y="6890"/>
                  <a:pt x="8871" y="6890"/>
                  <a:pt x="8937" y="6824"/>
                </a:cubicBezTo>
                <a:cubicBezTo>
                  <a:pt x="9004" y="6759"/>
                  <a:pt x="9004" y="6652"/>
                  <a:pt x="8937" y="6587"/>
                </a:cubicBezTo>
                <a:cubicBezTo>
                  <a:pt x="8904" y="6554"/>
                  <a:pt x="8861" y="6537"/>
                  <a:pt x="8818" y="6537"/>
                </a:cubicBezTo>
                <a:close/>
                <a:moveTo>
                  <a:pt x="9603" y="6537"/>
                </a:moveTo>
                <a:cubicBezTo>
                  <a:pt x="9560" y="6537"/>
                  <a:pt x="9517" y="6554"/>
                  <a:pt x="9483" y="6587"/>
                </a:cubicBezTo>
                <a:cubicBezTo>
                  <a:pt x="9417" y="6652"/>
                  <a:pt x="9417" y="6759"/>
                  <a:pt x="9483" y="6824"/>
                </a:cubicBezTo>
                <a:cubicBezTo>
                  <a:pt x="9550" y="6890"/>
                  <a:pt x="9657" y="6890"/>
                  <a:pt x="9724" y="6824"/>
                </a:cubicBezTo>
                <a:cubicBezTo>
                  <a:pt x="9790" y="6759"/>
                  <a:pt x="9790" y="6652"/>
                  <a:pt x="9724" y="6587"/>
                </a:cubicBezTo>
                <a:cubicBezTo>
                  <a:pt x="9690" y="6554"/>
                  <a:pt x="9647" y="6537"/>
                  <a:pt x="9603" y="6537"/>
                </a:cubicBezTo>
                <a:close/>
                <a:moveTo>
                  <a:pt x="10390" y="6537"/>
                </a:moveTo>
                <a:cubicBezTo>
                  <a:pt x="10346" y="6537"/>
                  <a:pt x="10303" y="6554"/>
                  <a:pt x="10270" y="6587"/>
                </a:cubicBezTo>
                <a:cubicBezTo>
                  <a:pt x="10203" y="6652"/>
                  <a:pt x="10203" y="6759"/>
                  <a:pt x="10270" y="6824"/>
                </a:cubicBezTo>
                <a:cubicBezTo>
                  <a:pt x="10336" y="6890"/>
                  <a:pt x="10444" y="6890"/>
                  <a:pt x="10510" y="6824"/>
                </a:cubicBezTo>
                <a:cubicBezTo>
                  <a:pt x="10576" y="6759"/>
                  <a:pt x="10576" y="6652"/>
                  <a:pt x="10510" y="6587"/>
                </a:cubicBezTo>
                <a:cubicBezTo>
                  <a:pt x="10477" y="6554"/>
                  <a:pt x="10433" y="6537"/>
                  <a:pt x="10390" y="6537"/>
                </a:cubicBezTo>
                <a:close/>
                <a:moveTo>
                  <a:pt x="11176" y="6537"/>
                </a:moveTo>
                <a:cubicBezTo>
                  <a:pt x="11132" y="6537"/>
                  <a:pt x="11089" y="6554"/>
                  <a:pt x="11055" y="6587"/>
                </a:cubicBezTo>
                <a:cubicBezTo>
                  <a:pt x="10989" y="6652"/>
                  <a:pt x="10989" y="6759"/>
                  <a:pt x="11055" y="6824"/>
                </a:cubicBezTo>
                <a:cubicBezTo>
                  <a:pt x="11122" y="6890"/>
                  <a:pt x="11230" y="6890"/>
                  <a:pt x="11296" y="6824"/>
                </a:cubicBezTo>
                <a:cubicBezTo>
                  <a:pt x="11363" y="6759"/>
                  <a:pt x="11363" y="6652"/>
                  <a:pt x="11296" y="6587"/>
                </a:cubicBezTo>
                <a:cubicBezTo>
                  <a:pt x="11263" y="6554"/>
                  <a:pt x="11219" y="6537"/>
                  <a:pt x="11176" y="6537"/>
                </a:cubicBezTo>
                <a:close/>
                <a:moveTo>
                  <a:pt x="11962" y="6537"/>
                </a:moveTo>
                <a:cubicBezTo>
                  <a:pt x="11919" y="6537"/>
                  <a:pt x="11875" y="6554"/>
                  <a:pt x="11842" y="6587"/>
                </a:cubicBezTo>
                <a:cubicBezTo>
                  <a:pt x="11775" y="6652"/>
                  <a:pt x="11775" y="6759"/>
                  <a:pt x="11842" y="6824"/>
                </a:cubicBezTo>
                <a:cubicBezTo>
                  <a:pt x="11908" y="6890"/>
                  <a:pt x="12016" y="6890"/>
                  <a:pt x="12083" y="6824"/>
                </a:cubicBezTo>
                <a:cubicBezTo>
                  <a:pt x="12149" y="6759"/>
                  <a:pt x="12149" y="6652"/>
                  <a:pt x="12083" y="6587"/>
                </a:cubicBezTo>
                <a:cubicBezTo>
                  <a:pt x="12049" y="6554"/>
                  <a:pt x="12006" y="6537"/>
                  <a:pt x="11962" y="6537"/>
                </a:cubicBezTo>
                <a:close/>
                <a:moveTo>
                  <a:pt x="12748" y="6537"/>
                </a:moveTo>
                <a:cubicBezTo>
                  <a:pt x="12705" y="6537"/>
                  <a:pt x="12661" y="6554"/>
                  <a:pt x="12628" y="6587"/>
                </a:cubicBezTo>
                <a:cubicBezTo>
                  <a:pt x="12562" y="6652"/>
                  <a:pt x="12562" y="6759"/>
                  <a:pt x="12628" y="6824"/>
                </a:cubicBezTo>
                <a:cubicBezTo>
                  <a:pt x="12694" y="6890"/>
                  <a:pt x="12802" y="6890"/>
                  <a:pt x="12868" y="6824"/>
                </a:cubicBezTo>
                <a:cubicBezTo>
                  <a:pt x="12935" y="6759"/>
                  <a:pt x="12935" y="6652"/>
                  <a:pt x="12868" y="6587"/>
                </a:cubicBezTo>
                <a:cubicBezTo>
                  <a:pt x="12835" y="6554"/>
                  <a:pt x="12792" y="6537"/>
                  <a:pt x="12748" y="6537"/>
                </a:cubicBezTo>
                <a:close/>
                <a:moveTo>
                  <a:pt x="13535" y="6537"/>
                </a:moveTo>
                <a:cubicBezTo>
                  <a:pt x="13491" y="6537"/>
                  <a:pt x="13447" y="6554"/>
                  <a:pt x="13414" y="6587"/>
                </a:cubicBezTo>
                <a:cubicBezTo>
                  <a:pt x="13348" y="6652"/>
                  <a:pt x="13348" y="6759"/>
                  <a:pt x="13414" y="6824"/>
                </a:cubicBezTo>
                <a:cubicBezTo>
                  <a:pt x="13481" y="6890"/>
                  <a:pt x="13588" y="6890"/>
                  <a:pt x="13654" y="6824"/>
                </a:cubicBezTo>
                <a:cubicBezTo>
                  <a:pt x="13721" y="6759"/>
                  <a:pt x="13721" y="6652"/>
                  <a:pt x="13654" y="6587"/>
                </a:cubicBezTo>
                <a:cubicBezTo>
                  <a:pt x="13621" y="6554"/>
                  <a:pt x="13578" y="6537"/>
                  <a:pt x="13535" y="6537"/>
                </a:cubicBezTo>
                <a:close/>
                <a:moveTo>
                  <a:pt x="14320" y="6537"/>
                </a:moveTo>
                <a:cubicBezTo>
                  <a:pt x="14277" y="6537"/>
                  <a:pt x="14234" y="6554"/>
                  <a:pt x="14201" y="6587"/>
                </a:cubicBezTo>
                <a:cubicBezTo>
                  <a:pt x="14134" y="6652"/>
                  <a:pt x="14134" y="6759"/>
                  <a:pt x="14201" y="6824"/>
                </a:cubicBezTo>
                <a:cubicBezTo>
                  <a:pt x="14267" y="6890"/>
                  <a:pt x="14374" y="6890"/>
                  <a:pt x="14441" y="6824"/>
                </a:cubicBezTo>
                <a:cubicBezTo>
                  <a:pt x="14507" y="6759"/>
                  <a:pt x="14507" y="6652"/>
                  <a:pt x="14441" y="6587"/>
                </a:cubicBezTo>
                <a:cubicBezTo>
                  <a:pt x="14408" y="6554"/>
                  <a:pt x="14364" y="6537"/>
                  <a:pt x="14320" y="6537"/>
                </a:cubicBezTo>
                <a:close/>
                <a:moveTo>
                  <a:pt x="15107" y="6537"/>
                </a:moveTo>
                <a:cubicBezTo>
                  <a:pt x="15063" y="6537"/>
                  <a:pt x="15019" y="6554"/>
                  <a:pt x="14986" y="6587"/>
                </a:cubicBezTo>
                <a:cubicBezTo>
                  <a:pt x="14920" y="6652"/>
                  <a:pt x="14920" y="6759"/>
                  <a:pt x="14986" y="6824"/>
                </a:cubicBezTo>
                <a:cubicBezTo>
                  <a:pt x="15053" y="6890"/>
                  <a:pt x="15161" y="6890"/>
                  <a:pt x="15227" y="6824"/>
                </a:cubicBezTo>
                <a:cubicBezTo>
                  <a:pt x="15293" y="6759"/>
                  <a:pt x="15293" y="6652"/>
                  <a:pt x="15227" y="6587"/>
                </a:cubicBezTo>
                <a:cubicBezTo>
                  <a:pt x="15194" y="6554"/>
                  <a:pt x="15150" y="6537"/>
                  <a:pt x="15107" y="6537"/>
                </a:cubicBezTo>
                <a:close/>
                <a:moveTo>
                  <a:pt x="15893" y="6537"/>
                </a:moveTo>
                <a:cubicBezTo>
                  <a:pt x="15849" y="6537"/>
                  <a:pt x="15806" y="6554"/>
                  <a:pt x="15772" y="6587"/>
                </a:cubicBezTo>
                <a:cubicBezTo>
                  <a:pt x="15706" y="6652"/>
                  <a:pt x="15706" y="6759"/>
                  <a:pt x="15772" y="6824"/>
                </a:cubicBezTo>
                <a:cubicBezTo>
                  <a:pt x="15839" y="6890"/>
                  <a:pt x="15947" y="6890"/>
                  <a:pt x="16013" y="6824"/>
                </a:cubicBezTo>
                <a:cubicBezTo>
                  <a:pt x="16080" y="6759"/>
                  <a:pt x="16080" y="6652"/>
                  <a:pt x="16013" y="6587"/>
                </a:cubicBezTo>
                <a:cubicBezTo>
                  <a:pt x="15980" y="6554"/>
                  <a:pt x="15936" y="6537"/>
                  <a:pt x="15893" y="6537"/>
                </a:cubicBezTo>
                <a:close/>
                <a:moveTo>
                  <a:pt x="16679" y="6537"/>
                </a:moveTo>
                <a:cubicBezTo>
                  <a:pt x="16636" y="6537"/>
                  <a:pt x="16592" y="6554"/>
                  <a:pt x="16559" y="6587"/>
                </a:cubicBezTo>
                <a:cubicBezTo>
                  <a:pt x="16492" y="6652"/>
                  <a:pt x="16492" y="6759"/>
                  <a:pt x="16559" y="6824"/>
                </a:cubicBezTo>
                <a:cubicBezTo>
                  <a:pt x="16625" y="6890"/>
                  <a:pt x="16733" y="6890"/>
                  <a:pt x="16800" y="6824"/>
                </a:cubicBezTo>
                <a:cubicBezTo>
                  <a:pt x="16866" y="6759"/>
                  <a:pt x="16866" y="6652"/>
                  <a:pt x="16800" y="6587"/>
                </a:cubicBezTo>
                <a:cubicBezTo>
                  <a:pt x="16766" y="6554"/>
                  <a:pt x="16723" y="6537"/>
                  <a:pt x="16679" y="6537"/>
                </a:cubicBezTo>
                <a:close/>
                <a:moveTo>
                  <a:pt x="17465" y="6537"/>
                </a:moveTo>
                <a:cubicBezTo>
                  <a:pt x="17422" y="6537"/>
                  <a:pt x="17378" y="6554"/>
                  <a:pt x="17345" y="6587"/>
                </a:cubicBezTo>
                <a:cubicBezTo>
                  <a:pt x="17279" y="6652"/>
                  <a:pt x="17279" y="6759"/>
                  <a:pt x="17345" y="6824"/>
                </a:cubicBezTo>
                <a:cubicBezTo>
                  <a:pt x="17411" y="6890"/>
                  <a:pt x="17519" y="6890"/>
                  <a:pt x="17585" y="6824"/>
                </a:cubicBezTo>
                <a:cubicBezTo>
                  <a:pt x="17652" y="6759"/>
                  <a:pt x="17652" y="6652"/>
                  <a:pt x="17585" y="6587"/>
                </a:cubicBezTo>
                <a:cubicBezTo>
                  <a:pt x="17552" y="6554"/>
                  <a:pt x="17509" y="6537"/>
                  <a:pt x="17465" y="6537"/>
                </a:cubicBezTo>
                <a:close/>
                <a:moveTo>
                  <a:pt x="18252" y="6537"/>
                </a:moveTo>
                <a:cubicBezTo>
                  <a:pt x="18208" y="6537"/>
                  <a:pt x="18165" y="6554"/>
                  <a:pt x="18131" y="6587"/>
                </a:cubicBezTo>
                <a:cubicBezTo>
                  <a:pt x="18065" y="6652"/>
                  <a:pt x="18065" y="6759"/>
                  <a:pt x="18131" y="6824"/>
                </a:cubicBezTo>
                <a:cubicBezTo>
                  <a:pt x="18198" y="6890"/>
                  <a:pt x="18305" y="6890"/>
                  <a:pt x="18371" y="6824"/>
                </a:cubicBezTo>
                <a:cubicBezTo>
                  <a:pt x="18438" y="6759"/>
                  <a:pt x="18438" y="6652"/>
                  <a:pt x="18371" y="6587"/>
                </a:cubicBezTo>
                <a:cubicBezTo>
                  <a:pt x="18338" y="6554"/>
                  <a:pt x="18295" y="6537"/>
                  <a:pt x="18252" y="6537"/>
                </a:cubicBezTo>
                <a:close/>
                <a:moveTo>
                  <a:pt x="19037" y="6537"/>
                </a:moveTo>
                <a:cubicBezTo>
                  <a:pt x="18994" y="6537"/>
                  <a:pt x="18951" y="6554"/>
                  <a:pt x="18918" y="6587"/>
                </a:cubicBezTo>
                <a:cubicBezTo>
                  <a:pt x="18851" y="6652"/>
                  <a:pt x="18851" y="6759"/>
                  <a:pt x="18918" y="6824"/>
                </a:cubicBezTo>
                <a:cubicBezTo>
                  <a:pt x="18984" y="6890"/>
                  <a:pt x="19091" y="6890"/>
                  <a:pt x="19158" y="6824"/>
                </a:cubicBezTo>
                <a:cubicBezTo>
                  <a:pt x="19224" y="6759"/>
                  <a:pt x="19224" y="6652"/>
                  <a:pt x="19158" y="6587"/>
                </a:cubicBezTo>
                <a:cubicBezTo>
                  <a:pt x="19125" y="6554"/>
                  <a:pt x="19081" y="6537"/>
                  <a:pt x="19037" y="6537"/>
                </a:cubicBezTo>
                <a:close/>
                <a:moveTo>
                  <a:pt x="19824" y="6537"/>
                </a:moveTo>
                <a:cubicBezTo>
                  <a:pt x="19780" y="6537"/>
                  <a:pt x="19736" y="6554"/>
                  <a:pt x="19703" y="6587"/>
                </a:cubicBezTo>
                <a:cubicBezTo>
                  <a:pt x="19637" y="6652"/>
                  <a:pt x="19637" y="6759"/>
                  <a:pt x="19703" y="6824"/>
                </a:cubicBezTo>
                <a:cubicBezTo>
                  <a:pt x="19770" y="6890"/>
                  <a:pt x="19878" y="6890"/>
                  <a:pt x="19944" y="6824"/>
                </a:cubicBezTo>
                <a:cubicBezTo>
                  <a:pt x="20010" y="6759"/>
                  <a:pt x="20010" y="6652"/>
                  <a:pt x="19944" y="6587"/>
                </a:cubicBezTo>
                <a:cubicBezTo>
                  <a:pt x="19911" y="6554"/>
                  <a:pt x="19867" y="6537"/>
                  <a:pt x="19824" y="6537"/>
                </a:cubicBezTo>
                <a:close/>
                <a:moveTo>
                  <a:pt x="20610" y="6537"/>
                </a:moveTo>
                <a:cubicBezTo>
                  <a:pt x="20566" y="6537"/>
                  <a:pt x="20523" y="6554"/>
                  <a:pt x="20490" y="6587"/>
                </a:cubicBezTo>
                <a:cubicBezTo>
                  <a:pt x="20423" y="6652"/>
                  <a:pt x="20423" y="6759"/>
                  <a:pt x="20490" y="6824"/>
                </a:cubicBezTo>
                <a:cubicBezTo>
                  <a:pt x="20556" y="6890"/>
                  <a:pt x="20664" y="6890"/>
                  <a:pt x="20730" y="6824"/>
                </a:cubicBezTo>
                <a:cubicBezTo>
                  <a:pt x="20797" y="6759"/>
                  <a:pt x="20797" y="6652"/>
                  <a:pt x="20730" y="6587"/>
                </a:cubicBezTo>
                <a:cubicBezTo>
                  <a:pt x="20697" y="6554"/>
                  <a:pt x="20653" y="6537"/>
                  <a:pt x="20610" y="6537"/>
                </a:cubicBezTo>
                <a:close/>
                <a:moveTo>
                  <a:pt x="21396" y="6537"/>
                </a:moveTo>
                <a:cubicBezTo>
                  <a:pt x="21353" y="6537"/>
                  <a:pt x="21309" y="6554"/>
                  <a:pt x="21276" y="6587"/>
                </a:cubicBezTo>
                <a:cubicBezTo>
                  <a:pt x="21209" y="6652"/>
                  <a:pt x="21209" y="6759"/>
                  <a:pt x="21276" y="6824"/>
                </a:cubicBezTo>
                <a:cubicBezTo>
                  <a:pt x="21342" y="6890"/>
                  <a:pt x="21450" y="6890"/>
                  <a:pt x="21517" y="6824"/>
                </a:cubicBezTo>
                <a:cubicBezTo>
                  <a:pt x="21583" y="6759"/>
                  <a:pt x="21583" y="6652"/>
                  <a:pt x="21517" y="6587"/>
                </a:cubicBezTo>
                <a:cubicBezTo>
                  <a:pt x="21483" y="6554"/>
                  <a:pt x="21440" y="6537"/>
                  <a:pt x="21396" y="6537"/>
                </a:cubicBezTo>
                <a:close/>
                <a:moveTo>
                  <a:pt x="169" y="7354"/>
                </a:moveTo>
                <a:cubicBezTo>
                  <a:pt x="126" y="7354"/>
                  <a:pt x="83" y="7371"/>
                  <a:pt x="49" y="7404"/>
                </a:cubicBezTo>
                <a:cubicBezTo>
                  <a:pt x="-17" y="7469"/>
                  <a:pt x="-17" y="7576"/>
                  <a:pt x="49" y="7642"/>
                </a:cubicBezTo>
                <a:cubicBezTo>
                  <a:pt x="116" y="7708"/>
                  <a:pt x="223" y="7708"/>
                  <a:pt x="290" y="7642"/>
                </a:cubicBezTo>
                <a:cubicBezTo>
                  <a:pt x="356" y="7576"/>
                  <a:pt x="356" y="7469"/>
                  <a:pt x="290" y="7404"/>
                </a:cubicBezTo>
                <a:cubicBezTo>
                  <a:pt x="256" y="7371"/>
                  <a:pt x="213" y="7354"/>
                  <a:pt x="169" y="7354"/>
                </a:cubicBezTo>
                <a:close/>
                <a:moveTo>
                  <a:pt x="955" y="7354"/>
                </a:moveTo>
                <a:cubicBezTo>
                  <a:pt x="912" y="7354"/>
                  <a:pt x="869" y="7371"/>
                  <a:pt x="836" y="7404"/>
                </a:cubicBezTo>
                <a:cubicBezTo>
                  <a:pt x="769" y="7469"/>
                  <a:pt x="769" y="7576"/>
                  <a:pt x="836" y="7642"/>
                </a:cubicBezTo>
                <a:cubicBezTo>
                  <a:pt x="902" y="7708"/>
                  <a:pt x="1009" y="7708"/>
                  <a:pt x="1076" y="7642"/>
                </a:cubicBezTo>
                <a:cubicBezTo>
                  <a:pt x="1142" y="7576"/>
                  <a:pt x="1142" y="7469"/>
                  <a:pt x="1076" y="7404"/>
                </a:cubicBezTo>
                <a:cubicBezTo>
                  <a:pt x="1043" y="7371"/>
                  <a:pt x="999" y="7354"/>
                  <a:pt x="955" y="7354"/>
                </a:cubicBezTo>
                <a:close/>
                <a:moveTo>
                  <a:pt x="1742" y="7354"/>
                </a:moveTo>
                <a:cubicBezTo>
                  <a:pt x="1698" y="7354"/>
                  <a:pt x="1654" y="7371"/>
                  <a:pt x="1621" y="7404"/>
                </a:cubicBezTo>
                <a:cubicBezTo>
                  <a:pt x="1555" y="7469"/>
                  <a:pt x="1555" y="7576"/>
                  <a:pt x="1621" y="7642"/>
                </a:cubicBezTo>
                <a:cubicBezTo>
                  <a:pt x="1688" y="7708"/>
                  <a:pt x="1796" y="7708"/>
                  <a:pt x="1862" y="7642"/>
                </a:cubicBezTo>
                <a:cubicBezTo>
                  <a:pt x="1928" y="7576"/>
                  <a:pt x="1928" y="7469"/>
                  <a:pt x="1862" y="7404"/>
                </a:cubicBezTo>
                <a:cubicBezTo>
                  <a:pt x="1829" y="7371"/>
                  <a:pt x="1785" y="7354"/>
                  <a:pt x="1742" y="7354"/>
                </a:cubicBezTo>
                <a:close/>
                <a:moveTo>
                  <a:pt x="2528" y="7354"/>
                </a:moveTo>
                <a:cubicBezTo>
                  <a:pt x="2484" y="7354"/>
                  <a:pt x="2441" y="7371"/>
                  <a:pt x="2408" y="7404"/>
                </a:cubicBezTo>
                <a:cubicBezTo>
                  <a:pt x="2341" y="7469"/>
                  <a:pt x="2341" y="7576"/>
                  <a:pt x="2408" y="7642"/>
                </a:cubicBezTo>
                <a:cubicBezTo>
                  <a:pt x="2474" y="7708"/>
                  <a:pt x="2582" y="7708"/>
                  <a:pt x="2648" y="7642"/>
                </a:cubicBezTo>
                <a:cubicBezTo>
                  <a:pt x="2715" y="7576"/>
                  <a:pt x="2715" y="7469"/>
                  <a:pt x="2648" y="7404"/>
                </a:cubicBezTo>
                <a:cubicBezTo>
                  <a:pt x="2615" y="7371"/>
                  <a:pt x="2571" y="7354"/>
                  <a:pt x="2528" y="7354"/>
                </a:cubicBezTo>
                <a:close/>
                <a:moveTo>
                  <a:pt x="3314" y="7354"/>
                </a:moveTo>
                <a:cubicBezTo>
                  <a:pt x="3271" y="7354"/>
                  <a:pt x="3227" y="7371"/>
                  <a:pt x="3194" y="7404"/>
                </a:cubicBezTo>
                <a:cubicBezTo>
                  <a:pt x="3127" y="7469"/>
                  <a:pt x="3127" y="7576"/>
                  <a:pt x="3194" y="7642"/>
                </a:cubicBezTo>
                <a:cubicBezTo>
                  <a:pt x="3260" y="7708"/>
                  <a:pt x="3368" y="7708"/>
                  <a:pt x="3434" y="7642"/>
                </a:cubicBezTo>
                <a:cubicBezTo>
                  <a:pt x="3500" y="7576"/>
                  <a:pt x="3500" y="7469"/>
                  <a:pt x="3434" y="7404"/>
                </a:cubicBezTo>
                <a:cubicBezTo>
                  <a:pt x="3401" y="7371"/>
                  <a:pt x="3358" y="7354"/>
                  <a:pt x="3314" y="7354"/>
                </a:cubicBezTo>
                <a:close/>
                <a:moveTo>
                  <a:pt x="4101" y="7354"/>
                </a:moveTo>
                <a:cubicBezTo>
                  <a:pt x="4057" y="7354"/>
                  <a:pt x="4013" y="7371"/>
                  <a:pt x="3980" y="7404"/>
                </a:cubicBezTo>
                <a:cubicBezTo>
                  <a:pt x="3914" y="7469"/>
                  <a:pt x="3914" y="7576"/>
                  <a:pt x="3980" y="7642"/>
                </a:cubicBezTo>
                <a:cubicBezTo>
                  <a:pt x="4047" y="7708"/>
                  <a:pt x="4154" y="7708"/>
                  <a:pt x="4220" y="7642"/>
                </a:cubicBezTo>
                <a:cubicBezTo>
                  <a:pt x="4287" y="7576"/>
                  <a:pt x="4287" y="7469"/>
                  <a:pt x="4220" y="7404"/>
                </a:cubicBezTo>
                <a:cubicBezTo>
                  <a:pt x="4187" y="7371"/>
                  <a:pt x="4144" y="7354"/>
                  <a:pt x="4101" y="7354"/>
                </a:cubicBezTo>
                <a:close/>
                <a:moveTo>
                  <a:pt x="4886" y="7354"/>
                </a:moveTo>
                <a:cubicBezTo>
                  <a:pt x="4843" y="7354"/>
                  <a:pt x="4800" y="7371"/>
                  <a:pt x="4766" y="7404"/>
                </a:cubicBezTo>
                <a:cubicBezTo>
                  <a:pt x="4700" y="7469"/>
                  <a:pt x="4700" y="7576"/>
                  <a:pt x="4766" y="7642"/>
                </a:cubicBezTo>
                <a:cubicBezTo>
                  <a:pt x="4833" y="7708"/>
                  <a:pt x="4940" y="7708"/>
                  <a:pt x="5007" y="7642"/>
                </a:cubicBezTo>
                <a:cubicBezTo>
                  <a:pt x="5073" y="7576"/>
                  <a:pt x="5073" y="7469"/>
                  <a:pt x="5007" y="7404"/>
                </a:cubicBezTo>
                <a:cubicBezTo>
                  <a:pt x="4973" y="7371"/>
                  <a:pt x="4930" y="7354"/>
                  <a:pt x="4886" y="7354"/>
                </a:cubicBezTo>
                <a:close/>
                <a:moveTo>
                  <a:pt x="5672" y="7354"/>
                </a:moveTo>
                <a:cubicBezTo>
                  <a:pt x="5629" y="7354"/>
                  <a:pt x="5586" y="7371"/>
                  <a:pt x="5553" y="7404"/>
                </a:cubicBezTo>
                <a:cubicBezTo>
                  <a:pt x="5486" y="7469"/>
                  <a:pt x="5486" y="7576"/>
                  <a:pt x="5553" y="7642"/>
                </a:cubicBezTo>
                <a:cubicBezTo>
                  <a:pt x="5619" y="7708"/>
                  <a:pt x="5726" y="7708"/>
                  <a:pt x="5793" y="7642"/>
                </a:cubicBezTo>
                <a:cubicBezTo>
                  <a:pt x="5859" y="7576"/>
                  <a:pt x="5859" y="7469"/>
                  <a:pt x="5793" y="7404"/>
                </a:cubicBezTo>
                <a:cubicBezTo>
                  <a:pt x="5760" y="7371"/>
                  <a:pt x="5716" y="7354"/>
                  <a:pt x="5672" y="7354"/>
                </a:cubicBezTo>
                <a:close/>
                <a:moveTo>
                  <a:pt x="6459" y="7354"/>
                </a:moveTo>
                <a:cubicBezTo>
                  <a:pt x="6415" y="7354"/>
                  <a:pt x="6372" y="7371"/>
                  <a:pt x="6338" y="7404"/>
                </a:cubicBezTo>
                <a:cubicBezTo>
                  <a:pt x="6272" y="7469"/>
                  <a:pt x="6272" y="7576"/>
                  <a:pt x="6338" y="7642"/>
                </a:cubicBezTo>
                <a:cubicBezTo>
                  <a:pt x="6405" y="7708"/>
                  <a:pt x="6513" y="7708"/>
                  <a:pt x="6579" y="7642"/>
                </a:cubicBezTo>
                <a:cubicBezTo>
                  <a:pt x="6646" y="7576"/>
                  <a:pt x="6646" y="7469"/>
                  <a:pt x="6579" y="7404"/>
                </a:cubicBezTo>
                <a:cubicBezTo>
                  <a:pt x="6546" y="7371"/>
                  <a:pt x="6502" y="7354"/>
                  <a:pt x="6459" y="7354"/>
                </a:cubicBezTo>
                <a:close/>
                <a:moveTo>
                  <a:pt x="7245" y="7354"/>
                </a:moveTo>
                <a:cubicBezTo>
                  <a:pt x="7202" y="7354"/>
                  <a:pt x="7158" y="7371"/>
                  <a:pt x="7125" y="7404"/>
                </a:cubicBezTo>
                <a:cubicBezTo>
                  <a:pt x="7058" y="7469"/>
                  <a:pt x="7058" y="7576"/>
                  <a:pt x="7125" y="7642"/>
                </a:cubicBezTo>
                <a:cubicBezTo>
                  <a:pt x="7191" y="7708"/>
                  <a:pt x="7299" y="7708"/>
                  <a:pt x="7365" y="7642"/>
                </a:cubicBezTo>
                <a:cubicBezTo>
                  <a:pt x="7432" y="7576"/>
                  <a:pt x="7432" y="7469"/>
                  <a:pt x="7365" y="7404"/>
                </a:cubicBezTo>
                <a:cubicBezTo>
                  <a:pt x="7332" y="7371"/>
                  <a:pt x="7289" y="7354"/>
                  <a:pt x="7245" y="7354"/>
                </a:cubicBezTo>
                <a:close/>
                <a:moveTo>
                  <a:pt x="8031" y="7354"/>
                </a:moveTo>
                <a:cubicBezTo>
                  <a:pt x="7988" y="7354"/>
                  <a:pt x="7944" y="7371"/>
                  <a:pt x="7911" y="7404"/>
                </a:cubicBezTo>
                <a:cubicBezTo>
                  <a:pt x="7845" y="7469"/>
                  <a:pt x="7845" y="7576"/>
                  <a:pt x="7911" y="7642"/>
                </a:cubicBezTo>
                <a:cubicBezTo>
                  <a:pt x="7977" y="7708"/>
                  <a:pt x="8085" y="7708"/>
                  <a:pt x="8151" y="7642"/>
                </a:cubicBezTo>
                <a:cubicBezTo>
                  <a:pt x="8217" y="7576"/>
                  <a:pt x="8217" y="7469"/>
                  <a:pt x="8151" y="7404"/>
                </a:cubicBezTo>
                <a:cubicBezTo>
                  <a:pt x="8118" y="7371"/>
                  <a:pt x="8075" y="7354"/>
                  <a:pt x="8031" y="7354"/>
                </a:cubicBezTo>
                <a:close/>
                <a:moveTo>
                  <a:pt x="8818" y="7354"/>
                </a:moveTo>
                <a:cubicBezTo>
                  <a:pt x="8774" y="7354"/>
                  <a:pt x="8730" y="7371"/>
                  <a:pt x="8697" y="7404"/>
                </a:cubicBezTo>
                <a:cubicBezTo>
                  <a:pt x="8631" y="7469"/>
                  <a:pt x="8631" y="7576"/>
                  <a:pt x="8697" y="7642"/>
                </a:cubicBezTo>
                <a:cubicBezTo>
                  <a:pt x="8764" y="7708"/>
                  <a:pt x="8871" y="7708"/>
                  <a:pt x="8937" y="7642"/>
                </a:cubicBezTo>
                <a:cubicBezTo>
                  <a:pt x="9004" y="7576"/>
                  <a:pt x="9004" y="7469"/>
                  <a:pt x="8937" y="7404"/>
                </a:cubicBezTo>
                <a:cubicBezTo>
                  <a:pt x="8904" y="7371"/>
                  <a:pt x="8861" y="7354"/>
                  <a:pt x="8818" y="7354"/>
                </a:cubicBezTo>
                <a:close/>
                <a:moveTo>
                  <a:pt x="9603" y="7354"/>
                </a:moveTo>
                <a:cubicBezTo>
                  <a:pt x="9560" y="7354"/>
                  <a:pt x="9517" y="7371"/>
                  <a:pt x="9483" y="7404"/>
                </a:cubicBezTo>
                <a:cubicBezTo>
                  <a:pt x="9417" y="7469"/>
                  <a:pt x="9417" y="7576"/>
                  <a:pt x="9483" y="7642"/>
                </a:cubicBezTo>
                <a:cubicBezTo>
                  <a:pt x="9550" y="7708"/>
                  <a:pt x="9657" y="7708"/>
                  <a:pt x="9724" y="7642"/>
                </a:cubicBezTo>
                <a:cubicBezTo>
                  <a:pt x="9790" y="7576"/>
                  <a:pt x="9790" y="7469"/>
                  <a:pt x="9724" y="7404"/>
                </a:cubicBezTo>
                <a:cubicBezTo>
                  <a:pt x="9690" y="7371"/>
                  <a:pt x="9647" y="7354"/>
                  <a:pt x="9603" y="7354"/>
                </a:cubicBezTo>
                <a:close/>
                <a:moveTo>
                  <a:pt x="10390" y="7354"/>
                </a:moveTo>
                <a:cubicBezTo>
                  <a:pt x="10346" y="7354"/>
                  <a:pt x="10303" y="7371"/>
                  <a:pt x="10270" y="7404"/>
                </a:cubicBezTo>
                <a:cubicBezTo>
                  <a:pt x="10203" y="7469"/>
                  <a:pt x="10203" y="7576"/>
                  <a:pt x="10270" y="7642"/>
                </a:cubicBezTo>
                <a:cubicBezTo>
                  <a:pt x="10336" y="7708"/>
                  <a:pt x="10444" y="7708"/>
                  <a:pt x="10510" y="7642"/>
                </a:cubicBezTo>
                <a:cubicBezTo>
                  <a:pt x="10576" y="7576"/>
                  <a:pt x="10576" y="7469"/>
                  <a:pt x="10510" y="7404"/>
                </a:cubicBezTo>
                <a:cubicBezTo>
                  <a:pt x="10477" y="7371"/>
                  <a:pt x="10433" y="7354"/>
                  <a:pt x="10390" y="7354"/>
                </a:cubicBezTo>
                <a:close/>
                <a:moveTo>
                  <a:pt x="11176" y="7354"/>
                </a:moveTo>
                <a:cubicBezTo>
                  <a:pt x="11132" y="7354"/>
                  <a:pt x="11089" y="7371"/>
                  <a:pt x="11055" y="7404"/>
                </a:cubicBezTo>
                <a:cubicBezTo>
                  <a:pt x="10989" y="7469"/>
                  <a:pt x="10989" y="7576"/>
                  <a:pt x="11055" y="7642"/>
                </a:cubicBezTo>
                <a:cubicBezTo>
                  <a:pt x="11122" y="7708"/>
                  <a:pt x="11230" y="7708"/>
                  <a:pt x="11296" y="7642"/>
                </a:cubicBezTo>
                <a:cubicBezTo>
                  <a:pt x="11363" y="7576"/>
                  <a:pt x="11363" y="7469"/>
                  <a:pt x="11296" y="7404"/>
                </a:cubicBezTo>
                <a:cubicBezTo>
                  <a:pt x="11263" y="7371"/>
                  <a:pt x="11219" y="7354"/>
                  <a:pt x="11176" y="7354"/>
                </a:cubicBezTo>
                <a:close/>
                <a:moveTo>
                  <a:pt x="11962" y="7354"/>
                </a:moveTo>
                <a:cubicBezTo>
                  <a:pt x="11919" y="7354"/>
                  <a:pt x="11875" y="7371"/>
                  <a:pt x="11842" y="7404"/>
                </a:cubicBezTo>
                <a:cubicBezTo>
                  <a:pt x="11775" y="7469"/>
                  <a:pt x="11775" y="7576"/>
                  <a:pt x="11842" y="7642"/>
                </a:cubicBezTo>
                <a:cubicBezTo>
                  <a:pt x="11908" y="7708"/>
                  <a:pt x="12016" y="7708"/>
                  <a:pt x="12083" y="7642"/>
                </a:cubicBezTo>
                <a:cubicBezTo>
                  <a:pt x="12149" y="7576"/>
                  <a:pt x="12149" y="7469"/>
                  <a:pt x="12083" y="7404"/>
                </a:cubicBezTo>
                <a:cubicBezTo>
                  <a:pt x="12049" y="7371"/>
                  <a:pt x="12006" y="7354"/>
                  <a:pt x="11962" y="7354"/>
                </a:cubicBezTo>
                <a:close/>
                <a:moveTo>
                  <a:pt x="12748" y="7354"/>
                </a:moveTo>
                <a:cubicBezTo>
                  <a:pt x="12705" y="7354"/>
                  <a:pt x="12661" y="7371"/>
                  <a:pt x="12628" y="7404"/>
                </a:cubicBezTo>
                <a:cubicBezTo>
                  <a:pt x="12562" y="7469"/>
                  <a:pt x="12562" y="7576"/>
                  <a:pt x="12628" y="7642"/>
                </a:cubicBezTo>
                <a:cubicBezTo>
                  <a:pt x="12694" y="7708"/>
                  <a:pt x="12802" y="7708"/>
                  <a:pt x="12868" y="7642"/>
                </a:cubicBezTo>
                <a:cubicBezTo>
                  <a:pt x="12935" y="7576"/>
                  <a:pt x="12935" y="7469"/>
                  <a:pt x="12868" y="7404"/>
                </a:cubicBezTo>
                <a:cubicBezTo>
                  <a:pt x="12835" y="7371"/>
                  <a:pt x="12792" y="7354"/>
                  <a:pt x="12748" y="7354"/>
                </a:cubicBezTo>
                <a:close/>
                <a:moveTo>
                  <a:pt x="13535" y="7354"/>
                </a:moveTo>
                <a:cubicBezTo>
                  <a:pt x="13491" y="7354"/>
                  <a:pt x="13447" y="7371"/>
                  <a:pt x="13414" y="7404"/>
                </a:cubicBezTo>
                <a:cubicBezTo>
                  <a:pt x="13348" y="7469"/>
                  <a:pt x="13348" y="7576"/>
                  <a:pt x="13414" y="7642"/>
                </a:cubicBezTo>
                <a:cubicBezTo>
                  <a:pt x="13481" y="7708"/>
                  <a:pt x="13588" y="7708"/>
                  <a:pt x="13654" y="7642"/>
                </a:cubicBezTo>
                <a:cubicBezTo>
                  <a:pt x="13721" y="7576"/>
                  <a:pt x="13721" y="7469"/>
                  <a:pt x="13654" y="7404"/>
                </a:cubicBezTo>
                <a:cubicBezTo>
                  <a:pt x="13621" y="7371"/>
                  <a:pt x="13578" y="7354"/>
                  <a:pt x="13535" y="7354"/>
                </a:cubicBezTo>
                <a:close/>
                <a:moveTo>
                  <a:pt x="14320" y="7354"/>
                </a:moveTo>
                <a:cubicBezTo>
                  <a:pt x="14277" y="7354"/>
                  <a:pt x="14234" y="7371"/>
                  <a:pt x="14201" y="7404"/>
                </a:cubicBezTo>
                <a:cubicBezTo>
                  <a:pt x="14134" y="7469"/>
                  <a:pt x="14134" y="7576"/>
                  <a:pt x="14201" y="7642"/>
                </a:cubicBezTo>
                <a:cubicBezTo>
                  <a:pt x="14267" y="7708"/>
                  <a:pt x="14374" y="7708"/>
                  <a:pt x="14441" y="7642"/>
                </a:cubicBezTo>
                <a:cubicBezTo>
                  <a:pt x="14507" y="7576"/>
                  <a:pt x="14507" y="7469"/>
                  <a:pt x="14441" y="7404"/>
                </a:cubicBezTo>
                <a:cubicBezTo>
                  <a:pt x="14408" y="7371"/>
                  <a:pt x="14364" y="7354"/>
                  <a:pt x="14320" y="7354"/>
                </a:cubicBezTo>
                <a:close/>
                <a:moveTo>
                  <a:pt x="15107" y="7354"/>
                </a:moveTo>
                <a:cubicBezTo>
                  <a:pt x="15063" y="7354"/>
                  <a:pt x="15019" y="7371"/>
                  <a:pt x="14986" y="7404"/>
                </a:cubicBezTo>
                <a:cubicBezTo>
                  <a:pt x="14920" y="7469"/>
                  <a:pt x="14920" y="7576"/>
                  <a:pt x="14986" y="7642"/>
                </a:cubicBezTo>
                <a:cubicBezTo>
                  <a:pt x="15053" y="7708"/>
                  <a:pt x="15161" y="7708"/>
                  <a:pt x="15227" y="7642"/>
                </a:cubicBezTo>
                <a:cubicBezTo>
                  <a:pt x="15293" y="7576"/>
                  <a:pt x="15293" y="7469"/>
                  <a:pt x="15227" y="7404"/>
                </a:cubicBezTo>
                <a:cubicBezTo>
                  <a:pt x="15194" y="7371"/>
                  <a:pt x="15150" y="7354"/>
                  <a:pt x="15107" y="7354"/>
                </a:cubicBezTo>
                <a:close/>
                <a:moveTo>
                  <a:pt x="15893" y="7354"/>
                </a:moveTo>
                <a:cubicBezTo>
                  <a:pt x="15849" y="7354"/>
                  <a:pt x="15806" y="7371"/>
                  <a:pt x="15772" y="7404"/>
                </a:cubicBezTo>
                <a:cubicBezTo>
                  <a:pt x="15706" y="7469"/>
                  <a:pt x="15706" y="7576"/>
                  <a:pt x="15772" y="7642"/>
                </a:cubicBezTo>
                <a:cubicBezTo>
                  <a:pt x="15839" y="7708"/>
                  <a:pt x="15947" y="7708"/>
                  <a:pt x="16013" y="7642"/>
                </a:cubicBezTo>
                <a:cubicBezTo>
                  <a:pt x="16080" y="7576"/>
                  <a:pt x="16080" y="7469"/>
                  <a:pt x="16013" y="7404"/>
                </a:cubicBezTo>
                <a:cubicBezTo>
                  <a:pt x="15980" y="7371"/>
                  <a:pt x="15936" y="7354"/>
                  <a:pt x="15893" y="7354"/>
                </a:cubicBezTo>
                <a:close/>
                <a:moveTo>
                  <a:pt x="16679" y="7354"/>
                </a:moveTo>
                <a:cubicBezTo>
                  <a:pt x="16636" y="7354"/>
                  <a:pt x="16592" y="7371"/>
                  <a:pt x="16559" y="7404"/>
                </a:cubicBezTo>
                <a:cubicBezTo>
                  <a:pt x="16492" y="7469"/>
                  <a:pt x="16492" y="7576"/>
                  <a:pt x="16559" y="7642"/>
                </a:cubicBezTo>
                <a:cubicBezTo>
                  <a:pt x="16625" y="7708"/>
                  <a:pt x="16733" y="7708"/>
                  <a:pt x="16800" y="7642"/>
                </a:cubicBezTo>
                <a:cubicBezTo>
                  <a:pt x="16866" y="7576"/>
                  <a:pt x="16866" y="7469"/>
                  <a:pt x="16800" y="7404"/>
                </a:cubicBezTo>
                <a:cubicBezTo>
                  <a:pt x="16766" y="7371"/>
                  <a:pt x="16723" y="7354"/>
                  <a:pt x="16679" y="7354"/>
                </a:cubicBezTo>
                <a:close/>
                <a:moveTo>
                  <a:pt x="17465" y="7354"/>
                </a:moveTo>
                <a:cubicBezTo>
                  <a:pt x="17422" y="7354"/>
                  <a:pt x="17378" y="7371"/>
                  <a:pt x="17345" y="7404"/>
                </a:cubicBezTo>
                <a:cubicBezTo>
                  <a:pt x="17279" y="7469"/>
                  <a:pt x="17279" y="7576"/>
                  <a:pt x="17345" y="7642"/>
                </a:cubicBezTo>
                <a:cubicBezTo>
                  <a:pt x="17411" y="7708"/>
                  <a:pt x="17519" y="7708"/>
                  <a:pt x="17585" y="7642"/>
                </a:cubicBezTo>
                <a:cubicBezTo>
                  <a:pt x="17652" y="7576"/>
                  <a:pt x="17652" y="7469"/>
                  <a:pt x="17585" y="7404"/>
                </a:cubicBezTo>
                <a:cubicBezTo>
                  <a:pt x="17552" y="7371"/>
                  <a:pt x="17509" y="7354"/>
                  <a:pt x="17465" y="7354"/>
                </a:cubicBezTo>
                <a:close/>
                <a:moveTo>
                  <a:pt x="18252" y="7354"/>
                </a:moveTo>
                <a:cubicBezTo>
                  <a:pt x="18208" y="7354"/>
                  <a:pt x="18165" y="7371"/>
                  <a:pt x="18131" y="7404"/>
                </a:cubicBezTo>
                <a:cubicBezTo>
                  <a:pt x="18065" y="7469"/>
                  <a:pt x="18065" y="7576"/>
                  <a:pt x="18131" y="7642"/>
                </a:cubicBezTo>
                <a:cubicBezTo>
                  <a:pt x="18198" y="7708"/>
                  <a:pt x="18305" y="7708"/>
                  <a:pt x="18371" y="7642"/>
                </a:cubicBezTo>
                <a:cubicBezTo>
                  <a:pt x="18438" y="7576"/>
                  <a:pt x="18438" y="7469"/>
                  <a:pt x="18371" y="7404"/>
                </a:cubicBezTo>
                <a:cubicBezTo>
                  <a:pt x="18338" y="7371"/>
                  <a:pt x="18295" y="7354"/>
                  <a:pt x="18252" y="7354"/>
                </a:cubicBezTo>
                <a:close/>
                <a:moveTo>
                  <a:pt x="19037" y="7354"/>
                </a:moveTo>
                <a:cubicBezTo>
                  <a:pt x="18994" y="7354"/>
                  <a:pt x="18951" y="7371"/>
                  <a:pt x="18918" y="7404"/>
                </a:cubicBezTo>
                <a:cubicBezTo>
                  <a:pt x="18851" y="7469"/>
                  <a:pt x="18851" y="7576"/>
                  <a:pt x="18918" y="7642"/>
                </a:cubicBezTo>
                <a:cubicBezTo>
                  <a:pt x="18984" y="7708"/>
                  <a:pt x="19091" y="7708"/>
                  <a:pt x="19158" y="7642"/>
                </a:cubicBezTo>
                <a:cubicBezTo>
                  <a:pt x="19224" y="7576"/>
                  <a:pt x="19224" y="7469"/>
                  <a:pt x="19158" y="7404"/>
                </a:cubicBezTo>
                <a:cubicBezTo>
                  <a:pt x="19125" y="7371"/>
                  <a:pt x="19081" y="7354"/>
                  <a:pt x="19037" y="7354"/>
                </a:cubicBezTo>
                <a:close/>
                <a:moveTo>
                  <a:pt x="19824" y="7354"/>
                </a:moveTo>
                <a:cubicBezTo>
                  <a:pt x="19780" y="7354"/>
                  <a:pt x="19736" y="7371"/>
                  <a:pt x="19703" y="7404"/>
                </a:cubicBezTo>
                <a:cubicBezTo>
                  <a:pt x="19637" y="7469"/>
                  <a:pt x="19637" y="7576"/>
                  <a:pt x="19703" y="7642"/>
                </a:cubicBezTo>
                <a:cubicBezTo>
                  <a:pt x="19770" y="7708"/>
                  <a:pt x="19878" y="7708"/>
                  <a:pt x="19944" y="7642"/>
                </a:cubicBezTo>
                <a:cubicBezTo>
                  <a:pt x="20010" y="7576"/>
                  <a:pt x="20010" y="7469"/>
                  <a:pt x="19944" y="7404"/>
                </a:cubicBezTo>
                <a:cubicBezTo>
                  <a:pt x="19911" y="7371"/>
                  <a:pt x="19867" y="7354"/>
                  <a:pt x="19824" y="7354"/>
                </a:cubicBezTo>
                <a:close/>
                <a:moveTo>
                  <a:pt x="20610" y="7354"/>
                </a:moveTo>
                <a:cubicBezTo>
                  <a:pt x="20566" y="7354"/>
                  <a:pt x="20523" y="7371"/>
                  <a:pt x="20490" y="7404"/>
                </a:cubicBezTo>
                <a:cubicBezTo>
                  <a:pt x="20423" y="7469"/>
                  <a:pt x="20423" y="7576"/>
                  <a:pt x="20490" y="7642"/>
                </a:cubicBezTo>
                <a:cubicBezTo>
                  <a:pt x="20556" y="7708"/>
                  <a:pt x="20664" y="7708"/>
                  <a:pt x="20730" y="7642"/>
                </a:cubicBezTo>
                <a:cubicBezTo>
                  <a:pt x="20797" y="7576"/>
                  <a:pt x="20797" y="7469"/>
                  <a:pt x="20730" y="7404"/>
                </a:cubicBezTo>
                <a:cubicBezTo>
                  <a:pt x="20697" y="7371"/>
                  <a:pt x="20653" y="7354"/>
                  <a:pt x="20610" y="7354"/>
                </a:cubicBezTo>
                <a:close/>
                <a:moveTo>
                  <a:pt x="21396" y="7354"/>
                </a:moveTo>
                <a:cubicBezTo>
                  <a:pt x="21353" y="7354"/>
                  <a:pt x="21309" y="7371"/>
                  <a:pt x="21276" y="7404"/>
                </a:cubicBezTo>
                <a:cubicBezTo>
                  <a:pt x="21209" y="7469"/>
                  <a:pt x="21209" y="7576"/>
                  <a:pt x="21276" y="7642"/>
                </a:cubicBezTo>
                <a:cubicBezTo>
                  <a:pt x="21342" y="7708"/>
                  <a:pt x="21450" y="7708"/>
                  <a:pt x="21517" y="7642"/>
                </a:cubicBezTo>
                <a:cubicBezTo>
                  <a:pt x="21583" y="7576"/>
                  <a:pt x="21583" y="7469"/>
                  <a:pt x="21517" y="7404"/>
                </a:cubicBezTo>
                <a:cubicBezTo>
                  <a:pt x="21483" y="7371"/>
                  <a:pt x="21440" y="7354"/>
                  <a:pt x="21396" y="7354"/>
                </a:cubicBezTo>
                <a:close/>
                <a:moveTo>
                  <a:pt x="169" y="8172"/>
                </a:moveTo>
                <a:cubicBezTo>
                  <a:pt x="126" y="8172"/>
                  <a:pt x="83" y="8189"/>
                  <a:pt x="49" y="8221"/>
                </a:cubicBezTo>
                <a:cubicBezTo>
                  <a:pt x="-17" y="8287"/>
                  <a:pt x="-17" y="8393"/>
                  <a:pt x="49" y="8459"/>
                </a:cubicBezTo>
                <a:cubicBezTo>
                  <a:pt x="116" y="8525"/>
                  <a:pt x="223" y="8525"/>
                  <a:pt x="290" y="8459"/>
                </a:cubicBezTo>
                <a:cubicBezTo>
                  <a:pt x="356" y="8393"/>
                  <a:pt x="356" y="8287"/>
                  <a:pt x="290" y="8221"/>
                </a:cubicBezTo>
                <a:cubicBezTo>
                  <a:pt x="256" y="8189"/>
                  <a:pt x="213" y="8172"/>
                  <a:pt x="169" y="8172"/>
                </a:cubicBezTo>
                <a:close/>
                <a:moveTo>
                  <a:pt x="955" y="8172"/>
                </a:moveTo>
                <a:cubicBezTo>
                  <a:pt x="912" y="8172"/>
                  <a:pt x="869" y="8189"/>
                  <a:pt x="836" y="8221"/>
                </a:cubicBezTo>
                <a:cubicBezTo>
                  <a:pt x="769" y="8287"/>
                  <a:pt x="769" y="8393"/>
                  <a:pt x="836" y="8459"/>
                </a:cubicBezTo>
                <a:cubicBezTo>
                  <a:pt x="902" y="8525"/>
                  <a:pt x="1009" y="8525"/>
                  <a:pt x="1076" y="8459"/>
                </a:cubicBezTo>
                <a:cubicBezTo>
                  <a:pt x="1142" y="8393"/>
                  <a:pt x="1142" y="8287"/>
                  <a:pt x="1076" y="8221"/>
                </a:cubicBezTo>
                <a:cubicBezTo>
                  <a:pt x="1043" y="8189"/>
                  <a:pt x="999" y="8172"/>
                  <a:pt x="955" y="8172"/>
                </a:cubicBezTo>
                <a:close/>
                <a:moveTo>
                  <a:pt x="1742" y="8172"/>
                </a:moveTo>
                <a:cubicBezTo>
                  <a:pt x="1698" y="8172"/>
                  <a:pt x="1654" y="8189"/>
                  <a:pt x="1621" y="8221"/>
                </a:cubicBezTo>
                <a:cubicBezTo>
                  <a:pt x="1555" y="8287"/>
                  <a:pt x="1555" y="8393"/>
                  <a:pt x="1621" y="8459"/>
                </a:cubicBezTo>
                <a:cubicBezTo>
                  <a:pt x="1688" y="8525"/>
                  <a:pt x="1796" y="8525"/>
                  <a:pt x="1862" y="8459"/>
                </a:cubicBezTo>
                <a:cubicBezTo>
                  <a:pt x="1928" y="8393"/>
                  <a:pt x="1928" y="8287"/>
                  <a:pt x="1862" y="8221"/>
                </a:cubicBezTo>
                <a:cubicBezTo>
                  <a:pt x="1829" y="8189"/>
                  <a:pt x="1785" y="8172"/>
                  <a:pt x="1742" y="8172"/>
                </a:cubicBezTo>
                <a:close/>
                <a:moveTo>
                  <a:pt x="2528" y="8172"/>
                </a:moveTo>
                <a:cubicBezTo>
                  <a:pt x="2484" y="8172"/>
                  <a:pt x="2441" y="8189"/>
                  <a:pt x="2408" y="8221"/>
                </a:cubicBezTo>
                <a:cubicBezTo>
                  <a:pt x="2341" y="8287"/>
                  <a:pt x="2341" y="8393"/>
                  <a:pt x="2408" y="8459"/>
                </a:cubicBezTo>
                <a:cubicBezTo>
                  <a:pt x="2474" y="8525"/>
                  <a:pt x="2582" y="8525"/>
                  <a:pt x="2648" y="8459"/>
                </a:cubicBezTo>
                <a:cubicBezTo>
                  <a:pt x="2715" y="8393"/>
                  <a:pt x="2715" y="8287"/>
                  <a:pt x="2648" y="8221"/>
                </a:cubicBezTo>
                <a:cubicBezTo>
                  <a:pt x="2615" y="8189"/>
                  <a:pt x="2571" y="8172"/>
                  <a:pt x="2528" y="8172"/>
                </a:cubicBezTo>
                <a:close/>
                <a:moveTo>
                  <a:pt x="3314" y="8172"/>
                </a:moveTo>
                <a:cubicBezTo>
                  <a:pt x="3271" y="8172"/>
                  <a:pt x="3227" y="8189"/>
                  <a:pt x="3194" y="8221"/>
                </a:cubicBezTo>
                <a:cubicBezTo>
                  <a:pt x="3127" y="8287"/>
                  <a:pt x="3127" y="8393"/>
                  <a:pt x="3194" y="8459"/>
                </a:cubicBezTo>
                <a:cubicBezTo>
                  <a:pt x="3260" y="8525"/>
                  <a:pt x="3368" y="8525"/>
                  <a:pt x="3434" y="8459"/>
                </a:cubicBezTo>
                <a:cubicBezTo>
                  <a:pt x="3500" y="8393"/>
                  <a:pt x="3500" y="8287"/>
                  <a:pt x="3434" y="8221"/>
                </a:cubicBezTo>
                <a:cubicBezTo>
                  <a:pt x="3401" y="8189"/>
                  <a:pt x="3358" y="8172"/>
                  <a:pt x="3314" y="8172"/>
                </a:cubicBezTo>
                <a:close/>
                <a:moveTo>
                  <a:pt x="4101" y="8172"/>
                </a:moveTo>
                <a:cubicBezTo>
                  <a:pt x="4057" y="8172"/>
                  <a:pt x="4013" y="8189"/>
                  <a:pt x="3980" y="8221"/>
                </a:cubicBezTo>
                <a:cubicBezTo>
                  <a:pt x="3914" y="8287"/>
                  <a:pt x="3914" y="8393"/>
                  <a:pt x="3980" y="8459"/>
                </a:cubicBezTo>
                <a:cubicBezTo>
                  <a:pt x="4047" y="8525"/>
                  <a:pt x="4154" y="8525"/>
                  <a:pt x="4220" y="8459"/>
                </a:cubicBezTo>
                <a:cubicBezTo>
                  <a:pt x="4287" y="8393"/>
                  <a:pt x="4287" y="8287"/>
                  <a:pt x="4220" y="8221"/>
                </a:cubicBezTo>
                <a:cubicBezTo>
                  <a:pt x="4187" y="8189"/>
                  <a:pt x="4144" y="8172"/>
                  <a:pt x="4101" y="8172"/>
                </a:cubicBezTo>
                <a:close/>
                <a:moveTo>
                  <a:pt x="4886" y="8172"/>
                </a:moveTo>
                <a:cubicBezTo>
                  <a:pt x="4843" y="8172"/>
                  <a:pt x="4800" y="8189"/>
                  <a:pt x="4766" y="8221"/>
                </a:cubicBezTo>
                <a:cubicBezTo>
                  <a:pt x="4700" y="8287"/>
                  <a:pt x="4700" y="8393"/>
                  <a:pt x="4766" y="8459"/>
                </a:cubicBezTo>
                <a:cubicBezTo>
                  <a:pt x="4833" y="8525"/>
                  <a:pt x="4940" y="8525"/>
                  <a:pt x="5007" y="8459"/>
                </a:cubicBezTo>
                <a:cubicBezTo>
                  <a:pt x="5073" y="8393"/>
                  <a:pt x="5073" y="8287"/>
                  <a:pt x="5007" y="8221"/>
                </a:cubicBezTo>
                <a:cubicBezTo>
                  <a:pt x="4973" y="8189"/>
                  <a:pt x="4930" y="8172"/>
                  <a:pt x="4886" y="8172"/>
                </a:cubicBezTo>
                <a:close/>
                <a:moveTo>
                  <a:pt x="5672" y="8172"/>
                </a:moveTo>
                <a:cubicBezTo>
                  <a:pt x="5629" y="8172"/>
                  <a:pt x="5586" y="8189"/>
                  <a:pt x="5553" y="8221"/>
                </a:cubicBezTo>
                <a:cubicBezTo>
                  <a:pt x="5486" y="8287"/>
                  <a:pt x="5486" y="8393"/>
                  <a:pt x="5553" y="8459"/>
                </a:cubicBezTo>
                <a:cubicBezTo>
                  <a:pt x="5619" y="8525"/>
                  <a:pt x="5726" y="8525"/>
                  <a:pt x="5793" y="8459"/>
                </a:cubicBezTo>
                <a:cubicBezTo>
                  <a:pt x="5859" y="8393"/>
                  <a:pt x="5859" y="8287"/>
                  <a:pt x="5793" y="8221"/>
                </a:cubicBezTo>
                <a:cubicBezTo>
                  <a:pt x="5760" y="8189"/>
                  <a:pt x="5716" y="8172"/>
                  <a:pt x="5672" y="8172"/>
                </a:cubicBezTo>
                <a:close/>
                <a:moveTo>
                  <a:pt x="6459" y="8172"/>
                </a:moveTo>
                <a:cubicBezTo>
                  <a:pt x="6415" y="8172"/>
                  <a:pt x="6372" y="8189"/>
                  <a:pt x="6338" y="8221"/>
                </a:cubicBezTo>
                <a:cubicBezTo>
                  <a:pt x="6272" y="8287"/>
                  <a:pt x="6272" y="8393"/>
                  <a:pt x="6338" y="8459"/>
                </a:cubicBezTo>
                <a:cubicBezTo>
                  <a:pt x="6405" y="8525"/>
                  <a:pt x="6513" y="8525"/>
                  <a:pt x="6579" y="8459"/>
                </a:cubicBezTo>
                <a:cubicBezTo>
                  <a:pt x="6646" y="8393"/>
                  <a:pt x="6646" y="8287"/>
                  <a:pt x="6579" y="8221"/>
                </a:cubicBezTo>
                <a:cubicBezTo>
                  <a:pt x="6546" y="8189"/>
                  <a:pt x="6502" y="8172"/>
                  <a:pt x="6459" y="8172"/>
                </a:cubicBezTo>
                <a:close/>
                <a:moveTo>
                  <a:pt x="7245" y="8172"/>
                </a:moveTo>
                <a:cubicBezTo>
                  <a:pt x="7202" y="8172"/>
                  <a:pt x="7158" y="8189"/>
                  <a:pt x="7125" y="8221"/>
                </a:cubicBezTo>
                <a:cubicBezTo>
                  <a:pt x="7058" y="8287"/>
                  <a:pt x="7058" y="8393"/>
                  <a:pt x="7125" y="8459"/>
                </a:cubicBezTo>
                <a:cubicBezTo>
                  <a:pt x="7191" y="8525"/>
                  <a:pt x="7299" y="8525"/>
                  <a:pt x="7365" y="8459"/>
                </a:cubicBezTo>
                <a:cubicBezTo>
                  <a:pt x="7432" y="8393"/>
                  <a:pt x="7432" y="8287"/>
                  <a:pt x="7365" y="8221"/>
                </a:cubicBezTo>
                <a:cubicBezTo>
                  <a:pt x="7332" y="8189"/>
                  <a:pt x="7289" y="8172"/>
                  <a:pt x="7245" y="8172"/>
                </a:cubicBezTo>
                <a:close/>
                <a:moveTo>
                  <a:pt x="8031" y="8172"/>
                </a:moveTo>
                <a:cubicBezTo>
                  <a:pt x="7988" y="8172"/>
                  <a:pt x="7944" y="8189"/>
                  <a:pt x="7911" y="8221"/>
                </a:cubicBezTo>
                <a:cubicBezTo>
                  <a:pt x="7845" y="8287"/>
                  <a:pt x="7845" y="8393"/>
                  <a:pt x="7911" y="8459"/>
                </a:cubicBezTo>
                <a:cubicBezTo>
                  <a:pt x="7977" y="8525"/>
                  <a:pt x="8085" y="8525"/>
                  <a:pt x="8151" y="8459"/>
                </a:cubicBezTo>
                <a:cubicBezTo>
                  <a:pt x="8217" y="8393"/>
                  <a:pt x="8217" y="8287"/>
                  <a:pt x="8151" y="8221"/>
                </a:cubicBezTo>
                <a:cubicBezTo>
                  <a:pt x="8118" y="8189"/>
                  <a:pt x="8075" y="8172"/>
                  <a:pt x="8031" y="8172"/>
                </a:cubicBezTo>
                <a:close/>
                <a:moveTo>
                  <a:pt x="8818" y="8172"/>
                </a:moveTo>
                <a:cubicBezTo>
                  <a:pt x="8774" y="8172"/>
                  <a:pt x="8730" y="8189"/>
                  <a:pt x="8697" y="8221"/>
                </a:cubicBezTo>
                <a:cubicBezTo>
                  <a:pt x="8631" y="8287"/>
                  <a:pt x="8631" y="8393"/>
                  <a:pt x="8697" y="8459"/>
                </a:cubicBezTo>
                <a:cubicBezTo>
                  <a:pt x="8764" y="8525"/>
                  <a:pt x="8871" y="8525"/>
                  <a:pt x="8937" y="8459"/>
                </a:cubicBezTo>
                <a:cubicBezTo>
                  <a:pt x="9004" y="8393"/>
                  <a:pt x="9004" y="8287"/>
                  <a:pt x="8937" y="8221"/>
                </a:cubicBezTo>
                <a:cubicBezTo>
                  <a:pt x="8904" y="8189"/>
                  <a:pt x="8861" y="8172"/>
                  <a:pt x="8818" y="8172"/>
                </a:cubicBezTo>
                <a:close/>
                <a:moveTo>
                  <a:pt x="9603" y="8172"/>
                </a:moveTo>
                <a:cubicBezTo>
                  <a:pt x="9560" y="8172"/>
                  <a:pt x="9517" y="8189"/>
                  <a:pt x="9483" y="8221"/>
                </a:cubicBezTo>
                <a:cubicBezTo>
                  <a:pt x="9417" y="8287"/>
                  <a:pt x="9417" y="8393"/>
                  <a:pt x="9483" y="8459"/>
                </a:cubicBezTo>
                <a:cubicBezTo>
                  <a:pt x="9550" y="8525"/>
                  <a:pt x="9657" y="8525"/>
                  <a:pt x="9724" y="8459"/>
                </a:cubicBezTo>
                <a:cubicBezTo>
                  <a:pt x="9790" y="8393"/>
                  <a:pt x="9790" y="8287"/>
                  <a:pt x="9724" y="8221"/>
                </a:cubicBezTo>
                <a:cubicBezTo>
                  <a:pt x="9690" y="8189"/>
                  <a:pt x="9647" y="8172"/>
                  <a:pt x="9603" y="8172"/>
                </a:cubicBezTo>
                <a:close/>
                <a:moveTo>
                  <a:pt x="10390" y="8172"/>
                </a:moveTo>
                <a:cubicBezTo>
                  <a:pt x="10346" y="8172"/>
                  <a:pt x="10303" y="8189"/>
                  <a:pt x="10270" y="8221"/>
                </a:cubicBezTo>
                <a:cubicBezTo>
                  <a:pt x="10203" y="8287"/>
                  <a:pt x="10203" y="8393"/>
                  <a:pt x="10270" y="8459"/>
                </a:cubicBezTo>
                <a:cubicBezTo>
                  <a:pt x="10336" y="8525"/>
                  <a:pt x="10444" y="8525"/>
                  <a:pt x="10510" y="8459"/>
                </a:cubicBezTo>
                <a:cubicBezTo>
                  <a:pt x="10576" y="8393"/>
                  <a:pt x="10576" y="8287"/>
                  <a:pt x="10510" y="8221"/>
                </a:cubicBezTo>
                <a:cubicBezTo>
                  <a:pt x="10477" y="8189"/>
                  <a:pt x="10433" y="8172"/>
                  <a:pt x="10390" y="8172"/>
                </a:cubicBezTo>
                <a:close/>
                <a:moveTo>
                  <a:pt x="11176" y="8172"/>
                </a:moveTo>
                <a:cubicBezTo>
                  <a:pt x="11132" y="8172"/>
                  <a:pt x="11089" y="8189"/>
                  <a:pt x="11055" y="8221"/>
                </a:cubicBezTo>
                <a:cubicBezTo>
                  <a:pt x="10989" y="8287"/>
                  <a:pt x="10989" y="8393"/>
                  <a:pt x="11055" y="8459"/>
                </a:cubicBezTo>
                <a:cubicBezTo>
                  <a:pt x="11122" y="8525"/>
                  <a:pt x="11230" y="8525"/>
                  <a:pt x="11296" y="8459"/>
                </a:cubicBezTo>
                <a:cubicBezTo>
                  <a:pt x="11363" y="8393"/>
                  <a:pt x="11363" y="8287"/>
                  <a:pt x="11296" y="8221"/>
                </a:cubicBezTo>
                <a:cubicBezTo>
                  <a:pt x="11263" y="8189"/>
                  <a:pt x="11219" y="8172"/>
                  <a:pt x="11176" y="8172"/>
                </a:cubicBezTo>
                <a:close/>
                <a:moveTo>
                  <a:pt x="11962" y="8172"/>
                </a:moveTo>
                <a:cubicBezTo>
                  <a:pt x="11919" y="8172"/>
                  <a:pt x="11875" y="8189"/>
                  <a:pt x="11842" y="8221"/>
                </a:cubicBezTo>
                <a:cubicBezTo>
                  <a:pt x="11775" y="8287"/>
                  <a:pt x="11775" y="8393"/>
                  <a:pt x="11842" y="8459"/>
                </a:cubicBezTo>
                <a:cubicBezTo>
                  <a:pt x="11908" y="8525"/>
                  <a:pt x="12016" y="8525"/>
                  <a:pt x="12083" y="8459"/>
                </a:cubicBezTo>
                <a:cubicBezTo>
                  <a:pt x="12149" y="8393"/>
                  <a:pt x="12149" y="8287"/>
                  <a:pt x="12083" y="8221"/>
                </a:cubicBezTo>
                <a:cubicBezTo>
                  <a:pt x="12049" y="8189"/>
                  <a:pt x="12006" y="8172"/>
                  <a:pt x="11962" y="8172"/>
                </a:cubicBezTo>
                <a:close/>
                <a:moveTo>
                  <a:pt x="12748" y="8172"/>
                </a:moveTo>
                <a:cubicBezTo>
                  <a:pt x="12705" y="8172"/>
                  <a:pt x="12661" y="8189"/>
                  <a:pt x="12628" y="8221"/>
                </a:cubicBezTo>
                <a:cubicBezTo>
                  <a:pt x="12562" y="8287"/>
                  <a:pt x="12562" y="8393"/>
                  <a:pt x="12628" y="8459"/>
                </a:cubicBezTo>
                <a:cubicBezTo>
                  <a:pt x="12694" y="8525"/>
                  <a:pt x="12802" y="8525"/>
                  <a:pt x="12868" y="8459"/>
                </a:cubicBezTo>
                <a:cubicBezTo>
                  <a:pt x="12935" y="8393"/>
                  <a:pt x="12935" y="8287"/>
                  <a:pt x="12868" y="8221"/>
                </a:cubicBezTo>
                <a:cubicBezTo>
                  <a:pt x="12835" y="8189"/>
                  <a:pt x="12792" y="8172"/>
                  <a:pt x="12748" y="8172"/>
                </a:cubicBezTo>
                <a:close/>
                <a:moveTo>
                  <a:pt x="13535" y="8172"/>
                </a:moveTo>
                <a:cubicBezTo>
                  <a:pt x="13491" y="8172"/>
                  <a:pt x="13447" y="8189"/>
                  <a:pt x="13414" y="8221"/>
                </a:cubicBezTo>
                <a:cubicBezTo>
                  <a:pt x="13348" y="8287"/>
                  <a:pt x="13348" y="8393"/>
                  <a:pt x="13414" y="8459"/>
                </a:cubicBezTo>
                <a:cubicBezTo>
                  <a:pt x="13481" y="8525"/>
                  <a:pt x="13588" y="8525"/>
                  <a:pt x="13654" y="8459"/>
                </a:cubicBezTo>
                <a:cubicBezTo>
                  <a:pt x="13721" y="8393"/>
                  <a:pt x="13721" y="8287"/>
                  <a:pt x="13654" y="8221"/>
                </a:cubicBezTo>
                <a:cubicBezTo>
                  <a:pt x="13621" y="8189"/>
                  <a:pt x="13578" y="8172"/>
                  <a:pt x="13535" y="8172"/>
                </a:cubicBezTo>
                <a:close/>
                <a:moveTo>
                  <a:pt x="14320" y="8172"/>
                </a:moveTo>
                <a:cubicBezTo>
                  <a:pt x="14277" y="8172"/>
                  <a:pt x="14234" y="8189"/>
                  <a:pt x="14201" y="8221"/>
                </a:cubicBezTo>
                <a:cubicBezTo>
                  <a:pt x="14134" y="8287"/>
                  <a:pt x="14134" y="8393"/>
                  <a:pt x="14201" y="8459"/>
                </a:cubicBezTo>
                <a:cubicBezTo>
                  <a:pt x="14267" y="8525"/>
                  <a:pt x="14374" y="8525"/>
                  <a:pt x="14441" y="8459"/>
                </a:cubicBezTo>
                <a:cubicBezTo>
                  <a:pt x="14507" y="8393"/>
                  <a:pt x="14507" y="8287"/>
                  <a:pt x="14441" y="8221"/>
                </a:cubicBezTo>
                <a:cubicBezTo>
                  <a:pt x="14408" y="8189"/>
                  <a:pt x="14364" y="8172"/>
                  <a:pt x="14320" y="8172"/>
                </a:cubicBezTo>
                <a:close/>
                <a:moveTo>
                  <a:pt x="15107" y="8172"/>
                </a:moveTo>
                <a:cubicBezTo>
                  <a:pt x="15063" y="8172"/>
                  <a:pt x="15019" y="8189"/>
                  <a:pt x="14986" y="8221"/>
                </a:cubicBezTo>
                <a:cubicBezTo>
                  <a:pt x="14920" y="8287"/>
                  <a:pt x="14920" y="8393"/>
                  <a:pt x="14986" y="8459"/>
                </a:cubicBezTo>
                <a:cubicBezTo>
                  <a:pt x="15053" y="8525"/>
                  <a:pt x="15161" y="8525"/>
                  <a:pt x="15227" y="8459"/>
                </a:cubicBezTo>
                <a:cubicBezTo>
                  <a:pt x="15293" y="8393"/>
                  <a:pt x="15293" y="8287"/>
                  <a:pt x="15227" y="8221"/>
                </a:cubicBezTo>
                <a:cubicBezTo>
                  <a:pt x="15194" y="8189"/>
                  <a:pt x="15150" y="8172"/>
                  <a:pt x="15107" y="8172"/>
                </a:cubicBezTo>
                <a:close/>
                <a:moveTo>
                  <a:pt x="15893" y="8172"/>
                </a:moveTo>
                <a:cubicBezTo>
                  <a:pt x="15849" y="8172"/>
                  <a:pt x="15806" y="8189"/>
                  <a:pt x="15772" y="8221"/>
                </a:cubicBezTo>
                <a:cubicBezTo>
                  <a:pt x="15706" y="8287"/>
                  <a:pt x="15706" y="8393"/>
                  <a:pt x="15772" y="8459"/>
                </a:cubicBezTo>
                <a:cubicBezTo>
                  <a:pt x="15839" y="8525"/>
                  <a:pt x="15947" y="8525"/>
                  <a:pt x="16013" y="8459"/>
                </a:cubicBezTo>
                <a:cubicBezTo>
                  <a:pt x="16080" y="8393"/>
                  <a:pt x="16080" y="8287"/>
                  <a:pt x="16013" y="8221"/>
                </a:cubicBezTo>
                <a:cubicBezTo>
                  <a:pt x="15980" y="8189"/>
                  <a:pt x="15936" y="8172"/>
                  <a:pt x="15893" y="8172"/>
                </a:cubicBezTo>
                <a:close/>
                <a:moveTo>
                  <a:pt x="16679" y="8172"/>
                </a:moveTo>
                <a:cubicBezTo>
                  <a:pt x="16636" y="8172"/>
                  <a:pt x="16592" y="8189"/>
                  <a:pt x="16559" y="8221"/>
                </a:cubicBezTo>
                <a:cubicBezTo>
                  <a:pt x="16492" y="8287"/>
                  <a:pt x="16492" y="8393"/>
                  <a:pt x="16559" y="8459"/>
                </a:cubicBezTo>
                <a:cubicBezTo>
                  <a:pt x="16625" y="8525"/>
                  <a:pt x="16733" y="8525"/>
                  <a:pt x="16800" y="8459"/>
                </a:cubicBezTo>
                <a:cubicBezTo>
                  <a:pt x="16866" y="8393"/>
                  <a:pt x="16866" y="8287"/>
                  <a:pt x="16800" y="8221"/>
                </a:cubicBezTo>
                <a:cubicBezTo>
                  <a:pt x="16766" y="8189"/>
                  <a:pt x="16723" y="8172"/>
                  <a:pt x="16679" y="8172"/>
                </a:cubicBezTo>
                <a:close/>
                <a:moveTo>
                  <a:pt x="17465" y="8172"/>
                </a:moveTo>
                <a:cubicBezTo>
                  <a:pt x="17422" y="8172"/>
                  <a:pt x="17378" y="8189"/>
                  <a:pt x="17345" y="8221"/>
                </a:cubicBezTo>
                <a:cubicBezTo>
                  <a:pt x="17279" y="8287"/>
                  <a:pt x="17279" y="8393"/>
                  <a:pt x="17345" y="8459"/>
                </a:cubicBezTo>
                <a:cubicBezTo>
                  <a:pt x="17411" y="8525"/>
                  <a:pt x="17519" y="8525"/>
                  <a:pt x="17585" y="8459"/>
                </a:cubicBezTo>
                <a:cubicBezTo>
                  <a:pt x="17652" y="8393"/>
                  <a:pt x="17652" y="8287"/>
                  <a:pt x="17585" y="8221"/>
                </a:cubicBezTo>
                <a:cubicBezTo>
                  <a:pt x="17552" y="8189"/>
                  <a:pt x="17509" y="8172"/>
                  <a:pt x="17465" y="8172"/>
                </a:cubicBezTo>
                <a:close/>
                <a:moveTo>
                  <a:pt x="18252" y="8172"/>
                </a:moveTo>
                <a:cubicBezTo>
                  <a:pt x="18208" y="8172"/>
                  <a:pt x="18165" y="8189"/>
                  <a:pt x="18131" y="8221"/>
                </a:cubicBezTo>
                <a:cubicBezTo>
                  <a:pt x="18065" y="8287"/>
                  <a:pt x="18065" y="8393"/>
                  <a:pt x="18131" y="8459"/>
                </a:cubicBezTo>
                <a:cubicBezTo>
                  <a:pt x="18198" y="8525"/>
                  <a:pt x="18305" y="8525"/>
                  <a:pt x="18371" y="8459"/>
                </a:cubicBezTo>
                <a:cubicBezTo>
                  <a:pt x="18438" y="8393"/>
                  <a:pt x="18438" y="8287"/>
                  <a:pt x="18371" y="8221"/>
                </a:cubicBezTo>
                <a:cubicBezTo>
                  <a:pt x="18338" y="8189"/>
                  <a:pt x="18295" y="8172"/>
                  <a:pt x="18252" y="8172"/>
                </a:cubicBezTo>
                <a:close/>
                <a:moveTo>
                  <a:pt x="19037" y="8172"/>
                </a:moveTo>
                <a:cubicBezTo>
                  <a:pt x="18994" y="8172"/>
                  <a:pt x="18951" y="8189"/>
                  <a:pt x="18918" y="8221"/>
                </a:cubicBezTo>
                <a:cubicBezTo>
                  <a:pt x="18851" y="8287"/>
                  <a:pt x="18851" y="8393"/>
                  <a:pt x="18918" y="8459"/>
                </a:cubicBezTo>
                <a:cubicBezTo>
                  <a:pt x="18984" y="8525"/>
                  <a:pt x="19091" y="8525"/>
                  <a:pt x="19158" y="8459"/>
                </a:cubicBezTo>
                <a:cubicBezTo>
                  <a:pt x="19224" y="8393"/>
                  <a:pt x="19224" y="8287"/>
                  <a:pt x="19158" y="8221"/>
                </a:cubicBezTo>
                <a:cubicBezTo>
                  <a:pt x="19125" y="8189"/>
                  <a:pt x="19081" y="8172"/>
                  <a:pt x="19037" y="8172"/>
                </a:cubicBezTo>
                <a:close/>
                <a:moveTo>
                  <a:pt x="19824" y="8172"/>
                </a:moveTo>
                <a:cubicBezTo>
                  <a:pt x="19780" y="8172"/>
                  <a:pt x="19736" y="8189"/>
                  <a:pt x="19703" y="8221"/>
                </a:cubicBezTo>
                <a:cubicBezTo>
                  <a:pt x="19637" y="8287"/>
                  <a:pt x="19637" y="8393"/>
                  <a:pt x="19703" y="8459"/>
                </a:cubicBezTo>
                <a:cubicBezTo>
                  <a:pt x="19770" y="8525"/>
                  <a:pt x="19878" y="8525"/>
                  <a:pt x="19944" y="8459"/>
                </a:cubicBezTo>
                <a:cubicBezTo>
                  <a:pt x="20010" y="8393"/>
                  <a:pt x="20010" y="8287"/>
                  <a:pt x="19944" y="8221"/>
                </a:cubicBezTo>
                <a:cubicBezTo>
                  <a:pt x="19911" y="8189"/>
                  <a:pt x="19867" y="8172"/>
                  <a:pt x="19824" y="8172"/>
                </a:cubicBezTo>
                <a:close/>
                <a:moveTo>
                  <a:pt x="20610" y="8172"/>
                </a:moveTo>
                <a:cubicBezTo>
                  <a:pt x="20566" y="8172"/>
                  <a:pt x="20523" y="8189"/>
                  <a:pt x="20490" y="8221"/>
                </a:cubicBezTo>
                <a:cubicBezTo>
                  <a:pt x="20423" y="8287"/>
                  <a:pt x="20423" y="8393"/>
                  <a:pt x="20490" y="8459"/>
                </a:cubicBezTo>
                <a:cubicBezTo>
                  <a:pt x="20556" y="8525"/>
                  <a:pt x="20664" y="8525"/>
                  <a:pt x="20730" y="8459"/>
                </a:cubicBezTo>
                <a:cubicBezTo>
                  <a:pt x="20797" y="8393"/>
                  <a:pt x="20797" y="8287"/>
                  <a:pt x="20730" y="8221"/>
                </a:cubicBezTo>
                <a:cubicBezTo>
                  <a:pt x="20697" y="8189"/>
                  <a:pt x="20653" y="8172"/>
                  <a:pt x="20610" y="8172"/>
                </a:cubicBezTo>
                <a:close/>
                <a:moveTo>
                  <a:pt x="21396" y="8172"/>
                </a:moveTo>
                <a:cubicBezTo>
                  <a:pt x="21353" y="8172"/>
                  <a:pt x="21309" y="8189"/>
                  <a:pt x="21276" y="8221"/>
                </a:cubicBezTo>
                <a:cubicBezTo>
                  <a:pt x="21209" y="8287"/>
                  <a:pt x="21209" y="8393"/>
                  <a:pt x="21276" y="8459"/>
                </a:cubicBezTo>
                <a:cubicBezTo>
                  <a:pt x="21342" y="8525"/>
                  <a:pt x="21450" y="8525"/>
                  <a:pt x="21517" y="8459"/>
                </a:cubicBezTo>
                <a:cubicBezTo>
                  <a:pt x="21583" y="8393"/>
                  <a:pt x="21583" y="8287"/>
                  <a:pt x="21517" y="8221"/>
                </a:cubicBezTo>
                <a:cubicBezTo>
                  <a:pt x="21483" y="8189"/>
                  <a:pt x="21440" y="8172"/>
                  <a:pt x="21396" y="8172"/>
                </a:cubicBezTo>
                <a:close/>
                <a:moveTo>
                  <a:pt x="169" y="8989"/>
                </a:moveTo>
                <a:cubicBezTo>
                  <a:pt x="126" y="8989"/>
                  <a:pt x="83" y="9006"/>
                  <a:pt x="49" y="9039"/>
                </a:cubicBezTo>
                <a:cubicBezTo>
                  <a:pt x="-17" y="9104"/>
                  <a:pt x="-17" y="9211"/>
                  <a:pt x="49" y="9276"/>
                </a:cubicBezTo>
                <a:cubicBezTo>
                  <a:pt x="116" y="9342"/>
                  <a:pt x="223" y="9342"/>
                  <a:pt x="290" y="9276"/>
                </a:cubicBezTo>
                <a:cubicBezTo>
                  <a:pt x="356" y="9211"/>
                  <a:pt x="356" y="9104"/>
                  <a:pt x="290" y="9039"/>
                </a:cubicBezTo>
                <a:cubicBezTo>
                  <a:pt x="256" y="9006"/>
                  <a:pt x="213" y="8989"/>
                  <a:pt x="169" y="8989"/>
                </a:cubicBezTo>
                <a:close/>
                <a:moveTo>
                  <a:pt x="955" y="8989"/>
                </a:moveTo>
                <a:cubicBezTo>
                  <a:pt x="912" y="8989"/>
                  <a:pt x="869" y="9006"/>
                  <a:pt x="836" y="9039"/>
                </a:cubicBezTo>
                <a:cubicBezTo>
                  <a:pt x="769" y="9104"/>
                  <a:pt x="769" y="9211"/>
                  <a:pt x="836" y="9276"/>
                </a:cubicBezTo>
                <a:cubicBezTo>
                  <a:pt x="902" y="9342"/>
                  <a:pt x="1009" y="9342"/>
                  <a:pt x="1076" y="9276"/>
                </a:cubicBezTo>
                <a:cubicBezTo>
                  <a:pt x="1142" y="9211"/>
                  <a:pt x="1142" y="9104"/>
                  <a:pt x="1076" y="9039"/>
                </a:cubicBezTo>
                <a:cubicBezTo>
                  <a:pt x="1043" y="9006"/>
                  <a:pt x="999" y="8989"/>
                  <a:pt x="955" y="8989"/>
                </a:cubicBezTo>
                <a:close/>
                <a:moveTo>
                  <a:pt x="1742" y="8989"/>
                </a:moveTo>
                <a:cubicBezTo>
                  <a:pt x="1698" y="8989"/>
                  <a:pt x="1654" y="9006"/>
                  <a:pt x="1621" y="9039"/>
                </a:cubicBezTo>
                <a:cubicBezTo>
                  <a:pt x="1555" y="9104"/>
                  <a:pt x="1555" y="9211"/>
                  <a:pt x="1621" y="9276"/>
                </a:cubicBezTo>
                <a:cubicBezTo>
                  <a:pt x="1688" y="9342"/>
                  <a:pt x="1796" y="9342"/>
                  <a:pt x="1862" y="9276"/>
                </a:cubicBezTo>
                <a:cubicBezTo>
                  <a:pt x="1928" y="9211"/>
                  <a:pt x="1928" y="9104"/>
                  <a:pt x="1862" y="9039"/>
                </a:cubicBezTo>
                <a:cubicBezTo>
                  <a:pt x="1829" y="9006"/>
                  <a:pt x="1785" y="8989"/>
                  <a:pt x="1742" y="8989"/>
                </a:cubicBezTo>
                <a:close/>
                <a:moveTo>
                  <a:pt x="2528" y="8989"/>
                </a:moveTo>
                <a:cubicBezTo>
                  <a:pt x="2484" y="8989"/>
                  <a:pt x="2441" y="9006"/>
                  <a:pt x="2408" y="9039"/>
                </a:cubicBezTo>
                <a:cubicBezTo>
                  <a:pt x="2341" y="9104"/>
                  <a:pt x="2341" y="9211"/>
                  <a:pt x="2408" y="9276"/>
                </a:cubicBezTo>
                <a:cubicBezTo>
                  <a:pt x="2474" y="9342"/>
                  <a:pt x="2582" y="9342"/>
                  <a:pt x="2648" y="9276"/>
                </a:cubicBezTo>
                <a:cubicBezTo>
                  <a:pt x="2715" y="9211"/>
                  <a:pt x="2715" y="9104"/>
                  <a:pt x="2648" y="9039"/>
                </a:cubicBezTo>
                <a:cubicBezTo>
                  <a:pt x="2615" y="9006"/>
                  <a:pt x="2571" y="8989"/>
                  <a:pt x="2528" y="8989"/>
                </a:cubicBezTo>
                <a:close/>
                <a:moveTo>
                  <a:pt x="3314" y="8989"/>
                </a:moveTo>
                <a:cubicBezTo>
                  <a:pt x="3271" y="8989"/>
                  <a:pt x="3227" y="9006"/>
                  <a:pt x="3194" y="9039"/>
                </a:cubicBezTo>
                <a:cubicBezTo>
                  <a:pt x="3127" y="9104"/>
                  <a:pt x="3127" y="9211"/>
                  <a:pt x="3194" y="9276"/>
                </a:cubicBezTo>
                <a:cubicBezTo>
                  <a:pt x="3260" y="9342"/>
                  <a:pt x="3368" y="9342"/>
                  <a:pt x="3434" y="9276"/>
                </a:cubicBezTo>
                <a:cubicBezTo>
                  <a:pt x="3500" y="9211"/>
                  <a:pt x="3500" y="9104"/>
                  <a:pt x="3434" y="9039"/>
                </a:cubicBezTo>
                <a:cubicBezTo>
                  <a:pt x="3401" y="9006"/>
                  <a:pt x="3358" y="8989"/>
                  <a:pt x="3314" y="8989"/>
                </a:cubicBezTo>
                <a:close/>
                <a:moveTo>
                  <a:pt x="4101" y="8989"/>
                </a:moveTo>
                <a:cubicBezTo>
                  <a:pt x="4057" y="8989"/>
                  <a:pt x="4013" y="9006"/>
                  <a:pt x="3980" y="9039"/>
                </a:cubicBezTo>
                <a:cubicBezTo>
                  <a:pt x="3914" y="9104"/>
                  <a:pt x="3914" y="9211"/>
                  <a:pt x="3980" y="9276"/>
                </a:cubicBezTo>
                <a:cubicBezTo>
                  <a:pt x="4047" y="9342"/>
                  <a:pt x="4154" y="9342"/>
                  <a:pt x="4220" y="9276"/>
                </a:cubicBezTo>
                <a:cubicBezTo>
                  <a:pt x="4287" y="9211"/>
                  <a:pt x="4287" y="9104"/>
                  <a:pt x="4220" y="9039"/>
                </a:cubicBezTo>
                <a:cubicBezTo>
                  <a:pt x="4187" y="9006"/>
                  <a:pt x="4144" y="8989"/>
                  <a:pt x="4101" y="8989"/>
                </a:cubicBezTo>
                <a:close/>
                <a:moveTo>
                  <a:pt x="4886" y="8989"/>
                </a:moveTo>
                <a:cubicBezTo>
                  <a:pt x="4843" y="8989"/>
                  <a:pt x="4800" y="9006"/>
                  <a:pt x="4766" y="9039"/>
                </a:cubicBezTo>
                <a:cubicBezTo>
                  <a:pt x="4700" y="9104"/>
                  <a:pt x="4700" y="9211"/>
                  <a:pt x="4766" y="9276"/>
                </a:cubicBezTo>
                <a:cubicBezTo>
                  <a:pt x="4833" y="9342"/>
                  <a:pt x="4940" y="9342"/>
                  <a:pt x="5007" y="9276"/>
                </a:cubicBezTo>
                <a:cubicBezTo>
                  <a:pt x="5073" y="9211"/>
                  <a:pt x="5073" y="9104"/>
                  <a:pt x="5007" y="9039"/>
                </a:cubicBezTo>
                <a:cubicBezTo>
                  <a:pt x="4973" y="9006"/>
                  <a:pt x="4930" y="8989"/>
                  <a:pt x="4886" y="8989"/>
                </a:cubicBezTo>
                <a:close/>
                <a:moveTo>
                  <a:pt x="5672" y="8989"/>
                </a:moveTo>
                <a:cubicBezTo>
                  <a:pt x="5629" y="8989"/>
                  <a:pt x="5586" y="9006"/>
                  <a:pt x="5553" y="9039"/>
                </a:cubicBezTo>
                <a:cubicBezTo>
                  <a:pt x="5486" y="9104"/>
                  <a:pt x="5486" y="9211"/>
                  <a:pt x="5553" y="9276"/>
                </a:cubicBezTo>
                <a:cubicBezTo>
                  <a:pt x="5619" y="9342"/>
                  <a:pt x="5726" y="9342"/>
                  <a:pt x="5793" y="9276"/>
                </a:cubicBezTo>
                <a:cubicBezTo>
                  <a:pt x="5859" y="9211"/>
                  <a:pt x="5859" y="9104"/>
                  <a:pt x="5793" y="9039"/>
                </a:cubicBezTo>
                <a:cubicBezTo>
                  <a:pt x="5760" y="9006"/>
                  <a:pt x="5716" y="8989"/>
                  <a:pt x="5672" y="8989"/>
                </a:cubicBezTo>
                <a:close/>
                <a:moveTo>
                  <a:pt x="6459" y="8989"/>
                </a:moveTo>
                <a:cubicBezTo>
                  <a:pt x="6415" y="8989"/>
                  <a:pt x="6372" y="9006"/>
                  <a:pt x="6338" y="9039"/>
                </a:cubicBezTo>
                <a:cubicBezTo>
                  <a:pt x="6272" y="9104"/>
                  <a:pt x="6272" y="9211"/>
                  <a:pt x="6338" y="9276"/>
                </a:cubicBezTo>
                <a:cubicBezTo>
                  <a:pt x="6405" y="9342"/>
                  <a:pt x="6513" y="9342"/>
                  <a:pt x="6579" y="9276"/>
                </a:cubicBezTo>
                <a:cubicBezTo>
                  <a:pt x="6646" y="9211"/>
                  <a:pt x="6646" y="9104"/>
                  <a:pt x="6579" y="9039"/>
                </a:cubicBezTo>
                <a:cubicBezTo>
                  <a:pt x="6546" y="9006"/>
                  <a:pt x="6502" y="8989"/>
                  <a:pt x="6459" y="8989"/>
                </a:cubicBezTo>
                <a:close/>
                <a:moveTo>
                  <a:pt x="7245" y="8989"/>
                </a:moveTo>
                <a:cubicBezTo>
                  <a:pt x="7202" y="8989"/>
                  <a:pt x="7158" y="9006"/>
                  <a:pt x="7125" y="9039"/>
                </a:cubicBezTo>
                <a:cubicBezTo>
                  <a:pt x="7058" y="9104"/>
                  <a:pt x="7058" y="9211"/>
                  <a:pt x="7125" y="9276"/>
                </a:cubicBezTo>
                <a:cubicBezTo>
                  <a:pt x="7191" y="9342"/>
                  <a:pt x="7299" y="9342"/>
                  <a:pt x="7365" y="9276"/>
                </a:cubicBezTo>
                <a:cubicBezTo>
                  <a:pt x="7432" y="9211"/>
                  <a:pt x="7432" y="9104"/>
                  <a:pt x="7365" y="9039"/>
                </a:cubicBezTo>
                <a:cubicBezTo>
                  <a:pt x="7332" y="9006"/>
                  <a:pt x="7289" y="8989"/>
                  <a:pt x="7245" y="8989"/>
                </a:cubicBezTo>
                <a:close/>
                <a:moveTo>
                  <a:pt x="8031" y="8989"/>
                </a:moveTo>
                <a:cubicBezTo>
                  <a:pt x="7988" y="8989"/>
                  <a:pt x="7944" y="9006"/>
                  <a:pt x="7911" y="9039"/>
                </a:cubicBezTo>
                <a:cubicBezTo>
                  <a:pt x="7845" y="9104"/>
                  <a:pt x="7845" y="9211"/>
                  <a:pt x="7911" y="9276"/>
                </a:cubicBezTo>
                <a:cubicBezTo>
                  <a:pt x="7977" y="9342"/>
                  <a:pt x="8085" y="9342"/>
                  <a:pt x="8151" y="9276"/>
                </a:cubicBezTo>
                <a:cubicBezTo>
                  <a:pt x="8217" y="9211"/>
                  <a:pt x="8217" y="9104"/>
                  <a:pt x="8151" y="9039"/>
                </a:cubicBezTo>
                <a:cubicBezTo>
                  <a:pt x="8118" y="9006"/>
                  <a:pt x="8075" y="8989"/>
                  <a:pt x="8031" y="8989"/>
                </a:cubicBezTo>
                <a:close/>
                <a:moveTo>
                  <a:pt x="8818" y="8989"/>
                </a:moveTo>
                <a:cubicBezTo>
                  <a:pt x="8774" y="8989"/>
                  <a:pt x="8730" y="9006"/>
                  <a:pt x="8697" y="9039"/>
                </a:cubicBezTo>
                <a:cubicBezTo>
                  <a:pt x="8631" y="9104"/>
                  <a:pt x="8631" y="9211"/>
                  <a:pt x="8697" y="9276"/>
                </a:cubicBezTo>
                <a:cubicBezTo>
                  <a:pt x="8764" y="9342"/>
                  <a:pt x="8871" y="9342"/>
                  <a:pt x="8937" y="9276"/>
                </a:cubicBezTo>
                <a:cubicBezTo>
                  <a:pt x="9004" y="9211"/>
                  <a:pt x="9004" y="9104"/>
                  <a:pt x="8937" y="9039"/>
                </a:cubicBezTo>
                <a:cubicBezTo>
                  <a:pt x="8904" y="9006"/>
                  <a:pt x="8861" y="8989"/>
                  <a:pt x="8818" y="8989"/>
                </a:cubicBezTo>
                <a:close/>
                <a:moveTo>
                  <a:pt x="9603" y="8989"/>
                </a:moveTo>
                <a:cubicBezTo>
                  <a:pt x="9560" y="8989"/>
                  <a:pt x="9517" y="9006"/>
                  <a:pt x="9483" y="9039"/>
                </a:cubicBezTo>
                <a:cubicBezTo>
                  <a:pt x="9417" y="9104"/>
                  <a:pt x="9417" y="9211"/>
                  <a:pt x="9483" y="9276"/>
                </a:cubicBezTo>
                <a:cubicBezTo>
                  <a:pt x="9550" y="9342"/>
                  <a:pt x="9657" y="9342"/>
                  <a:pt x="9724" y="9276"/>
                </a:cubicBezTo>
                <a:cubicBezTo>
                  <a:pt x="9790" y="9211"/>
                  <a:pt x="9790" y="9104"/>
                  <a:pt x="9724" y="9039"/>
                </a:cubicBezTo>
                <a:cubicBezTo>
                  <a:pt x="9690" y="9006"/>
                  <a:pt x="9647" y="8989"/>
                  <a:pt x="9603" y="8989"/>
                </a:cubicBezTo>
                <a:close/>
                <a:moveTo>
                  <a:pt x="10390" y="8989"/>
                </a:moveTo>
                <a:cubicBezTo>
                  <a:pt x="10346" y="8989"/>
                  <a:pt x="10303" y="9006"/>
                  <a:pt x="10270" y="9039"/>
                </a:cubicBezTo>
                <a:cubicBezTo>
                  <a:pt x="10203" y="9104"/>
                  <a:pt x="10203" y="9211"/>
                  <a:pt x="10270" y="9276"/>
                </a:cubicBezTo>
                <a:cubicBezTo>
                  <a:pt x="10336" y="9342"/>
                  <a:pt x="10444" y="9342"/>
                  <a:pt x="10510" y="9276"/>
                </a:cubicBezTo>
                <a:cubicBezTo>
                  <a:pt x="10576" y="9211"/>
                  <a:pt x="10576" y="9104"/>
                  <a:pt x="10510" y="9039"/>
                </a:cubicBezTo>
                <a:cubicBezTo>
                  <a:pt x="10477" y="9006"/>
                  <a:pt x="10433" y="8989"/>
                  <a:pt x="10390" y="8989"/>
                </a:cubicBezTo>
                <a:close/>
                <a:moveTo>
                  <a:pt x="11176" y="8989"/>
                </a:moveTo>
                <a:cubicBezTo>
                  <a:pt x="11132" y="8989"/>
                  <a:pt x="11089" y="9006"/>
                  <a:pt x="11055" y="9039"/>
                </a:cubicBezTo>
                <a:cubicBezTo>
                  <a:pt x="10989" y="9104"/>
                  <a:pt x="10989" y="9211"/>
                  <a:pt x="11055" y="9276"/>
                </a:cubicBezTo>
                <a:cubicBezTo>
                  <a:pt x="11122" y="9342"/>
                  <a:pt x="11230" y="9342"/>
                  <a:pt x="11296" y="9276"/>
                </a:cubicBezTo>
                <a:cubicBezTo>
                  <a:pt x="11363" y="9211"/>
                  <a:pt x="11363" y="9104"/>
                  <a:pt x="11296" y="9039"/>
                </a:cubicBezTo>
                <a:cubicBezTo>
                  <a:pt x="11263" y="9006"/>
                  <a:pt x="11219" y="8989"/>
                  <a:pt x="11176" y="8989"/>
                </a:cubicBezTo>
                <a:close/>
                <a:moveTo>
                  <a:pt x="11962" y="8989"/>
                </a:moveTo>
                <a:cubicBezTo>
                  <a:pt x="11919" y="8989"/>
                  <a:pt x="11875" y="9006"/>
                  <a:pt x="11842" y="9039"/>
                </a:cubicBezTo>
                <a:cubicBezTo>
                  <a:pt x="11775" y="9104"/>
                  <a:pt x="11775" y="9211"/>
                  <a:pt x="11842" y="9276"/>
                </a:cubicBezTo>
                <a:cubicBezTo>
                  <a:pt x="11908" y="9342"/>
                  <a:pt x="12016" y="9342"/>
                  <a:pt x="12083" y="9276"/>
                </a:cubicBezTo>
                <a:cubicBezTo>
                  <a:pt x="12149" y="9211"/>
                  <a:pt x="12149" y="9104"/>
                  <a:pt x="12083" y="9039"/>
                </a:cubicBezTo>
                <a:cubicBezTo>
                  <a:pt x="12049" y="9006"/>
                  <a:pt x="12006" y="8989"/>
                  <a:pt x="11962" y="8989"/>
                </a:cubicBezTo>
                <a:close/>
                <a:moveTo>
                  <a:pt x="12748" y="8989"/>
                </a:moveTo>
                <a:cubicBezTo>
                  <a:pt x="12705" y="8989"/>
                  <a:pt x="12661" y="9006"/>
                  <a:pt x="12628" y="9039"/>
                </a:cubicBezTo>
                <a:cubicBezTo>
                  <a:pt x="12562" y="9104"/>
                  <a:pt x="12562" y="9211"/>
                  <a:pt x="12628" y="9276"/>
                </a:cubicBezTo>
                <a:cubicBezTo>
                  <a:pt x="12694" y="9342"/>
                  <a:pt x="12802" y="9342"/>
                  <a:pt x="12868" y="9276"/>
                </a:cubicBezTo>
                <a:cubicBezTo>
                  <a:pt x="12935" y="9211"/>
                  <a:pt x="12935" y="9104"/>
                  <a:pt x="12868" y="9039"/>
                </a:cubicBezTo>
                <a:cubicBezTo>
                  <a:pt x="12835" y="9006"/>
                  <a:pt x="12792" y="8989"/>
                  <a:pt x="12748" y="8989"/>
                </a:cubicBezTo>
                <a:close/>
                <a:moveTo>
                  <a:pt x="13535" y="8989"/>
                </a:moveTo>
                <a:cubicBezTo>
                  <a:pt x="13491" y="8989"/>
                  <a:pt x="13447" y="9006"/>
                  <a:pt x="13414" y="9039"/>
                </a:cubicBezTo>
                <a:cubicBezTo>
                  <a:pt x="13348" y="9104"/>
                  <a:pt x="13348" y="9211"/>
                  <a:pt x="13414" y="9276"/>
                </a:cubicBezTo>
                <a:cubicBezTo>
                  <a:pt x="13481" y="9342"/>
                  <a:pt x="13588" y="9342"/>
                  <a:pt x="13654" y="9276"/>
                </a:cubicBezTo>
                <a:cubicBezTo>
                  <a:pt x="13721" y="9211"/>
                  <a:pt x="13721" y="9104"/>
                  <a:pt x="13654" y="9039"/>
                </a:cubicBezTo>
                <a:cubicBezTo>
                  <a:pt x="13621" y="9006"/>
                  <a:pt x="13578" y="8989"/>
                  <a:pt x="13535" y="8989"/>
                </a:cubicBezTo>
                <a:close/>
                <a:moveTo>
                  <a:pt x="14320" y="8989"/>
                </a:moveTo>
                <a:cubicBezTo>
                  <a:pt x="14277" y="8989"/>
                  <a:pt x="14234" y="9006"/>
                  <a:pt x="14201" y="9039"/>
                </a:cubicBezTo>
                <a:cubicBezTo>
                  <a:pt x="14134" y="9104"/>
                  <a:pt x="14134" y="9211"/>
                  <a:pt x="14201" y="9276"/>
                </a:cubicBezTo>
                <a:cubicBezTo>
                  <a:pt x="14267" y="9342"/>
                  <a:pt x="14374" y="9342"/>
                  <a:pt x="14441" y="9276"/>
                </a:cubicBezTo>
                <a:cubicBezTo>
                  <a:pt x="14507" y="9211"/>
                  <a:pt x="14507" y="9104"/>
                  <a:pt x="14441" y="9039"/>
                </a:cubicBezTo>
                <a:cubicBezTo>
                  <a:pt x="14408" y="9006"/>
                  <a:pt x="14364" y="8989"/>
                  <a:pt x="14320" y="8989"/>
                </a:cubicBezTo>
                <a:close/>
                <a:moveTo>
                  <a:pt x="15107" y="8989"/>
                </a:moveTo>
                <a:cubicBezTo>
                  <a:pt x="15063" y="8989"/>
                  <a:pt x="15019" y="9006"/>
                  <a:pt x="14986" y="9039"/>
                </a:cubicBezTo>
                <a:cubicBezTo>
                  <a:pt x="14920" y="9104"/>
                  <a:pt x="14920" y="9211"/>
                  <a:pt x="14986" y="9276"/>
                </a:cubicBezTo>
                <a:cubicBezTo>
                  <a:pt x="15053" y="9342"/>
                  <a:pt x="15161" y="9342"/>
                  <a:pt x="15227" y="9276"/>
                </a:cubicBezTo>
                <a:cubicBezTo>
                  <a:pt x="15293" y="9211"/>
                  <a:pt x="15293" y="9104"/>
                  <a:pt x="15227" y="9039"/>
                </a:cubicBezTo>
                <a:cubicBezTo>
                  <a:pt x="15194" y="9006"/>
                  <a:pt x="15150" y="8989"/>
                  <a:pt x="15107" y="8989"/>
                </a:cubicBezTo>
                <a:close/>
                <a:moveTo>
                  <a:pt x="15893" y="8989"/>
                </a:moveTo>
                <a:cubicBezTo>
                  <a:pt x="15849" y="8989"/>
                  <a:pt x="15806" y="9006"/>
                  <a:pt x="15772" y="9039"/>
                </a:cubicBezTo>
                <a:cubicBezTo>
                  <a:pt x="15706" y="9104"/>
                  <a:pt x="15706" y="9211"/>
                  <a:pt x="15772" y="9276"/>
                </a:cubicBezTo>
                <a:cubicBezTo>
                  <a:pt x="15839" y="9342"/>
                  <a:pt x="15947" y="9342"/>
                  <a:pt x="16013" y="9276"/>
                </a:cubicBezTo>
                <a:cubicBezTo>
                  <a:pt x="16080" y="9211"/>
                  <a:pt x="16080" y="9104"/>
                  <a:pt x="16013" y="9039"/>
                </a:cubicBezTo>
                <a:cubicBezTo>
                  <a:pt x="15980" y="9006"/>
                  <a:pt x="15936" y="8989"/>
                  <a:pt x="15893" y="8989"/>
                </a:cubicBezTo>
                <a:close/>
                <a:moveTo>
                  <a:pt x="16679" y="8989"/>
                </a:moveTo>
                <a:cubicBezTo>
                  <a:pt x="16636" y="8989"/>
                  <a:pt x="16592" y="9006"/>
                  <a:pt x="16559" y="9039"/>
                </a:cubicBezTo>
                <a:cubicBezTo>
                  <a:pt x="16492" y="9104"/>
                  <a:pt x="16492" y="9211"/>
                  <a:pt x="16559" y="9276"/>
                </a:cubicBezTo>
                <a:cubicBezTo>
                  <a:pt x="16625" y="9342"/>
                  <a:pt x="16733" y="9342"/>
                  <a:pt x="16800" y="9276"/>
                </a:cubicBezTo>
                <a:cubicBezTo>
                  <a:pt x="16866" y="9211"/>
                  <a:pt x="16866" y="9104"/>
                  <a:pt x="16800" y="9039"/>
                </a:cubicBezTo>
                <a:cubicBezTo>
                  <a:pt x="16766" y="9006"/>
                  <a:pt x="16723" y="8989"/>
                  <a:pt x="16679" y="8989"/>
                </a:cubicBezTo>
                <a:close/>
                <a:moveTo>
                  <a:pt x="17465" y="8989"/>
                </a:moveTo>
                <a:cubicBezTo>
                  <a:pt x="17422" y="8989"/>
                  <a:pt x="17378" y="9006"/>
                  <a:pt x="17345" y="9039"/>
                </a:cubicBezTo>
                <a:cubicBezTo>
                  <a:pt x="17279" y="9104"/>
                  <a:pt x="17279" y="9211"/>
                  <a:pt x="17345" y="9276"/>
                </a:cubicBezTo>
                <a:cubicBezTo>
                  <a:pt x="17411" y="9342"/>
                  <a:pt x="17519" y="9342"/>
                  <a:pt x="17585" y="9276"/>
                </a:cubicBezTo>
                <a:cubicBezTo>
                  <a:pt x="17652" y="9211"/>
                  <a:pt x="17652" y="9104"/>
                  <a:pt x="17585" y="9039"/>
                </a:cubicBezTo>
                <a:cubicBezTo>
                  <a:pt x="17552" y="9006"/>
                  <a:pt x="17509" y="8989"/>
                  <a:pt x="17465" y="8989"/>
                </a:cubicBezTo>
                <a:close/>
                <a:moveTo>
                  <a:pt x="18252" y="8989"/>
                </a:moveTo>
                <a:cubicBezTo>
                  <a:pt x="18208" y="8989"/>
                  <a:pt x="18165" y="9006"/>
                  <a:pt x="18131" y="9039"/>
                </a:cubicBezTo>
                <a:cubicBezTo>
                  <a:pt x="18065" y="9104"/>
                  <a:pt x="18065" y="9211"/>
                  <a:pt x="18131" y="9276"/>
                </a:cubicBezTo>
                <a:cubicBezTo>
                  <a:pt x="18198" y="9342"/>
                  <a:pt x="18305" y="9342"/>
                  <a:pt x="18371" y="9276"/>
                </a:cubicBezTo>
                <a:cubicBezTo>
                  <a:pt x="18438" y="9211"/>
                  <a:pt x="18438" y="9104"/>
                  <a:pt x="18371" y="9039"/>
                </a:cubicBezTo>
                <a:cubicBezTo>
                  <a:pt x="18338" y="9006"/>
                  <a:pt x="18295" y="8989"/>
                  <a:pt x="18252" y="8989"/>
                </a:cubicBezTo>
                <a:close/>
                <a:moveTo>
                  <a:pt x="19037" y="8989"/>
                </a:moveTo>
                <a:cubicBezTo>
                  <a:pt x="18994" y="8989"/>
                  <a:pt x="18951" y="9006"/>
                  <a:pt x="18918" y="9039"/>
                </a:cubicBezTo>
                <a:cubicBezTo>
                  <a:pt x="18851" y="9104"/>
                  <a:pt x="18851" y="9211"/>
                  <a:pt x="18918" y="9276"/>
                </a:cubicBezTo>
                <a:cubicBezTo>
                  <a:pt x="18984" y="9342"/>
                  <a:pt x="19091" y="9342"/>
                  <a:pt x="19158" y="9276"/>
                </a:cubicBezTo>
                <a:cubicBezTo>
                  <a:pt x="19224" y="9211"/>
                  <a:pt x="19224" y="9104"/>
                  <a:pt x="19158" y="9039"/>
                </a:cubicBezTo>
                <a:cubicBezTo>
                  <a:pt x="19125" y="9006"/>
                  <a:pt x="19081" y="8989"/>
                  <a:pt x="19037" y="8989"/>
                </a:cubicBezTo>
                <a:close/>
                <a:moveTo>
                  <a:pt x="19824" y="8989"/>
                </a:moveTo>
                <a:cubicBezTo>
                  <a:pt x="19780" y="8989"/>
                  <a:pt x="19736" y="9006"/>
                  <a:pt x="19703" y="9039"/>
                </a:cubicBezTo>
                <a:cubicBezTo>
                  <a:pt x="19637" y="9104"/>
                  <a:pt x="19637" y="9211"/>
                  <a:pt x="19703" y="9276"/>
                </a:cubicBezTo>
                <a:cubicBezTo>
                  <a:pt x="19770" y="9342"/>
                  <a:pt x="19878" y="9342"/>
                  <a:pt x="19944" y="9276"/>
                </a:cubicBezTo>
                <a:cubicBezTo>
                  <a:pt x="20010" y="9211"/>
                  <a:pt x="20010" y="9104"/>
                  <a:pt x="19944" y="9039"/>
                </a:cubicBezTo>
                <a:cubicBezTo>
                  <a:pt x="19911" y="9006"/>
                  <a:pt x="19867" y="8989"/>
                  <a:pt x="19824" y="8989"/>
                </a:cubicBezTo>
                <a:close/>
                <a:moveTo>
                  <a:pt x="20610" y="8989"/>
                </a:moveTo>
                <a:cubicBezTo>
                  <a:pt x="20566" y="8989"/>
                  <a:pt x="20523" y="9006"/>
                  <a:pt x="20490" y="9039"/>
                </a:cubicBezTo>
                <a:cubicBezTo>
                  <a:pt x="20423" y="9104"/>
                  <a:pt x="20423" y="9211"/>
                  <a:pt x="20490" y="9276"/>
                </a:cubicBezTo>
                <a:cubicBezTo>
                  <a:pt x="20556" y="9342"/>
                  <a:pt x="20664" y="9342"/>
                  <a:pt x="20730" y="9276"/>
                </a:cubicBezTo>
                <a:cubicBezTo>
                  <a:pt x="20797" y="9211"/>
                  <a:pt x="20797" y="9104"/>
                  <a:pt x="20730" y="9039"/>
                </a:cubicBezTo>
                <a:cubicBezTo>
                  <a:pt x="20697" y="9006"/>
                  <a:pt x="20653" y="8989"/>
                  <a:pt x="20610" y="8989"/>
                </a:cubicBezTo>
                <a:close/>
                <a:moveTo>
                  <a:pt x="21396" y="8989"/>
                </a:moveTo>
                <a:cubicBezTo>
                  <a:pt x="21353" y="8989"/>
                  <a:pt x="21309" y="9006"/>
                  <a:pt x="21276" y="9039"/>
                </a:cubicBezTo>
                <a:cubicBezTo>
                  <a:pt x="21209" y="9104"/>
                  <a:pt x="21209" y="9211"/>
                  <a:pt x="21276" y="9276"/>
                </a:cubicBezTo>
                <a:cubicBezTo>
                  <a:pt x="21342" y="9342"/>
                  <a:pt x="21450" y="9342"/>
                  <a:pt x="21517" y="9276"/>
                </a:cubicBezTo>
                <a:cubicBezTo>
                  <a:pt x="21583" y="9211"/>
                  <a:pt x="21583" y="9104"/>
                  <a:pt x="21517" y="9039"/>
                </a:cubicBezTo>
                <a:cubicBezTo>
                  <a:pt x="21483" y="9006"/>
                  <a:pt x="21440" y="8989"/>
                  <a:pt x="21396" y="8989"/>
                </a:cubicBezTo>
                <a:close/>
                <a:moveTo>
                  <a:pt x="169" y="9806"/>
                </a:moveTo>
                <a:cubicBezTo>
                  <a:pt x="126" y="9806"/>
                  <a:pt x="83" y="9823"/>
                  <a:pt x="49" y="9856"/>
                </a:cubicBezTo>
                <a:cubicBezTo>
                  <a:pt x="-17" y="9921"/>
                  <a:pt x="-17" y="10028"/>
                  <a:pt x="49" y="10093"/>
                </a:cubicBezTo>
                <a:cubicBezTo>
                  <a:pt x="116" y="10159"/>
                  <a:pt x="223" y="10159"/>
                  <a:pt x="290" y="10093"/>
                </a:cubicBezTo>
                <a:cubicBezTo>
                  <a:pt x="356" y="10028"/>
                  <a:pt x="356" y="9921"/>
                  <a:pt x="290" y="9856"/>
                </a:cubicBezTo>
                <a:cubicBezTo>
                  <a:pt x="256" y="9823"/>
                  <a:pt x="213" y="9806"/>
                  <a:pt x="169" y="9806"/>
                </a:cubicBezTo>
                <a:close/>
                <a:moveTo>
                  <a:pt x="955" y="9806"/>
                </a:moveTo>
                <a:cubicBezTo>
                  <a:pt x="912" y="9806"/>
                  <a:pt x="869" y="9823"/>
                  <a:pt x="836" y="9856"/>
                </a:cubicBezTo>
                <a:cubicBezTo>
                  <a:pt x="769" y="9921"/>
                  <a:pt x="769" y="10028"/>
                  <a:pt x="836" y="10093"/>
                </a:cubicBezTo>
                <a:cubicBezTo>
                  <a:pt x="902" y="10159"/>
                  <a:pt x="1009" y="10159"/>
                  <a:pt x="1076" y="10093"/>
                </a:cubicBezTo>
                <a:cubicBezTo>
                  <a:pt x="1142" y="10028"/>
                  <a:pt x="1142" y="9921"/>
                  <a:pt x="1076" y="9856"/>
                </a:cubicBezTo>
                <a:cubicBezTo>
                  <a:pt x="1043" y="9823"/>
                  <a:pt x="999" y="9806"/>
                  <a:pt x="955" y="9806"/>
                </a:cubicBezTo>
                <a:close/>
                <a:moveTo>
                  <a:pt x="1742" y="9806"/>
                </a:moveTo>
                <a:cubicBezTo>
                  <a:pt x="1698" y="9806"/>
                  <a:pt x="1654" y="9823"/>
                  <a:pt x="1621" y="9856"/>
                </a:cubicBezTo>
                <a:cubicBezTo>
                  <a:pt x="1555" y="9921"/>
                  <a:pt x="1555" y="10028"/>
                  <a:pt x="1621" y="10093"/>
                </a:cubicBezTo>
                <a:cubicBezTo>
                  <a:pt x="1688" y="10159"/>
                  <a:pt x="1796" y="10159"/>
                  <a:pt x="1862" y="10093"/>
                </a:cubicBezTo>
                <a:cubicBezTo>
                  <a:pt x="1928" y="10028"/>
                  <a:pt x="1928" y="9921"/>
                  <a:pt x="1862" y="9856"/>
                </a:cubicBezTo>
                <a:cubicBezTo>
                  <a:pt x="1829" y="9823"/>
                  <a:pt x="1785" y="9806"/>
                  <a:pt x="1742" y="9806"/>
                </a:cubicBezTo>
                <a:close/>
                <a:moveTo>
                  <a:pt x="2528" y="9806"/>
                </a:moveTo>
                <a:cubicBezTo>
                  <a:pt x="2484" y="9806"/>
                  <a:pt x="2441" y="9823"/>
                  <a:pt x="2408" y="9856"/>
                </a:cubicBezTo>
                <a:cubicBezTo>
                  <a:pt x="2341" y="9921"/>
                  <a:pt x="2341" y="10028"/>
                  <a:pt x="2408" y="10093"/>
                </a:cubicBezTo>
                <a:cubicBezTo>
                  <a:pt x="2474" y="10159"/>
                  <a:pt x="2582" y="10159"/>
                  <a:pt x="2648" y="10093"/>
                </a:cubicBezTo>
                <a:cubicBezTo>
                  <a:pt x="2715" y="10028"/>
                  <a:pt x="2715" y="9921"/>
                  <a:pt x="2648" y="9856"/>
                </a:cubicBezTo>
                <a:cubicBezTo>
                  <a:pt x="2615" y="9823"/>
                  <a:pt x="2571" y="9806"/>
                  <a:pt x="2528" y="9806"/>
                </a:cubicBezTo>
                <a:close/>
                <a:moveTo>
                  <a:pt x="3314" y="9806"/>
                </a:moveTo>
                <a:cubicBezTo>
                  <a:pt x="3271" y="9806"/>
                  <a:pt x="3227" y="9823"/>
                  <a:pt x="3194" y="9856"/>
                </a:cubicBezTo>
                <a:cubicBezTo>
                  <a:pt x="3127" y="9921"/>
                  <a:pt x="3127" y="10028"/>
                  <a:pt x="3194" y="10093"/>
                </a:cubicBezTo>
                <a:cubicBezTo>
                  <a:pt x="3260" y="10159"/>
                  <a:pt x="3368" y="10159"/>
                  <a:pt x="3434" y="10093"/>
                </a:cubicBezTo>
                <a:cubicBezTo>
                  <a:pt x="3500" y="10028"/>
                  <a:pt x="3500" y="9921"/>
                  <a:pt x="3434" y="9856"/>
                </a:cubicBezTo>
                <a:cubicBezTo>
                  <a:pt x="3401" y="9823"/>
                  <a:pt x="3358" y="9806"/>
                  <a:pt x="3314" y="9806"/>
                </a:cubicBezTo>
                <a:close/>
                <a:moveTo>
                  <a:pt x="4101" y="9806"/>
                </a:moveTo>
                <a:cubicBezTo>
                  <a:pt x="4057" y="9806"/>
                  <a:pt x="4013" y="9823"/>
                  <a:pt x="3980" y="9856"/>
                </a:cubicBezTo>
                <a:cubicBezTo>
                  <a:pt x="3914" y="9921"/>
                  <a:pt x="3914" y="10028"/>
                  <a:pt x="3980" y="10093"/>
                </a:cubicBezTo>
                <a:cubicBezTo>
                  <a:pt x="4047" y="10159"/>
                  <a:pt x="4154" y="10159"/>
                  <a:pt x="4220" y="10093"/>
                </a:cubicBezTo>
                <a:cubicBezTo>
                  <a:pt x="4287" y="10028"/>
                  <a:pt x="4287" y="9921"/>
                  <a:pt x="4220" y="9856"/>
                </a:cubicBezTo>
                <a:cubicBezTo>
                  <a:pt x="4187" y="9823"/>
                  <a:pt x="4144" y="9806"/>
                  <a:pt x="4101" y="9806"/>
                </a:cubicBezTo>
                <a:close/>
                <a:moveTo>
                  <a:pt x="4886" y="9806"/>
                </a:moveTo>
                <a:cubicBezTo>
                  <a:pt x="4843" y="9806"/>
                  <a:pt x="4800" y="9823"/>
                  <a:pt x="4766" y="9856"/>
                </a:cubicBezTo>
                <a:cubicBezTo>
                  <a:pt x="4700" y="9921"/>
                  <a:pt x="4700" y="10028"/>
                  <a:pt x="4766" y="10093"/>
                </a:cubicBezTo>
                <a:cubicBezTo>
                  <a:pt x="4833" y="10159"/>
                  <a:pt x="4940" y="10159"/>
                  <a:pt x="5007" y="10093"/>
                </a:cubicBezTo>
                <a:cubicBezTo>
                  <a:pt x="5073" y="10028"/>
                  <a:pt x="5073" y="9921"/>
                  <a:pt x="5007" y="9856"/>
                </a:cubicBezTo>
                <a:cubicBezTo>
                  <a:pt x="4973" y="9823"/>
                  <a:pt x="4930" y="9806"/>
                  <a:pt x="4886" y="9806"/>
                </a:cubicBezTo>
                <a:close/>
                <a:moveTo>
                  <a:pt x="5672" y="9806"/>
                </a:moveTo>
                <a:cubicBezTo>
                  <a:pt x="5629" y="9806"/>
                  <a:pt x="5586" y="9823"/>
                  <a:pt x="5553" y="9856"/>
                </a:cubicBezTo>
                <a:cubicBezTo>
                  <a:pt x="5486" y="9921"/>
                  <a:pt x="5486" y="10028"/>
                  <a:pt x="5553" y="10093"/>
                </a:cubicBezTo>
                <a:cubicBezTo>
                  <a:pt x="5619" y="10159"/>
                  <a:pt x="5726" y="10159"/>
                  <a:pt x="5793" y="10093"/>
                </a:cubicBezTo>
                <a:cubicBezTo>
                  <a:pt x="5859" y="10028"/>
                  <a:pt x="5859" y="9921"/>
                  <a:pt x="5793" y="9856"/>
                </a:cubicBezTo>
                <a:cubicBezTo>
                  <a:pt x="5760" y="9823"/>
                  <a:pt x="5716" y="9806"/>
                  <a:pt x="5672" y="9806"/>
                </a:cubicBezTo>
                <a:close/>
                <a:moveTo>
                  <a:pt x="6459" y="9806"/>
                </a:moveTo>
                <a:cubicBezTo>
                  <a:pt x="6415" y="9806"/>
                  <a:pt x="6372" y="9823"/>
                  <a:pt x="6338" y="9856"/>
                </a:cubicBezTo>
                <a:cubicBezTo>
                  <a:pt x="6272" y="9921"/>
                  <a:pt x="6272" y="10028"/>
                  <a:pt x="6338" y="10093"/>
                </a:cubicBezTo>
                <a:cubicBezTo>
                  <a:pt x="6405" y="10159"/>
                  <a:pt x="6513" y="10159"/>
                  <a:pt x="6579" y="10093"/>
                </a:cubicBezTo>
                <a:cubicBezTo>
                  <a:pt x="6646" y="10028"/>
                  <a:pt x="6646" y="9921"/>
                  <a:pt x="6579" y="9856"/>
                </a:cubicBezTo>
                <a:cubicBezTo>
                  <a:pt x="6546" y="9823"/>
                  <a:pt x="6502" y="9806"/>
                  <a:pt x="6459" y="9806"/>
                </a:cubicBezTo>
                <a:close/>
                <a:moveTo>
                  <a:pt x="7245" y="9806"/>
                </a:moveTo>
                <a:cubicBezTo>
                  <a:pt x="7202" y="9806"/>
                  <a:pt x="7158" y="9823"/>
                  <a:pt x="7125" y="9856"/>
                </a:cubicBezTo>
                <a:cubicBezTo>
                  <a:pt x="7058" y="9921"/>
                  <a:pt x="7058" y="10028"/>
                  <a:pt x="7125" y="10093"/>
                </a:cubicBezTo>
                <a:cubicBezTo>
                  <a:pt x="7191" y="10159"/>
                  <a:pt x="7299" y="10159"/>
                  <a:pt x="7365" y="10093"/>
                </a:cubicBezTo>
                <a:cubicBezTo>
                  <a:pt x="7432" y="10028"/>
                  <a:pt x="7432" y="9921"/>
                  <a:pt x="7365" y="9856"/>
                </a:cubicBezTo>
                <a:cubicBezTo>
                  <a:pt x="7332" y="9823"/>
                  <a:pt x="7289" y="9806"/>
                  <a:pt x="7245" y="9806"/>
                </a:cubicBezTo>
                <a:close/>
                <a:moveTo>
                  <a:pt x="8031" y="9806"/>
                </a:moveTo>
                <a:cubicBezTo>
                  <a:pt x="7988" y="9806"/>
                  <a:pt x="7944" y="9823"/>
                  <a:pt x="7911" y="9856"/>
                </a:cubicBezTo>
                <a:cubicBezTo>
                  <a:pt x="7845" y="9921"/>
                  <a:pt x="7845" y="10028"/>
                  <a:pt x="7911" y="10093"/>
                </a:cubicBezTo>
                <a:cubicBezTo>
                  <a:pt x="7977" y="10159"/>
                  <a:pt x="8085" y="10159"/>
                  <a:pt x="8151" y="10093"/>
                </a:cubicBezTo>
                <a:cubicBezTo>
                  <a:pt x="8217" y="10028"/>
                  <a:pt x="8217" y="9921"/>
                  <a:pt x="8151" y="9856"/>
                </a:cubicBezTo>
                <a:cubicBezTo>
                  <a:pt x="8118" y="9823"/>
                  <a:pt x="8075" y="9806"/>
                  <a:pt x="8031" y="9806"/>
                </a:cubicBezTo>
                <a:close/>
                <a:moveTo>
                  <a:pt x="8818" y="9806"/>
                </a:moveTo>
                <a:cubicBezTo>
                  <a:pt x="8774" y="9806"/>
                  <a:pt x="8730" y="9823"/>
                  <a:pt x="8697" y="9856"/>
                </a:cubicBezTo>
                <a:cubicBezTo>
                  <a:pt x="8631" y="9921"/>
                  <a:pt x="8631" y="10028"/>
                  <a:pt x="8697" y="10093"/>
                </a:cubicBezTo>
                <a:cubicBezTo>
                  <a:pt x="8764" y="10159"/>
                  <a:pt x="8871" y="10159"/>
                  <a:pt x="8937" y="10093"/>
                </a:cubicBezTo>
                <a:cubicBezTo>
                  <a:pt x="9004" y="10028"/>
                  <a:pt x="9004" y="9921"/>
                  <a:pt x="8937" y="9856"/>
                </a:cubicBezTo>
                <a:cubicBezTo>
                  <a:pt x="8904" y="9823"/>
                  <a:pt x="8861" y="9806"/>
                  <a:pt x="8818" y="9806"/>
                </a:cubicBezTo>
                <a:close/>
                <a:moveTo>
                  <a:pt x="9603" y="9806"/>
                </a:moveTo>
                <a:cubicBezTo>
                  <a:pt x="9560" y="9806"/>
                  <a:pt x="9517" y="9823"/>
                  <a:pt x="9483" y="9856"/>
                </a:cubicBezTo>
                <a:cubicBezTo>
                  <a:pt x="9417" y="9921"/>
                  <a:pt x="9417" y="10028"/>
                  <a:pt x="9483" y="10093"/>
                </a:cubicBezTo>
                <a:cubicBezTo>
                  <a:pt x="9550" y="10159"/>
                  <a:pt x="9657" y="10159"/>
                  <a:pt x="9724" y="10093"/>
                </a:cubicBezTo>
                <a:cubicBezTo>
                  <a:pt x="9790" y="10028"/>
                  <a:pt x="9790" y="9921"/>
                  <a:pt x="9724" y="9856"/>
                </a:cubicBezTo>
                <a:cubicBezTo>
                  <a:pt x="9690" y="9823"/>
                  <a:pt x="9647" y="9806"/>
                  <a:pt x="9603" y="9806"/>
                </a:cubicBezTo>
                <a:close/>
                <a:moveTo>
                  <a:pt x="10390" y="9806"/>
                </a:moveTo>
                <a:cubicBezTo>
                  <a:pt x="10346" y="9806"/>
                  <a:pt x="10303" y="9823"/>
                  <a:pt x="10270" y="9856"/>
                </a:cubicBezTo>
                <a:cubicBezTo>
                  <a:pt x="10203" y="9921"/>
                  <a:pt x="10203" y="10028"/>
                  <a:pt x="10270" y="10093"/>
                </a:cubicBezTo>
                <a:cubicBezTo>
                  <a:pt x="10336" y="10159"/>
                  <a:pt x="10444" y="10159"/>
                  <a:pt x="10510" y="10093"/>
                </a:cubicBezTo>
                <a:cubicBezTo>
                  <a:pt x="10576" y="10028"/>
                  <a:pt x="10576" y="9921"/>
                  <a:pt x="10510" y="9856"/>
                </a:cubicBezTo>
                <a:cubicBezTo>
                  <a:pt x="10477" y="9823"/>
                  <a:pt x="10433" y="9806"/>
                  <a:pt x="10390" y="9806"/>
                </a:cubicBezTo>
                <a:close/>
                <a:moveTo>
                  <a:pt x="11176" y="9806"/>
                </a:moveTo>
                <a:cubicBezTo>
                  <a:pt x="11132" y="9806"/>
                  <a:pt x="11089" y="9823"/>
                  <a:pt x="11055" y="9856"/>
                </a:cubicBezTo>
                <a:cubicBezTo>
                  <a:pt x="10989" y="9921"/>
                  <a:pt x="10989" y="10028"/>
                  <a:pt x="11055" y="10093"/>
                </a:cubicBezTo>
                <a:cubicBezTo>
                  <a:pt x="11122" y="10159"/>
                  <a:pt x="11230" y="10159"/>
                  <a:pt x="11296" y="10093"/>
                </a:cubicBezTo>
                <a:cubicBezTo>
                  <a:pt x="11363" y="10028"/>
                  <a:pt x="11363" y="9921"/>
                  <a:pt x="11296" y="9856"/>
                </a:cubicBezTo>
                <a:cubicBezTo>
                  <a:pt x="11263" y="9823"/>
                  <a:pt x="11219" y="9806"/>
                  <a:pt x="11176" y="9806"/>
                </a:cubicBezTo>
                <a:close/>
                <a:moveTo>
                  <a:pt x="11962" y="9806"/>
                </a:moveTo>
                <a:cubicBezTo>
                  <a:pt x="11919" y="9806"/>
                  <a:pt x="11875" y="9823"/>
                  <a:pt x="11842" y="9856"/>
                </a:cubicBezTo>
                <a:cubicBezTo>
                  <a:pt x="11775" y="9921"/>
                  <a:pt x="11775" y="10028"/>
                  <a:pt x="11842" y="10093"/>
                </a:cubicBezTo>
                <a:cubicBezTo>
                  <a:pt x="11908" y="10159"/>
                  <a:pt x="12016" y="10159"/>
                  <a:pt x="12083" y="10093"/>
                </a:cubicBezTo>
                <a:cubicBezTo>
                  <a:pt x="12149" y="10028"/>
                  <a:pt x="12149" y="9921"/>
                  <a:pt x="12083" y="9856"/>
                </a:cubicBezTo>
                <a:cubicBezTo>
                  <a:pt x="12049" y="9823"/>
                  <a:pt x="12006" y="9806"/>
                  <a:pt x="11962" y="9806"/>
                </a:cubicBezTo>
                <a:close/>
                <a:moveTo>
                  <a:pt x="12748" y="9806"/>
                </a:moveTo>
                <a:cubicBezTo>
                  <a:pt x="12705" y="9806"/>
                  <a:pt x="12661" y="9823"/>
                  <a:pt x="12628" y="9856"/>
                </a:cubicBezTo>
                <a:cubicBezTo>
                  <a:pt x="12562" y="9921"/>
                  <a:pt x="12562" y="10028"/>
                  <a:pt x="12628" y="10093"/>
                </a:cubicBezTo>
                <a:cubicBezTo>
                  <a:pt x="12694" y="10159"/>
                  <a:pt x="12802" y="10159"/>
                  <a:pt x="12868" y="10093"/>
                </a:cubicBezTo>
                <a:cubicBezTo>
                  <a:pt x="12935" y="10028"/>
                  <a:pt x="12935" y="9921"/>
                  <a:pt x="12868" y="9856"/>
                </a:cubicBezTo>
                <a:cubicBezTo>
                  <a:pt x="12835" y="9823"/>
                  <a:pt x="12792" y="9806"/>
                  <a:pt x="12748" y="9806"/>
                </a:cubicBezTo>
                <a:close/>
                <a:moveTo>
                  <a:pt x="13535" y="9806"/>
                </a:moveTo>
                <a:cubicBezTo>
                  <a:pt x="13491" y="9806"/>
                  <a:pt x="13447" y="9823"/>
                  <a:pt x="13414" y="9856"/>
                </a:cubicBezTo>
                <a:cubicBezTo>
                  <a:pt x="13348" y="9921"/>
                  <a:pt x="13348" y="10028"/>
                  <a:pt x="13414" y="10093"/>
                </a:cubicBezTo>
                <a:cubicBezTo>
                  <a:pt x="13481" y="10159"/>
                  <a:pt x="13588" y="10159"/>
                  <a:pt x="13654" y="10093"/>
                </a:cubicBezTo>
                <a:cubicBezTo>
                  <a:pt x="13721" y="10028"/>
                  <a:pt x="13721" y="9921"/>
                  <a:pt x="13654" y="9856"/>
                </a:cubicBezTo>
                <a:cubicBezTo>
                  <a:pt x="13621" y="9823"/>
                  <a:pt x="13578" y="9806"/>
                  <a:pt x="13535" y="9806"/>
                </a:cubicBezTo>
                <a:close/>
                <a:moveTo>
                  <a:pt x="14320" y="9806"/>
                </a:moveTo>
                <a:cubicBezTo>
                  <a:pt x="14277" y="9806"/>
                  <a:pt x="14234" y="9823"/>
                  <a:pt x="14201" y="9856"/>
                </a:cubicBezTo>
                <a:cubicBezTo>
                  <a:pt x="14134" y="9921"/>
                  <a:pt x="14134" y="10028"/>
                  <a:pt x="14201" y="10093"/>
                </a:cubicBezTo>
                <a:cubicBezTo>
                  <a:pt x="14267" y="10159"/>
                  <a:pt x="14374" y="10159"/>
                  <a:pt x="14441" y="10093"/>
                </a:cubicBezTo>
                <a:cubicBezTo>
                  <a:pt x="14507" y="10028"/>
                  <a:pt x="14507" y="9921"/>
                  <a:pt x="14441" y="9856"/>
                </a:cubicBezTo>
                <a:cubicBezTo>
                  <a:pt x="14408" y="9823"/>
                  <a:pt x="14364" y="9806"/>
                  <a:pt x="14320" y="9806"/>
                </a:cubicBezTo>
                <a:close/>
                <a:moveTo>
                  <a:pt x="15107" y="9806"/>
                </a:moveTo>
                <a:cubicBezTo>
                  <a:pt x="15063" y="9806"/>
                  <a:pt x="15019" y="9823"/>
                  <a:pt x="14986" y="9856"/>
                </a:cubicBezTo>
                <a:cubicBezTo>
                  <a:pt x="14920" y="9921"/>
                  <a:pt x="14920" y="10028"/>
                  <a:pt x="14986" y="10093"/>
                </a:cubicBezTo>
                <a:cubicBezTo>
                  <a:pt x="15053" y="10159"/>
                  <a:pt x="15161" y="10159"/>
                  <a:pt x="15227" y="10093"/>
                </a:cubicBezTo>
                <a:cubicBezTo>
                  <a:pt x="15293" y="10028"/>
                  <a:pt x="15293" y="9921"/>
                  <a:pt x="15227" y="9856"/>
                </a:cubicBezTo>
                <a:cubicBezTo>
                  <a:pt x="15194" y="9823"/>
                  <a:pt x="15150" y="9806"/>
                  <a:pt x="15107" y="9806"/>
                </a:cubicBezTo>
                <a:close/>
                <a:moveTo>
                  <a:pt x="15893" y="9806"/>
                </a:moveTo>
                <a:cubicBezTo>
                  <a:pt x="15849" y="9806"/>
                  <a:pt x="15806" y="9823"/>
                  <a:pt x="15772" y="9856"/>
                </a:cubicBezTo>
                <a:cubicBezTo>
                  <a:pt x="15706" y="9921"/>
                  <a:pt x="15706" y="10028"/>
                  <a:pt x="15772" y="10093"/>
                </a:cubicBezTo>
                <a:cubicBezTo>
                  <a:pt x="15839" y="10159"/>
                  <a:pt x="15947" y="10159"/>
                  <a:pt x="16013" y="10093"/>
                </a:cubicBezTo>
                <a:cubicBezTo>
                  <a:pt x="16080" y="10028"/>
                  <a:pt x="16080" y="9921"/>
                  <a:pt x="16013" y="9856"/>
                </a:cubicBezTo>
                <a:cubicBezTo>
                  <a:pt x="15980" y="9823"/>
                  <a:pt x="15936" y="9806"/>
                  <a:pt x="15893" y="9806"/>
                </a:cubicBezTo>
                <a:close/>
                <a:moveTo>
                  <a:pt x="16679" y="9806"/>
                </a:moveTo>
                <a:cubicBezTo>
                  <a:pt x="16636" y="9806"/>
                  <a:pt x="16592" y="9823"/>
                  <a:pt x="16559" y="9856"/>
                </a:cubicBezTo>
                <a:cubicBezTo>
                  <a:pt x="16492" y="9921"/>
                  <a:pt x="16492" y="10028"/>
                  <a:pt x="16559" y="10093"/>
                </a:cubicBezTo>
                <a:cubicBezTo>
                  <a:pt x="16625" y="10159"/>
                  <a:pt x="16733" y="10159"/>
                  <a:pt x="16800" y="10093"/>
                </a:cubicBezTo>
                <a:cubicBezTo>
                  <a:pt x="16866" y="10028"/>
                  <a:pt x="16866" y="9921"/>
                  <a:pt x="16800" y="9856"/>
                </a:cubicBezTo>
                <a:cubicBezTo>
                  <a:pt x="16766" y="9823"/>
                  <a:pt x="16723" y="9806"/>
                  <a:pt x="16679" y="9806"/>
                </a:cubicBezTo>
                <a:close/>
                <a:moveTo>
                  <a:pt x="17465" y="9806"/>
                </a:moveTo>
                <a:cubicBezTo>
                  <a:pt x="17422" y="9806"/>
                  <a:pt x="17378" y="9823"/>
                  <a:pt x="17345" y="9856"/>
                </a:cubicBezTo>
                <a:cubicBezTo>
                  <a:pt x="17279" y="9921"/>
                  <a:pt x="17279" y="10028"/>
                  <a:pt x="17345" y="10093"/>
                </a:cubicBezTo>
                <a:cubicBezTo>
                  <a:pt x="17411" y="10159"/>
                  <a:pt x="17519" y="10159"/>
                  <a:pt x="17585" y="10093"/>
                </a:cubicBezTo>
                <a:cubicBezTo>
                  <a:pt x="17652" y="10028"/>
                  <a:pt x="17652" y="9921"/>
                  <a:pt x="17585" y="9856"/>
                </a:cubicBezTo>
                <a:cubicBezTo>
                  <a:pt x="17552" y="9823"/>
                  <a:pt x="17509" y="9806"/>
                  <a:pt x="17465" y="9806"/>
                </a:cubicBezTo>
                <a:close/>
                <a:moveTo>
                  <a:pt x="18252" y="9806"/>
                </a:moveTo>
                <a:cubicBezTo>
                  <a:pt x="18208" y="9806"/>
                  <a:pt x="18165" y="9823"/>
                  <a:pt x="18131" y="9856"/>
                </a:cubicBezTo>
                <a:cubicBezTo>
                  <a:pt x="18065" y="9921"/>
                  <a:pt x="18065" y="10028"/>
                  <a:pt x="18131" y="10093"/>
                </a:cubicBezTo>
                <a:cubicBezTo>
                  <a:pt x="18198" y="10159"/>
                  <a:pt x="18305" y="10159"/>
                  <a:pt x="18371" y="10093"/>
                </a:cubicBezTo>
                <a:cubicBezTo>
                  <a:pt x="18438" y="10028"/>
                  <a:pt x="18438" y="9921"/>
                  <a:pt x="18371" y="9856"/>
                </a:cubicBezTo>
                <a:cubicBezTo>
                  <a:pt x="18338" y="9823"/>
                  <a:pt x="18295" y="9806"/>
                  <a:pt x="18252" y="9806"/>
                </a:cubicBezTo>
                <a:close/>
                <a:moveTo>
                  <a:pt x="19037" y="9806"/>
                </a:moveTo>
                <a:cubicBezTo>
                  <a:pt x="18994" y="9806"/>
                  <a:pt x="18951" y="9823"/>
                  <a:pt x="18918" y="9856"/>
                </a:cubicBezTo>
                <a:cubicBezTo>
                  <a:pt x="18851" y="9921"/>
                  <a:pt x="18851" y="10028"/>
                  <a:pt x="18918" y="10093"/>
                </a:cubicBezTo>
                <a:cubicBezTo>
                  <a:pt x="18984" y="10159"/>
                  <a:pt x="19091" y="10159"/>
                  <a:pt x="19158" y="10093"/>
                </a:cubicBezTo>
                <a:cubicBezTo>
                  <a:pt x="19224" y="10028"/>
                  <a:pt x="19224" y="9921"/>
                  <a:pt x="19158" y="9856"/>
                </a:cubicBezTo>
                <a:cubicBezTo>
                  <a:pt x="19125" y="9823"/>
                  <a:pt x="19081" y="9806"/>
                  <a:pt x="19037" y="9806"/>
                </a:cubicBezTo>
                <a:close/>
                <a:moveTo>
                  <a:pt x="19824" y="9806"/>
                </a:moveTo>
                <a:cubicBezTo>
                  <a:pt x="19780" y="9806"/>
                  <a:pt x="19736" y="9823"/>
                  <a:pt x="19703" y="9856"/>
                </a:cubicBezTo>
                <a:cubicBezTo>
                  <a:pt x="19637" y="9921"/>
                  <a:pt x="19637" y="10028"/>
                  <a:pt x="19703" y="10093"/>
                </a:cubicBezTo>
                <a:cubicBezTo>
                  <a:pt x="19770" y="10159"/>
                  <a:pt x="19878" y="10159"/>
                  <a:pt x="19944" y="10093"/>
                </a:cubicBezTo>
                <a:cubicBezTo>
                  <a:pt x="20010" y="10028"/>
                  <a:pt x="20010" y="9921"/>
                  <a:pt x="19944" y="9856"/>
                </a:cubicBezTo>
                <a:cubicBezTo>
                  <a:pt x="19911" y="9823"/>
                  <a:pt x="19867" y="9806"/>
                  <a:pt x="19824" y="9806"/>
                </a:cubicBezTo>
                <a:close/>
                <a:moveTo>
                  <a:pt x="20610" y="9806"/>
                </a:moveTo>
                <a:cubicBezTo>
                  <a:pt x="20566" y="9806"/>
                  <a:pt x="20523" y="9823"/>
                  <a:pt x="20490" y="9856"/>
                </a:cubicBezTo>
                <a:cubicBezTo>
                  <a:pt x="20423" y="9921"/>
                  <a:pt x="20423" y="10028"/>
                  <a:pt x="20490" y="10093"/>
                </a:cubicBezTo>
                <a:cubicBezTo>
                  <a:pt x="20556" y="10159"/>
                  <a:pt x="20664" y="10159"/>
                  <a:pt x="20730" y="10093"/>
                </a:cubicBezTo>
                <a:cubicBezTo>
                  <a:pt x="20797" y="10028"/>
                  <a:pt x="20797" y="9921"/>
                  <a:pt x="20730" y="9856"/>
                </a:cubicBezTo>
                <a:cubicBezTo>
                  <a:pt x="20697" y="9823"/>
                  <a:pt x="20653" y="9806"/>
                  <a:pt x="20610" y="9806"/>
                </a:cubicBezTo>
                <a:close/>
                <a:moveTo>
                  <a:pt x="21396" y="9806"/>
                </a:moveTo>
                <a:cubicBezTo>
                  <a:pt x="21353" y="9806"/>
                  <a:pt x="21309" y="9823"/>
                  <a:pt x="21276" y="9856"/>
                </a:cubicBezTo>
                <a:cubicBezTo>
                  <a:pt x="21209" y="9921"/>
                  <a:pt x="21209" y="10028"/>
                  <a:pt x="21276" y="10093"/>
                </a:cubicBezTo>
                <a:cubicBezTo>
                  <a:pt x="21342" y="10159"/>
                  <a:pt x="21450" y="10159"/>
                  <a:pt x="21517" y="10093"/>
                </a:cubicBezTo>
                <a:cubicBezTo>
                  <a:pt x="21583" y="10028"/>
                  <a:pt x="21583" y="9921"/>
                  <a:pt x="21517" y="9856"/>
                </a:cubicBezTo>
                <a:cubicBezTo>
                  <a:pt x="21483" y="9823"/>
                  <a:pt x="21440" y="9806"/>
                  <a:pt x="21396" y="9806"/>
                </a:cubicBezTo>
                <a:close/>
                <a:moveTo>
                  <a:pt x="169" y="10623"/>
                </a:moveTo>
                <a:cubicBezTo>
                  <a:pt x="126" y="10623"/>
                  <a:pt x="83" y="10640"/>
                  <a:pt x="49" y="10673"/>
                </a:cubicBezTo>
                <a:cubicBezTo>
                  <a:pt x="-17" y="10738"/>
                  <a:pt x="-17" y="10845"/>
                  <a:pt x="49" y="10911"/>
                </a:cubicBezTo>
                <a:cubicBezTo>
                  <a:pt x="116" y="10977"/>
                  <a:pt x="223" y="10977"/>
                  <a:pt x="290" y="10911"/>
                </a:cubicBezTo>
                <a:cubicBezTo>
                  <a:pt x="356" y="10845"/>
                  <a:pt x="356" y="10738"/>
                  <a:pt x="290" y="10673"/>
                </a:cubicBezTo>
                <a:cubicBezTo>
                  <a:pt x="256" y="10640"/>
                  <a:pt x="213" y="10623"/>
                  <a:pt x="169" y="10623"/>
                </a:cubicBezTo>
                <a:close/>
                <a:moveTo>
                  <a:pt x="955" y="10623"/>
                </a:moveTo>
                <a:cubicBezTo>
                  <a:pt x="912" y="10623"/>
                  <a:pt x="869" y="10640"/>
                  <a:pt x="836" y="10673"/>
                </a:cubicBezTo>
                <a:cubicBezTo>
                  <a:pt x="769" y="10738"/>
                  <a:pt x="769" y="10845"/>
                  <a:pt x="836" y="10911"/>
                </a:cubicBezTo>
                <a:cubicBezTo>
                  <a:pt x="902" y="10977"/>
                  <a:pt x="1009" y="10977"/>
                  <a:pt x="1076" y="10911"/>
                </a:cubicBezTo>
                <a:cubicBezTo>
                  <a:pt x="1142" y="10845"/>
                  <a:pt x="1142" y="10738"/>
                  <a:pt x="1076" y="10673"/>
                </a:cubicBezTo>
                <a:cubicBezTo>
                  <a:pt x="1043" y="10640"/>
                  <a:pt x="999" y="10623"/>
                  <a:pt x="955" y="10623"/>
                </a:cubicBezTo>
                <a:close/>
                <a:moveTo>
                  <a:pt x="1742" y="10623"/>
                </a:moveTo>
                <a:cubicBezTo>
                  <a:pt x="1698" y="10623"/>
                  <a:pt x="1654" y="10640"/>
                  <a:pt x="1621" y="10673"/>
                </a:cubicBezTo>
                <a:cubicBezTo>
                  <a:pt x="1555" y="10738"/>
                  <a:pt x="1555" y="10845"/>
                  <a:pt x="1621" y="10911"/>
                </a:cubicBezTo>
                <a:cubicBezTo>
                  <a:pt x="1688" y="10977"/>
                  <a:pt x="1796" y="10977"/>
                  <a:pt x="1862" y="10911"/>
                </a:cubicBezTo>
                <a:cubicBezTo>
                  <a:pt x="1928" y="10845"/>
                  <a:pt x="1928" y="10738"/>
                  <a:pt x="1862" y="10673"/>
                </a:cubicBezTo>
                <a:cubicBezTo>
                  <a:pt x="1829" y="10640"/>
                  <a:pt x="1785" y="10623"/>
                  <a:pt x="1742" y="10623"/>
                </a:cubicBezTo>
                <a:close/>
                <a:moveTo>
                  <a:pt x="2528" y="10623"/>
                </a:moveTo>
                <a:cubicBezTo>
                  <a:pt x="2484" y="10623"/>
                  <a:pt x="2441" y="10640"/>
                  <a:pt x="2408" y="10673"/>
                </a:cubicBezTo>
                <a:cubicBezTo>
                  <a:pt x="2341" y="10738"/>
                  <a:pt x="2341" y="10845"/>
                  <a:pt x="2408" y="10911"/>
                </a:cubicBezTo>
                <a:cubicBezTo>
                  <a:pt x="2474" y="10977"/>
                  <a:pt x="2582" y="10977"/>
                  <a:pt x="2648" y="10911"/>
                </a:cubicBezTo>
                <a:cubicBezTo>
                  <a:pt x="2715" y="10845"/>
                  <a:pt x="2715" y="10738"/>
                  <a:pt x="2648" y="10673"/>
                </a:cubicBezTo>
                <a:cubicBezTo>
                  <a:pt x="2615" y="10640"/>
                  <a:pt x="2571" y="10623"/>
                  <a:pt x="2528" y="10623"/>
                </a:cubicBezTo>
                <a:close/>
                <a:moveTo>
                  <a:pt x="3314" y="10623"/>
                </a:moveTo>
                <a:cubicBezTo>
                  <a:pt x="3271" y="10623"/>
                  <a:pt x="3227" y="10640"/>
                  <a:pt x="3194" y="10673"/>
                </a:cubicBezTo>
                <a:cubicBezTo>
                  <a:pt x="3127" y="10738"/>
                  <a:pt x="3127" y="10845"/>
                  <a:pt x="3194" y="10911"/>
                </a:cubicBezTo>
                <a:cubicBezTo>
                  <a:pt x="3260" y="10977"/>
                  <a:pt x="3368" y="10977"/>
                  <a:pt x="3434" y="10911"/>
                </a:cubicBezTo>
                <a:cubicBezTo>
                  <a:pt x="3500" y="10845"/>
                  <a:pt x="3500" y="10738"/>
                  <a:pt x="3434" y="10673"/>
                </a:cubicBezTo>
                <a:cubicBezTo>
                  <a:pt x="3401" y="10640"/>
                  <a:pt x="3358" y="10623"/>
                  <a:pt x="3314" y="10623"/>
                </a:cubicBezTo>
                <a:close/>
                <a:moveTo>
                  <a:pt x="4101" y="10623"/>
                </a:moveTo>
                <a:cubicBezTo>
                  <a:pt x="4057" y="10623"/>
                  <a:pt x="4013" y="10640"/>
                  <a:pt x="3980" y="10673"/>
                </a:cubicBezTo>
                <a:cubicBezTo>
                  <a:pt x="3914" y="10738"/>
                  <a:pt x="3914" y="10845"/>
                  <a:pt x="3980" y="10911"/>
                </a:cubicBezTo>
                <a:cubicBezTo>
                  <a:pt x="4047" y="10977"/>
                  <a:pt x="4154" y="10977"/>
                  <a:pt x="4220" y="10911"/>
                </a:cubicBezTo>
                <a:cubicBezTo>
                  <a:pt x="4287" y="10845"/>
                  <a:pt x="4287" y="10738"/>
                  <a:pt x="4220" y="10673"/>
                </a:cubicBezTo>
                <a:cubicBezTo>
                  <a:pt x="4187" y="10640"/>
                  <a:pt x="4144" y="10623"/>
                  <a:pt x="4101" y="10623"/>
                </a:cubicBezTo>
                <a:close/>
                <a:moveTo>
                  <a:pt x="4886" y="10623"/>
                </a:moveTo>
                <a:cubicBezTo>
                  <a:pt x="4843" y="10623"/>
                  <a:pt x="4800" y="10640"/>
                  <a:pt x="4766" y="10673"/>
                </a:cubicBezTo>
                <a:cubicBezTo>
                  <a:pt x="4700" y="10738"/>
                  <a:pt x="4700" y="10845"/>
                  <a:pt x="4766" y="10911"/>
                </a:cubicBezTo>
                <a:cubicBezTo>
                  <a:pt x="4833" y="10977"/>
                  <a:pt x="4940" y="10977"/>
                  <a:pt x="5007" y="10911"/>
                </a:cubicBezTo>
                <a:cubicBezTo>
                  <a:pt x="5073" y="10845"/>
                  <a:pt x="5073" y="10738"/>
                  <a:pt x="5007" y="10673"/>
                </a:cubicBezTo>
                <a:cubicBezTo>
                  <a:pt x="4973" y="10640"/>
                  <a:pt x="4930" y="10623"/>
                  <a:pt x="4886" y="10623"/>
                </a:cubicBezTo>
                <a:close/>
                <a:moveTo>
                  <a:pt x="5672" y="10623"/>
                </a:moveTo>
                <a:cubicBezTo>
                  <a:pt x="5629" y="10623"/>
                  <a:pt x="5586" y="10640"/>
                  <a:pt x="5553" y="10673"/>
                </a:cubicBezTo>
                <a:cubicBezTo>
                  <a:pt x="5486" y="10738"/>
                  <a:pt x="5486" y="10845"/>
                  <a:pt x="5553" y="10911"/>
                </a:cubicBezTo>
                <a:cubicBezTo>
                  <a:pt x="5619" y="10977"/>
                  <a:pt x="5726" y="10977"/>
                  <a:pt x="5793" y="10911"/>
                </a:cubicBezTo>
                <a:cubicBezTo>
                  <a:pt x="5859" y="10845"/>
                  <a:pt x="5859" y="10738"/>
                  <a:pt x="5793" y="10673"/>
                </a:cubicBezTo>
                <a:cubicBezTo>
                  <a:pt x="5760" y="10640"/>
                  <a:pt x="5716" y="10623"/>
                  <a:pt x="5672" y="10623"/>
                </a:cubicBezTo>
                <a:close/>
                <a:moveTo>
                  <a:pt x="6459" y="10623"/>
                </a:moveTo>
                <a:cubicBezTo>
                  <a:pt x="6415" y="10623"/>
                  <a:pt x="6372" y="10640"/>
                  <a:pt x="6338" y="10673"/>
                </a:cubicBezTo>
                <a:cubicBezTo>
                  <a:pt x="6272" y="10738"/>
                  <a:pt x="6272" y="10845"/>
                  <a:pt x="6338" y="10911"/>
                </a:cubicBezTo>
                <a:cubicBezTo>
                  <a:pt x="6405" y="10977"/>
                  <a:pt x="6513" y="10977"/>
                  <a:pt x="6579" y="10911"/>
                </a:cubicBezTo>
                <a:cubicBezTo>
                  <a:pt x="6646" y="10845"/>
                  <a:pt x="6646" y="10738"/>
                  <a:pt x="6579" y="10673"/>
                </a:cubicBezTo>
                <a:cubicBezTo>
                  <a:pt x="6546" y="10640"/>
                  <a:pt x="6502" y="10623"/>
                  <a:pt x="6459" y="10623"/>
                </a:cubicBezTo>
                <a:close/>
                <a:moveTo>
                  <a:pt x="7245" y="10623"/>
                </a:moveTo>
                <a:cubicBezTo>
                  <a:pt x="7202" y="10623"/>
                  <a:pt x="7158" y="10640"/>
                  <a:pt x="7125" y="10673"/>
                </a:cubicBezTo>
                <a:cubicBezTo>
                  <a:pt x="7058" y="10738"/>
                  <a:pt x="7058" y="10845"/>
                  <a:pt x="7125" y="10911"/>
                </a:cubicBezTo>
                <a:cubicBezTo>
                  <a:pt x="7191" y="10977"/>
                  <a:pt x="7299" y="10977"/>
                  <a:pt x="7365" y="10911"/>
                </a:cubicBezTo>
                <a:cubicBezTo>
                  <a:pt x="7432" y="10845"/>
                  <a:pt x="7432" y="10738"/>
                  <a:pt x="7365" y="10673"/>
                </a:cubicBezTo>
                <a:cubicBezTo>
                  <a:pt x="7332" y="10640"/>
                  <a:pt x="7289" y="10623"/>
                  <a:pt x="7245" y="10623"/>
                </a:cubicBezTo>
                <a:close/>
                <a:moveTo>
                  <a:pt x="8031" y="10623"/>
                </a:moveTo>
                <a:cubicBezTo>
                  <a:pt x="7988" y="10623"/>
                  <a:pt x="7944" y="10640"/>
                  <a:pt x="7911" y="10673"/>
                </a:cubicBezTo>
                <a:cubicBezTo>
                  <a:pt x="7845" y="10738"/>
                  <a:pt x="7845" y="10845"/>
                  <a:pt x="7911" y="10911"/>
                </a:cubicBezTo>
                <a:cubicBezTo>
                  <a:pt x="7977" y="10977"/>
                  <a:pt x="8085" y="10977"/>
                  <a:pt x="8151" y="10911"/>
                </a:cubicBezTo>
                <a:cubicBezTo>
                  <a:pt x="8217" y="10845"/>
                  <a:pt x="8217" y="10738"/>
                  <a:pt x="8151" y="10673"/>
                </a:cubicBezTo>
                <a:cubicBezTo>
                  <a:pt x="8118" y="10640"/>
                  <a:pt x="8075" y="10623"/>
                  <a:pt x="8031" y="10623"/>
                </a:cubicBezTo>
                <a:close/>
                <a:moveTo>
                  <a:pt x="8818" y="10623"/>
                </a:moveTo>
                <a:cubicBezTo>
                  <a:pt x="8774" y="10623"/>
                  <a:pt x="8730" y="10640"/>
                  <a:pt x="8697" y="10673"/>
                </a:cubicBezTo>
                <a:cubicBezTo>
                  <a:pt x="8631" y="10738"/>
                  <a:pt x="8631" y="10845"/>
                  <a:pt x="8697" y="10911"/>
                </a:cubicBezTo>
                <a:cubicBezTo>
                  <a:pt x="8764" y="10977"/>
                  <a:pt x="8871" y="10977"/>
                  <a:pt x="8937" y="10911"/>
                </a:cubicBezTo>
                <a:cubicBezTo>
                  <a:pt x="9004" y="10845"/>
                  <a:pt x="9004" y="10738"/>
                  <a:pt x="8937" y="10673"/>
                </a:cubicBezTo>
                <a:cubicBezTo>
                  <a:pt x="8904" y="10640"/>
                  <a:pt x="8861" y="10623"/>
                  <a:pt x="8818" y="10623"/>
                </a:cubicBezTo>
                <a:close/>
                <a:moveTo>
                  <a:pt x="9603" y="10623"/>
                </a:moveTo>
                <a:cubicBezTo>
                  <a:pt x="9560" y="10623"/>
                  <a:pt x="9517" y="10640"/>
                  <a:pt x="9483" y="10673"/>
                </a:cubicBezTo>
                <a:cubicBezTo>
                  <a:pt x="9417" y="10738"/>
                  <a:pt x="9417" y="10845"/>
                  <a:pt x="9483" y="10911"/>
                </a:cubicBezTo>
                <a:cubicBezTo>
                  <a:pt x="9550" y="10977"/>
                  <a:pt x="9657" y="10977"/>
                  <a:pt x="9724" y="10911"/>
                </a:cubicBezTo>
                <a:cubicBezTo>
                  <a:pt x="9790" y="10845"/>
                  <a:pt x="9790" y="10738"/>
                  <a:pt x="9724" y="10673"/>
                </a:cubicBezTo>
                <a:cubicBezTo>
                  <a:pt x="9690" y="10640"/>
                  <a:pt x="9647" y="10623"/>
                  <a:pt x="9603" y="10623"/>
                </a:cubicBezTo>
                <a:close/>
                <a:moveTo>
                  <a:pt x="10390" y="10623"/>
                </a:moveTo>
                <a:cubicBezTo>
                  <a:pt x="10346" y="10623"/>
                  <a:pt x="10303" y="10640"/>
                  <a:pt x="10270" y="10673"/>
                </a:cubicBezTo>
                <a:cubicBezTo>
                  <a:pt x="10203" y="10738"/>
                  <a:pt x="10203" y="10845"/>
                  <a:pt x="10270" y="10911"/>
                </a:cubicBezTo>
                <a:cubicBezTo>
                  <a:pt x="10336" y="10977"/>
                  <a:pt x="10444" y="10977"/>
                  <a:pt x="10510" y="10911"/>
                </a:cubicBezTo>
                <a:cubicBezTo>
                  <a:pt x="10576" y="10845"/>
                  <a:pt x="10576" y="10738"/>
                  <a:pt x="10510" y="10673"/>
                </a:cubicBezTo>
                <a:cubicBezTo>
                  <a:pt x="10477" y="10640"/>
                  <a:pt x="10433" y="10623"/>
                  <a:pt x="10390" y="10623"/>
                </a:cubicBezTo>
                <a:close/>
                <a:moveTo>
                  <a:pt x="11176" y="10623"/>
                </a:moveTo>
                <a:cubicBezTo>
                  <a:pt x="11132" y="10623"/>
                  <a:pt x="11089" y="10640"/>
                  <a:pt x="11055" y="10673"/>
                </a:cubicBezTo>
                <a:cubicBezTo>
                  <a:pt x="10989" y="10738"/>
                  <a:pt x="10989" y="10845"/>
                  <a:pt x="11055" y="10911"/>
                </a:cubicBezTo>
                <a:cubicBezTo>
                  <a:pt x="11122" y="10977"/>
                  <a:pt x="11230" y="10977"/>
                  <a:pt x="11296" y="10911"/>
                </a:cubicBezTo>
                <a:cubicBezTo>
                  <a:pt x="11363" y="10845"/>
                  <a:pt x="11363" y="10738"/>
                  <a:pt x="11296" y="10673"/>
                </a:cubicBezTo>
                <a:cubicBezTo>
                  <a:pt x="11263" y="10640"/>
                  <a:pt x="11219" y="10623"/>
                  <a:pt x="11176" y="10623"/>
                </a:cubicBezTo>
                <a:close/>
                <a:moveTo>
                  <a:pt x="11962" y="10623"/>
                </a:moveTo>
                <a:cubicBezTo>
                  <a:pt x="11919" y="10623"/>
                  <a:pt x="11875" y="10640"/>
                  <a:pt x="11842" y="10673"/>
                </a:cubicBezTo>
                <a:cubicBezTo>
                  <a:pt x="11775" y="10738"/>
                  <a:pt x="11775" y="10845"/>
                  <a:pt x="11842" y="10911"/>
                </a:cubicBezTo>
                <a:cubicBezTo>
                  <a:pt x="11908" y="10977"/>
                  <a:pt x="12016" y="10977"/>
                  <a:pt x="12083" y="10911"/>
                </a:cubicBezTo>
                <a:cubicBezTo>
                  <a:pt x="12149" y="10845"/>
                  <a:pt x="12149" y="10738"/>
                  <a:pt x="12083" y="10673"/>
                </a:cubicBezTo>
                <a:cubicBezTo>
                  <a:pt x="12049" y="10640"/>
                  <a:pt x="12006" y="10623"/>
                  <a:pt x="11962" y="10623"/>
                </a:cubicBezTo>
                <a:close/>
                <a:moveTo>
                  <a:pt x="12748" y="10623"/>
                </a:moveTo>
                <a:cubicBezTo>
                  <a:pt x="12705" y="10623"/>
                  <a:pt x="12661" y="10640"/>
                  <a:pt x="12628" y="10673"/>
                </a:cubicBezTo>
                <a:cubicBezTo>
                  <a:pt x="12562" y="10738"/>
                  <a:pt x="12562" y="10845"/>
                  <a:pt x="12628" y="10911"/>
                </a:cubicBezTo>
                <a:cubicBezTo>
                  <a:pt x="12694" y="10977"/>
                  <a:pt x="12802" y="10977"/>
                  <a:pt x="12868" y="10911"/>
                </a:cubicBezTo>
                <a:cubicBezTo>
                  <a:pt x="12935" y="10845"/>
                  <a:pt x="12935" y="10738"/>
                  <a:pt x="12868" y="10673"/>
                </a:cubicBezTo>
                <a:cubicBezTo>
                  <a:pt x="12835" y="10640"/>
                  <a:pt x="12792" y="10623"/>
                  <a:pt x="12748" y="10623"/>
                </a:cubicBezTo>
                <a:close/>
                <a:moveTo>
                  <a:pt x="13535" y="10623"/>
                </a:moveTo>
                <a:cubicBezTo>
                  <a:pt x="13491" y="10623"/>
                  <a:pt x="13447" y="10640"/>
                  <a:pt x="13414" y="10673"/>
                </a:cubicBezTo>
                <a:cubicBezTo>
                  <a:pt x="13348" y="10738"/>
                  <a:pt x="13348" y="10845"/>
                  <a:pt x="13414" y="10911"/>
                </a:cubicBezTo>
                <a:cubicBezTo>
                  <a:pt x="13481" y="10977"/>
                  <a:pt x="13588" y="10977"/>
                  <a:pt x="13654" y="10911"/>
                </a:cubicBezTo>
                <a:cubicBezTo>
                  <a:pt x="13721" y="10845"/>
                  <a:pt x="13721" y="10738"/>
                  <a:pt x="13654" y="10673"/>
                </a:cubicBezTo>
                <a:cubicBezTo>
                  <a:pt x="13621" y="10640"/>
                  <a:pt x="13578" y="10623"/>
                  <a:pt x="13535" y="10623"/>
                </a:cubicBezTo>
                <a:close/>
                <a:moveTo>
                  <a:pt x="14320" y="10623"/>
                </a:moveTo>
                <a:cubicBezTo>
                  <a:pt x="14277" y="10623"/>
                  <a:pt x="14234" y="10640"/>
                  <a:pt x="14201" y="10673"/>
                </a:cubicBezTo>
                <a:cubicBezTo>
                  <a:pt x="14134" y="10738"/>
                  <a:pt x="14134" y="10845"/>
                  <a:pt x="14201" y="10911"/>
                </a:cubicBezTo>
                <a:cubicBezTo>
                  <a:pt x="14267" y="10977"/>
                  <a:pt x="14374" y="10977"/>
                  <a:pt x="14441" y="10911"/>
                </a:cubicBezTo>
                <a:cubicBezTo>
                  <a:pt x="14507" y="10845"/>
                  <a:pt x="14507" y="10738"/>
                  <a:pt x="14441" y="10673"/>
                </a:cubicBezTo>
                <a:cubicBezTo>
                  <a:pt x="14408" y="10640"/>
                  <a:pt x="14364" y="10623"/>
                  <a:pt x="14320" y="10623"/>
                </a:cubicBezTo>
                <a:close/>
                <a:moveTo>
                  <a:pt x="15107" y="10623"/>
                </a:moveTo>
                <a:cubicBezTo>
                  <a:pt x="15063" y="10623"/>
                  <a:pt x="15019" y="10640"/>
                  <a:pt x="14986" y="10673"/>
                </a:cubicBezTo>
                <a:cubicBezTo>
                  <a:pt x="14920" y="10738"/>
                  <a:pt x="14920" y="10845"/>
                  <a:pt x="14986" y="10911"/>
                </a:cubicBezTo>
                <a:cubicBezTo>
                  <a:pt x="15053" y="10977"/>
                  <a:pt x="15161" y="10977"/>
                  <a:pt x="15227" y="10911"/>
                </a:cubicBezTo>
                <a:cubicBezTo>
                  <a:pt x="15293" y="10845"/>
                  <a:pt x="15293" y="10738"/>
                  <a:pt x="15227" y="10673"/>
                </a:cubicBezTo>
                <a:cubicBezTo>
                  <a:pt x="15194" y="10640"/>
                  <a:pt x="15150" y="10623"/>
                  <a:pt x="15107" y="10623"/>
                </a:cubicBezTo>
                <a:close/>
                <a:moveTo>
                  <a:pt x="15893" y="10623"/>
                </a:moveTo>
                <a:cubicBezTo>
                  <a:pt x="15849" y="10623"/>
                  <a:pt x="15806" y="10640"/>
                  <a:pt x="15772" y="10673"/>
                </a:cubicBezTo>
                <a:cubicBezTo>
                  <a:pt x="15706" y="10738"/>
                  <a:pt x="15706" y="10845"/>
                  <a:pt x="15772" y="10911"/>
                </a:cubicBezTo>
                <a:cubicBezTo>
                  <a:pt x="15839" y="10977"/>
                  <a:pt x="15947" y="10977"/>
                  <a:pt x="16013" y="10911"/>
                </a:cubicBezTo>
                <a:cubicBezTo>
                  <a:pt x="16080" y="10845"/>
                  <a:pt x="16080" y="10738"/>
                  <a:pt x="16013" y="10673"/>
                </a:cubicBezTo>
                <a:cubicBezTo>
                  <a:pt x="15980" y="10640"/>
                  <a:pt x="15936" y="10623"/>
                  <a:pt x="15893" y="10623"/>
                </a:cubicBezTo>
                <a:close/>
                <a:moveTo>
                  <a:pt x="16679" y="10623"/>
                </a:moveTo>
                <a:cubicBezTo>
                  <a:pt x="16636" y="10623"/>
                  <a:pt x="16592" y="10640"/>
                  <a:pt x="16559" y="10673"/>
                </a:cubicBezTo>
                <a:cubicBezTo>
                  <a:pt x="16492" y="10738"/>
                  <a:pt x="16492" y="10845"/>
                  <a:pt x="16559" y="10911"/>
                </a:cubicBezTo>
                <a:cubicBezTo>
                  <a:pt x="16625" y="10977"/>
                  <a:pt x="16733" y="10977"/>
                  <a:pt x="16800" y="10911"/>
                </a:cubicBezTo>
                <a:cubicBezTo>
                  <a:pt x="16866" y="10845"/>
                  <a:pt x="16866" y="10738"/>
                  <a:pt x="16800" y="10673"/>
                </a:cubicBezTo>
                <a:cubicBezTo>
                  <a:pt x="16766" y="10640"/>
                  <a:pt x="16723" y="10623"/>
                  <a:pt x="16679" y="10623"/>
                </a:cubicBezTo>
                <a:close/>
                <a:moveTo>
                  <a:pt x="17465" y="10623"/>
                </a:moveTo>
                <a:cubicBezTo>
                  <a:pt x="17422" y="10623"/>
                  <a:pt x="17378" y="10640"/>
                  <a:pt x="17345" y="10673"/>
                </a:cubicBezTo>
                <a:cubicBezTo>
                  <a:pt x="17279" y="10738"/>
                  <a:pt x="17279" y="10845"/>
                  <a:pt x="17345" y="10911"/>
                </a:cubicBezTo>
                <a:cubicBezTo>
                  <a:pt x="17411" y="10977"/>
                  <a:pt x="17519" y="10977"/>
                  <a:pt x="17585" y="10911"/>
                </a:cubicBezTo>
                <a:cubicBezTo>
                  <a:pt x="17652" y="10845"/>
                  <a:pt x="17652" y="10738"/>
                  <a:pt x="17585" y="10673"/>
                </a:cubicBezTo>
                <a:cubicBezTo>
                  <a:pt x="17552" y="10640"/>
                  <a:pt x="17509" y="10623"/>
                  <a:pt x="17465" y="10623"/>
                </a:cubicBezTo>
                <a:close/>
                <a:moveTo>
                  <a:pt x="18252" y="10623"/>
                </a:moveTo>
                <a:cubicBezTo>
                  <a:pt x="18208" y="10623"/>
                  <a:pt x="18165" y="10640"/>
                  <a:pt x="18131" y="10673"/>
                </a:cubicBezTo>
                <a:cubicBezTo>
                  <a:pt x="18065" y="10738"/>
                  <a:pt x="18065" y="10845"/>
                  <a:pt x="18131" y="10911"/>
                </a:cubicBezTo>
                <a:cubicBezTo>
                  <a:pt x="18198" y="10977"/>
                  <a:pt x="18305" y="10977"/>
                  <a:pt x="18371" y="10911"/>
                </a:cubicBezTo>
                <a:cubicBezTo>
                  <a:pt x="18438" y="10845"/>
                  <a:pt x="18438" y="10738"/>
                  <a:pt x="18371" y="10673"/>
                </a:cubicBezTo>
                <a:cubicBezTo>
                  <a:pt x="18338" y="10640"/>
                  <a:pt x="18295" y="10623"/>
                  <a:pt x="18252" y="10623"/>
                </a:cubicBezTo>
                <a:close/>
                <a:moveTo>
                  <a:pt x="19037" y="10623"/>
                </a:moveTo>
                <a:cubicBezTo>
                  <a:pt x="18994" y="10623"/>
                  <a:pt x="18951" y="10640"/>
                  <a:pt x="18918" y="10673"/>
                </a:cubicBezTo>
                <a:cubicBezTo>
                  <a:pt x="18851" y="10738"/>
                  <a:pt x="18851" y="10845"/>
                  <a:pt x="18918" y="10911"/>
                </a:cubicBezTo>
                <a:cubicBezTo>
                  <a:pt x="18984" y="10977"/>
                  <a:pt x="19091" y="10977"/>
                  <a:pt x="19158" y="10911"/>
                </a:cubicBezTo>
                <a:cubicBezTo>
                  <a:pt x="19224" y="10845"/>
                  <a:pt x="19224" y="10738"/>
                  <a:pt x="19158" y="10673"/>
                </a:cubicBezTo>
                <a:cubicBezTo>
                  <a:pt x="19125" y="10640"/>
                  <a:pt x="19081" y="10623"/>
                  <a:pt x="19037" y="10623"/>
                </a:cubicBezTo>
                <a:close/>
                <a:moveTo>
                  <a:pt x="19824" y="10623"/>
                </a:moveTo>
                <a:cubicBezTo>
                  <a:pt x="19780" y="10623"/>
                  <a:pt x="19736" y="10640"/>
                  <a:pt x="19703" y="10673"/>
                </a:cubicBezTo>
                <a:cubicBezTo>
                  <a:pt x="19637" y="10738"/>
                  <a:pt x="19637" y="10845"/>
                  <a:pt x="19703" y="10911"/>
                </a:cubicBezTo>
                <a:cubicBezTo>
                  <a:pt x="19770" y="10977"/>
                  <a:pt x="19878" y="10977"/>
                  <a:pt x="19944" y="10911"/>
                </a:cubicBezTo>
                <a:cubicBezTo>
                  <a:pt x="20010" y="10845"/>
                  <a:pt x="20010" y="10738"/>
                  <a:pt x="19944" y="10673"/>
                </a:cubicBezTo>
                <a:cubicBezTo>
                  <a:pt x="19911" y="10640"/>
                  <a:pt x="19867" y="10623"/>
                  <a:pt x="19824" y="10623"/>
                </a:cubicBezTo>
                <a:close/>
                <a:moveTo>
                  <a:pt x="20610" y="10623"/>
                </a:moveTo>
                <a:cubicBezTo>
                  <a:pt x="20566" y="10623"/>
                  <a:pt x="20523" y="10640"/>
                  <a:pt x="20490" y="10673"/>
                </a:cubicBezTo>
                <a:cubicBezTo>
                  <a:pt x="20423" y="10738"/>
                  <a:pt x="20423" y="10845"/>
                  <a:pt x="20490" y="10911"/>
                </a:cubicBezTo>
                <a:cubicBezTo>
                  <a:pt x="20556" y="10977"/>
                  <a:pt x="20664" y="10977"/>
                  <a:pt x="20730" y="10911"/>
                </a:cubicBezTo>
                <a:cubicBezTo>
                  <a:pt x="20797" y="10845"/>
                  <a:pt x="20797" y="10738"/>
                  <a:pt x="20730" y="10673"/>
                </a:cubicBezTo>
                <a:cubicBezTo>
                  <a:pt x="20697" y="10640"/>
                  <a:pt x="20653" y="10623"/>
                  <a:pt x="20610" y="10623"/>
                </a:cubicBezTo>
                <a:close/>
                <a:moveTo>
                  <a:pt x="21396" y="10623"/>
                </a:moveTo>
                <a:cubicBezTo>
                  <a:pt x="21353" y="10623"/>
                  <a:pt x="21309" y="10640"/>
                  <a:pt x="21276" y="10673"/>
                </a:cubicBezTo>
                <a:cubicBezTo>
                  <a:pt x="21209" y="10738"/>
                  <a:pt x="21209" y="10845"/>
                  <a:pt x="21276" y="10911"/>
                </a:cubicBezTo>
                <a:cubicBezTo>
                  <a:pt x="21342" y="10977"/>
                  <a:pt x="21450" y="10977"/>
                  <a:pt x="21517" y="10911"/>
                </a:cubicBezTo>
                <a:cubicBezTo>
                  <a:pt x="21583" y="10845"/>
                  <a:pt x="21583" y="10738"/>
                  <a:pt x="21517" y="10673"/>
                </a:cubicBezTo>
                <a:cubicBezTo>
                  <a:pt x="21483" y="10640"/>
                  <a:pt x="21440" y="10623"/>
                  <a:pt x="21396" y="10623"/>
                </a:cubicBezTo>
                <a:close/>
                <a:moveTo>
                  <a:pt x="169" y="11441"/>
                </a:moveTo>
                <a:cubicBezTo>
                  <a:pt x="126" y="11441"/>
                  <a:pt x="83" y="11457"/>
                  <a:pt x="49" y="11490"/>
                </a:cubicBezTo>
                <a:cubicBezTo>
                  <a:pt x="-17" y="11555"/>
                  <a:pt x="-17" y="11662"/>
                  <a:pt x="49" y="11728"/>
                </a:cubicBezTo>
                <a:cubicBezTo>
                  <a:pt x="116" y="11794"/>
                  <a:pt x="223" y="11794"/>
                  <a:pt x="290" y="11728"/>
                </a:cubicBezTo>
                <a:cubicBezTo>
                  <a:pt x="356" y="11662"/>
                  <a:pt x="356" y="11555"/>
                  <a:pt x="290" y="11490"/>
                </a:cubicBezTo>
                <a:cubicBezTo>
                  <a:pt x="256" y="11457"/>
                  <a:pt x="213" y="11441"/>
                  <a:pt x="169" y="11441"/>
                </a:cubicBezTo>
                <a:close/>
                <a:moveTo>
                  <a:pt x="955" y="11441"/>
                </a:moveTo>
                <a:cubicBezTo>
                  <a:pt x="912" y="11441"/>
                  <a:pt x="869" y="11457"/>
                  <a:pt x="836" y="11490"/>
                </a:cubicBezTo>
                <a:cubicBezTo>
                  <a:pt x="769" y="11555"/>
                  <a:pt x="769" y="11662"/>
                  <a:pt x="836" y="11728"/>
                </a:cubicBezTo>
                <a:cubicBezTo>
                  <a:pt x="902" y="11794"/>
                  <a:pt x="1009" y="11794"/>
                  <a:pt x="1076" y="11728"/>
                </a:cubicBezTo>
                <a:cubicBezTo>
                  <a:pt x="1142" y="11662"/>
                  <a:pt x="1142" y="11555"/>
                  <a:pt x="1076" y="11490"/>
                </a:cubicBezTo>
                <a:cubicBezTo>
                  <a:pt x="1043" y="11457"/>
                  <a:pt x="999" y="11441"/>
                  <a:pt x="955" y="11441"/>
                </a:cubicBezTo>
                <a:close/>
                <a:moveTo>
                  <a:pt x="1742" y="11441"/>
                </a:moveTo>
                <a:cubicBezTo>
                  <a:pt x="1698" y="11441"/>
                  <a:pt x="1654" y="11457"/>
                  <a:pt x="1621" y="11490"/>
                </a:cubicBezTo>
                <a:cubicBezTo>
                  <a:pt x="1555" y="11555"/>
                  <a:pt x="1555" y="11662"/>
                  <a:pt x="1621" y="11728"/>
                </a:cubicBezTo>
                <a:cubicBezTo>
                  <a:pt x="1688" y="11794"/>
                  <a:pt x="1796" y="11794"/>
                  <a:pt x="1862" y="11728"/>
                </a:cubicBezTo>
                <a:cubicBezTo>
                  <a:pt x="1928" y="11662"/>
                  <a:pt x="1928" y="11555"/>
                  <a:pt x="1862" y="11490"/>
                </a:cubicBezTo>
                <a:cubicBezTo>
                  <a:pt x="1829" y="11457"/>
                  <a:pt x="1785" y="11441"/>
                  <a:pt x="1742" y="11441"/>
                </a:cubicBezTo>
                <a:close/>
                <a:moveTo>
                  <a:pt x="2528" y="11441"/>
                </a:moveTo>
                <a:cubicBezTo>
                  <a:pt x="2484" y="11441"/>
                  <a:pt x="2441" y="11457"/>
                  <a:pt x="2408" y="11490"/>
                </a:cubicBezTo>
                <a:cubicBezTo>
                  <a:pt x="2341" y="11555"/>
                  <a:pt x="2341" y="11662"/>
                  <a:pt x="2408" y="11728"/>
                </a:cubicBezTo>
                <a:cubicBezTo>
                  <a:pt x="2474" y="11794"/>
                  <a:pt x="2582" y="11794"/>
                  <a:pt x="2648" y="11728"/>
                </a:cubicBezTo>
                <a:cubicBezTo>
                  <a:pt x="2715" y="11662"/>
                  <a:pt x="2715" y="11555"/>
                  <a:pt x="2648" y="11490"/>
                </a:cubicBezTo>
                <a:cubicBezTo>
                  <a:pt x="2615" y="11457"/>
                  <a:pt x="2571" y="11441"/>
                  <a:pt x="2528" y="11441"/>
                </a:cubicBezTo>
                <a:close/>
                <a:moveTo>
                  <a:pt x="3314" y="11441"/>
                </a:moveTo>
                <a:cubicBezTo>
                  <a:pt x="3271" y="11441"/>
                  <a:pt x="3227" y="11457"/>
                  <a:pt x="3194" y="11490"/>
                </a:cubicBezTo>
                <a:cubicBezTo>
                  <a:pt x="3127" y="11555"/>
                  <a:pt x="3127" y="11662"/>
                  <a:pt x="3194" y="11728"/>
                </a:cubicBezTo>
                <a:cubicBezTo>
                  <a:pt x="3260" y="11794"/>
                  <a:pt x="3368" y="11794"/>
                  <a:pt x="3434" y="11728"/>
                </a:cubicBezTo>
                <a:cubicBezTo>
                  <a:pt x="3500" y="11662"/>
                  <a:pt x="3500" y="11555"/>
                  <a:pt x="3434" y="11490"/>
                </a:cubicBezTo>
                <a:cubicBezTo>
                  <a:pt x="3401" y="11457"/>
                  <a:pt x="3358" y="11441"/>
                  <a:pt x="3314" y="11441"/>
                </a:cubicBezTo>
                <a:close/>
                <a:moveTo>
                  <a:pt x="4101" y="11441"/>
                </a:moveTo>
                <a:cubicBezTo>
                  <a:pt x="4057" y="11441"/>
                  <a:pt x="4013" y="11457"/>
                  <a:pt x="3980" y="11490"/>
                </a:cubicBezTo>
                <a:cubicBezTo>
                  <a:pt x="3914" y="11555"/>
                  <a:pt x="3914" y="11662"/>
                  <a:pt x="3980" y="11728"/>
                </a:cubicBezTo>
                <a:cubicBezTo>
                  <a:pt x="4047" y="11794"/>
                  <a:pt x="4154" y="11794"/>
                  <a:pt x="4220" y="11728"/>
                </a:cubicBezTo>
                <a:cubicBezTo>
                  <a:pt x="4287" y="11662"/>
                  <a:pt x="4287" y="11555"/>
                  <a:pt x="4220" y="11490"/>
                </a:cubicBezTo>
                <a:cubicBezTo>
                  <a:pt x="4187" y="11457"/>
                  <a:pt x="4144" y="11441"/>
                  <a:pt x="4101" y="11441"/>
                </a:cubicBezTo>
                <a:close/>
                <a:moveTo>
                  <a:pt x="4886" y="11441"/>
                </a:moveTo>
                <a:cubicBezTo>
                  <a:pt x="4843" y="11441"/>
                  <a:pt x="4800" y="11457"/>
                  <a:pt x="4766" y="11490"/>
                </a:cubicBezTo>
                <a:cubicBezTo>
                  <a:pt x="4700" y="11555"/>
                  <a:pt x="4700" y="11662"/>
                  <a:pt x="4766" y="11728"/>
                </a:cubicBezTo>
                <a:cubicBezTo>
                  <a:pt x="4833" y="11794"/>
                  <a:pt x="4940" y="11794"/>
                  <a:pt x="5007" y="11728"/>
                </a:cubicBezTo>
                <a:cubicBezTo>
                  <a:pt x="5073" y="11662"/>
                  <a:pt x="5073" y="11555"/>
                  <a:pt x="5007" y="11490"/>
                </a:cubicBezTo>
                <a:cubicBezTo>
                  <a:pt x="4973" y="11457"/>
                  <a:pt x="4930" y="11441"/>
                  <a:pt x="4886" y="11441"/>
                </a:cubicBezTo>
                <a:close/>
                <a:moveTo>
                  <a:pt x="5672" y="11441"/>
                </a:moveTo>
                <a:cubicBezTo>
                  <a:pt x="5629" y="11441"/>
                  <a:pt x="5586" y="11457"/>
                  <a:pt x="5553" y="11490"/>
                </a:cubicBezTo>
                <a:cubicBezTo>
                  <a:pt x="5486" y="11555"/>
                  <a:pt x="5486" y="11662"/>
                  <a:pt x="5553" y="11728"/>
                </a:cubicBezTo>
                <a:cubicBezTo>
                  <a:pt x="5619" y="11794"/>
                  <a:pt x="5726" y="11794"/>
                  <a:pt x="5793" y="11728"/>
                </a:cubicBezTo>
                <a:cubicBezTo>
                  <a:pt x="5859" y="11662"/>
                  <a:pt x="5859" y="11555"/>
                  <a:pt x="5793" y="11490"/>
                </a:cubicBezTo>
                <a:cubicBezTo>
                  <a:pt x="5760" y="11457"/>
                  <a:pt x="5716" y="11441"/>
                  <a:pt x="5672" y="11441"/>
                </a:cubicBezTo>
                <a:close/>
                <a:moveTo>
                  <a:pt x="6459" y="11441"/>
                </a:moveTo>
                <a:cubicBezTo>
                  <a:pt x="6415" y="11441"/>
                  <a:pt x="6372" y="11457"/>
                  <a:pt x="6338" y="11490"/>
                </a:cubicBezTo>
                <a:cubicBezTo>
                  <a:pt x="6272" y="11555"/>
                  <a:pt x="6272" y="11662"/>
                  <a:pt x="6338" y="11728"/>
                </a:cubicBezTo>
                <a:cubicBezTo>
                  <a:pt x="6405" y="11794"/>
                  <a:pt x="6513" y="11794"/>
                  <a:pt x="6579" y="11728"/>
                </a:cubicBezTo>
                <a:cubicBezTo>
                  <a:pt x="6646" y="11662"/>
                  <a:pt x="6646" y="11555"/>
                  <a:pt x="6579" y="11490"/>
                </a:cubicBezTo>
                <a:cubicBezTo>
                  <a:pt x="6546" y="11457"/>
                  <a:pt x="6502" y="11441"/>
                  <a:pt x="6459" y="11441"/>
                </a:cubicBezTo>
                <a:close/>
                <a:moveTo>
                  <a:pt x="7245" y="11441"/>
                </a:moveTo>
                <a:cubicBezTo>
                  <a:pt x="7202" y="11441"/>
                  <a:pt x="7158" y="11457"/>
                  <a:pt x="7125" y="11490"/>
                </a:cubicBezTo>
                <a:cubicBezTo>
                  <a:pt x="7058" y="11555"/>
                  <a:pt x="7058" y="11662"/>
                  <a:pt x="7125" y="11728"/>
                </a:cubicBezTo>
                <a:cubicBezTo>
                  <a:pt x="7191" y="11794"/>
                  <a:pt x="7299" y="11794"/>
                  <a:pt x="7365" y="11728"/>
                </a:cubicBezTo>
                <a:cubicBezTo>
                  <a:pt x="7432" y="11662"/>
                  <a:pt x="7432" y="11555"/>
                  <a:pt x="7365" y="11490"/>
                </a:cubicBezTo>
                <a:cubicBezTo>
                  <a:pt x="7332" y="11457"/>
                  <a:pt x="7289" y="11441"/>
                  <a:pt x="7245" y="11441"/>
                </a:cubicBezTo>
                <a:close/>
                <a:moveTo>
                  <a:pt x="8031" y="11441"/>
                </a:moveTo>
                <a:cubicBezTo>
                  <a:pt x="7988" y="11441"/>
                  <a:pt x="7944" y="11457"/>
                  <a:pt x="7911" y="11490"/>
                </a:cubicBezTo>
                <a:cubicBezTo>
                  <a:pt x="7845" y="11555"/>
                  <a:pt x="7845" y="11662"/>
                  <a:pt x="7911" y="11728"/>
                </a:cubicBezTo>
                <a:cubicBezTo>
                  <a:pt x="7977" y="11794"/>
                  <a:pt x="8085" y="11794"/>
                  <a:pt x="8151" y="11728"/>
                </a:cubicBezTo>
                <a:cubicBezTo>
                  <a:pt x="8217" y="11662"/>
                  <a:pt x="8217" y="11555"/>
                  <a:pt x="8151" y="11490"/>
                </a:cubicBezTo>
                <a:cubicBezTo>
                  <a:pt x="8118" y="11457"/>
                  <a:pt x="8075" y="11441"/>
                  <a:pt x="8031" y="11441"/>
                </a:cubicBezTo>
                <a:close/>
                <a:moveTo>
                  <a:pt x="8818" y="11441"/>
                </a:moveTo>
                <a:cubicBezTo>
                  <a:pt x="8774" y="11441"/>
                  <a:pt x="8730" y="11457"/>
                  <a:pt x="8697" y="11490"/>
                </a:cubicBezTo>
                <a:cubicBezTo>
                  <a:pt x="8631" y="11555"/>
                  <a:pt x="8631" y="11662"/>
                  <a:pt x="8697" y="11728"/>
                </a:cubicBezTo>
                <a:cubicBezTo>
                  <a:pt x="8764" y="11794"/>
                  <a:pt x="8871" y="11794"/>
                  <a:pt x="8937" y="11728"/>
                </a:cubicBezTo>
                <a:cubicBezTo>
                  <a:pt x="9004" y="11662"/>
                  <a:pt x="9004" y="11555"/>
                  <a:pt x="8937" y="11490"/>
                </a:cubicBezTo>
                <a:cubicBezTo>
                  <a:pt x="8904" y="11457"/>
                  <a:pt x="8861" y="11441"/>
                  <a:pt x="8818" y="11441"/>
                </a:cubicBezTo>
                <a:close/>
                <a:moveTo>
                  <a:pt x="9603" y="11441"/>
                </a:moveTo>
                <a:cubicBezTo>
                  <a:pt x="9560" y="11441"/>
                  <a:pt x="9517" y="11457"/>
                  <a:pt x="9483" y="11490"/>
                </a:cubicBezTo>
                <a:cubicBezTo>
                  <a:pt x="9417" y="11555"/>
                  <a:pt x="9417" y="11662"/>
                  <a:pt x="9483" y="11728"/>
                </a:cubicBezTo>
                <a:cubicBezTo>
                  <a:pt x="9550" y="11794"/>
                  <a:pt x="9657" y="11794"/>
                  <a:pt x="9724" y="11728"/>
                </a:cubicBezTo>
                <a:cubicBezTo>
                  <a:pt x="9790" y="11662"/>
                  <a:pt x="9790" y="11555"/>
                  <a:pt x="9724" y="11490"/>
                </a:cubicBezTo>
                <a:cubicBezTo>
                  <a:pt x="9690" y="11457"/>
                  <a:pt x="9647" y="11441"/>
                  <a:pt x="9603" y="11441"/>
                </a:cubicBezTo>
                <a:close/>
                <a:moveTo>
                  <a:pt x="10390" y="11441"/>
                </a:moveTo>
                <a:cubicBezTo>
                  <a:pt x="10346" y="11441"/>
                  <a:pt x="10303" y="11457"/>
                  <a:pt x="10270" y="11490"/>
                </a:cubicBezTo>
                <a:cubicBezTo>
                  <a:pt x="10203" y="11555"/>
                  <a:pt x="10203" y="11662"/>
                  <a:pt x="10270" y="11728"/>
                </a:cubicBezTo>
                <a:cubicBezTo>
                  <a:pt x="10336" y="11794"/>
                  <a:pt x="10444" y="11794"/>
                  <a:pt x="10510" y="11728"/>
                </a:cubicBezTo>
                <a:cubicBezTo>
                  <a:pt x="10576" y="11662"/>
                  <a:pt x="10576" y="11555"/>
                  <a:pt x="10510" y="11490"/>
                </a:cubicBezTo>
                <a:cubicBezTo>
                  <a:pt x="10477" y="11457"/>
                  <a:pt x="10433" y="11441"/>
                  <a:pt x="10390" y="11441"/>
                </a:cubicBezTo>
                <a:close/>
                <a:moveTo>
                  <a:pt x="11176" y="11441"/>
                </a:moveTo>
                <a:cubicBezTo>
                  <a:pt x="11132" y="11441"/>
                  <a:pt x="11089" y="11457"/>
                  <a:pt x="11055" y="11490"/>
                </a:cubicBezTo>
                <a:cubicBezTo>
                  <a:pt x="10989" y="11555"/>
                  <a:pt x="10989" y="11662"/>
                  <a:pt x="11055" y="11728"/>
                </a:cubicBezTo>
                <a:cubicBezTo>
                  <a:pt x="11122" y="11794"/>
                  <a:pt x="11230" y="11794"/>
                  <a:pt x="11296" y="11728"/>
                </a:cubicBezTo>
                <a:cubicBezTo>
                  <a:pt x="11363" y="11662"/>
                  <a:pt x="11363" y="11555"/>
                  <a:pt x="11296" y="11490"/>
                </a:cubicBezTo>
                <a:cubicBezTo>
                  <a:pt x="11263" y="11457"/>
                  <a:pt x="11219" y="11441"/>
                  <a:pt x="11176" y="11441"/>
                </a:cubicBezTo>
                <a:close/>
                <a:moveTo>
                  <a:pt x="11962" y="11441"/>
                </a:moveTo>
                <a:cubicBezTo>
                  <a:pt x="11919" y="11441"/>
                  <a:pt x="11875" y="11457"/>
                  <a:pt x="11842" y="11490"/>
                </a:cubicBezTo>
                <a:cubicBezTo>
                  <a:pt x="11775" y="11555"/>
                  <a:pt x="11775" y="11662"/>
                  <a:pt x="11842" y="11728"/>
                </a:cubicBezTo>
                <a:cubicBezTo>
                  <a:pt x="11908" y="11794"/>
                  <a:pt x="12016" y="11794"/>
                  <a:pt x="12083" y="11728"/>
                </a:cubicBezTo>
                <a:cubicBezTo>
                  <a:pt x="12149" y="11662"/>
                  <a:pt x="12149" y="11555"/>
                  <a:pt x="12083" y="11490"/>
                </a:cubicBezTo>
                <a:cubicBezTo>
                  <a:pt x="12049" y="11457"/>
                  <a:pt x="12006" y="11441"/>
                  <a:pt x="11962" y="11441"/>
                </a:cubicBezTo>
                <a:close/>
                <a:moveTo>
                  <a:pt x="12748" y="11441"/>
                </a:moveTo>
                <a:cubicBezTo>
                  <a:pt x="12705" y="11441"/>
                  <a:pt x="12661" y="11457"/>
                  <a:pt x="12628" y="11490"/>
                </a:cubicBezTo>
                <a:cubicBezTo>
                  <a:pt x="12562" y="11555"/>
                  <a:pt x="12562" y="11662"/>
                  <a:pt x="12628" y="11728"/>
                </a:cubicBezTo>
                <a:cubicBezTo>
                  <a:pt x="12694" y="11794"/>
                  <a:pt x="12802" y="11794"/>
                  <a:pt x="12868" y="11728"/>
                </a:cubicBezTo>
                <a:cubicBezTo>
                  <a:pt x="12935" y="11662"/>
                  <a:pt x="12935" y="11555"/>
                  <a:pt x="12868" y="11490"/>
                </a:cubicBezTo>
                <a:cubicBezTo>
                  <a:pt x="12835" y="11457"/>
                  <a:pt x="12792" y="11441"/>
                  <a:pt x="12748" y="11441"/>
                </a:cubicBezTo>
                <a:close/>
                <a:moveTo>
                  <a:pt x="13535" y="11441"/>
                </a:moveTo>
                <a:cubicBezTo>
                  <a:pt x="13491" y="11441"/>
                  <a:pt x="13447" y="11457"/>
                  <a:pt x="13414" y="11490"/>
                </a:cubicBezTo>
                <a:cubicBezTo>
                  <a:pt x="13348" y="11555"/>
                  <a:pt x="13348" y="11662"/>
                  <a:pt x="13414" y="11728"/>
                </a:cubicBezTo>
                <a:cubicBezTo>
                  <a:pt x="13481" y="11794"/>
                  <a:pt x="13588" y="11794"/>
                  <a:pt x="13654" y="11728"/>
                </a:cubicBezTo>
                <a:cubicBezTo>
                  <a:pt x="13721" y="11662"/>
                  <a:pt x="13721" y="11555"/>
                  <a:pt x="13654" y="11490"/>
                </a:cubicBezTo>
                <a:cubicBezTo>
                  <a:pt x="13621" y="11457"/>
                  <a:pt x="13578" y="11441"/>
                  <a:pt x="13535" y="11441"/>
                </a:cubicBezTo>
                <a:close/>
                <a:moveTo>
                  <a:pt x="14320" y="11441"/>
                </a:moveTo>
                <a:cubicBezTo>
                  <a:pt x="14277" y="11441"/>
                  <a:pt x="14234" y="11457"/>
                  <a:pt x="14201" y="11490"/>
                </a:cubicBezTo>
                <a:cubicBezTo>
                  <a:pt x="14134" y="11555"/>
                  <a:pt x="14134" y="11662"/>
                  <a:pt x="14201" y="11728"/>
                </a:cubicBezTo>
                <a:cubicBezTo>
                  <a:pt x="14267" y="11794"/>
                  <a:pt x="14374" y="11794"/>
                  <a:pt x="14441" y="11728"/>
                </a:cubicBezTo>
                <a:cubicBezTo>
                  <a:pt x="14507" y="11662"/>
                  <a:pt x="14507" y="11555"/>
                  <a:pt x="14441" y="11490"/>
                </a:cubicBezTo>
                <a:cubicBezTo>
                  <a:pt x="14408" y="11457"/>
                  <a:pt x="14364" y="11441"/>
                  <a:pt x="14320" y="11441"/>
                </a:cubicBezTo>
                <a:close/>
                <a:moveTo>
                  <a:pt x="15107" y="11441"/>
                </a:moveTo>
                <a:cubicBezTo>
                  <a:pt x="15063" y="11441"/>
                  <a:pt x="15019" y="11457"/>
                  <a:pt x="14986" y="11490"/>
                </a:cubicBezTo>
                <a:cubicBezTo>
                  <a:pt x="14920" y="11555"/>
                  <a:pt x="14920" y="11662"/>
                  <a:pt x="14986" y="11728"/>
                </a:cubicBezTo>
                <a:cubicBezTo>
                  <a:pt x="15053" y="11794"/>
                  <a:pt x="15161" y="11794"/>
                  <a:pt x="15227" y="11728"/>
                </a:cubicBezTo>
                <a:cubicBezTo>
                  <a:pt x="15293" y="11662"/>
                  <a:pt x="15293" y="11555"/>
                  <a:pt x="15227" y="11490"/>
                </a:cubicBezTo>
                <a:cubicBezTo>
                  <a:pt x="15194" y="11457"/>
                  <a:pt x="15150" y="11441"/>
                  <a:pt x="15107" y="11441"/>
                </a:cubicBezTo>
                <a:close/>
                <a:moveTo>
                  <a:pt x="15893" y="11441"/>
                </a:moveTo>
                <a:cubicBezTo>
                  <a:pt x="15849" y="11441"/>
                  <a:pt x="15806" y="11457"/>
                  <a:pt x="15772" y="11490"/>
                </a:cubicBezTo>
                <a:cubicBezTo>
                  <a:pt x="15706" y="11555"/>
                  <a:pt x="15706" y="11662"/>
                  <a:pt x="15772" y="11728"/>
                </a:cubicBezTo>
                <a:cubicBezTo>
                  <a:pt x="15839" y="11794"/>
                  <a:pt x="15947" y="11794"/>
                  <a:pt x="16013" y="11728"/>
                </a:cubicBezTo>
                <a:cubicBezTo>
                  <a:pt x="16080" y="11662"/>
                  <a:pt x="16080" y="11555"/>
                  <a:pt x="16013" y="11490"/>
                </a:cubicBezTo>
                <a:cubicBezTo>
                  <a:pt x="15980" y="11457"/>
                  <a:pt x="15936" y="11441"/>
                  <a:pt x="15893" y="11441"/>
                </a:cubicBezTo>
                <a:close/>
                <a:moveTo>
                  <a:pt x="16679" y="11441"/>
                </a:moveTo>
                <a:cubicBezTo>
                  <a:pt x="16636" y="11441"/>
                  <a:pt x="16592" y="11457"/>
                  <a:pt x="16559" y="11490"/>
                </a:cubicBezTo>
                <a:cubicBezTo>
                  <a:pt x="16492" y="11555"/>
                  <a:pt x="16492" y="11662"/>
                  <a:pt x="16559" y="11728"/>
                </a:cubicBezTo>
                <a:cubicBezTo>
                  <a:pt x="16625" y="11794"/>
                  <a:pt x="16733" y="11794"/>
                  <a:pt x="16800" y="11728"/>
                </a:cubicBezTo>
                <a:cubicBezTo>
                  <a:pt x="16866" y="11662"/>
                  <a:pt x="16866" y="11555"/>
                  <a:pt x="16800" y="11490"/>
                </a:cubicBezTo>
                <a:cubicBezTo>
                  <a:pt x="16766" y="11457"/>
                  <a:pt x="16723" y="11441"/>
                  <a:pt x="16679" y="11441"/>
                </a:cubicBezTo>
                <a:close/>
                <a:moveTo>
                  <a:pt x="17465" y="11441"/>
                </a:moveTo>
                <a:cubicBezTo>
                  <a:pt x="17422" y="11441"/>
                  <a:pt x="17378" y="11457"/>
                  <a:pt x="17345" y="11490"/>
                </a:cubicBezTo>
                <a:cubicBezTo>
                  <a:pt x="17279" y="11555"/>
                  <a:pt x="17279" y="11662"/>
                  <a:pt x="17345" y="11728"/>
                </a:cubicBezTo>
                <a:cubicBezTo>
                  <a:pt x="17411" y="11794"/>
                  <a:pt x="17519" y="11794"/>
                  <a:pt x="17585" y="11728"/>
                </a:cubicBezTo>
                <a:cubicBezTo>
                  <a:pt x="17652" y="11662"/>
                  <a:pt x="17652" y="11555"/>
                  <a:pt x="17585" y="11490"/>
                </a:cubicBezTo>
                <a:cubicBezTo>
                  <a:pt x="17552" y="11457"/>
                  <a:pt x="17509" y="11441"/>
                  <a:pt x="17465" y="11441"/>
                </a:cubicBezTo>
                <a:close/>
                <a:moveTo>
                  <a:pt x="18252" y="11441"/>
                </a:moveTo>
                <a:cubicBezTo>
                  <a:pt x="18208" y="11441"/>
                  <a:pt x="18165" y="11457"/>
                  <a:pt x="18131" y="11490"/>
                </a:cubicBezTo>
                <a:cubicBezTo>
                  <a:pt x="18065" y="11555"/>
                  <a:pt x="18065" y="11662"/>
                  <a:pt x="18131" y="11728"/>
                </a:cubicBezTo>
                <a:cubicBezTo>
                  <a:pt x="18198" y="11794"/>
                  <a:pt x="18305" y="11794"/>
                  <a:pt x="18371" y="11728"/>
                </a:cubicBezTo>
                <a:cubicBezTo>
                  <a:pt x="18438" y="11662"/>
                  <a:pt x="18438" y="11555"/>
                  <a:pt x="18371" y="11490"/>
                </a:cubicBezTo>
                <a:cubicBezTo>
                  <a:pt x="18338" y="11457"/>
                  <a:pt x="18295" y="11441"/>
                  <a:pt x="18252" y="11441"/>
                </a:cubicBezTo>
                <a:close/>
                <a:moveTo>
                  <a:pt x="19037" y="11441"/>
                </a:moveTo>
                <a:cubicBezTo>
                  <a:pt x="18994" y="11441"/>
                  <a:pt x="18951" y="11457"/>
                  <a:pt x="18918" y="11490"/>
                </a:cubicBezTo>
                <a:cubicBezTo>
                  <a:pt x="18851" y="11555"/>
                  <a:pt x="18851" y="11662"/>
                  <a:pt x="18918" y="11728"/>
                </a:cubicBezTo>
                <a:cubicBezTo>
                  <a:pt x="18984" y="11794"/>
                  <a:pt x="19091" y="11794"/>
                  <a:pt x="19158" y="11728"/>
                </a:cubicBezTo>
                <a:cubicBezTo>
                  <a:pt x="19224" y="11662"/>
                  <a:pt x="19224" y="11555"/>
                  <a:pt x="19158" y="11490"/>
                </a:cubicBezTo>
                <a:cubicBezTo>
                  <a:pt x="19125" y="11457"/>
                  <a:pt x="19081" y="11441"/>
                  <a:pt x="19037" y="11441"/>
                </a:cubicBezTo>
                <a:close/>
                <a:moveTo>
                  <a:pt x="19824" y="11441"/>
                </a:moveTo>
                <a:cubicBezTo>
                  <a:pt x="19780" y="11441"/>
                  <a:pt x="19736" y="11457"/>
                  <a:pt x="19703" y="11490"/>
                </a:cubicBezTo>
                <a:cubicBezTo>
                  <a:pt x="19637" y="11555"/>
                  <a:pt x="19637" y="11662"/>
                  <a:pt x="19703" y="11728"/>
                </a:cubicBezTo>
                <a:cubicBezTo>
                  <a:pt x="19770" y="11794"/>
                  <a:pt x="19878" y="11794"/>
                  <a:pt x="19944" y="11728"/>
                </a:cubicBezTo>
                <a:cubicBezTo>
                  <a:pt x="20010" y="11662"/>
                  <a:pt x="20010" y="11555"/>
                  <a:pt x="19944" y="11490"/>
                </a:cubicBezTo>
                <a:cubicBezTo>
                  <a:pt x="19911" y="11457"/>
                  <a:pt x="19867" y="11441"/>
                  <a:pt x="19824" y="11441"/>
                </a:cubicBezTo>
                <a:close/>
                <a:moveTo>
                  <a:pt x="20610" y="11441"/>
                </a:moveTo>
                <a:cubicBezTo>
                  <a:pt x="20566" y="11441"/>
                  <a:pt x="20523" y="11457"/>
                  <a:pt x="20490" y="11490"/>
                </a:cubicBezTo>
                <a:cubicBezTo>
                  <a:pt x="20423" y="11555"/>
                  <a:pt x="20423" y="11662"/>
                  <a:pt x="20490" y="11728"/>
                </a:cubicBezTo>
                <a:cubicBezTo>
                  <a:pt x="20556" y="11794"/>
                  <a:pt x="20664" y="11794"/>
                  <a:pt x="20730" y="11728"/>
                </a:cubicBezTo>
                <a:cubicBezTo>
                  <a:pt x="20797" y="11662"/>
                  <a:pt x="20797" y="11555"/>
                  <a:pt x="20730" y="11490"/>
                </a:cubicBezTo>
                <a:cubicBezTo>
                  <a:pt x="20697" y="11457"/>
                  <a:pt x="20653" y="11441"/>
                  <a:pt x="20610" y="11441"/>
                </a:cubicBezTo>
                <a:close/>
                <a:moveTo>
                  <a:pt x="21396" y="11441"/>
                </a:moveTo>
                <a:cubicBezTo>
                  <a:pt x="21353" y="11441"/>
                  <a:pt x="21309" y="11457"/>
                  <a:pt x="21276" y="11490"/>
                </a:cubicBezTo>
                <a:cubicBezTo>
                  <a:pt x="21209" y="11555"/>
                  <a:pt x="21209" y="11662"/>
                  <a:pt x="21276" y="11728"/>
                </a:cubicBezTo>
                <a:cubicBezTo>
                  <a:pt x="21342" y="11794"/>
                  <a:pt x="21450" y="11794"/>
                  <a:pt x="21517" y="11728"/>
                </a:cubicBezTo>
                <a:cubicBezTo>
                  <a:pt x="21583" y="11662"/>
                  <a:pt x="21583" y="11555"/>
                  <a:pt x="21517" y="11490"/>
                </a:cubicBezTo>
                <a:cubicBezTo>
                  <a:pt x="21483" y="11457"/>
                  <a:pt x="21440" y="11441"/>
                  <a:pt x="21396" y="11441"/>
                </a:cubicBezTo>
                <a:close/>
                <a:moveTo>
                  <a:pt x="169" y="12258"/>
                </a:moveTo>
                <a:cubicBezTo>
                  <a:pt x="126" y="12258"/>
                  <a:pt x="83" y="12275"/>
                  <a:pt x="49" y="12307"/>
                </a:cubicBezTo>
                <a:cubicBezTo>
                  <a:pt x="-17" y="12373"/>
                  <a:pt x="-17" y="12479"/>
                  <a:pt x="49" y="12545"/>
                </a:cubicBezTo>
                <a:cubicBezTo>
                  <a:pt x="116" y="12611"/>
                  <a:pt x="223" y="12611"/>
                  <a:pt x="290" y="12545"/>
                </a:cubicBezTo>
                <a:cubicBezTo>
                  <a:pt x="356" y="12479"/>
                  <a:pt x="356" y="12373"/>
                  <a:pt x="290" y="12307"/>
                </a:cubicBezTo>
                <a:cubicBezTo>
                  <a:pt x="256" y="12275"/>
                  <a:pt x="213" y="12258"/>
                  <a:pt x="169" y="12258"/>
                </a:cubicBezTo>
                <a:close/>
                <a:moveTo>
                  <a:pt x="955" y="12258"/>
                </a:moveTo>
                <a:cubicBezTo>
                  <a:pt x="912" y="12258"/>
                  <a:pt x="869" y="12275"/>
                  <a:pt x="836" y="12307"/>
                </a:cubicBezTo>
                <a:cubicBezTo>
                  <a:pt x="769" y="12373"/>
                  <a:pt x="769" y="12479"/>
                  <a:pt x="836" y="12545"/>
                </a:cubicBezTo>
                <a:cubicBezTo>
                  <a:pt x="902" y="12611"/>
                  <a:pt x="1009" y="12611"/>
                  <a:pt x="1076" y="12545"/>
                </a:cubicBezTo>
                <a:cubicBezTo>
                  <a:pt x="1142" y="12479"/>
                  <a:pt x="1142" y="12373"/>
                  <a:pt x="1076" y="12307"/>
                </a:cubicBezTo>
                <a:cubicBezTo>
                  <a:pt x="1043" y="12275"/>
                  <a:pt x="999" y="12258"/>
                  <a:pt x="955" y="12258"/>
                </a:cubicBezTo>
                <a:close/>
                <a:moveTo>
                  <a:pt x="1742" y="12258"/>
                </a:moveTo>
                <a:cubicBezTo>
                  <a:pt x="1698" y="12258"/>
                  <a:pt x="1654" y="12275"/>
                  <a:pt x="1621" y="12307"/>
                </a:cubicBezTo>
                <a:cubicBezTo>
                  <a:pt x="1555" y="12373"/>
                  <a:pt x="1555" y="12479"/>
                  <a:pt x="1621" y="12545"/>
                </a:cubicBezTo>
                <a:cubicBezTo>
                  <a:pt x="1688" y="12611"/>
                  <a:pt x="1796" y="12611"/>
                  <a:pt x="1862" y="12545"/>
                </a:cubicBezTo>
                <a:cubicBezTo>
                  <a:pt x="1928" y="12479"/>
                  <a:pt x="1928" y="12373"/>
                  <a:pt x="1862" y="12307"/>
                </a:cubicBezTo>
                <a:cubicBezTo>
                  <a:pt x="1829" y="12275"/>
                  <a:pt x="1785" y="12258"/>
                  <a:pt x="1742" y="12258"/>
                </a:cubicBezTo>
                <a:close/>
                <a:moveTo>
                  <a:pt x="2528" y="12258"/>
                </a:moveTo>
                <a:cubicBezTo>
                  <a:pt x="2484" y="12258"/>
                  <a:pt x="2441" y="12275"/>
                  <a:pt x="2408" y="12307"/>
                </a:cubicBezTo>
                <a:cubicBezTo>
                  <a:pt x="2341" y="12373"/>
                  <a:pt x="2341" y="12479"/>
                  <a:pt x="2408" y="12545"/>
                </a:cubicBezTo>
                <a:cubicBezTo>
                  <a:pt x="2474" y="12611"/>
                  <a:pt x="2582" y="12611"/>
                  <a:pt x="2648" y="12545"/>
                </a:cubicBezTo>
                <a:cubicBezTo>
                  <a:pt x="2715" y="12479"/>
                  <a:pt x="2715" y="12373"/>
                  <a:pt x="2648" y="12307"/>
                </a:cubicBezTo>
                <a:cubicBezTo>
                  <a:pt x="2615" y="12275"/>
                  <a:pt x="2571" y="12258"/>
                  <a:pt x="2528" y="12258"/>
                </a:cubicBezTo>
                <a:close/>
                <a:moveTo>
                  <a:pt x="3314" y="12258"/>
                </a:moveTo>
                <a:cubicBezTo>
                  <a:pt x="3271" y="12258"/>
                  <a:pt x="3227" y="12275"/>
                  <a:pt x="3194" y="12307"/>
                </a:cubicBezTo>
                <a:cubicBezTo>
                  <a:pt x="3127" y="12373"/>
                  <a:pt x="3127" y="12479"/>
                  <a:pt x="3194" y="12545"/>
                </a:cubicBezTo>
                <a:cubicBezTo>
                  <a:pt x="3260" y="12611"/>
                  <a:pt x="3368" y="12611"/>
                  <a:pt x="3434" y="12545"/>
                </a:cubicBezTo>
                <a:cubicBezTo>
                  <a:pt x="3500" y="12479"/>
                  <a:pt x="3500" y="12373"/>
                  <a:pt x="3434" y="12307"/>
                </a:cubicBezTo>
                <a:cubicBezTo>
                  <a:pt x="3401" y="12275"/>
                  <a:pt x="3358" y="12258"/>
                  <a:pt x="3314" y="12258"/>
                </a:cubicBezTo>
                <a:close/>
                <a:moveTo>
                  <a:pt x="4101" y="12258"/>
                </a:moveTo>
                <a:cubicBezTo>
                  <a:pt x="4057" y="12258"/>
                  <a:pt x="4013" y="12275"/>
                  <a:pt x="3980" y="12307"/>
                </a:cubicBezTo>
                <a:cubicBezTo>
                  <a:pt x="3914" y="12373"/>
                  <a:pt x="3914" y="12479"/>
                  <a:pt x="3980" y="12545"/>
                </a:cubicBezTo>
                <a:cubicBezTo>
                  <a:pt x="4047" y="12611"/>
                  <a:pt x="4154" y="12611"/>
                  <a:pt x="4220" y="12545"/>
                </a:cubicBezTo>
                <a:cubicBezTo>
                  <a:pt x="4287" y="12479"/>
                  <a:pt x="4287" y="12373"/>
                  <a:pt x="4220" y="12307"/>
                </a:cubicBezTo>
                <a:cubicBezTo>
                  <a:pt x="4187" y="12275"/>
                  <a:pt x="4144" y="12258"/>
                  <a:pt x="4101" y="12258"/>
                </a:cubicBezTo>
                <a:close/>
                <a:moveTo>
                  <a:pt x="4886" y="12258"/>
                </a:moveTo>
                <a:cubicBezTo>
                  <a:pt x="4843" y="12258"/>
                  <a:pt x="4800" y="12275"/>
                  <a:pt x="4766" y="12307"/>
                </a:cubicBezTo>
                <a:cubicBezTo>
                  <a:pt x="4700" y="12373"/>
                  <a:pt x="4700" y="12479"/>
                  <a:pt x="4766" y="12545"/>
                </a:cubicBezTo>
                <a:cubicBezTo>
                  <a:pt x="4833" y="12611"/>
                  <a:pt x="4940" y="12611"/>
                  <a:pt x="5007" y="12545"/>
                </a:cubicBezTo>
                <a:cubicBezTo>
                  <a:pt x="5073" y="12479"/>
                  <a:pt x="5073" y="12373"/>
                  <a:pt x="5007" y="12307"/>
                </a:cubicBezTo>
                <a:cubicBezTo>
                  <a:pt x="4973" y="12275"/>
                  <a:pt x="4930" y="12258"/>
                  <a:pt x="4886" y="12258"/>
                </a:cubicBezTo>
                <a:close/>
                <a:moveTo>
                  <a:pt x="5672" y="12258"/>
                </a:moveTo>
                <a:cubicBezTo>
                  <a:pt x="5629" y="12258"/>
                  <a:pt x="5586" y="12275"/>
                  <a:pt x="5553" y="12307"/>
                </a:cubicBezTo>
                <a:cubicBezTo>
                  <a:pt x="5486" y="12373"/>
                  <a:pt x="5486" y="12479"/>
                  <a:pt x="5553" y="12545"/>
                </a:cubicBezTo>
                <a:cubicBezTo>
                  <a:pt x="5619" y="12611"/>
                  <a:pt x="5726" y="12611"/>
                  <a:pt x="5793" y="12545"/>
                </a:cubicBezTo>
                <a:cubicBezTo>
                  <a:pt x="5859" y="12479"/>
                  <a:pt x="5859" y="12373"/>
                  <a:pt x="5793" y="12307"/>
                </a:cubicBezTo>
                <a:cubicBezTo>
                  <a:pt x="5760" y="12275"/>
                  <a:pt x="5716" y="12258"/>
                  <a:pt x="5672" y="12258"/>
                </a:cubicBezTo>
                <a:close/>
                <a:moveTo>
                  <a:pt x="6459" y="12258"/>
                </a:moveTo>
                <a:cubicBezTo>
                  <a:pt x="6415" y="12258"/>
                  <a:pt x="6372" y="12275"/>
                  <a:pt x="6338" y="12307"/>
                </a:cubicBezTo>
                <a:cubicBezTo>
                  <a:pt x="6272" y="12373"/>
                  <a:pt x="6272" y="12479"/>
                  <a:pt x="6338" y="12545"/>
                </a:cubicBezTo>
                <a:cubicBezTo>
                  <a:pt x="6405" y="12611"/>
                  <a:pt x="6513" y="12611"/>
                  <a:pt x="6579" y="12545"/>
                </a:cubicBezTo>
                <a:cubicBezTo>
                  <a:pt x="6646" y="12479"/>
                  <a:pt x="6646" y="12373"/>
                  <a:pt x="6579" y="12307"/>
                </a:cubicBezTo>
                <a:cubicBezTo>
                  <a:pt x="6546" y="12275"/>
                  <a:pt x="6502" y="12258"/>
                  <a:pt x="6459" y="12258"/>
                </a:cubicBezTo>
                <a:close/>
                <a:moveTo>
                  <a:pt x="7245" y="12258"/>
                </a:moveTo>
                <a:cubicBezTo>
                  <a:pt x="7202" y="12258"/>
                  <a:pt x="7158" y="12275"/>
                  <a:pt x="7125" y="12307"/>
                </a:cubicBezTo>
                <a:cubicBezTo>
                  <a:pt x="7058" y="12373"/>
                  <a:pt x="7058" y="12479"/>
                  <a:pt x="7125" y="12545"/>
                </a:cubicBezTo>
                <a:cubicBezTo>
                  <a:pt x="7191" y="12611"/>
                  <a:pt x="7299" y="12611"/>
                  <a:pt x="7365" y="12545"/>
                </a:cubicBezTo>
                <a:cubicBezTo>
                  <a:pt x="7432" y="12479"/>
                  <a:pt x="7432" y="12373"/>
                  <a:pt x="7365" y="12307"/>
                </a:cubicBezTo>
                <a:cubicBezTo>
                  <a:pt x="7332" y="12275"/>
                  <a:pt x="7289" y="12258"/>
                  <a:pt x="7245" y="12258"/>
                </a:cubicBezTo>
                <a:close/>
                <a:moveTo>
                  <a:pt x="8031" y="12258"/>
                </a:moveTo>
                <a:cubicBezTo>
                  <a:pt x="7988" y="12258"/>
                  <a:pt x="7944" y="12275"/>
                  <a:pt x="7911" y="12307"/>
                </a:cubicBezTo>
                <a:cubicBezTo>
                  <a:pt x="7845" y="12373"/>
                  <a:pt x="7845" y="12479"/>
                  <a:pt x="7911" y="12545"/>
                </a:cubicBezTo>
                <a:cubicBezTo>
                  <a:pt x="7977" y="12611"/>
                  <a:pt x="8085" y="12611"/>
                  <a:pt x="8151" y="12545"/>
                </a:cubicBezTo>
                <a:cubicBezTo>
                  <a:pt x="8217" y="12479"/>
                  <a:pt x="8217" y="12373"/>
                  <a:pt x="8151" y="12307"/>
                </a:cubicBezTo>
                <a:cubicBezTo>
                  <a:pt x="8118" y="12275"/>
                  <a:pt x="8075" y="12258"/>
                  <a:pt x="8031" y="12258"/>
                </a:cubicBezTo>
                <a:close/>
                <a:moveTo>
                  <a:pt x="8818" y="12258"/>
                </a:moveTo>
                <a:cubicBezTo>
                  <a:pt x="8774" y="12258"/>
                  <a:pt x="8730" y="12275"/>
                  <a:pt x="8697" y="12307"/>
                </a:cubicBezTo>
                <a:cubicBezTo>
                  <a:pt x="8631" y="12373"/>
                  <a:pt x="8631" y="12479"/>
                  <a:pt x="8697" y="12545"/>
                </a:cubicBezTo>
                <a:cubicBezTo>
                  <a:pt x="8764" y="12611"/>
                  <a:pt x="8871" y="12611"/>
                  <a:pt x="8937" y="12545"/>
                </a:cubicBezTo>
                <a:cubicBezTo>
                  <a:pt x="9004" y="12479"/>
                  <a:pt x="9004" y="12373"/>
                  <a:pt x="8937" y="12307"/>
                </a:cubicBezTo>
                <a:cubicBezTo>
                  <a:pt x="8904" y="12275"/>
                  <a:pt x="8861" y="12258"/>
                  <a:pt x="8818" y="12258"/>
                </a:cubicBezTo>
                <a:close/>
                <a:moveTo>
                  <a:pt x="9603" y="12258"/>
                </a:moveTo>
                <a:cubicBezTo>
                  <a:pt x="9560" y="12258"/>
                  <a:pt x="9517" y="12275"/>
                  <a:pt x="9483" y="12307"/>
                </a:cubicBezTo>
                <a:cubicBezTo>
                  <a:pt x="9417" y="12373"/>
                  <a:pt x="9417" y="12479"/>
                  <a:pt x="9483" y="12545"/>
                </a:cubicBezTo>
                <a:cubicBezTo>
                  <a:pt x="9550" y="12611"/>
                  <a:pt x="9657" y="12611"/>
                  <a:pt x="9724" y="12545"/>
                </a:cubicBezTo>
                <a:cubicBezTo>
                  <a:pt x="9790" y="12479"/>
                  <a:pt x="9790" y="12373"/>
                  <a:pt x="9724" y="12307"/>
                </a:cubicBezTo>
                <a:cubicBezTo>
                  <a:pt x="9690" y="12275"/>
                  <a:pt x="9647" y="12258"/>
                  <a:pt x="9603" y="12258"/>
                </a:cubicBezTo>
                <a:close/>
                <a:moveTo>
                  <a:pt x="10390" y="12258"/>
                </a:moveTo>
                <a:cubicBezTo>
                  <a:pt x="10346" y="12258"/>
                  <a:pt x="10303" y="12275"/>
                  <a:pt x="10270" y="12307"/>
                </a:cubicBezTo>
                <a:cubicBezTo>
                  <a:pt x="10203" y="12373"/>
                  <a:pt x="10203" y="12479"/>
                  <a:pt x="10270" y="12545"/>
                </a:cubicBezTo>
                <a:cubicBezTo>
                  <a:pt x="10336" y="12611"/>
                  <a:pt x="10444" y="12611"/>
                  <a:pt x="10510" y="12545"/>
                </a:cubicBezTo>
                <a:cubicBezTo>
                  <a:pt x="10576" y="12479"/>
                  <a:pt x="10576" y="12373"/>
                  <a:pt x="10510" y="12307"/>
                </a:cubicBezTo>
                <a:cubicBezTo>
                  <a:pt x="10477" y="12275"/>
                  <a:pt x="10433" y="12258"/>
                  <a:pt x="10390" y="12258"/>
                </a:cubicBezTo>
                <a:close/>
                <a:moveTo>
                  <a:pt x="11176" y="12258"/>
                </a:moveTo>
                <a:cubicBezTo>
                  <a:pt x="11132" y="12258"/>
                  <a:pt x="11089" y="12275"/>
                  <a:pt x="11055" y="12307"/>
                </a:cubicBezTo>
                <a:cubicBezTo>
                  <a:pt x="10989" y="12373"/>
                  <a:pt x="10989" y="12479"/>
                  <a:pt x="11055" y="12545"/>
                </a:cubicBezTo>
                <a:cubicBezTo>
                  <a:pt x="11122" y="12611"/>
                  <a:pt x="11230" y="12611"/>
                  <a:pt x="11296" y="12545"/>
                </a:cubicBezTo>
                <a:cubicBezTo>
                  <a:pt x="11363" y="12479"/>
                  <a:pt x="11363" y="12373"/>
                  <a:pt x="11296" y="12307"/>
                </a:cubicBezTo>
                <a:cubicBezTo>
                  <a:pt x="11263" y="12275"/>
                  <a:pt x="11219" y="12258"/>
                  <a:pt x="11176" y="12258"/>
                </a:cubicBezTo>
                <a:close/>
                <a:moveTo>
                  <a:pt x="11962" y="12258"/>
                </a:moveTo>
                <a:cubicBezTo>
                  <a:pt x="11919" y="12258"/>
                  <a:pt x="11875" y="12275"/>
                  <a:pt x="11842" y="12307"/>
                </a:cubicBezTo>
                <a:cubicBezTo>
                  <a:pt x="11775" y="12373"/>
                  <a:pt x="11775" y="12479"/>
                  <a:pt x="11842" y="12545"/>
                </a:cubicBezTo>
                <a:cubicBezTo>
                  <a:pt x="11908" y="12611"/>
                  <a:pt x="12016" y="12611"/>
                  <a:pt x="12083" y="12545"/>
                </a:cubicBezTo>
                <a:cubicBezTo>
                  <a:pt x="12149" y="12479"/>
                  <a:pt x="12149" y="12373"/>
                  <a:pt x="12083" y="12307"/>
                </a:cubicBezTo>
                <a:cubicBezTo>
                  <a:pt x="12049" y="12275"/>
                  <a:pt x="12006" y="12258"/>
                  <a:pt x="11962" y="12258"/>
                </a:cubicBezTo>
                <a:close/>
                <a:moveTo>
                  <a:pt x="12748" y="12258"/>
                </a:moveTo>
                <a:cubicBezTo>
                  <a:pt x="12705" y="12258"/>
                  <a:pt x="12661" y="12275"/>
                  <a:pt x="12628" y="12307"/>
                </a:cubicBezTo>
                <a:cubicBezTo>
                  <a:pt x="12562" y="12373"/>
                  <a:pt x="12562" y="12479"/>
                  <a:pt x="12628" y="12545"/>
                </a:cubicBezTo>
                <a:cubicBezTo>
                  <a:pt x="12694" y="12611"/>
                  <a:pt x="12802" y="12611"/>
                  <a:pt x="12868" y="12545"/>
                </a:cubicBezTo>
                <a:cubicBezTo>
                  <a:pt x="12935" y="12479"/>
                  <a:pt x="12935" y="12373"/>
                  <a:pt x="12868" y="12307"/>
                </a:cubicBezTo>
                <a:cubicBezTo>
                  <a:pt x="12835" y="12275"/>
                  <a:pt x="12792" y="12258"/>
                  <a:pt x="12748" y="12258"/>
                </a:cubicBezTo>
                <a:close/>
                <a:moveTo>
                  <a:pt x="13535" y="12258"/>
                </a:moveTo>
                <a:cubicBezTo>
                  <a:pt x="13491" y="12258"/>
                  <a:pt x="13447" y="12275"/>
                  <a:pt x="13414" y="12307"/>
                </a:cubicBezTo>
                <a:cubicBezTo>
                  <a:pt x="13348" y="12373"/>
                  <a:pt x="13348" y="12479"/>
                  <a:pt x="13414" y="12545"/>
                </a:cubicBezTo>
                <a:cubicBezTo>
                  <a:pt x="13481" y="12611"/>
                  <a:pt x="13588" y="12611"/>
                  <a:pt x="13654" y="12545"/>
                </a:cubicBezTo>
                <a:cubicBezTo>
                  <a:pt x="13721" y="12479"/>
                  <a:pt x="13721" y="12373"/>
                  <a:pt x="13654" y="12307"/>
                </a:cubicBezTo>
                <a:cubicBezTo>
                  <a:pt x="13621" y="12275"/>
                  <a:pt x="13578" y="12258"/>
                  <a:pt x="13535" y="12258"/>
                </a:cubicBezTo>
                <a:close/>
                <a:moveTo>
                  <a:pt x="14320" y="12258"/>
                </a:moveTo>
                <a:cubicBezTo>
                  <a:pt x="14277" y="12258"/>
                  <a:pt x="14234" y="12275"/>
                  <a:pt x="14201" y="12307"/>
                </a:cubicBezTo>
                <a:cubicBezTo>
                  <a:pt x="14134" y="12373"/>
                  <a:pt x="14134" y="12479"/>
                  <a:pt x="14201" y="12545"/>
                </a:cubicBezTo>
                <a:cubicBezTo>
                  <a:pt x="14267" y="12611"/>
                  <a:pt x="14374" y="12611"/>
                  <a:pt x="14441" y="12545"/>
                </a:cubicBezTo>
                <a:cubicBezTo>
                  <a:pt x="14507" y="12479"/>
                  <a:pt x="14507" y="12373"/>
                  <a:pt x="14441" y="12307"/>
                </a:cubicBezTo>
                <a:cubicBezTo>
                  <a:pt x="14408" y="12275"/>
                  <a:pt x="14364" y="12258"/>
                  <a:pt x="14320" y="12258"/>
                </a:cubicBezTo>
                <a:close/>
                <a:moveTo>
                  <a:pt x="15107" y="12258"/>
                </a:moveTo>
                <a:cubicBezTo>
                  <a:pt x="15063" y="12258"/>
                  <a:pt x="15019" y="12275"/>
                  <a:pt x="14986" y="12307"/>
                </a:cubicBezTo>
                <a:cubicBezTo>
                  <a:pt x="14920" y="12373"/>
                  <a:pt x="14920" y="12479"/>
                  <a:pt x="14986" y="12545"/>
                </a:cubicBezTo>
                <a:cubicBezTo>
                  <a:pt x="15053" y="12611"/>
                  <a:pt x="15161" y="12611"/>
                  <a:pt x="15227" y="12545"/>
                </a:cubicBezTo>
                <a:cubicBezTo>
                  <a:pt x="15293" y="12479"/>
                  <a:pt x="15293" y="12373"/>
                  <a:pt x="15227" y="12307"/>
                </a:cubicBezTo>
                <a:cubicBezTo>
                  <a:pt x="15194" y="12275"/>
                  <a:pt x="15150" y="12258"/>
                  <a:pt x="15107" y="12258"/>
                </a:cubicBezTo>
                <a:close/>
                <a:moveTo>
                  <a:pt x="15893" y="12258"/>
                </a:moveTo>
                <a:cubicBezTo>
                  <a:pt x="15849" y="12258"/>
                  <a:pt x="15806" y="12275"/>
                  <a:pt x="15772" y="12307"/>
                </a:cubicBezTo>
                <a:cubicBezTo>
                  <a:pt x="15706" y="12373"/>
                  <a:pt x="15706" y="12479"/>
                  <a:pt x="15772" y="12545"/>
                </a:cubicBezTo>
                <a:cubicBezTo>
                  <a:pt x="15839" y="12611"/>
                  <a:pt x="15947" y="12611"/>
                  <a:pt x="16013" y="12545"/>
                </a:cubicBezTo>
                <a:cubicBezTo>
                  <a:pt x="16080" y="12479"/>
                  <a:pt x="16080" y="12373"/>
                  <a:pt x="16013" y="12307"/>
                </a:cubicBezTo>
                <a:cubicBezTo>
                  <a:pt x="15980" y="12275"/>
                  <a:pt x="15936" y="12258"/>
                  <a:pt x="15893" y="12258"/>
                </a:cubicBezTo>
                <a:close/>
                <a:moveTo>
                  <a:pt x="16679" y="12258"/>
                </a:moveTo>
                <a:cubicBezTo>
                  <a:pt x="16636" y="12258"/>
                  <a:pt x="16592" y="12275"/>
                  <a:pt x="16559" y="12307"/>
                </a:cubicBezTo>
                <a:cubicBezTo>
                  <a:pt x="16492" y="12373"/>
                  <a:pt x="16492" y="12479"/>
                  <a:pt x="16559" y="12545"/>
                </a:cubicBezTo>
                <a:cubicBezTo>
                  <a:pt x="16625" y="12611"/>
                  <a:pt x="16733" y="12611"/>
                  <a:pt x="16800" y="12545"/>
                </a:cubicBezTo>
                <a:cubicBezTo>
                  <a:pt x="16866" y="12479"/>
                  <a:pt x="16866" y="12373"/>
                  <a:pt x="16800" y="12307"/>
                </a:cubicBezTo>
                <a:cubicBezTo>
                  <a:pt x="16766" y="12275"/>
                  <a:pt x="16723" y="12258"/>
                  <a:pt x="16679" y="12258"/>
                </a:cubicBezTo>
                <a:close/>
                <a:moveTo>
                  <a:pt x="17465" y="12258"/>
                </a:moveTo>
                <a:cubicBezTo>
                  <a:pt x="17422" y="12258"/>
                  <a:pt x="17378" y="12275"/>
                  <a:pt x="17345" y="12307"/>
                </a:cubicBezTo>
                <a:cubicBezTo>
                  <a:pt x="17279" y="12373"/>
                  <a:pt x="17279" y="12479"/>
                  <a:pt x="17345" y="12545"/>
                </a:cubicBezTo>
                <a:cubicBezTo>
                  <a:pt x="17411" y="12611"/>
                  <a:pt x="17519" y="12611"/>
                  <a:pt x="17585" y="12545"/>
                </a:cubicBezTo>
                <a:cubicBezTo>
                  <a:pt x="17652" y="12479"/>
                  <a:pt x="17652" y="12373"/>
                  <a:pt x="17585" y="12307"/>
                </a:cubicBezTo>
                <a:cubicBezTo>
                  <a:pt x="17552" y="12275"/>
                  <a:pt x="17509" y="12258"/>
                  <a:pt x="17465" y="12258"/>
                </a:cubicBezTo>
                <a:close/>
                <a:moveTo>
                  <a:pt x="18252" y="12258"/>
                </a:moveTo>
                <a:cubicBezTo>
                  <a:pt x="18208" y="12258"/>
                  <a:pt x="18165" y="12275"/>
                  <a:pt x="18131" y="12307"/>
                </a:cubicBezTo>
                <a:cubicBezTo>
                  <a:pt x="18065" y="12373"/>
                  <a:pt x="18065" y="12479"/>
                  <a:pt x="18131" y="12545"/>
                </a:cubicBezTo>
                <a:cubicBezTo>
                  <a:pt x="18198" y="12611"/>
                  <a:pt x="18305" y="12611"/>
                  <a:pt x="18371" y="12545"/>
                </a:cubicBezTo>
                <a:cubicBezTo>
                  <a:pt x="18438" y="12479"/>
                  <a:pt x="18438" y="12373"/>
                  <a:pt x="18371" y="12307"/>
                </a:cubicBezTo>
                <a:cubicBezTo>
                  <a:pt x="18338" y="12275"/>
                  <a:pt x="18295" y="12258"/>
                  <a:pt x="18252" y="12258"/>
                </a:cubicBezTo>
                <a:close/>
                <a:moveTo>
                  <a:pt x="19037" y="12258"/>
                </a:moveTo>
                <a:cubicBezTo>
                  <a:pt x="18994" y="12258"/>
                  <a:pt x="18951" y="12275"/>
                  <a:pt x="18918" y="12307"/>
                </a:cubicBezTo>
                <a:cubicBezTo>
                  <a:pt x="18851" y="12373"/>
                  <a:pt x="18851" y="12479"/>
                  <a:pt x="18918" y="12545"/>
                </a:cubicBezTo>
                <a:cubicBezTo>
                  <a:pt x="18984" y="12611"/>
                  <a:pt x="19091" y="12611"/>
                  <a:pt x="19158" y="12545"/>
                </a:cubicBezTo>
                <a:cubicBezTo>
                  <a:pt x="19224" y="12479"/>
                  <a:pt x="19224" y="12373"/>
                  <a:pt x="19158" y="12307"/>
                </a:cubicBezTo>
                <a:cubicBezTo>
                  <a:pt x="19125" y="12275"/>
                  <a:pt x="19081" y="12258"/>
                  <a:pt x="19037" y="12258"/>
                </a:cubicBezTo>
                <a:close/>
                <a:moveTo>
                  <a:pt x="19824" y="12258"/>
                </a:moveTo>
                <a:cubicBezTo>
                  <a:pt x="19780" y="12258"/>
                  <a:pt x="19736" y="12275"/>
                  <a:pt x="19703" y="12307"/>
                </a:cubicBezTo>
                <a:cubicBezTo>
                  <a:pt x="19637" y="12373"/>
                  <a:pt x="19637" y="12479"/>
                  <a:pt x="19703" y="12545"/>
                </a:cubicBezTo>
                <a:cubicBezTo>
                  <a:pt x="19770" y="12611"/>
                  <a:pt x="19878" y="12611"/>
                  <a:pt x="19944" y="12545"/>
                </a:cubicBezTo>
                <a:cubicBezTo>
                  <a:pt x="20010" y="12479"/>
                  <a:pt x="20010" y="12373"/>
                  <a:pt x="19944" y="12307"/>
                </a:cubicBezTo>
                <a:cubicBezTo>
                  <a:pt x="19911" y="12275"/>
                  <a:pt x="19867" y="12258"/>
                  <a:pt x="19824" y="12258"/>
                </a:cubicBezTo>
                <a:close/>
                <a:moveTo>
                  <a:pt x="20610" y="12258"/>
                </a:moveTo>
                <a:cubicBezTo>
                  <a:pt x="20566" y="12258"/>
                  <a:pt x="20523" y="12275"/>
                  <a:pt x="20490" y="12307"/>
                </a:cubicBezTo>
                <a:cubicBezTo>
                  <a:pt x="20423" y="12373"/>
                  <a:pt x="20423" y="12479"/>
                  <a:pt x="20490" y="12545"/>
                </a:cubicBezTo>
                <a:cubicBezTo>
                  <a:pt x="20556" y="12611"/>
                  <a:pt x="20664" y="12611"/>
                  <a:pt x="20730" y="12545"/>
                </a:cubicBezTo>
                <a:cubicBezTo>
                  <a:pt x="20797" y="12479"/>
                  <a:pt x="20797" y="12373"/>
                  <a:pt x="20730" y="12307"/>
                </a:cubicBezTo>
                <a:cubicBezTo>
                  <a:pt x="20697" y="12275"/>
                  <a:pt x="20653" y="12258"/>
                  <a:pt x="20610" y="12258"/>
                </a:cubicBezTo>
                <a:close/>
                <a:moveTo>
                  <a:pt x="21396" y="12258"/>
                </a:moveTo>
                <a:cubicBezTo>
                  <a:pt x="21353" y="12258"/>
                  <a:pt x="21309" y="12275"/>
                  <a:pt x="21276" y="12307"/>
                </a:cubicBezTo>
                <a:cubicBezTo>
                  <a:pt x="21209" y="12373"/>
                  <a:pt x="21209" y="12479"/>
                  <a:pt x="21276" y="12545"/>
                </a:cubicBezTo>
                <a:cubicBezTo>
                  <a:pt x="21342" y="12611"/>
                  <a:pt x="21450" y="12611"/>
                  <a:pt x="21517" y="12545"/>
                </a:cubicBezTo>
                <a:cubicBezTo>
                  <a:pt x="21583" y="12479"/>
                  <a:pt x="21583" y="12373"/>
                  <a:pt x="21517" y="12307"/>
                </a:cubicBezTo>
                <a:cubicBezTo>
                  <a:pt x="21483" y="12275"/>
                  <a:pt x="21440" y="12258"/>
                  <a:pt x="21396" y="12258"/>
                </a:cubicBezTo>
                <a:close/>
                <a:moveTo>
                  <a:pt x="169" y="13075"/>
                </a:moveTo>
                <a:cubicBezTo>
                  <a:pt x="126" y="13075"/>
                  <a:pt x="83" y="13092"/>
                  <a:pt x="49" y="13125"/>
                </a:cubicBezTo>
                <a:cubicBezTo>
                  <a:pt x="-17" y="13190"/>
                  <a:pt x="-17" y="13297"/>
                  <a:pt x="49" y="13362"/>
                </a:cubicBezTo>
                <a:cubicBezTo>
                  <a:pt x="116" y="13428"/>
                  <a:pt x="223" y="13428"/>
                  <a:pt x="290" y="13362"/>
                </a:cubicBezTo>
                <a:cubicBezTo>
                  <a:pt x="356" y="13297"/>
                  <a:pt x="356" y="13190"/>
                  <a:pt x="290" y="13125"/>
                </a:cubicBezTo>
                <a:cubicBezTo>
                  <a:pt x="256" y="13092"/>
                  <a:pt x="213" y="13075"/>
                  <a:pt x="169" y="13075"/>
                </a:cubicBezTo>
                <a:close/>
                <a:moveTo>
                  <a:pt x="955" y="13075"/>
                </a:moveTo>
                <a:cubicBezTo>
                  <a:pt x="912" y="13075"/>
                  <a:pt x="869" y="13092"/>
                  <a:pt x="836" y="13125"/>
                </a:cubicBezTo>
                <a:cubicBezTo>
                  <a:pt x="769" y="13190"/>
                  <a:pt x="769" y="13297"/>
                  <a:pt x="836" y="13362"/>
                </a:cubicBezTo>
                <a:cubicBezTo>
                  <a:pt x="902" y="13428"/>
                  <a:pt x="1009" y="13428"/>
                  <a:pt x="1076" y="13362"/>
                </a:cubicBezTo>
                <a:cubicBezTo>
                  <a:pt x="1142" y="13297"/>
                  <a:pt x="1142" y="13190"/>
                  <a:pt x="1076" y="13125"/>
                </a:cubicBezTo>
                <a:cubicBezTo>
                  <a:pt x="1043" y="13092"/>
                  <a:pt x="999" y="13075"/>
                  <a:pt x="955" y="13075"/>
                </a:cubicBezTo>
                <a:close/>
                <a:moveTo>
                  <a:pt x="1742" y="13075"/>
                </a:moveTo>
                <a:cubicBezTo>
                  <a:pt x="1698" y="13075"/>
                  <a:pt x="1654" y="13092"/>
                  <a:pt x="1621" y="13125"/>
                </a:cubicBezTo>
                <a:cubicBezTo>
                  <a:pt x="1555" y="13190"/>
                  <a:pt x="1555" y="13297"/>
                  <a:pt x="1621" y="13362"/>
                </a:cubicBezTo>
                <a:cubicBezTo>
                  <a:pt x="1688" y="13428"/>
                  <a:pt x="1796" y="13428"/>
                  <a:pt x="1862" y="13362"/>
                </a:cubicBezTo>
                <a:cubicBezTo>
                  <a:pt x="1928" y="13297"/>
                  <a:pt x="1928" y="13190"/>
                  <a:pt x="1862" y="13125"/>
                </a:cubicBezTo>
                <a:cubicBezTo>
                  <a:pt x="1829" y="13092"/>
                  <a:pt x="1785" y="13075"/>
                  <a:pt x="1742" y="13075"/>
                </a:cubicBezTo>
                <a:close/>
                <a:moveTo>
                  <a:pt x="2528" y="13075"/>
                </a:moveTo>
                <a:cubicBezTo>
                  <a:pt x="2484" y="13075"/>
                  <a:pt x="2441" y="13092"/>
                  <a:pt x="2408" y="13125"/>
                </a:cubicBezTo>
                <a:cubicBezTo>
                  <a:pt x="2341" y="13190"/>
                  <a:pt x="2341" y="13297"/>
                  <a:pt x="2408" y="13362"/>
                </a:cubicBezTo>
                <a:cubicBezTo>
                  <a:pt x="2474" y="13428"/>
                  <a:pt x="2582" y="13428"/>
                  <a:pt x="2648" y="13362"/>
                </a:cubicBezTo>
                <a:cubicBezTo>
                  <a:pt x="2715" y="13297"/>
                  <a:pt x="2715" y="13190"/>
                  <a:pt x="2648" y="13125"/>
                </a:cubicBezTo>
                <a:cubicBezTo>
                  <a:pt x="2615" y="13092"/>
                  <a:pt x="2571" y="13075"/>
                  <a:pt x="2528" y="13075"/>
                </a:cubicBezTo>
                <a:close/>
                <a:moveTo>
                  <a:pt x="3314" y="13075"/>
                </a:moveTo>
                <a:cubicBezTo>
                  <a:pt x="3271" y="13075"/>
                  <a:pt x="3227" y="13092"/>
                  <a:pt x="3194" y="13125"/>
                </a:cubicBezTo>
                <a:cubicBezTo>
                  <a:pt x="3127" y="13190"/>
                  <a:pt x="3127" y="13297"/>
                  <a:pt x="3194" y="13362"/>
                </a:cubicBezTo>
                <a:cubicBezTo>
                  <a:pt x="3260" y="13428"/>
                  <a:pt x="3368" y="13428"/>
                  <a:pt x="3434" y="13362"/>
                </a:cubicBezTo>
                <a:cubicBezTo>
                  <a:pt x="3500" y="13297"/>
                  <a:pt x="3500" y="13190"/>
                  <a:pt x="3434" y="13125"/>
                </a:cubicBezTo>
                <a:cubicBezTo>
                  <a:pt x="3401" y="13092"/>
                  <a:pt x="3358" y="13075"/>
                  <a:pt x="3314" y="13075"/>
                </a:cubicBezTo>
                <a:close/>
                <a:moveTo>
                  <a:pt x="4101" y="13075"/>
                </a:moveTo>
                <a:cubicBezTo>
                  <a:pt x="4057" y="13075"/>
                  <a:pt x="4013" y="13092"/>
                  <a:pt x="3980" y="13125"/>
                </a:cubicBezTo>
                <a:cubicBezTo>
                  <a:pt x="3914" y="13190"/>
                  <a:pt x="3914" y="13297"/>
                  <a:pt x="3980" y="13362"/>
                </a:cubicBezTo>
                <a:cubicBezTo>
                  <a:pt x="4047" y="13428"/>
                  <a:pt x="4154" y="13428"/>
                  <a:pt x="4220" y="13362"/>
                </a:cubicBezTo>
                <a:cubicBezTo>
                  <a:pt x="4287" y="13297"/>
                  <a:pt x="4287" y="13190"/>
                  <a:pt x="4220" y="13125"/>
                </a:cubicBezTo>
                <a:cubicBezTo>
                  <a:pt x="4187" y="13092"/>
                  <a:pt x="4144" y="13075"/>
                  <a:pt x="4101" y="13075"/>
                </a:cubicBezTo>
                <a:close/>
                <a:moveTo>
                  <a:pt x="4886" y="13075"/>
                </a:moveTo>
                <a:cubicBezTo>
                  <a:pt x="4843" y="13075"/>
                  <a:pt x="4800" y="13092"/>
                  <a:pt x="4766" y="13125"/>
                </a:cubicBezTo>
                <a:cubicBezTo>
                  <a:pt x="4700" y="13190"/>
                  <a:pt x="4700" y="13297"/>
                  <a:pt x="4766" y="13362"/>
                </a:cubicBezTo>
                <a:cubicBezTo>
                  <a:pt x="4833" y="13428"/>
                  <a:pt x="4940" y="13428"/>
                  <a:pt x="5007" y="13362"/>
                </a:cubicBezTo>
                <a:cubicBezTo>
                  <a:pt x="5073" y="13297"/>
                  <a:pt x="5073" y="13190"/>
                  <a:pt x="5007" y="13125"/>
                </a:cubicBezTo>
                <a:cubicBezTo>
                  <a:pt x="4973" y="13092"/>
                  <a:pt x="4930" y="13075"/>
                  <a:pt x="4886" y="13075"/>
                </a:cubicBezTo>
                <a:close/>
                <a:moveTo>
                  <a:pt x="5672" y="13075"/>
                </a:moveTo>
                <a:cubicBezTo>
                  <a:pt x="5629" y="13075"/>
                  <a:pt x="5586" y="13092"/>
                  <a:pt x="5553" y="13125"/>
                </a:cubicBezTo>
                <a:cubicBezTo>
                  <a:pt x="5486" y="13190"/>
                  <a:pt x="5486" y="13297"/>
                  <a:pt x="5553" y="13362"/>
                </a:cubicBezTo>
                <a:cubicBezTo>
                  <a:pt x="5619" y="13428"/>
                  <a:pt x="5726" y="13428"/>
                  <a:pt x="5793" y="13362"/>
                </a:cubicBezTo>
                <a:cubicBezTo>
                  <a:pt x="5859" y="13297"/>
                  <a:pt x="5859" y="13190"/>
                  <a:pt x="5793" y="13125"/>
                </a:cubicBezTo>
                <a:cubicBezTo>
                  <a:pt x="5760" y="13092"/>
                  <a:pt x="5716" y="13075"/>
                  <a:pt x="5672" y="13075"/>
                </a:cubicBezTo>
                <a:close/>
                <a:moveTo>
                  <a:pt x="6459" y="13075"/>
                </a:moveTo>
                <a:cubicBezTo>
                  <a:pt x="6415" y="13075"/>
                  <a:pt x="6372" y="13092"/>
                  <a:pt x="6338" y="13125"/>
                </a:cubicBezTo>
                <a:cubicBezTo>
                  <a:pt x="6272" y="13190"/>
                  <a:pt x="6272" y="13297"/>
                  <a:pt x="6338" y="13362"/>
                </a:cubicBezTo>
                <a:cubicBezTo>
                  <a:pt x="6405" y="13428"/>
                  <a:pt x="6513" y="13428"/>
                  <a:pt x="6579" y="13362"/>
                </a:cubicBezTo>
                <a:cubicBezTo>
                  <a:pt x="6646" y="13297"/>
                  <a:pt x="6646" y="13190"/>
                  <a:pt x="6579" y="13125"/>
                </a:cubicBezTo>
                <a:cubicBezTo>
                  <a:pt x="6546" y="13092"/>
                  <a:pt x="6502" y="13075"/>
                  <a:pt x="6459" y="13075"/>
                </a:cubicBezTo>
                <a:close/>
                <a:moveTo>
                  <a:pt x="7245" y="13075"/>
                </a:moveTo>
                <a:cubicBezTo>
                  <a:pt x="7202" y="13075"/>
                  <a:pt x="7158" y="13092"/>
                  <a:pt x="7125" y="13125"/>
                </a:cubicBezTo>
                <a:cubicBezTo>
                  <a:pt x="7058" y="13190"/>
                  <a:pt x="7058" y="13297"/>
                  <a:pt x="7125" y="13362"/>
                </a:cubicBezTo>
                <a:cubicBezTo>
                  <a:pt x="7191" y="13428"/>
                  <a:pt x="7299" y="13428"/>
                  <a:pt x="7365" y="13362"/>
                </a:cubicBezTo>
                <a:cubicBezTo>
                  <a:pt x="7432" y="13297"/>
                  <a:pt x="7432" y="13190"/>
                  <a:pt x="7365" y="13125"/>
                </a:cubicBezTo>
                <a:cubicBezTo>
                  <a:pt x="7332" y="13092"/>
                  <a:pt x="7289" y="13075"/>
                  <a:pt x="7245" y="13075"/>
                </a:cubicBezTo>
                <a:close/>
                <a:moveTo>
                  <a:pt x="8031" y="13075"/>
                </a:moveTo>
                <a:cubicBezTo>
                  <a:pt x="7988" y="13075"/>
                  <a:pt x="7944" y="13092"/>
                  <a:pt x="7911" y="13125"/>
                </a:cubicBezTo>
                <a:cubicBezTo>
                  <a:pt x="7845" y="13190"/>
                  <a:pt x="7845" y="13297"/>
                  <a:pt x="7911" y="13362"/>
                </a:cubicBezTo>
                <a:cubicBezTo>
                  <a:pt x="7977" y="13428"/>
                  <a:pt x="8085" y="13428"/>
                  <a:pt x="8151" y="13362"/>
                </a:cubicBezTo>
                <a:cubicBezTo>
                  <a:pt x="8217" y="13297"/>
                  <a:pt x="8217" y="13190"/>
                  <a:pt x="8151" y="13125"/>
                </a:cubicBezTo>
                <a:cubicBezTo>
                  <a:pt x="8118" y="13092"/>
                  <a:pt x="8075" y="13075"/>
                  <a:pt x="8031" y="13075"/>
                </a:cubicBezTo>
                <a:close/>
                <a:moveTo>
                  <a:pt x="8818" y="13075"/>
                </a:moveTo>
                <a:cubicBezTo>
                  <a:pt x="8774" y="13075"/>
                  <a:pt x="8730" y="13092"/>
                  <a:pt x="8697" y="13125"/>
                </a:cubicBezTo>
                <a:cubicBezTo>
                  <a:pt x="8631" y="13190"/>
                  <a:pt x="8631" y="13297"/>
                  <a:pt x="8697" y="13362"/>
                </a:cubicBezTo>
                <a:cubicBezTo>
                  <a:pt x="8764" y="13428"/>
                  <a:pt x="8871" y="13428"/>
                  <a:pt x="8937" y="13362"/>
                </a:cubicBezTo>
                <a:cubicBezTo>
                  <a:pt x="9004" y="13297"/>
                  <a:pt x="9004" y="13190"/>
                  <a:pt x="8937" y="13125"/>
                </a:cubicBezTo>
                <a:cubicBezTo>
                  <a:pt x="8904" y="13092"/>
                  <a:pt x="8861" y="13075"/>
                  <a:pt x="8818" y="13075"/>
                </a:cubicBezTo>
                <a:close/>
                <a:moveTo>
                  <a:pt x="9603" y="13075"/>
                </a:moveTo>
                <a:cubicBezTo>
                  <a:pt x="9560" y="13075"/>
                  <a:pt x="9517" y="13092"/>
                  <a:pt x="9483" y="13125"/>
                </a:cubicBezTo>
                <a:cubicBezTo>
                  <a:pt x="9417" y="13190"/>
                  <a:pt x="9417" y="13297"/>
                  <a:pt x="9483" y="13362"/>
                </a:cubicBezTo>
                <a:cubicBezTo>
                  <a:pt x="9550" y="13428"/>
                  <a:pt x="9657" y="13428"/>
                  <a:pt x="9724" y="13362"/>
                </a:cubicBezTo>
                <a:cubicBezTo>
                  <a:pt x="9790" y="13297"/>
                  <a:pt x="9790" y="13190"/>
                  <a:pt x="9724" y="13125"/>
                </a:cubicBezTo>
                <a:cubicBezTo>
                  <a:pt x="9690" y="13092"/>
                  <a:pt x="9647" y="13075"/>
                  <a:pt x="9603" y="13075"/>
                </a:cubicBezTo>
                <a:close/>
                <a:moveTo>
                  <a:pt x="10390" y="13075"/>
                </a:moveTo>
                <a:cubicBezTo>
                  <a:pt x="10346" y="13075"/>
                  <a:pt x="10303" y="13092"/>
                  <a:pt x="10270" y="13125"/>
                </a:cubicBezTo>
                <a:cubicBezTo>
                  <a:pt x="10203" y="13190"/>
                  <a:pt x="10203" y="13297"/>
                  <a:pt x="10270" y="13362"/>
                </a:cubicBezTo>
                <a:cubicBezTo>
                  <a:pt x="10336" y="13428"/>
                  <a:pt x="10444" y="13428"/>
                  <a:pt x="10510" y="13362"/>
                </a:cubicBezTo>
                <a:cubicBezTo>
                  <a:pt x="10576" y="13297"/>
                  <a:pt x="10576" y="13190"/>
                  <a:pt x="10510" y="13125"/>
                </a:cubicBezTo>
                <a:cubicBezTo>
                  <a:pt x="10477" y="13092"/>
                  <a:pt x="10433" y="13075"/>
                  <a:pt x="10390" y="13075"/>
                </a:cubicBezTo>
                <a:close/>
                <a:moveTo>
                  <a:pt x="11176" y="13075"/>
                </a:moveTo>
                <a:cubicBezTo>
                  <a:pt x="11132" y="13075"/>
                  <a:pt x="11089" y="13092"/>
                  <a:pt x="11055" y="13125"/>
                </a:cubicBezTo>
                <a:cubicBezTo>
                  <a:pt x="10989" y="13190"/>
                  <a:pt x="10989" y="13297"/>
                  <a:pt x="11055" y="13362"/>
                </a:cubicBezTo>
                <a:cubicBezTo>
                  <a:pt x="11122" y="13428"/>
                  <a:pt x="11230" y="13428"/>
                  <a:pt x="11296" y="13362"/>
                </a:cubicBezTo>
                <a:cubicBezTo>
                  <a:pt x="11363" y="13297"/>
                  <a:pt x="11363" y="13190"/>
                  <a:pt x="11296" y="13125"/>
                </a:cubicBezTo>
                <a:cubicBezTo>
                  <a:pt x="11263" y="13092"/>
                  <a:pt x="11219" y="13075"/>
                  <a:pt x="11176" y="13075"/>
                </a:cubicBezTo>
                <a:close/>
                <a:moveTo>
                  <a:pt x="11962" y="13075"/>
                </a:moveTo>
                <a:cubicBezTo>
                  <a:pt x="11919" y="13075"/>
                  <a:pt x="11875" y="13092"/>
                  <a:pt x="11842" y="13125"/>
                </a:cubicBezTo>
                <a:cubicBezTo>
                  <a:pt x="11775" y="13190"/>
                  <a:pt x="11775" y="13297"/>
                  <a:pt x="11842" y="13362"/>
                </a:cubicBezTo>
                <a:cubicBezTo>
                  <a:pt x="11908" y="13428"/>
                  <a:pt x="12016" y="13428"/>
                  <a:pt x="12083" y="13362"/>
                </a:cubicBezTo>
                <a:cubicBezTo>
                  <a:pt x="12149" y="13297"/>
                  <a:pt x="12149" y="13190"/>
                  <a:pt x="12083" y="13125"/>
                </a:cubicBezTo>
                <a:cubicBezTo>
                  <a:pt x="12049" y="13092"/>
                  <a:pt x="12006" y="13075"/>
                  <a:pt x="11962" y="13075"/>
                </a:cubicBezTo>
                <a:close/>
                <a:moveTo>
                  <a:pt x="12748" y="13075"/>
                </a:moveTo>
                <a:cubicBezTo>
                  <a:pt x="12705" y="13075"/>
                  <a:pt x="12661" y="13092"/>
                  <a:pt x="12628" y="13125"/>
                </a:cubicBezTo>
                <a:cubicBezTo>
                  <a:pt x="12562" y="13190"/>
                  <a:pt x="12562" y="13297"/>
                  <a:pt x="12628" y="13362"/>
                </a:cubicBezTo>
                <a:cubicBezTo>
                  <a:pt x="12694" y="13428"/>
                  <a:pt x="12802" y="13428"/>
                  <a:pt x="12868" y="13362"/>
                </a:cubicBezTo>
                <a:cubicBezTo>
                  <a:pt x="12935" y="13297"/>
                  <a:pt x="12935" y="13190"/>
                  <a:pt x="12868" y="13125"/>
                </a:cubicBezTo>
                <a:cubicBezTo>
                  <a:pt x="12835" y="13092"/>
                  <a:pt x="12792" y="13075"/>
                  <a:pt x="12748" y="13075"/>
                </a:cubicBezTo>
                <a:close/>
                <a:moveTo>
                  <a:pt x="13535" y="13075"/>
                </a:moveTo>
                <a:cubicBezTo>
                  <a:pt x="13491" y="13075"/>
                  <a:pt x="13447" y="13092"/>
                  <a:pt x="13414" y="13125"/>
                </a:cubicBezTo>
                <a:cubicBezTo>
                  <a:pt x="13348" y="13190"/>
                  <a:pt x="13348" y="13297"/>
                  <a:pt x="13414" y="13362"/>
                </a:cubicBezTo>
                <a:cubicBezTo>
                  <a:pt x="13481" y="13428"/>
                  <a:pt x="13588" y="13428"/>
                  <a:pt x="13654" y="13362"/>
                </a:cubicBezTo>
                <a:cubicBezTo>
                  <a:pt x="13721" y="13297"/>
                  <a:pt x="13721" y="13190"/>
                  <a:pt x="13654" y="13125"/>
                </a:cubicBezTo>
                <a:cubicBezTo>
                  <a:pt x="13621" y="13092"/>
                  <a:pt x="13578" y="13075"/>
                  <a:pt x="13535" y="13075"/>
                </a:cubicBezTo>
                <a:close/>
                <a:moveTo>
                  <a:pt x="14320" y="13075"/>
                </a:moveTo>
                <a:cubicBezTo>
                  <a:pt x="14277" y="13075"/>
                  <a:pt x="14234" y="13092"/>
                  <a:pt x="14201" y="13125"/>
                </a:cubicBezTo>
                <a:cubicBezTo>
                  <a:pt x="14134" y="13190"/>
                  <a:pt x="14134" y="13297"/>
                  <a:pt x="14201" y="13362"/>
                </a:cubicBezTo>
                <a:cubicBezTo>
                  <a:pt x="14267" y="13428"/>
                  <a:pt x="14374" y="13428"/>
                  <a:pt x="14441" y="13362"/>
                </a:cubicBezTo>
                <a:cubicBezTo>
                  <a:pt x="14507" y="13297"/>
                  <a:pt x="14507" y="13190"/>
                  <a:pt x="14441" y="13125"/>
                </a:cubicBezTo>
                <a:cubicBezTo>
                  <a:pt x="14408" y="13092"/>
                  <a:pt x="14364" y="13075"/>
                  <a:pt x="14320" y="13075"/>
                </a:cubicBezTo>
                <a:close/>
                <a:moveTo>
                  <a:pt x="15107" y="13075"/>
                </a:moveTo>
                <a:cubicBezTo>
                  <a:pt x="15063" y="13075"/>
                  <a:pt x="15019" y="13092"/>
                  <a:pt x="14986" y="13125"/>
                </a:cubicBezTo>
                <a:cubicBezTo>
                  <a:pt x="14920" y="13190"/>
                  <a:pt x="14920" y="13297"/>
                  <a:pt x="14986" y="13362"/>
                </a:cubicBezTo>
                <a:cubicBezTo>
                  <a:pt x="15053" y="13428"/>
                  <a:pt x="15161" y="13428"/>
                  <a:pt x="15227" y="13362"/>
                </a:cubicBezTo>
                <a:cubicBezTo>
                  <a:pt x="15293" y="13297"/>
                  <a:pt x="15293" y="13190"/>
                  <a:pt x="15227" y="13125"/>
                </a:cubicBezTo>
                <a:cubicBezTo>
                  <a:pt x="15194" y="13092"/>
                  <a:pt x="15150" y="13075"/>
                  <a:pt x="15107" y="13075"/>
                </a:cubicBezTo>
                <a:close/>
                <a:moveTo>
                  <a:pt x="15893" y="13075"/>
                </a:moveTo>
                <a:cubicBezTo>
                  <a:pt x="15849" y="13075"/>
                  <a:pt x="15806" y="13092"/>
                  <a:pt x="15772" y="13125"/>
                </a:cubicBezTo>
                <a:cubicBezTo>
                  <a:pt x="15706" y="13190"/>
                  <a:pt x="15706" y="13297"/>
                  <a:pt x="15772" y="13362"/>
                </a:cubicBezTo>
                <a:cubicBezTo>
                  <a:pt x="15839" y="13428"/>
                  <a:pt x="15947" y="13428"/>
                  <a:pt x="16013" y="13362"/>
                </a:cubicBezTo>
                <a:cubicBezTo>
                  <a:pt x="16080" y="13297"/>
                  <a:pt x="16080" y="13190"/>
                  <a:pt x="16013" y="13125"/>
                </a:cubicBezTo>
                <a:cubicBezTo>
                  <a:pt x="15980" y="13092"/>
                  <a:pt x="15936" y="13075"/>
                  <a:pt x="15893" y="13075"/>
                </a:cubicBezTo>
                <a:close/>
                <a:moveTo>
                  <a:pt x="16679" y="13075"/>
                </a:moveTo>
                <a:cubicBezTo>
                  <a:pt x="16636" y="13075"/>
                  <a:pt x="16592" y="13092"/>
                  <a:pt x="16559" y="13125"/>
                </a:cubicBezTo>
                <a:cubicBezTo>
                  <a:pt x="16492" y="13190"/>
                  <a:pt x="16492" y="13297"/>
                  <a:pt x="16559" y="13362"/>
                </a:cubicBezTo>
                <a:cubicBezTo>
                  <a:pt x="16625" y="13428"/>
                  <a:pt x="16733" y="13428"/>
                  <a:pt x="16800" y="13362"/>
                </a:cubicBezTo>
                <a:cubicBezTo>
                  <a:pt x="16866" y="13297"/>
                  <a:pt x="16866" y="13190"/>
                  <a:pt x="16800" y="13125"/>
                </a:cubicBezTo>
                <a:cubicBezTo>
                  <a:pt x="16766" y="13092"/>
                  <a:pt x="16723" y="13075"/>
                  <a:pt x="16679" y="13075"/>
                </a:cubicBezTo>
                <a:close/>
                <a:moveTo>
                  <a:pt x="17465" y="13075"/>
                </a:moveTo>
                <a:cubicBezTo>
                  <a:pt x="17422" y="13075"/>
                  <a:pt x="17378" y="13092"/>
                  <a:pt x="17345" y="13125"/>
                </a:cubicBezTo>
                <a:cubicBezTo>
                  <a:pt x="17279" y="13190"/>
                  <a:pt x="17279" y="13297"/>
                  <a:pt x="17345" y="13362"/>
                </a:cubicBezTo>
                <a:cubicBezTo>
                  <a:pt x="17411" y="13428"/>
                  <a:pt x="17519" y="13428"/>
                  <a:pt x="17585" y="13362"/>
                </a:cubicBezTo>
                <a:cubicBezTo>
                  <a:pt x="17652" y="13297"/>
                  <a:pt x="17652" y="13190"/>
                  <a:pt x="17585" y="13125"/>
                </a:cubicBezTo>
                <a:cubicBezTo>
                  <a:pt x="17552" y="13092"/>
                  <a:pt x="17509" y="13075"/>
                  <a:pt x="17465" y="13075"/>
                </a:cubicBezTo>
                <a:close/>
                <a:moveTo>
                  <a:pt x="18252" y="13075"/>
                </a:moveTo>
                <a:cubicBezTo>
                  <a:pt x="18208" y="13075"/>
                  <a:pt x="18165" y="13092"/>
                  <a:pt x="18131" y="13125"/>
                </a:cubicBezTo>
                <a:cubicBezTo>
                  <a:pt x="18065" y="13190"/>
                  <a:pt x="18065" y="13297"/>
                  <a:pt x="18131" y="13362"/>
                </a:cubicBezTo>
                <a:cubicBezTo>
                  <a:pt x="18198" y="13428"/>
                  <a:pt x="18305" y="13428"/>
                  <a:pt x="18371" y="13362"/>
                </a:cubicBezTo>
                <a:cubicBezTo>
                  <a:pt x="18438" y="13297"/>
                  <a:pt x="18438" y="13190"/>
                  <a:pt x="18371" y="13125"/>
                </a:cubicBezTo>
                <a:cubicBezTo>
                  <a:pt x="18338" y="13092"/>
                  <a:pt x="18295" y="13075"/>
                  <a:pt x="18252" y="13075"/>
                </a:cubicBezTo>
                <a:close/>
                <a:moveTo>
                  <a:pt x="19037" y="13075"/>
                </a:moveTo>
                <a:cubicBezTo>
                  <a:pt x="18994" y="13075"/>
                  <a:pt x="18951" y="13092"/>
                  <a:pt x="18918" y="13125"/>
                </a:cubicBezTo>
                <a:cubicBezTo>
                  <a:pt x="18851" y="13190"/>
                  <a:pt x="18851" y="13297"/>
                  <a:pt x="18918" y="13362"/>
                </a:cubicBezTo>
                <a:cubicBezTo>
                  <a:pt x="18984" y="13428"/>
                  <a:pt x="19091" y="13428"/>
                  <a:pt x="19158" y="13362"/>
                </a:cubicBezTo>
                <a:cubicBezTo>
                  <a:pt x="19224" y="13297"/>
                  <a:pt x="19224" y="13190"/>
                  <a:pt x="19158" y="13125"/>
                </a:cubicBezTo>
                <a:cubicBezTo>
                  <a:pt x="19125" y="13092"/>
                  <a:pt x="19081" y="13075"/>
                  <a:pt x="19037" y="13075"/>
                </a:cubicBezTo>
                <a:close/>
                <a:moveTo>
                  <a:pt x="19824" y="13075"/>
                </a:moveTo>
                <a:cubicBezTo>
                  <a:pt x="19780" y="13075"/>
                  <a:pt x="19736" y="13092"/>
                  <a:pt x="19703" y="13125"/>
                </a:cubicBezTo>
                <a:cubicBezTo>
                  <a:pt x="19637" y="13190"/>
                  <a:pt x="19637" y="13297"/>
                  <a:pt x="19703" y="13362"/>
                </a:cubicBezTo>
                <a:cubicBezTo>
                  <a:pt x="19770" y="13428"/>
                  <a:pt x="19878" y="13428"/>
                  <a:pt x="19944" y="13362"/>
                </a:cubicBezTo>
                <a:cubicBezTo>
                  <a:pt x="20010" y="13297"/>
                  <a:pt x="20010" y="13190"/>
                  <a:pt x="19944" y="13125"/>
                </a:cubicBezTo>
                <a:cubicBezTo>
                  <a:pt x="19911" y="13092"/>
                  <a:pt x="19867" y="13075"/>
                  <a:pt x="19824" y="13075"/>
                </a:cubicBezTo>
                <a:close/>
                <a:moveTo>
                  <a:pt x="20610" y="13075"/>
                </a:moveTo>
                <a:cubicBezTo>
                  <a:pt x="20566" y="13075"/>
                  <a:pt x="20523" y="13092"/>
                  <a:pt x="20490" y="13125"/>
                </a:cubicBezTo>
                <a:cubicBezTo>
                  <a:pt x="20423" y="13190"/>
                  <a:pt x="20423" y="13297"/>
                  <a:pt x="20490" y="13362"/>
                </a:cubicBezTo>
                <a:cubicBezTo>
                  <a:pt x="20556" y="13428"/>
                  <a:pt x="20664" y="13428"/>
                  <a:pt x="20730" y="13362"/>
                </a:cubicBezTo>
                <a:cubicBezTo>
                  <a:pt x="20797" y="13297"/>
                  <a:pt x="20797" y="13190"/>
                  <a:pt x="20730" y="13125"/>
                </a:cubicBezTo>
                <a:cubicBezTo>
                  <a:pt x="20697" y="13092"/>
                  <a:pt x="20653" y="13075"/>
                  <a:pt x="20610" y="13075"/>
                </a:cubicBezTo>
                <a:close/>
                <a:moveTo>
                  <a:pt x="21396" y="13075"/>
                </a:moveTo>
                <a:cubicBezTo>
                  <a:pt x="21353" y="13075"/>
                  <a:pt x="21309" y="13092"/>
                  <a:pt x="21276" y="13125"/>
                </a:cubicBezTo>
                <a:cubicBezTo>
                  <a:pt x="21209" y="13190"/>
                  <a:pt x="21209" y="13297"/>
                  <a:pt x="21276" y="13362"/>
                </a:cubicBezTo>
                <a:cubicBezTo>
                  <a:pt x="21342" y="13428"/>
                  <a:pt x="21450" y="13428"/>
                  <a:pt x="21517" y="13362"/>
                </a:cubicBezTo>
                <a:cubicBezTo>
                  <a:pt x="21583" y="13297"/>
                  <a:pt x="21583" y="13190"/>
                  <a:pt x="21517" y="13125"/>
                </a:cubicBezTo>
                <a:cubicBezTo>
                  <a:pt x="21483" y="13092"/>
                  <a:pt x="21440" y="13075"/>
                  <a:pt x="21396" y="13075"/>
                </a:cubicBezTo>
                <a:close/>
                <a:moveTo>
                  <a:pt x="169" y="13892"/>
                </a:moveTo>
                <a:cubicBezTo>
                  <a:pt x="126" y="13892"/>
                  <a:pt x="83" y="13909"/>
                  <a:pt x="49" y="13942"/>
                </a:cubicBezTo>
                <a:cubicBezTo>
                  <a:pt x="-17" y="14007"/>
                  <a:pt x="-17" y="14114"/>
                  <a:pt x="49" y="14179"/>
                </a:cubicBezTo>
                <a:cubicBezTo>
                  <a:pt x="116" y="14245"/>
                  <a:pt x="223" y="14245"/>
                  <a:pt x="290" y="14179"/>
                </a:cubicBezTo>
                <a:cubicBezTo>
                  <a:pt x="356" y="14114"/>
                  <a:pt x="356" y="14007"/>
                  <a:pt x="290" y="13942"/>
                </a:cubicBezTo>
                <a:cubicBezTo>
                  <a:pt x="256" y="13909"/>
                  <a:pt x="213" y="13892"/>
                  <a:pt x="169" y="13892"/>
                </a:cubicBezTo>
                <a:close/>
                <a:moveTo>
                  <a:pt x="955" y="13892"/>
                </a:moveTo>
                <a:cubicBezTo>
                  <a:pt x="912" y="13892"/>
                  <a:pt x="869" y="13909"/>
                  <a:pt x="836" y="13942"/>
                </a:cubicBezTo>
                <a:cubicBezTo>
                  <a:pt x="769" y="14007"/>
                  <a:pt x="769" y="14114"/>
                  <a:pt x="836" y="14179"/>
                </a:cubicBezTo>
                <a:cubicBezTo>
                  <a:pt x="902" y="14245"/>
                  <a:pt x="1009" y="14245"/>
                  <a:pt x="1076" y="14179"/>
                </a:cubicBezTo>
                <a:cubicBezTo>
                  <a:pt x="1142" y="14114"/>
                  <a:pt x="1142" y="14007"/>
                  <a:pt x="1076" y="13942"/>
                </a:cubicBezTo>
                <a:cubicBezTo>
                  <a:pt x="1043" y="13909"/>
                  <a:pt x="999" y="13892"/>
                  <a:pt x="955" y="13892"/>
                </a:cubicBezTo>
                <a:close/>
                <a:moveTo>
                  <a:pt x="1742" y="13892"/>
                </a:moveTo>
                <a:cubicBezTo>
                  <a:pt x="1698" y="13892"/>
                  <a:pt x="1654" y="13909"/>
                  <a:pt x="1621" y="13942"/>
                </a:cubicBezTo>
                <a:cubicBezTo>
                  <a:pt x="1555" y="14007"/>
                  <a:pt x="1555" y="14114"/>
                  <a:pt x="1621" y="14179"/>
                </a:cubicBezTo>
                <a:cubicBezTo>
                  <a:pt x="1688" y="14245"/>
                  <a:pt x="1796" y="14245"/>
                  <a:pt x="1862" y="14179"/>
                </a:cubicBezTo>
                <a:cubicBezTo>
                  <a:pt x="1928" y="14114"/>
                  <a:pt x="1928" y="14007"/>
                  <a:pt x="1862" y="13942"/>
                </a:cubicBezTo>
                <a:cubicBezTo>
                  <a:pt x="1829" y="13909"/>
                  <a:pt x="1785" y="13892"/>
                  <a:pt x="1742" y="13892"/>
                </a:cubicBezTo>
                <a:close/>
                <a:moveTo>
                  <a:pt x="2528" y="13892"/>
                </a:moveTo>
                <a:cubicBezTo>
                  <a:pt x="2484" y="13892"/>
                  <a:pt x="2441" y="13909"/>
                  <a:pt x="2408" y="13942"/>
                </a:cubicBezTo>
                <a:cubicBezTo>
                  <a:pt x="2341" y="14007"/>
                  <a:pt x="2341" y="14114"/>
                  <a:pt x="2408" y="14179"/>
                </a:cubicBezTo>
                <a:cubicBezTo>
                  <a:pt x="2474" y="14245"/>
                  <a:pt x="2582" y="14245"/>
                  <a:pt x="2648" y="14179"/>
                </a:cubicBezTo>
                <a:cubicBezTo>
                  <a:pt x="2715" y="14114"/>
                  <a:pt x="2715" y="14007"/>
                  <a:pt x="2648" y="13942"/>
                </a:cubicBezTo>
                <a:cubicBezTo>
                  <a:pt x="2615" y="13909"/>
                  <a:pt x="2571" y="13892"/>
                  <a:pt x="2528" y="13892"/>
                </a:cubicBezTo>
                <a:close/>
                <a:moveTo>
                  <a:pt x="3314" y="13892"/>
                </a:moveTo>
                <a:cubicBezTo>
                  <a:pt x="3271" y="13892"/>
                  <a:pt x="3227" y="13909"/>
                  <a:pt x="3194" y="13942"/>
                </a:cubicBezTo>
                <a:cubicBezTo>
                  <a:pt x="3127" y="14007"/>
                  <a:pt x="3127" y="14114"/>
                  <a:pt x="3194" y="14179"/>
                </a:cubicBezTo>
                <a:cubicBezTo>
                  <a:pt x="3260" y="14245"/>
                  <a:pt x="3368" y="14245"/>
                  <a:pt x="3434" y="14179"/>
                </a:cubicBezTo>
                <a:cubicBezTo>
                  <a:pt x="3500" y="14114"/>
                  <a:pt x="3500" y="14007"/>
                  <a:pt x="3434" y="13942"/>
                </a:cubicBezTo>
                <a:cubicBezTo>
                  <a:pt x="3401" y="13909"/>
                  <a:pt x="3358" y="13892"/>
                  <a:pt x="3314" y="13892"/>
                </a:cubicBezTo>
                <a:close/>
                <a:moveTo>
                  <a:pt x="4101" y="13892"/>
                </a:moveTo>
                <a:cubicBezTo>
                  <a:pt x="4057" y="13892"/>
                  <a:pt x="4013" y="13909"/>
                  <a:pt x="3980" y="13942"/>
                </a:cubicBezTo>
                <a:cubicBezTo>
                  <a:pt x="3914" y="14007"/>
                  <a:pt x="3914" y="14114"/>
                  <a:pt x="3980" y="14179"/>
                </a:cubicBezTo>
                <a:cubicBezTo>
                  <a:pt x="4047" y="14245"/>
                  <a:pt x="4154" y="14245"/>
                  <a:pt x="4220" y="14179"/>
                </a:cubicBezTo>
                <a:cubicBezTo>
                  <a:pt x="4287" y="14114"/>
                  <a:pt x="4287" y="14007"/>
                  <a:pt x="4220" y="13942"/>
                </a:cubicBezTo>
                <a:cubicBezTo>
                  <a:pt x="4187" y="13909"/>
                  <a:pt x="4144" y="13892"/>
                  <a:pt x="4101" y="13892"/>
                </a:cubicBezTo>
                <a:close/>
                <a:moveTo>
                  <a:pt x="4886" y="13892"/>
                </a:moveTo>
                <a:cubicBezTo>
                  <a:pt x="4843" y="13892"/>
                  <a:pt x="4800" y="13909"/>
                  <a:pt x="4766" y="13942"/>
                </a:cubicBezTo>
                <a:cubicBezTo>
                  <a:pt x="4700" y="14007"/>
                  <a:pt x="4700" y="14114"/>
                  <a:pt x="4766" y="14179"/>
                </a:cubicBezTo>
                <a:cubicBezTo>
                  <a:pt x="4833" y="14245"/>
                  <a:pt x="4940" y="14245"/>
                  <a:pt x="5007" y="14179"/>
                </a:cubicBezTo>
                <a:cubicBezTo>
                  <a:pt x="5073" y="14114"/>
                  <a:pt x="5073" y="14007"/>
                  <a:pt x="5007" y="13942"/>
                </a:cubicBezTo>
                <a:cubicBezTo>
                  <a:pt x="4973" y="13909"/>
                  <a:pt x="4930" y="13892"/>
                  <a:pt x="4886" y="13892"/>
                </a:cubicBezTo>
                <a:close/>
                <a:moveTo>
                  <a:pt x="5672" y="13892"/>
                </a:moveTo>
                <a:cubicBezTo>
                  <a:pt x="5629" y="13892"/>
                  <a:pt x="5586" y="13909"/>
                  <a:pt x="5553" y="13942"/>
                </a:cubicBezTo>
                <a:cubicBezTo>
                  <a:pt x="5486" y="14007"/>
                  <a:pt x="5486" y="14114"/>
                  <a:pt x="5553" y="14179"/>
                </a:cubicBezTo>
                <a:cubicBezTo>
                  <a:pt x="5619" y="14245"/>
                  <a:pt x="5726" y="14245"/>
                  <a:pt x="5793" y="14179"/>
                </a:cubicBezTo>
                <a:cubicBezTo>
                  <a:pt x="5859" y="14114"/>
                  <a:pt x="5859" y="14007"/>
                  <a:pt x="5793" y="13942"/>
                </a:cubicBezTo>
                <a:cubicBezTo>
                  <a:pt x="5760" y="13909"/>
                  <a:pt x="5716" y="13892"/>
                  <a:pt x="5672" y="13892"/>
                </a:cubicBezTo>
                <a:close/>
                <a:moveTo>
                  <a:pt x="6459" y="13892"/>
                </a:moveTo>
                <a:cubicBezTo>
                  <a:pt x="6415" y="13892"/>
                  <a:pt x="6372" y="13909"/>
                  <a:pt x="6338" y="13942"/>
                </a:cubicBezTo>
                <a:cubicBezTo>
                  <a:pt x="6272" y="14007"/>
                  <a:pt x="6272" y="14114"/>
                  <a:pt x="6338" y="14179"/>
                </a:cubicBezTo>
                <a:cubicBezTo>
                  <a:pt x="6405" y="14245"/>
                  <a:pt x="6513" y="14245"/>
                  <a:pt x="6579" y="14179"/>
                </a:cubicBezTo>
                <a:cubicBezTo>
                  <a:pt x="6646" y="14114"/>
                  <a:pt x="6646" y="14007"/>
                  <a:pt x="6579" y="13942"/>
                </a:cubicBezTo>
                <a:cubicBezTo>
                  <a:pt x="6546" y="13909"/>
                  <a:pt x="6502" y="13892"/>
                  <a:pt x="6459" y="13892"/>
                </a:cubicBezTo>
                <a:close/>
                <a:moveTo>
                  <a:pt x="7245" y="13892"/>
                </a:moveTo>
                <a:cubicBezTo>
                  <a:pt x="7202" y="13892"/>
                  <a:pt x="7158" y="13909"/>
                  <a:pt x="7125" y="13942"/>
                </a:cubicBezTo>
                <a:cubicBezTo>
                  <a:pt x="7058" y="14007"/>
                  <a:pt x="7058" y="14114"/>
                  <a:pt x="7125" y="14179"/>
                </a:cubicBezTo>
                <a:cubicBezTo>
                  <a:pt x="7191" y="14245"/>
                  <a:pt x="7299" y="14245"/>
                  <a:pt x="7365" y="14179"/>
                </a:cubicBezTo>
                <a:cubicBezTo>
                  <a:pt x="7432" y="14114"/>
                  <a:pt x="7432" y="14007"/>
                  <a:pt x="7365" y="13942"/>
                </a:cubicBezTo>
                <a:cubicBezTo>
                  <a:pt x="7332" y="13909"/>
                  <a:pt x="7289" y="13892"/>
                  <a:pt x="7245" y="13892"/>
                </a:cubicBezTo>
                <a:close/>
                <a:moveTo>
                  <a:pt x="8031" y="13892"/>
                </a:moveTo>
                <a:cubicBezTo>
                  <a:pt x="7988" y="13892"/>
                  <a:pt x="7944" y="13909"/>
                  <a:pt x="7911" y="13942"/>
                </a:cubicBezTo>
                <a:cubicBezTo>
                  <a:pt x="7845" y="14007"/>
                  <a:pt x="7845" y="14114"/>
                  <a:pt x="7911" y="14179"/>
                </a:cubicBezTo>
                <a:cubicBezTo>
                  <a:pt x="7977" y="14245"/>
                  <a:pt x="8085" y="14245"/>
                  <a:pt x="8151" y="14179"/>
                </a:cubicBezTo>
                <a:cubicBezTo>
                  <a:pt x="8217" y="14114"/>
                  <a:pt x="8217" y="14007"/>
                  <a:pt x="8151" y="13942"/>
                </a:cubicBezTo>
                <a:cubicBezTo>
                  <a:pt x="8118" y="13909"/>
                  <a:pt x="8075" y="13892"/>
                  <a:pt x="8031" y="13892"/>
                </a:cubicBezTo>
                <a:close/>
                <a:moveTo>
                  <a:pt x="8818" y="13892"/>
                </a:moveTo>
                <a:cubicBezTo>
                  <a:pt x="8774" y="13892"/>
                  <a:pt x="8730" y="13909"/>
                  <a:pt x="8697" y="13942"/>
                </a:cubicBezTo>
                <a:cubicBezTo>
                  <a:pt x="8631" y="14007"/>
                  <a:pt x="8631" y="14114"/>
                  <a:pt x="8697" y="14179"/>
                </a:cubicBezTo>
                <a:cubicBezTo>
                  <a:pt x="8764" y="14245"/>
                  <a:pt x="8871" y="14245"/>
                  <a:pt x="8937" y="14179"/>
                </a:cubicBezTo>
                <a:cubicBezTo>
                  <a:pt x="9004" y="14114"/>
                  <a:pt x="9004" y="14007"/>
                  <a:pt x="8937" y="13942"/>
                </a:cubicBezTo>
                <a:cubicBezTo>
                  <a:pt x="8904" y="13909"/>
                  <a:pt x="8861" y="13892"/>
                  <a:pt x="8818" y="13892"/>
                </a:cubicBezTo>
                <a:close/>
                <a:moveTo>
                  <a:pt x="9603" y="13892"/>
                </a:moveTo>
                <a:cubicBezTo>
                  <a:pt x="9560" y="13892"/>
                  <a:pt x="9517" y="13909"/>
                  <a:pt x="9483" y="13942"/>
                </a:cubicBezTo>
                <a:cubicBezTo>
                  <a:pt x="9417" y="14007"/>
                  <a:pt x="9417" y="14114"/>
                  <a:pt x="9483" y="14179"/>
                </a:cubicBezTo>
                <a:cubicBezTo>
                  <a:pt x="9550" y="14245"/>
                  <a:pt x="9657" y="14245"/>
                  <a:pt x="9724" y="14179"/>
                </a:cubicBezTo>
                <a:cubicBezTo>
                  <a:pt x="9790" y="14114"/>
                  <a:pt x="9790" y="14007"/>
                  <a:pt x="9724" y="13942"/>
                </a:cubicBezTo>
                <a:cubicBezTo>
                  <a:pt x="9690" y="13909"/>
                  <a:pt x="9647" y="13892"/>
                  <a:pt x="9603" y="13892"/>
                </a:cubicBezTo>
                <a:close/>
                <a:moveTo>
                  <a:pt x="10390" y="13892"/>
                </a:moveTo>
                <a:cubicBezTo>
                  <a:pt x="10346" y="13892"/>
                  <a:pt x="10303" y="13909"/>
                  <a:pt x="10270" y="13942"/>
                </a:cubicBezTo>
                <a:cubicBezTo>
                  <a:pt x="10203" y="14007"/>
                  <a:pt x="10203" y="14114"/>
                  <a:pt x="10270" y="14179"/>
                </a:cubicBezTo>
                <a:cubicBezTo>
                  <a:pt x="10336" y="14245"/>
                  <a:pt x="10444" y="14245"/>
                  <a:pt x="10510" y="14179"/>
                </a:cubicBezTo>
                <a:cubicBezTo>
                  <a:pt x="10576" y="14114"/>
                  <a:pt x="10576" y="14007"/>
                  <a:pt x="10510" y="13942"/>
                </a:cubicBezTo>
                <a:cubicBezTo>
                  <a:pt x="10477" y="13909"/>
                  <a:pt x="10433" y="13892"/>
                  <a:pt x="10390" y="13892"/>
                </a:cubicBezTo>
                <a:close/>
                <a:moveTo>
                  <a:pt x="11176" y="13892"/>
                </a:moveTo>
                <a:cubicBezTo>
                  <a:pt x="11132" y="13892"/>
                  <a:pt x="11089" y="13909"/>
                  <a:pt x="11055" y="13942"/>
                </a:cubicBezTo>
                <a:cubicBezTo>
                  <a:pt x="10989" y="14007"/>
                  <a:pt x="10989" y="14114"/>
                  <a:pt x="11055" y="14179"/>
                </a:cubicBezTo>
                <a:cubicBezTo>
                  <a:pt x="11122" y="14245"/>
                  <a:pt x="11230" y="14245"/>
                  <a:pt x="11296" y="14179"/>
                </a:cubicBezTo>
                <a:cubicBezTo>
                  <a:pt x="11363" y="14114"/>
                  <a:pt x="11363" y="14007"/>
                  <a:pt x="11296" y="13942"/>
                </a:cubicBezTo>
                <a:cubicBezTo>
                  <a:pt x="11263" y="13909"/>
                  <a:pt x="11219" y="13892"/>
                  <a:pt x="11176" y="13892"/>
                </a:cubicBezTo>
                <a:close/>
                <a:moveTo>
                  <a:pt x="11962" y="13892"/>
                </a:moveTo>
                <a:cubicBezTo>
                  <a:pt x="11919" y="13892"/>
                  <a:pt x="11875" y="13909"/>
                  <a:pt x="11842" y="13942"/>
                </a:cubicBezTo>
                <a:cubicBezTo>
                  <a:pt x="11775" y="14007"/>
                  <a:pt x="11775" y="14114"/>
                  <a:pt x="11842" y="14179"/>
                </a:cubicBezTo>
                <a:cubicBezTo>
                  <a:pt x="11908" y="14245"/>
                  <a:pt x="12016" y="14245"/>
                  <a:pt x="12083" y="14179"/>
                </a:cubicBezTo>
                <a:cubicBezTo>
                  <a:pt x="12149" y="14114"/>
                  <a:pt x="12149" y="14007"/>
                  <a:pt x="12083" y="13942"/>
                </a:cubicBezTo>
                <a:cubicBezTo>
                  <a:pt x="12049" y="13909"/>
                  <a:pt x="12006" y="13892"/>
                  <a:pt x="11962" y="13892"/>
                </a:cubicBezTo>
                <a:close/>
                <a:moveTo>
                  <a:pt x="12748" y="13892"/>
                </a:moveTo>
                <a:cubicBezTo>
                  <a:pt x="12705" y="13892"/>
                  <a:pt x="12661" y="13909"/>
                  <a:pt x="12628" y="13942"/>
                </a:cubicBezTo>
                <a:cubicBezTo>
                  <a:pt x="12562" y="14007"/>
                  <a:pt x="12562" y="14114"/>
                  <a:pt x="12628" y="14179"/>
                </a:cubicBezTo>
                <a:cubicBezTo>
                  <a:pt x="12694" y="14245"/>
                  <a:pt x="12802" y="14245"/>
                  <a:pt x="12868" y="14179"/>
                </a:cubicBezTo>
                <a:cubicBezTo>
                  <a:pt x="12935" y="14114"/>
                  <a:pt x="12935" y="14007"/>
                  <a:pt x="12868" y="13942"/>
                </a:cubicBezTo>
                <a:cubicBezTo>
                  <a:pt x="12835" y="13909"/>
                  <a:pt x="12792" y="13892"/>
                  <a:pt x="12748" y="13892"/>
                </a:cubicBezTo>
                <a:close/>
                <a:moveTo>
                  <a:pt x="13535" y="13892"/>
                </a:moveTo>
                <a:cubicBezTo>
                  <a:pt x="13491" y="13892"/>
                  <a:pt x="13447" y="13909"/>
                  <a:pt x="13414" y="13942"/>
                </a:cubicBezTo>
                <a:cubicBezTo>
                  <a:pt x="13348" y="14007"/>
                  <a:pt x="13348" y="14114"/>
                  <a:pt x="13414" y="14179"/>
                </a:cubicBezTo>
                <a:cubicBezTo>
                  <a:pt x="13481" y="14245"/>
                  <a:pt x="13588" y="14245"/>
                  <a:pt x="13654" y="14179"/>
                </a:cubicBezTo>
                <a:cubicBezTo>
                  <a:pt x="13721" y="14114"/>
                  <a:pt x="13721" y="14007"/>
                  <a:pt x="13654" y="13942"/>
                </a:cubicBezTo>
                <a:cubicBezTo>
                  <a:pt x="13621" y="13909"/>
                  <a:pt x="13578" y="13892"/>
                  <a:pt x="13535" y="13892"/>
                </a:cubicBezTo>
                <a:close/>
                <a:moveTo>
                  <a:pt x="14320" y="13892"/>
                </a:moveTo>
                <a:cubicBezTo>
                  <a:pt x="14277" y="13892"/>
                  <a:pt x="14234" y="13909"/>
                  <a:pt x="14201" y="13942"/>
                </a:cubicBezTo>
                <a:cubicBezTo>
                  <a:pt x="14134" y="14007"/>
                  <a:pt x="14134" y="14114"/>
                  <a:pt x="14201" y="14179"/>
                </a:cubicBezTo>
                <a:cubicBezTo>
                  <a:pt x="14267" y="14245"/>
                  <a:pt x="14374" y="14245"/>
                  <a:pt x="14441" y="14179"/>
                </a:cubicBezTo>
                <a:cubicBezTo>
                  <a:pt x="14507" y="14114"/>
                  <a:pt x="14507" y="14007"/>
                  <a:pt x="14441" y="13942"/>
                </a:cubicBezTo>
                <a:cubicBezTo>
                  <a:pt x="14408" y="13909"/>
                  <a:pt x="14364" y="13892"/>
                  <a:pt x="14320" y="13892"/>
                </a:cubicBezTo>
                <a:close/>
                <a:moveTo>
                  <a:pt x="15107" y="13892"/>
                </a:moveTo>
                <a:cubicBezTo>
                  <a:pt x="15063" y="13892"/>
                  <a:pt x="15019" y="13909"/>
                  <a:pt x="14986" y="13942"/>
                </a:cubicBezTo>
                <a:cubicBezTo>
                  <a:pt x="14920" y="14007"/>
                  <a:pt x="14920" y="14114"/>
                  <a:pt x="14986" y="14179"/>
                </a:cubicBezTo>
                <a:cubicBezTo>
                  <a:pt x="15053" y="14245"/>
                  <a:pt x="15161" y="14245"/>
                  <a:pt x="15227" y="14179"/>
                </a:cubicBezTo>
                <a:cubicBezTo>
                  <a:pt x="15293" y="14114"/>
                  <a:pt x="15293" y="14007"/>
                  <a:pt x="15227" y="13942"/>
                </a:cubicBezTo>
                <a:cubicBezTo>
                  <a:pt x="15194" y="13909"/>
                  <a:pt x="15150" y="13892"/>
                  <a:pt x="15107" y="13892"/>
                </a:cubicBezTo>
                <a:close/>
                <a:moveTo>
                  <a:pt x="15893" y="13892"/>
                </a:moveTo>
                <a:cubicBezTo>
                  <a:pt x="15849" y="13892"/>
                  <a:pt x="15806" y="13909"/>
                  <a:pt x="15772" y="13942"/>
                </a:cubicBezTo>
                <a:cubicBezTo>
                  <a:pt x="15706" y="14007"/>
                  <a:pt x="15706" y="14114"/>
                  <a:pt x="15772" y="14179"/>
                </a:cubicBezTo>
                <a:cubicBezTo>
                  <a:pt x="15839" y="14245"/>
                  <a:pt x="15947" y="14245"/>
                  <a:pt x="16013" y="14179"/>
                </a:cubicBezTo>
                <a:cubicBezTo>
                  <a:pt x="16080" y="14114"/>
                  <a:pt x="16080" y="14007"/>
                  <a:pt x="16013" y="13942"/>
                </a:cubicBezTo>
                <a:cubicBezTo>
                  <a:pt x="15980" y="13909"/>
                  <a:pt x="15936" y="13892"/>
                  <a:pt x="15893" y="13892"/>
                </a:cubicBezTo>
                <a:close/>
                <a:moveTo>
                  <a:pt x="16679" y="13892"/>
                </a:moveTo>
                <a:cubicBezTo>
                  <a:pt x="16636" y="13892"/>
                  <a:pt x="16592" y="13909"/>
                  <a:pt x="16559" y="13942"/>
                </a:cubicBezTo>
                <a:cubicBezTo>
                  <a:pt x="16492" y="14007"/>
                  <a:pt x="16492" y="14114"/>
                  <a:pt x="16559" y="14179"/>
                </a:cubicBezTo>
                <a:cubicBezTo>
                  <a:pt x="16625" y="14245"/>
                  <a:pt x="16733" y="14245"/>
                  <a:pt x="16800" y="14179"/>
                </a:cubicBezTo>
                <a:cubicBezTo>
                  <a:pt x="16866" y="14114"/>
                  <a:pt x="16866" y="14007"/>
                  <a:pt x="16800" y="13942"/>
                </a:cubicBezTo>
                <a:cubicBezTo>
                  <a:pt x="16766" y="13909"/>
                  <a:pt x="16723" y="13892"/>
                  <a:pt x="16679" y="13892"/>
                </a:cubicBezTo>
                <a:close/>
                <a:moveTo>
                  <a:pt x="17465" y="13892"/>
                </a:moveTo>
                <a:cubicBezTo>
                  <a:pt x="17422" y="13892"/>
                  <a:pt x="17378" y="13909"/>
                  <a:pt x="17345" y="13942"/>
                </a:cubicBezTo>
                <a:cubicBezTo>
                  <a:pt x="17279" y="14007"/>
                  <a:pt x="17279" y="14114"/>
                  <a:pt x="17345" y="14179"/>
                </a:cubicBezTo>
                <a:cubicBezTo>
                  <a:pt x="17411" y="14245"/>
                  <a:pt x="17519" y="14245"/>
                  <a:pt x="17585" y="14179"/>
                </a:cubicBezTo>
                <a:cubicBezTo>
                  <a:pt x="17652" y="14114"/>
                  <a:pt x="17652" y="14007"/>
                  <a:pt x="17585" y="13942"/>
                </a:cubicBezTo>
                <a:cubicBezTo>
                  <a:pt x="17552" y="13909"/>
                  <a:pt x="17509" y="13892"/>
                  <a:pt x="17465" y="13892"/>
                </a:cubicBezTo>
                <a:close/>
                <a:moveTo>
                  <a:pt x="18252" y="13892"/>
                </a:moveTo>
                <a:cubicBezTo>
                  <a:pt x="18208" y="13892"/>
                  <a:pt x="18165" y="13909"/>
                  <a:pt x="18131" y="13942"/>
                </a:cubicBezTo>
                <a:cubicBezTo>
                  <a:pt x="18065" y="14007"/>
                  <a:pt x="18065" y="14114"/>
                  <a:pt x="18131" y="14179"/>
                </a:cubicBezTo>
                <a:cubicBezTo>
                  <a:pt x="18198" y="14245"/>
                  <a:pt x="18305" y="14245"/>
                  <a:pt x="18371" y="14179"/>
                </a:cubicBezTo>
                <a:cubicBezTo>
                  <a:pt x="18438" y="14114"/>
                  <a:pt x="18438" y="14007"/>
                  <a:pt x="18371" y="13942"/>
                </a:cubicBezTo>
                <a:cubicBezTo>
                  <a:pt x="18338" y="13909"/>
                  <a:pt x="18295" y="13892"/>
                  <a:pt x="18252" y="13892"/>
                </a:cubicBezTo>
                <a:close/>
                <a:moveTo>
                  <a:pt x="19037" y="13892"/>
                </a:moveTo>
                <a:cubicBezTo>
                  <a:pt x="18994" y="13892"/>
                  <a:pt x="18951" y="13909"/>
                  <a:pt x="18918" y="13942"/>
                </a:cubicBezTo>
                <a:cubicBezTo>
                  <a:pt x="18851" y="14007"/>
                  <a:pt x="18851" y="14114"/>
                  <a:pt x="18918" y="14179"/>
                </a:cubicBezTo>
                <a:cubicBezTo>
                  <a:pt x="18984" y="14245"/>
                  <a:pt x="19091" y="14245"/>
                  <a:pt x="19158" y="14179"/>
                </a:cubicBezTo>
                <a:cubicBezTo>
                  <a:pt x="19224" y="14114"/>
                  <a:pt x="19224" y="14007"/>
                  <a:pt x="19158" y="13942"/>
                </a:cubicBezTo>
                <a:cubicBezTo>
                  <a:pt x="19125" y="13909"/>
                  <a:pt x="19081" y="13892"/>
                  <a:pt x="19037" y="13892"/>
                </a:cubicBezTo>
                <a:close/>
                <a:moveTo>
                  <a:pt x="19824" y="13892"/>
                </a:moveTo>
                <a:cubicBezTo>
                  <a:pt x="19780" y="13892"/>
                  <a:pt x="19736" y="13909"/>
                  <a:pt x="19703" y="13942"/>
                </a:cubicBezTo>
                <a:cubicBezTo>
                  <a:pt x="19637" y="14007"/>
                  <a:pt x="19637" y="14114"/>
                  <a:pt x="19703" y="14179"/>
                </a:cubicBezTo>
                <a:cubicBezTo>
                  <a:pt x="19770" y="14245"/>
                  <a:pt x="19878" y="14245"/>
                  <a:pt x="19944" y="14179"/>
                </a:cubicBezTo>
                <a:cubicBezTo>
                  <a:pt x="20010" y="14114"/>
                  <a:pt x="20010" y="14007"/>
                  <a:pt x="19944" y="13942"/>
                </a:cubicBezTo>
                <a:cubicBezTo>
                  <a:pt x="19911" y="13909"/>
                  <a:pt x="19867" y="13892"/>
                  <a:pt x="19824" y="13892"/>
                </a:cubicBezTo>
                <a:close/>
                <a:moveTo>
                  <a:pt x="20610" y="13892"/>
                </a:moveTo>
                <a:cubicBezTo>
                  <a:pt x="20566" y="13892"/>
                  <a:pt x="20523" y="13909"/>
                  <a:pt x="20490" y="13942"/>
                </a:cubicBezTo>
                <a:cubicBezTo>
                  <a:pt x="20423" y="14007"/>
                  <a:pt x="20423" y="14114"/>
                  <a:pt x="20490" y="14179"/>
                </a:cubicBezTo>
                <a:cubicBezTo>
                  <a:pt x="20556" y="14245"/>
                  <a:pt x="20664" y="14245"/>
                  <a:pt x="20730" y="14179"/>
                </a:cubicBezTo>
                <a:cubicBezTo>
                  <a:pt x="20797" y="14114"/>
                  <a:pt x="20797" y="14007"/>
                  <a:pt x="20730" y="13942"/>
                </a:cubicBezTo>
                <a:cubicBezTo>
                  <a:pt x="20697" y="13909"/>
                  <a:pt x="20653" y="13892"/>
                  <a:pt x="20610" y="13892"/>
                </a:cubicBezTo>
                <a:close/>
                <a:moveTo>
                  <a:pt x="21396" y="13892"/>
                </a:moveTo>
                <a:cubicBezTo>
                  <a:pt x="21353" y="13892"/>
                  <a:pt x="21309" y="13909"/>
                  <a:pt x="21276" y="13942"/>
                </a:cubicBezTo>
                <a:cubicBezTo>
                  <a:pt x="21209" y="14007"/>
                  <a:pt x="21209" y="14114"/>
                  <a:pt x="21276" y="14179"/>
                </a:cubicBezTo>
                <a:cubicBezTo>
                  <a:pt x="21342" y="14245"/>
                  <a:pt x="21450" y="14245"/>
                  <a:pt x="21517" y="14179"/>
                </a:cubicBezTo>
                <a:cubicBezTo>
                  <a:pt x="21583" y="14114"/>
                  <a:pt x="21583" y="14007"/>
                  <a:pt x="21517" y="13942"/>
                </a:cubicBezTo>
                <a:cubicBezTo>
                  <a:pt x="21483" y="13909"/>
                  <a:pt x="21440" y="13892"/>
                  <a:pt x="21396" y="13892"/>
                </a:cubicBezTo>
                <a:close/>
                <a:moveTo>
                  <a:pt x="169" y="14709"/>
                </a:moveTo>
                <a:cubicBezTo>
                  <a:pt x="126" y="14709"/>
                  <a:pt x="83" y="14726"/>
                  <a:pt x="49" y="14759"/>
                </a:cubicBezTo>
                <a:cubicBezTo>
                  <a:pt x="-17" y="14824"/>
                  <a:pt x="-17" y="14931"/>
                  <a:pt x="49" y="14997"/>
                </a:cubicBezTo>
                <a:cubicBezTo>
                  <a:pt x="116" y="15063"/>
                  <a:pt x="223" y="15063"/>
                  <a:pt x="290" y="14997"/>
                </a:cubicBezTo>
                <a:cubicBezTo>
                  <a:pt x="356" y="14931"/>
                  <a:pt x="356" y="14824"/>
                  <a:pt x="290" y="14759"/>
                </a:cubicBezTo>
                <a:cubicBezTo>
                  <a:pt x="256" y="14726"/>
                  <a:pt x="213" y="14709"/>
                  <a:pt x="169" y="14709"/>
                </a:cubicBezTo>
                <a:close/>
                <a:moveTo>
                  <a:pt x="955" y="14709"/>
                </a:moveTo>
                <a:cubicBezTo>
                  <a:pt x="912" y="14709"/>
                  <a:pt x="869" y="14726"/>
                  <a:pt x="836" y="14759"/>
                </a:cubicBezTo>
                <a:cubicBezTo>
                  <a:pt x="769" y="14824"/>
                  <a:pt x="769" y="14931"/>
                  <a:pt x="836" y="14997"/>
                </a:cubicBezTo>
                <a:cubicBezTo>
                  <a:pt x="902" y="15063"/>
                  <a:pt x="1009" y="15063"/>
                  <a:pt x="1076" y="14997"/>
                </a:cubicBezTo>
                <a:cubicBezTo>
                  <a:pt x="1142" y="14931"/>
                  <a:pt x="1142" y="14824"/>
                  <a:pt x="1076" y="14759"/>
                </a:cubicBezTo>
                <a:cubicBezTo>
                  <a:pt x="1043" y="14726"/>
                  <a:pt x="999" y="14709"/>
                  <a:pt x="955" y="14709"/>
                </a:cubicBezTo>
                <a:close/>
                <a:moveTo>
                  <a:pt x="1742" y="14709"/>
                </a:moveTo>
                <a:cubicBezTo>
                  <a:pt x="1698" y="14709"/>
                  <a:pt x="1654" y="14726"/>
                  <a:pt x="1621" y="14759"/>
                </a:cubicBezTo>
                <a:cubicBezTo>
                  <a:pt x="1555" y="14824"/>
                  <a:pt x="1555" y="14931"/>
                  <a:pt x="1621" y="14997"/>
                </a:cubicBezTo>
                <a:cubicBezTo>
                  <a:pt x="1688" y="15063"/>
                  <a:pt x="1796" y="15063"/>
                  <a:pt x="1862" y="14997"/>
                </a:cubicBezTo>
                <a:cubicBezTo>
                  <a:pt x="1928" y="14931"/>
                  <a:pt x="1928" y="14824"/>
                  <a:pt x="1862" y="14759"/>
                </a:cubicBezTo>
                <a:cubicBezTo>
                  <a:pt x="1829" y="14726"/>
                  <a:pt x="1785" y="14709"/>
                  <a:pt x="1742" y="14709"/>
                </a:cubicBezTo>
                <a:close/>
                <a:moveTo>
                  <a:pt x="2528" y="14709"/>
                </a:moveTo>
                <a:cubicBezTo>
                  <a:pt x="2484" y="14709"/>
                  <a:pt x="2441" y="14726"/>
                  <a:pt x="2408" y="14759"/>
                </a:cubicBezTo>
                <a:cubicBezTo>
                  <a:pt x="2341" y="14824"/>
                  <a:pt x="2341" y="14931"/>
                  <a:pt x="2408" y="14997"/>
                </a:cubicBezTo>
                <a:cubicBezTo>
                  <a:pt x="2474" y="15063"/>
                  <a:pt x="2582" y="15063"/>
                  <a:pt x="2648" y="14997"/>
                </a:cubicBezTo>
                <a:cubicBezTo>
                  <a:pt x="2715" y="14931"/>
                  <a:pt x="2715" y="14824"/>
                  <a:pt x="2648" y="14759"/>
                </a:cubicBezTo>
                <a:cubicBezTo>
                  <a:pt x="2615" y="14726"/>
                  <a:pt x="2571" y="14709"/>
                  <a:pt x="2528" y="14709"/>
                </a:cubicBezTo>
                <a:close/>
                <a:moveTo>
                  <a:pt x="3314" y="14709"/>
                </a:moveTo>
                <a:cubicBezTo>
                  <a:pt x="3271" y="14709"/>
                  <a:pt x="3227" y="14726"/>
                  <a:pt x="3194" y="14759"/>
                </a:cubicBezTo>
                <a:cubicBezTo>
                  <a:pt x="3127" y="14824"/>
                  <a:pt x="3127" y="14931"/>
                  <a:pt x="3194" y="14997"/>
                </a:cubicBezTo>
                <a:cubicBezTo>
                  <a:pt x="3260" y="15063"/>
                  <a:pt x="3368" y="15063"/>
                  <a:pt x="3434" y="14997"/>
                </a:cubicBezTo>
                <a:cubicBezTo>
                  <a:pt x="3500" y="14931"/>
                  <a:pt x="3500" y="14824"/>
                  <a:pt x="3434" y="14759"/>
                </a:cubicBezTo>
                <a:cubicBezTo>
                  <a:pt x="3401" y="14726"/>
                  <a:pt x="3358" y="14709"/>
                  <a:pt x="3314" y="14709"/>
                </a:cubicBezTo>
                <a:close/>
                <a:moveTo>
                  <a:pt x="4101" y="14709"/>
                </a:moveTo>
                <a:cubicBezTo>
                  <a:pt x="4057" y="14709"/>
                  <a:pt x="4013" y="14726"/>
                  <a:pt x="3980" y="14759"/>
                </a:cubicBezTo>
                <a:cubicBezTo>
                  <a:pt x="3914" y="14824"/>
                  <a:pt x="3914" y="14931"/>
                  <a:pt x="3980" y="14997"/>
                </a:cubicBezTo>
                <a:cubicBezTo>
                  <a:pt x="4047" y="15063"/>
                  <a:pt x="4154" y="15063"/>
                  <a:pt x="4220" y="14997"/>
                </a:cubicBezTo>
                <a:cubicBezTo>
                  <a:pt x="4287" y="14931"/>
                  <a:pt x="4287" y="14824"/>
                  <a:pt x="4220" y="14759"/>
                </a:cubicBezTo>
                <a:cubicBezTo>
                  <a:pt x="4187" y="14726"/>
                  <a:pt x="4144" y="14709"/>
                  <a:pt x="4101" y="14709"/>
                </a:cubicBezTo>
                <a:close/>
                <a:moveTo>
                  <a:pt x="4886" y="14709"/>
                </a:moveTo>
                <a:cubicBezTo>
                  <a:pt x="4843" y="14709"/>
                  <a:pt x="4800" y="14726"/>
                  <a:pt x="4766" y="14759"/>
                </a:cubicBezTo>
                <a:cubicBezTo>
                  <a:pt x="4700" y="14824"/>
                  <a:pt x="4700" y="14931"/>
                  <a:pt x="4766" y="14997"/>
                </a:cubicBezTo>
                <a:cubicBezTo>
                  <a:pt x="4833" y="15063"/>
                  <a:pt x="4940" y="15063"/>
                  <a:pt x="5007" y="14997"/>
                </a:cubicBezTo>
                <a:cubicBezTo>
                  <a:pt x="5073" y="14931"/>
                  <a:pt x="5073" y="14824"/>
                  <a:pt x="5007" y="14759"/>
                </a:cubicBezTo>
                <a:cubicBezTo>
                  <a:pt x="4973" y="14726"/>
                  <a:pt x="4930" y="14709"/>
                  <a:pt x="4886" y="14709"/>
                </a:cubicBezTo>
                <a:close/>
                <a:moveTo>
                  <a:pt x="5672" y="14709"/>
                </a:moveTo>
                <a:cubicBezTo>
                  <a:pt x="5629" y="14709"/>
                  <a:pt x="5586" y="14726"/>
                  <a:pt x="5553" y="14759"/>
                </a:cubicBezTo>
                <a:cubicBezTo>
                  <a:pt x="5486" y="14824"/>
                  <a:pt x="5486" y="14931"/>
                  <a:pt x="5553" y="14997"/>
                </a:cubicBezTo>
                <a:cubicBezTo>
                  <a:pt x="5619" y="15063"/>
                  <a:pt x="5726" y="15063"/>
                  <a:pt x="5793" y="14997"/>
                </a:cubicBezTo>
                <a:cubicBezTo>
                  <a:pt x="5859" y="14931"/>
                  <a:pt x="5859" y="14824"/>
                  <a:pt x="5793" y="14759"/>
                </a:cubicBezTo>
                <a:cubicBezTo>
                  <a:pt x="5760" y="14726"/>
                  <a:pt x="5716" y="14709"/>
                  <a:pt x="5672" y="14709"/>
                </a:cubicBezTo>
                <a:close/>
                <a:moveTo>
                  <a:pt x="6459" y="14709"/>
                </a:moveTo>
                <a:cubicBezTo>
                  <a:pt x="6415" y="14709"/>
                  <a:pt x="6372" y="14726"/>
                  <a:pt x="6338" y="14759"/>
                </a:cubicBezTo>
                <a:cubicBezTo>
                  <a:pt x="6272" y="14824"/>
                  <a:pt x="6272" y="14931"/>
                  <a:pt x="6338" y="14997"/>
                </a:cubicBezTo>
                <a:cubicBezTo>
                  <a:pt x="6405" y="15063"/>
                  <a:pt x="6513" y="15063"/>
                  <a:pt x="6579" y="14997"/>
                </a:cubicBezTo>
                <a:cubicBezTo>
                  <a:pt x="6646" y="14931"/>
                  <a:pt x="6646" y="14824"/>
                  <a:pt x="6579" y="14759"/>
                </a:cubicBezTo>
                <a:cubicBezTo>
                  <a:pt x="6546" y="14726"/>
                  <a:pt x="6502" y="14709"/>
                  <a:pt x="6459" y="14709"/>
                </a:cubicBezTo>
                <a:close/>
                <a:moveTo>
                  <a:pt x="7245" y="14709"/>
                </a:moveTo>
                <a:cubicBezTo>
                  <a:pt x="7202" y="14709"/>
                  <a:pt x="7158" y="14726"/>
                  <a:pt x="7125" y="14759"/>
                </a:cubicBezTo>
                <a:cubicBezTo>
                  <a:pt x="7058" y="14824"/>
                  <a:pt x="7058" y="14931"/>
                  <a:pt x="7125" y="14997"/>
                </a:cubicBezTo>
                <a:cubicBezTo>
                  <a:pt x="7191" y="15063"/>
                  <a:pt x="7299" y="15063"/>
                  <a:pt x="7365" y="14997"/>
                </a:cubicBezTo>
                <a:cubicBezTo>
                  <a:pt x="7432" y="14931"/>
                  <a:pt x="7432" y="14824"/>
                  <a:pt x="7365" y="14759"/>
                </a:cubicBezTo>
                <a:cubicBezTo>
                  <a:pt x="7332" y="14726"/>
                  <a:pt x="7289" y="14709"/>
                  <a:pt x="7245" y="14709"/>
                </a:cubicBezTo>
                <a:close/>
                <a:moveTo>
                  <a:pt x="8031" y="14709"/>
                </a:moveTo>
                <a:cubicBezTo>
                  <a:pt x="7988" y="14709"/>
                  <a:pt x="7944" y="14726"/>
                  <a:pt x="7911" y="14759"/>
                </a:cubicBezTo>
                <a:cubicBezTo>
                  <a:pt x="7845" y="14824"/>
                  <a:pt x="7845" y="14931"/>
                  <a:pt x="7911" y="14997"/>
                </a:cubicBezTo>
                <a:cubicBezTo>
                  <a:pt x="7977" y="15063"/>
                  <a:pt x="8085" y="15063"/>
                  <a:pt x="8151" y="14997"/>
                </a:cubicBezTo>
                <a:cubicBezTo>
                  <a:pt x="8217" y="14931"/>
                  <a:pt x="8217" y="14824"/>
                  <a:pt x="8151" y="14759"/>
                </a:cubicBezTo>
                <a:cubicBezTo>
                  <a:pt x="8118" y="14726"/>
                  <a:pt x="8075" y="14709"/>
                  <a:pt x="8031" y="14709"/>
                </a:cubicBezTo>
                <a:close/>
                <a:moveTo>
                  <a:pt x="8818" y="14709"/>
                </a:moveTo>
                <a:cubicBezTo>
                  <a:pt x="8774" y="14709"/>
                  <a:pt x="8730" y="14726"/>
                  <a:pt x="8697" y="14759"/>
                </a:cubicBezTo>
                <a:cubicBezTo>
                  <a:pt x="8631" y="14824"/>
                  <a:pt x="8631" y="14931"/>
                  <a:pt x="8697" y="14997"/>
                </a:cubicBezTo>
                <a:cubicBezTo>
                  <a:pt x="8764" y="15063"/>
                  <a:pt x="8871" y="15063"/>
                  <a:pt x="8937" y="14997"/>
                </a:cubicBezTo>
                <a:cubicBezTo>
                  <a:pt x="9004" y="14931"/>
                  <a:pt x="9004" y="14824"/>
                  <a:pt x="8937" y="14759"/>
                </a:cubicBezTo>
                <a:cubicBezTo>
                  <a:pt x="8904" y="14726"/>
                  <a:pt x="8861" y="14709"/>
                  <a:pt x="8818" y="14709"/>
                </a:cubicBezTo>
                <a:close/>
                <a:moveTo>
                  <a:pt x="9603" y="14709"/>
                </a:moveTo>
                <a:cubicBezTo>
                  <a:pt x="9560" y="14709"/>
                  <a:pt x="9517" y="14726"/>
                  <a:pt x="9483" y="14759"/>
                </a:cubicBezTo>
                <a:cubicBezTo>
                  <a:pt x="9417" y="14824"/>
                  <a:pt x="9417" y="14931"/>
                  <a:pt x="9483" y="14997"/>
                </a:cubicBezTo>
                <a:cubicBezTo>
                  <a:pt x="9550" y="15063"/>
                  <a:pt x="9657" y="15063"/>
                  <a:pt x="9724" y="14997"/>
                </a:cubicBezTo>
                <a:cubicBezTo>
                  <a:pt x="9790" y="14931"/>
                  <a:pt x="9790" y="14824"/>
                  <a:pt x="9724" y="14759"/>
                </a:cubicBezTo>
                <a:cubicBezTo>
                  <a:pt x="9690" y="14726"/>
                  <a:pt x="9647" y="14709"/>
                  <a:pt x="9603" y="14709"/>
                </a:cubicBezTo>
                <a:close/>
                <a:moveTo>
                  <a:pt x="10390" y="14709"/>
                </a:moveTo>
                <a:cubicBezTo>
                  <a:pt x="10346" y="14709"/>
                  <a:pt x="10303" y="14726"/>
                  <a:pt x="10270" y="14759"/>
                </a:cubicBezTo>
                <a:cubicBezTo>
                  <a:pt x="10203" y="14824"/>
                  <a:pt x="10203" y="14931"/>
                  <a:pt x="10270" y="14997"/>
                </a:cubicBezTo>
                <a:cubicBezTo>
                  <a:pt x="10336" y="15063"/>
                  <a:pt x="10444" y="15063"/>
                  <a:pt x="10510" y="14997"/>
                </a:cubicBezTo>
                <a:cubicBezTo>
                  <a:pt x="10576" y="14931"/>
                  <a:pt x="10576" y="14824"/>
                  <a:pt x="10510" y="14759"/>
                </a:cubicBezTo>
                <a:cubicBezTo>
                  <a:pt x="10477" y="14726"/>
                  <a:pt x="10433" y="14709"/>
                  <a:pt x="10390" y="14709"/>
                </a:cubicBezTo>
                <a:close/>
                <a:moveTo>
                  <a:pt x="11176" y="14709"/>
                </a:moveTo>
                <a:cubicBezTo>
                  <a:pt x="11132" y="14709"/>
                  <a:pt x="11089" y="14726"/>
                  <a:pt x="11055" y="14759"/>
                </a:cubicBezTo>
                <a:cubicBezTo>
                  <a:pt x="10989" y="14824"/>
                  <a:pt x="10989" y="14931"/>
                  <a:pt x="11055" y="14997"/>
                </a:cubicBezTo>
                <a:cubicBezTo>
                  <a:pt x="11122" y="15063"/>
                  <a:pt x="11230" y="15063"/>
                  <a:pt x="11296" y="14997"/>
                </a:cubicBezTo>
                <a:cubicBezTo>
                  <a:pt x="11363" y="14931"/>
                  <a:pt x="11363" y="14824"/>
                  <a:pt x="11296" y="14759"/>
                </a:cubicBezTo>
                <a:cubicBezTo>
                  <a:pt x="11263" y="14726"/>
                  <a:pt x="11219" y="14709"/>
                  <a:pt x="11176" y="14709"/>
                </a:cubicBezTo>
                <a:close/>
                <a:moveTo>
                  <a:pt x="11962" y="14709"/>
                </a:moveTo>
                <a:cubicBezTo>
                  <a:pt x="11919" y="14709"/>
                  <a:pt x="11875" y="14726"/>
                  <a:pt x="11842" y="14759"/>
                </a:cubicBezTo>
                <a:cubicBezTo>
                  <a:pt x="11775" y="14824"/>
                  <a:pt x="11775" y="14931"/>
                  <a:pt x="11842" y="14997"/>
                </a:cubicBezTo>
                <a:cubicBezTo>
                  <a:pt x="11908" y="15063"/>
                  <a:pt x="12016" y="15063"/>
                  <a:pt x="12083" y="14997"/>
                </a:cubicBezTo>
                <a:cubicBezTo>
                  <a:pt x="12149" y="14931"/>
                  <a:pt x="12149" y="14824"/>
                  <a:pt x="12083" y="14759"/>
                </a:cubicBezTo>
                <a:cubicBezTo>
                  <a:pt x="12049" y="14726"/>
                  <a:pt x="12006" y="14709"/>
                  <a:pt x="11962" y="14709"/>
                </a:cubicBezTo>
                <a:close/>
                <a:moveTo>
                  <a:pt x="12748" y="14709"/>
                </a:moveTo>
                <a:cubicBezTo>
                  <a:pt x="12705" y="14709"/>
                  <a:pt x="12661" y="14726"/>
                  <a:pt x="12628" y="14759"/>
                </a:cubicBezTo>
                <a:cubicBezTo>
                  <a:pt x="12562" y="14824"/>
                  <a:pt x="12562" y="14931"/>
                  <a:pt x="12628" y="14997"/>
                </a:cubicBezTo>
                <a:cubicBezTo>
                  <a:pt x="12694" y="15063"/>
                  <a:pt x="12802" y="15063"/>
                  <a:pt x="12868" y="14997"/>
                </a:cubicBezTo>
                <a:cubicBezTo>
                  <a:pt x="12935" y="14931"/>
                  <a:pt x="12935" y="14824"/>
                  <a:pt x="12868" y="14759"/>
                </a:cubicBezTo>
                <a:cubicBezTo>
                  <a:pt x="12835" y="14726"/>
                  <a:pt x="12792" y="14709"/>
                  <a:pt x="12748" y="14709"/>
                </a:cubicBezTo>
                <a:close/>
                <a:moveTo>
                  <a:pt x="13535" y="14709"/>
                </a:moveTo>
                <a:cubicBezTo>
                  <a:pt x="13491" y="14709"/>
                  <a:pt x="13447" y="14726"/>
                  <a:pt x="13414" y="14759"/>
                </a:cubicBezTo>
                <a:cubicBezTo>
                  <a:pt x="13348" y="14824"/>
                  <a:pt x="13348" y="14931"/>
                  <a:pt x="13414" y="14997"/>
                </a:cubicBezTo>
                <a:cubicBezTo>
                  <a:pt x="13481" y="15063"/>
                  <a:pt x="13588" y="15063"/>
                  <a:pt x="13654" y="14997"/>
                </a:cubicBezTo>
                <a:cubicBezTo>
                  <a:pt x="13721" y="14931"/>
                  <a:pt x="13721" y="14824"/>
                  <a:pt x="13654" y="14759"/>
                </a:cubicBezTo>
                <a:cubicBezTo>
                  <a:pt x="13621" y="14726"/>
                  <a:pt x="13578" y="14709"/>
                  <a:pt x="13535" y="14709"/>
                </a:cubicBezTo>
                <a:close/>
                <a:moveTo>
                  <a:pt x="14320" y="14709"/>
                </a:moveTo>
                <a:cubicBezTo>
                  <a:pt x="14277" y="14709"/>
                  <a:pt x="14234" y="14726"/>
                  <a:pt x="14201" y="14759"/>
                </a:cubicBezTo>
                <a:cubicBezTo>
                  <a:pt x="14134" y="14824"/>
                  <a:pt x="14134" y="14931"/>
                  <a:pt x="14201" y="14997"/>
                </a:cubicBezTo>
                <a:cubicBezTo>
                  <a:pt x="14267" y="15063"/>
                  <a:pt x="14374" y="15063"/>
                  <a:pt x="14441" y="14997"/>
                </a:cubicBezTo>
                <a:cubicBezTo>
                  <a:pt x="14507" y="14931"/>
                  <a:pt x="14507" y="14824"/>
                  <a:pt x="14441" y="14759"/>
                </a:cubicBezTo>
                <a:cubicBezTo>
                  <a:pt x="14408" y="14726"/>
                  <a:pt x="14364" y="14709"/>
                  <a:pt x="14320" y="14709"/>
                </a:cubicBezTo>
                <a:close/>
                <a:moveTo>
                  <a:pt x="15107" y="14709"/>
                </a:moveTo>
                <a:cubicBezTo>
                  <a:pt x="15063" y="14709"/>
                  <a:pt x="15019" y="14726"/>
                  <a:pt x="14986" y="14759"/>
                </a:cubicBezTo>
                <a:cubicBezTo>
                  <a:pt x="14920" y="14824"/>
                  <a:pt x="14920" y="14931"/>
                  <a:pt x="14986" y="14997"/>
                </a:cubicBezTo>
                <a:cubicBezTo>
                  <a:pt x="15053" y="15063"/>
                  <a:pt x="15161" y="15063"/>
                  <a:pt x="15227" y="14997"/>
                </a:cubicBezTo>
                <a:cubicBezTo>
                  <a:pt x="15293" y="14931"/>
                  <a:pt x="15293" y="14824"/>
                  <a:pt x="15227" y="14759"/>
                </a:cubicBezTo>
                <a:cubicBezTo>
                  <a:pt x="15194" y="14726"/>
                  <a:pt x="15150" y="14709"/>
                  <a:pt x="15107" y="14709"/>
                </a:cubicBezTo>
                <a:close/>
                <a:moveTo>
                  <a:pt x="15893" y="14709"/>
                </a:moveTo>
                <a:cubicBezTo>
                  <a:pt x="15849" y="14709"/>
                  <a:pt x="15806" y="14726"/>
                  <a:pt x="15772" y="14759"/>
                </a:cubicBezTo>
                <a:cubicBezTo>
                  <a:pt x="15706" y="14824"/>
                  <a:pt x="15706" y="14931"/>
                  <a:pt x="15772" y="14997"/>
                </a:cubicBezTo>
                <a:cubicBezTo>
                  <a:pt x="15839" y="15063"/>
                  <a:pt x="15947" y="15063"/>
                  <a:pt x="16013" y="14997"/>
                </a:cubicBezTo>
                <a:cubicBezTo>
                  <a:pt x="16080" y="14931"/>
                  <a:pt x="16080" y="14824"/>
                  <a:pt x="16013" y="14759"/>
                </a:cubicBezTo>
                <a:cubicBezTo>
                  <a:pt x="15980" y="14726"/>
                  <a:pt x="15936" y="14709"/>
                  <a:pt x="15893" y="14709"/>
                </a:cubicBezTo>
                <a:close/>
                <a:moveTo>
                  <a:pt x="16679" y="14709"/>
                </a:moveTo>
                <a:cubicBezTo>
                  <a:pt x="16636" y="14709"/>
                  <a:pt x="16592" y="14726"/>
                  <a:pt x="16559" y="14759"/>
                </a:cubicBezTo>
                <a:cubicBezTo>
                  <a:pt x="16492" y="14824"/>
                  <a:pt x="16492" y="14931"/>
                  <a:pt x="16559" y="14997"/>
                </a:cubicBezTo>
                <a:cubicBezTo>
                  <a:pt x="16625" y="15063"/>
                  <a:pt x="16733" y="15063"/>
                  <a:pt x="16800" y="14997"/>
                </a:cubicBezTo>
                <a:cubicBezTo>
                  <a:pt x="16866" y="14931"/>
                  <a:pt x="16866" y="14824"/>
                  <a:pt x="16800" y="14759"/>
                </a:cubicBezTo>
                <a:cubicBezTo>
                  <a:pt x="16766" y="14726"/>
                  <a:pt x="16723" y="14709"/>
                  <a:pt x="16679" y="14709"/>
                </a:cubicBezTo>
                <a:close/>
                <a:moveTo>
                  <a:pt x="17465" y="14709"/>
                </a:moveTo>
                <a:cubicBezTo>
                  <a:pt x="17422" y="14709"/>
                  <a:pt x="17378" y="14726"/>
                  <a:pt x="17345" y="14759"/>
                </a:cubicBezTo>
                <a:cubicBezTo>
                  <a:pt x="17279" y="14824"/>
                  <a:pt x="17279" y="14931"/>
                  <a:pt x="17345" y="14997"/>
                </a:cubicBezTo>
                <a:cubicBezTo>
                  <a:pt x="17411" y="15063"/>
                  <a:pt x="17519" y="15063"/>
                  <a:pt x="17585" y="14997"/>
                </a:cubicBezTo>
                <a:cubicBezTo>
                  <a:pt x="17652" y="14931"/>
                  <a:pt x="17652" y="14824"/>
                  <a:pt x="17585" y="14759"/>
                </a:cubicBezTo>
                <a:cubicBezTo>
                  <a:pt x="17552" y="14726"/>
                  <a:pt x="17509" y="14709"/>
                  <a:pt x="17465" y="14709"/>
                </a:cubicBezTo>
                <a:close/>
                <a:moveTo>
                  <a:pt x="18252" y="14709"/>
                </a:moveTo>
                <a:cubicBezTo>
                  <a:pt x="18208" y="14709"/>
                  <a:pt x="18165" y="14726"/>
                  <a:pt x="18131" y="14759"/>
                </a:cubicBezTo>
                <a:cubicBezTo>
                  <a:pt x="18065" y="14824"/>
                  <a:pt x="18065" y="14931"/>
                  <a:pt x="18131" y="14997"/>
                </a:cubicBezTo>
                <a:cubicBezTo>
                  <a:pt x="18198" y="15063"/>
                  <a:pt x="18305" y="15063"/>
                  <a:pt x="18371" y="14997"/>
                </a:cubicBezTo>
                <a:cubicBezTo>
                  <a:pt x="18438" y="14931"/>
                  <a:pt x="18438" y="14824"/>
                  <a:pt x="18371" y="14759"/>
                </a:cubicBezTo>
                <a:cubicBezTo>
                  <a:pt x="18338" y="14726"/>
                  <a:pt x="18295" y="14709"/>
                  <a:pt x="18252" y="14709"/>
                </a:cubicBezTo>
                <a:close/>
                <a:moveTo>
                  <a:pt x="19037" y="14709"/>
                </a:moveTo>
                <a:cubicBezTo>
                  <a:pt x="18994" y="14709"/>
                  <a:pt x="18951" y="14726"/>
                  <a:pt x="18918" y="14759"/>
                </a:cubicBezTo>
                <a:cubicBezTo>
                  <a:pt x="18851" y="14824"/>
                  <a:pt x="18851" y="14931"/>
                  <a:pt x="18918" y="14997"/>
                </a:cubicBezTo>
                <a:cubicBezTo>
                  <a:pt x="18984" y="15063"/>
                  <a:pt x="19091" y="15063"/>
                  <a:pt x="19158" y="14997"/>
                </a:cubicBezTo>
                <a:cubicBezTo>
                  <a:pt x="19224" y="14931"/>
                  <a:pt x="19224" y="14824"/>
                  <a:pt x="19158" y="14759"/>
                </a:cubicBezTo>
                <a:cubicBezTo>
                  <a:pt x="19125" y="14726"/>
                  <a:pt x="19081" y="14709"/>
                  <a:pt x="19037" y="14709"/>
                </a:cubicBezTo>
                <a:close/>
                <a:moveTo>
                  <a:pt x="19824" y="14709"/>
                </a:moveTo>
                <a:cubicBezTo>
                  <a:pt x="19780" y="14709"/>
                  <a:pt x="19736" y="14726"/>
                  <a:pt x="19703" y="14759"/>
                </a:cubicBezTo>
                <a:cubicBezTo>
                  <a:pt x="19637" y="14824"/>
                  <a:pt x="19637" y="14931"/>
                  <a:pt x="19703" y="14997"/>
                </a:cubicBezTo>
                <a:cubicBezTo>
                  <a:pt x="19770" y="15063"/>
                  <a:pt x="19878" y="15063"/>
                  <a:pt x="19944" y="14997"/>
                </a:cubicBezTo>
                <a:cubicBezTo>
                  <a:pt x="20010" y="14931"/>
                  <a:pt x="20010" y="14824"/>
                  <a:pt x="19944" y="14759"/>
                </a:cubicBezTo>
                <a:cubicBezTo>
                  <a:pt x="19911" y="14726"/>
                  <a:pt x="19867" y="14709"/>
                  <a:pt x="19824" y="14709"/>
                </a:cubicBezTo>
                <a:close/>
                <a:moveTo>
                  <a:pt x="20610" y="14709"/>
                </a:moveTo>
                <a:cubicBezTo>
                  <a:pt x="20566" y="14709"/>
                  <a:pt x="20523" y="14726"/>
                  <a:pt x="20490" y="14759"/>
                </a:cubicBezTo>
                <a:cubicBezTo>
                  <a:pt x="20423" y="14824"/>
                  <a:pt x="20423" y="14931"/>
                  <a:pt x="20490" y="14997"/>
                </a:cubicBezTo>
                <a:cubicBezTo>
                  <a:pt x="20556" y="15063"/>
                  <a:pt x="20664" y="15063"/>
                  <a:pt x="20730" y="14997"/>
                </a:cubicBezTo>
                <a:cubicBezTo>
                  <a:pt x="20797" y="14931"/>
                  <a:pt x="20797" y="14824"/>
                  <a:pt x="20730" y="14759"/>
                </a:cubicBezTo>
                <a:cubicBezTo>
                  <a:pt x="20697" y="14726"/>
                  <a:pt x="20653" y="14709"/>
                  <a:pt x="20610" y="14709"/>
                </a:cubicBezTo>
                <a:close/>
                <a:moveTo>
                  <a:pt x="21396" y="14709"/>
                </a:moveTo>
                <a:cubicBezTo>
                  <a:pt x="21353" y="14709"/>
                  <a:pt x="21309" y="14726"/>
                  <a:pt x="21276" y="14759"/>
                </a:cubicBezTo>
                <a:cubicBezTo>
                  <a:pt x="21209" y="14824"/>
                  <a:pt x="21209" y="14931"/>
                  <a:pt x="21276" y="14997"/>
                </a:cubicBezTo>
                <a:cubicBezTo>
                  <a:pt x="21342" y="15063"/>
                  <a:pt x="21450" y="15063"/>
                  <a:pt x="21517" y="14997"/>
                </a:cubicBezTo>
                <a:cubicBezTo>
                  <a:pt x="21583" y="14931"/>
                  <a:pt x="21583" y="14824"/>
                  <a:pt x="21517" y="14759"/>
                </a:cubicBezTo>
                <a:cubicBezTo>
                  <a:pt x="21483" y="14726"/>
                  <a:pt x="21440" y="14709"/>
                  <a:pt x="21396" y="14709"/>
                </a:cubicBezTo>
                <a:close/>
                <a:moveTo>
                  <a:pt x="169" y="15527"/>
                </a:moveTo>
                <a:cubicBezTo>
                  <a:pt x="126" y="15527"/>
                  <a:pt x="83" y="15543"/>
                  <a:pt x="49" y="15576"/>
                </a:cubicBezTo>
                <a:cubicBezTo>
                  <a:pt x="-17" y="15641"/>
                  <a:pt x="-17" y="15748"/>
                  <a:pt x="49" y="15814"/>
                </a:cubicBezTo>
                <a:cubicBezTo>
                  <a:pt x="116" y="15880"/>
                  <a:pt x="223" y="15880"/>
                  <a:pt x="290" y="15814"/>
                </a:cubicBezTo>
                <a:cubicBezTo>
                  <a:pt x="356" y="15748"/>
                  <a:pt x="356" y="15641"/>
                  <a:pt x="290" y="15576"/>
                </a:cubicBezTo>
                <a:cubicBezTo>
                  <a:pt x="256" y="15543"/>
                  <a:pt x="213" y="15527"/>
                  <a:pt x="169" y="15527"/>
                </a:cubicBezTo>
                <a:close/>
                <a:moveTo>
                  <a:pt x="955" y="15527"/>
                </a:moveTo>
                <a:cubicBezTo>
                  <a:pt x="912" y="15527"/>
                  <a:pt x="869" y="15543"/>
                  <a:pt x="836" y="15576"/>
                </a:cubicBezTo>
                <a:cubicBezTo>
                  <a:pt x="769" y="15641"/>
                  <a:pt x="769" y="15748"/>
                  <a:pt x="836" y="15814"/>
                </a:cubicBezTo>
                <a:cubicBezTo>
                  <a:pt x="902" y="15880"/>
                  <a:pt x="1009" y="15880"/>
                  <a:pt x="1076" y="15814"/>
                </a:cubicBezTo>
                <a:cubicBezTo>
                  <a:pt x="1142" y="15748"/>
                  <a:pt x="1142" y="15641"/>
                  <a:pt x="1076" y="15576"/>
                </a:cubicBezTo>
                <a:cubicBezTo>
                  <a:pt x="1043" y="15543"/>
                  <a:pt x="999" y="15527"/>
                  <a:pt x="955" y="15527"/>
                </a:cubicBezTo>
                <a:close/>
                <a:moveTo>
                  <a:pt x="1742" y="15527"/>
                </a:moveTo>
                <a:cubicBezTo>
                  <a:pt x="1698" y="15527"/>
                  <a:pt x="1654" y="15543"/>
                  <a:pt x="1621" y="15576"/>
                </a:cubicBezTo>
                <a:cubicBezTo>
                  <a:pt x="1555" y="15641"/>
                  <a:pt x="1555" y="15748"/>
                  <a:pt x="1621" y="15814"/>
                </a:cubicBezTo>
                <a:cubicBezTo>
                  <a:pt x="1688" y="15880"/>
                  <a:pt x="1796" y="15880"/>
                  <a:pt x="1862" y="15814"/>
                </a:cubicBezTo>
                <a:cubicBezTo>
                  <a:pt x="1928" y="15748"/>
                  <a:pt x="1928" y="15641"/>
                  <a:pt x="1862" y="15576"/>
                </a:cubicBezTo>
                <a:cubicBezTo>
                  <a:pt x="1829" y="15543"/>
                  <a:pt x="1785" y="15527"/>
                  <a:pt x="1742" y="15527"/>
                </a:cubicBezTo>
                <a:close/>
                <a:moveTo>
                  <a:pt x="2528" y="15527"/>
                </a:moveTo>
                <a:cubicBezTo>
                  <a:pt x="2484" y="15527"/>
                  <a:pt x="2441" y="15543"/>
                  <a:pt x="2408" y="15576"/>
                </a:cubicBezTo>
                <a:cubicBezTo>
                  <a:pt x="2341" y="15641"/>
                  <a:pt x="2341" y="15748"/>
                  <a:pt x="2408" y="15814"/>
                </a:cubicBezTo>
                <a:cubicBezTo>
                  <a:pt x="2474" y="15880"/>
                  <a:pt x="2582" y="15880"/>
                  <a:pt x="2648" y="15814"/>
                </a:cubicBezTo>
                <a:cubicBezTo>
                  <a:pt x="2715" y="15748"/>
                  <a:pt x="2715" y="15641"/>
                  <a:pt x="2648" y="15576"/>
                </a:cubicBezTo>
                <a:cubicBezTo>
                  <a:pt x="2615" y="15543"/>
                  <a:pt x="2571" y="15527"/>
                  <a:pt x="2528" y="15527"/>
                </a:cubicBezTo>
                <a:close/>
                <a:moveTo>
                  <a:pt x="3314" y="15527"/>
                </a:moveTo>
                <a:cubicBezTo>
                  <a:pt x="3271" y="15527"/>
                  <a:pt x="3227" y="15543"/>
                  <a:pt x="3194" y="15576"/>
                </a:cubicBezTo>
                <a:cubicBezTo>
                  <a:pt x="3127" y="15641"/>
                  <a:pt x="3127" y="15748"/>
                  <a:pt x="3194" y="15814"/>
                </a:cubicBezTo>
                <a:cubicBezTo>
                  <a:pt x="3260" y="15880"/>
                  <a:pt x="3368" y="15880"/>
                  <a:pt x="3434" y="15814"/>
                </a:cubicBezTo>
                <a:cubicBezTo>
                  <a:pt x="3500" y="15748"/>
                  <a:pt x="3500" y="15641"/>
                  <a:pt x="3434" y="15576"/>
                </a:cubicBezTo>
                <a:cubicBezTo>
                  <a:pt x="3401" y="15543"/>
                  <a:pt x="3358" y="15527"/>
                  <a:pt x="3314" y="15527"/>
                </a:cubicBezTo>
                <a:close/>
                <a:moveTo>
                  <a:pt x="4101" y="15527"/>
                </a:moveTo>
                <a:cubicBezTo>
                  <a:pt x="4057" y="15527"/>
                  <a:pt x="4013" y="15543"/>
                  <a:pt x="3980" y="15576"/>
                </a:cubicBezTo>
                <a:cubicBezTo>
                  <a:pt x="3914" y="15641"/>
                  <a:pt x="3914" y="15748"/>
                  <a:pt x="3980" y="15814"/>
                </a:cubicBezTo>
                <a:cubicBezTo>
                  <a:pt x="4047" y="15880"/>
                  <a:pt x="4154" y="15880"/>
                  <a:pt x="4220" y="15814"/>
                </a:cubicBezTo>
                <a:cubicBezTo>
                  <a:pt x="4287" y="15748"/>
                  <a:pt x="4287" y="15641"/>
                  <a:pt x="4220" y="15576"/>
                </a:cubicBezTo>
                <a:cubicBezTo>
                  <a:pt x="4187" y="15543"/>
                  <a:pt x="4144" y="15527"/>
                  <a:pt x="4101" y="15527"/>
                </a:cubicBezTo>
                <a:close/>
                <a:moveTo>
                  <a:pt x="4886" y="15527"/>
                </a:moveTo>
                <a:cubicBezTo>
                  <a:pt x="4843" y="15527"/>
                  <a:pt x="4800" y="15543"/>
                  <a:pt x="4766" y="15576"/>
                </a:cubicBezTo>
                <a:cubicBezTo>
                  <a:pt x="4700" y="15641"/>
                  <a:pt x="4700" y="15748"/>
                  <a:pt x="4766" y="15814"/>
                </a:cubicBezTo>
                <a:cubicBezTo>
                  <a:pt x="4833" y="15880"/>
                  <a:pt x="4940" y="15880"/>
                  <a:pt x="5007" y="15814"/>
                </a:cubicBezTo>
                <a:cubicBezTo>
                  <a:pt x="5073" y="15748"/>
                  <a:pt x="5073" y="15641"/>
                  <a:pt x="5007" y="15576"/>
                </a:cubicBezTo>
                <a:cubicBezTo>
                  <a:pt x="4973" y="15543"/>
                  <a:pt x="4930" y="15527"/>
                  <a:pt x="4886" y="15527"/>
                </a:cubicBezTo>
                <a:close/>
                <a:moveTo>
                  <a:pt x="5672" y="15527"/>
                </a:moveTo>
                <a:cubicBezTo>
                  <a:pt x="5629" y="15527"/>
                  <a:pt x="5586" y="15543"/>
                  <a:pt x="5553" y="15576"/>
                </a:cubicBezTo>
                <a:cubicBezTo>
                  <a:pt x="5486" y="15641"/>
                  <a:pt x="5486" y="15748"/>
                  <a:pt x="5553" y="15814"/>
                </a:cubicBezTo>
                <a:cubicBezTo>
                  <a:pt x="5619" y="15880"/>
                  <a:pt x="5726" y="15880"/>
                  <a:pt x="5793" y="15814"/>
                </a:cubicBezTo>
                <a:cubicBezTo>
                  <a:pt x="5859" y="15748"/>
                  <a:pt x="5859" y="15641"/>
                  <a:pt x="5793" y="15576"/>
                </a:cubicBezTo>
                <a:cubicBezTo>
                  <a:pt x="5760" y="15543"/>
                  <a:pt x="5716" y="15527"/>
                  <a:pt x="5672" y="15527"/>
                </a:cubicBezTo>
                <a:close/>
                <a:moveTo>
                  <a:pt x="6459" y="15527"/>
                </a:moveTo>
                <a:cubicBezTo>
                  <a:pt x="6415" y="15527"/>
                  <a:pt x="6372" y="15543"/>
                  <a:pt x="6338" y="15576"/>
                </a:cubicBezTo>
                <a:cubicBezTo>
                  <a:pt x="6272" y="15641"/>
                  <a:pt x="6272" y="15748"/>
                  <a:pt x="6338" y="15814"/>
                </a:cubicBezTo>
                <a:cubicBezTo>
                  <a:pt x="6405" y="15880"/>
                  <a:pt x="6513" y="15880"/>
                  <a:pt x="6579" y="15814"/>
                </a:cubicBezTo>
                <a:cubicBezTo>
                  <a:pt x="6646" y="15748"/>
                  <a:pt x="6646" y="15641"/>
                  <a:pt x="6579" y="15576"/>
                </a:cubicBezTo>
                <a:cubicBezTo>
                  <a:pt x="6546" y="15543"/>
                  <a:pt x="6502" y="15527"/>
                  <a:pt x="6459" y="15527"/>
                </a:cubicBezTo>
                <a:close/>
                <a:moveTo>
                  <a:pt x="7245" y="15527"/>
                </a:moveTo>
                <a:cubicBezTo>
                  <a:pt x="7202" y="15527"/>
                  <a:pt x="7158" y="15543"/>
                  <a:pt x="7125" y="15576"/>
                </a:cubicBezTo>
                <a:cubicBezTo>
                  <a:pt x="7058" y="15641"/>
                  <a:pt x="7058" y="15748"/>
                  <a:pt x="7125" y="15814"/>
                </a:cubicBezTo>
                <a:cubicBezTo>
                  <a:pt x="7191" y="15880"/>
                  <a:pt x="7299" y="15880"/>
                  <a:pt x="7365" y="15814"/>
                </a:cubicBezTo>
                <a:cubicBezTo>
                  <a:pt x="7432" y="15748"/>
                  <a:pt x="7432" y="15641"/>
                  <a:pt x="7365" y="15576"/>
                </a:cubicBezTo>
                <a:cubicBezTo>
                  <a:pt x="7332" y="15543"/>
                  <a:pt x="7289" y="15527"/>
                  <a:pt x="7245" y="15527"/>
                </a:cubicBezTo>
                <a:close/>
                <a:moveTo>
                  <a:pt x="8031" y="15527"/>
                </a:moveTo>
                <a:cubicBezTo>
                  <a:pt x="7988" y="15527"/>
                  <a:pt x="7944" y="15543"/>
                  <a:pt x="7911" y="15576"/>
                </a:cubicBezTo>
                <a:cubicBezTo>
                  <a:pt x="7845" y="15641"/>
                  <a:pt x="7845" y="15748"/>
                  <a:pt x="7911" y="15814"/>
                </a:cubicBezTo>
                <a:cubicBezTo>
                  <a:pt x="7977" y="15880"/>
                  <a:pt x="8085" y="15880"/>
                  <a:pt x="8151" y="15814"/>
                </a:cubicBezTo>
                <a:cubicBezTo>
                  <a:pt x="8217" y="15748"/>
                  <a:pt x="8217" y="15641"/>
                  <a:pt x="8151" y="15576"/>
                </a:cubicBezTo>
                <a:cubicBezTo>
                  <a:pt x="8118" y="15543"/>
                  <a:pt x="8075" y="15527"/>
                  <a:pt x="8031" y="15527"/>
                </a:cubicBezTo>
                <a:close/>
                <a:moveTo>
                  <a:pt x="8818" y="15527"/>
                </a:moveTo>
                <a:cubicBezTo>
                  <a:pt x="8774" y="15527"/>
                  <a:pt x="8730" y="15543"/>
                  <a:pt x="8697" y="15576"/>
                </a:cubicBezTo>
                <a:cubicBezTo>
                  <a:pt x="8631" y="15641"/>
                  <a:pt x="8631" y="15748"/>
                  <a:pt x="8697" y="15814"/>
                </a:cubicBezTo>
                <a:cubicBezTo>
                  <a:pt x="8764" y="15880"/>
                  <a:pt x="8871" y="15880"/>
                  <a:pt x="8937" y="15814"/>
                </a:cubicBezTo>
                <a:cubicBezTo>
                  <a:pt x="9004" y="15748"/>
                  <a:pt x="9004" y="15641"/>
                  <a:pt x="8937" y="15576"/>
                </a:cubicBezTo>
                <a:cubicBezTo>
                  <a:pt x="8904" y="15543"/>
                  <a:pt x="8861" y="15527"/>
                  <a:pt x="8818" y="15527"/>
                </a:cubicBezTo>
                <a:close/>
                <a:moveTo>
                  <a:pt x="9603" y="15527"/>
                </a:moveTo>
                <a:cubicBezTo>
                  <a:pt x="9560" y="15527"/>
                  <a:pt x="9517" y="15543"/>
                  <a:pt x="9483" y="15576"/>
                </a:cubicBezTo>
                <a:cubicBezTo>
                  <a:pt x="9417" y="15641"/>
                  <a:pt x="9417" y="15748"/>
                  <a:pt x="9483" y="15814"/>
                </a:cubicBezTo>
                <a:cubicBezTo>
                  <a:pt x="9550" y="15880"/>
                  <a:pt x="9657" y="15880"/>
                  <a:pt x="9724" y="15814"/>
                </a:cubicBezTo>
                <a:cubicBezTo>
                  <a:pt x="9790" y="15748"/>
                  <a:pt x="9790" y="15641"/>
                  <a:pt x="9724" y="15576"/>
                </a:cubicBezTo>
                <a:cubicBezTo>
                  <a:pt x="9690" y="15543"/>
                  <a:pt x="9647" y="15527"/>
                  <a:pt x="9603" y="15527"/>
                </a:cubicBezTo>
                <a:close/>
                <a:moveTo>
                  <a:pt x="10390" y="15527"/>
                </a:moveTo>
                <a:cubicBezTo>
                  <a:pt x="10346" y="15527"/>
                  <a:pt x="10303" y="15543"/>
                  <a:pt x="10270" y="15576"/>
                </a:cubicBezTo>
                <a:cubicBezTo>
                  <a:pt x="10203" y="15641"/>
                  <a:pt x="10203" y="15748"/>
                  <a:pt x="10270" y="15814"/>
                </a:cubicBezTo>
                <a:cubicBezTo>
                  <a:pt x="10336" y="15880"/>
                  <a:pt x="10444" y="15880"/>
                  <a:pt x="10510" y="15814"/>
                </a:cubicBezTo>
                <a:cubicBezTo>
                  <a:pt x="10576" y="15748"/>
                  <a:pt x="10576" y="15641"/>
                  <a:pt x="10510" y="15576"/>
                </a:cubicBezTo>
                <a:cubicBezTo>
                  <a:pt x="10477" y="15543"/>
                  <a:pt x="10433" y="15527"/>
                  <a:pt x="10390" y="15527"/>
                </a:cubicBezTo>
                <a:close/>
                <a:moveTo>
                  <a:pt x="11176" y="15527"/>
                </a:moveTo>
                <a:cubicBezTo>
                  <a:pt x="11132" y="15527"/>
                  <a:pt x="11089" y="15543"/>
                  <a:pt x="11055" y="15576"/>
                </a:cubicBezTo>
                <a:cubicBezTo>
                  <a:pt x="10989" y="15641"/>
                  <a:pt x="10989" y="15748"/>
                  <a:pt x="11055" y="15814"/>
                </a:cubicBezTo>
                <a:cubicBezTo>
                  <a:pt x="11122" y="15880"/>
                  <a:pt x="11230" y="15880"/>
                  <a:pt x="11296" y="15814"/>
                </a:cubicBezTo>
                <a:cubicBezTo>
                  <a:pt x="11363" y="15748"/>
                  <a:pt x="11363" y="15641"/>
                  <a:pt x="11296" y="15576"/>
                </a:cubicBezTo>
                <a:cubicBezTo>
                  <a:pt x="11263" y="15543"/>
                  <a:pt x="11219" y="15527"/>
                  <a:pt x="11176" y="15527"/>
                </a:cubicBezTo>
                <a:close/>
                <a:moveTo>
                  <a:pt x="11962" y="15527"/>
                </a:moveTo>
                <a:cubicBezTo>
                  <a:pt x="11919" y="15527"/>
                  <a:pt x="11875" y="15543"/>
                  <a:pt x="11842" y="15576"/>
                </a:cubicBezTo>
                <a:cubicBezTo>
                  <a:pt x="11775" y="15641"/>
                  <a:pt x="11775" y="15748"/>
                  <a:pt x="11842" y="15814"/>
                </a:cubicBezTo>
                <a:cubicBezTo>
                  <a:pt x="11908" y="15880"/>
                  <a:pt x="12016" y="15880"/>
                  <a:pt x="12083" y="15814"/>
                </a:cubicBezTo>
                <a:cubicBezTo>
                  <a:pt x="12149" y="15748"/>
                  <a:pt x="12149" y="15641"/>
                  <a:pt x="12083" y="15576"/>
                </a:cubicBezTo>
                <a:cubicBezTo>
                  <a:pt x="12049" y="15543"/>
                  <a:pt x="12006" y="15527"/>
                  <a:pt x="11962" y="15527"/>
                </a:cubicBezTo>
                <a:close/>
                <a:moveTo>
                  <a:pt x="12748" y="15527"/>
                </a:moveTo>
                <a:cubicBezTo>
                  <a:pt x="12705" y="15527"/>
                  <a:pt x="12661" y="15543"/>
                  <a:pt x="12628" y="15576"/>
                </a:cubicBezTo>
                <a:cubicBezTo>
                  <a:pt x="12562" y="15641"/>
                  <a:pt x="12562" y="15748"/>
                  <a:pt x="12628" y="15814"/>
                </a:cubicBezTo>
                <a:cubicBezTo>
                  <a:pt x="12694" y="15880"/>
                  <a:pt x="12802" y="15880"/>
                  <a:pt x="12868" y="15814"/>
                </a:cubicBezTo>
                <a:cubicBezTo>
                  <a:pt x="12935" y="15748"/>
                  <a:pt x="12935" y="15641"/>
                  <a:pt x="12868" y="15576"/>
                </a:cubicBezTo>
                <a:cubicBezTo>
                  <a:pt x="12835" y="15543"/>
                  <a:pt x="12792" y="15527"/>
                  <a:pt x="12748" y="15527"/>
                </a:cubicBezTo>
                <a:close/>
                <a:moveTo>
                  <a:pt x="13535" y="15527"/>
                </a:moveTo>
                <a:cubicBezTo>
                  <a:pt x="13491" y="15527"/>
                  <a:pt x="13447" y="15543"/>
                  <a:pt x="13414" y="15576"/>
                </a:cubicBezTo>
                <a:cubicBezTo>
                  <a:pt x="13348" y="15641"/>
                  <a:pt x="13348" y="15748"/>
                  <a:pt x="13414" y="15814"/>
                </a:cubicBezTo>
                <a:cubicBezTo>
                  <a:pt x="13481" y="15880"/>
                  <a:pt x="13588" y="15880"/>
                  <a:pt x="13654" y="15814"/>
                </a:cubicBezTo>
                <a:cubicBezTo>
                  <a:pt x="13721" y="15748"/>
                  <a:pt x="13721" y="15641"/>
                  <a:pt x="13654" y="15576"/>
                </a:cubicBezTo>
                <a:cubicBezTo>
                  <a:pt x="13621" y="15543"/>
                  <a:pt x="13578" y="15527"/>
                  <a:pt x="13535" y="15527"/>
                </a:cubicBezTo>
                <a:close/>
                <a:moveTo>
                  <a:pt x="14320" y="15527"/>
                </a:moveTo>
                <a:cubicBezTo>
                  <a:pt x="14277" y="15527"/>
                  <a:pt x="14234" y="15543"/>
                  <a:pt x="14201" y="15576"/>
                </a:cubicBezTo>
                <a:cubicBezTo>
                  <a:pt x="14134" y="15641"/>
                  <a:pt x="14134" y="15748"/>
                  <a:pt x="14201" y="15814"/>
                </a:cubicBezTo>
                <a:cubicBezTo>
                  <a:pt x="14267" y="15880"/>
                  <a:pt x="14374" y="15880"/>
                  <a:pt x="14441" y="15814"/>
                </a:cubicBezTo>
                <a:cubicBezTo>
                  <a:pt x="14507" y="15748"/>
                  <a:pt x="14507" y="15641"/>
                  <a:pt x="14441" y="15576"/>
                </a:cubicBezTo>
                <a:cubicBezTo>
                  <a:pt x="14408" y="15543"/>
                  <a:pt x="14364" y="15527"/>
                  <a:pt x="14320" y="15527"/>
                </a:cubicBezTo>
                <a:close/>
                <a:moveTo>
                  <a:pt x="15107" y="15527"/>
                </a:moveTo>
                <a:cubicBezTo>
                  <a:pt x="15063" y="15527"/>
                  <a:pt x="15019" y="15543"/>
                  <a:pt x="14986" y="15576"/>
                </a:cubicBezTo>
                <a:cubicBezTo>
                  <a:pt x="14920" y="15641"/>
                  <a:pt x="14920" y="15748"/>
                  <a:pt x="14986" y="15814"/>
                </a:cubicBezTo>
                <a:cubicBezTo>
                  <a:pt x="15053" y="15880"/>
                  <a:pt x="15161" y="15880"/>
                  <a:pt x="15227" y="15814"/>
                </a:cubicBezTo>
                <a:cubicBezTo>
                  <a:pt x="15293" y="15748"/>
                  <a:pt x="15293" y="15641"/>
                  <a:pt x="15227" y="15576"/>
                </a:cubicBezTo>
                <a:cubicBezTo>
                  <a:pt x="15194" y="15543"/>
                  <a:pt x="15150" y="15527"/>
                  <a:pt x="15107" y="15527"/>
                </a:cubicBezTo>
                <a:close/>
                <a:moveTo>
                  <a:pt x="15893" y="15527"/>
                </a:moveTo>
                <a:cubicBezTo>
                  <a:pt x="15849" y="15527"/>
                  <a:pt x="15806" y="15543"/>
                  <a:pt x="15772" y="15576"/>
                </a:cubicBezTo>
                <a:cubicBezTo>
                  <a:pt x="15706" y="15641"/>
                  <a:pt x="15706" y="15748"/>
                  <a:pt x="15772" y="15814"/>
                </a:cubicBezTo>
                <a:cubicBezTo>
                  <a:pt x="15839" y="15880"/>
                  <a:pt x="15947" y="15880"/>
                  <a:pt x="16013" y="15814"/>
                </a:cubicBezTo>
                <a:cubicBezTo>
                  <a:pt x="16080" y="15748"/>
                  <a:pt x="16080" y="15641"/>
                  <a:pt x="16013" y="15576"/>
                </a:cubicBezTo>
                <a:cubicBezTo>
                  <a:pt x="15980" y="15543"/>
                  <a:pt x="15936" y="15527"/>
                  <a:pt x="15893" y="15527"/>
                </a:cubicBezTo>
                <a:close/>
                <a:moveTo>
                  <a:pt x="16679" y="15527"/>
                </a:moveTo>
                <a:cubicBezTo>
                  <a:pt x="16636" y="15527"/>
                  <a:pt x="16592" y="15543"/>
                  <a:pt x="16559" y="15576"/>
                </a:cubicBezTo>
                <a:cubicBezTo>
                  <a:pt x="16492" y="15641"/>
                  <a:pt x="16492" y="15748"/>
                  <a:pt x="16559" y="15814"/>
                </a:cubicBezTo>
                <a:cubicBezTo>
                  <a:pt x="16625" y="15880"/>
                  <a:pt x="16733" y="15880"/>
                  <a:pt x="16800" y="15814"/>
                </a:cubicBezTo>
                <a:cubicBezTo>
                  <a:pt x="16866" y="15748"/>
                  <a:pt x="16866" y="15641"/>
                  <a:pt x="16800" y="15576"/>
                </a:cubicBezTo>
                <a:cubicBezTo>
                  <a:pt x="16766" y="15543"/>
                  <a:pt x="16723" y="15527"/>
                  <a:pt x="16679" y="15527"/>
                </a:cubicBezTo>
                <a:close/>
                <a:moveTo>
                  <a:pt x="17465" y="15527"/>
                </a:moveTo>
                <a:cubicBezTo>
                  <a:pt x="17422" y="15527"/>
                  <a:pt x="17378" y="15543"/>
                  <a:pt x="17345" y="15576"/>
                </a:cubicBezTo>
                <a:cubicBezTo>
                  <a:pt x="17279" y="15641"/>
                  <a:pt x="17279" y="15748"/>
                  <a:pt x="17345" y="15814"/>
                </a:cubicBezTo>
                <a:cubicBezTo>
                  <a:pt x="17411" y="15880"/>
                  <a:pt x="17519" y="15880"/>
                  <a:pt x="17585" y="15814"/>
                </a:cubicBezTo>
                <a:cubicBezTo>
                  <a:pt x="17652" y="15748"/>
                  <a:pt x="17652" y="15641"/>
                  <a:pt x="17585" y="15576"/>
                </a:cubicBezTo>
                <a:cubicBezTo>
                  <a:pt x="17552" y="15543"/>
                  <a:pt x="17509" y="15527"/>
                  <a:pt x="17465" y="15527"/>
                </a:cubicBezTo>
                <a:close/>
                <a:moveTo>
                  <a:pt x="18252" y="15527"/>
                </a:moveTo>
                <a:cubicBezTo>
                  <a:pt x="18208" y="15527"/>
                  <a:pt x="18165" y="15543"/>
                  <a:pt x="18131" y="15576"/>
                </a:cubicBezTo>
                <a:cubicBezTo>
                  <a:pt x="18065" y="15641"/>
                  <a:pt x="18065" y="15748"/>
                  <a:pt x="18131" y="15814"/>
                </a:cubicBezTo>
                <a:cubicBezTo>
                  <a:pt x="18198" y="15880"/>
                  <a:pt x="18305" y="15880"/>
                  <a:pt x="18371" y="15814"/>
                </a:cubicBezTo>
                <a:cubicBezTo>
                  <a:pt x="18438" y="15748"/>
                  <a:pt x="18438" y="15641"/>
                  <a:pt x="18371" y="15576"/>
                </a:cubicBezTo>
                <a:cubicBezTo>
                  <a:pt x="18338" y="15543"/>
                  <a:pt x="18295" y="15527"/>
                  <a:pt x="18252" y="15527"/>
                </a:cubicBezTo>
                <a:close/>
                <a:moveTo>
                  <a:pt x="19037" y="15527"/>
                </a:moveTo>
                <a:cubicBezTo>
                  <a:pt x="18994" y="15527"/>
                  <a:pt x="18951" y="15543"/>
                  <a:pt x="18918" y="15576"/>
                </a:cubicBezTo>
                <a:cubicBezTo>
                  <a:pt x="18851" y="15641"/>
                  <a:pt x="18851" y="15748"/>
                  <a:pt x="18918" y="15814"/>
                </a:cubicBezTo>
                <a:cubicBezTo>
                  <a:pt x="18984" y="15880"/>
                  <a:pt x="19091" y="15880"/>
                  <a:pt x="19158" y="15814"/>
                </a:cubicBezTo>
                <a:cubicBezTo>
                  <a:pt x="19224" y="15748"/>
                  <a:pt x="19224" y="15641"/>
                  <a:pt x="19158" y="15576"/>
                </a:cubicBezTo>
                <a:cubicBezTo>
                  <a:pt x="19125" y="15543"/>
                  <a:pt x="19081" y="15527"/>
                  <a:pt x="19037" y="15527"/>
                </a:cubicBezTo>
                <a:close/>
                <a:moveTo>
                  <a:pt x="19824" y="15527"/>
                </a:moveTo>
                <a:cubicBezTo>
                  <a:pt x="19780" y="15527"/>
                  <a:pt x="19736" y="15543"/>
                  <a:pt x="19703" y="15576"/>
                </a:cubicBezTo>
                <a:cubicBezTo>
                  <a:pt x="19637" y="15641"/>
                  <a:pt x="19637" y="15748"/>
                  <a:pt x="19703" y="15814"/>
                </a:cubicBezTo>
                <a:cubicBezTo>
                  <a:pt x="19770" y="15880"/>
                  <a:pt x="19878" y="15880"/>
                  <a:pt x="19944" y="15814"/>
                </a:cubicBezTo>
                <a:cubicBezTo>
                  <a:pt x="20010" y="15748"/>
                  <a:pt x="20010" y="15641"/>
                  <a:pt x="19944" y="15576"/>
                </a:cubicBezTo>
                <a:cubicBezTo>
                  <a:pt x="19911" y="15543"/>
                  <a:pt x="19867" y="15527"/>
                  <a:pt x="19824" y="15527"/>
                </a:cubicBezTo>
                <a:close/>
                <a:moveTo>
                  <a:pt x="20610" y="15527"/>
                </a:moveTo>
                <a:cubicBezTo>
                  <a:pt x="20566" y="15527"/>
                  <a:pt x="20523" y="15543"/>
                  <a:pt x="20490" y="15576"/>
                </a:cubicBezTo>
                <a:cubicBezTo>
                  <a:pt x="20423" y="15641"/>
                  <a:pt x="20423" y="15748"/>
                  <a:pt x="20490" y="15814"/>
                </a:cubicBezTo>
                <a:cubicBezTo>
                  <a:pt x="20556" y="15880"/>
                  <a:pt x="20664" y="15880"/>
                  <a:pt x="20730" y="15814"/>
                </a:cubicBezTo>
                <a:cubicBezTo>
                  <a:pt x="20797" y="15748"/>
                  <a:pt x="20797" y="15641"/>
                  <a:pt x="20730" y="15576"/>
                </a:cubicBezTo>
                <a:cubicBezTo>
                  <a:pt x="20697" y="15543"/>
                  <a:pt x="20653" y="15527"/>
                  <a:pt x="20610" y="15527"/>
                </a:cubicBezTo>
                <a:close/>
                <a:moveTo>
                  <a:pt x="21396" y="15527"/>
                </a:moveTo>
                <a:cubicBezTo>
                  <a:pt x="21353" y="15527"/>
                  <a:pt x="21309" y="15543"/>
                  <a:pt x="21276" y="15576"/>
                </a:cubicBezTo>
                <a:cubicBezTo>
                  <a:pt x="21209" y="15641"/>
                  <a:pt x="21209" y="15748"/>
                  <a:pt x="21276" y="15814"/>
                </a:cubicBezTo>
                <a:cubicBezTo>
                  <a:pt x="21342" y="15880"/>
                  <a:pt x="21450" y="15880"/>
                  <a:pt x="21517" y="15814"/>
                </a:cubicBezTo>
                <a:cubicBezTo>
                  <a:pt x="21583" y="15748"/>
                  <a:pt x="21583" y="15641"/>
                  <a:pt x="21517" y="15576"/>
                </a:cubicBezTo>
                <a:cubicBezTo>
                  <a:pt x="21483" y="15543"/>
                  <a:pt x="21440" y="15527"/>
                  <a:pt x="21396" y="15527"/>
                </a:cubicBezTo>
                <a:close/>
                <a:moveTo>
                  <a:pt x="169" y="16344"/>
                </a:moveTo>
                <a:cubicBezTo>
                  <a:pt x="126" y="16344"/>
                  <a:pt x="83" y="16361"/>
                  <a:pt x="49" y="16394"/>
                </a:cubicBezTo>
                <a:cubicBezTo>
                  <a:pt x="-17" y="16459"/>
                  <a:pt x="-17" y="16565"/>
                  <a:pt x="49" y="16631"/>
                </a:cubicBezTo>
                <a:cubicBezTo>
                  <a:pt x="116" y="16697"/>
                  <a:pt x="223" y="16697"/>
                  <a:pt x="290" y="16631"/>
                </a:cubicBezTo>
                <a:cubicBezTo>
                  <a:pt x="356" y="16565"/>
                  <a:pt x="356" y="16459"/>
                  <a:pt x="290" y="16394"/>
                </a:cubicBezTo>
                <a:cubicBezTo>
                  <a:pt x="256" y="16361"/>
                  <a:pt x="213" y="16344"/>
                  <a:pt x="169" y="16344"/>
                </a:cubicBezTo>
                <a:close/>
                <a:moveTo>
                  <a:pt x="955" y="16344"/>
                </a:moveTo>
                <a:cubicBezTo>
                  <a:pt x="912" y="16344"/>
                  <a:pt x="869" y="16361"/>
                  <a:pt x="836" y="16394"/>
                </a:cubicBezTo>
                <a:cubicBezTo>
                  <a:pt x="769" y="16459"/>
                  <a:pt x="769" y="16565"/>
                  <a:pt x="836" y="16631"/>
                </a:cubicBezTo>
                <a:cubicBezTo>
                  <a:pt x="902" y="16697"/>
                  <a:pt x="1009" y="16697"/>
                  <a:pt x="1076" y="16631"/>
                </a:cubicBezTo>
                <a:cubicBezTo>
                  <a:pt x="1142" y="16565"/>
                  <a:pt x="1142" y="16459"/>
                  <a:pt x="1076" y="16394"/>
                </a:cubicBezTo>
                <a:cubicBezTo>
                  <a:pt x="1043" y="16361"/>
                  <a:pt x="999" y="16344"/>
                  <a:pt x="955" y="16344"/>
                </a:cubicBezTo>
                <a:close/>
                <a:moveTo>
                  <a:pt x="1742" y="16344"/>
                </a:moveTo>
                <a:cubicBezTo>
                  <a:pt x="1698" y="16344"/>
                  <a:pt x="1654" y="16361"/>
                  <a:pt x="1621" y="16394"/>
                </a:cubicBezTo>
                <a:cubicBezTo>
                  <a:pt x="1555" y="16459"/>
                  <a:pt x="1555" y="16565"/>
                  <a:pt x="1621" y="16631"/>
                </a:cubicBezTo>
                <a:cubicBezTo>
                  <a:pt x="1688" y="16697"/>
                  <a:pt x="1796" y="16697"/>
                  <a:pt x="1862" y="16631"/>
                </a:cubicBezTo>
                <a:cubicBezTo>
                  <a:pt x="1928" y="16565"/>
                  <a:pt x="1928" y="16459"/>
                  <a:pt x="1862" y="16394"/>
                </a:cubicBezTo>
                <a:cubicBezTo>
                  <a:pt x="1829" y="16361"/>
                  <a:pt x="1785" y="16344"/>
                  <a:pt x="1742" y="16344"/>
                </a:cubicBezTo>
                <a:close/>
                <a:moveTo>
                  <a:pt x="2528" y="16344"/>
                </a:moveTo>
                <a:cubicBezTo>
                  <a:pt x="2484" y="16344"/>
                  <a:pt x="2441" y="16361"/>
                  <a:pt x="2408" y="16394"/>
                </a:cubicBezTo>
                <a:cubicBezTo>
                  <a:pt x="2341" y="16459"/>
                  <a:pt x="2341" y="16565"/>
                  <a:pt x="2408" y="16631"/>
                </a:cubicBezTo>
                <a:cubicBezTo>
                  <a:pt x="2474" y="16697"/>
                  <a:pt x="2582" y="16697"/>
                  <a:pt x="2648" y="16631"/>
                </a:cubicBezTo>
                <a:cubicBezTo>
                  <a:pt x="2715" y="16565"/>
                  <a:pt x="2715" y="16459"/>
                  <a:pt x="2648" y="16394"/>
                </a:cubicBezTo>
                <a:cubicBezTo>
                  <a:pt x="2615" y="16361"/>
                  <a:pt x="2571" y="16344"/>
                  <a:pt x="2528" y="16344"/>
                </a:cubicBezTo>
                <a:close/>
                <a:moveTo>
                  <a:pt x="3314" y="16344"/>
                </a:moveTo>
                <a:cubicBezTo>
                  <a:pt x="3271" y="16344"/>
                  <a:pt x="3227" y="16361"/>
                  <a:pt x="3194" y="16394"/>
                </a:cubicBezTo>
                <a:cubicBezTo>
                  <a:pt x="3127" y="16459"/>
                  <a:pt x="3127" y="16565"/>
                  <a:pt x="3194" y="16631"/>
                </a:cubicBezTo>
                <a:cubicBezTo>
                  <a:pt x="3260" y="16697"/>
                  <a:pt x="3368" y="16697"/>
                  <a:pt x="3434" y="16631"/>
                </a:cubicBezTo>
                <a:cubicBezTo>
                  <a:pt x="3500" y="16565"/>
                  <a:pt x="3500" y="16459"/>
                  <a:pt x="3434" y="16394"/>
                </a:cubicBezTo>
                <a:cubicBezTo>
                  <a:pt x="3401" y="16361"/>
                  <a:pt x="3358" y="16344"/>
                  <a:pt x="3314" y="16344"/>
                </a:cubicBezTo>
                <a:close/>
                <a:moveTo>
                  <a:pt x="4101" y="16344"/>
                </a:moveTo>
                <a:cubicBezTo>
                  <a:pt x="4057" y="16344"/>
                  <a:pt x="4013" y="16361"/>
                  <a:pt x="3980" y="16394"/>
                </a:cubicBezTo>
                <a:cubicBezTo>
                  <a:pt x="3914" y="16459"/>
                  <a:pt x="3914" y="16565"/>
                  <a:pt x="3980" y="16631"/>
                </a:cubicBezTo>
                <a:cubicBezTo>
                  <a:pt x="4047" y="16697"/>
                  <a:pt x="4154" y="16697"/>
                  <a:pt x="4220" y="16631"/>
                </a:cubicBezTo>
                <a:cubicBezTo>
                  <a:pt x="4287" y="16565"/>
                  <a:pt x="4287" y="16459"/>
                  <a:pt x="4220" y="16394"/>
                </a:cubicBezTo>
                <a:cubicBezTo>
                  <a:pt x="4187" y="16361"/>
                  <a:pt x="4144" y="16344"/>
                  <a:pt x="4101" y="16344"/>
                </a:cubicBezTo>
                <a:close/>
                <a:moveTo>
                  <a:pt x="4886" y="16344"/>
                </a:moveTo>
                <a:cubicBezTo>
                  <a:pt x="4843" y="16344"/>
                  <a:pt x="4800" y="16361"/>
                  <a:pt x="4766" y="16394"/>
                </a:cubicBezTo>
                <a:cubicBezTo>
                  <a:pt x="4700" y="16459"/>
                  <a:pt x="4700" y="16565"/>
                  <a:pt x="4766" y="16631"/>
                </a:cubicBezTo>
                <a:cubicBezTo>
                  <a:pt x="4833" y="16697"/>
                  <a:pt x="4940" y="16697"/>
                  <a:pt x="5007" y="16631"/>
                </a:cubicBezTo>
                <a:cubicBezTo>
                  <a:pt x="5073" y="16565"/>
                  <a:pt x="5073" y="16459"/>
                  <a:pt x="5007" y="16394"/>
                </a:cubicBezTo>
                <a:cubicBezTo>
                  <a:pt x="4973" y="16361"/>
                  <a:pt x="4930" y="16344"/>
                  <a:pt x="4886" y="16344"/>
                </a:cubicBezTo>
                <a:close/>
                <a:moveTo>
                  <a:pt x="5672" y="16344"/>
                </a:moveTo>
                <a:cubicBezTo>
                  <a:pt x="5629" y="16344"/>
                  <a:pt x="5586" y="16361"/>
                  <a:pt x="5553" y="16394"/>
                </a:cubicBezTo>
                <a:cubicBezTo>
                  <a:pt x="5486" y="16459"/>
                  <a:pt x="5486" y="16565"/>
                  <a:pt x="5553" y="16631"/>
                </a:cubicBezTo>
                <a:cubicBezTo>
                  <a:pt x="5619" y="16697"/>
                  <a:pt x="5726" y="16697"/>
                  <a:pt x="5793" y="16631"/>
                </a:cubicBezTo>
                <a:cubicBezTo>
                  <a:pt x="5859" y="16565"/>
                  <a:pt x="5859" y="16459"/>
                  <a:pt x="5793" y="16394"/>
                </a:cubicBezTo>
                <a:cubicBezTo>
                  <a:pt x="5760" y="16361"/>
                  <a:pt x="5716" y="16344"/>
                  <a:pt x="5672" y="16344"/>
                </a:cubicBezTo>
                <a:close/>
                <a:moveTo>
                  <a:pt x="6459" y="16344"/>
                </a:moveTo>
                <a:cubicBezTo>
                  <a:pt x="6415" y="16344"/>
                  <a:pt x="6372" y="16361"/>
                  <a:pt x="6338" y="16394"/>
                </a:cubicBezTo>
                <a:cubicBezTo>
                  <a:pt x="6272" y="16459"/>
                  <a:pt x="6272" y="16565"/>
                  <a:pt x="6338" y="16631"/>
                </a:cubicBezTo>
                <a:cubicBezTo>
                  <a:pt x="6405" y="16697"/>
                  <a:pt x="6513" y="16697"/>
                  <a:pt x="6579" y="16631"/>
                </a:cubicBezTo>
                <a:cubicBezTo>
                  <a:pt x="6646" y="16565"/>
                  <a:pt x="6646" y="16459"/>
                  <a:pt x="6579" y="16394"/>
                </a:cubicBezTo>
                <a:cubicBezTo>
                  <a:pt x="6546" y="16361"/>
                  <a:pt x="6502" y="16344"/>
                  <a:pt x="6459" y="16344"/>
                </a:cubicBezTo>
                <a:close/>
                <a:moveTo>
                  <a:pt x="7245" y="16344"/>
                </a:moveTo>
                <a:cubicBezTo>
                  <a:pt x="7202" y="16344"/>
                  <a:pt x="7158" y="16361"/>
                  <a:pt x="7125" y="16394"/>
                </a:cubicBezTo>
                <a:cubicBezTo>
                  <a:pt x="7058" y="16459"/>
                  <a:pt x="7058" y="16565"/>
                  <a:pt x="7125" y="16631"/>
                </a:cubicBezTo>
                <a:cubicBezTo>
                  <a:pt x="7191" y="16697"/>
                  <a:pt x="7299" y="16697"/>
                  <a:pt x="7365" y="16631"/>
                </a:cubicBezTo>
                <a:cubicBezTo>
                  <a:pt x="7432" y="16565"/>
                  <a:pt x="7432" y="16459"/>
                  <a:pt x="7365" y="16394"/>
                </a:cubicBezTo>
                <a:cubicBezTo>
                  <a:pt x="7332" y="16361"/>
                  <a:pt x="7289" y="16344"/>
                  <a:pt x="7245" y="16344"/>
                </a:cubicBezTo>
                <a:close/>
                <a:moveTo>
                  <a:pt x="8031" y="16344"/>
                </a:moveTo>
                <a:cubicBezTo>
                  <a:pt x="7988" y="16344"/>
                  <a:pt x="7944" y="16361"/>
                  <a:pt x="7911" y="16394"/>
                </a:cubicBezTo>
                <a:cubicBezTo>
                  <a:pt x="7845" y="16459"/>
                  <a:pt x="7845" y="16565"/>
                  <a:pt x="7911" y="16631"/>
                </a:cubicBezTo>
                <a:cubicBezTo>
                  <a:pt x="7977" y="16697"/>
                  <a:pt x="8085" y="16697"/>
                  <a:pt x="8151" y="16631"/>
                </a:cubicBezTo>
                <a:cubicBezTo>
                  <a:pt x="8217" y="16565"/>
                  <a:pt x="8217" y="16459"/>
                  <a:pt x="8151" y="16394"/>
                </a:cubicBezTo>
                <a:cubicBezTo>
                  <a:pt x="8118" y="16361"/>
                  <a:pt x="8075" y="16344"/>
                  <a:pt x="8031" y="16344"/>
                </a:cubicBezTo>
                <a:close/>
                <a:moveTo>
                  <a:pt x="8818" y="16344"/>
                </a:moveTo>
                <a:cubicBezTo>
                  <a:pt x="8774" y="16344"/>
                  <a:pt x="8730" y="16361"/>
                  <a:pt x="8697" y="16394"/>
                </a:cubicBezTo>
                <a:cubicBezTo>
                  <a:pt x="8631" y="16459"/>
                  <a:pt x="8631" y="16565"/>
                  <a:pt x="8697" y="16631"/>
                </a:cubicBezTo>
                <a:cubicBezTo>
                  <a:pt x="8764" y="16697"/>
                  <a:pt x="8871" y="16697"/>
                  <a:pt x="8937" y="16631"/>
                </a:cubicBezTo>
                <a:cubicBezTo>
                  <a:pt x="9004" y="16565"/>
                  <a:pt x="9004" y="16459"/>
                  <a:pt x="8937" y="16394"/>
                </a:cubicBezTo>
                <a:cubicBezTo>
                  <a:pt x="8904" y="16361"/>
                  <a:pt x="8861" y="16344"/>
                  <a:pt x="8818" y="16344"/>
                </a:cubicBezTo>
                <a:close/>
                <a:moveTo>
                  <a:pt x="9603" y="16344"/>
                </a:moveTo>
                <a:cubicBezTo>
                  <a:pt x="9560" y="16344"/>
                  <a:pt x="9517" y="16361"/>
                  <a:pt x="9483" y="16394"/>
                </a:cubicBezTo>
                <a:cubicBezTo>
                  <a:pt x="9417" y="16459"/>
                  <a:pt x="9417" y="16565"/>
                  <a:pt x="9483" y="16631"/>
                </a:cubicBezTo>
                <a:cubicBezTo>
                  <a:pt x="9550" y="16697"/>
                  <a:pt x="9657" y="16697"/>
                  <a:pt x="9724" y="16631"/>
                </a:cubicBezTo>
                <a:cubicBezTo>
                  <a:pt x="9790" y="16565"/>
                  <a:pt x="9790" y="16459"/>
                  <a:pt x="9724" y="16394"/>
                </a:cubicBezTo>
                <a:cubicBezTo>
                  <a:pt x="9690" y="16361"/>
                  <a:pt x="9647" y="16344"/>
                  <a:pt x="9603" y="16344"/>
                </a:cubicBezTo>
                <a:close/>
                <a:moveTo>
                  <a:pt x="10390" y="16344"/>
                </a:moveTo>
                <a:cubicBezTo>
                  <a:pt x="10346" y="16344"/>
                  <a:pt x="10303" y="16361"/>
                  <a:pt x="10270" y="16394"/>
                </a:cubicBezTo>
                <a:cubicBezTo>
                  <a:pt x="10203" y="16459"/>
                  <a:pt x="10203" y="16565"/>
                  <a:pt x="10270" y="16631"/>
                </a:cubicBezTo>
                <a:cubicBezTo>
                  <a:pt x="10336" y="16697"/>
                  <a:pt x="10444" y="16697"/>
                  <a:pt x="10510" y="16631"/>
                </a:cubicBezTo>
                <a:cubicBezTo>
                  <a:pt x="10576" y="16565"/>
                  <a:pt x="10576" y="16459"/>
                  <a:pt x="10510" y="16394"/>
                </a:cubicBezTo>
                <a:cubicBezTo>
                  <a:pt x="10477" y="16361"/>
                  <a:pt x="10433" y="16344"/>
                  <a:pt x="10390" y="16344"/>
                </a:cubicBezTo>
                <a:close/>
                <a:moveTo>
                  <a:pt x="11176" y="16344"/>
                </a:moveTo>
                <a:cubicBezTo>
                  <a:pt x="11132" y="16344"/>
                  <a:pt x="11089" y="16361"/>
                  <a:pt x="11055" y="16394"/>
                </a:cubicBezTo>
                <a:cubicBezTo>
                  <a:pt x="10989" y="16459"/>
                  <a:pt x="10989" y="16565"/>
                  <a:pt x="11055" y="16631"/>
                </a:cubicBezTo>
                <a:cubicBezTo>
                  <a:pt x="11122" y="16697"/>
                  <a:pt x="11230" y="16697"/>
                  <a:pt x="11296" y="16631"/>
                </a:cubicBezTo>
                <a:cubicBezTo>
                  <a:pt x="11363" y="16565"/>
                  <a:pt x="11363" y="16459"/>
                  <a:pt x="11296" y="16394"/>
                </a:cubicBezTo>
                <a:cubicBezTo>
                  <a:pt x="11263" y="16361"/>
                  <a:pt x="11219" y="16344"/>
                  <a:pt x="11176" y="16344"/>
                </a:cubicBezTo>
                <a:close/>
                <a:moveTo>
                  <a:pt x="11962" y="16344"/>
                </a:moveTo>
                <a:cubicBezTo>
                  <a:pt x="11919" y="16344"/>
                  <a:pt x="11875" y="16361"/>
                  <a:pt x="11842" y="16394"/>
                </a:cubicBezTo>
                <a:cubicBezTo>
                  <a:pt x="11775" y="16459"/>
                  <a:pt x="11775" y="16565"/>
                  <a:pt x="11842" y="16631"/>
                </a:cubicBezTo>
                <a:cubicBezTo>
                  <a:pt x="11908" y="16697"/>
                  <a:pt x="12016" y="16697"/>
                  <a:pt x="12083" y="16631"/>
                </a:cubicBezTo>
                <a:cubicBezTo>
                  <a:pt x="12149" y="16565"/>
                  <a:pt x="12149" y="16459"/>
                  <a:pt x="12083" y="16394"/>
                </a:cubicBezTo>
                <a:cubicBezTo>
                  <a:pt x="12049" y="16361"/>
                  <a:pt x="12006" y="16344"/>
                  <a:pt x="11962" y="16344"/>
                </a:cubicBezTo>
                <a:close/>
                <a:moveTo>
                  <a:pt x="12748" y="16344"/>
                </a:moveTo>
                <a:cubicBezTo>
                  <a:pt x="12705" y="16344"/>
                  <a:pt x="12661" y="16361"/>
                  <a:pt x="12628" y="16394"/>
                </a:cubicBezTo>
                <a:cubicBezTo>
                  <a:pt x="12562" y="16459"/>
                  <a:pt x="12562" y="16565"/>
                  <a:pt x="12628" y="16631"/>
                </a:cubicBezTo>
                <a:cubicBezTo>
                  <a:pt x="12694" y="16697"/>
                  <a:pt x="12802" y="16697"/>
                  <a:pt x="12868" y="16631"/>
                </a:cubicBezTo>
                <a:cubicBezTo>
                  <a:pt x="12935" y="16565"/>
                  <a:pt x="12935" y="16459"/>
                  <a:pt x="12868" y="16394"/>
                </a:cubicBezTo>
                <a:cubicBezTo>
                  <a:pt x="12835" y="16361"/>
                  <a:pt x="12792" y="16344"/>
                  <a:pt x="12748" y="16344"/>
                </a:cubicBezTo>
                <a:close/>
                <a:moveTo>
                  <a:pt x="13535" y="16344"/>
                </a:moveTo>
                <a:cubicBezTo>
                  <a:pt x="13491" y="16344"/>
                  <a:pt x="13447" y="16361"/>
                  <a:pt x="13414" y="16394"/>
                </a:cubicBezTo>
                <a:cubicBezTo>
                  <a:pt x="13348" y="16459"/>
                  <a:pt x="13348" y="16565"/>
                  <a:pt x="13414" y="16631"/>
                </a:cubicBezTo>
                <a:cubicBezTo>
                  <a:pt x="13481" y="16697"/>
                  <a:pt x="13588" y="16697"/>
                  <a:pt x="13654" y="16631"/>
                </a:cubicBezTo>
                <a:cubicBezTo>
                  <a:pt x="13721" y="16565"/>
                  <a:pt x="13721" y="16459"/>
                  <a:pt x="13654" y="16394"/>
                </a:cubicBezTo>
                <a:cubicBezTo>
                  <a:pt x="13621" y="16361"/>
                  <a:pt x="13578" y="16344"/>
                  <a:pt x="13535" y="16344"/>
                </a:cubicBezTo>
                <a:close/>
                <a:moveTo>
                  <a:pt x="14320" y="16344"/>
                </a:moveTo>
                <a:cubicBezTo>
                  <a:pt x="14277" y="16344"/>
                  <a:pt x="14234" y="16361"/>
                  <a:pt x="14201" y="16394"/>
                </a:cubicBezTo>
                <a:cubicBezTo>
                  <a:pt x="14134" y="16459"/>
                  <a:pt x="14134" y="16565"/>
                  <a:pt x="14201" y="16631"/>
                </a:cubicBezTo>
                <a:cubicBezTo>
                  <a:pt x="14267" y="16697"/>
                  <a:pt x="14374" y="16697"/>
                  <a:pt x="14441" y="16631"/>
                </a:cubicBezTo>
                <a:cubicBezTo>
                  <a:pt x="14507" y="16565"/>
                  <a:pt x="14507" y="16459"/>
                  <a:pt x="14441" y="16394"/>
                </a:cubicBezTo>
                <a:cubicBezTo>
                  <a:pt x="14408" y="16361"/>
                  <a:pt x="14364" y="16344"/>
                  <a:pt x="14320" y="16344"/>
                </a:cubicBezTo>
                <a:close/>
                <a:moveTo>
                  <a:pt x="15107" y="16344"/>
                </a:moveTo>
                <a:cubicBezTo>
                  <a:pt x="15063" y="16344"/>
                  <a:pt x="15019" y="16361"/>
                  <a:pt x="14986" y="16394"/>
                </a:cubicBezTo>
                <a:cubicBezTo>
                  <a:pt x="14920" y="16459"/>
                  <a:pt x="14920" y="16565"/>
                  <a:pt x="14986" y="16631"/>
                </a:cubicBezTo>
                <a:cubicBezTo>
                  <a:pt x="15053" y="16697"/>
                  <a:pt x="15161" y="16697"/>
                  <a:pt x="15227" y="16631"/>
                </a:cubicBezTo>
                <a:cubicBezTo>
                  <a:pt x="15293" y="16565"/>
                  <a:pt x="15293" y="16459"/>
                  <a:pt x="15227" y="16394"/>
                </a:cubicBezTo>
                <a:cubicBezTo>
                  <a:pt x="15194" y="16361"/>
                  <a:pt x="15150" y="16344"/>
                  <a:pt x="15107" y="16344"/>
                </a:cubicBezTo>
                <a:close/>
                <a:moveTo>
                  <a:pt x="15893" y="16344"/>
                </a:moveTo>
                <a:cubicBezTo>
                  <a:pt x="15849" y="16344"/>
                  <a:pt x="15806" y="16361"/>
                  <a:pt x="15772" y="16394"/>
                </a:cubicBezTo>
                <a:cubicBezTo>
                  <a:pt x="15706" y="16459"/>
                  <a:pt x="15706" y="16565"/>
                  <a:pt x="15772" y="16631"/>
                </a:cubicBezTo>
                <a:cubicBezTo>
                  <a:pt x="15839" y="16697"/>
                  <a:pt x="15947" y="16697"/>
                  <a:pt x="16013" y="16631"/>
                </a:cubicBezTo>
                <a:cubicBezTo>
                  <a:pt x="16080" y="16565"/>
                  <a:pt x="16080" y="16459"/>
                  <a:pt x="16013" y="16394"/>
                </a:cubicBezTo>
                <a:cubicBezTo>
                  <a:pt x="15980" y="16361"/>
                  <a:pt x="15936" y="16344"/>
                  <a:pt x="15893" y="16344"/>
                </a:cubicBezTo>
                <a:close/>
                <a:moveTo>
                  <a:pt x="16679" y="16344"/>
                </a:moveTo>
                <a:cubicBezTo>
                  <a:pt x="16636" y="16344"/>
                  <a:pt x="16592" y="16361"/>
                  <a:pt x="16559" y="16394"/>
                </a:cubicBezTo>
                <a:cubicBezTo>
                  <a:pt x="16492" y="16459"/>
                  <a:pt x="16492" y="16565"/>
                  <a:pt x="16559" y="16631"/>
                </a:cubicBezTo>
                <a:cubicBezTo>
                  <a:pt x="16625" y="16697"/>
                  <a:pt x="16733" y="16697"/>
                  <a:pt x="16800" y="16631"/>
                </a:cubicBezTo>
                <a:cubicBezTo>
                  <a:pt x="16866" y="16565"/>
                  <a:pt x="16866" y="16459"/>
                  <a:pt x="16800" y="16394"/>
                </a:cubicBezTo>
                <a:cubicBezTo>
                  <a:pt x="16766" y="16361"/>
                  <a:pt x="16723" y="16344"/>
                  <a:pt x="16679" y="16344"/>
                </a:cubicBezTo>
                <a:close/>
                <a:moveTo>
                  <a:pt x="17465" y="16344"/>
                </a:moveTo>
                <a:cubicBezTo>
                  <a:pt x="17422" y="16344"/>
                  <a:pt x="17378" y="16361"/>
                  <a:pt x="17345" y="16394"/>
                </a:cubicBezTo>
                <a:cubicBezTo>
                  <a:pt x="17279" y="16459"/>
                  <a:pt x="17279" y="16565"/>
                  <a:pt x="17345" y="16631"/>
                </a:cubicBezTo>
                <a:cubicBezTo>
                  <a:pt x="17411" y="16697"/>
                  <a:pt x="17519" y="16697"/>
                  <a:pt x="17585" y="16631"/>
                </a:cubicBezTo>
                <a:cubicBezTo>
                  <a:pt x="17652" y="16565"/>
                  <a:pt x="17652" y="16459"/>
                  <a:pt x="17585" y="16394"/>
                </a:cubicBezTo>
                <a:cubicBezTo>
                  <a:pt x="17552" y="16361"/>
                  <a:pt x="17509" y="16344"/>
                  <a:pt x="17465" y="16344"/>
                </a:cubicBezTo>
                <a:close/>
                <a:moveTo>
                  <a:pt x="18252" y="16344"/>
                </a:moveTo>
                <a:cubicBezTo>
                  <a:pt x="18208" y="16344"/>
                  <a:pt x="18165" y="16361"/>
                  <a:pt x="18131" y="16394"/>
                </a:cubicBezTo>
                <a:cubicBezTo>
                  <a:pt x="18065" y="16459"/>
                  <a:pt x="18065" y="16565"/>
                  <a:pt x="18131" y="16631"/>
                </a:cubicBezTo>
                <a:cubicBezTo>
                  <a:pt x="18198" y="16697"/>
                  <a:pt x="18305" y="16697"/>
                  <a:pt x="18371" y="16631"/>
                </a:cubicBezTo>
                <a:cubicBezTo>
                  <a:pt x="18438" y="16565"/>
                  <a:pt x="18438" y="16459"/>
                  <a:pt x="18371" y="16394"/>
                </a:cubicBezTo>
                <a:cubicBezTo>
                  <a:pt x="18338" y="16361"/>
                  <a:pt x="18295" y="16344"/>
                  <a:pt x="18252" y="16344"/>
                </a:cubicBezTo>
                <a:close/>
                <a:moveTo>
                  <a:pt x="19037" y="16344"/>
                </a:moveTo>
                <a:cubicBezTo>
                  <a:pt x="18994" y="16344"/>
                  <a:pt x="18951" y="16361"/>
                  <a:pt x="18918" y="16394"/>
                </a:cubicBezTo>
                <a:cubicBezTo>
                  <a:pt x="18851" y="16459"/>
                  <a:pt x="18851" y="16565"/>
                  <a:pt x="18918" y="16631"/>
                </a:cubicBezTo>
                <a:cubicBezTo>
                  <a:pt x="18984" y="16697"/>
                  <a:pt x="19091" y="16697"/>
                  <a:pt x="19158" y="16631"/>
                </a:cubicBezTo>
                <a:cubicBezTo>
                  <a:pt x="19224" y="16565"/>
                  <a:pt x="19224" y="16459"/>
                  <a:pt x="19158" y="16394"/>
                </a:cubicBezTo>
                <a:cubicBezTo>
                  <a:pt x="19125" y="16361"/>
                  <a:pt x="19081" y="16344"/>
                  <a:pt x="19037" y="16344"/>
                </a:cubicBezTo>
                <a:close/>
                <a:moveTo>
                  <a:pt x="19824" y="16344"/>
                </a:moveTo>
                <a:cubicBezTo>
                  <a:pt x="19780" y="16344"/>
                  <a:pt x="19736" y="16361"/>
                  <a:pt x="19703" y="16394"/>
                </a:cubicBezTo>
                <a:cubicBezTo>
                  <a:pt x="19637" y="16459"/>
                  <a:pt x="19637" y="16565"/>
                  <a:pt x="19703" y="16631"/>
                </a:cubicBezTo>
                <a:cubicBezTo>
                  <a:pt x="19770" y="16697"/>
                  <a:pt x="19878" y="16697"/>
                  <a:pt x="19944" y="16631"/>
                </a:cubicBezTo>
                <a:cubicBezTo>
                  <a:pt x="20010" y="16565"/>
                  <a:pt x="20010" y="16459"/>
                  <a:pt x="19944" y="16394"/>
                </a:cubicBezTo>
                <a:cubicBezTo>
                  <a:pt x="19911" y="16361"/>
                  <a:pt x="19867" y="16344"/>
                  <a:pt x="19824" y="16344"/>
                </a:cubicBezTo>
                <a:close/>
                <a:moveTo>
                  <a:pt x="20610" y="16344"/>
                </a:moveTo>
                <a:cubicBezTo>
                  <a:pt x="20566" y="16344"/>
                  <a:pt x="20523" y="16361"/>
                  <a:pt x="20490" y="16394"/>
                </a:cubicBezTo>
                <a:cubicBezTo>
                  <a:pt x="20423" y="16459"/>
                  <a:pt x="20423" y="16565"/>
                  <a:pt x="20490" y="16631"/>
                </a:cubicBezTo>
                <a:cubicBezTo>
                  <a:pt x="20556" y="16697"/>
                  <a:pt x="20664" y="16697"/>
                  <a:pt x="20730" y="16631"/>
                </a:cubicBezTo>
                <a:cubicBezTo>
                  <a:pt x="20797" y="16565"/>
                  <a:pt x="20797" y="16459"/>
                  <a:pt x="20730" y="16394"/>
                </a:cubicBezTo>
                <a:cubicBezTo>
                  <a:pt x="20697" y="16361"/>
                  <a:pt x="20653" y="16344"/>
                  <a:pt x="20610" y="16344"/>
                </a:cubicBezTo>
                <a:close/>
                <a:moveTo>
                  <a:pt x="21396" y="16344"/>
                </a:moveTo>
                <a:cubicBezTo>
                  <a:pt x="21353" y="16344"/>
                  <a:pt x="21309" y="16361"/>
                  <a:pt x="21276" y="16394"/>
                </a:cubicBezTo>
                <a:cubicBezTo>
                  <a:pt x="21209" y="16459"/>
                  <a:pt x="21209" y="16565"/>
                  <a:pt x="21276" y="16631"/>
                </a:cubicBezTo>
                <a:cubicBezTo>
                  <a:pt x="21342" y="16697"/>
                  <a:pt x="21450" y="16697"/>
                  <a:pt x="21517" y="16631"/>
                </a:cubicBezTo>
                <a:cubicBezTo>
                  <a:pt x="21583" y="16565"/>
                  <a:pt x="21583" y="16459"/>
                  <a:pt x="21517" y="16394"/>
                </a:cubicBezTo>
                <a:cubicBezTo>
                  <a:pt x="21483" y="16361"/>
                  <a:pt x="21440" y="16344"/>
                  <a:pt x="21396" y="16344"/>
                </a:cubicBezTo>
                <a:close/>
                <a:moveTo>
                  <a:pt x="169" y="17161"/>
                </a:moveTo>
                <a:cubicBezTo>
                  <a:pt x="126" y="17161"/>
                  <a:pt x="83" y="17178"/>
                  <a:pt x="49" y="17211"/>
                </a:cubicBezTo>
                <a:cubicBezTo>
                  <a:pt x="-17" y="17276"/>
                  <a:pt x="-17" y="17383"/>
                  <a:pt x="49" y="17448"/>
                </a:cubicBezTo>
                <a:cubicBezTo>
                  <a:pt x="116" y="17514"/>
                  <a:pt x="223" y="17514"/>
                  <a:pt x="290" y="17448"/>
                </a:cubicBezTo>
                <a:cubicBezTo>
                  <a:pt x="356" y="17383"/>
                  <a:pt x="356" y="17276"/>
                  <a:pt x="290" y="17211"/>
                </a:cubicBezTo>
                <a:cubicBezTo>
                  <a:pt x="256" y="17178"/>
                  <a:pt x="213" y="17161"/>
                  <a:pt x="169" y="17161"/>
                </a:cubicBezTo>
                <a:close/>
                <a:moveTo>
                  <a:pt x="955" y="17161"/>
                </a:moveTo>
                <a:cubicBezTo>
                  <a:pt x="912" y="17161"/>
                  <a:pt x="869" y="17178"/>
                  <a:pt x="836" y="17211"/>
                </a:cubicBezTo>
                <a:cubicBezTo>
                  <a:pt x="769" y="17276"/>
                  <a:pt x="769" y="17383"/>
                  <a:pt x="836" y="17448"/>
                </a:cubicBezTo>
                <a:cubicBezTo>
                  <a:pt x="902" y="17514"/>
                  <a:pt x="1009" y="17514"/>
                  <a:pt x="1076" y="17448"/>
                </a:cubicBezTo>
                <a:cubicBezTo>
                  <a:pt x="1142" y="17383"/>
                  <a:pt x="1142" y="17276"/>
                  <a:pt x="1076" y="17211"/>
                </a:cubicBezTo>
                <a:cubicBezTo>
                  <a:pt x="1043" y="17178"/>
                  <a:pt x="999" y="17161"/>
                  <a:pt x="955" y="17161"/>
                </a:cubicBezTo>
                <a:close/>
                <a:moveTo>
                  <a:pt x="1742" y="17161"/>
                </a:moveTo>
                <a:cubicBezTo>
                  <a:pt x="1698" y="17161"/>
                  <a:pt x="1654" y="17178"/>
                  <a:pt x="1621" y="17211"/>
                </a:cubicBezTo>
                <a:cubicBezTo>
                  <a:pt x="1555" y="17276"/>
                  <a:pt x="1555" y="17383"/>
                  <a:pt x="1621" y="17448"/>
                </a:cubicBezTo>
                <a:cubicBezTo>
                  <a:pt x="1688" y="17514"/>
                  <a:pt x="1796" y="17514"/>
                  <a:pt x="1862" y="17448"/>
                </a:cubicBezTo>
                <a:cubicBezTo>
                  <a:pt x="1928" y="17383"/>
                  <a:pt x="1928" y="17276"/>
                  <a:pt x="1862" y="17211"/>
                </a:cubicBezTo>
                <a:cubicBezTo>
                  <a:pt x="1829" y="17178"/>
                  <a:pt x="1785" y="17161"/>
                  <a:pt x="1742" y="17161"/>
                </a:cubicBezTo>
                <a:close/>
                <a:moveTo>
                  <a:pt x="2528" y="17161"/>
                </a:moveTo>
                <a:cubicBezTo>
                  <a:pt x="2484" y="17161"/>
                  <a:pt x="2441" y="17178"/>
                  <a:pt x="2408" y="17211"/>
                </a:cubicBezTo>
                <a:cubicBezTo>
                  <a:pt x="2341" y="17276"/>
                  <a:pt x="2341" y="17383"/>
                  <a:pt x="2408" y="17448"/>
                </a:cubicBezTo>
                <a:cubicBezTo>
                  <a:pt x="2474" y="17514"/>
                  <a:pt x="2582" y="17514"/>
                  <a:pt x="2648" y="17448"/>
                </a:cubicBezTo>
                <a:cubicBezTo>
                  <a:pt x="2715" y="17383"/>
                  <a:pt x="2715" y="17276"/>
                  <a:pt x="2648" y="17211"/>
                </a:cubicBezTo>
                <a:cubicBezTo>
                  <a:pt x="2615" y="17178"/>
                  <a:pt x="2571" y="17161"/>
                  <a:pt x="2528" y="17161"/>
                </a:cubicBezTo>
                <a:close/>
                <a:moveTo>
                  <a:pt x="3314" y="17161"/>
                </a:moveTo>
                <a:cubicBezTo>
                  <a:pt x="3271" y="17161"/>
                  <a:pt x="3227" y="17178"/>
                  <a:pt x="3194" y="17211"/>
                </a:cubicBezTo>
                <a:cubicBezTo>
                  <a:pt x="3127" y="17276"/>
                  <a:pt x="3127" y="17383"/>
                  <a:pt x="3194" y="17448"/>
                </a:cubicBezTo>
                <a:cubicBezTo>
                  <a:pt x="3260" y="17514"/>
                  <a:pt x="3368" y="17514"/>
                  <a:pt x="3434" y="17448"/>
                </a:cubicBezTo>
                <a:cubicBezTo>
                  <a:pt x="3500" y="17383"/>
                  <a:pt x="3500" y="17276"/>
                  <a:pt x="3434" y="17211"/>
                </a:cubicBezTo>
                <a:cubicBezTo>
                  <a:pt x="3401" y="17178"/>
                  <a:pt x="3358" y="17161"/>
                  <a:pt x="3314" y="17161"/>
                </a:cubicBezTo>
                <a:close/>
                <a:moveTo>
                  <a:pt x="4101" y="17161"/>
                </a:moveTo>
                <a:cubicBezTo>
                  <a:pt x="4057" y="17161"/>
                  <a:pt x="4013" y="17178"/>
                  <a:pt x="3980" y="17211"/>
                </a:cubicBezTo>
                <a:cubicBezTo>
                  <a:pt x="3914" y="17276"/>
                  <a:pt x="3914" y="17383"/>
                  <a:pt x="3980" y="17448"/>
                </a:cubicBezTo>
                <a:cubicBezTo>
                  <a:pt x="4047" y="17514"/>
                  <a:pt x="4154" y="17514"/>
                  <a:pt x="4220" y="17448"/>
                </a:cubicBezTo>
                <a:cubicBezTo>
                  <a:pt x="4287" y="17383"/>
                  <a:pt x="4287" y="17276"/>
                  <a:pt x="4220" y="17211"/>
                </a:cubicBezTo>
                <a:cubicBezTo>
                  <a:pt x="4187" y="17178"/>
                  <a:pt x="4144" y="17161"/>
                  <a:pt x="4101" y="17161"/>
                </a:cubicBezTo>
                <a:close/>
                <a:moveTo>
                  <a:pt x="4886" y="17161"/>
                </a:moveTo>
                <a:cubicBezTo>
                  <a:pt x="4843" y="17161"/>
                  <a:pt x="4800" y="17178"/>
                  <a:pt x="4766" y="17211"/>
                </a:cubicBezTo>
                <a:cubicBezTo>
                  <a:pt x="4700" y="17276"/>
                  <a:pt x="4700" y="17383"/>
                  <a:pt x="4766" y="17448"/>
                </a:cubicBezTo>
                <a:cubicBezTo>
                  <a:pt x="4833" y="17514"/>
                  <a:pt x="4940" y="17514"/>
                  <a:pt x="5007" y="17448"/>
                </a:cubicBezTo>
                <a:cubicBezTo>
                  <a:pt x="5073" y="17383"/>
                  <a:pt x="5073" y="17276"/>
                  <a:pt x="5007" y="17211"/>
                </a:cubicBezTo>
                <a:cubicBezTo>
                  <a:pt x="4973" y="17178"/>
                  <a:pt x="4930" y="17161"/>
                  <a:pt x="4886" y="17161"/>
                </a:cubicBezTo>
                <a:close/>
                <a:moveTo>
                  <a:pt x="5672" y="17161"/>
                </a:moveTo>
                <a:cubicBezTo>
                  <a:pt x="5629" y="17161"/>
                  <a:pt x="5586" y="17178"/>
                  <a:pt x="5553" y="17211"/>
                </a:cubicBezTo>
                <a:cubicBezTo>
                  <a:pt x="5486" y="17276"/>
                  <a:pt x="5486" y="17383"/>
                  <a:pt x="5553" y="17448"/>
                </a:cubicBezTo>
                <a:cubicBezTo>
                  <a:pt x="5619" y="17514"/>
                  <a:pt x="5726" y="17514"/>
                  <a:pt x="5793" y="17448"/>
                </a:cubicBezTo>
                <a:cubicBezTo>
                  <a:pt x="5859" y="17383"/>
                  <a:pt x="5859" y="17276"/>
                  <a:pt x="5793" y="17211"/>
                </a:cubicBezTo>
                <a:cubicBezTo>
                  <a:pt x="5760" y="17178"/>
                  <a:pt x="5716" y="17161"/>
                  <a:pt x="5672" y="17161"/>
                </a:cubicBezTo>
                <a:close/>
                <a:moveTo>
                  <a:pt x="6459" y="17161"/>
                </a:moveTo>
                <a:cubicBezTo>
                  <a:pt x="6415" y="17161"/>
                  <a:pt x="6372" y="17178"/>
                  <a:pt x="6338" y="17211"/>
                </a:cubicBezTo>
                <a:cubicBezTo>
                  <a:pt x="6272" y="17276"/>
                  <a:pt x="6272" y="17383"/>
                  <a:pt x="6338" y="17448"/>
                </a:cubicBezTo>
                <a:cubicBezTo>
                  <a:pt x="6405" y="17514"/>
                  <a:pt x="6513" y="17514"/>
                  <a:pt x="6579" y="17448"/>
                </a:cubicBezTo>
                <a:cubicBezTo>
                  <a:pt x="6646" y="17383"/>
                  <a:pt x="6646" y="17276"/>
                  <a:pt x="6579" y="17211"/>
                </a:cubicBezTo>
                <a:cubicBezTo>
                  <a:pt x="6546" y="17178"/>
                  <a:pt x="6502" y="17161"/>
                  <a:pt x="6459" y="17161"/>
                </a:cubicBezTo>
                <a:close/>
                <a:moveTo>
                  <a:pt x="7245" y="17161"/>
                </a:moveTo>
                <a:cubicBezTo>
                  <a:pt x="7202" y="17161"/>
                  <a:pt x="7158" y="17178"/>
                  <a:pt x="7125" y="17211"/>
                </a:cubicBezTo>
                <a:cubicBezTo>
                  <a:pt x="7058" y="17276"/>
                  <a:pt x="7058" y="17383"/>
                  <a:pt x="7125" y="17448"/>
                </a:cubicBezTo>
                <a:cubicBezTo>
                  <a:pt x="7191" y="17514"/>
                  <a:pt x="7299" y="17514"/>
                  <a:pt x="7365" y="17448"/>
                </a:cubicBezTo>
                <a:cubicBezTo>
                  <a:pt x="7432" y="17383"/>
                  <a:pt x="7432" y="17276"/>
                  <a:pt x="7365" y="17211"/>
                </a:cubicBezTo>
                <a:cubicBezTo>
                  <a:pt x="7332" y="17178"/>
                  <a:pt x="7289" y="17161"/>
                  <a:pt x="7245" y="17161"/>
                </a:cubicBezTo>
                <a:close/>
                <a:moveTo>
                  <a:pt x="8031" y="17161"/>
                </a:moveTo>
                <a:cubicBezTo>
                  <a:pt x="7988" y="17161"/>
                  <a:pt x="7944" y="17178"/>
                  <a:pt x="7911" y="17211"/>
                </a:cubicBezTo>
                <a:cubicBezTo>
                  <a:pt x="7845" y="17276"/>
                  <a:pt x="7845" y="17383"/>
                  <a:pt x="7911" y="17448"/>
                </a:cubicBezTo>
                <a:cubicBezTo>
                  <a:pt x="7977" y="17514"/>
                  <a:pt x="8085" y="17514"/>
                  <a:pt x="8151" y="17448"/>
                </a:cubicBezTo>
                <a:cubicBezTo>
                  <a:pt x="8217" y="17383"/>
                  <a:pt x="8217" y="17276"/>
                  <a:pt x="8151" y="17211"/>
                </a:cubicBezTo>
                <a:cubicBezTo>
                  <a:pt x="8118" y="17178"/>
                  <a:pt x="8075" y="17161"/>
                  <a:pt x="8031" y="17161"/>
                </a:cubicBezTo>
                <a:close/>
                <a:moveTo>
                  <a:pt x="8818" y="17161"/>
                </a:moveTo>
                <a:cubicBezTo>
                  <a:pt x="8774" y="17161"/>
                  <a:pt x="8730" y="17178"/>
                  <a:pt x="8697" y="17211"/>
                </a:cubicBezTo>
                <a:cubicBezTo>
                  <a:pt x="8631" y="17276"/>
                  <a:pt x="8631" y="17383"/>
                  <a:pt x="8697" y="17448"/>
                </a:cubicBezTo>
                <a:cubicBezTo>
                  <a:pt x="8764" y="17514"/>
                  <a:pt x="8871" y="17514"/>
                  <a:pt x="8937" y="17448"/>
                </a:cubicBezTo>
                <a:cubicBezTo>
                  <a:pt x="9004" y="17383"/>
                  <a:pt x="9004" y="17276"/>
                  <a:pt x="8937" y="17211"/>
                </a:cubicBezTo>
                <a:cubicBezTo>
                  <a:pt x="8904" y="17178"/>
                  <a:pt x="8861" y="17161"/>
                  <a:pt x="8818" y="17161"/>
                </a:cubicBezTo>
                <a:close/>
                <a:moveTo>
                  <a:pt x="9603" y="17161"/>
                </a:moveTo>
                <a:cubicBezTo>
                  <a:pt x="9560" y="17161"/>
                  <a:pt x="9517" y="17178"/>
                  <a:pt x="9483" y="17211"/>
                </a:cubicBezTo>
                <a:cubicBezTo>
                  <a:pt x="9417" y="17276"/>
                  <a:pt x="9417" y="17383"/>
                  <a:pt x="9483" y="17448"/>
                </a:cubicBezTo>
                <a:cubicBezTo>
                  <a:pt x="9550" y="17514"/>
                  <a:pt x="9657" y="17514"/>
                  <a:pt x="9724" y="17448"/>
                </a:cubicBezTo>
                <a:cubicBezTo>
                  <a:pt x="9790" y="17383"/>
                  <a:pt x="9790" y="17276"/>
                  <a:pt x="9724" y="17211"/>
                </a:cubicBezTo>
                <a:cubicBezTo>
                  <a:pt x="9690" y="17178"/>
                  <a:pt x="9647" y="17161"/>
                  <a:pt x="9603" y="17161"/>
                </a:cubicBezTo>
                <a:close/>
                <a:moveTo>
                  <a:pt x="10390" y="17161"/>
                </a:moveTo>
                <a:cubicBezTo>
                  <a:pt x="10346" y="17161"/>
                  <a:pt x="10303" y="17178"/>
                  <a:pt x="10270" y="17211"/>
                </a:cubicBezTo>
                <a:cubicBezTo>
                  <a:pt x="10203" y="17276"/>
                  <a:pt x="10203" y="17383"/>
                  <a:pt x="10270" y="17448"/>
                </a:cubicBezTo>
                <a:cubicBezTo>
                  <a:pt x="10336" y="17514"/>
                  <a:pt x="10444" y="17514"/>
                  <a:pt x="10510" y="17448"/>
                </a:cubicBezTo>
                <a:cubicBezTo>
                  <a:pt x="10576" y="17383"/>
                  <a:pt x="10576" y="17276"/>
                  <a:pt x="10510" y="17211"/>
                </a:cubicBezTo>
                <a:cubicBezTo>
                  <a:pt x="10477" y="17178"/>
                  <a:pt x="10433" y="17161"/>
                  <a:pt x="10390" y="17161"/>
                </a:cubicBezTo>
                <a:close/>
                <a:moveTo>
                  <a:pt x="11176" y="17161"/>
                </a:moveTo>
                <a:cubicBezTo>
                  <a:pt x="11132" y="17161"/>
                  <a:pt x="11089" y="17178"/>
                  <a:pt x="11055" y="17211"/>
                </a:cubicBezTo>
                <a:cubicBezTo>
                  <a:pt x="10989" y="17276"/>
                  <a:pt x="10989" y="17383"/>
                  <a:pt x="11055" y="17448"/>
                </a:cubicBezTo>
                <a:cubicBezTo>
                  <a:pt x="11122" y="17514"/>
                  <a:pt x="11230" y="17514"/>
                  <a:pt x="11296" y="17448"/>
                </a:cubicBezTo>
                <a:cubicBezTo>
                  <a:pt x="11363" y="17383"/>
                  <a:pt x="11363" y="17276"/>
                  <a:pt x="11296" y="17211"/>
                </a:cubicBezTo>
                <a:cubicBezTo>
                  <a:pt x="11263" y="17178"/>
                  <a:pt x="11219" y="17161"/>
                  <a:pt x="11176" y="17161"/>
                </a:cubicBezTo>
                <a:close/>
                <a:moveTo>
                  <a:pt x="11962" y="17161"/>
                </a:moveTo>
                <a:cubicBezTo>
                  <a:pt x="11919" y="17161"/>
                  <a:pt x="11875" y="17178"/>
                  <a:pt x="11842" y="17211"/>
                </a:cubicBezTo>
                <a:cubicBezTo>
                  <a:pt x="11775" y="17276"/>
                  <a:pt x="11775" y="17383"/>
                  <a:pt x="11842" y="17448"/>
                </a:cubicBezTo>
                <a:cubicBezTo>
                  <a:pt x="11908" y="17514"/>
                  <a:pt x="12016" y="17514"/>
                  <a:pt x="12083" y="17448"/>
                </a:cubicBezTo>
                <a:cubicBezTo>
                  <a:pt x="12149" y="17383"/>
                  <a:pt x="12149" y="17276"/>
                  <a:pt x="12083" y="17211"/>
                </a:cubicBezTo>
                <a:cubicBezTo>
                  <a:pt x="12049" y="17178"/>
                  <a:pt x="12006" y="17161"/>
                  <a:pt x="11962" y="17161"/>
                </a:cubicBezTo>
                <a:close/>
                <a:moveTo>
                  <a:pt x="12748" y="17161"/>
                </a:moveTo>
                <a:cubicBezTo>
                  <a:pt x="12705" y="17161"/>
                  <a:pt x="12661" y="17178"/>
                  <a:pt x="12628" y="17211"/>
                </a:cubicBezTo>
                <a:cubicBezTo>
                  <a:pt x="12562" y="17276"/>
                  <a:pt x="12562" y="17383"/>
                  <a:pt x="12628" y="17448"/>
                </a:cubicBezTo>
                <a:cubicBezTo>
                  <a:pt x="12694" y="17514"/>
                  <a:pt x="12802" y="17514"/>
                  <a:pt x="12868" y="17448"/>
                </a:cubicBezTo>
                <a:cubicBezTo>
                  <a:pt x="12935" y="17383"/>
                  <a:pt x="12935" y="17276"/>
                  <a:pt x="12868" y="17211"/>
                </a:cubicBezTo>
                <a:cubicBezTo>
                  <a:pt x="12835" y="17178"/>
                  <a:pt x="12792" y="17161"/>
                  <a:pt x="12748" y="17161"/>
                </a:cubicBezTo>
                <a:close/>
                <a:moveTo>
                  <a:pt x="13535" y="17161"/>
                </a:moveTo>
                <a:cubicBezTo>
                  <a:pt x="13491" y="17161"/>
                  <a:pt x="13447" y="17178"/>
                  <a:pt x="13414" y="17211"/>
                </a:cubicBezTo>
                <a:cubicBezTo>
                  <a:pt x="13348" y="17276"/>
                  <a:pt x="13348" y="17383"/>
                  <a:pt x="13414" y="17448"/>
                </a:cubicBezTo>
                <a:cubicBezTo>
                  <a:pt x="13481" y="17514"/>
                  <a:pt x="13588" y="17514"/>
                  <a:pt x="13654" y="17448"/>
                </a:cubicBezTo>
                <a:cubicBezTo>
                  <a:pt x="13721" y="17383"/>
                  <a:pt x="13721" y="17276"/>
                  <a:pt x="13654" y="17211"/>
                </a:cubicBezTo>
                <a:cubicBezTo>
                  <a:pt x="13621" y="17178"/>
                  <a:pt x="13578" y="17161"/>
                  <a:pt x="13535" y="17161"/>
                </a:cubicBezTo>
                <a:close/>
                <a:moveTo>
                  <a:pt x="14320" y="17161"/>
                </a:moveTo>
                <a:cubicBezTo>
                  <a:pt x="14277" y="17161"/>
                  <a:pt x="14234" y="17178"/>
                  <a:pt x="14201" y="17211"/>
                </a:cubicBezTo>
                <a:cubicBezTo>
                  <a:pt x="14134" y="17276"/>
                  <a:pt x="14134" y="17383"/>
                  <a:pt x="14201" y="17448"/>
                </a:cubicBezTo>
                <a:cubicBezTo>
                  <a:pt x="14267" y="17514"/>
                  <a:pt x="14374" y="17514"/>
                  <a:pt x="14441" y="17448"/>
                </a:cubicBezTo>
                <a:cubicBezTo>
                  <a:pt x="14507" y="17383"/>
                  <a:pt x="14507" y="17276"/>
                  <a:pt x="14441" y="17211"/>
                </a:cubicBezTo>
                <a:cubicBezTo>
                  <a:pt x="14408" y="17178"/>
                  <a:pt x="14364" y="17161"/>
                  <a:pt x="14320" y="17161"/>
                </a:cubicBezTo>
                <a:close/>
                <a:moveTo>
                  <a:pt x="15107" y="17161"/>
                </a:moveTo>
                <a:cubicBezTo>
                  <a:pt x="15063" y="17161"/>
                  <a:pt x="15019" y="17178"/>
                  <a:pt x="14986" y="17211"/>
                </a:cubicBezTo>
                <a:cubicBezTo>
                  <a:pt x="14920" y="17276"/>
                  <a:pt x="14920" y="17383"/>
                  <a:pt x="14986" y="17448"/>
                </a:cubicBezTo>
                <a:cubicBezTo>
                  <a:pt x="15053" y="17514"/>
                  <a:pt x="15161" y="17514"/>
                  <a:pt x="15227" y="17448"/>
                </a:cubicBezTo>
                <a:cubicBezTo>
                  <a:pt x="15293" y="17383"/>
                  <a:pt x="15293" y="17276"/>
                  <a:pt x="15227" y="17211"/>
                </a:cubicBezTo>
                <a:cubicBezTo>
                  <a:pt x="15194" y="17178"/>
                  <a:pt x="15150" y="17161"/>
                  <a:pt x="15107" y="17161"/>
                </a:cubicBezTo>
                <a:close/>
                <a:moveTo>
                  <a:pt x="15893" y="17161"/>
                </a:moveTo>
                <a:cubicBezTo>
                  <a:pt x="15849" y="17161"/>
                  <a:pt x="15806" y="17178"/>
                  <a:pt x="15772" y="17211"/>
                </a:cubicBezTo>
                <a:cubicBezTo>
                  <a:pt x="15706" y="17276"/>
                  <a:pt x="15706" y="17383"/>
                  <a:pt x="15772" y="17448"/>
                </a:cubicBezTo>
                <a:cubicBezTo>
                  <a:pt x="15839" y="17514"/>
                  <a:pt x="15947" y="17514"/>
                  <a:pt x="16013" y="17448"/>
                </a:cubicBezTo>
                <a:cubicBezTo>
                  <a:pt x="16080" y="17383"/>
                  <a:pt x="16080" y="17276"/>
                  <a:pt x="16013" y="17211"/>
                </a:cubicBezTo>
                <a:cubicBezTo>
                  <a:pt x="15980" y="17178"/>
                  <a:pt x="15936" y="17161"/>
                  <a:pt x="15893" y="17161"/>
                </a:cubicBezTo>
                <a:close/>
                <a:moveTo>
                  <a:pt x="16679" y="17161"/>
                </a:moveTo>
                <a:cubicBezTo>
                  <a:pt x="16636" y="17161"/>
                  <a:pt x="16592" y="17178"/>
                  <a:pt x="16559" y="17211"/>
                </a:cubicBezTo>
                <a:cubicBezTo>
                  <a:pt x="16492" y="17276"/>
                  <a:pt x="16492" y="17383"/>
                  <a:pt x="16559" y="17448"/>
                </a:cubicBezTo>
                <a:cubicBezTo>
                  <a:pt x="16625" y="17514"/>
                  <a:pt x="16733" y="17514"/>
                  <a:pt x="16800" y="17448"/>
                </a:cubicBezTo>
                <a:cubicBezTo>
                  <a:pt x="16866" y="17383"/>
                  <a:pt x="16866" y="17276"/>
                  <a:pt x="16800" y="17211"/>
                </a:cubicBezTo>
                <a:cubicBezTo>
                  <a:pt x="16766" y="17178"/>
                  <a:pt x="16723" y="17161"/>
                  <a:pt x="16679" y="17161"/>
                </a:cubicBezTo>
                <a:close/>
                <a:moveTo>
                  <a:pt x="17465" y="17161"/>
                </a:moveTo>
                <a:cubicBezTo>
                  <a:pt x="17422" y="17161"/>
                  <a:pt x="17378" y="17178"/>
                  <a:pt x="17345" y="17211"/>
                </a:cubicBezTo>
                <a:cubicBezTo>
                  <a:pt x="17279" y="17276"/>
                  <a:pt x="17279" y="17383"/>
                  <a:pt x="17345" y="17448"/>
                </a:cubicBezTo>
                <a:cubicBezTo>
                  <a:pt x="17411" y="17514"/>
                  <a:pt x="17519" y="17514"/>
                  <a:pt x="17585" y="17448"/>
                </a:cubicBezTo>
                <a:cubicBezTo>
                  <a:pt x="17652" y="17383"/>
                  <a:pt x="17652" y="17276"/>
                  <a:pt x="17585" y="17211"/>
                </a:cubicBezTo>
                <a:cubicBezTo>
                  <a:pt x="17552" y="17178"/>
                  <a:pt x="17509" y="17161"/>
                  <a:pt x="17465" y="17161"/>
                </a:cubicBezTo>
                <a:close/>
                <a:moveTo>
                  <a:pt x="18252" y="17161"/>
                </a:moveTo>
                <a:cubicBezTo>
                  <a:pt x="18208" y="17161"/>
                  <a:pt x="18165" y="17178"/>
                  <a:pt x="18131" y="17211"/>
                </a:cubicBezTo>
                <a:cubicBezTo>
                  <a:pt x="18065" y="17276"/>
                  <a:pt x="18065" y="17383"/>
                  <a:pt x="18131" y="17448"/>
                </a:cubicBezTo>
                <a:cubicBezTo>
                  <a:pt x="18198" y="17514"/>
                  <a:pt x="18305" y="17514"/>
                  <a:pt x="18371" y="17448"/>
                </a:cubicBezTo>
                <a:cubicBezTo>
                  <a:pt x="18438" y="17383"/>
                  <a:pt x="18438" y="17276"/>
                  <a:pt x="18371" y="17211"/>
                </a:cubicBezTo>
                <a:cubicBezTo>
                  <a:pt x="18338" y="17178"/>
                  <a:pt x="18295" y="17161"/>
                  <a:pt x="18252" y="17161"/>
                </a:cubicBezTo>
                <a:close/>
                <a:moveTo>
                  <a:pt x="19037" y="17161"/>
                </a:moveTo>
                <a:cubicBezTo>
                  <a:pt x="18994" y="17161"/>
                  <a:pt x="18951" y="17178"/>
                  <a:pt x="18918" y="17211"/>
                </a:cubicBezTo>
                <a:cubicBezTo>
                  <a:pt x="18851" y="17276"/>
                  <a:pt x="18851" y="17383"/>
                  <a:pt x="18918" y="17448"/>
                </a:cubicBezTo>
                <a:cubicBezTo>
                  <a:pt x="18984" y="17514"/>
                  <a:pt x="19091" y="17514"/>
                  <a:pt x="19158" y="17448"/>
                </a:cubicBezTo>
                <a:cubicBezTo>
                  <a:pt x="19224" y="17383"/>
                  <a:pt x="19224" y="17276"/>
                  <a:pt x="19158" y="17211"/>
                </a:cubicBezTo>
                <a:cubicBezTo>
                  <a:pt x="19125" y="17178"/>
                  <a:pt x="19081" y="17161"/>
                  <a:pt x="19037" y="17161"/>
                </a:cubicBezTo>
                <a:close/>
                <a:moveTo>
                  <a:pt x="19824" y="17161"/>
                </a:moveTo>
                <a:cubicBezTo>
                  <a:pt x="19780" y="17161"/>
                  <a:pt x="19736" y="17178"/>
                  <a:pt x="19703" y="17211"/>
                </a:cubicBezTo>
                <a:cubicBezTo>
                  <a:pt x="19637" y="17276"/>
                  <a:pt x="19637" y="17383"/>
                  <a:pt x="19703" y="17448"/>
                </a:cubicBezTo>
                <a:cubicBezTo>
                  <a:pt x="19770" y="17514"/>
                  <a:pt x="19878" y="17514"/>
                  <a:pt x="19944" y="17448"/>
                </a:cubicBezTo>
                <a:cubicBezTo>
                  <a:pt x="20010" y="17383"/>
                  <a:pt x="20010" y="17276"/>
                  <a:pt x="19944" y="17211"/>
                </a:cubicBezTo>
                <a:cubicBezTo>
                  <a:pt x="19911" y="17178"/>
                  <a:pt x="19867" y="17161"/>
                  <a:pt x="19824" y="17161"/>
                </a:cubicBezTo>
                <a:close/>
                <a:moveTo>
                  <a:pt x="20610" y="17161"/>
                </a:moveTo>
                <a:cubicBezTo>
                  <a:pt x="20566" y="17161"/>
                  <a:pt x="20523" y="17178"/>
                  <a:pt x="20490" y="17211"/>
                </a:cubicBezTo>
                <a:cubicBezTo>
                  <a:pt x="20423" y="17276"/>
                  <a:pt x="20423" y="17383"/>
                  <a:pt x="20490" y="17448"/>
                </a:cubicBezTo>
                <a:cubicBezTo>
                  <a:pt x="20556" y="17514"/>
                  <a:pt x="20664" y="17514"/>
                  <a:pt x="20730" y="17448"/>
                </a:cubicBezTo>
                <a:cubicBezTo>
                  <a:pt x="20797" y="17383"/>
                  <a:pt x="20797" y="17276"/>
                  <a:pt x="20730" y="17211"/>
                </a:cubicBezTo>
                <a:cubicBezTo>
                  <a:pt x="20697" y="17178"/>
                  <a:pt x="20653" y="17161"/>
                  <a:pt x="20610" y="17161"/>
                </a:cubicBezTo>
                <a:close/>
                <a:moveTo>
                  <a:pt x="21396" y="17161"/>
                </a:moveTo>
                <a:cubicBezTo>
                  <a:pt x="21353" y="17161"/>
                  <a:pt x="21309" y="17178"/>
                  <a:pt x="21276" y="17211"/>
                </a:cubicBezTo>
                <a:cubicBezTo>
                  <a:pt x="21209" y="17276"/>
                  <a:pt x="21209" y="17383"/>
                  <a:pt x="21276" y="17448"/>
                </a:cubicBezTo>
                <a:cubicBezTo>
                  <a:pt x="21342" y="17514"/>
                  <a:pt x="21450" y="17514"/>
                  <a:pt x="21517" y="17448"/>
                </a:cubicBezTo>
                <a:cubicBezTo>
                  <a:pt x="21583" y="17383"/>
                  <a:pt x="21583" y="17276"/>
                  <a:pt x="21517" y="17211"/>
                </a:cubicBezTo>
                <a:cubicBezTo>
                  <a:pt x="21483" y="17178"/>
                  <a:pt x="21440" y="17161"/>
                  <a:pt x="21396" y="17161"/>
                </a:cubicBezTo>
                <a:close/>
                <a:moveTo>
                  <a:pt x="169" y="17978"/>
                </a:moveTo>
                <a:cubicBezTo>
                  <a:pt x="126" y="17978"/>
                  <a:pt x="83" y="17995"/>
                  <a:pt x="49" y="18028"/>
                </a:cubicBezTo>
                <a:cubicBezTo>
                  <a:pt x="-17" y="18093"/>
                  <a:pt x="-17" y="18200"/>
                  <a:pt x="49" y="18265"/>
                </a:cubicBezTo>
                <a:cubicBezTo>
                  <a:pt x="116" y="18331"/>
                  <a:pt x="223" y="18331"/>
                  <a:pt x="290" y="18265"/>
                </a:cubicBezTo>
                <a:cubicBezTo>
                  <a:pt x="356" y="18200"/>
                  <a:pt x="356" y="18093"/>
                  <a:pt x="290" y="18028"/>
                </a:cubicBezTo>
                <a:cubicBezTo>
                  <a:pt x="256" y="17995"/>
                  <a:pt x="213" y="17978"/>
                  <a:pt x="169" y="17978"/>
                </a:cubicBezTo>
                <a:close/>
                <a:moveTo>
                  <a:pt x="955" y="17978"/>
                </a:moveTo>
                <a:cubicBezTo>
                  <a:pt x="912" y="17978"/>
                  <a:pt x="869" y="17995"/>
                  <a:pt x="836" y="18028"/>
                </a:cubicBezTo>
                <a:cubicBezTo>
                  <a:pt x="769" y="18093"/>
                  <a:pt x="769" y="18200"/>
                  <a:pt x="836" y="18265"/>
                </a:cubicBezTo>
                <a:cubicBezTo>
                  <a:pt x="902" y="18331"/>
                  <a:pt x="1009" y="18331"/>
                  <a:pt x="1076" y="18265"/>
                </a:cubicBezTo>
                <a:cubicBezTo>
                  <a:pt x="1142" y="18200"/>
                  <a:pt x="1142" y="18093"/>
                  <a:pt x="1076" y="18028"/>
                </a:cubicBezTo>
                <a:cubicBezTo>
                  <a:pt x="1043" y="17995"/>
                  <a:pt x="999" y="17978"/>
                  <a:pt x="955" y="17978"/>
                </a:cubicBezTo>
                <a:close/>
                <a:moveTo>
                  <a:pt x="1742" y="17978"/>
                </a:moveTo>
                <a:cubicBezTo>
                  <a:pt x="1698" y="17978"/>
                  <a:pt x="1654" y="17995"/>
                  <a:pt x="1621" y="18028"/>
                </a:cubicBezTo>
                <a:cubicBezTo>
                  <a:pt x="1555" y="18093"/>
                  <a:pt x="1555" y="18200"/>
                  <a:pt x="1621" y="18265"/>
                </a:cubicBezTo>
                <a:cubicBezTo>
                  <a:pt x="1688" y="18331"/>
                  <a:pt x="1796" y="18331"/>
                  <a:pt x="1862" y="18265"/>
                </a:cubicBezTo>
                <a:cubicBezTo>
                  <a:pt x="1928" y="18200"/>
                  <a:pt x="1928" y="18093"/>
                  <a:pt x="1862" y="18028"/>
                </a:cubicBezTo>
                <a:cubicBezTo>
                  <a:pt x="1829" y="17995"/>
                  <a:pt x="1785" y="17978"/>
                  <a:pt x="1742" y="17978"/>
                </a:cubicBezTo>
                <a:close/>
                <a:moveTo>
                  <a:pt x="2528" y="17978"/>
                </a:moveTo>
                <a:cubicBezTo>
                  <a:pt x="2484" y="17978"/>
                  <a:pt x="2441" y="17995"/>
                  <a:pt x="2408" y="18028"/>
                </a:cubicBezTo>
                <a:cubicBezTo>
                  <a:pt x="2341" y="18093"/>
                  <a:pt x="2341" y="18200"/>
                  <a:pt x="2408" y="18265"/>
                </a:cubicBezTo>
                <a:cubicBezTo>
                  <a:pt x="2474" y="18331"/>
                  <a:pt x="2582" y="18331"/>
                  <a:pt x="2648" y="18265"/>
                </a:cubicBezTo>
                <a:cubicBezTo>
                  <a:pt x="2715" y="18200"/>
                  <a:pt x="2715" y="18093"/>
                  <a:pt x="2648" y="18028"/>
                </a:cubicBezTo>
                <a:cubicBezTo>
                  <a:pt x="2615" y="17995"/>
                  <a:pt x="2571" y="17978"/>
                  <a:pt x="2528" y="17978"/>
                </a:cubicBezTo>
                <a:close/>
                <a:moveTo>
                  <a:pt x="3314" y="17978"/>
                </a:moveTo>
                <a:cubicBezTo>
                  <a:pt x="3271" y="17978"/>
                  <a:pt x="3227" y="17995"/>
                  <a:pt x="3194" y="18028"/>
                </a:cubicBezTo>
                <a:cubicBezTo>
                  <a:pt x="3127" y="18093"/>
                  <a:pt x="3127" y="18200"/>
                  <a:pt x="3194" y="18265"/>
                </a:cubicBezTo>
                <a:cubicBezTo>
                  <a:pt x="3260" y="18331"/>
                  <a:pt x="3368" y="18331"/>
                  <a:pt x="3434" y="18265"/>
                </a:cubicBezTo>
                <a:cubicBezTo>
                  <a:pt x="3500" y="18200"/>
                  <a:pt x="3500" y="18093"/>
                  <a:pt x="3434" y="18028"/>
                </a:cubicBezTo>
                <a:cubicBezTo>
                  <a:pt x="3401" y="17995"/>
                  <a:pt x="3358" y="17978"/>
                  <a:pt x="3314" y="17978"/>
                </a:cubicBezTo>
                <a:close/>
                <a:moveTo>
                  <a:pt x="4101" y="17978"/>
                </a:moveTo>
                <a:cubicBezTo>
                  <a:pt x="4057" y="17978"/>
                  <a:pt x="4013" y="17995"/>
                  <a:pt x="3980" y="18028"/>
                </a:cubicBezTo>
                <a:cubicBezTo>
                  <a:pt x="3914" y="18093"/>
                  <a:pt x="3914" y="18200"/>
                  <a:pt x="3980" y="18265"/>
                </a:cubicBezTo>
                <a:cubicBezTo>
                  <a:pt x="4047" y="18331"/>
                  <a:pt x="4154" y="18331"/>
                  <a:pt x="4220" y="18265"/>
                </a:cubicBezTo>
                <a:cubicBezTo>
                  <a:pt x="4287" y="18200"/>
                  <a:pt x="4287" y="18093"/>
                  <a:pt x="4220" y="18028"/>
                </a:cubicBezTo>
                <a:cubicBezTo>
                  <a:pt x="4187" y="17995"/>
                  <a:pt x="4144" y="17978"/>
                  <a:pt x="4101" y="17978"/>
                </a:cubicBezTo>
                <a:close/>
                <a:moveTo>
                  <a:pt x="4886" y="17978"/>
                </a:moveTo>
                <a:cubicBezTo>
                  <a:pt x="4843" y="17978"/>
                  <a:pt x="4800" y="17995"/>
                  <a:pt x="4766" y="18028"/>
                </a:cubicBezTo>
                <a:cubicBezTo>
                  <a:pt x="4700" y="18093"/>
                  <a:pt x="4700" y="18200"/>
                  <a:pt x="4766" y="18265"/>
                </a:cubicBezTo>
                <a:cubicBezTo>
                  <a:pt x="4833" y="18331"/>
                  <a:pt x="4940" y="18331"/>
                  <a:pt x="5007" y="18265"/>
                </a:cubicBezTo>
                <a:cubicBezTo>
                  <a:pt x="5073" y="18200"/>
                  <a:pt x="5073" y="18093"/>
                  <a:pt x="5007" y="18028"/>
                </a:cubicBezTo>
                <a:cubicBezTo>
                  <a:pt x="4973" y="17995"/>
                  <a:pt x="4930" y="17978"/>
                  <a:pt x="4886" y="17978"/>
                </a:cubicBezTo>
                <a:close/>
                <a:moveTo>
                  <a:pt x="5672" y="17978"/>
                </a:moveTo>
                <a:cubicBezTo>
                  <a:pt x="5629" y="17978"/>
                  <a:pt x="5586" y="17995"/>
                  <a:pt x="5553" y="18028"/>
                </a:cubicBezTo>
                <a:cubicBezTo>
                  <a:pt x="5486" y="18093"/>
                  <a:pt x="5486" y="18200"/>
                  <a:pt x="5553" y="18265"/>
                </a:cubicBezTo>
                <a:cubicBezTo>
                  <a:pt x="5619" y="18331"/>
                  <a:pt x="5726" y="18331"/>
                  <a:pt x="5793" y="18265"/>
                </a:cubicBezTo>
                <a:cubicBezTo>
                  <a:pt x="5859" y="18200"/>
                  <a:pt x="5859" y="18093"/>
                  <a:pt x="5793" y="18028"/>
                </a:cubicBezTo>
                <a:cubicBezTo>
                  <a:pt x="5760" y="17995"/>
                  <a:pt x="5716" y="17978"/>
                  <a:pt x="5672" y="17978"/>
                </a:cubicBezTo>
                <a:close/>
                <a:moveTo>
                  <a:pt x="6459" y="17978"/>
                </a:moveTo>
                <a:cubicBezTo>
                  <a:pt x="6415" y="17978"/>
                  <a:pt x="6372" y="17995"/>
                  <a:pt x="6338" y="18028"/>
                </a:cubicBezTo>
                <a:cubicBezTo>
                  <a:pt x="6272" y="18093"/>
                  <a:pt x="6272" y="18200"/>
                  <a:pt x="6338" y="18265"/>
                </a:cubicBezTo>
                <a:cubicBezTo>
                  <a:pt x="6405" y="18331"/>
                  <a:pt x="6513" y="18331"/>
                  <a:pt x="6579" y="18265"/>
                </a:cubicBezTo>
                <a:cubicBezTo>
                  <a:pt x="6646" y="18200"/>
                  <a:pt x="6646" y="18093"/>
                  <a:pt x="6579" y="18028"/>
                </a:cubicBezTo>
                <a:cubicBezTo>
                  <a:pt x="6546" y="17995"/>
                  <a:pt x="6502" y="17978"/>
                  <a:pt x="6459" y="17978"/>
                </a:cubicBezTo>
                <a:close/>
                <a:moveTo>
                  <a:pt x="7245" y="17978"/>
                </a:moveTo>
                <a:cubicBezTo>
                  <a:pt x="7202" y="17978"/>
                  <a:pt x="7158" y="17995"/>
                  <a:pt x="7125" y="18028"/>
                </a:cubicBezTo>
                <a:cubicBezTo>
                  <a:pt x="7058" y="18093"/>
                  <a:pt x="7058" y="18200"/>
                  <a:pt x="7125" y="18265"/>
                </a:cubicBezTo>
                <a:cubicBezTo>
                  <a:pt x="7191" y="18331"/>
                  <a:pt x="7299" y="18331"/>
                  <a:pt x="7365" y="18265"/>
                </a:cubicBezTo>
                <a:cubicBezTo>
                  <a:pt x="7432" y="18200"/>
                  <a:pt x="7432" y="18093"/>
                  <a:pt x="7365" y="18028"/>
                </a:cubicBezTo>
                <a:cubicBezTo>
                  <a:pt x="7332" y="17995"/>
                  <a:pt x="7289" y="17978"/>
                  <a:pt x="7245" y="17978"/>
                </a:cubicBezTo>
                <a:close/>
                <a:moveTo>
                  <a:pt x="8031" y="17978"/>
                </a:moveTo>
                <a:cubicBezTo>
                  <a:pt x="7988" y="17978"/>
                  <a:pt x="7944" y="17995"/>
                  <a:pt x="7911" y="18028"/>
                </a:cubicBezTo>
                <a:cubicBezTo>
                  <a:pt x="7845" y="18093"/>
                  <a:pt x="7845" y="18200"/>
                  <a:pt x="7911" y="18265"/>
                </a:cubicBezTo>
                <a:cubicBezTo>
                  <a:pt x="7977" y="18331"/>
                  <a:pt x="8085" y="18331"/>
                  <a:pt x="8151" y="18265"/>
                </a:cubicBezTo>
                <a:cubicBezTo>
                  <a:pt x="8217" y="18200"/>
                  <a:pt x="8217" y="18093"/>
                  <a:pt x="8151" y="18028"/>
                </a:cubicBezTo>
                <a:cubicBezTo>
                  <a:pt x="8118" y="17995"/>
                  <a:pt x="8075" y="17978"/>
                  <a:pt x="8031" y="17978"/>
                </a:cubicBezTo>
                <a:close/>
                <a:moveTo>
                  <a:pt x="8818" y="17978"/>
                </a:moveTo>
                <a:cubicBezTo>
                  <a:pt x="8774" y="17978"/>
                  <a:pt x="8730" y="17995"/>
                  <a:pt x="8697" y="18028"/>
                </a:cubicBezTo>
                <a:cubicBezTo>
                  <a:pt x="8631" y="18093"/>
                  <a:pt x="8631" y="18200"/>
                  <a:pt x="8697" y="18265"/>
                </a:cubicBezTo>
                <a:cubicBezTo>
                  <a:pt x="8764" y="18331"/>
                  <a:pt x="8871" y="18331"/>
                  <a:pt x="8937" y="18265"/>
                </a:cubicBezTo>
                <a:cubicBezTo>
                  <a:pt x="9004" y="18200"/>
                  <a:pt x="9004" y="18093"/>
                  <a:pt x="8937" y="18028"/>
                </a:cubicBezTo>
                <a:cubicBezTo>
                  <a:pt x="8904" y="17995"/>
                  <a:pt x="8861" y="17978"/>
                  <a:pt x="8818" y="17978"/>
                </a:cubicBezTo>
                <a:close/>
                <a:moveTo>
                  <a:pt x="9603" y="17978"/>
                </a:moveTo>
                <a:cubicBezTo>
                  <a:pt x="9560" y="17978"/>
                  <a:pt x="9517" y="17995"/>
                  <a:pt x="9483" y="18028"/>
                </a:cubicBezTo>
                <a:cubicBezTo>
                  <a:pt x="9417" y="18093"/>
                  <a:pt x="9417" y="18200"/>
                  <a:pt x="9483" y="18265"/>
                </a:cubicBezTo>
                <a:cubicBezTo>
                  <a:pt x="9550" y="18331"/>
                  <a:pt x="9657" y="18331"/>
                  <a:pt x="9724" y="18265"/>
                </a:cubicBezTo>
                <a:cubicBezTo>
                  <a:pt x="9790" y="18200"/>
                  <a:pt x="9790" y="18093"/>
                  <a:pt x="9724" y="18028"/>
                </a:cubicBezTo>
                <a:cubicBezTo>
                  <a:pt x="9690" y="17995"/>
                  <a:pt x="9647" y="17978"/>
                  <a:pt x="9603" y="17978"/>
                </a:cubicBezTo>
                <a:close/>
                <a:moveTo>
                  <a:pt x="10390" y="17978"/>
                </a:moveTo>
                <a:cubicBezTo>
                  <a:pt x="10346" y="17978"/>
                  <a:pt x="10303" y="17995"/>
                  <a:pt x="10270" y="18028"/>
                </a:cubicBezTo>
                <a:cubicBezTo>
                  <a:pt x="10203" y="18093"/>
                  <a:pt x="10203" y="18200"/>
                  <a:pt x="10270" y="18265"/>
                </a:cubicBezTo>
                <a:cubicBezTo>
                  <a:pt x="10336" y="18331"/>
                  <a:pt x="10444" y="18331"/>
                  <a:pt x="10510" y="18265"/>
                </a:cubicBezTo>
                <a:cubicBezTo>
                  <a:pt x="10576" y="18200"/>
                  <a:pt x="10576" y="18093"/>
                  <a:pt x="10510" y="18028"/>
                </a:cubicBezTo>
                <a:cubicBezTo>
                  <a:pt x="10477" y="17995"/>
                  <a:pt x="10433" y="17978"/>
                  <a:pt x="10390" y="17978"/>
                </a:cubicBezTo>
                <a:close/>
                <a:moveTo>
                  <a:pt x="11176" y="17978"/>
                </a:moveTo>
                <a:cubicBezTo>
                  <a:pt x="11132" y="17978"/>
                  <a:pt x="11089" y="17995"/>
                  <a:pt x="11055" y="18028"/>
                </a:cubicBezTo>
                <a:cubicBezTo>
                  <a:pt x="10989" y="18093"/>
                  <a:pt x="10989" y="18200"/>
                  <a:pt x="11055" y="18265"/>
                </a:cubicBezTo>
                <a:cubicBezTo>
                  <a:pt x="11122" y="18331"/>
                  <a:pt x="11230" y="18331"/>
                  <a:pt x="11296" y="18265"/>
                </a:cubicBezTo>
                <a:cubicBezTo>
                  <a:pt x="11363" y="18200"/>
                  <a:pt x="11363" y="18093"/>
                  <a:pt x="11296" y="18028"/>
                </a:cubicBezTo>
                <a:cubicBezTo>
                  <a:pt x="11263" y="17995"/>
                  <a:pt x="11219" y="17978"/>
                  <a:pt x="11176" y="17978"/>
                </a:cubicBezTo>
                <a:close/>
                <a:moveTo>
                  <a:pt x="11962" y="17978"/>
                </a:moveTo>
                <a:cubicBezTo>
                  <a:pt x="11919" y="17978"/>
                  <a:pt x="11875" y="17995"/>
                  <a:pt x="11842" y="18028"/>
                </a:cubicBezTo>
                <a:cubicBezTo>
                  <a:pt x="11775" y="18093"/>
                  <a:pt x="11775" y="18200"/>
                  <a:pt x="11842" y="18265"/>
                </a:cubicBezTo>
                <a:cubicBezTo>
                  <a:pt x="11908" y="18331"/>
                  <a:pt x="12016" y="18331"/>
                  <a:pt x="12083" y="18265"/>
                </a:cubicBezTo>
                <a:cubicBezTo>
                  <a:pt x="12149" y="18200"/>
                  <a:pt x="12149" y="18093"/>
                  <a:pt x="12083" y="18028"/>
                </a:cubicBezTo>
                <a:cubicBezTo>
                  <a:pt x="12049" y="17995"/>
                  <a:pt x="12006" y="17978"/>
                  <a:pt x="11962" y="17978"/>
                </a:cubicBezTo>
                <a:close/>
                <a:moveTo>
                  <a:pt x="12748" y="17978"/>
                </a:moveTo>
                <a:cubicBezTo>
                  <a:pt x="12705" y="17978"/>
                  <a:pt x="12661" y="17995"/>
                  <a:pt x="12628" y="18028"/>
                </a:cubicBezTo>
                <a:cubicBezTo>
                  <a:pt x="12562" y="18093"/>
                  <a:pt x="12562" y="18200"/>
                  <a:pt x="12628" y="18265"/>
                </a:cubicBezTo>
                <a:cubicBezTo>
                  <a:pt x="12694" y="18331"/>
                  <a:pt x="12802" y="18331"/>
                  <a:pt x="12868" y="18265"/>
                </a:cubicBezTo>
                <a:cubicBezTo>
                  <a:pt x="12935" y="18200"/>
                  <a:pt x="12935" y="18093"/>
                  <a:pt x="12868" y="18028"/>
                </a:cubicBezTo>
                <a:cubicBezTo>
                  <a:pt x="12835" y="17995"/>
                  <a:pt x="12792" y="17978"/>
                  <a:pt x="12748" y="17978"/>
                </a:cubicBezTo>
                <a:close/>
                <a:moveTo>
                  <a:pt x="13535" y="17978"/>
                </a:moveTo>
                <a:cubicBezTo>
                  <a:pt x="13491" y="17978"/>
                  <a:pt x="13447" y="17995"/>
                  <a:pt x="13414" y="18028"/>
                </a:cubicBezTo>
                <a:cubicBezTo>
                  <a:pt x="13348" y="18093"/>
                  <a:pt x="13348" y="18200"/>
                  <a:pt x="13414" y="18265"/>
                </a:cubicBezTo>
                <a:cubicBezTo>
                  <a:pt x="13481" y="18331"/>
                  <a:pt x="13588" y="18331"/>
                  <a:pt x="13654" y="18265"/>
                </a:cubicBezTo>
                <a:cubicBezTo>
                  <a:pt x="13721" y="18200"/>
                  <a:pt x="13721" y="18093"/>
                  <a:pt x="13654" y="18028"/>
                </a:cubicBezTo>
                <a:cubicBezTo>
                  <a:pt x="13621" y="17995"/>
                  <a:pt x="13578" y="17978"/>
                  <a:pt x="13535" y="17978"/>
                </a:cubicBezTo>
                <a:close/>
                <a:moveTo>
                  <a:pt x="14320" y="17978"/>
                </a:moveTo>
                <a:cubicBezTo>
                  <a:pt x="14277" y="17978"/>
                  <a:pt x="14234" y="17995"/>
                  <a:pt x="14201" y="18028"/>
                </a:cubicBezTo>
                <a:cubicBezTo>
                  <a:pt x="14134" y="18093"/>
                  <a:pt x="14134" y="18200"/>
                  <a:pt x="14201" y="18265"/>
                </a:cubicBezTo>
                <a:cubicBezTo>
                  <a:pt x="14267" y="18331"/>
                  <a:pt x="14374" y="18331"/>
                  <a:pt x="14441" y="18265"/>
                </a:cubicBezTo>
                <a:cubicBezTo>
                  <a:pt x="14507" y="18200"/>
                  <a:pt x="14507" y="18093"/>
                  <a:pt x="14441" y="18028"/>
                </a:cubicBezTo>
                <a:cubicBezTo>
                  <a:pt x="14408" y="17995"/>
                  <a:pt x="14364" y="17978"/>
                  <a:pt x="14320" y="17978"/>
                </a:cubicBezTo>
                <a:close/>
                <a:moveTo>
                  <a:pt x="15107" y="17978"/>
                </a:moveTo>
                <a:cubicBezTo>
                  <a:pt x="15063" y="17978"/>
                  <a:pt x="15019" y="17995"/>
                  <a:pt x="14986" y="18028"/>
                </a:cubicBezTo>
                <a:cubicBezTo>
                  <a:pt x="14920" y="18093"/>
                  <a:pt x="14920" y="18200"/>
                  <a:pt x="14986" y="18265"/>
                </a:cubicBezTo>
                <a:cubicBezTo>
                  <a:pt x="15053" y="18331"/>
                  <a:pt x="15161" y="18331"/>
                  <a:pt x="15227" y="18265"/>
                </a:cubicBezTo>
                <a:cubicBezTo>
                  <a:pt x="15293" y="18200"/>
                  <a:pt x="15293" y="18093"/>
                  <a:pt x="15227" y="18028"/>
                </a:cubicBezTo>
                <a:cubicBezTo>
                  <a:pt x="15194" y="17995"/>
                  <a:pt x="15150" y="17978"/>
                  <a:pt x="15107" y="17978"/>
                </a:cubicBezTo>
                <a:close/>
                <a:moveTo>
                  <a:pt x="15893" y="17978"/>
                </a:moveTo>
                <a:cubicBezTo>
                  <a:pt x="15849" y="17978"/>
                  <a:pt x="15806" y="17995"/>
                  <a:pt x="15772" y="18028"/>
                </a:cubicBezTo>
                <a:cubicBezTo>
                  <a:pt x="15706" y="18093"/>
                  <a:pt x="15706" y="18200"/>
                  <a:pt x="15772" y="18265"/>
                </a:cubicBezTo>
                <a:cubicBezTo>
                  <a:pt x="15839" y="18331"/>
                  <a:pt x="15947" y="18331"/>
                  <a:pt x="16013" y="18265"/>
                </a:cubicBezTo>
                <a:cubicBezTo>
                  <a:pt x="16080" y="18200"/>
                  <a:pt x="16080" y="18093"/>
                  <a:pt x="16013" y="18028"/>
                </a:cubicBezTo>
                <a:cubicBezTo>
                  <a:pt x="15980" y="17995"/>
                  <a:pt x="15936" y="17978"/>
                  <a:pt x="15893" y="17978"/>
                </a:cubicBezTo>
                <a:close/>
                <a:moveTo>
                  <a:pt x="16679" y="17978"/>
                </a:moveTo>
                <a:cubicBezTo>
                  <a:pt x="16636" y="17978"/>
                  <a:pt x="16592" y="17995"/>
                  <a:pt x="16559" y="18028"/>
                </a:cubicBezTo>
                <a:cubicBezTo>
                  <a:pt x="16492" y="18093"/>
                  <a:pt x="16492" y="18200"/>
                  <a:pt x="16559" y="18265"/>
                </a:cubicBezTo>
                <a:cubicBezTo>
                  <a:pt x="16625" y="18331"/>
                  <a:pt x="16733" y="18331"/>
                  <a:pt x="16800" y="18265"/>
                </a:cubicBezTo>
                <a:cubicBezTo>
                  <a:pt x="16866" y="18200"/>
                  <a:pt x="16866" y="18093"/>
                  <a:pt x="16800" y="18028"/>
                </a:cubicBezTo>
                <a:cubicBezTo>
                  <a:pt x="16766" y="17995"/>
                  <a:pt x="16723" y="17978"/>
                  <a:pt x="16679" y="17978"/>
                </a:cubicBezTo>
                <a:close/>
                <a:moveTo>
                  <a:pt x="17465" y="17978"/>
                </a:moveTo>
                <a:cubicBezTo>
                  <a:pt x="17422" y="17978"/>
                  <a:pt x="17378" y="17995"/>
                  <a:pt x="17345" y="18028"/>
                </a:cubicBezTo>
                <a:cubicBezTo>
                  <a:pt x="17279" y="18093"/>
                  <a:pt x="17279" y="18200"/>
                  <a:pt x="17345" y="18265"/>
                </a:cubicBezTo>
                <a:cubicBezTo>
                  <a:pt x="17411" y="18331"/>
                  <a:pt x="17519" y="18331"/>
                  <a:pt x="17585" y="18265"/>
                </a:cubicBezTo>
                <a:cubicBezTo>
                  <a:pt x="17652" y="18200"/>
                  <a:pt x="17652" y="18093"/>
                  <a:pt x="17585" y="18028"/>
                </a:cubicBezTo>
                <a:cubicBezTo>
                  <a:pt x="17552" y="17995"/>
                  <a:pt x="17509" y="17978"/>
                  <a:pt x="17465" y="17978"/>
                </a:cubicBezTo>
                <a:close/>
                <a:moveTo>
                  <a:pt x="18252" y="17978"/>
                </a:moveTo>
                <a:cubicBezTo>
                  <a:pt x="18208" y="17978"/>
                  <a:pt x="18165" y="17995"/>
                  <a:pt x="18131" y="18028"/>
                </a:cubicBezTo>
                <a:cubicBezTo>
                  <a:pt x="18065" y="18093"/>
                  <a:pt x="18065" y="18200"/>
                  <a:pt x="18131" y="18265"/>
                </a:cubicBezTo>
                <a:cubicBezTo>
                  <a:pt x="18198" y="18331"/>
                  <a:pt x="18305" y="18331"/>
                  <a:pt x="18371" y="18265"/>
                </a:cubicBezTo>
                <a:cubicBezTo>
                  <a:pt x="18438" y="18200"/>
                  <a:pt x="18438" y="18093"/>
                  <a:pt x="18371" y="18028"/>
                </a:cubicBezTo>
                <a:cubicBezTo>
                  <a:pt x="18338" y="17995"/>
                  <a:pt x="18295" y="17978"/>
                  <a:pt x="18252" y="17978"/>
                </a:cubicBezTo>
                <a:close/>
                <a:moveTo>
                  <a:pt x="19037" y="17978"/>
                </a:moveTo>
                <a:cubicBezTo>
                  <a:pt x="18994" y="17978"/>
                  <a:pt x="18951" y="17995"/>
                  <a:pt x="18918" y="18028"/>
                </a:cubicBezTo>
                <a:cubicBezTo>
                  <a:pt x="18851" y="18093"/>
                  <a:pt x="18851" y="18200"/>
                  <a:pt x="18918" y="18265"/>
                </a:cubicBezTo>
                <a:cubicBezTo>
                  <a:pt x="18984" y="18331"/>
                  <a:pt x="19091" y="18331"/>
                  <a:pt x="19158" y="18265"/>
                </a:cubicBezTo>
                <a:cubicBezTo>
                  <a:pt x="19224" y="18200"/>
                  <a:pt x="19224" y="18093"/>
                  <a:pt x="19158" y="18028"/>
                </a:cubicBezTo>
                <a:cubicBezTo>
                  <a:pt x="19125" y="17995"/>
                  <a:pt x="19081" y="17978"/>
                  <a:pt x="19037" y="17978"/>
                </a:cubicBezTo>
                <a:close/>
                <a:moveTo>
                  <a:pt x="19824" y="17978"/>
                </a:moveTo>
                <a:cubicBezTo>
                  <a:pt x="19780" y="17978"/>
                  <a:pt x="19736" y="17995"/>
                  <a:pt x="19703" y="18028"/>
                </a:cubicBezTo>
                <a:cubicBezTo>
                  <a:pt x="19637" y="18093"/>
                  <a:pt x="19637" y="18200"/>
                  <a:pt x="19703" y="18265"/>
                </a:cubicBezTo>
                <a:cubicBezTo>
                  <a:pt x="19770" y="18331"/>
                  <a:pt x="19878" y="18331"/>
                  <a:pt x="19944" y="18265"/>
                </a:cubicBezTo>
                <a:cubicBezTo>
                  <a:pt x="20010" y="18200"/>
                  <a:pt x="20010" y="18093"/>
                  <a:pt x="19944" y="18028"/>
                </a:cubicBezTo>
                <a:cubicBezTo>
                  <a:pt x="19911" y="17995"/>
                  <a:pt x="19867" y="17978"/>
                  <a:pt x="19824" y="17978"/>
                </a:cubicBezTo>
                <a:close/>
                <a:moveTo>
                  <a:pt x="20610" y="17978"/>
                </a:moveTo>
                <a:cubicBezTo>
                  <a:pt x="20566" y="17978"/>
                  <a:pt x="20523" y="17995"/>
                  <a:pt x="20490" y="18028"/>
                </a:cubicBezTo>
                <a:cubicBezTo>
                  <a:pt x="20423" y="18093"/>
                  <a:pt x="20423" y="18200"/>
                  <a:pt x="20490" y="18265"/>
                </a:cubicBezTo>
                <a:cubicBezTo>
                  <a:pt x="20556" y="18331"/>
                  <a:pt x="20664" y="18331"/>
                  <a:pt x="20730" y="18265"/>
                </a:cubicBezTo>
                <a:cubicBezTo>
                  <a:pt x="20797" y="18200"/>
                  <a:pt x="20797" y="18093"/>
                  <a:pt x="20730" y="18028"/>
                </a:cubicBezTo>
                <a:cubicBezTo>
                  <a:pt x="20697" y="17995"/>
                  <a:pt x="20653" y="17978"/>
                  <a:pt x="20610" y="17978"/>
                </a:cubicBezTo>
                <a:close/>
                <a:moveTo>
                  <a:pt x="21396" y="17978"/>
                </a:moveTo>
                <a:cubicBezTo>
                  <a:pt x="21353" y="17978"/>
                  <a:pt x="21309" y="17995"/>
                  <a:pt x="21276" y="18028"/>
                </a:cubicBezTo>
                <a:cubicBezTo>
                  <a:pt x="21209" y="18093"/>
                  <a:pt x="21209" y="18200"/>
                  <a:pt x="21276" y="18265"/>
                </a:cubicBezTo>
                <a:cubicBezTo>
                  <a:pt x="21342" y="18331"/>
                  <a:pt x="21450" y="18331"/>
                  <a:pt x="21517" y="18265"/>
                </a:cubicBezTo>
                <a:cubicBezTo>
                  <a:pt x="21583" y="18200"/>
                  <a:pt x="21583" y="18093"/>
                  <a:pt x="21517" y="18028"/>
                </a:cubicBezTo>
                <a:cubicBezTo>
                  <a:pt x="21483" y="17995"/>
                  <a:pt x="21440" y="17978"/>
                  <a:pt x="21396" y="17978"/>
                </a:cubicBezTo>
                <a:close/>
                <a:moveTo>
                  <a:pt x="169" y="18795"/>
                </a:moveTo>
                <a:cubicBezTo>
                  <a:pt x="126" y="18795"/>
                  <a:pt x="83" y="18812"/>
                  <a:pt x="49" y="18845"/>
                </a:cubicBezTo>
                <a:cubicBezTo>
                  <a:pt x="-17" y="18910"/>
                  <a:pt x="-17" y="19017"/>
                  <a:pt x="49" y="19083"/>
                </a:cubicBezTo>
                <a:cubicBezTo>
                  <a:pt x="116" y="19149"/>
                  <a:pt x="223" y="19149"/>
                  <a:pt x="290" y="19083"/>
                </a:cubicBezTo>
                <a:cubicBezTo>
                  <a:pt x="356" y="19017"/>
                  <a:pt x="356" y="18910"/>
                  <a:pt x="290" y="18845"/>
                </a:cubicBezTo>
                <a:cubicBezTo>
                  <a:pt x="256" y="18812"/>
                  <a:pt x="213" y="18795"/>
                  <a:pt x="169" y="18795"/>
                </a:cubicBezTo>
                <a:close/>
                <a:moveTo>
                  <a:pt x="955" y="18795"/>
                </a:moveTo>
                <a:cubicBezTo>
                  <a:pt x="912" y="18795"/>
                  <a:pt x="869" y="18812"/>
                  <a:pt x="836" y="18845"/>
                </a:cubicBezTo>
                <a:cubicBezTo>
                  <a:pt x="769" y="18910"/>
                  <a:pt x="769" y="19017"/>
                  <a:pt x="836" y="19083"/>
                </a:cubicBezTo>
                <a:cubicBezTo>
                  <a:pt x="902" y="19149"/>
                  <a:pt x="1009" y="19149"/>
                  <a:pt x="1076" y="19083"/>
                </a:cubicBezTo>
                <a:cubicBezTo>
                  <a:pt x="1142" y="19017"/>
                  <a:pt x="1142" y="18910"/>
                  <a:pt x="1076" y="18845"/>
                </a:cubicBezTo>
                <a:cubicBezTo>
                  <a:pt x="1043" y="18812"/>
                  <a:pt x="999" y="18795"/>
                  <a:pt x="955" y="18795"/>
                </a:cubicBezTo>
                <a:close/>
                <a:moveTo>
                  <a:pt x="1742" y="18795"/>
                </a:moveTo>
                <a:cubicBezTo>
                  <a:pt x="1698" y="18795"/>
                  <a:pt x="1654" y="18812"/>
                  <a:pt x="1621" y="18845"/>
                </a:cubicBezTo>
                <a:cubicBezTo>
                  <a:pt x="1555" y="18910"/>
                  <a:pt x="1555" y="19017"/>
                  <a:pt x="1621" y="19083"/>
                </a:cubicBezTo>
                <a:cubicBezTo>
                  <a:pt x="1688" y="19149"/>
                  <a:pt x="1796" y="19149"/>
                  <a:pt x="1862" y="19083"/>
                </a:cubicBezTo>
                <a:cubicBezTo>
                  <a:pt x="1928" y="19017"/>
                  <a:pt x="1928" y="18910"/>
                  <a:pt x="1862" y="18845"/>
                </a:cubicBezTo>
                <a:cubicBezTo>
                  <a:pt x="1829" y="18812"/>
                  <a:pt x="1785" y="18795"/>
                  <a:pt x="1742" y="18795"/>
                </a:cubicBezTo>
                <a:close/>
                <a:moveTo>
                  <a:pt x="2528" y="18795"/>
                </a:moveTo>
                <a:cubicBezTo>
                  <a:pt x="2484" y="18795"/>
                  <a:pt x="2441" y="18812"/>
                  <a:pt x="2408" y="18845"/>
                </a:cubicBezTo>
                <a:cubicBezTo>
                  <a:pt x="2341" y="18910"/>
                  <a:pt x="2341" y="19017"/>
                  <a:pt x="2408" y="19083"/>
                </a:cubicBezTo>
                <a:cubicBezTo>
                  <a:pt x="2474" y="19149"/>
                  <a:pt x="2582" y="19149"/>
                  <a:pt x="2648" y="19083"/>
                </a:cubicBezTo>
                <a:cubicBezTo>
                  <a:pt x="2715" y="19017"/>
                  <a:pt x="2715" y="18910"/>
                  <a:pt x="2648" y="18845"/>
                </a:cubicBezTo>
                <a:cubicBezTo>
                  <a:pt x="2615" y="18812"/>
                  <a:pt x="2571" y="18795"/>
                  <a:pt x="2528" y="18795"/>
                </a:cubicBezTo>
                <a:close/>
                <a:moveTo>
                  <a:pt x="3314" y="18795"/>
                </a:moveTo>
                <a:cubicBezTo>
                  <a:pt x="3271" y="18795"/>
                  <a:pt x="3227" y="18812"/>
                  <a:pt x="3194" y="18845"/>
                </a:cubicBezTo>
                <a:cubicBezTo>
                  <a:pt x="3127" y="18910"/>
                  <a:pt x="3127" y="19017"/>
                  <a:pt x="3194" y="19083"/>
                </a:cubicBezTo>
                <a:cubicBezTo>
                  <a:pt x="3260" y="19149"/>
                  <a:pt x="3368" y="19149"/>
                  <a:pt x="3434" y="19083"/>
                </a:cubicBezTo>
                <a:cubicBezTo>
                  <a:pt x="3500" y="19017"/>
                  <a:pt x="3500" y="18910"/>
                  <a:pt x="3434" y="18845"/>
                </a:cubicBezTo>
                <a:cubicBezTo>
                  <a:pt x="3401" y="18812"/>
                  <a:pt x="3358" y="18795"/>
                  <a:pt x="3314" y="18795"/>
                </a:cubicBezTo>
                <a:close/>
                <a:moveTo>
                  <a:pt x="4101" y="18795"/>
                </a:moveTo>
                <a:cubicBezTo>
                  <a:pt x="4057" y="18795"/>
                  <a:pt x="4013" y="18812"/>
                  <a:pt x="3980" y="18845"/>
                </a:cubicBezTo>
                <a:cubicBezTo>
                  <a:pt x="3914" y="18910"/>
                  <a:pt x="3914" y="19017"/>
                  <a:pt x="3980" y="19083"/>
                </a:cubicBezTo>
                <a:cubicBezTo>
                  <a:pt x="4047" y="19149"/>
                  <a:pt x="4154" y="19149"/>
                  <a:pt x="4220" y="19083"/>
                </a:cubicBezTo>
                <a:cubicBezTo>
                  <a:pt x="4287" y="19017"/>
                  <a:pt x="4287" y="18910"/>
                  <a:pt x="4220" y="18845"/>
                </a:cubicBezTo>
                <a:cubicBezTo>
                  <a:pt x="4187" y="18812"/>
                  <a:pt x="4144" y="18795"/>
                  <a:pt x="4101" y="18795"/>
                </a:cubicBezTo>
                <a:close/>
                <a:moveTo>
                  <a:pt x="4886" y="18795"/>
                </a:moveTo>
                <a:cubicBezTo>
                  <a:pt x="4843" y="18795"/>
                  <a:pt x="4800" y="18812"/>
                  <a:pt x="4766" y="18845"/>
                </a:cubicBezTo>
                <a:cubicBezTo>
                  <a:pt x="4700" y="18910"/>
                  <a:pt x="4700" y="19017"/>
                  <a:pt x="4766" y="19083"/>
                </a:cubicBezTo>
                <a:cubicBezTo>
                  <a:pt x="4833" y="19149"/>
                  <a:pt x="4940" y="19149"/>
                  <a:pt x="5007" y="19083"/>
                </a:cubicBezTo>
                <a:cubicBezTo>
                  <a:pt x="5073" y="19017"/>
                  <a:pt x="5073" y="18910"/>
                  <a:pt x="5007" y="18845"/>
                </a:cubicBezTo>
                <a:cubicBezTo>
                  <a:pt x="4973" y="18812"/>
                  <a:pt x="4930" y="18795"/>
                  <a:pt x="4886" y="18795"/>
                </a:cubicBezTo>
                <a:close/>
                <a:moveTo>
                  <a:pt x="5672" y="18795"/>
                </a:moveTo>
                <a:cubicBezTo>
                  <a:pt x="5629" y="18795"/>
                  <a:pt x="5586" y="18812"/>
                  <a:pt x="5553" y="18845"/>
                </a:cubicBezTo>
                <a:cubicBezTo>
                  <a:pt x="5486" y="18910"/>
                  <a:pt x="5486" y="19017"/>
                  <a:pt x="5553" y="19083"/>
                </a:cubicBezTo>
                <a:cubicBezTo>
                  <a:pt x="5619" y="19149"/>
                  <a:pt x="5726" y="19149"/>
                  <a:pt x="5793" y="19083"/>
                </a:cubicBezTo>
                <a:cubicBezTo>
                  <a:pt x="5859" y="19017"/>
                  <a:pt x="5859" y="18910"/>
                  <a:pt x="5793" y="18845"/>
                </a:cubicBezTo>
                <a:cubicBezTo>
                  <a:pt x="5760" y="18812"/>
                  <a:pt x="5716" y="18795"/>
                  <a:pt x="5672" y="18795"/>
                </a:cubicBezTo>
                <a:close/>
                <a:moveTo>
                  <a:pt x="6459" y="18795"/>
                </a:moveTo>
                <a:cubicBezTo>
                  <a:pt x="6415" y="18795"/>
                  <a:pt x="6372" y="18812"/>
                  <a:pt x="6338" y="18845"/>
                </a:cubicBezTo>
                <a:cubicBezTo>
                  <a:pt x="6272" y="18910"/>
                  <a:pt x="6272" y="19017"/>
                  <a:pt x="6338" y="19083"/>
                </a:cubicBezTo>
                <a:cubicBezTo>
                  <a:pt x="6405" y="19149"/>
                  <a:pt x="6513" y="19149"/>
                  <a:pt x="6579" y="19083"/>
                </a:cubicBezTo>
                <a:cubicBezTo>
                  <a:pt x="6646" y="19017"/>
                  <a:pt x="6646" y="18910"/>
                  <a:pt x="6579" y="18845"/>
                </a:cubicBezTo>
                <a:cubicBezTo>
                  <a:pt x="6546" y="18812"/>
                  <a:pt x="6502" y="18795"/>
                  <a:pt x="6459" y="18795"/>
                </a:cubicBezTo>
                <a:close/>
                <a:moveTo>
                  <a:pt x="7245" y="18795"/>
                </a:moveTo>
                <a:cubicBezTo>
                  <a:pt x="7202" y="18795"/>
                  <a:pt x="7158" y="18812"/>
                  <a:pt x="7125" y="18845"/>
                </a:cubicBezTo>
                <a:cubicBezTo>
                  <a:pt x="7058" y="18910"/>
                  <a:pt x="7058" y="19017"/>
                  <a:pt x="7125" y="19083"/>
                </a:cubicBezTo>
                <a:cubicBezTo>
                  <a:pt x="7191" y="19149"/>
                  <a:pt x="7299" y="19149"/>
                  <a:pt x="7365" y="19083"/>
                </a:cubicBezTo>
                <a:cubicBezTo>
                  <a:pt x="7432" y="19017"/>
                  <a:pt x="7432" y="18910"/>
                  <a:pt x="7365" y="18845"/>
                </a:cubicBezTo>
                <a:cubicBezTo>
                  <a:pt x="7332" y="18812"/>
                  <a:pt x="7289" y="18795"/>
                  <a:pt x="7245" y="18795"/>
                </a:cubicBezTo>
                <a:close/>
                <a:moveTo>
                  <a:pt x="8031" y="18795"/>
                </a:moveTo>
                <a:cubicBezTo>
                  <a:pt x="7988" y="18795"/>
                  <a:pt x="7944" y="18812"/>
                  <a:pt x="7911" y="18845"/>
                </a:cubicBezTo>
                <a:cubicBezTo>
                  <a:pt x="7845" y="18910"/>
                  <a:pt x="7845" y="19017"/>
                  <a:pt x="7911" y="19083"/>
                </a:cubicBezTo>
                <a:cubicBezTo>
                  <a:pt x="7977" y="19149"/>
                  <a:pt x="8085" y="19149"/>
                  <a:pt x="8151" y="19083"/>
                </a:cubicBezTo>
                <a:cubicBezTo>
                  <a:pt x="8217" y="19017"/>
                  <a:pt x="8217" y="18910"/>
                  <a:pt x="8151" y="18845"/>
                </a:cubicBezTo>
                <a:cubicBezTo>
                  <a:pt x="8118" y="18812"/>
                  <a:pt x="8075" y="18795"/>
                  <a:pt x="8031" y="18795"/>
                </a:cubicBezTo>
                <a:close/>
                <a:moveTo>
                  <a:pt x="8818" y="18795"/>
                </a:moveTo>
                <a:cubicBezTo>
                  <a:pt x="8774" y="18795"/>
                  <a:pt x="8730" y="18812"/>
                  <a:pt x="8697" y="18845"/>
                </a:cubicBezTo>
                <a:cubicBezTo>
                  <a:pt x="8631" y="18910"/>
                  <a:pt x="8631" y="19017"/>
                  <a:pt x="8697" y="19083"/>
                </a:cubicBezTo>
                <a:cubicBezTo>
                  <a:pt x="8764" y="19149"/>
                  <a:pt x="8871" y="19149"/>
                  <a:pt x="8937" y="19083"/>
                </a:cubicBezTo>
                <a:cubicBezTo>
                  <a:pt x="9004" y="19017"/>
                  <a:pt x="9004" y="18910"/>
                  <a:pt x="8937" y="18845"/>
                </a:cubicBezTo>
                <a:cubicBezTo>
                  <a:pt x="8904" y="18812"/>
                  <a:pt x="8861" y="18795"/>
                  <a:pt x="8818" y="18795"/>
                </a:cubicBezTo>
                <a:close/>
                <a:moveTo>
                  <a:pt x="9603" y="18795"/>
                </a:moveTo>
                <a:cubicBezTo>
                  <a:pt x="9560" y="18795"/>
                  <a:pt x="9517" y="18812"/>
                  <a:pt x="9483" y="18845"/>
                </a:cubicBezTo>
                <a:cubicBezTo>
                  <a:pt x="9417" y="18910"/>
                  <a:pt x="9417" y="19017"/>
                  <a:pt x="9483" y="19083"/>
                </a:cubicBezTo>
                <a:cubicBezTo>
                  <a:pt x="9550" y="19149"/>
                  <a:pt x="9657" y="19149"/>
                  <a:pt x="9724" y="19083"/>
                </a:cubicBezTo>
                <a:cubicBezTo>
                  <a:pt x="9790" y="19017"/>
                  <a:pt x="9790" y="18910"/>
                  <a:pt x="9724" y="18845"/>
                </a:cubicBezTo>
                <a:cubicBezTo>
                  <a:pt x="9690" y="18812"/>
                  <a:pt x="9647" y="18795"/>
                  <a:pt x="9603" y="18795"/>
                </a:cubicBezTo>
                <a:close/>
                <a:moveTo>
                  <a:pt x="10390" y="18795"/>
                </a:moveTo>
                <a:cubicBezTo>
                  <a:pt x="10346" y="18795"/>
                  <a:pt x="10303" y="18812"/>
                  <a:pt x="10270" y="18845"/>
                </a:cubicBezTo>
                <a:cubicBezTo>
                  <a:pt x="10203" y="18910"/>
                  <a:pt x="10203" y="19017"/>
                  <a:pt x="10270" y="19083"/>
                </a:cubicBezTo>
                <a:cubicBezTo>
                  <a:pt x="10336" y="19149"/>
                  <a:pt x="10444" y="19149"/>
                  <a:pt x="10510" y="19083"/>
                </a:cubicBezTo>
                <a:cubicBezTo>
                  <a:pt x="10576" y="19017"/>
                  <a:pt x="10576" y="18910"/>
                  <a:pt x="10510" y="18845"/>
                </a:cubicBezTo>
                <a:cubicBezTo>
                  <a:pt x="10477" y="18812"/>
                  <a:pt x="10433" y="18795"/>
                  <a:pt x="10390" y="18795"/>
                </a:cubicBezTo>
                <a:close/>
                <a:moveTo>
                  <a:pt x="11176" y="18795"/>
                </a:moveTo>
                <a:cubicBezTo>
                  <a:pt x="11132" y="18795"/>
                  <a:pt x="11089" y="18812"/>
                  <a:pt x="11055" y="18845"/>
                </a:cubicBezTo>
                <a:cubicBezTo>
                  <a:pt x="10989" y="18910"/>
                  <a:pt x="10989" y="19017"/>
                  <a:pt x="11055" y="19083"/>
                </a:cubicBezTo>
                <a:cubicBezTo>
                  <a:pt x="11122" y="19149"/>
                  <a:pt x="11230" y="19149"/>
                  <a:pt x="11296" y="19083"/>
                </a:cubicBezTo>
                <a:cubicBezTo>
                  <a:pt x="11363" y="19017"/>
                  <a:pt x="11363" y="18910"/>
                  <a:pt x="11296" y="18845"/>
                </a:cubicBezTo>
                <a:cubicBezTo>
                  <a:pt x="11263" y="18812"/>
                  <a:pt x="11219" y="18795"/>
                  <a:pt x="11176" y="18795"/>
                </a:cubicBezTo>
                <a:close/>
                <a:moveTo>
                  <a:pt x="11962" y="18795"/>
                </a:moveTo>
                <a:cubicBezTo>
                  <a:pt x="11919" y="18795"/>
                  <a:pt x="11875" y="18812"/>
                  <a:pt x="11842" y="18845"/>
                </a:cubicBezTo>
                <a:cubicBezTo>
                  <a:pt x="11775" y="18910"/>
                  <a:pt x="11775" y="19017"/>
                  <a:pt x="11842" y="19083"/>
                </a:cubicBezTo>
                <a:cubicBezTo>
                  <a:pt x="11908" y="19149"/>
                  <a:pt x="12016" y="19149"/>
                  <a:pt x="12083" y="19083"/>
                </a:cubicBezTo>
                <a:cubicBezTo>
                  <a:pt x="12149" y="19017"/>
                  <a:pt x="12149" y="18910"/>
                  <a:pt x="12083" y="18845"/>
                </a:cubicBezTo>
                <a:cubicBezTo>
                  <a:pt x="12049" y="18812"/>
                  <a:pt x="12006" y="18795"/>
                  <a:pt x="11962" y="18795"/>
                </a:cubicBezTo>
                <a:close/>
                <a:moveTo>
                  <a:pt x="12748" y="18795"/>
                </a:moveTo>
                <a:cubicBezTo>
                  <a:pt x="12705" y="18795"/>
                  <a:pt x="12661" y="18812"/>
                  <a:pt x="12628" y="18845"/>
                </a:cubicBezTo>
                <a:cubicBezTo>
                  <a:pt x="12562" y="18910"/>
                  <a:pt x="12562" y="19017"/>
                  <a:pt x="12628" y="19083"/>
                </a:cubicBezTo>
                <a:cubicBezTo>
                  <a:pt x="12694" y="19149"/>
                  <a:pt x="12802" y="19149"/>
                  <a:pt x="12868" y="19083"/>
                </a:cubicBezTo>
                <a:cubicBezTo>
                  <a:pt x="12935" y="19017"/>
                  <a:pt x="12935" y="18910"/>
                  <a:pt x="12868" y="18845"/>
                </a:cubicBezTo>
                <a:cubicBezTo>
                  <a:pt x="12835" y="18812"/>
                  <a:pt x="12792" y="18795"/>
                  <a:pt x="12748" y="18795"/>
                </a:cubicBezTo>
                <a:close/>
                <a:moveTo>
                  <a:pt x="13535" y="18795"/>
                </a:moveTo>
                <a:cubicBezTo>
                  <a:pt x="13491" y="18795"/>
                  <a:pt x="13447" y="18812"/>
                  <a:pt x="13414" y="18845"/>
                </a:cubicBezTo>
                <a:cubicBezTo>
                  <a:pt x="13348" y="18910"/>
                  <a:pt x="13348" y="19017"/>
                  <a:pt x="13414" y="19083"/>
                </a:cubicBezTo>
                <a:cubicBezTo>
                  <a:pt x="13481" y="19149"/>
                  <a:pt x="13588" y="19149"/>
                  <a:pt x="13654" y="19083"/>
                </a:cubicBezTo>
                <a:cubicBezTo>
                  <a:pt x="13721" y="19017"/>
                  <a:pt x="13721" y="18910"/>
                  <a:pt x="13654" y="18845"/>
                </a:cubicBezTo>
                <a:cubicBezTo>
                  <a:pt x="13621" y="18812"/>
                  <a:pt x="13578" y="18795"/>
                  <a:pt x="13535" y="18795"/>
                </a:cubicBezTo>
                <a:close/>
                <a:moveTo>
                  <a:pt x="14320" y="18795"/>
                </a:moveTo>
                <a:cubicBezTo>
                  <a:pt x="14277" y="18795"/>
                  <a:pt x="14234" y="18812"/>
                  <a:pt x="14201" y="18845"/>
                </a:cubicBezTo>
                <a:cubicBezTo>
                  <a:pt x="14134" y="18910"/>
                  <a:pt x="14134" y="19017"/>
                  <a:pt x="14201" y="19083"/>
                </a:cubicBezTo>
                <a:cubicBezTo>
                  <a:pt x="14267" y="19149"/>
                  <a:pt x="14374" y="19149"/>
                  <a:pt x="14441" y="19083"/>
                </a:cubicBezTo>
                <a:cubicBezTo>
                  <a:pt x="14507" y="19017"/>
                  <a:pt x="14507" y="18910"/>
                  <a:pt x="14441" y="18845"/>
                </a:cubicBezTo>
                <a:cubicBezTo>
                  <a:pt x="14408" y="18812"/>
                  <a:pt x="14364" y="18795"/>
                  <a:pt x="14320" y="18795"/>
                </a:cubicBezTo>
                <a:close/>
                <a:moveTo>
                  <a:pt x="15107" y="18795"/>
                </a:moveTo>
                <a:cubicBezTo>
                  <a:pt x="15063" y="18795"/>
                  <a:pt x="15019" y="18812"/>
                  <a:pt x="14986" y="18845"/>
                </a:cubicBezTo>
                <a:cubicBezTo>
                  <a:pt x="14920" y="18910"/>
                  <a:pt x="14920" y="19017"/>
                  <a:pt x="14986" y="19083"/>
                </a:cubicBezTo>
                <a:cubicBezTo>
                  <a:pt x="15053" y="19149"/>
                  <a:pt x="15161" y="19149"/>
                  <a:pt x="15227" y="19083"/>
                </a:cubicBezTo>
                <a:cubicBezTo>
                  <a:pt x="15293" y="19017"/>
                  <a:pt x="15293" y="18910"/>
                  <a:pt x="15227" y="18845"/>
                </a:cubicBezTo>
                <a:cubicBezTo>
                  <a:pt x="15194" y="18812"/>
                  <a:pt x="15150" y="18795"/>
                  <a:pt x="15107" y="18795"/>
                </a:cubicBezTo>
                <a:close/>
                <a:moveTo>
                  <a:pt x="15893" y="18795"/>
                </a:moveTo>
                <a:cubicBezTo>
                  <a:pt x="15849" y="18795"/>
                  <a:pt x="15806" y="18812"/>
                  <a:pt x="15772" y="18845"/>
                </a:cubicBezTo>
                <a:cubicBezTo>
                  <a:pt x="15706" y="18910"/>
                  <a:pt x="15706" y="19017"/>
                  <a:pt x="15772" y="19083"/>
                </a:cubicBezTo>
                <a:cubicBezTo>
                  <a:pt x="15839" y="19149"/>
                  <a:pt x="15947" y="19149"/>
                  <a:pt x="16013" y="19083"/>
                </a:cubicBezTo>
                <a:cubicBezTo>
                  <a:pt x="16080" y="19017"/>
                  <a:pt x="16080" y="18910"/>
                  <a:pt x="16013" y="18845"/>
                </a:cubicBezTo>
                <a:cubicBezTo>
                  <a:pt x="15980" y="18812"/>
                  <a:pt x="15936" y="18795"/>
                  <a:pt x="15893" y="18795"/>
                </a:cubicBezTo>
                <a:close/>
                <a:moveTo>
                  <a:pt x="16679" y="18795"/>
                </a:moveTo>
                <a:cubicBezTo>
                  <a:pt x="16636" y="18795"/>
                  <a:pt x="16592" y="18812"/>
                  <a:pt x="16559" y="18845"/>
                </a:cubicBezTo>
                <a:cubicBezTo>
                  <a:pt x="16492" y="18910"/>
                  <a:pt x="16492" y="19017"/>
                  <a:pt x="16559" y="19083"/>
                </a:cubicBezTo>
                <a:cubicBezTo>
                  <a:pt x="16625" y="19149"/>
                  <a:pt x="16733" y="19149"/>
                  <a:pt x="16800" y="19083"/>
                </a:cubicBezTo>
                <a:cubicBezTo>
                  <a:pt x="16866" y="19017"/>
                  <a:pt x="16866" y="18910"/>
                  <a:pt x="16800" y="18845"/>
                </a:cubicBezTo>
                <a:cubicBezTo>
                  <a:pt x="16766" y="18812"/>
                  <a:pt x="16723" y="18795"/>
                  <a:pt x="16679" y="18795"/>
                </a:cubicBezTo>
                <a:close/>
                <a:moveTo>
                  <a:pt x="17465" y="18795"/>
                </a:moveTo>
                <a:cubicBezTo>
                  <a:pt x="17422" y="18795"/>
                  <a:pt x="17378" y="18812"/>
                  <a:pt x="17345" y="18845"/>
                </a:cubicBezTo>
                <a:cubicBezTo>
                  <a:pt x="17279" y="18910"/>
                  <a:pt x="17279" y="19017"/>
                  <a:pt x="17345" y="19083"/>
                </a:cubicBezTo>
                <a:cubicBezTo>
                  <a:pt x="17411" y="19149"/>
                  <a:pt x="17519" y="19149"/>
                  <a:pt x="17585" y="19083"/>
                </a:cubicBezTo>
                <a:cubicBezTo>
                  <a:pt x="17652" y="19017"/>
                  <a:pt x="17652" y="18910"/>
                  <a:pt x="17585" y="18845"/>
                </a:cubicBezTo>
                <a:cubicBezTo>
                  <a:pt x="17552" y="18812"/>
                  <a:pt x="17509" y="18795"/>
                  <a:pt x="17465" y="18795"/>
                </a:cubicBezTo>
                <a:close/>
                <a:moveTo>
                  <a:pt x="18252" y="18795"/>
                </a:moveTo>
                <a:cubicBezTo>
                  <a:pt x="18208" y="18795"/>
                  <a:pt x="18165" y="18812"/>
                  <a:pt x="18131" y="18845"/>
                </a:cubicBezTo>
                <a:cubicBezTo>
                  <a:pt x="18065" y="18910"/>
                  <a:pt x="18065" y="19017"/>
                  <a:pt x="18131" y="19083"/>
                </a:cubicBezTo>
                <a:cubicBezTo>
                  <a:pt x="18198" y="19149"/>
                  <a:pt x="18305" y="19149"/>
                  <a:pt x="18371" y="19083"/>
                </a:cubicBezTo>
                <a:cubicBezTo>
                  <a:pt x="18438" y="19017"/>
                  <a:pt x="18438" y="18910"/>
                  <a:pt x="18371" y="18845"/>
                </a:cubicBezTo>
                <a:cubicBezTo>
                  <a:pt x="18338" y="18812"/>
                  <a:pt x="18295" y="18795"/>
                  <a:pt x="18252" y="18795"/>
                </a:cubicBezTo>
                <a:close/>
                <a:moveTo>
                  <a:pt x="19037" y="18795"/>
                </a:moveTo>
                <a:cubicBezTo>
                  <a:pt x="18994" y="18795"/>
                  <a:pt x="18951" y="18812"/>
                  <a:pt x="18918" y="18845"/>
                </a:cubicBezTo>
                <a:cubicBezTo>
                  <a:pt x="18851" y="18910"/>
                  <a:pt x="18851" y="19017"/>
                  <a:pt x="18918" y="19083"/>
                </a:cubicBezTo>
                <a:cubicBezTo>
                  <a:pt x="18984" y="19149"/>
                  <a:pt x="19091" y="19149"/>
                  <a:pt x="19158" y="19083"/>
                </a:cubicBezTo>
                <a:cubicBezTo>
                  <a:pt x="19224" y="19017"/>
                  <a:pt x="19224" y="18910"/>
                  <a:pt x="19158" y="18845"/>
                </a:cubicBezTo>
                <a:cubicBezTo>
                  <a:pt x="19125" y="18812"/>
                  <a:pt x="19081" y="18795"/>
                  <a:pt x="19037" y="18795"/>
                </a:cubicBezTo>
                <a:close/>
                <a:moveTo>
                  <a:pt x="19824" y="18795"/>
                </a:moveTo>
                <a:cubicBezTo>
                  <a:pt x="19780" y="18795"/>
                  <a:pt x="19736" y="18812"/>
                  <a:pt x="19703" y="18845"/>
                </a:cubicBezTo>
                <a:cubicBezTo>
                  <a:pt x="19637" y="18910"/>
                  <a:pt x="19637" y="19017"/>
                  <a:pt x="19703" y="19083"/>
                </a:cubicBezTo>
                <a:cubicBezTo>
                  <a:pt x="19770" y="19149"/>
                  <a:pt x="19878" y="19149"/>
                  <a:pt x="19944" y="19083"/>
                </a:cubicBezTo>
                <a:cubicBezTo>
                  <a:pt x="20010" y="19017"/>
                  <a:pt x="20010" y="18910"/>
                  <a:pt x="19944" y="18845"/>
                </a:cubicBezTo>
                <a:cubicBezTo>
                  <a:pt x="19911" y="18812"/>
                  <a:pt x="19867" y="18795"/>
                  <a:pt x="19824" y="18795"/>
                </a:cubicBezTo>
                <a:close/>
                <a:moveTo>
                  <a:pt x="20610" y="18795"/>
                </a:moveTo>
                <a:cubicBezTo>
                  <a:pt x="20566" y="18795"/>
                  <a:pt x="20523" y="18812"/>
                  <a:pt x="20490" y="18845"/>
                </a:cubicBezTo>
                <a:cubicBezTo>
                  <a:pt x="20423" y="18910"/>
                  <a:pt x="20423" y="19017"/>
                  <a:pt x="20490" y="19083"/>
                </a:cubicBezTo>
                <a:cubicBezTo>
                  <a:pt x="20556" y="19149"/>
                  <a:pt x="20664" y="19149"/>
                  <a:pt x="20730" y="19083"/>
                </a:cubicBezTo>
                <a:cubicBezTo>
                  <a:pt x="20797" y="19017"/>
                  <a:pt x="20797" y="18910"/>
                  <a:pt x="20730" y="18845"/>
                </a:cubicBezTo>
                <a:cubicBezTo>
                  <a:pt x="20697" y="18812"/>
                  <a:pt x="20653" y="18795"/>
                  <a:pt x="20610" y="18795"/>
                </a:cubicBezTo>
                <a:close/>
                <a:moveTo>
                  <a:pt x="21396" y="18795"/>
                </a:moveTo>
                <a:cubicBezTo>
                  <a:pt x="21353" y="18795"/>
                  <a:pt x="21309" y="18812"/>
                  <a:pt x="21276" y="18845"/>
                </a:cubicBezTo>
                <a:cubicBezTo>
                  <a:pt x="21209" y="18910"/>
                  <a:pt x="21209" y="19017"/>
                  <a:pt x="21276" y="19083"/>
                </a:cubicBezTo>
                <a:cubicBezTo>
                  <a:pt x="21342" y="19149"/>
                  <a:pt x="21450" y="19149"/>
                  <a:pt x="21517" y="19083"/>
                </a:cubicBezTo>
                <a:cubicBezTo>
                  <a:pt x="21583" y="19017"/>
                  <a:pt x="21583" y="18910"/>
                  <a:pt x="21517" y="18845"/>
                </a:cubicBezTo>
                <a:cubicBezTo>
                  <a:pt x="21483" y="18812"/>
                  <a:pt x="21440" y="18795"/>
                  <a:pt x="21396" y="18795"/>
                </a:cubicBezTo>
                <a:close/>
                <a:moveTo>
                  <a:pt x="169" y="19613"/>
                </a:moveTo>
                <a:cubicBezTo>
                  <a:pt x="126" y="19613"/>
                  <a:pt x="83" y="19630"/>
                  <a:pt x="49" y="19662"/>
                </a:cubicBezTo>
                <a:cubicBezTo>
                  <a:pt x="-17" y="19728"/>
                  <a:pt x="-17" y="19834"/>
                  <a:pt x="49" y="19900"/>
                </a:cubicBezTo>
                <a:cubicBezTo>
                  <a:pt x="116" y="19966"/>
                  <a:pt x="223" y="19966"/>
                  <a:pt x="290" y="19900"/>
                </a:cubicBezTo>
                <a:cubicBezTo>
                  <a:pt x="356" y="19834"/>
                  <a:pt x="356" y="19728"/>
                  <a:pt x="290" y="19662"/>
                </a:cubicBezTo>
                <a:cubicBezTo>
                  <a:pt x="256" y="19630"/>
                  <a:pt x="213" y="19613"/>
                  <a:pt x="169" y="19613"/>
                </a:cubicBezTo>
                <a:close/>
                <a:moveTo>
                  <a:pt x="955" y="19613"/>
                </a:moveTo>
                <a:cubicBezTo>
                  <a:pt x="912" y="19613"/>
                  <a:pt x="869" y="19630"/>
                  <a:pt x="836" y="19662"/>
                </a:cubicBezTo>
                <a:cubicBezTo>
                  <a:pt x="769" y="19728"/>
                  <a:pt x="769" y="19834"/>
                  <a:pt x="836" y="19900"/>
                </a:cubicBezTo>
                <a:cubicBezTo>
                  <a:pt x="902" y="19966"/>
                  <a:pt x="1009" y="19966"/>
                  <a:pt x="1076" y="19900"/>
                </a:cubicBezTo>
                <a:cubicBezTo>
                  <a:pt x="1142" y="19834"/>
                  <a:pt x="1142" y="19728"/>
                  <a:pt x="1076" y="19662"/>
                </a:cubicBezTo>
                <a:cubicBezTo>
                  <a:pt x="1043" y="19630"/>
                  <a:pt x="999" y="19613"/>
                  <a:pt x="955" y="19613"/>
                </a:cubicBezTo>
                <a:close/>
                <a:moveTo>
                  <a:pt x="1742" y="19613"/>
                </a:moveTo>
                <a:cubicBezTo>
                  <a:pt x="1698" y="19613"/>
                  <a:pt x="1654" y="19630"/>
                  <a:pt x="1621" y="19662"/>
                </a:cubicBezTo>
                <a:cubicBezTo>
                  <a:pt x="1555" y="19728"/>
                  <a:pt x="1555" y="19834"/>
                  <a:pt x="1621" y="19900"/>
                </a:cubicBezTo>
                <a:cubicBezTo>
                  <a:pt x="1688" y="19966"/>
                  <a:pt x="1796" y="19966"/>
                  <a:pt x="1862" y="19900"/>
                </a:cubicBezTo>
                <a:cubicBezTo>
                  <a:pt x="1928" y="19834"/>
                  <a:pt x="1928" y="19728"/>
                  <a:pt x="1862" y="19662"/>
                </a:cubicBezTo>
                <a:cubicBezTo>
                  <a:pt x="1829" y="19630"/>
                  <a:pt x="1785" y="19613"/>
                  <a:pt x="1742" y="19613"/>
                </a:cubicBezTo>
                <a:close/>
                <a:moveTo>
                  <a:pt x="2528" y="19613"/>
                </a:moveTo>
                <a:cubicBezTo>
                  <a:pt x="2484" y="19613"/>
                  <a:pt x="2441" y="19630"/>
                  <a:pt x="2408" y="19662"/>
                </a:cubicBezTo>
                <a:cubicBezTo>
                  <a:pt x="2341" y="19728"/>
                  <a:pt x="2341" y="19834"/>
                  <a:pt x="2408" y="19900"/>
                </a:cubicBezTo>
                <a:cubicBezTo>
                  <a:pt x="2474" y="19966"/>
                  <a:pt x="2582" y="19966"/>
                  <a:pt x="2648" y="19900"/>
                </a:cubicBezTo>
                <a:cubicBezTo>
                  <a:pt x="2715" y="19834"/>
                  <a:pt x="2715" y="19728"/>
                  <a:pt x="2648" y="19662"/>
                </a:cubicBezTo>
                <a:cubicBezTo>
                  <a:pt x="2615" y="19630"/>
                  <a:pt x="2571" y="19613"/>
                  <a:pt x="2528" y="19613"/>
                </a:cubicBezTo>
                <a:close/>
                <a:moveTo>
                  <a:pt x="3314" y="19613"/>
                </a:moveTo>
                <a:cubicBezTo>
                  <a:pt x="3271" y="19613"/>
                  <a:pt x="3227" y="19630"/>
                  <a:pt x="3194" y="19662"/>
                </a:cubicBezTo>
                <a:cubicBezTo>
                  <a:pt x="3127" y="19728"/>
                  <a:pt x="3127" y="19834"/>
                  <a:pt x="3194" y="19900"/>
                </a:cubicBezTo>
                <a:cubicBezTo>
                  <a:pt x="3260" y="19966"/>
                  <a:pt x="3368" y="19966"/>
                  <a:pt x="3434" y="19900"/>
                </a:cubicBezTo>
                <a:cubicBezTo>
                  <a:pt x="3500" y="19834"/>
                  <a:pt x="3500" y="19728"/>
                  <a:pt x="3434" y="19662"/>
                </a:cubicBezTo>
                <a:cubicBezTo>
                  <a:pt x="3401" y="19630"/>
                  <a:pt x="3358" y="19613"/>
                  <a:pt x="3314" y="19613"/>
                </a:cubicBezTo>
                <a:close/>
                <a:moveTo>
                  <a:pt x="4101" y="19613"/>
                </a:moveTo>
                <a:cubicBezTo>
                  <a:pt x="4057" y="19613"/>
                  <a:pt x="4013" y="19630"/>
                  <a:pt x="3980" y="19662"/>
                </a:cubicBezTo>
                <a:cubicBezTo>
                  <a:pt x="3914" y="19728"/>
                  <a:pt x="3914" y="19834"/>
                  <a:pt x="3980" y="19900"/>
                </a:cubicBezTo>
                <a:cubicBezTo>
                  <a:pt x="4047" y="19966"/>
                  <a:pt x="4154" y="19966"/>
                  <a:pt x="4220" y="19900"/>
                </a:cubicBezTo>
                <a:cubicBezTo>
                  <a:pt x="4287" y="19834"/>
                  <a:pt x="4287" y="19728"/>
                  <a:pt x="4220" y="19662"/>
                </a:cubicBezTo>
                <a:cubicBezTo>
                  <a:pt x="4187" y="19630"/>
                  <a:pt x="4144" y="19613"/>
                  <a:pt x="4101" y="19613"/>
                </a:cubicBezTo>
                <a:close/>
                <a:moveTo>
                  <a:pt x="4886" y="19613"/>
                </a:moveTo>
                <a:cubicBezTo>
                  <a:pt x="4843" y="19613"/>
                  <a:pt x="4800" y="19630"/>
                  <a:pt x="4766" y="19662"/>
                </a:cubicBezTo>
                <a:cubicBezTo>
                  <a:pt x="4700" y="19728"/>
                  <a:pt x="4700" y="19834"/>
                  <a:pt x="4766" y="19900"/>
                </a:cubicBezTo>
                <a:cubicBezTo>
                  <a:pt x="4833" y="19966"/>
                  <a:pt x="4940" y="19966"/>
                  <a:pt x="5007" y="19900"/>
                </a:cubicBezTo>
                <a:cubicBezTo>
                  <a:pt x="5073" y="19834"/>
                  <a:pt x="5073" y="19728"/>
                  <a:pt x="5007" y="19662"/>
                </a:cubicBezTo>
                <a:cubicBezTo>
                  <a:pt x="4973" y="19630"/>
                  <a:pt x="4930" y="19613"/>
                  <a:pt x="4886" y="19613"/>
                </a:cubicBezTo>
                <a:close/>
                <a:moveTo>
                  <a:pt x="5672" y="19613"/>
                </a:moveTo>
                <a:cubicBezTo>
                  <a:pt x="5629" y="19613"/>
                  <a:pt x="5586" y="19630"/>
                  <a:pt x="5553" y="19662"/>
                </a:cubicBezTo>
                <a:cubicBezTo>
                  <a:pt x="5486" y="19728"/>
                  <a:pt x="5486" y="19834"/>
                  <a:pt x="5553" y="19900"/>
                </a:cubicBezTo>
                <a:cubicBezTo>
                  <a:pt x="5619" y="19966"/>
                  <a:pt x="5726" y="19966"/>
                  <a:pt x="5793" y="19900"/>
                </a:cubicBezTo>
                <a:cubicBezTo>
                  <a:pt x="5859" y="19834"/>
                  <a:pt x="5859" y="19728"/>
                  <a:pt x="5793" y="19662"/>
                </a:cubicBezTo>
                <a:cubicBezTo>
                  <a:pt x="5760" y="19630"/>
                  <a:pt x="5716" y="19613"/>
                  <a:pt x="5672" y="19613"/>
                </a:cubicBezTo>
                <a:close/>
                <a:moveTo>
                  <a:pt x="6459" y="19613"/>
                </a:moveTo>
                <a:cubicBezTo>
                  <a:pt x="6415" y="19613"/>
                  <a:pt x="6372" y="19630"/>
                  <a:pt x="6338" y="19662"/>
                </a:cubicBezTo>
                <a:cubicBezTo>
                  <a:pt x="6272" y="19728"/>
                  <a:pt x="6272" y="19834"/>
                  <a:pt x="6338" y="19900"/>
                </a:cubicBezTo>
                <a:cubicBezTo>
                  <a:pt x="6405" y="19966"/>
                  <a:pt x="6513" y="19966"/>
                  <a:pt x="6579" y="19900"/>
                </a:cubicBezTo>
                <a:cubicBezTo>
                  <a:pt x="6646" y="19834"/>
                  <a:pt x="6646" y="19728"/>
                  <a:pt x="6579" y="19662"/>
                </a:cubicBezTo>
                <a:cubicBezTo>
                  <a:pt x="6546" y="19630"/>
                  <a:pt x="6502" y="19613"/>
                  <a:pt x="6459" y="19613"/>
                </a:cubicBezTo>
                <a:close/>
                <a:moveTo>
                  <a:pt x="7245" y="19613"/>
                </a:moveTo>
                <a:cubicBezTo>
                  <a:pt x="7202" y="19613"/>
                  <a:pt x="7158" y="19630"/>
                  <a:pt x="7125" y="19662"/>
                </a:cubicBezTo>
                <a:cubicBezTo>
                  <a:pt x="7058" y="19728"/>
                  <a:pt x="7058" y="19834"/>
                  <a:pt x="7125" y="19900"/>
                </a:cubicBezTo>
                <a:cubicBezTo>
                  <a:pt x="7191" y="19966"/>
                  <a:pt x="7299" y="19966"/>
                  <a:pt x="7365" y="19900"/>
                </a:cubicBezTo>
                <a:cubicBezTo>
                  <a:pt x="7432" y="19834"/>
                  <a:pt x="7432" y="19728"/>
                  <a:pt x="7365" y="19662"/>
                </a:cubicBezTo>
                <a:cubicBezTo>
                  <a:pt x="7332" y="19630"/>
                  <a:pt x="7289" y="19613"/>
                  <a:pt x="7245" y="19613"/>
                </a:cubicBezTo>
                <a:close/>
                <a:moveTo>
                  <a:pt x="8031" y="19613"/>
                </a:moveTo>
                <a:cubicBezTo>
                  <a:pt x="7988" y="19613"/>
                  <a:pt x="7944" y="19630"/>
                  <a:pt x="7911" y="19662"/>
                </a:cubicBezTo>
                <a:cubicBezTo>
                  <a:pt x="7845" y="19728"/>
                  <a:pt x="7845" y="19834"/>
                  <a:pt x="7911" y="19900"/>
                </a:cubicBezTo>
                <a:cubicBezTo>
                  <a:pt x="7977" y="19966"/>
                  <a:pt x="8085" y="19966"/>
                  <a:pt x="8151" y="19900"/>
                </a:cubicBezTo>
                <a:cubicBezTo>
                  <a:pt x="8217" y="19834"/>
                  <a:pt x="8217" y="19728"/>
                  <a:pt x="8151" y="19662"/>
                </a:cubicBezTo>
                <a:cubicBezTo>
                  <a:pt x="8118" y="19630"/>
                  <a:pt x="8075" y="19613"/>
                  <a:pt x="8031" y="19613"/>
                </a:cubicBezTo>
                <a:close/>
                <a:moveTo>
                  <a:pt x="8818" y="19613"/>
                </a:moveTo>
                <a:cubicBezTo>
                  <a:pt x="8774" y="19613"/>
                  <a:pt x="8730" y="19630"/>
                  <a:pt x="8697" y="19662"/>
                </a:cubicBezTo>
                <a:cubicBezTo>
                  <a:pt x="8631" y="19728"/>
                  <a:pt x="8631" y="19834"/>
                  <a:pt x="8697" y="19900"/>
                </a:cubicBezTo>
                <a:cubicBezTo>
                  <a:pt x="8764" y="19966"/>
                  <a:pt x="8871" y="19966"/>
                  <a:pt x="8937" y="19900"/>
                </a:cubicBezTo>
                <a:cubicBezTo>
                  <a:pt x="9004" y="19834"/>
                  <a:pt x="9004" y="19728"/>
                  <a:pt x="8937" y="19662"/>
                </a:cubicBezTo>
                <a:cubicBezTo>
                  <a:pt x="8904" y="19630"/>
                  <a:pt x="8861" y="19613"/>
                  <a:pt x="8818" y="19613"/>
                </a:cubicBezTo>
                <a:close/>
                <a:moveTo>
                  <a:pt x="9603" y="19613"/>
                </a:moveTo>
                <a:cubicBezTo>
                  <a:pt x="9560" y="19613"/>
                  <a:pt x="9517" y="19630"/>
                  <a:pt x="9483" y="19662"/>
                </a:cubicBezTo>
                <a:cubicBezTo>
                  <a:pt x="9417" y="19728"/>
                  <a:pt x="9417" y="19834"/>
                  <a:pt x="9483" y="19900"/>
                </a:cubicBezTo>
                <a:cubicBezTo>
                  <a:pt x="9550" y="19966"/>
                  <a:pt x="9657" y="19966"/>
                  <a:pt x="9724" y="19900"/>
                </a:cubicBezTo>
                <a:cubicBezTo>
                  <a:pt x="9790" y="19834"/>
                  <a:pt x="9790" y="19728"/>
                  <a:pt x="9724" y="19662"/>
                </a:cubicBezTo>
                <a:cubicBezTo>
                  <a:pt x="9690" y="19630"/>
                  <a:pt x="9647" y="19613"/>
                  <a:pt x="9603" y="19613"/>
                </a:cubicBezTo>
                <a:close/>
                <a:moveTo>
                  <a:pt x="10390" y="19613"/>
                </a:moveTo>
                <a:cubicBezTo>
                  <a:pt x="10346" y="19613"/>
                  <a:pt x="10303" y="19630"/>
                  <a:pt x="10270" y="19662"/>
                </a:cubicBezTo>
                <a:cubicBezTo>
                  <a:pt x="10203" y="19728"/>
                  <a:pt x="10203" y="19834"/>
                  <a:pt x="10270" y="19900"/>
                </a:cubicBezTo>
                <a:cubicBezTo>
                  <a:pt x="10336" y="19966"/>
                  <a:pt x="10444" y="19966"/>
                  <a:pt x="10510" y="19900"/>
                </a:cubicBezTo>
                <a:cubicBezTo>
                  <a:pt x="10576" y="19834"/>
                  <a:pt x="10576" y="19728"/>
                  <a:pt x="10510" y="19662"/>
                </a:cubicBezTo>
                <a:cubicBezTo>
                  <a:pt x="10477" y="19630"/>
                  <a:pt x="10433" y="19613"/>
                  <a:pt x="10390" y="19613"/>
                </a:cubicBezTo>
                <a:close/>
                <a:moveTo>
                  <a:pt x="11176" y="19613"/>
                </a:moveTo>
                <a:cubicBezTo>
                  <a:pt x="11132" y="19613"/>
                  <a:pt x="11089" y="19630"/>
                  <a:pt x="11055" y="19662"/>
                </a:cubicBezTo>
                <a:cubicBezTo>
                  <a:pt x="10989" y="19728"/>
                  <a:pt x="10989" y="19834"/>
                  <a:pt x="11055" y="19900"/>
                </a:cubicBezTo>
                <a:cubicBezTo>
                  <a:pt x="11122" y="19966"/>
                  <a:pt x="11230" y="19966"/>
                  <a:pt x="11296" y="19900"/>
                </a:cubicBezTo>
                <a:cubicBezTo>
                  <a:pt x="11363" y="19834"/>
                  <a:pt x="11363" y="19728"/>
                  <a:pt x="11296" y="19662"/>
                </a:cubicBezTo>
                <a:cubicBezTo>
                  <a:pt x="11263" y="19630"/>
                  <a:pt x="11219" y="19613"/>
                  <a:pt x="11176" y="19613"/>
                </a:cubicBezTo>
                <a:close/>
                <a:moveTo>
                  <a:pt x="11962" y="19613"/>
                </a:moveTo>
                <a:cubicBezTo>
                  <a:pt x="11919" y="19613"/>
                  <a:pt x="11875" y="19630"/>
                  <a:pt x="11842" y="19662"/>
                </a:cubicBezTo>
                <a:cubicBezTo>
                  <a:pt x="11775" y="19728"/>
                  <a:pt x="11775" y="19834"/>
                  <a:pt x="11842" y="19900"/>
                </a:cubicBezTo>
                <a:cubicBezTo>
                  <a:pt x="11908" y="19966"/>
                  <a:pt x="12016" y="19966"/>
                  <a:pt x="12083" y="19900"/>
                </a:cubicBezTo>
                <a:cubicBezTo>
                  <a:pt x="12149" y="19834"/>
                  <a:pt x="12149" y="19728"/>
                  <a:pt x="12083" y="19662"/>
                </a:cubicBezTo>
                <a:cubicBezTo>
                  <a:pt x="12049" y="19630"/>
                  <a:pt x="12006" y="19613"/>
                  <a:pt x="11962" y="19613"/>
                </a:cubicBezTo>
                <a:close/>
                <a:moveTo>
                  <a:pt x="12748" y="19613"/>
                </a:moveTo>
                <a:cubicBezTo>
                  <a:pt x="12705" y="19613"/>
                  <a:pt x="12661" y="19630"/>
                  <a:pt x="12628" y="19662"/>
                </a:cubicBezTo>
                <a:cubicBezTo>
                  <a:pt x="12562" y="19728"/>
                  <a:pt x="12562" y="19834"/>
                  <a:pt x="12628" y="19900"/>
                </a:cubicBezTo>
                <a:cubicBezTo>
                  <a:pt x="12694" y="19966"/>
                  <a:pt x="12802" y="19966"/>
                  <a:pt x="12868" y="19900"/>
                </a:cubicBezTo>
                <a:cubicBezTo>
                  <a:pt x="12935" y="19834"/>
                  <a:pt x="12935" y="19728"/>
                  <a:pt x="12868" y="19662"/>
                </a:cubicBezTo>
                <a:cubicBezTo>
                  <a:pt x="12835" y="19630"/>
                  <a:pt x="12792" y="19613"/>
                  <a:pt x="12748" y="19613"/>
                </a:cubicBezTo>
                <a:close/>
                <a:moveTo>
                  <a:pt x="13535" y="19613"/>
                </a:moveTo>
                <a:cubicBezTo>
                  <a:pt x="13491" y="19613"/>
                  <a:pt x="13447" y="19630"/>
                  <a:pt x="13414" y="19662"/>
                </a:cubicBezTo>
                <a:cubicBezTo>
                  <a:pt x="13348" y="19728"/>
                  <a:pt x="13348" y="19834"/>
                  <a:pt x="13414" y="19900"/>
                </a:cubicBezTo>
                <a:cubicBezTo>
                  <a:pt x="13481" y="19966"/>
                  <a:pt x="13588" y="19966"/>
                  <a:pt x="13654" y="19900"/>
                </a:cubicBezTo>
                <a:cubicBezTo>
                  <a:pt x="13721" y="19834"/>
                  <a:pt x="13721" y="19728"/>
                  <a:pt x="13654" y="19662"/>
                </a:cubicBezTo>
                <a:cubicBezTo>
                  <a:pt x="13621" y="19630"/>
                  <a:pt x="13578" y="19613"/>
                  <a:pt x="13535" y="19613"/>
                </a:cubicBezTo>
                <a:close/>
                <a:moveTo>
                  <a:pt x="14320" y="19613"/>
                </a:moveTo>
                <a:cubicBezTo>
                  <a:pt x="14277" y="19613"/>
                  <a:pt x="14234" y="19630"/>
                  <a:pt x="14201" y="19662"/>
                </a:cubicBezTo>
                <a:cubicBezTo>
                  <a:pt x="14134" y="19728"/>
                  <a:pt x="14134" y="19834"/>
                  <a:pt x="14201" y="19900"/>
                </a:cubicBezTo>
                <a:cubicBezTo>
                  <a:pt x="14267" y="19966"/>
                  <a:pt x="14374" y="19966"/>
                  <a:pt x="14441" y="19900"/>
                </a:cubicBezTo>
                <a:cubicBezTo>
                  <a:pt x="14507" y="19834"/>
                  <a:pt x="14507" y="19728"/>
                  <a:pt x="14441" y="19662"/>
                </a:cubicBezTo>
                <a:cubicBezTo>
                  <a:pt x="14408" y="19630"/>
                  <a:pt x="14364" y="19613"/>
                  <a:pt x="14320" y="19613"/>
                </a:cubicBezTo>
                <a:close/>
                <a:moveTo>
                  <a:pt x="15107" y="19613"/>
                </a:moveTo>
                <a:cubicBezTo>
                  <a:pt x="15063" y="19613"/>
                  <a:pt x="15019" y="19630"/>
                  <a:pt x="14986" y="19662"/>
                </a:cubicBezTo>
                <a:cubicBezTo>
                  <a:pt x="14920" y="19728"/>
                  <a:pt x="14920" y="19834"/>
                  <a:pt x="14986" y="19900"/>
                </a:cubicBezTo>
                <a:cubicBezTo>
                  <a:pt x="15053" y="19966"/>
                  <a:pt x="15161" y="19966"/>
                  <a:pt x="15227" y="19900"/>
                </a:cubicBezTo>
                <a:cubicBezTo>
                  <a:pt x="15293" y="19834"/>
                  <a:pt x="15293" y="19728"/>
                  <a:pt x="15227" y="19662"/>
                </a:cubicBezTo>
                <a:cubicBezTo>
                  <a:pt x="15194" y="19630"/>
                  <a:pt x="15150" y="19613"/>
                  <a:pt x="15107" y="19613"/>
                </a:cubicBezTo>
                <a:close/>
                <a:moveTo>
                  <a:pt x="15893" y="19613"/>
                </a:moveTo>
                <a:cubicBezTo>
                  <a:pt x="15849" y="19613"/>
                  <a:pt x="15806" y="19630"/>
                  <a:pt x="15772" y="19662"/>
                </a:cubicBezTo>
                <a:cubicBezTo>
                  <a:pt x="15706" y="19728"/>
                  <a:pt x="15706" y="19834"/>
                  <a:pt x="15772" y="19900"/>
                </a:cubicBezTo>
                <a:cubicBezTo>
                  <a:pt x="15839" y="19966"/>
                  <a:pt x="15947" y="19966"/>
                  <a:pt x="16013" y="19900"/>
                </a:cubicBezTo>
                <a:cubicBezTo>
                  <a:pt x="16080" y="19834"/>
                  <a:pt x="16080" y="19728"/>
                  <a:pt x="16013" y="19662"/>
                </a:cubicBezTo>
                <a:cubicBezTo>
                  <a:pt x="15980" y="19630"/>
                  <a:pt x="15936" y="19613"/>
                  <a:pt x="15893" y="19613"/>
                </a:cubicBezTo>
                <a:close/>
                <a:moveTo>
                  <a:pt x="16679" y="19613"/>
                </a:moveTo>
                <a:cubicBezTo>
                  <a:pt x="16636" y="19613"/>
                  <a:pt x="16592" y="19630"/>
                  <a:pt x="16559" y="19662"/>
                </a:cubicBezTo>
                <a:cubicBezTo>
                  <a:pt x="16492" y="19728"/>
                  <a:pt x="16492" y="19834"/>
                  <a:pt x="16559" y="19900"/>
                </a:cubicBezTo>
                <a:cubicBezTo>
                  <a:pt x="16625" y="19966"/>
                  <a:pt x="16733" y="19966"/>
                  <a:pt x="16800" y="19900"/>
                </a:cubicBezTo>
                <a:cubicBezTo>
                  <a:pt x="16866" y="19834"/>
                  <a:pt x="16866" y="19728"/>
                  <a:pt x="16800" y="19662"/>
                </a:cubicBezTo>
                <a:cubicBezTo>
                  <a:pt x="16766" y="19630"/>
                  <a:pt x="16723" y="19613"/>
                  <a:pt x="16679" y="19613"/>
                </a:cubicBezTo>
                <a:close/>
                <a:moveTo>
                  <a:pt x="17465" y="19613"/>
                </a:moveTo>
                <a:cubicBezTo>
                  <a:pt x="17422" y="19613"/>
                  <a:pt x="17378" y="19630"/>
                  <a:pt x="17345" y="19662"/>
                </a:cubicBezTo>
                <a:cubicBezTo>
                  <a:pt x="17279" y="19728"/>
                  <a:pt x="17279" y="19834"/>
                  <a:pt x="17345" y="19900"/>
                </a:cubicBezTo>
                <a:cubicBezTo>
                  <a:pt x="17411" y="19966"/>
                  <a:pt x="17519" y="19966"/>
                  <a:pt x="17585" y="19900"/>
                </a:cubicBezTo>
                <a:cubicBezTo>
                  <a:pt x="17652" y="19834"/>
                  <a:pt x="17652" y="19728"/>
                  <a:pt x="17585" y="19662"/>
                </a:cubicBezTo>
                <a:cubicBezTo>
                  <a:pt x="17552" y="19630"/>
                  <a:pt x="17509" y="19613"/>
                  <a:pt x="17465" y="19613"/>
                </a:cubicBezTo>
                <a:close/>
                <a:moveTo>
                  <a:pt x="18252" y="19613"/>
                </a:moveTo>
                <a:cubicBezTo>
                  <a:pt x="18208" y="19613"/>
                  <a:pt x="18165" y="19630"/>
                  <a:pt x="18131" y="19662"/>
                </a:cubicBezTo>
                <a:cubicBezTo>
                  <a:pt x="18065" y="19728"/>
                  <a:pt x="18065" y="19834"/>
                  <a:pt x="18131" y="19900"/>
                </a:cubicBezTo>
                <a:cubicBezTo>
                  <a:pt x="18198" y="19966"/>
                  <a:pt x="18305" y="19966"/>
                  <a:pt x="18371" y="19900"/>
                </a:cubicBezTo>
                <a:cubicBezTo>
                  <a:pt x="18438" y="19834"/>
                  <a:pt x="18438" y="19728"/>
                  <a:pt x="18371" y="19662"/>
                </a:cubicBezTo>
                <a:cubicBezTo>
                  <a:pt x="18338" y="19630"/>
                  <a:pt x="18295" y="19613"/>
                  <a:pt x="18252" y="19613"/>
                </a:cubicBezTo>
                <a:close/>
                <a:moveTo>
                  <a:pt x="19037" y="19613"/>
                </a:moveTo>
                <a:cubicBezTo>
                  <a:pt x="18994" y="19613"/>
                  <a:pt x="18951" y="19630"/>
                  <a:pt x="18918" y="19662"/>
                </a:cubicBezTo>
                <a:cubicBezTo>
                  <a:pt x="18851" y="19728"/>
                  <a:pt x="18851" y="19834"/>
                  <a:pt x="18918" y="19900"/>
                </a:cubicBezTo>
                <a:cubicBezTo>
                  <a:pt x="18984" y="19966"/>
                  <a:pt x="19091" y="19966"/>
                  <a:pt x="19158" y="19900"/>
                </a:cubicBezTo>
                <a:cubicBezTo>
                  <a:pt x="19224" y="19834"/>
                  <a:pt x="19224" y="19728"/>
                  <a:pt x="19158" y="19662"/>
                </a:cubicBezTo>
                <a:cubicBezTo>
                  <a:pt x="19125" y="19630"/>
                  <a:pt x="19081" y="19613"/>
                  <a:pt x="19037" y="19613"/>
                </a:cubicBezTo>
                <a:close/>
                <a:moveTo>
                  <a:pt x="19824" y="19613"/>
                </a:moveTo>
                <a:cubicBezTo>
                  <a:pt x="19780" y="19613"/>
                  <a:pt x="19736" y="19630"/>
                  <a:pt x="19703" y="19662"/>
                </a:cubicBezTo>
                <a:cubicBezTo>
                  <a:pt x="19637" y="19728"/>
                  <a:pt x="19637" y="19834"/>
                  <a:pt x="19703" y="19900"/>
                </a:cubicBezTo>
                <a:cubicBezTo>
                  <a:pt x="19770" y="19966"/>
                  <a:pt x="19878" y="19966"/>
                  <a:pt x="19944" y="19900"/>
                </a:cubicBezTo>
                <a:cubicBezTo>
                  <a:pt x="20010" y="19834"/>
                  <a:pt x="20010" y="19728"/>
                  <a:pt x="19944" y="19662"/>
                </a:cubicBezTo>
                <a:cubicBezTo>
                  <a:pt x="19911" y="19630"/>
                  <a:pt x="19867" y="19613"/>
                  <a:pt x="19824" y="19613"/>
                </a:cubicBezTo>
                <a:close/>
                <a:moveTo>
                  <a:pt x="20610" y="19613"/>
                </a:moveTo>
                <a:cubicBezTo>
                  <a:pt x="20566" y="19613"/>
                  <a:pt x="20523" y="19630"/>
                  <a:pt x="20490" y="19662"/>
                </a:cubicBezTo>
                <a:cubicBezTo>
                  <a:pt x="20423" y="19728"/>
                  <a:pt x="20423" y="19834"/>
                  <a:pt x="20490" y="19900"/>
                </a:cubicBezTo>
                <a:cubicBezTo>
                  <a:pt x="20556" y="19966"/>
                  <a:pt x="20664" y="19966"/>
                  <a:pt x="20730" y="19900"/>
                </a:cubicBezTo>
                <a:cubicBezTo>
                  <a:pt x="20797" y="19834"/>
                  <a:pt x="20797" y="19728"/>
                  <a:pt x="20730" y="19662"/>
                </a:cubicBezTo>
                <a:cubicBezTo>
                  <a:pt x="20697" y="19630"/>
                  <a:pt x="20653" y="19613"/>
                  <a:pt x="20610" y="19613"/>
                </a:cubicBezTo>
                <a:close/>
                <a:moveTo>
                  <a:pt x="21396" y="19613"/>
                </a:moveTo>
                <a:cubicBezTo>
                  <a:pt x="21353" y="19613"/>
                  <a:pt x="21309" y="19630"/>
                  <a:pt x="21276" y="19662"/>
                </a:cubicBezTo>
                <a:cubicBezTo>
                  <a:pt x="21209" y="19728"/>
                  <a:pt x="21209" y="19834"/>
                  <a:pt x="21276" y="19900"/>
                </a:cubicBezTo>
                <a:cubicBezTo>
                  <a:pt x="21342" y="19966"/>
                  <a:pt x="21450" y="19966"/>
                  <a:pt x="21517" y="19900"/>
                </a:cubicBezTo>
                <a:cubicBezTo>
                  <a:pt x="21583" y="19834"/>
                  <a:pt x="21583" y="19728"/>
                  <a:pt x="21517" y="19662"/>
                </a:cubicBezTo>
                <a:cubicBezTo>
                  <a:pt x="21483" y="19630"/>
                  <a:pt x="21440" y="19613"/>
                  <a:pt x="21396" y="19613"/>
                </a:cubicBezTo>
                <a:close/>
                <a:moveTo>
                  <a:pt x="169" y="20430"/>
                </a:moveTo>
                <a:cubicBezTo>
                  <a:pt x="126" y="20430"/>
                  <a:pt x="83" y="20447"/>
                  <a:pt x="49" y="20480"/>
                </a:cubicBezTo>
                <a:cubicBezTo>
                  <a:pt x="-17" y="20545"/>
                  <a:pt x="-17" y="20652"/>
                  <a:pt x="49" y="20717"/>
                </a:cubicBezTo>
                <a:cubicBezTo>
                  <a:pt x="116" y="20783"/>
                  <a:pt x="223" y="20783"/>
                  <a:pt x="290" y="20717"/>
                </a:cubicBezTo>
                <a:cubicBezTo>
                  <a:pt x="356" y="20652"/>
                  <a:pt x="356" y="20545"/>
                  <a:pt x="290" y="20480"/>
                </a:cubicBezTo>
                <a:cubicBezTo>
                  <a:pt x="256" y="20447"/>
                  <a:pt x="213" y="20430"/>
                  <a:pt x="169" y="20430"/>
                </a:cubicBezTo>
                <a:close/>
                <a:moveTo>
                  <a:pt x="955" y="20430"/>
                </a:moveTo>
                <a:cubicBezTo>
                  <a:pt x="912" y="20430"/>
                  <a:pt x="869" y="20447"/>
                  <a:pt x="836" y="20480"/>
                </a:cubicBezTo>
                <a:cubicBezTo>
                  <a:pt x="769" y="20545"/>
                  <a:pt x="769" y="20652"/>
                  <a:pt x="836" y="20717"/>
                </a:cubicBezTo>
                <a:cubicBezTo>
                  <a:pt x="902" y="20783"/>
                  <a:pt x="1009" y="20783"/>
                  <a:pt x="1076" y="20717"/>
                </a:cubicBezTo>
                <a:cubicBezTo>
                  <a:pt x="1142" y="20652"/>
                  <a:pt x="1142" y="20545"/>
                  <a:pt x="1076" y="20480"/>
                </a:cubicBezTo>
                <a:cubicBezTo>
                  <a:pt x="1043" y="20447"/>
                  <a:pt x="999" y="20430"/>
                  <a:pt x="955" y="20430"/>
                </a:cubicBezTo>
                <a:close/>
                <a:moveTo>
                  <a:pt x="1742" y="20430"/>
                </a:moveTo>
                <a:cubicBezTo>
                  <a:pt x="1698" y="20430"/>
                  <a:pt x="1654" y="20447"/>
                  <a:pt x="1621" y="20480"/>
                </a:cubicBezTo>
                <a:cubicBezTo>
                  <a:pt x="1555" y="20545"/>
                  <a:pt x="1555" y="20652"/>
                  <a:pt x="1621" y="20717"/>
                </a:cubicBezTo>
                <a:cubicBezTo>
                  <a:pt x="1688" y="20783"/>
                  <a:pt x="1796" y="20783"/>
                  <a:pt x="1862" y="20717"/>
                </a:cubicBezTo>
                <a:cubicBezTo>
                  <a:pt x="1928" y="20652"/>
                  <a:pt x="1928" y="20545"/>
                  <a:pt x="1862" y="20480"/>
                </a:cubicBezTo>
                <a:cubicBezTo>
                  <a:pt x="1829" y="20447"/>
                  <a:pt x="1785" y="20430"/>
                  <a:pt x="1742" y="20430"/>
                </a:cubicBezTo>
                <a:close/>
                <a:moveTo>
                  <a:pt x="2528" y="20430"/>
                </a:moveTo>
                <a:cubicBezTo>
                  <a:pt x="2484" y="20430"/>
                  <a:pt x="2441" y="20447"/>
                  <a:pt x="2408" y="20480"/>
                </a:cubicBezTo>
                <a:cubicBezTo>
                  <a:pt x="2341" y="20545"/>
                  <a:pt x="2341" y="20652"/>
                  <a:pt x="2408" y="20717"/>
                </a:cubicBezTo>
                <a:cubicBezTo>
                  <a:pt x="2474" y="20783"/>
                  <a:pt x="2582" y="20783"/>
                  <a:pt x="2648" y="20717"/>
                </a:cubicBezTo>
                <a:cubicBezTo>
                  <a:pt x="2715" y="20652"/>
                  <a:pt x="2715" y="20545"/>
                  <a:pt x="2648" y="20480"/>
                </a:cubicBezTo>
                <a:cubicBezTo>
                  <a:pt x="2615" y="20447"/>
                  <a:pt x="2571" y="20430"/>
                  <a:pt x="2528" y="20430"/>
                </a:cubicBezTo>
                <a:close/>
                <a:moveTo>
                  <a:pt x="3314" y="20430"/>
                </a:moveTo>
                <a:cubicBezTo>
                  <a:pt x="3271" y="20430"/>
                  <a:pt x="3227" y="20447"/>
                  <a:pt x="3194" y="20480"/>
                </a:cubicBezTo>
                <a:cubicBezTo>
                  <a:pt x="3127" y="20545"/>
                  <a:pt x="3127" y="20652"/>
                  <a:pt x="3194" y="20717"/>
                </a:cubicBezTo>
                <a:cubicBezTo>
                  <a:pt x="3260" y="20783"/>
                  <a:pt x="3368" y="20783"/>
                  <a:pt x="3434" y="20717"/>
                </a:cubicBezTo>
                <a:cubicBezTo>
                  <a:pt x="3500" y="20652"/>
                  <a:pt x="3500" y="20545"/>
                  <a:pt x="3434" y="20480"/>
                </a:cubicBezTo>
                <a:cubicBezTo>
                  <a:pt x="3401" y="20447"/>
                  <a:pt x="3358" y="20430"/>
                  <a:pt x="3314" y="20430"/>
                </a:cubicBezTo>
                <a:close/>
                <a:moveTo>
                  <a:pt x="4101" y="20430"/>
                </a:moveTo>
                <a:cubicBezTo>
                  <a:pt x="4057" y="20430"/>
                  <a:pt x="4013" y="20447"/>
                  <a:pt x="3980" y="20480"/>
                </a:cubicBezTo>
                <a:cubicBezTo>
                  <a:pt x="3914" y="20545"/>
                  <a:pt x="3914" y="20652"/>
                  <a:pt x="3980" y="20717"/>
                </a:cubicBezTo>
                <a:cubicBezTo>
                  <a:pt x="4047" y="20783"/>
                  <a:pt x="4154" y="20783"/>
                  <a:pt x="4220" y="20717"/>
                </a:cubicBezTo>
                <a:cubicBezTo>
                  <a:pt x="4287" y="20652"/>
                  <a:pt x="4287" y="20545"/>
                  <a:pt x="4220" y="20480"/>
                </a:cubicBezTo>
                <a:cubicBezTo>
                  <a:pt x="4187" y="20447"/>
                  <a:pt x="4144" y="20430"/>
                  <a:pt x="4101" y="20430"/>
                </a:cubicBezTo>
                <a:close/>
                <a:moveTo>
                  <a:pt x="4886" y="20430"/>
                </a:moveTo>
                <a:cubicBezTo>
                  <a:pt x="4843" y="20430"/>
                  <a:pt x="4800" y="20447"/>
                  <a:pt x="4766" y="20480"/>
                </a:cubicBezTo>
                <a:cubicBezTo>
                  <a:pt x="4700" y="20545"/>
                  <a:pt x="4700" y="20652"/>
                  <a:pt x="4766" y="20717"/>
                </a:cubicBezTo>
                <a:cubicBezTo>
                  <a:pt x="4833" y="20783"/>
                  <a:pt x="4940" y="20783"/>
                  <a:pt x="5007" y="20717"/>
                </a:cubicBezTo>
                <a:cubicBezTo>
                  <a:pt x="5073" y="20652"/>
                  <a:pt x="5073" y="20545"/>
                  <a:pt x="5007" y="20480"/>
                </a:cubicBezTo>
                <a:cubicBezTo>
                  <a:pt x="4973" y="20447"/>
                  <a:pt x="4930" y="20430"/>
                  <a:pt x="4886" y="20430"/>
                </a:cubicBezTo>
                <a:close/>
                <a:moveTo>
                  <a:pt x="5672" y="20430"/>
                </a:moveTo>
                <a:cubicBezTo>
                  <a:pt x="5629" y="20430"/>
                  <a:pt x="5586" y="20447"/>
                  <a:pt x="5553" y="20480"/>
                </a:cubicBezTo>
                <a:cubicBezTo>
                  <a:pt x="5486" y="20545"/>
                  <a:pt x="5486" y="20652"/>
                  <a:pt x="5553" y="20717"/>
                </a:cubicBezTo>
                <a:cubicBezTo>
                  <a:pt x="5619" y="20783"/>
                  <a:pt x="5726" y="20783"/>
                  <a:pt x="5793" y="20717"/>
                </a:cubicBezTo>
                <a:cubicBezTo>
                  <a:pt x="5859" y="20652"/>
                  <a:pt x="5859" y="20545"/>
                  <a:pt x="5793" y="20480"/>
                </a:cubicBezTo>
                <a:cubicBezTo>
                  <a:pt x="5760" y="20447"/>
                  <a:pt x="5716" y="20430"/>
                  <a:pt x="5672" y="20430"/>
                </a:cubicBezTo>
                <a:close/>
                <a:moveTo>
                  <a:pt x="6459" y="20430"/>
                </a:moveTo>
                <a:cubicBezTo>
                  <a:pt x="6415" y="20430"/>
                  <a:pt x="6372" y="20447"/>
                  <a:pt x="6338" y="20480"/>
                </a:cubicBezTo>
                <a:cubicBezTo>
                  <a:pt x="6272" y="20545"/>
                  <a:pt x="6272" y="20652"/>
                  <a:pt x="6338" y="20717"/>
                </a:cubicBezTo>
                <a:cubicBezTo>
                  <a:pt x="6405" y="20783"/>
                  <a:pt x="6513" y="20783"/>
                  <a:pt x="6579" y="20717"/>
                </a:cubicBezTo>
                <a:cubicBezTo>
                  <a:pt x="6646" y="20652"/>
                  <a:pt x="6646" y="20545"/>
                  <a:pt x="6579" y="20480"/>
                </a:cubicBezTo>
                <a:cubicBezTo>
                  <a:pt x="6546" y="20447"/>
                  <a:pt x="6502" y="20430"/>
                  <a:pt x="6459" y="20430"/>
                </a:cubicBezTo>
                <a:close/>
                <a:moveTo>
                  <a:pt x="7245" y="20430"/>
                </a:moveTo>
                <a:cubicBezTo>
                  <a:pt x="7202" y="20430"/>
                  <a:pt x="7158" y="20447"/>
                  <a:pt x="7125" y="20480"/>
                </a:cubicBezTo>
                <a:cubicBezTo>
                  <a:pt x="7058" y="20545"/>
                  <a:pt x="7058" y="20652"/>
                  <a:pt x="7125" y="20717"/>
                </a:cubicBezTo>
                <a:cubicBezTo>
                  <a:pt x="7191" y="20783"/>
                  <a:pt x="7299" y="20783"/>
                  <a:pt x="7365" y="20717"/>
                </a:cubicBezTo>
                <a:cubicBezTo>
                  <a:pt x="7432" y="20652"/>
                  <a:pt x="7432" y="20545"/>
                  <a:pt x="7365" y="20480"/>
                </a:cubicBezTo>
                <a:cubicBezTo>
                  <a:pt x="7332" y="20447"/>
                  <a:pt x="7289" y="20430"/>
                  <a:pt x="7245" y="20430"/>
                </a:cubicBezTo>
                <a:close/>
                <a:moveTo>
                  <a:pt x="8031" y="20430"/>
                </a:moveTo>
                <a:cubicBezTo>
                  <a:pt x="7988" y="20430"/>
                  <a:pt x="7944" y="20447"/>
                  <a:pt x="7911" y="20480"/>
                </a:cubicBezTo>
                <a:cubicBezTo>
                  <a:pt x="7845" y="20545"/>
                  <a:pt x="7845" y="20652"/>
                  <a:pt x="7911" y="20717"/>
                </a:cubicBezTo>
                <a:cubicBezTo>
                  <a:pt x="7977" y="20783"/>
                  <a:pt x="8085" y="20783"/>
                  <a:pt x="8151" y="20717"/>
                </a:cubicBezTo>
                <a:cubicBezTo>
                  <a:pt x="8217" y="20652"/>
                  <a:pt x="8217" y="20545"/>
                  <a:pt x="8151" y="20480"/>
                </a:cubicBezTo>
                <a:cubicBezTo>
                  <a:pt x="8118" y="20447"/>
                  <a:pt x="8075" y="20430"/>
                  <a:pt x="8031" y="20430"/>
                </a:cubicBezTo>
                <a:close/>
                <a:moveTo>
                  <a:pt x="8818" y="20430"/>
                </a:moveTo>
                <a:cubicBezTo>
                  <a:pt x="8774" y="20430"/>
                  <a:pt x="8730" y="20447"/>
                  <a:pt x="8697" y="20480"/>
                </a:cubicBezTo>
                <a:cubicBezTo>
                  <a:pt x="8631" y="20545"/>
                  <a:pt x="8631" y="20652"/>
                  <a:pt x="8697" y="20717"/>
                </a:cubicBezTo>
                <a:cubicBezTo>
                  <a:pt x="8764" y="20783"/>
                  <a:pt x="8871" y="20783"/>
                  <a:pt x="8937" y="20717"/>
                </a:cubicBezTo>
                <a:cubicBezTo>
                  <a:pt x="9004" y="20652"/>
                  <a:pt x="9004" y="20545"/>
                  <a:pt x="8937" y="20480"/>
                </a:cubicBezTo>
                <a:cubicBezTo>
                  <a:pt x="8904" y="20447"/>
                  <a:pt x="8861" y="20430"/>
                  <a:pt x="8818" y="20430"/>
                </a:cubicBezTo>
                <a:close/>
                <a:moveTo>
                  <a:pt x="9603" y="20430"/>
                </a:moveTo>
                <a:cubicBezTo>
                  <a:pt x="9560" y="20430"/>
                  <a:pt x="9517" y="20447"/>
                  <a:pt x="9483" y="20480"/>
                </a:cubicBezTo>
                <a:cubicBezTo>
                  <a:pt x="9417" y="20545"/>
                  <a:pt x="9417" y="20652"/>
                  <a:pt x="9483" y="20717"/>
                </a:cubicBezTo>
                <a:cubicBezTo>
                  <a:pt x="9550" y="20783"/>
                  <a:pt x="9657" y="20783"/>
                  <a:pt x="9724" y="20717"/>
                </a:cubicBezTo>
                <a:cubicBezTo>
                  <a:pt x="9790" y="20652"/>
                  <a:pt x="9790" y="20545"/>
                  <a:pt x="9724" y="20480"/>
                </a:cubicBezTo>
                <a:cubicBezTo>
                  <a:pt x="9690" y="20447"/>
                  <a:pt x="9647" y="20430"/>
                  <a:pt x="9603" y="20430"/>
                </a:cubicBezTo>
                <a:close/>
                <a:moveTo>
                  <a:pt x="10390" y="20430"/>
                </a:moveTo>
                <a:cubicBezTo>
                  <a:pt x="10346" y="20430"/>
                  <a:pt x="10303" y="20447"/>
                  <a:pt x="10270" y="20480"/>
                </a:cubicBezTo>
                <a:cubicBezTo>
                  <a:pt x="10203" y="20545"/>
                  <a:pt x="10203" y="20652"/>
                  <a:pt x="10270" y="20717"/>
                </a:cubicBezTo>
                <a:cubicBezTo>
                  <a:pt x="10336" y="20783"/>
                  <a:pt x="10444" y="20783"/>
                  <a:pt x="10510" y="20717"/>
                </a:cubicBezTo>
                <a:cubicBezTo>
                  <a:pt x="10576" y="20652"/>
                  <a:pt x="10576" y="20545"/>
                  <a:pt x="10510" y="20480"/>
                </a:cubicBezTo>
                <a:cubicBezTo>
                  <a:pt x="10477" y="20447"/>
                  <a:pt x="10433" y="20430"/>
                  <a:pt x="10390" y="20430"/>
                </a:cubicBezTo>
                <a:close/>
                <a:moveTo>
                  <a:pt x="11176" y="20430"/>
                </a:moveTo>
                <a:cubicBezTo>
                  <a:pt x="11132" y="20430"/>
                  <a:pt x="11089" y="20447"/>
                  <a:pt x="11055" y="20480"/>
                </a:cubicBezTo>
                <a:cubicBezTo>
                  <a:pt x="10989" y="20545"/>
                  <a:pt x="10989" y="20652"/>
                  <a:pt x="11055" y="20717"/>
                </a:cubicBezTo>
                <a:cubicBezTo>
                  <a:pt x="11122" y="20783"/>
                  <a:pt x="11230" y="20783"/>
                  <a:pt x="11296" y="20717"/>
                </a:cubicBezTo>
                <a:cubicBezTo>
                  <a:pt x="11363" y="20652"/>
                  <a:pt x="11363" y="20545"/>
                  <a:pt x="11296" y="20480"/>
                </a:cubicBezTo>
                <a:cubicBezTo>
                  <a:pt x="11263" y="20447"/>
                  <a:pt x="11219" y="20430"/>
                  <a:pt x="11176" y="20430"/>
                </a:cubicBezTo>
                <a:close/>
                <a:moveTo>
                  <a:pt x="11962" y="20430"/>
                </a:moveTo>
                <a:cubicBezTo>
                  <a:pt x="11919" y="20430"/>
                  <a:pt x="11875" y="20447"/>
                  <a:pt x="11842" y="20480"/>
                </a:cubicBezTo>
                <a:cubicBezTo>
                  <a:pt x="11775" y="20545"/>
                  <a:pt x="11775" y="20652"/>
                  <a:pt x="11842" y="20717"/>
                </a:cubicBezTo>
                <a:cubicBezTo>
                  <a:pt x="11908" y="20783"/>
                  <a:pt x="12016" y="20783"/>
                  <a:pt x="12083" y="20717"/>
                </a:cubicBezTo>
                <a:cubicBezTo>
                  <a:pt x="12149" y="20652"/>
                  <a:pt x="12149" y="20545"/>
                  <a:pt x="12083" y="20480"/>
                </a:cubicBezTo>
                <a:cubicBezTo>
                  <a:pt x="12049" y="20447"/>
                  <a:pt x="12006" y="20430"/>
                  <a:pt x="11962" y="20430"/>
                </a:cubicBezTo>
                <a:close/>
                <a:moveTo>
                  <a:pt x="12748" y="20430"/>
                </a:moveTo>
                <a:cubicBezTo>
                  <a:pt x="12705" y="20430"/>
                  <a:pt x="12661" y="20447"/>
                  <a:pt x="12628" y="20480"/>
                </a:cubicBezTo>
                <a:cubicBezTo>
                  <a:pt x="12562" y="20545"/>
                  <a:pt x="12562" y="20652"/>
                  <a:pt x="12628" y="20717"/>
                </a:cubicBezTo>
                <a:cubicBezTo>
                  <a:pt x="12694" y="20783"/>
                  <a:pt x="12802" y="20783"/>
                  <a:pt x="12868" y="20717"/>
                </a:cubicBezTo>
                <a:cubicBezTo>
                  <a:pt x="12935" y="20652"/>
                  <a:pt x="12935" y="20545"/>
                  <a:pt x="12868" y="20480"/>
                </a:cubicBezTo>
                <a:cubicBezTo>
                  <a:pt x="12835" y="20447"/>
                  <a:pt x="12792" y="20430"/>
                  <a:pt x="12748" y="20430"/>
                </a:cubicBezTo>
                <a:close/>
                <a:moveTo>
                  <a:pt x="13535" y="20430"/>
                </a:moveTo>
                <a:cubicBezTo>
                  <a:pt x="13491" y="20430"/>
                  <a:pt x="13447" y="20447"/>
                  <a:pt x="13414" y="20480"/>
                </a:cubicBezTo>
                <a:cubicBezTo>
                  <a:pt x="13348" y="20545"/>
                  <a:pt x="13348" y="20652"/>
                  <a:pt x="13414" y="20717"/>
                </a:cubicBezTo>
                <a:cubicBezTo>
                  <a:pt x="13481" y="20783"/>
                  <a:pt x="13588" y="20783"/>
                  <a:pt x="13654" y="20717"/>
                </a:cubicBezTo>
                <a:cubicBezTo>
                  <a:pt x="13721" y="20652"/>
                  <a:pt x="13721" y="20545"/>
                  <a:pt x="13654" y="20480"/>
                </a:cubicBezTo>
                <a:cubicBezTo>
                  <a:pt x="13621" y="20447"/>
                  <a:pt x="13578" y="20430"/>
                  <a:pt x="13535" y="20430"/>
                </a:cubicBezTo>
                <a:close/>
                <a:moveTo>
                  <a:pt x="14320" y="20430"/>
                </a:moveTo>
                <a:cubicBezTo>
                  <a:pt x="14277" y="20430"/>
                  <a:pt x="14234" y="20447"/>
                  <a:pt x="14201" y="20480"/>
                </a:cubicBezTo>
                <a:cubicBezTo>
                  <a:pt x="14134" y="20545"/>
                  <a:pt x="14134" y="20652"/>
                  <a:pt x="14201" y="20717"/>
                </a:cubicBezTo>
                <a:cubicBezTo>
                  <a:pt x="14267" y="20783"/>
                  <a:pt x="14374" y="20783"/>
                  <a:pt x="14441" y="20717"/>
                </a:cubicBezTo>
                <a:cubicBezTo>
                  <a:pt x="14507" y="20652"/>
                  <a:pt x="14507" y="20545"/>
                  <a:pt x="14441" y="20480"/>
                </a:cubicBezTo>
                <a:cubicBezTo>
                  <a:pt x="14408" y="20447"/>
                  <a:pt x="14364" y="20430"/>
                  <a:pt x="14320" y="20430"/>
                </a:cubicBezTo>
                <a:close/>
                <a:moveTo>
                  <a:pt x="15107" y="20430"/>
                </a:moveTo>
                <a:cubicBezTo>
                  <a:pt x="15063" y="20430"/>
                  <a:pt x="15019" y="20447"/>
                  <a:pt x="14986" y="20480"/>
                </a:cubicBezTo>
                <a:cubicBezTo>
                  <a:pt x="14920" y="20545"/>
                  <a:pt x="14920" y="20652"/>
                  <a:pt x="14986" y="20717"/>
                </a:cubicBezTo>
                <a:cubicBezTo>
                  <a:pt x="15053" y="20783"/>
                  <a:pt x="15161" y="20783"/>
                  <a:pt x="15227" y="20717"/>
                </a:cubicBezTo>
                <a:cubicBezTo>
                  <a:pt x="15293" y="20652"/>
                  <a:pt x="15293" y="20545"/>
                  <a:pt x="15227" y="20480"/>
                </a:cubicBezTo>
                <a:cubicBezTo>
                  <a:pt x="15194" y="20447"/>
                  <a:pt x="15150" y="20430"/>
                  <a:pt x="15107" y="20430"/>
                </a:cubicBezTo>
                <a:close/>
                <a:moveTo>
                  <a:pt x="15893" y="20430"/>
                </a:moveTo>
                <a:cubicBezTo>
                  <a:pt x="15849" y="20430"/>
                  <a:pt x="15806" y="20447"/>
                  <a:pt x="15772" y="20480"/>
                </a:cubicBezTo>
                <a:cubicBezTo>
                  <a:pt x="15706" y="20545"/>
                  <a:pt x="15706" y="20652"/>
                  <a:pt x="15772" y="20717"/>
                </a:cubicBezTo>
                <a:cubicBezTo>
                  <a:pt x="15839" y="20783"/>
                  <a:pt x="15947" y="20783"/>
                  <a:pt x="16013" y="20717"/>
                </a:cubicBezTo>
                <a:cubicBezTo>
                  <a:pt x="16080" y="20652"/>
                  <a:pt x="16080" y="20545"/>
                  <a:pt x="16013" y="20480"/>
                </a:cubicBezTo>
                <a:cubicBezTo>
                  <a:pt x="15980" y="20447"/>
                  <a:pt x="15936" y="20430"/>
                  <a:pt x="15893" y="20430"/>
                </a:cubicBezTo>
                <a:close/>
                <a:moveTo>
                  <a:pt x="16679" y="20430"/>
                </a:moveTo>
                <a:cubicBezTo>
                  <a:pt x="16636" y="20430"/>
                  <a:pt x="16592" y="20447"/>
                  <a:pt x="16559" y="20480"/>
                </a:cubicBezTo>
                <a:cubicBezTo>
                  <a:pt x="16492" y="20545"/>
                  <a:pt x="16492" y="20652"/>
                  <a:pt x="16559" y="20717"/>
                </a:cubicBezTo>
                <a:cubicBezTo>
                  <a:pt x="16625" y="20783"/>
                  <a:pt x="16733" y="20783"/>
                  <a:pt x="16800" y="20717"/>
                </a:cubicBezTo>
                <a:cubicBezTo>
                  <a:pt x="16866" y="20652"/>
                  <a:pt x="16866" y="20545"/>
                  <a:pt x="16800" y="20480"/>
                </a:cubicBezTo>
                <a:cubicBezTo>
                  <a:pt x="16766" y="20447"/>
                  <a:pt x="16723" y="20430"/>
                  <a:pt x="16679" y="20430"/>
                </a:cubicBezTo>
                <a:close/>
                <a:moveTo>
                  <a:pt x="17465" y="20430"/>
                </a:moveTo>
                <a:cubicBezTo>
                  <a:pt x="17422" y="20430"/>
                  <a:pt x="17378" y="20447"/>
                  <a:pt x="17345" y="20480"/>
                </a:cubicBezTo>
                <a:cubicBezTo>
                  <a:pt x="17279" y="20545"/>
                  <a:pt x="17279" y="20652"/>
                  <a:pt x="17345" y="20717"/>
                </a:cubicBezTo>
                <a:cubicBezTo>
                  <a:pt x="17411" y="20783"/>
                  <a:pt x="17519" y="20783"/>
                  <a:pt x="17585" y="20717"/>
                </a:cubicBezTo>
                <a:cubicBezTo>
                  <a:pt x="17652" y="20652"/>
                  <a:pt x="17652" y="20545"/>
                  <a:pt x="17585" y="20480"/>
                </a:cubicBezTo>
                <a:cubicBezTo>
                  <a:pt x="17552" y="20447"/>
                  <a:pt x="17509" y="20430"/>
                  <a:pt x="17465" y="20430"/>
                </a:cubicBezTo>
                <a:close/>
                <a:moveTo>
                  <a:pt x="18252" y="20430"/>
                </a:moveTo>
                <a:cubicBezTo>
                  <a:pt x="18208" y="20430"/>
                  <a:pt x="18165" y="20447"/>
                  <a:pt x="18131" y="20480"/>
                </a:cubicBezTo>
                <a:cubicBezTo>
                  <a:pt x="18065" y="20545"/>
                  <a:pt x="18065" y="20652"/>
                  <a:pt x="18131" y="20717"/>
                </a:cubicBezTo>
                <a:cubicBezTo>
                  <a:pt x="18198" y="20783"/>
                  <a:pt x="18305" y="20783"/>
                  <a:pt x="18371" y="20717"/>
                </a:cubicBezTo>
                <a:cubicBezTo>
                  <a:pt x="18438" y="20652"/>
                  <a:pt x="18438" y="20545"/>
                  <a:pt x="18371" y="20480"/>
                </a:cubicBezTo>
                <a:cubicBezTo>
                  <a:pt x="18338" y="20447"/>
                  <a:pt x="18295" y="20430"/>
                  <a:pt x="18252" y="20430"/>
                </a:cubicBezTo>
                <a:close/>
                <a:moveTo>
                  <a:pt x="19037" y="20430"/>
                </a:moveTo>
                <a:cubicBezTo>
                  <a:pt x="18994" y="20430"/>
                  <a:pt x="18951" y="20447"/>
                  <a:pt x="18918" y="20480"/>
                </a:cubicBezTo>
                <a:cubicBezTo>
                  <a:pt x="18851" y="20545"/>
                  <a:pt x="18851" y="20652"/>
                  <a:pt x="18918" y="20717"/>
                </a:cubicBezTo>
                <a:cubicBezTo>
                  <a:pt x="18984" y="20783"/>
                  <a:pt x="19091" y="20783"/>
                  <a:pt x="19158" y="20717"/>
                </a:cubicBezTo>
                <a:cubicBezTo>
                  <a:pt x="19224" y="20652"/>
                  <a:pt x="19224" y="20545"/>
                  <a:pt x="19158" y="20480"/>
                </a:cubicBezTo>
                <a:cubicBezTo>
                  <a:pt x="19125" y="20447"/>
                  <a:pt x="19081" y="20430"/>
                  <a:pt x="19037" y="20430"/>
                </a:cubicBezTo>
                <a:close/>
                <a:moveTo>
                  <a:pt x="19824" y="20430"/>
                </a:moveTo>
                <a:cubicBezTo>
                  <a:pt x="19780" y="20430"/>
                  <a:pt x="19736" y="20447"/>
                  <a:pt x="19703" y="20480"/>
                </a:cubicBezTo>
                <a:cubicBezTo>
                  <a:pt x="19637" y="20545"/>
                  <a:pt x="19637" y="20652"/>
                  <a:pt x="19703" y="20717"/>
                </a:cubicBezTo>
                <a:cubicBezTo>
                  <a:pt x="19770" y="20783"/>
                  <a:pt x="19878" y="20783"/>
                  <a:pt x="19944" y="20717"/>
                </a:cubicBezTo>
                <a:cubicBezTo>
                  <a:pt x="20010" y="20652"/>
                  <a:pt x="20010" y="20545"/>
                  <a:pt x="19944" y="20480"/>
                </a:cubicBezTo>
                <a:cubicBezTo>
                  <a:pt x="19911" y="20447"/>
                  <a:pt x="19867" y="20430"/>
                  <a:pt x="19824" y="20430"/>
                </a:cubicBezTo>
                <a:close/>
                <a:moveTo>
                  <a:pt x="20610" y="20430"/>
                </a:moveTo>
                <a:cubicBezTo>
                  <a:pt x="20566" y="20430"/>
                  <a:pt x="20523" y="20447"/>
                  <a:pt x="20490" y="20480"/>
                </a:cubicBezTo>
                <a:cubicBezTo>
                  <a:pt x="20423" y="20545"/>
                  <a:pt x="20423" y="20652"/>
                  <a:pt x="20490" y="20717"/>
                </a:cubicBezTo>
                <a:cubicBezTo>
                  <a:pt x="20556" y="20783"/>
                  <a:pt x="20664" y="20783"/>
                  <a:pt x="20730" y="20717"/>
                </a:cubicBezTo>
                <a:cubicBezTo>
                  <a:pt x="20797" y="20652"/>
                  <a:pt x="20797" y="20545"/>
                  <a:pt x="20730" y="20480"/>
                </a:cubicBezTo>
                <a:cubicBezTo>
                  <a:pt x="20697" y="20447"/>
                  <a:pt x="20653" y="20430"/>
                  <a:pt x="20610" y="20430"/>
                </a:cubicBezTo>
                <a:close/>
                <a:moveTo>
                  <a:pt x="21396" y="20430"/>
                </a:moveTo>
                <a:cubicBezTo>
                  <a:pt x="21353" y="20430"/>
                  <a:pt x="21309" y="20447"/>
                  <a:pt x="21276" y="20480"/>
                </a:cubicBezTo>
                <a:cubicBezTo>
                  <a:pt x="21209" y="20545"/>
                  <a:pt x="21209" y="20652"/>
                  <a:pt x="21276" y="20717"/>
                </a:cubicBezTo>
                <a:cubicBezTo>
                  <a:pt x="21342" y="20783"/>
                  <a:pt x="21450" y="20783"/>
                  <a:pt x="21517" y="20717"/>
                </a:cubicBezTo>
                <a:cubicBezTo>
                  <a:pt x="21583" y="20652"/>
                  <a:pt x="21583" y="20545"/>
                  <a:pt x="21517" y="20480"/>
                </a:cubicBezTo>
                <a:cubicBezTo>
                  <a:pt x="21483" y="20447"/>
                  <a:pt x="21440" y="20430"/>
                  <a:pt x="21396" y="20430"/>
                </a:cubicBezTo>
                <a:close/>
                <a:moveTo>
                  <a:pt x="169" y="21247"/>
                </a:moveTo>
                <a:cubicBezTo>
                  <a:pt x="126" y="21247"/>
                  <a:pt x="83" y="21264"/>
                  <a:pt x="49" y="21297"/>
                </a:cubicBezTo>
                <a:cubicBezTo>
                  <a:pt x="-17" y="21362"/>
                  <a:pt x="-17" y="21469"/>
                  <a:pt x="49" y="21534"/>
                </a:cubicBezTo>
                <a:cubicBezTo>
                  <a:pt x="116" y="21600"/>
                  <a:pt x="223" y="21600"/>
                  <a:pt x="290" y="21534"/>
                </a:cubicBezTo>
                <a:cubicBezTo>
                  <a:pt x="356" y="21469"/>
                  <a:pt x="356" y="21362"/>
                  <a:pt x="290" y="21297"/>
                </a:cubicBezTo>
                <a:cubicBezTo>
                  <a:pt x="256" y="21264"/>
                  <a:pt x="213" y="21247"/>
                  <a:pt x="169" y="21247"/>
                </a:cubicBezTo>
                <a:close/>
                <a:moveTo>
                  <a:pt x="955" y="21247"/>
                </a:moveTo>
                <a:cubicBezTo>
                  <a:pt x="912" y="21247"/>
                  <a:pt x="869" y="21264"/>
                  <a:pt x="836" y="21297"/>
                </a:cubicBezTo>
                <a:cubicBezTo>
                  <a:pt x="769" y="21362"/>
                  <a:pt x="769" y="21469"/>
                  <a:pt x="836" y="21534"/>
                </a:cubicBezTo>
                <a:cubicBezTo>
                  <a:pt x="902" y="21600"/>
                  <a:pt x="1009" y="21600"/>
                  <a:pt x="1076" y="21534"/>
                </a:cubicBezTo>
                <a:cubicBezTo>
                  <a:pt x="1142" y="21469"/>
                  <a:pt x="1142" y="21362"/>
                  <a:pt x="1076" y="21297"/>
                </a:cubicBezTo>
                <a:cubicBezTo>
                  <a:pt x="1043" y="21264"/>
                  <a:pt x="999" y="21247"/>
                  <a:pt x="955" y="21247"/>
                </a:cubicBezTo>
                <a:close/>
                <a:moveTo>
                  <a:pt x="1742" y="21247"/>
                </a:moveTo>
                <a:cubicBezTo>
                  <a:pt x="1698" y="21247"/>
                  <a:pt x="1654" y="21264"/>
                  <a:pt x="1621" y="21297"/>
                </a:cubicBezTo>
                <a:cubicBezTo>
                  <a:pt x="1555" y="21362"/>
                  <a:pt x="1555" y="21469"/>
                  <a:pt x="1621" y="21534"/>
                </a:cubicBezTo>
                <a:cubicBezTo>
                  <a:pt x="1688" y="21600"/>
                  <a:pt x="1796" y="21600"/>
                  <a:pt x="1862" y="21534"/>
                </a:cubicBezTo>
                <a:cubicBezTo>
                  <a:pt x="1928" y="21469"/>
                  <a:pt x="1928" y="21362"/>
                  <a:pt x="1862" y="21297"/>
                </a:cubicBezTo>
                <a:cubicBezTo>
                  <a:pt x="1829" y="21264"/>
                  <a:pt x="1785" y="21247"/>
                  <a:pt x="1742" y="21247"/>
                </a:cubicBezTo>
                <a:close/>
                <a:moveTo>
                  <a:pt x="2528" y="21247"/>
                </a:moveTo>
                <a:cubicBezTo>
                  <a:pt x="2484" y="21247"/>
                  <a:pt x="2441" y="21264"/>
                  <a:pt x="2408" y="21297"/>
                </a:cubicBezTo>
                <a:cubicBezTo>
                  <a:pt x="2341" y="21362"/>
                  <a:pt x="2341" y="21469"/>
                  <a:pt x="2408" y="21534"/>
                </a:cubicBezTo>
                <a:cubicBezTo>
                  <a:pt x="2474" y="21600"/>
                  <a:pt x="2582" y="21600"/>
                  <a:pt x="2648" y="21534"/>
                </a:cubicBezTo>
                <a:cubicBezTo>
                  <a:pt x="2715" y="21469"/>
                  <a:pt x="2715" y="21362"/>
                  <a:pt x="2648" y="21297"/>
                </a:cubicBezTo>
                <a:cubicBezTo>
                  <a:pt x="2615" y="21264"/>
                  <a:pt x="2571" y="21247"/>
                  <a:pt x="2528" y="21247"/>
                </a:cubicBezTo>
                <a:close/>
                <a:moveTo>
                  <a:pt x="3314" y="21247"/>
                </a:moveTo>
                <a:cubicBezTo>
                  <a:pt x="3271" y="21247"/>
                  <a:pt x="3227" y="21264"/>
                  <a:pt x="3194" y="21297"/>
                </a:cubicBezTo>
                <a:cubicBezTo>
                  <a:pt x="3127" y="21362"/>
                  <a:pt x="3127" y="21469"/>
                  <a:pt x="3194" y="21534"/>
                </a:cubicBezTo>
                <a:cubicBezTo>
                  <a:pt x="3260" y="21600"/>
                  <a:pt x="3368" y="21600"/>
                  <a:pt x="3434" y="21534"/>
                </a:cubicBezTo>
                <a:cubicBezTo>
                  <a:pt x="3500" y="21469"/>
                  <a:pt x="3500" y="21362"/>
                  <a:pt x="3434" y="21297"/>
                </a:cubicBezTo>
                <a:cubicBezTo>
                  <a:pt x="3401" y="21264"/>
                  <a:pt x="3358" y="21247"/>
                  <a:pt x="3314" y="21247"/>
                </a:cubicBezTo>
                <a:close/>
                <a:moveTo>
                  <a:pt x="4101" y="21247"/>
                </a:moveTo>
                <a:cubicBezTo>
                  <a:pt x="4057" y="21247"/>
                  <a:pt x="4013" y="21264"/>
                  <a:pt x="3980" y="21297"/>
                </a:cubicBezTo>
                <a:cubicBezTo>
                  <a:pt x="3914" y="21362"/>
                  <a:pt x="3914" y="21469"/>
                  <a:pt x="3980" y="21534"/>
                </a:cubicBezTo>
                <a:cubicBezTo>
                  <a:pt x="4047" y="21600"/>
                  <a:pt x="4154" y="21600"/>
                  <a:pt x="4220" y="21534"/>
                </a:cubicBezTo>
                <a:cubicBezTo>
                  <a:pt x="4287" y="21469"/>
                  <a:pt x="4287" y="21362"/>
                  <a:pt x="4220" y="21297"/>
                </a:cubicBezTo>
                <a:cubicBezTo>
                  <a:pt x="4187" y="21264"/>
                  <a:pt x="4144" y="21247"/>
                  <a:pt x="4101" y="21247"/>
                </a:cubicBezTo>
                <a:close/>
                <a:moveTo>
                  <a:pt x="4886" y="21247"/>
                </a:moveTo>
                <a:cubicBezTo>
                  <a:pt x="4843" y="21247"/>
                  <a:pt x="4800" y="21264"/>
                  <a:pt x="4766" y="21297"/>
                </a:cubicBezTo>
                <a:cubicBezTo>
                  <a:pt x="4700" y="21362"/>
                  <a:pt x="4700" y="21469"/>
                  <a:pt x="4766" y="21534"/>
                </a:cubicBezTo>
                <a:cubicBezTo>
                  <a:pt x="4833" y="21600"/>
                  <a:pt x="4940" y="21600"/>
                  <a:pt x="5007" y="21534"/>
                </a:cubicBezTo>
                <a:cubicBezTo>
                  <a:pt x="5073" y="21469"/>
                  <a:pt x="5073" y="21362"/>
                  <a:pt x="5007" y="21297"/>
                </a:cubicBezTo>
                <a:cubicBezTo>
                  <a:pt x="4973" y="21264"/>
                  <a:pt x="4930" y="21247"/>
                  <a:pt x="4886" y="21247"/>
                </a:cubicBezTo>
                <a:close/>
                <a:moveTo>
                  <a:pt x="5672" y="21247"/>
                </a:moveTo>
                <a:cubicBezTo>
                  <a:pt x="5629" y="21247"/>
                  <a:pt x="5586" y="21264"/>
                  <a:pt x="5553" y="21297"/>
                </a:cubicBezTo>
                <a:cubicBezTo>
                  <a:pt x="5486" y="21362"/>
                  <a:pt x="5486" y="21469"/>
                  <a:pt x="5553" y="21534"/>
                </a:cubicBezTo>
                <a:cubicBezTo>
                  <a:pt x="5619" y="21600"/>
                  <a:pt x="5726" y="21600"/>
                  <a:pt x="5793" y="21534"/>
                </a:cubicBezTo>
                <a:cubicBezTo>
                  <a:pt x="5859" y="21469"/>
                  <a:pt x="5859" y="21362"/>
                  <a:pt x="5793" y="21297"/>
                </a:cubicBezTo>
                <a:cubicBezTo>
                  <a:pt x="5760" y="21264"/>
                  <a:pt x="5716" y="21247"/>
                  <a:pt x="5672" y="21247"/>
                </a:cubicBezTo>
                <a:close/>
                <a:moveTo>
                  <a:pt x="6459" y="21247"/>
                </a:moveTo>
                <a:cubicBezTo>
                  <a:pt x="6415" y="21247"/>
                  <a:pt x="6372" y="21264"/>
                  <a:pt x="6338" y="21297"/>
                </a:cubicBezTo>
                <a:cubicBezTo>
                  <a:pt x="6272" y="21362"/>
                  <a:pt x="6272" y="21469"/>
                  <a:pt x="6338" y="21534"/>
                </a:cubicBezTo>
                <a:cubicBezTo>
                  <a:pt x="6405" y="21600"/>
                  <a:pt x="6513" y="21600"/>
                  <a:pt x="6579" y="21534"/>
                </a:cubicBezTo>
                <a:cubicBezTo>
                  <a:pt x="6646" y="21469"/>
                  <a:pt x="6646" y="21362"/>
                  <a:pt x="6579" y="21297"/>
                </a:cubicBezTo>
                <a:cubicBezTo>
                  <a:pt x="6546" y="21264"/>
                  <a:pt x="6502" y="21247"/>
                  <a:pt x="6459" y="21247"/>
                </a:cubicBezTo>
                <a:close/>
                <a:moveTo>
                  <a:pt x="7245" y="21247"/>
                </a:moveTo>
                <a:cubicBezTo>
                  <a:pt x="7202" y="21247"/>
                  <a:pt x="7158" y="21264"/>
                  <a:pt x="7125" y="21297"/>
                </a:cubicBezTo>
                <a:cubicBezTo>
                  <a:pt x="7058" y="21362"/>
                  <a:pt x="7058" y="21469"/>
                  <a:pt x="7125" y="21534"/>
                </a:cubicBezTo>
                <a:cubicBezTo>
                  <a:pt x="7191" y="21600"/>
                  <a:pt x="7299" y="21600"/>
                  <a:pt x="7365" y="21534"/>
                </a:cubicBezTo>
                <a:cubicBezTo>
                  <a:pt x="7432" y="21469"/>
                  <a:pt x="7432" y="21362"/>
                  <a:pt x="7365" y="21297"/>
                </a:cubicBezTo>
                <a:cubicBezTo>
                  <a:pt x="7332" y="21264"/>
                  <a:pt x="7289" y="21247"/>
                  <a:pt x="7245" y="21247"/>
                </a:cubicBezTo>
                <a:close/>
                <a:moveTo>
                  <a:pt x="8031" y="21247"/>
                </a:moveTo>
                <a:cubicBezTo>
                  <a:pt x="7988" y="21247"/>
                  <a:pt x="7944" y="21264"/>
                  <a:pt x="7911" y="21297"/>
                </a:cubicBezTo>
                <a:cubicBezTo>
                  <a:pt x="7845" y="21362"/>
                  <a:pt x="7845" y="21469"/>
                  <a:pt x="7911" y="21534"/>
                </a:cubicBezTo>
                <a:cubicBezTo>
                  <a:pt x="7977" y="21600"/>
                  <a:pt x="8085" y="21600"/>
                  <a:pt x="8151" y="21534"/>
                </a:cubicBezTo>
                <a:cubicBezTo>
                  <a:pt x="8217" y="21469"/>
                  <a:pt x="8217" y="21362"/>
                  <a:pt x="8151" y="21297"/>
                </a:cubicBezTo>
                <a:cubicBezTo>
                  <a:pt x="8118" y="21264"/>
                  <a:pt x="8075" y="21247"/>
                  <a:pt x="8031" y="21247"/>
                </a:cubicBezTo>
                <a:close/>
                <a:moveTo>
                  <a:pt x="8818" y="21247"/>
                </a:moveTo>
                <a:cubicBezTo>
                  <a:pt x="8774" y="21247"/>
                  <a:pt x="8730" y="21264"/>
                  <a:pt x="8697" y="21297"/>
                </a:cubicBezTo>
                <a:cubicBezTo>
                  <a:pt x="8631" y="21362"/>
                  <a:pt x="8631" y="21469"/>
                  <a:pt x="8697" y="21534"/>
                </a:cubicBezTo>
                <a:cubicBezTo>
                  <a:pt x="8764" y="21600"/>
                  <a:pt x="8871" y="21600"/>
                  <a:pt x="8937" y="21534"/>
                </a:cubicBezTo>
                <a:cubicBezTo>
                  <a:pt x="9004" y="21469"/>
                  <a:pt x="9004" y="21362"/>
                  <a:pt x="8937" y="21297"/>
                </a:cubicBezTo>
                <a:cubicBezTo>
                  <a:pt x="8904" y="21264"/>
                  <a:pt x="8861" y="21247"/>
                  <a:pt x="8818" y="21247"/>
                </a:cubicBezTo>
                <a:close/>
                <a:moveTo>
                  <a:pt x="9603" y="21247"/>
                </a:moveTo>
                <a:cubicBezTo>
                  <a:pt x="9560" y="21247"/>
                  <a:pt x="9517" y="21264"/>
                  <a:pt x="9483" y="21297"/>
                </a:cubicBezTo>
                <a:cubicBezTo>
                  <a:pt x="9417" y="21362"/>
                  <a:pt x="9417" y="21469"/>
                  <a:pt x="9483" y="21534"/>
                </a:cubicBezTo>
                <a:cubicBezTo>
                  <a:pt x="9550" y="21600"/>
                  <a:pt x="9657" y="21600"/>
                  <a:pt x="9724" y="21534"/>
                </a:cubicBezTo>
                <a:cubicBezTo>
                  <a:pt x="9790" y="21469"/>
                  <a:pt x="9790" y="21362"/>
                  <a:pt x="9724" y="21297"/>
                </a:cubicBezTo>
                <a:cubicBezTo>
                  <a:pt x="9690" y="21264"/>
                  <a:pt x="9647" y="21247"/>
                  <a:pt x="9603" y="21247"/>
                </a:cubicBezTo>
                <a:close/>
                <a:moveTo>
                  <a:pt x="10390" y="21247"/>
                </a:moveTo>
                <a:cubicBezTo>
                  <a:pt x="10346" y="21247"/>
                  <a:pt x="10303" y="21264"/>
                  <a:pt x="10270" y="21297"/>
                </a:cubicBezTo>
                <a:cubicBezTo>
                  <a:pt x="10203" y="21362"/>
                  <a:pt x="10203" y="21469"/>
                  <a:pt x="10270" y="21534"/>
                </a:cubicBezTo>
                <a:cubicBezTo>
                  <a:pt x="10336" y="21600"/>
                  <a:pt x="10444" y="21600"/>
                  <a:pt x="10510" y="21534"/>
                </a:cubicBezTo>
                <a:cubicBezTo>
                  <a:pt x="10576" y="21469"/>
                  <a:pt x="10576" y="21362"/>
                  <a:pt x="10510" y="21297"/>
                </a:cubicBezTo>
                <a:cubicBezTo>
                  <a:pt x="10477" y="21264"/>
                  <a:pt x="10433" y="21247"/>
                  <a:pt x="10390" y="21247"/>
                </a:cubicBezTo>
                <a:close/>
                <a:moveTo>
                  <a:pt x="11176" y="21247"/>
                </a:moveTo>
                <a:cubicBezTo>
                  <a:pt x="11132" y="21247"/>
                  <a:pt x="11089" y="21264"/>
                  <a:pt x="11055" y="21297"/>
                </a:cubicBezTo>
                <a:cubicBezTo>
                  <a:pt x="10989" y="21362"/>
                  <a:pt x="10989" y="21469"/>
                  <a:pt x="11055" y="21534"/>
                </a:cubicBezTo>
                <a:cubicBezTo>
                  <a:pt x="11122" y="21600"/>
                  <a:pt x="11230" y="21600"/>
                  <a:pt x="11296" y="21534"/>
                </a:cubicBezTo>
                <a:cubicBezTo>
                  <a:pt x="11363" y="21469"/>
                  <a:pt x="11363" y="21362"/>
                  <a:pt x="11296" y="21297"/>
                </a:cubicBezTo>
                <a:cubicBezTo>
                  <a:pt x="11263" y="21264"/>
                  <a:pt x="11219" y="21247"/>
                  <a:pt x="11176" y="21247"/>
                </a:cubicBezTo>
                <a:close/>
                <a:moveTo>
                  <a:pt x="11962" y="21247"/>
                </a:moveTo>
                <a:cubicBezTo>
                  <a:pt x="11919" y="21247"/>
                  <a:pt x="11875" y="21264"/>
                  <a:pt x="11842" y="21297"/>
                </a:cubicBezTo>
                <a:cubicBezTo>
                  <a:pt x="11775" y="21362"/>
                  <a:pt x="11775" y="21469"/>
                  <a:pt x="11842" y="21534"/>
                </a:cubicBezTo>
                <a:cubicBezTo>
                  <a:pt x="11908" y="21600"/>
                  <a:pt x="12016" y="21600"/>
                  <a:pt x="12083" y="21534"/>
                </a:cubicBezTo>
                <a:cubicBezTo>
                  <a:pt x="12149" y="21469"/>
                  <a:pt x="12149" y="21362"/>
                  <a:pt x="12083" y="21297"/>
                </a:cubicBezTo>
                <a:cubicBezTo>
                  <a:pt x="12049" y="21264"/>
                  <a:pt x="12006" y="21247"/>
                  <a:pt x="11962" y="21247"/>
                </a:cubicBezTo>
                <a:close/>
                <a:moveTo>
                  <a:pt x="12748" y="21247"/>
                </a:moveTo>
                <a:cubicBezTo>
                  <a:pt x="12705" y="21247"/>
                  <a:pt x="12661" y="21264"/>
                  <a:pt x="12628" y="21297"/>
                </a:cubicBezTo>
                <a:cubicBezTo>
                  <a:pt x="12562" y="21362"/>
                  <a:pt x="12562" y="21469"/>
                  <a:pt x="12628" y="21534"/>
                </a:cubicBezTo>
                <a:cubicBezTo>
                  <a:pt x="12694" y="21600"/>
                  <a:pt x="12802" y="21600"/>
                  <a:pt x="12868" y="21534"/>
                </a:cubicBezTo>
                <a:cubicBezTo>
                  <a:pt x="12935" y="21469"/>
                  <a:pt x="12935" y="21362"/>
                  <a:pt x="12868" y="21297"/>
                </a:cubicBezTo>
                <a:cubicBezTo>
                  <a:pt x="12835" y="21264"/>
                  <a:pt x="12792" y="21247"/>
                  <a:pt x="12748" y="21247"/>
                </a:cubicBezTo>
                <a:close/>
                <a:moveTo>
                  <a:pt x="13535" y="21247"/>
                </a:moveTo>
                <a:cubicBezTo>
                  <a:pt x="13491" y="21247"/>
                  <a:pt x="13447" y="21264"/>
                  <a:pt x="13414" y="21297"/>
                </a:cubicBezTo>
                <a:cubicBezTo>
                  <a:pt x="13348" y="21362"/>
                  <a:pt x="13348" y="21469"/>
                  <a:pt x="13414" y="21534"/>
                </a:cubicBezTo>
                <a:cubicBezTo>
                  <a:pt x="13481" y="21600"/>
                  <a:pt x="13588" y="21600"/>
                  <a:pt x="13654" y="21534"/>
                </a:cubicBezTo>
                <a:cubicBezTo>
                  <a:pt x="13721" y="21469"/>
                  <a:pt x="13721" y="21362"/>
                  <a:pt x="13654" y="21297"/>
                </a:cubicBezTo>
                <a:cubicBezTo>
                  <a:pt x="13621" y="21264"/>
                  <a:pt x="13578" y="21247"/>
                  <a:pt x="13535" y="21247"/>
                </a:cubicBezTo>
                <a:close/>
                <a:moveTo>
                  <a:pt x="14320" y="21247"/>
                </a:moveTo>
                <a:cubicBezTo>
                  <a:pt x="14277" y="21247"/>
                  <a:pt x="14234" y="21264"/>
                  <a:pt x="14201" y="21297"/>
                </a:cubicBezTo>
                <a:cubicBezTo>
                  <a:pt x="14134" y="21362"/>
                  <a:pt x="14134" y="21469"/>
                  <a:pt x="14201" y="21534"/>
                </a:cubicBezTo>
                <a:cubicBezTo>
                  <a:pt x="14267" y="21600"/>
                  <a:pt x="14374" y="21600"/>
                  <a:pt x="14441" y="21534"/>
                </a:cubicBezTo>
                <a:cubicBezTo>
                  <a:pt x="14507" y="21469"/>
                  <a:pt x="14507" y="21362"/>
                  <a:pt x="14441" y="21297"/>
                </a:cubicBezTo>
                <a:cubicBezTo>
                  <a:pt x="14408" y="21264"/>
                  <a:pt x="14364" y="21247"/>
                  <a:pt x="14320" y="21247"/>
                </a:cubicBezTo>
                <a:close/>
                <a:moveTo>
                  <a:pt x="15107" y="21247"/>
                </a:moveTo>
                <a:cubicBezTo>
                  <a:pt x="15063" y="21247"/>
                  <a:pt x="15019" y="21264"/>
                  <a:pt x="14986" y="21297"/>
                </a:cubicBezTo>
                <a:cubicBezTo>
                  <a:pt x="14920" y="21362"/>
                  <a:pt x="14920" y="21469"/>
                  <a:pt x="14986" y="21534"/>
                </a:cubicBezTo>
                <a:cubicBezTo>
                  <a:pt x="15053" y="21600"/>
                  <a:pt x="15161" y="21600"/>
                  <a:pt x="15227" y="21534"/>
                </a:cubicBezTo>
                <a:cubicBezTo>
                  <a:pt x="15293" y="21469"/>
                  <a:pt x="15293" y="21362"/>
                  <a:pt x="15227" y="21297"/>
                </a:cubicBezTo>
                <a:cubicBezTo>
                  <a:pt x="15194" y="21264"/>
                  <a:pt x="15150" y="21247"/>
                  <a:pt x="15107" y="21247"/>
                </a:cubicBezTo>
                <a:close/>
                <a:moveTo>
                  <a:pt x="15893" y="21247"/>
                </a:moveTo>
                <a:cubicBezTo>
                  <a:pt x="15849" y="21247"/>
                  <a:pt x="15806" y="21264"/>
                  <a:pt x="15772" y="21297"/>
                </a:cubicBezTo>
                <a:cubicBezTo>
                  <a:pt x="15706" y="21362"/>
                  <a:pt x="15706" y="21469"/>
                  <a:pt x="15772" y="21534"/>
                </a:cubicBezTo>
                <a:cubicBezTo>
                  <a:pt x="15839" y="21600"/>
                  <a:pt x="15947" y="21600"/>
                  <a:pt x="16013" y="21534"/>
                </a:cubicBezTo>
                <a:cubicBezTo>
                  <a:pt x="16080" y="21469"/>
                  <a:pt x="16080" y="21362"/>
                  <a:pt x="16013" y="21297"/>
                </a:cubicBezTo>
                <a:cubicBezTo>
                  <a:pt x="15980" y="21264"/>
                  <a:pt x="15936" y="21247"/>
                  <a:pt x="15893" y="21247"/>
                </a:cubicBezTo>
                <a:close/>
                <a:moveTo>
                  <a:pt x="16679" y="21247"/>
                </a:moveTo>
                <a:cubicBezTo>
                  <a:pt x="16636" y="21247"/>
                  <a:pt x="16592" y="21264"/>
                  <a:pt x="16559" y="21297"/>
                </a:cubicBezTo>
                <a:cubicBezTo>
                  <a:pt x="16492" y="21362"/>
                  <a:pt x="16492" y="21469"/>
                  <a:pt x="16559" y="21534"/>
                </a:cubicBezTo>
                <a:cubicBezTo>
                  <a:pt x="16625" y="21600"/>
                  <a:pt x="16733" y="21600"/>
                  <a:pt x="16800" y="21534"/>
                </a:cubicBezTo>
                <a:cubicBezTo>
                  <a:pt x="16866" y="21469"/>
                  <a:pt x="16866" y="21362"/>
                  <a:pt x="16800" y="21297"/>
                </a:cubicBezTo>
                <a:cubicBezTo>
                  <a:pt x="16766" y="21264"/>
                  <a:pt x="16723" y="21247"/>
                  <a:pt x="16679" y="21247"/>
                </a:cubicBezTo>
                <a:close/>
                <a:moveTo>
                  <a:pt x="17465" y="21247"/>
                </a:moveTo>
                <a:cubicBezTo>
                  <a:pt x="17422" y="21247"/>
                  <a:pt x="17378" y="21264"/>
                  <a:pt x="17345" y="21297"/>
                </a:cubicBezTo>
                <a:cubicBezTo>
                  <a:pt x="17279" y="21362"/>
                  <a:pt x="17279" y="21469"/>
                  <a:pt x="17345" y="21534"/>
                </a:cubicBezTo>
                <a:cubicBezTo>
                  <a:pt x="17411" y="21600"/>
                  <a:pt x="17519" y="21600"/>
                  <a:pt x="17585" y="21534"/>
                </a:cubicBezTo>
                <a:cubicBezTo>
                  <a:pt x="17652" y="21469"/>
                  <a:pt x="17652" y="21362"/>
                  <a:pt x="17585" y="21297"/>
                </a:cubicBezTo>
                <a:cubicBezTo>
                  <a:pt x="17552" y="21264"/>
                  <a:pt x="17509" y="21247"/>
                  <a:pt x="17465" y="21247"/>
                </a:cubicBezTo>
                <a:close/>
                <a:moveTo>
                  <a:pt x="18252" y="21247"/>
                </a:moveTo>
                <a:cubicBezTo>
                  <a:pt x="18208" y="21247"/>
                  <a:pt x="18165" y="21264"/>
                  <a:pt x="18131" y="21297"/>
                </a:cubicBezTo>
                <a:cubicBezTo>
                  <a:pt x="18065" y="21362"/>
                  <a:pt x="18065" y="21469"/>
                  <a:pt x="18131" y="21534"/>
                </a:cubicBezTo>
                <a:cubicBezTo>
                  <a:pt x="18198" y="21600"/>
                  <a:pt x="18305" y="21600"/>
                  <a:pt x="18371" y="21534"/>
                </a:cubicBezTo>
                <a:cubicBezTo>
                  <a:pt x="18438" y="21469"/>
                  <a:pt x="18438" y="21362"/>
                  <a:pt x="18371" y="21297"/>
                </a:cubicBezTo>
                <a:cubicBezTo>
                  <a:pt x="18338" y="21264"/>
                  <a:pt x="18295" y="21247"/>
                  <a:pt x="18252" y="21247"/>
                </a:cubicBezTo>
                <a:close/>
                <a:moveTo>
                  <a:pt x="19037" y="21247"/>
                </a:moveTo>
                <a:cubicBezTo>
                  <a:pt x="18994" y="21247"/>
                  <a:pt x="18951" y="21264"/>
                  <a:pt x="18918" y="21297"/>
                </a:cubicBezTo>
                <a:cubicBezTo>
                  <a:pt x="18851" y="21362"/>
                  <a:pt x="18851" y="21469"/>
                  <a:pt x="18918" y="21534"/>
                </a:cubicBezTo>
                <a:cubicBezTo>
                  <a:pt x="18984" y="21600"/>
                  <a:pt x="19091" y="21600"/>
                  <a:pt x="19158" y="21534"/>
                </a:cubicBezTo>
                <a:cubicBezTo>
                  <a:pt x="19224" y="21469"/>
                  <a:pt x="19224" y="21362"/>
                  <a:pt x="19158" y="21297"/>
                </a:cubicBezTo>
                <a:cubicBezTo>
                  <a:pt x="19125" y="21264"/>
                  <a:pt x="19081" y="21247"/>
                  <a:pt x="19037" y="21247"/>
                </a:cubicBezTo>
                <a:close/>
                <a:moveTo>
                  <a:pt x="19824" y="21247"/>
                </a:moveTo>
                <a:cubicBezTo>
                  <a:pt x="19780" y="21247"/>
                  <a:pt x="19736" y="21264"/>
                  <a:pt x="19703" y="21297"/>
                </a:cubicBezTo>
                <a:cubicBezTo>
                  <a:pt x="19637" y="21362"/>
                  <a:pt x="19637" y="21469"/>
                  <a:pt x="19703" y="21534"/>
                </a:cubicBezTo>
                <a:cubicBezTo>
                  <a:pt x="19770" y="21600"/>
                  <a:pt x="19878" y="21600"/>
                  <a:pt x="19944" y="21534"/>
                </a:cubicBezTo>
                <a:cubicBezTo>
                  <a:pt x="20010" y="21469"/>
                  <a:pt x="20010" y="21362"/>
                  <a:pt x="19944" y="21297"/>
                </a:cubicBezTo>
                <a:cubicBezTo>
                  <a:pt x="19911" y="21264"/>
                  <a:pt x="19867" y="21247"/>
                  <a:pt x="19824" y="21247"/>
                </a:cubicBezTo>
                <a:close/>
                <a:moveTo>
                  <a:pt x="20610" y="21247"/>
                </a:moveTo>
                <a:cubicBezTo>
                  <a:pt x="20566" y="21247"/>
                  <a:pt x="20523" y="21264"/>
                  <a:pt x="20490" y="21297"/>
                </a:cubicBezTo>
                <a:cubicBezTo>
                  <a:pt x="20423" y="21362"/>
                  <a:pt x="20423" y="21469"/>
                  <a:pt x="20490" y="21534"/>
                </a:cubicBezTo>
                <a:cubicBezTo>
                  <a:pt x="20556" y="21600"/>
                  <a:pt x="20664" y="21600"/>
                  <a:pt x="20730" y="21534"/>
                </a:cubicBezTo>
                <a:cubicBezTo>
                  <a:pt x="20797" y="21469"/>
                  <a:pt x="20797" y="21362"/>
                  <a:pt x="20730" y="21297"/>
                </a:cubicBezTo>
                <a:cubicBezTo>
                  <a:pt x="20697" y="21264"/>
                  <a:pt x="20653" y="21247"/>
                  <a:pt x="20610" y="21247"/>
                </a:cubicBezTo>
                <a:close/>
                <a:moveTo>
                  <a:pt x="21396" y="21247"/>
                </a:moveTo>
                <a:cubicBezTo>
                  <a:pt x="21353" y="21247"/>
                  <a:pt x="21309" y="21264"/>
                  <a:pt x="21276" y="21297"/>
                </a:cubicBezTo>
                <a:cubicBezTo>
                  <a:pt x="21209" y="21362"/>
                  <a:pt x="21209" y="21469"/>
                  <a:pt x="21276" y="21534"/>
                </a:cubicBezTo>
                <a:cubicBezTo>
                  <a:pt x="21342" y="21600"/>
                  <a:pt x="21450" y="21600"/>
                  <a:pt x="21517" y="21534"/>
                </a:cubicBezTo>
                <a:cubicBezTo>
                  <a:pt x="21583" y="21469"/>
                  <a:pt x="21583" y="21362"/>
                  <a:pt x="21517" y="21297"/>
                </a:cubicBezTo>
                <a:cubicBezTo>
                  <a:pt x="21483" y="21264"/>
                  <a:pt x="21440" y="21247"/>
                  <a:pt x="21396" y="2124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0957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285"/>
          <p:cNvSpPr/>
          <p:nvPr/>
        </p:nvSpPr>
        <p:spPr>
          <a:xfrm>
            <a:off x="10439933" y="3815689"/>
            <a:ext cx="3759318" cy="38011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7" h="21584" extrusionOk="0">
                <a:moveTo>
                  <a:pt x="169" y="0"/>
                </a:moveTo>
                <a:cubicBezTo>
                  <a:pt x="126" y="0"/>
                  <a:pt x="83" y="16"/>
                  <a:pt x="49" y="49"/>
                </a:cubicBezTo>
                <a:cubicBezTo>
                  <a:pt x="-17" y="114"/>
                  <a:pt x="-17" y="221"/>
                  <a:pt x="49" y="287"/>
                </a:cubicBezTo>
                <a:cubicBezTo>
                  <a:pt x="116" y="353"/>
                  <a:pt x="223" y="353"/>
                  <a:pt x="290" y="287"/>
                </a:cubicBezTo>
                <a:cubicBezTo>
                  <a:pt x="356" y="221"/>
                  <a:pt x="356" y="114"/>
                  <a:pt x="290" y="49"/>
                </a:cubicBezTo>
                <a:cubicBezTo>
                  <a:pt x="256" y="16"/>
                  <a:pt x="213" y="0"/>
                  <a:pt x="169" y="0"/>
                </a:cubicBezTo>
                <a:close/>
                <a:moveTo>
                  <a:pt x="955" y="0"/>
                </a:moveTo>
                <a:cubicBezTo>
                  <a:pt x="912" y="0"/>
                  <a:pt x="869" y="16"/>
                  <a:pt x="836" y="49"/>
                </a:cubicBezTo>
                <a:cubicBezTo>
                  <a:pt x="769" y="114"/>
                  <a:pt x="769" y="221"/>
                  <a:pt x="836" y="287"/>
                </a:cubicBezTo>
                <a:cubicBezTo>
                  <a:pt x="902" y="353"/>
                  <a:pt x="1009" y="353"/>
                  <a:pt x="1076" y="287"/>
                </a:cubicBezTo>
                <a:cubicBezTo>
                  <a:pt x="1142" y="221"/>
                  <a:pt x="1142" y="114"/>
                  <a:pt x="1076" y="49"/>
                </a:cubicBezTo>
                <a:cubicBezTo>
                  <a:pt x="1043" y="16"/>
                  <a:pt x="999" y="0"/>
                  <a:pt x="955" y="0"/>
                </a:cubicBezTo>
                <a:close/>
                <a:moveTo>
                  <a:pt x="1742" y="0"/>
                </a:moveTo>
                <a:cubicBezTo>
                  <a:pt x="1698" y="0"/>
                  <a:pt x="1654" y="16"/>
                  <a:pt x="1621" y="49"/>
                </a:cubicBezTo>
                <a:cubicBezTo>
                  <a:pt x="1555" y="114"/>
                  <a:pt x="1555" y="221"/>
                  <a:pt x="1621" y="287"/>
                </a:cubicBezTo>
                <a:cubicBezTo>
                  <a:pt x="1688" y="353"/>
                  <a:pt x="1796" y="353"/>
                  <a:pt x="1862" y="287"/>
                </a:cubicBezTo>
                <a:cubicBezTo>
                  <a:pt x="1928" y="221"/>
                  <a:pt x="1928" y="114"/>
                  <a:pt x="1862" y="49"/>
                </a:cubicBezTo>
                <a:cubicBezTo>
                  <a:pt x="1829" y="16"/>
                  <a:pt x="1785" y="0"/>
                  <a:pt x="1742" y="0"/>
                </a:cubicBezTo>
                <a:close/>
                <a:moveTo>
                  <a:pt x="2528" y="0"/>
                </a:moveTo>
                <a:cubicBezTo>
                  <a:pt x="2484" y="0"/>
                  <a:pt x="2441" y="16"/>
                  <a:pt x="2408" y="49"/>
                </a:cubicBezTo>
                <a:cubicBezTo>
                  <a:pt x="2341" y="114"/>
                  <a:pt x="2341" y="221"/>
                  <a:pt x="2408" y="287"/>
                </a:cubicBezTo>
                <a:cubicBezTo>
                  <a:pt x="2474" y="353"/>
                  <a:pt x="2582" y="353"/>
                  <a:pt x="2648" y="287"/>
                </a:cubicBezTo>
                <a:cubicBezTo>
                  <a:pt x="2715" y="221"/>
                  <a:pt x="2715" y="114"/>
                  <a:pt x="2648" y="49"/>
                </a:cubicBezTo>
                <a:cubicBezTo>
                  <a:pt x="2615" y="16"/>
                  <a:pt x="2571" y="0"/>
                  <a:pt x="2528" y="0"/>
                </a:cubicBezTo>
                <a:close/>
                <a:moveTo>
                  <a:pt x="3314" y="0"/>
                </a:moveTo>
                <a:cubicBezTo>
                  <a:pt x="3271" y="0"/>
                  <a:pt x="3227" y="16"/>
                  <a:pt x="3194" y="49"/>
                </a:cubicBezTo>
                <a:cubicBezTo>
                  <a:pt x="3127" y="114"/>
                  <a:pt x="3127" y="221"/>
                  <a:pt x="3194" y="287"/>
                </a:cubicBezTo>
                <a:cubicBezTo>
                  <a:pt x="3260" y="353"/>
                  <a:pt x="3368" y="353"/>
                  <a:pt x="3434" y="287"/>
                </a:cubicBezTo>
                <a:cubicBezTo>
                  <a:pt x="3500" y="221"/>
                  <a:pt x="3500" y="114"/>
                  <a:pt x="3434" y="49"/>
                </a:cubicBezTo>
                <a:cubicBezTo>
                  <a:pt x="3401" y="16"/>
                  <a:pt x="3358" y="0"/>
                  <a:pt x="3314" y="0"/>
                </a:cubicBezTo>
                <a:close/>
                <a:moveTo>
                  <a:pt x="4101" y="0"/>
                </a:moveTo>
                <a:cubicBezTo>
                  <a:pt x="4057" y="0"/>
                  <a:pt x="4013" y="16"/>
                  <a:pt x="3980" y="49"/>
                </a:cubicBezTo>
                <a:cubicBezTo>
                  <a:pt x="3914" y="114"/>
                  <a:pt x="3914" y="221"/>
                  <a:pt x="3980" y="287"/>
                </a:cubicBezTo>
                <a:cubicBezTo>
                  <a:pt x="4047" y="353"/>
                  <a:pt x="4154" y="353"/>
                  <a:pt x="4220" y="287"/>
                </a:cubicBezTo>
                <a:cubicBezTo>
                  <a:pt x="4287" y="221"/>
                  <a:pt x="4287" y="114"/>
                  <a:pt x="4220" y="49"/>
                </a:cubicBezTo>
                <a:cubicBezTo>
                  <a:pt x="4187" y="16"/>
                  <a:pt x="4144" y="0"/>
                  <a:pt x="4101" y="0"/>
                </a:cubicBezTo>
                <a:close/>
                <a:moveTo>
                  <a:pt x="4886" y="0"/>
                </a:moveTo>
                <a:cubicBezTo>
                  <a:pt x="4843" y="0"/>
                  <a:pt x="4800" y="16"/>
                  <a:pt x="4766" y="49"/>
                </a:cubicBezTo>
                <a:cubicBezTo>
                  <a:pt x="4700" y="114"/>
                  <a:pt x="4700" y="221"/>
                  <a:pt x="4766" y="287"/>
                </a:cubicBezTo>
                <a:cubicBezTo>
                  <a:pt x="4833" y="353"/>
                  <a:pt x="4940" y="353"/>
                  <a:pt x="5007" y="287"/>
                </a:cubicBezTo>
                <a:cubicBezTo>
                  <a:pt x="5073" y="221"/>
                  <a:pt x="5073" y="114"/>
                  <a:pt x="5007" y="49"/>
                </a:cubicBezTo>
                <a:cubicBezTo>
                  <a:pt x="4973" y="16"/>
                  <a:pt x="4930" y="0"/>
                  <a:pt x="4886" y="0"/>
                </a:cubicBezTo>
                <a:close/>
                <a:moveTo>
                  <a:pt x="5672" y="0"/>
                </a:moveTo>
                <a:cubicBezTo>
                  <a:pt x="5629" y="0"/>
                  <a:pt x="5586" y="16"/>
                  <a:pt x="5553" y="49"/>
                </a:cubicBezTo>
                <a:cubicBezTo>
                  <a:pt x="5486" y="114"/>
                  <a:pt x="5486" y="221"/>
                  <a:pt x="5553" y="287"/>
                </a:cubicBezTo>
                <a:cubicBezTo>
                  <a:pt x="5619" y="353"/>
                  <a:pt x="5726" y="353"/>
                  <a:pt x="5793" y="287"/>
                </a:cubicBezTo>
                <a:cubicBezTo>
                  <a:pt x="5859" y="221"/>
                  <a:pt x="5859" y="114"/>
                  <a:pt x="5793" y="49"/>
                </a:cubicBezTo>
                <a:cubicBezTo>
                  <a:pt x="5760" y="16"/>
                  <a:pt x="5716" y="0"/>
                  <a:pt x="5672" y="0"/>
                </a:cubicBezTo>
                <a:close/>
                <a:moveTo>
                  <a:pt x="6459" y="0"/>
                </a:moveTo>
                <a:cubicBezTo>
                  <a:pt x="6415" y="0"/>
                  <a:pt x="6372" y="16"/>
                  <a:pt x="6338" y="49"/>
                </a:cubicBezTo>
                <a:cubicBezTo>
                  <a:pt x="6272" y="114"/>
                  <a:pt x="6272" y="221"/>
                  <a:pt x="6338" y="287"/>
                </a:cubicBezTo>
                <a:cubicBezTo>
                  <a:pt x="6405" y="353"/>
                  <a:pt x="6513" y="353"/>
                  <a:pt x="6579" y="287"/>
                </a:cubicBezTo>
                <a:cubicBezTo>
                  <a:pt x="6646" y="221"/>
                  <a:pt x="6646" y="114"/>
                  <a:pt x="6579" y="49"/>
                </a:cubicBezTo>
                <a:cubicBezTo>
                  <a:pt x="6546" y="16"/>
                  <a:pt x="6502" y="0"/>
                  <a:pt x="6459" y="0"/>
                </a:cubicBezTo>
                <a:close/>
                <a:moveTo>
                  <a:pt x="7245" y="0"/>
                </a:moveTo>
                <a:cubicBezTo>
                  <a:pt x="7202" y="0"/>
                  <a:pt x="7158" y="16"/>
                  <a:pt x="7125" y="49"/>
                </a:cubicBezTo>
                <a:cubicBezTo>
                  <a:pt x="7058" y="114"/>
                  <a:pt x="7058" y="221"/>
                  <a:pt x="7125" y="287"/>
                </a:cubicBezTo>
                <a:cubicBezTo>
                  <a:pt x="7191" y="353"/>
                  <a:pt x="7299" y="353"/>
                  <a:pt x="7365" y="287"/>
                </a:cubicBezTo>
                <a:cubicBezTo>
                  <a:pt x="7432" y="221"/>
                  <a:pt x="7432" y="114"/>
                  <a:pt x="7365" y="49"/>
                </a:cubicBezTo>
                <a:cubicBezTo>
                  <a:pt x="7332" y="16"/>
                  <a:pt x="7289" y="0"/>
                  <a:pt x="7245" y="0"/>
                </a:cubicBezTo>
                <a:close/>
                <a:moveTo>
                  <a:pt x="8031" y="0"/>
                </a:moveTo>
                <a:cubicBezTo>
                  <a:pt x="7988" y="0"/>
                  <a:pt x="7944" y="16"/>
                  <a:pt x="7911" y="49"/>
                </a:cubicBezTo>
                <a:cubicBezTo>
                  <a:pt x="7845" y="114"/>
                  <a:pt x="7845" y="221"/>
                  <a:pt x="7911" y="287"/>
                </a:cubicBezTo>
                <a:cubicBezTo>
                  <a:pt x="7977" y="353"/>
                  <a:pt x="8085" y="353"/>
                  <a:pt x="8151" y="287"/>
                </a:cubicBezTo>
                <a:cubicBezTo>
                  <a:pt x="8217" y="221"/>
                  <a:pt x="8217" y="114"/>
                  <a:pt x="8151" y="49"/>
                </a:cubicBezTo>
                <a:cubicBezTo>
                  <a:pt x="8118" y="16"/>
                  <a:pt x="8075" y="0"/>
                  <a:pt x="8031" y="0"/>
                </a:cubicBezTo>
                <a:close/>
                <a:moveTo>
                  <a:pt x="8818" y="0"/>
                </a:moveTo>
                <a:cubicBezTo>
                  <a:pt x="8774" y="0"/>
                  <a:pt x="8730" y="16"/>
                  <a:pt x="8697" y="49"/>
                </a:cubicBezTo>
                <a:cubicBezTo>
                  <a:pt x="8631" y="114"/>
                  <a:pt x="8631" y="221"/>
                  <a:pt x="8697" y="287"/>
                </a:cubicBezTo>
                <a:cubicBezTo>
                  <a:pt x="8764" y="353"/>
                  <a:pt x="8871" y="353"/>
                  <a:pt x="8937" y="287"/>
                </a:cubicBezTo>
                <a:cubicBezTo>
                  <a:pt x="9004" y="221"/>
                  <a:pt x="9004" y="114"/>
                  <a:pt x="8937" y="49"/>
                </a:cubicBezTo>
                <a:cubicBezTo>
                  <a:pt x="8904" y="16"/>
                  <a:pt x="8861" y="0"/>
                  <a:pt x="8818" y="0"/>
                </a:cubicBezTo>
                <a:close/>
                <a:moveTo>
                  <a:pt x="9603" y="0"/>
                </a:moveTo>
                <a:cubicBezTo>
                  <a:pt x="9560" y="0"/>
                  <a:pt x="9517" y="16"/>
                  <a:pt x="9483" y="49"/>
                </a:cubicBezTo>
                <a:cubicBezTo>
                  <a:pt x="9417" y="114"/>
                  <a:pt x="9417" y="221"/>
                  <a:pt x="9483" y="287"/>
                </a:cubicBezTo>
                <a:cubicBezTo>
                  <a:pt x="9550" y="353"/>
                  <a:pt x="9657" y="353"/>
                  <a:pt x="9724" y="287"/>
                </a:cubicBezTo>
                <a:cubicBezTo>
                  <a:pt x="9790" y="221"/>
                  <a:pt x="9790" y="114"/>
                  <a:pt x="9724" y="49"/>
                </a:cubicBezTo>
                <a:cubicBezTo>
                  <a:pt x="9690" y="16"/>
                  <a:pt x="9647" y="0"/>
                  <a:pt x="9603" y="0"/>
                </a:cubicBezTo>
                <a:close/>
                <a:moveTo>
                  <a:pt x="10390" y="0"/>
                </a:moveTo>
                <a:cubicBezTo>
                  <a:pt x="10346" y="0"/>
                  <a:pt x="10303" y="16"/>
                  <a:pt x="10270" y="49"/>
                </a:cubicBezTo>
                <a:cubicBezTo>
                  <a:pt x="10203" y="114"/>
                  <a:pt x="10203" y="221"/>
                  <a:pt x="10270" y="287"/>
                </a:cubicBezTo>
                <a:cubicBezTo>
                  <a:pt x="10336" y="353"/>
                  <a:pt x="10444" y="353"/>
                  <a:pt x="10510" y="287"/>
                </a:cubicBezTo>
                <a:cubicBezTo>
                  <a:pt x="10576" y="221"/>
                  <a:pt x="10576" y="114"/>
                  <a:pt x="10510" y="49"/>
                </a:cubicBezTo>
                <a:cubicBezTo>
                  <a:pt x="10477" y="16"/>
                  <a:pt x="10433" y="0"/>
                  <a:pt x="10390" y="0"/>
                </a:cubicBezTo>
                <a:close/>
                <a:moveTo>
                  <a:pt x="11176" y="0"/>
                </a:moveTo>
                <a:cubicBezTo>
                  <a:pt x="11132" y="0"/>
                  <a:pt x="11089" y="16"/>
                  <a:pt x="11055" y="49"/>
                </a:cubicBezTo>
                <a:cubicBezTo>
                  <a:pt x="10989" y="114"/>
                  <a:pt x="10989" y="221"/>
                  <a:pt x="11055" y="287"/>
                </a:cubicBezTo>
                <a:cubicBezTo>
                  <a:pt x="11122" y="353"/>
                  <a:pt x="11230" y="353"/>
                  <a:pt x="11296" y="287"/>
                </a:cubicBezTo>
                <a:cubicBezTo>
                  <a:pt x="11363" y="221"/>
                  <a:pt x="11363" y="114"/>
                  <a:pt x="11296" y="49"/>
                </a:cubicBezTo>
                <a:cubicBezTo>
                  <a:pt x="11263" y="16"/>
                  <a:pt x="11219" y="0"/>
                  <a:pt x="11176" y="0"/>
                </a:cubicBezTo>
                <a:close/>
                <a:moveTo>
                  <a:pt x="11962" y="0"/>
                </a:moveTo>
                <a:cubicBezTo>
                  <a:pt x="11919" y="0"/>
                  <a:pt x="11875" y="16"/>
                  <a:pt x="11842" y="49"/>
                </a:cubicBezTo>
                <a:cubicBezTo>
                  <a:pt x="11775" y="114"/>
                  <a:pt x="11775" y="221"/>
                  <a:pt x="11842" y="287"/>
                </a:cubicBezTo>
                <a:cubicBezTo>
                  <a:pt x="11908" y="353"/>
                  <a:pt x="12016" y="353"/>
                  <a:pt x="12083" y="287"/>
                </a:cubicBezTo>
                <a:cubicBezTo>
                  <a:pt x="12149" y="221"/>
                  <a:pt x="12149" y="114"/>
                  <a:pt x="12083" y="49"/>
                </a:cubicBezTo>
                <a:cubicBezTo>
                  <a:pt x="12049" y="16"/>
                  <a:pt x="12006" y="0"/>
                  <a:pt x="11962" y="0"/>
                </a:cubicBezTo>
                <a:close/>
                <a:moveTo>
                  <a:pt x="12748" y="0"/>
                </a:moveTo>
                <a:cubicBezTo>
                  <a:pt x="12705" y="0"/>
                  <a:pt x="12661" y="16"/>
                  <a:pt x="12628" y="49"/>
                </a:cubicBezTo>
                <a:cubicBezTo>
                  <a:pt x="12562" y="114"/>
                  <a:pt x="12562" y="221"/>
                  <a:pt x="12628" y="287"/>
                </a:cubicBezTo>
                <a:cubicBezTo>
                  <a:pt x="12694" y="353"/>
                  <a:pt x="12802" y="353"/>
                  <a:pt x="12868" y="287"/>
                </a:cubicBezTo>
                <a:cubicBezTo>
                  <a:pt x="12935" y="221"/>
                  <a:pt x="12935" y="114"/>
                  <a:pt x="12868" y="49"/>
                </a:cubicBezTo>
                <a:cubicBezTo>
                  <a:pt x="12835" y="16"/>
                  <a:pt x="12792" y="0"/>
                  <a:pt x="12748" y="0"/>
                </a:cubicBezTo>
                <a:close/>
                <a:moveTo>
                  <a:pt x="13535" y="0"/>
                </a:moveTo>
                <a:cubicBezTo>
                  <a:pt x="13491" y="0"/>
                  <a:pt x="13447" y="16"/>
                  <a:pt x="13414" y="49"/>
                </a:cubicBezTo>
                <a:cubicBezTo>
                  <a:pt x="13348" y="114"/>
                  <a:pt x="13348" y="221"/>
                  <a:pt x="13414" y="287"/>
                </a:cubicBezTo>
                <a:cubicBezTo>
                  <a:pt x="13481" y="353"/>
                  <a:pt x="13588" y="353"/>
                  <a:pt x="13654" y="287"/>
                </a:cubicBezTo>
                <a:cubicBezTo>
                  <a:pt x="13721" y="221"/>
                  <a:pt x="13721" y="114"/>
                  <a:pt x="13654" y="49"/>
                </a:cubicBezTo>
                <a:cubicBezTo>
                  <a:pt x="13621" y="16"/>
                  <a:pt x="13578" y="0"/>
                  <a:pt x="13535" y="0"/>
                </a:cubicBezTo>
                <a:close/>
                <a:moveTo>
                  <a:pt x="14320" y="0"/>
                </a:moveTo>
                <a:cubicBezTo>
                  <a:pt x="14277" y="0"/>
                  <a:pt x="14234" y="16"/>
                  <a:pt x="14201" y="49"/>
                </a:cubicBezTo>
                <a:cubicBezTo>
                  <a:pt x="14134" y="114"/>
                  <a:pt x="14134" y="221"/>
                  <a:pt x="14201" y="287"/>
                </a:cubicBezTo>
                <a:cubicBezTo>
                  <a:pt x="14267" y="353"/>
                  <a:pt x="14374" y="353"/>
                  <a:pt x="14441" y="287"/>
                </a:cubicBezTo>
                <a:cubicBezTo>
                  <a:pt x="14507" y="221"/>
                  <a:pt x="14507" y="114"/>
                  <a:pt x="14441" y="49"/>
                </a:cubicBezTo>
                <a:cubicBezTo>
                  <a:pt x="14408" y="16"/>
                  <a:pt x="14364" y="0"/>
                  <a:pt x="14320" y="0"/>
                </a:cubicBezTo>
                <a:close/>
                <a:moveTo>
                  <a:pt x="15107" y="0"/>
                </a:moveTo>
                <a:cubicBezTo>
                  <a:pt x="15063" y="0"/>
                  <a:pt x="15019" y="16"/>
                  <a:pt x="14986" y="49"/>
                </a:cubicBezTo>
                <a:cubicBezTo>
                  <a:pt x="14920" y="114"/>
                  <a:pt x="14920" y="221"/>
                  <a:pt x="14986" y="287"/>
                </a:cubicBezTo>
                <a:cubicBezTo>
                  <a:pt x="15053" y="353"/>
                  <a:pt x="15161" y="353"/>
                  <a:pt x="15227" y="287"/>
                </a:cubicBezTo>
                <a:cubicBezTo>
                  <a:pt x="15293" y="221"/>
                  <a:pt x="15293" y="114"/>
                  <a:pt x="15227" y="49"/>
                </a:cubicBezTo>
                <a:cubicBezTo>
                  <a:pt x="15194" y="16"/>
                  <a:pt x="15150" y="0"/>
                  <a:pt x="15107" y="0"/>
                </a:cubicBezTo>
                <a:close/>
                <a:moveTo>
                  <a:pt x="15893" y="0"/>
                </a:moveTo>
                <a:cubicBezTo>
                  <a:pt x="15849" y="0"/>
                  <a:pt x="15806" y="16"/>
                  <a:pt x="15772" y="49"/>
                </a:cubicBezTo>
                <a:cubicBezTo>
                  <a:pt x="15706" y="114"/>
                  <a:pt x="15706" y="221"/>
                  <a:pt x="15772" y="287"/>
                </a:cubicBezTo>
                <a:cubicBezTo>
                  <a:pt x="15839" y="353"/>
                  <a:pt x="15947" y="353"/>
                  <a:pt x="16013" y="287"/>
                </a:cubicBezTo>
                <a:cubicBezTo>
                  <a:pt x="16080" y="221"/>
                  <a:pt x="16080" y="114"/>
                  <a:pt x="16013" y="49"/>
                </a:cubicBezTo>
                <a:cubicBezTo>
                  <a:pt x="15980" y="16"/>
                  <a:pt x="15936" y="0"/>
                  <a:pt x="15893" y="0"/>
                </a:cubicBezTo>
                <a:close/>
                <a:moveTo>
                  <a:pt x="16679" y="0"/>
                </a:moveTo>
                <a:cubicBezTo>
                  <a:pt x="16636" y="0"/>
                  <a:pt x="16592" y="16"/>
                  <a:pt x="16559" y="49"/>
                </a:cubicBezTo>
                <a:cubicBezTo>
                  <a:pt x="16492" y="114"/>
                  <a:pt x="16492" y="221"/>
                  <a:pt x="16559" y="287"/>
                </a:cubicBezTo>
                <a:cubicBezTo>
                  <a:pt x="16625" y="353"/>
                  <a:pt x="16733" y="353"/>
                  <a:pt x="16800" y="287"/>
                </a:cubicBezTo>
                <a:cubicBezTo>
                  <a:pt x="16866" y="221"/>
                  <a:pt x="16866" y="114"/>
                  <a:pt x="16800" y="49"/>
                </a:cubicBezTo>
                <a:cubicBezTo>
                  <a:pt x="16766" y="16"/>
                  <a:pt x="16723" y="0"/>
                  <a:pt x="16679" y="0"/>
                </a:cubicBezTo>
                <a:close/>
                <a:moveTo>
                  <a:pt x="17465" y="0"/>
                </a:moveTo>
                <a:cubicBezTo>
                  <a:pt x="17422" y="0"/>
                  <a:pt x="17378" y="16"/>
                  <a:pt x="17345" y="49"/>
                </a:cubicBezTo>
                <a:cubicBezTo>
                  <a:pt x="17279" y="114"/>
                  <a:pt x="17279" y="221"/>
                  <a:pt x="17345" y="287"/>
                </a:cubicBezTo>
                <a:cubicBezTo>
                  <a:pt x="17411" y="353"/>
                  <a:pt x="17519" y="353"/>
                  <a:pt x="17585" y="287"/>
                </a:cubicBezTo>
                <a:cubicBezTo>
                  <a:pt x="17652" y="221"/>
                  <a:pt x="17652" y="114"/>
                  <a:pt x="17585" y="49"/>
                </a:cubicBezTo>
                <a:cubicBezTo>
                  <a:pt x="17552" y="16"/>
                  <a:pt x="17509" y="0"/>
                  <a:pt x="17465" y="0"/>
                </a:cubicBezTo>
                <a:close/>
                <a:moveTo>
                  <a:pt x="18252" y="0"/>
                </a:moveTo>
                <a:cubicBezTo>
                  <a:pt x="18208" y="0"/>
                  <a:pt x="18165" y="16"/>
                  <a:pt x="18131" y="49"/>
                </a:cubicBezTo>
                <a:cubicBezTo>
                  <a:pt x="18065" y="114"/>
                  <a:pt x="18065" y="221"/>
                  <a:pt x="18131" y="287"/>
                </a:cubicBezTo>
                <a:cubicBezTo>
                  <a:pt x="18198" y="353"/>
                  <a:pt x="18305" y="353"/>
                  <a:pt x="18371" y="287"/>
                </a:cubicBezTo>
                <a:cubicBezTo>
                  <a:pt x="18438" y="221"/>
                  <a:pt x="18438" y="114"/>
                  <a:pt x="18371" y="49"/>
                </a:cubicBezTo>
                <a:cubicBezTo>
                  <a:pt x="18338" y="16"/>
                  <a:pt x="18295" y="0"/>
                  <a:pt x="18252" y="0"/>
                </a:cubicBezTo>
                <a:close/>
                <a:moveTo>
                  <a:pt x="19037" y="0"/>
                </a:moveTo>
                <a:cubicBezTo>
                  <a:pt x="18994" y="0"/>
                  <a:pt x="18951" y="16"/>
                  <a:pt x="18918" y="49"/>
                </a:cubicBezTo>
                <a:cubicBezTo>
                  <a:pt x="18851" y="114"/>
                  <a:pt x="18851" y="221"/>
                  <a:pt x="18918" y="287"/>
                </a:cubicBezTo>
                <a:cubicBezTo>
                  <a:pt x="18984" y="353"/>
                  <a:pt x="19091" y="353"/>
                  <a:pt x="19158" y="287"/>
                </a:cubicBezTo>
                <a:cubicBezTo>
                  <a:pt x="19224" y="221"/>
                  <a:pt x="19224" y="114"/>
                  <a:pt x="19158" y="49"/>
                </a:cubicBezTo>
                <a:cubicBezTo>
                  <a:pt x="19125" y="16"/>
                  <a:pt x="19081" y="0"/>
                  <a:pt x="19037" y="0"/>
                </a:cubicBezTo>
                <a:close/>
                <a:moveTo>
                  <a:pt x="19824" y="0"/>
                </a:moveTo>
                <a:cubicBezTo>
                  <a:pt x="19780" y="0"/>
                  <a:pt x="19736" y="16"/>
                  <a:pt x="19703" y="49"/>
                </a:cubicBezTo>
                <a:cubicBezTo>
                  <a:pt x="19637" y="114"/>
                  <a:pt x="19637" y="221"/>
                  <a:pt x="19703" y="287"/>
                </a:cubicBezTo>
                <a:cubicBezTo>
                  <a:pt x="19770" y="353"/>
                  <a:pt x="19878" y="353"/>
                  <a:pt x="19944" y="287"/>
                </a:cubicBezTo>
                <a:cubicBezTo>
                  <a:pt x="20010" y="221"/>
                  <a:pt x="20010" y="114"/>
                  <a:pt x="19944" y="49"/>
                </a:cubicBezTo>
                <a:cubicBezTo>
                  <a:pt x="19911" y="16"/>
                  <a:pt x="19867" y="0"/>
                  <a:pt x="19824" y="0"/>
                </a:cubicBezTo>
                <a:close/>
                <a:moveTo>
                  <a:pt x="20610" y="0"/>
                </a:moveTo>
                <a:cubicBezTo>
                  <a:pt x="20566" y="0"/>
                  <a:pt x="20523" y="16"/>
                  <a:pt x="20490" y="49"/>
                </a:cubicBezTo>
                <a:cubicBezTo>
                  <a:pt x="20423" y="114"/>
                  <a:pt x="20423" y="221"/>
                  <a:pt x="20490" y="287"/>
                </a:cubicBezTo>
                <a:cubicBezTo>
                  <a:pt x="20556" y="353"/>
                  <a:pt x="20664" y="353"/>
                  <a:pt x="20730" y="287"/>
                </a:cubicBezTo>
                <a:cubicBezTo>
                  <a:pt x="20797" y="221"/>
                  <a:pt x="20797" y="114"/>
                  <a:pt x="20730" y="49"/>
                </a:cubicBezTo>
                <a:cubicBezTo>
                  <a:pt x="20697" y="16"/>
                  <a:pt x="20653" y="0"/>
                  <a:pt x="20610" y="0"/>
                </a:cubicBezTo>
                <a:close/>
                <a:moveTo>
                  <a:pt x="21396" y="0"/>
                </a:moveTo>
                <a:cubicBezTo>
                  <a:pt x="21353" y="0"/>
                  <a:pt x="21309" y="16"/>
                  <a:pt x="21276" y="49"/>
                </a:cubicBezTo>
                <a:cubicBezTo>
                  <a:pt x="21209" y="114"/>
                  <a:pt x="21209" y="221"/>
                  <a:pt x="21276" y="287"/>
                </a:cubicBezTo>
                <a:cubicBezTo>
                  <a:pt x="21342" y="353"/>
                  <a:pt x="21450" y="353"/>
                  <a:pt x="21517" y="287"/>
                </a:cubicBezTo>
                <a:cubicBezTo>
                  <a:pt x="21583" y="221"/>
                  <a:pt x="21583" y="114"/>
                  <a:pt x="21517" y="49"/>
                </a:cubicBezTo>
                <a:cubicBezTo>
                  <a:pt x="21483" y="16"/>
                  <a:pt x="21440" y="0"/>
                  <a:pt x="21396" y="0"/>
                </a:cubicBezTo>
                <a:close/>
                <a:moveTo>
                  <a:pt x="169" y="817"/>
                </a:moveTo>
                <a:cubicBezTo>
                  <a:pt x="126" y="817"/>
                  <a:pt x="83" y="834"/>
                  <a:pt x="49" y="866"/>
                </a:cubicBezTo>
                <a:cubicBezTo>
                  <a:pt x="-17" y="932"/>
                  <a:pt x="-17" y="1038"/>
                  <a:pt x="49" y="1104"/>
                </a:cubicBezTo>
                <a:cubicBezTo>
                  <a:pt x="116" y="1170"/>
                  <a:pt x="223" y="1170"/>
                  <a:pt x="290" y="1104"/>
                </a:cubicBezTo>
                <a:cubicBezTo>
                  <a:pt x="356" y="1038"/>
                  <a:pt x="356" y="932"/>
                  <a:pt x="290" y="866"/>
                </a:cubicBezTo>
                <a:cubicBezTo>
                  <a:pt x="256" y="834"/>
                  <a:pt x="213" y="817"/>
                  <a:pt x="169" y="817"/>
                </a:cubicBezTo>
                <a:close/>
                <a:moveTo>
                  <a:pt x="955" y="817"/>
                </a:moveTo>
                <a:cubicBezTo>
                  <a:pt x="912" y="817"/>
                  <a:pt x="869" y="834"/>
                  <a:pt x="836" y="866"/>
                </a:cubicBezTo>
                <a:cubicBezTo>
                  <a:pt x="769" y="932"/>
                  <a:pt x="769" y="1038"/>
                  <a:pt x="836" y="1104"/>
                </a:cubicBezTo>
                <a:cubicBezTo>
                  <a:pt x="902" y="1170"/>
                  <a:pt x="1009" y="1170"/>
                  <a:pt x="1076" y="1104"/>
                </a:cubicBezTo>
                <a:cubicBezTo>
                  <a:pt x="1142" y="1038"/>
                  <a:pt x="1142" y="932"/>
                  <a:pt x="1076" y="866"/>
                </a:cubicBezTo>
                <a:cubicBezTo>
                  <a:pt x="1043" y="834"/>
                  <a:pt x="999" y="817"/>
                  <a:pt x="955" y="817"/>
                </a:cubicBezTo>
                <a:close/>
                <a:moveTo>
                  <a:pt x="1742" y="817"/>
                </a:moveTo>
                <a:cubicBezTo>
                  <a:pt x="1698" y="817"/>
                  <a:pt x="1654" y="834"/>
                  <a:pt x="1621" y="866"/>
                </a:cubicBezTo>
                <a:cubicBezTo>
                  <a:pt x="1555" y="932"/>
                  <a:pt x="1555" y="1038"/>
                  <a:pt x="1621" y="1104"/>
                </a:cubicBezTo>
                <a:cubicBezTo>
                  <a:pt x="1688" y="1170"/>
                  <a:pt x="1796" y="1170"/>
                  <a:pt x="1862" y="1104"/>
                </a:cubicBezTo>
                <a:cubicBezTo>
                  <a:pt x="1928" y="1038"/>
                  <a:pt x="1928" y="932"/>
                  <a:pt x="1862" y="866"/>
                </a:cubicBezTo>
                <a:cubicBezTo>
                  <a:pt x="1829" y="834"/>
                  <a:pt x="1785" y="817"/>
                  <a:pt x="1742" y="817"/>
                </a:cubicBezTo>
                <a:close/>
                <a:moveTo>
                  <a:pt x="2528" y="817"/>
                </a:moveTo>
                <a:cubicBezTo>
                  <a:pt x="2484" y="817"/>
                  <a:pt x="2441" y="834"/>
                  <a:pt x="2408" y="866"/>
                </a:cubicBezTo>
                <a:cubicBezTo>
                  <a:pt x="2341" y="932"/>
                  <a:pt x="2341" y="1038"/>
                  <a:pt x="2408" y="1104"/>
                </a:cubicBezTo>
                <a:cubicBezTo>
                  <a:pt x="2474" y="1170"/>
                  <a:pt x="2582" y="1170"/>
                  <a:pt x="2648" y="1104"/>
                </a:cubicBezTo>
                <a:cubicBezTo>
                  <a:pt x="2715" y="1038"/>
                  <a:pt x="2715" y="932"/>
                  <a:pt x="2648" y="866"/>
                </a:cubicBezTo>
                <a:cubicBezTo>
                  <a:pt x="2615" y="834"/>
                  <a:pt x="2571" y="817"/>
                  <a:pt x="2528" y="817"/>
                </a:cubicBezTo>
                <a:close/>
                <a:moveTo>
                  <a:pt x="3314" y="817"/>
                </a:moveTo>
                <a:cubicBezTo>
                  <a:pt x="3271" y="817"/>
                  <a:pt x="3227" y="834"/>
                  <a:pt x="3194" y="866"/>
                </a:cubicBezTo>
                <a:cubicBezTo>
                  <a:pt x="3127" y="932"/>
                  <a:pt x="3127" y="1038"/>
                  <a:pt x="3194" y="1104"/>
                </a:cubicBezTo>
                <a:cubicBezTo>
                  <a:pt x="3260" y="1170"/>
                  <a:pt x="3368" y="1170"/>
                  <a:pt x="3434" y="1104"/>
                </a:cubicBezTo>
                <a:cubicBezTo>
                  <a:pt x="3500" y="1038"/>
                  <a:pt x="3500" y="932"/>
                  <a:pt x="3434" y="866"/>
                </a:cubicBezTo>
                <a:cubicBezTo>
                  <a:pt x="3401" y="834"/>
                  <a:pt x="3358" y="817"/>
                  <a:pt x="3314" y="817"/>
                </a:cubicBezTo>
                <a:close/>
                <a:moveTo>
                  <a:pt x="4101" y="817"/>
                </a:moveTo>
                <a:cubicBezTo>
                  <a:pt x="4057" y="817"/>
                  <a:pt x="4013" y="834"/>
                  <a:pt x="3980" y="866"/>
                </a:cubicBezTo>
                <a:cubicBezTo>
                  <a:pt x="3914" y="932"/>
                  <a:pt x="3914" y="1038"/>
                  <a:pt x="3980" y="1104"/>
                </a:cubicBezTo>
                <a:cubicBezTo>
                  <a:pt x="4047" y="1170"/>
                  <a:pt x="4154" y="1170"/>
                  <a:pt x="4220" y="1104"/>
                </a:cubicBezTo>
                <a:cubicBezTo>
                  <a:pt x="4287" y="1038"/>
                  <a:pt x="4287" y="932"/>
                  <a:pt x="4220" y="866"/>
                </a:cubicBezTo>
                <a:cubicBezTo>
                  <a:pt x="4187" y="834"/>
                  <a:pt x="4144" y="817"/>
                  <a:pt x="4101" y="817"/>
                </a:cubicBezTo>
                <a:close/>
                <a:moveTo>
                  <a:pt x="4886" y="817"/>
                </a:moveTo>
                <a:cubicBezTo>
                  <a:pt x="4843" y="817"/>
                  <a:pt x="4800" y="834"/>
                  <a:pt x="4766" y="866"/>
                </a:cubicBezTo>
                <a:cubicBezTo>
                  <a:pt x="4700" y="932"/>
                  <a:pt x="4700" y="1038"/>
                  <a:pt x="4766" y="1104"/>
                </a:cubicBezTo>
                <a:cubicBezTo>
                  <a:pt x="4833" y="1170"/>
                  <a:pt x="4940" y="1170"/>
                  <a:pt x="5007" y="1104"/>
                </a:cubicBezTo>
                <a:cubicBezTo>
                  <a:pt x="5073" y="1038"/>
                  <a:pt x="5073" y="932"/>
                  <a:pt x="5007" y="866"/>
                </a:cubicBezTo>
                <a:cubicBezTo>
                  <a:pt x="4973" y="834"/>
                  <a:pt x="4930" y="817"/>
                  <a:pt x="4886" y="817"/>
                </a:cubicBezTo>
                <a:close/>
                <a:moveTo>
                  <a:pt x="5672" y="817"/>
                </a:moveTo>
                <a:cubicBezTo>
                  <a:pt x="5629" y="817"/>
                  <a:pt x="5586" y="834"/>
                  <a:pt x="5553" y="866"/>
                </a:cubicBezTo>
                <a:cubicBezTo>
                  <a:pt x="5486" y="932"/>
                  <a:pt x="5486" y="1038"/>
                  <a:pt x="5553" y="1104"/>
                </a:cubicBezTo>
                <a:cubicBezTo>
                  <a:pt x="5619" y="1170"/>
                  <a:pt x="5726" y="1170"/>
                  <a:pt x="5793" y="1104"/>
                </a:cubicBezTo>
                <a:cubicBezTo>
                  <a:pt x="5859" y="1038"/>
                  <a:pt x="5859" y="932"/>
                  <a:pt x="5793" y="866"/>
                </a:cubicBezTo>
                <a:cubicBezTo>
                  <a:pt x="5760" y="834"/>
                  <a:pt x="5716" y="817"/>
                  <a:pt x="5672" y="817"/>
                </a:cubicBezTo>
                <a:close/>
                <a:moveTo>
                  <a:pt x="6459" y="817"/>
                </a:moveTo>
                <a:cubicBezTo>
                  <a:pt x="6415" y="817"/>
                  <a:pt x="6372" y="834"/>
                  <a:pt x="6338" y="866"/>
                </a:cubicBezTo>
                <a:cubicBezTo>
                  <a:pt x="6272" y="932"/>
                  <a:pt x="6272" y="1038"/>
                  <a:pt x="6338" y="1104"/>
                </a:cubicBezTo>
                <a:cubicBezTo>
                  <a:pt x="6405" y="1170"/>
                  <a:pt x="6513" y="1170"/>
                  <a:pt x="6579" y="1104"/>
                </a:cubicBezTo>
                <a:cubicBezTo>
                  <a:pt x="6646" y="1038"/>
                  <a:pt x="6646" y="932"/>
                  <a:pt x="6579" y="866"/>
                </a:cubicBezTo>
                <a:cubicBezTo>
                  <a:pt x="6546" y="834"/>
                  <a:pt x="6502" y="817"/>
                  <a:pt x="6459" y="817"/>
                </a:cubicBezTo>
                <a:close/>
                <a:moveTo>
                  <a:pt x="7245" y="817"/>
                </a:moveTo>
                <a:cubicBezTo>
                  <a:pt x="7202" y="817"/>
                  <a:pt x="7158" y="834"/>
                  <a:pt x="7125" y="866"/>
                </a:cubicBezTo>
                <a:cubicBezTo>
                  <a:pt x="7058" y="932"/>
                  <a:pt x="7058" y="1038"/>
                  <a:pt x="7125" y="1104"/>
                </a:cubicBezTo>
                <a:cubicBezTo>
                  <a:pt x="7191" y="1170"/>
                  <a:pt x="7299" y="1170"/>
                  <a:pt x="7365" y="1104"/>
                </a:cubicBezTo>
                <a:cubicBezTo>
                  <a:pt x="7432" y="1038"/>
                  <a:pt x="7432" y="932"/>
                  <a:pt x="7365" y="866"/>
                </a:cubicBezTo>
                <a:cubicBezTo>
                  <a:pt x="7332" y="834"/>
                  <a:pt x="7289" y="817"/>
                  <a:pt x="7245" y="817"/>
                </a:cubicBezTo>
                <a:close/>
                <a:moveTo>
                  <a:pt x="8031" y="817"/>
                </a:moveTo>
                <a:cubicBezTo>
                  <a:pt x="7988" y="817"/>
                  <a:pt x="7944" y="834"/>
                  <a:pt x="7911" y="866"/>
                </a:cubicBezTo>
                <a:cubicBezTo>
                  <a:pt x="7845" y="932"/>
                  <a:pt x="7845" y="1038"/>
                  <a:pt x="7911" y="1104"/>
                </a:cubicBezTo>
                <a:cubicBezTo>
                  <a:pt x="7977" y="1170"/>
                  <a:pt x="8085" y="1170"/>
                  <a:pt x="8151" y="1104"/>
                </a:cubicBezTo>
                <a:cubicBezTo>
                  <a:pt x="8217" y="1038"/>
                  <a:pt x="8217" y="932"/>
                  <a:pt x="8151" y="866"/>
                </a:cubicBezTo>
                <a:cubicBezTo>
                  <a:pt x="8118" y="834"/>
                  <a:pt x="8075" y="817"/>
                  <a:pt x="8031" y="817"/>
                </a:cubicBezTo>
                <a:close/>
                <a:moveTo>
                  <a:pt x="8818" y="817"/>
                </a:moveTo>
                <a:cubicBezTo>
                  <a:pt x="8774" y="817"/>
                  <a:pt x="8730" y="834"/>
                  <a:pt x="8697" y="866"/>
                </a:cubicBezTo>
                <a:cubicBezTo>
                  <a:pt x="8631" y="932"/>
                  <a:pt x="8631" y="1038"/>
                  <a:pt x="8697" y="1104"/>
                </a:cubicBezTo>
                <a:cubicBezTo>
                  <a:pt x="8764" y="1170"/>
                  <a:pt x="8871" y="1170"/>
                  <a:pt x="8937" y="1104"/>
                </a:cubicBezTo>
                <a:cubicBezTo>
                  <a:pt x="9004" y="1038"/>
                  <a:pt x="9004" y="932"/>
                  <a:pt x="8937" y="866"/>
                </a:cubicBezTo>
                <a:cubicBezTo>
                  <a:pt x="8904" y="834"/>
                  <a:pt x="8861" y="817"/>
                  <a:pt x="8818" y="817"/>
                </a:cubicBezTo>
                <a:close/>
                <a:moveTo>
                  <a:pt x="9603" y="817"/>
                </a:moveTo>
                <a:cubicBezTo>
                  <a:pt x="9560" y="817"/>
                  <a:pt x="9517" y="834"/>
                  <a:pt x="9483" y="866"/>
                </a:cubicBezTo>
                <a:cubicBezTo>
                  <a:pt x="9417" y="932"/>
                  <a:pt x="9417" y="1038"/>
                  <a:pt x="9483" y="1104"/>
                </a:cubicBezTo>
                <a:cubicBezTo>
                  <a:pt x="9550" y="1170"/>
                  <a:pt x="9657" y="1170"/>
                  <a:pt x="9724" y="1104"/>
                </a:cubicBezTo>
                <a:cubicBezTo>
                  <a:pt x="9790" y="1038"/>
                  <a:pt x="9790" y="932"/>
                  <a:pt x="9724" y="866"/>
                </a:cubicBezTo>
                <a:cubicBezTo>
                  <a:pt x="9690" y="834"/>
                  <a:pt x="9647" y="817"/>
                  <a:pt x="9603" y="817"/>
                </a:cubicBezTo>
                <a:close/>
                <a:moveTo>
                  <a:pt x="10390" y="817"/>
                </a:moveTo>
                <a:cubicBezTo>
                  <a:pt x="10346" y="817"/>
                  <a:pt x="10303" y="834"/>
                  <a:pt x="10270" y="866"/>
                </a:cubicBezTo>
                <a:cubicBezTo>
                  <a:pt x="10203" y="932"/>
                  <a:pt x="10203" y="1038"/>
                  <a:pt x="10270" y="1104"/>
                </a:cubicBezTo>
                <a:cubicBezTo>
                  <a:pt x="10336" y="1170"/>
                  <a:pt x="10444" y="1170"/>
                  <a:pt x="10510" y="1104"/>
                </a:cubicBezTo>
                <a:cubicBezTo>
                  <a:pt x="10576" y="1038"/>
                  <a:pt x="10576" y="932"/>
                  <a:pt x="10510" y="866"/>
                </a:cubicBezTo>
                <a:cubicBezTo>
                  <a:pt x="10477" y="834"/>
                  <a:pt x="10433" y="817"/>
                  <a:pt x="10390" y="817"/>
                </a:cubicBezTo>
                <a:close/>
                <a:moveTo>
                  <a:pt x="11176" y="817"/>
                </a:moveTo>
                <a:cubicBezTo>
                  <a:pt x="11132" y="817"/>
                  <a:pt x="11089" y="834"/>
                  <a:pt x="11055" y="866"/>
                </a:cubicBezTo>
                <a:cubicBezTo>
                  <a:pt x="10989" y="932"/>
                  <a:pt x="10989" y="1038"/>
                  <a:pt x="11055" y="1104"/>
                </a:cubicBezTo>
                <a:cubicBezTo>
                  <a:pt x="11122" y="1170"/>
                  <a:pt x="11230" y="1170"/>
                  <a:pt x="11296" y="1104"/>
                </a:cubicBezTo>
                <a:cubicBezTo>
                  <a:pt x="11363" y="1038"/>
                  <a:pt x="11363" y="932"/>
                  <a:pt x="11296" y="866"/>
                </a:cubicBezTo>
                <a:cubicBezTo>
                  <a:pt x="11263" y="834"/>
                  <a:pt x="11219" y="817"/>
                  <a:pt x="11176" y="817"/>
                </a:cubicBezTo>
                <a:close/>
                <a:moveTo>
                  <a:pt x="11962" y="817"/>
                </a:moveTo>
                <a:cubicBezTo>
                  <a:pt x="11919" y="817"/>
                  <a:pt x="11875" y="834"/>
                  <a:pt x="11842" y="866"/>
                </a:cubicBezTo>
                <a:cubicBezTo>
                  <a:pt x="11775" y="932"/>
                  <a:pt x="11775" y="1038"/>
                  <a:pt x="11842" y="1104"/>
                </a:cubicBezTo>
                <a:cubicBezTo>
                  <a:pt x="11908" y="1170"/>
                  <a:pt x="12016" y="1170"/>
                  <a:pt x="12083" y="1104"/>
                </a:cubicBezTo>
                <a:cubicBezTo>
                  <a:pt x="12149" y="1038"/>
                  <a:pt x="12149" y="932"/>
                  <a:pt x="12083" y="866"/>
                </a:cubicBezTo>
                <a:cubicBezTo>
                  <a:pt x="12049" y="834"/>
                  <a:pt x="12006" y="817"/>
                  <a:pt x="11962" y="817"/>
                </a:cubicBezTo>
                <a:close/>
                <a:moveTo>
                  <a:pt x="12748" y="817"/>
                </a:moveTo>
                <a:cubicBezTo>
                  <a:pt x="12705" y="817"/>
                  <a:pt x="12661" y="834"/>
                  <a:pt x="12628" y="866"/>
                </a:cubicBezTo>
                <a:cubicBezTo>
                  <a:pt x="12562" y="932"/>
                  <a:pt x="12562" y="1038"/>
                  <a:pt x="12628" y="1104"/>
                </a:cubicBezTo>
                <a:cubicBezTo>
                  <a:pt x="12694" y="1170"/>
                  <a:pt x="12802" y="1170"/>
                  <a:pt x="12868" y="1104"/>
                </a:cubicBezTo>
                <a:cubicBezTo>
                  <a:pt x="12935" y="1038"/>
                  <a:pt x="12935" y="932"/>
                  <a:pt x="12868" y="866"/>
                </a:cubicBezTo>
                <a:cubicBezTo>
                  <a:pt x="12835" y="834"/>
                  <a:pt x="12792" y="817"/>
                  <a:pt x="12748" y="817"/>
                </a:cubicBezTo>
                <a:close/>
                <a:moveTo>
                  <a:pt x="13535" y="817"/>
                </a:moveTo>
                <a:cubicBezTo>
                  <a:pt x="13491" y="817"/>
                  <a:pt x="13447" y="834"/>
                  <a:pt x="13414" y="866"/>
                </a:cubicBezTo>
                <a:cubicBezTo>
                  <a:pt x="13348" y="932"/>
                  <a:pt x="13348" y="1038"/>
                  <a:pt x="13414" y="1104"/>
                </a:cubicBezTo>
                <a:cubicBezTo>
                  <a:pt x="13481" y="1170"/>
                  <a:pt x="13588" y="1170"/>
                  <a:pt x="13654" y="1104"/>
                </a:cubicBezTo>
                <a:cubicBezTo>
                  <a:pt x="13721" y="1038"/>
                  <a:pt x="13721" y="932"/>
                  <a:pt x="13654" y="866"/>
                </a:cubicBezTo>
                <a:cubicBezTo>
                  <a:pt x="13621" y="834"/>
                  <a:pt x="13578" y="817"/>
                  <a:pt x="13535" y="817"/>
                </a:cubicBezTo>
                <a:close/>
                <a:moveTo>
                  <a:pt x="14320" y="817"/>
                </a:moveTo>
                <a:cubicBezTo>
                  <a:pt x="14277" y="817"/>
                  <a:pt x="14234" y="834"/>
                  <a:pt x="14201" y="866"/>
                </a:cubicBezTo>
                <a:cubicBezTo>
                  <a:pt x="14134" y="932"/>
                  <a:pt x="14134" y="1038"/>
                  <a:pt x="14201" y="1104"/>
                </a:cubicBezTo>
                <a:cubicBezTo>
                  <a:pt x="14267" y="1170"/>
                  <a:pt x="14374" y="1170"/>
                  <a:pt x="14441" y="1104"/>
                </a:cubicBezTo>
                <a:cubicBezTo>
                  <a:pt x="14507" y="1038"/>
                  <a:pt x="14507" y="932"/>
                  <a:pt x="14441" y="866"/>
                </a:cubicBezTo>
                <a:cubicBezTo>
                  <a:pt x="14408" y="834"/>
                  <a:pt x="14364" y="817"/>
                  <a:pt x="14320" y="817"/>
                </a:cubicBezTo>
                <a:close/>
                <a:moveTo>
                  <a:pt x="15107" y="817"/>
                </a:moveTo>
                <a:cubicBezTo>
                  <a:pt x="15063" y="817"/>
                  <a:pt x="15019" y="834"/>
                  <a:pt x="14986" y="866"/>
                </a:cubicBezTo>
                <a:cubicBezTo>
                  <a:pt x="14920" y="932"/>
                  <a:pt x="14920" y="1038"/>
                  <a:pt x="14986" y="1104"/>
                </a:cubicBezTo>
                <a:cubicBezTo>
                  <a:pt x="15053" y="1170"/>
                  <a:pt x="15161" y="1170"/>
                  <a:pt x="15227" y="1104"/>
                </a:cubicBezTo>
                <a:cubicBezTo>
                  <a:pt x="15293" y="1038"/>
                  <a:pt x="15293" y="932"/>
                  <a:pt x="15227" y="866"/>
                </a:cubicBezTo>
                <a:cubicBezTo>
                  <a:pt x="15194" y="834"/>
                  <a:pt x="15150" y="817"/>
                  <a:pt x="15107" y="817"/>
                </a:cubicBezTo>
                <a:close/>
                <a:moveTo>
                  <a:pt x="15893" y="817"/>
                </a:moveTo>
                <a:cubicBezTo>
                  <a:pt x="15849" y="817"/>
                  <a:pt x="15806" y="834"/>
                  <a:pt x="15772" y="866"/>
                </a:cubicBezTo>
                <a:cubicBezTo>
                  <a:pt x="15706" y="932"/>
                  <a:pt x="15706" y="1038"/>
                  <a:pt x="15772" y="1104"/>
                </a:cubicBezTo>
                <a:cubicBezTo>
                  <a:pt x="15839" y="1170"/>
                  <a:pt x="15947" y="1170"/>
                  <a:pt x="16013" y="1104"/>
                </a:cubicBezTo>
                <a:cubicBezTo>
                  <a:pt x="16080" y="1038"/>
                  <a:pt x="16080" y="932"/>
                  <a:pt x="16013" y="866"/>
                </a:cubicBezTo>
                <a:cubicBezTo>
                  <a:pt x="15980" y="834"/>
                  <a:pt x="15936" y="817"/>
                  <a:pt x="15893" y="817"/>
                </a:cubicBezTo>
                <a:close/>
                <a:moveTo>
                  <a:pt x="16679" y="817"/>
                </a:moveTo>
                <a:cubicBezTo>
                  <a:pt x="16636" y="817"/>
                  <a:pt x="16592" y="834"/>
                  <a:pt x="16559" y="866"/>
                </a:cubicBezTo>
                <a:cubicBezTo>
                  <a:pt x="16492" y="932"/>
                  <a:pt x="16492" y="1038"/>
                  <a:pt x="16559" y="1104"/>
                </a:cubicBezTo>
                <a:cubicBezTo>
                  <a:pt x="16625" y="1170"/>
                  <a:pt x="16733" y="1170"/>
                  <a:pt x="16800" y="1104"/>
                </a:cubicBezTo>
                <a:cubicBezTo>
                  <a:pt x="16866" y="1038"/>
                  <a:pt x="16866" y="932"/>
                  <a:pt x="16800" y="866"/>
                </a:cubicBezTo>
                <a:cubicBezTo>
                  <a:pt x="16766" y="834"/>
                  <a:pt x="16723" y="817"/>
                  <a:pt x="16679" y="817"/>
                </a:cubicBezTo>
                <a:close/>
                <a:moveTo>
                  <a:pt x="17465" y="817"/>
                </a:moveTo>
                <a:cubicBezTo>
                  <a:pt x="17422" y="817"/>
                  <a:pt x="17378" y="834"/>
                  <a:pt x="17345" y="866"/>
                </a:cubicBezTo>
                <a:cubicBezTo>
                  <a:pt x="17279" y="932"/>
                  <a:pt x="17279" y="1038"/>
                  <a:pt x="17345" y="1104"/>
                </a:cubicBezTo>
                <a:cubicBezTo>
                  <a:pt x="17411" y="1170"/>
                  <a:pt x="17519" y="1170"/>
                  <a:pt x="17585" y="1104"/>
                </a:cubicBezTo>
                <a:cubicBezTo>
                  <a:pt x="17652" y="1038"/>
                  <a:pt x="17652" y="932"/>
                  <a:pt x="17585" y="866"/>
                </a:cubicBezTo>
                <a:cubicBezTo>
                  <a:pt x="17552" y="834"/>
                  <a:pt x="17509" y="817"/>
                  <a:pt x="17465" y="817"/>
                </a:cubicBezTo>
                <a:close/>
                <a:moveTo>
                  <a:pt x="18252" y="817"/>
                </a:moveTo>
                <a:cubicBezTo>
                  <a:pt x="18208" y="817"/>
                  <a:pt x="18165" y="834"/>
                  <a:pt x="18131" y="866"/>
                </a:cubicBezTo>
                <a:cubicBezTo>
                  <a:pt x="18065" y="932"/>
                  <a:pt x="18065" y="1038"/>
                  <a:pt x="18131" y="1104"/>
                </a:cubicBezTo>
                <a:cubicBezTo>
                  <a:pt x="18198" y="1170"/>
                  <a:pt x="18305" y="1170"/>
                  <a:pt x="18371" y="1104"/>
                </a:cubicBezTo>
                <a:cubicBezTo>
                  <a:pt x="18438" y="1038"/>
                  <a:pt x="18438" y="932"/>
                  <a:pt x="18371" y="866"/>
                </a:cubicBezTo>
                <a:cubicBezTo>
                  <a:pt x="18338" y="834"/>
                  <a:pt x="18295" y="817"/>
                  <a:pt x="18252" y="817"/>
                </a:cubicBezTo>
                <a:close/>
                <a:moveTo>
                  <a:pt x="19037" y="817"/>
                </a:moveTo>
                <a:cubicBezTo>
                  <a:pt x="18994" y="817"/>
                  <a:pt x="18951" y="834"/>
                  <a:pt x="18918" y="866"/>
                </a:cubicBezTo>
                <a:cubicBezTo>
                  <a:pt x="18851" y="932"/>
                  <a:pt x="18851" y="1038"/>
                  <a:pt x="18918" y="1104"/>
                </a:cubicBezTo>
                <a:cubicBezTo>
                  <a:pt x="18984" y="1170"/>
                  <a:pt x="19091" y="1170"/>
                  <a:pt x="19158" y="1104"/>
                </a:cubicBezTo>
                <a:cubicBezTo>
                  <a:pt x="19224" y="1038"/>
                  <a:pt x="19224" y="932"/>
                  <a:pt x="19158" y="866"/>
                </a:cubicBezTo>
                <a:cubicBezTo>
                  <a:pt x="19125" y="834"/>
                  <a:pt x="19081" y="817"/>
                  <a:pt x="19037" y="817"/>
                </a:cubicBezTo>
                <a:close/>
                <a:moveTo>
                  <a:pt x="19824" y="817"/>
                </a:moveTo>
                <a:cubicBezTo>
                  <a:pt x="19780" y="817"/>
                  <a:pt x="19736" y="834"/>
                  <a:pt x="19703" y="866"/>
                </a:cubicBezTo>
                <a:cubicBezTo>
                  <a:pt x="19637" y="932"/>
                  <a:pt x="19637" y="1038"/>
                  <a:pt x="19703" y="1104"/>
                </a:cubicBezTo>
                <a:cubicBezTo>
                  <a:pt x="19770" y="1170"/>
                  <a:pt x="19878" y="1170"/>
                  <a:pt x="19944" y="1104"/>
                </a:cubicBezTo>
                <a:cubicBezTo>
                  <a:pt x="20010" y="1038"/>
                  <a:pt x="20010" y="932"/>
                  <a:pt x="19944" y="866"/>
                </a:cubicBezTo>
                <a:cubicBezTo>
                  <a:pt x="19911" y="834"/>
                  <a:pt x="19867" y="817"/>
                  <a:pt x="19824" y="817"/>
                </a:cubicBezTo>
                <a:close/>
                <a:moveTo>
                  <a:pt x="20610" y="817"/>
                </a:moveTo>
                <a:cubicBezTo>
                  <a:pt x="20566" y="817"/>
                  <a:pt x="20523" y="834"/>
                  <a:pt x="20490" y="866"/>
                </a:cubicBezTo>
                <a:cubicBezTo>
                  <a:pt x="20423" y="932"/>
                  <a:pt x="20423" y="1038"/>
                  <a:pt x="20490" y="1104"/>
                </a:cubicBezTo>
                <a:cubicBezTo>
                  <a:pt x="20556" y="1170"/>
                  <a:pt x="20664" y="1170"/>
                  <a:pt x="20730" y="1104"/>
                </a:cubicBezTo>
                <a:cubicBezTo>
                  <a:pt x="20797" y="1038"/>
                  <a:pt x="20797" y="932"/>
                  <a:pt x="20730" y="866"/>
                </a:cubicBezTo>
                <a:cubicBezTo>
                  <a:pt x="20697" y="834"/>
                  <a:pt x="20653" y="817"/>
                  <a:pt x="20610" y="817"/>
                </a:cubicBezTo>
                <a:close/>
                <a:moveTo>
                  <a:pt x="21396" y="817"/>
                </a:moveTo>
                <a:cubicBezTo>
                  <a:pt x="21353" y="817"/>
                  <a:pt x="21309" y="834"/>
                  <a:pt x="21276" y="866"/>
                </a:cubicBezTo>
                <a:cubicBezTo>
                  <a:pt x="21209" y="932"/>
                  <a:pt x="21209" y="1038"/>
                  <a:pt x="21276" y="1104"/>
                </a:cubicBezTo>
                <a:cubicBezTo>
                  <a:pt x="21342" y="1170"/>
                  <a:pt x="21450" y="1170"/>
                  <a:pt x="21517" y="1104"/>
                </a:cubicBezTo>
                <a:cubicBezTo>
                  <a:pt x="21583" y="1038"/>
                  <a:pt x="21583" y="932"/>
                  <a:pt x="21517" y="866"/>
                </a:cubicBezTo>
                <a:cubicBezTo>
                  <a:pt x="21483" y="834"/>
                  <a:pt x="21440" y="817"/>
                  <a:pt x="21396" y="817"/>
                </a:cubicBezTo>
                <a:close/>
                <a:moveTo>
                  <a:pt x="169" y="1634"/>
                </a:moveTo>
                <a:cubicBezTo>
                  <a:pt x="126" y="1634"/>
                  <a:pt x="83" y="1651"/>
                  <a:pt x="49" y="1684"/>
                </a:cubicBezTo>
                <a:cubicBezTo>
                  <a:pt x="-17" y="1749"/>
                  <a:pt x="-17" y="1856"/>
                  <a:pt x="49" y="1921"/>
                </a:cubicBezTo>
                <a:cubicBezTo>
                  <a:pt x="116" y="1987"/>
                  <a:pt x="223" y="1987"/>
                  <a:pt x="290" y="1921"/>
                </a:cubicBezTo>
                <a:cubicBezTo>
                  <a:pt x="356" y="1856"/>
                  <a:pt x="356" y="1749"/>
                  <a:pt x="290" y="1684"/>
                </a:cubicBezTo>
                <a:cubicBezTo>
                  <a:pt x="256" y="1651"/>
                  <a:pt x="213" y="1634"/>
                  <a:pt x="169" y="1634"/>
                </a:cubicBezTo>
                <a:close/>
                <a:moveTo>
                  <a:pt x="955" y="1634"/>
                </a:moveTo>
                <a:cubicBezTo>
                  <a:pt x="912" y="1634"/>
                  <a:pt x="869" y="1651"/>
                  <a:pt x="836" y="1684"/>
                </a:cubicBezTo>
                <a:cubicBezTo>
                  <a:pt x="769" y="1749"/>
                  <a:pt x="769" y="1856"/>
                  <a:pt x="836" y="1921"/>
                </a:cubicBezTo>
                <a:cubicBezTo>
                  <a:pt x="902" y="1987"/>
                  <a:pt x="1009" y="1987"/>
                  <a:pt x="1076" y="1921"/>
                </a:cubicBezTo>
                <a:cubicBezTo>
                  <a:pt x="1142" y="1856"/>
                  <a:pt x="1142" y="1749"/>
                  <a:pt x="1076" y="1684"/>
                </a:cubicBezTo>
                <a:cubicBezTo>
                  <a:pt x="1043" y="1651"/>
                  <a:pt x="999" y="1634"/>
                  <a:pt x="955" y="1634"/>
                </a:cubicBezTo>
                <a:close/>
                <a:moveTo>
                  <a:pt x="1742" y="1634"/>
                </a:moveTo>
                <a:cubicBezTo>
                  <a:pt x="1698" y="1634"/>
                  <a:pt x="1654" y="1651"/>
                  <a:pt x="1621" y="1684"/>
                </a:cubicBezTo>
                <a:cubicBezTo>
                  <a:pt x="1555" y="1749"/>
                  <a:pt x="1555" y="1856"/>
                  <a:pt x="1621" y="1921"/>
                </a:cubicBezTo>
                <a:cubicBezTo>
                  <a:pt x="1688" y="1987"/>
                  <a:pt x="1796" y="1987"/>
                  <a:pt x="1862" y="1921"/>
                </a:cubicBezTo>
                <a:cubicBezTo>
                  <a:pt x="1928" y="1856"/>
                  <a:pt x="1928" y="1749"/>
                  <a:pt x="1862" y="1684"/>
                </a:cubicBezTo>
                <a:cubicBezTo>
                  <a:pt x="1829" y="1651"/>
                  <a:pt x="1785" y="1634"/>
                  <a:pt x="1742" y="1634"/>
                </a:cubicBezTo>
                <a:close/>
                <a:moveTo>
                  <a:pt x="2528" y="1634"/>
                </a:moveTo>
                <a:cubicBezTo>
                  <a:pt x="2484" y="1634"/>
                  <a:pt x="2441" y="1651"/>
                  <a:pt x="2408" y="1684"/>
                </a:cubicBezTo>
                <a:cubicBezTo>
                  <a:pt x="2341" y="1749"/>
                  <a:pt x="2341" y="1856"/>
                  <a:pt x="2408" y="1921"/>
                </a:cubicBezTo>
                <a:cubicBezTo>
                  <a:pt x="2474" y="1987"/>
                  <a:pt x="2582" y="1987"/>
                  <a:pt x="2648" y="1921"/>
                </a:cubicBezTo>
                <a:cubicBezTo>
                  <a:pt x="2715" y="1856"/>
                  <a:pt x="2715" y="1749"/>
                  <a:pt x="2648" y="1684"/>
                </a:cubicBezTo>
                <a:cubicBezTo>
                  <a:pt x="2615" y="1651"/>
                  <a:pt x="2571" y="1634"/>
                  <a:pt x="2528" y="1634"/>
                </a:cubicBezTo>
                <a:close/>
                <a:moveTo>
                  <a:pt x="3314" y="1634"/>
                </a:moveTo>
                <a:cubicBezTo>
                  <a:pt x="3271" y="1634"/>
                  <a:pt x="3227" y="1651"/>
                  <a:pt x="3194" y="1684"/>
                </a:cubicBezTo>
                <a:cubicBezTo>
                  <a:pt x="3127" y="1749"/>
                  <a:pt x="3127" y="1856"/>
                  <a:pt x="3194" y="1921"/>
                </a:cubicBezTo>
                <a:cubicBezTo>
                  <a:pt x="3260" y="1987"/>
                  <a:pt x="3368" y="1987"/>
                  <a:pt x="3434" y="1921"/>
                </a:cubicBezTo>
                <a:cubicBezTo>
                  <a:pt x="3500" y="1856"/>
                  <a:pt x="3500" y="1749"/>
                  <a:pt x="3434" y="1684"/>
                </a:cubicBezTo>
                <a:cubicBezTo>
                  <a:pt x="3401" y="1651"/>
                  <a:pt x="3358" y="1634"/>
                  <a:pt x="3314" y="1634"/>
                </a:cubicBezTo>
                <a:close/>
                <a:moveTo>
                  <a:pt x="4101" y="1634"/>
                </a:moveTo>
                <a:cubicBezTo>
                  <a:pt x="4057" y="1634"/>
                  <a:pt x="4013" y="1651"/>
                  <a:pt x="3980" y="1684"/>
                </a:cubicBezTo>
                <a:cubicBezTo>
                  <a:pt x="3914" y="1749"/>
                  <a:pt x="3914" y="1856"/>
                  <a:pt x="3980" y="1921"/>
                </a:cubicBezTo>
                <a:cubicBezTo>
                  <a:pt x="4047" y="1987"/>
                  <a:pt x="4154" y="1987"/>
                  <a:pt x="4220" y="1921"/>
                </a:cubicBezTo>
                <a:cubicBezTo>
                  <a:pt x="4287" y="1856"/>
                  <a:pt x="4287" y="1749"/>
                  <a:pt x="4220" y="1684"/>
                </a:cubicBezTo>
                <a:cubicBezTo>
                  <a:pt x="4187" y="1651"/>
                  <a:pt x="4144" y="1634"/>
                  <a:pt x="4101" y="1634"/>
                </a:cubicBezTo>
                <a:close/>
                <a:moveTo>
                  <a:pt x="4886" y="1634"/>
                </a:moveTo>
                <a:cubicBezTo>
                  <a:pt x="4843" y="1634"/>
                  <a:pt x="4800" y="1651"/>
                  <a:pt x="4766" y="1684"/>
                </a:cubicBezTo>
                <a:cubicBezTo>
                  <a:pt x="4700" y="1749"/>
                  <a:pt x="4700" y="1856"/>
                  <a:pt x="4766" y="1921"/>
                </a:cubicBezTo>
                <a:cubicBezTo>
                  <a:pt x="4833" y="1987"/>
                  <a:pt x="4940" y="1987"/>
                  <a:pt x="5007" y="1921"/>
                </a:cubicBezTo>
                <a:cubicBezTo>
                  <a:pt x="5073" y="1856"/>
                  <a:pt x="5073" y="1749"/>
                  <a:pt x="5007" y="1684"/>
                </a:cubicBezTo>
                <a:cubicBezTo>
                  <a:pt x="4973" y="1651"/>
                  <a:pt x="4930" y="1634"/>
                  <a:pt x="4886" y="1634"/>
                </a:cubicBezTo>
                <a:close/>
                <a:moveTo>
                  <a:pt x="5672" y="1634"/>
                </a:moveTo>
                <a:cubicBezTo>
                  <a:pt x="5629" y="1634"/>
                  <a:pt x="5586" y="1651"/>
                  <a:pt x="5553" y="1684"/>
                </a:cubicBezTo>
                <a:cubicBezTo>
                  <a:pt x="5486" y="1749"/>
                  <a:pt x="5486" y="1856"/>
                  <a:pt x="5553" y="1921"/>
                </a:cubicBezTo>
                <a:cubicBezTo>
                  <a:pt x="5619" y="1987"/>
                  <a:pt x="5726" y="1987"/>
                  <a:pt x="5793" y="1921"/>
                </a:cubicBezTo>
                <a:cubicBezTo>
                  <a:pt x="5859" y="1856"/>
                  <a:pt x="5859" y="1749"/>
                  <a:pt x="5793" y="1684"/>
                </a:cubicBezTo>
                <a:cubicBezTo>
                  <a:pt x="5760" y="1651"/>
                  <a:pt x="5716" y="1634"/>
                  <a:pt x="5672" y="1634"/>
                </a:cubicBezTo>
                <a:close/>
                <a:moveTo>
                  <a:pt x="6459" y="1634"/>
                </a:moveTo>
                <a:cubicBezTo>
                  <a:pt x="6415" y="1634"/>
                  <a:pt x="6372" y="1651"/>
                  <a:pt x="6338" y="1684"/>
                </a:cubicBezTo>
                <a:cubicBezTo>
                  <a:pt x="6272" y="1749"/>
                  <a:pt x="6272" y="1856"/>
                  <a:pt x="6338" y="1921"/>
                </a:cubicBezTo>
                <a:cubicBezTo>
                  <a:pt x="6405" y="1987"/>
                  <a:pt x="6513" y="1987"/>
                  <a:pt x="6579" y="1921"/>
                </a:cubicBezTo>
                <a:cubicBezTo>
                  <a:pt x="6646" y="1856"/>
                  <a:pt x="6646" y="1749"/>
                  <a:pt x="6579" y="1684"/>
                </a:cubicBezTo>
                <a:cubicBezTo>
                  <a:pt x="6546" y="1651"/>
                  <a:pt x="6502" y="1634"/>
                  <a:pt x="6459" y="1634"/>
                </a:cubicBezTo>
                <a:close/>
                <a:moveTo>
                  <a:pt x="7245" y="1634"/>
                </a:moveTo>
                <a:cubicBezTo>
                  <a:pt x="7202" y="1634"/>
                  <a:pt x="7158" y="1651"/>
                  <a:pt x="7125" y="1684"/>
                </a:cubicBezTo>
                <a:cubicBezTo>
                  <a:pt x="7058" y="1749"/>
                  <a:pt x="7058" y="1856"/>
                  <a:pt x="7125" y="1921"/>
                </a:cubicBezTo>
                <a:cubicBezTo>
                  <a:pt x="7191" y="1987"/>
                  <a:pt x="7299" y="1987"/>
                  <a:pt x="7365" y="1921"/>
                </a:cubicBezTo>
                <a:cubicBezTo>
                  <a:pt x="7432" y="1856"/>
                  <a:pt x="7432" y="1749"/>
                  <a:pt x="7365" y="1684"/>
                </a:cubicBezTo>
                <a:cubicBezTo>
                  <a:pt x="7332" y="1651"/>
                  <a:pt x="7289" y="1634"/>
                  <a:pt x="7245" y="1634"/>
                </a:cubicBezTo>
                <a:close/>
                <a:moveTo>
                  <a:pt x="8031" y="1634"/>
                </a:moveTo>
                <a:cubicBezTo>
                  <a:pt x="7988" y="1634"/>
                  <a:pt x="7944" y="1651"/>
                  <a:pt x="7911" y="1684"/>
                </a:cubicBezTo>
                <a:cubicBezTo>
                  <a:pt x="7845" y="1749"/>
                  <a:pt x="7845" y="1856"/>
                  <a:pt x="7911" y="1921"/>
                </a:cubicBezTo>
                <a:cubicBezTo>
                  <a:pt x="7977" y="1987"/>
                  <a:pt x="8085" y="1987"/>
                  <a:pt x="8151" y="1921"/>
                </a:cubicBezTo>
                <a:cubicBezTo>
                  <a:pt x="8217" y="1856"/>
                  <a:pt x="8217" y="1749"/>
                  <a:pt x="8151" y="1684"/>
                </a:cubicBezTo>
                <a:cubicBezTo>
                  <a:pt x="8118" y="1651"/>
                  <a:pt x="8075" y="1634"/>
                  <a:pt x="8031" y="1634"/>
                </a:cubicBezTo>
                <a:close/>
                <a:moveTo>
                  <a:pt x="8818" y="1634"/>
                </a:moveTo>
                <a:cubicBezTo>
                  <a:pt x="8774" y="1634"/>
                  <a:pt x="8730" y="1651"/>
                  <a:pt x="8697" y="1684"/>
                </a:cubicBezTo>
                <a:cubicBezTo>
                  <a:pt x="8631" y="1749"/>
                  <a:pt x="8631" y="1856"/>
                  <a:pt x="8697" y="1921"/>
                </a:cubicBezTo>
                <a:cubicBezTo>
                  <a:pt x="8764" y="1987"/>
                  <a:pt x="8871" y="1987"/>
                  <a:pt x="8937" y="1921"/>
                </a:cubicBezTo>
                <a:cubicBezTo>
                  <a:pt x="9004" y="1856"/>
                  <a:pt x="9004" y="1749"/>
                  <a:pt x="8937" y="1684"/>
                </a:cubicBezTo>
                <a:cubicBezTo>
                  <a:pt x="8904" y="1651"/>
                  <a:pt x="8861" y="1634"/>
                  <a:pt x="8818" y="1634"/>
                </a:cubicBezTo>
                <a:close/>
                <a:moveTo>
                  <a:pt x="9603" y="1634"/>
                </a:moveTo>
                <a:cubicBezTo>
                  <a:pt x="9560" y="1634"/>
                  <a:pt x="9517" y="1651"/>
                  <a:pt x="9483" y="1684"/>
                </a:cubicBezTo>
                <a:cubicBezTo>
                  <a:pt x="9417" y="1749"/>
                  <a:pt x="9417" y="1856"/>
                  <a:pt x="9483" y="1921"/>
                </a:cubicBezTo>
                <a:cubicBezTo>
                  <a:pt x="9550" y="1987"/>
                  <a:pt x="9657" y="1987"/>
                  <a:pt x="9724" y="1921"/>
                </a:cubicBezTo>
                <a:cubicBezTo>
                  <a:pt x="9790" y="1856"/>
                  <a:pt x="9790" y="1749"/>
                  <a:pt x="9724" y="1684"/>
                </a:cubicBezTo>
                <a:cubicBezTo>
                  <a:pt x="9690" y="1651"/>
                  <a:pt x="9647" y="1634"/>
                  <a:pt x="9603" y="1634"/>
                </a:cubicBezTo>
                <a:close/>
                <a:moveTo>
                  <a:pt x="10390" y="1634"/>
                </a:moveTo>
                <a:cubicBezTo>
                  <a:pt x="10346" y="1634"/>
                  <a:pt x="10303" y="1651"/>
                  <a:pt x="10270" y="1684"/>
                </a:cubicBezTo>
                <a:cubicBezTo>
                  <a:pt x="10203" y="1749"/>
                  <a:pt x="10203" y="1856"/>
                  <a:pt x="10270" y="1921"/>
                </a:cubicBezTo>
                <a:cubicBezTo>
                  <a:pt x="10336" y="1987"/>
                  <a:pt x="10444" y="1987"/>
                  <a:pt x="10510" y="1921"/>
                </a:cubicBezTo>
                <a:cubicBezTo>
                  <a:pt x="10576" y="1856"/>
                  <a:pt x="10576" y="1749"/>
                  <a:pt x="10510" y="1684"/>
                </a:cubicBezTo>
                <a:cubicBezTo>
                  <a:pt x="10477" y="1651"/>
                  <a:pt x="10433" y="1634"/>
                  <a:pt x="10390" y="1634"/>
                </a:cubicBezTo>
                <a:close/>
                <a:moveTo>
                  <a:pt x="11176" y="1634"/>
                </a:moveTo>
                <a:cubicBezTo>
                  <a:pt x="11132" y="1634"/>
                  <a:pt x="11089" y="1651"/>
                  <a:pt x="11055" y="1684"/>
                </a:cubicBezTo>
                <a:cubicBezTo>
                  <a:pt x="10989" y="1749"/>
                  <a:pt x="10989" y="1856"/>
                  <a:pt x="11055" y="1921"/>
                </a:cubicBezTo>
                <a:cubicBezTo>
                  <a:pt x="11122" y="1987"/>
                  <a:pt x="11230" y="1987"/>
                  <a:pt x="11296" y="1921"/>
                </a:cubicBezTo>
                <a:cubicBezTo>
                  <a:pt x="11363" y="1856"/>
                  <a:pt x="11363" y="1749"/>
                  <a:pt x="11296" y="1684"/>
                </a:cubicBezTo>
                <a:cubicBezTo>
                  <a:pt x="11263" y="1651"/>
                  <a:pt x="11219" y="1634"/>
                  <a:pt x="11176" y="1634"/>
                </a:cubicBezTo>
                <a:close/>
                <a:moveTo>
                  <a:pt x="11962" y="1634"/>
                </a:moveTo>
                <a:cubicBezTo>
                  <a:pt x="11919" y="1634"/>
                  <a:pt x="11875" y="1651"/>
                  <a:pt x="11842" y="1684"/>
                </a:cubicBezTo>
                <a:cubicBezTo>
                  <a:pt x="11775" y="1749"/>
                  <a:pt x="11775" y="1856"/>
                  <a:pt x="11842" y="1921"/>
                </a:cubicBezTo>
                <a:cubicBezTo>
                  <a:pt x="11908" y="1987"/>
                  <a:pt x="12016" y="1987"/>
                  <a:pt x="12083" y="1921"/>
                </a:cubicBezTo>
                <a:cubicBezTo>
                  <a:pt x="12149" y="1856"/>
                  <a:pt x="12149" y="1749"/>
                  <a:pt x="12083" y="1684"/>
                </a:cubicBezTo>
                <a:cubicBezTo>
                  <a:pt x="12049" y="1651"/>
                  <a:pt x="12006" y="1634"/>
                  <a:pt x="11962" y="1634"/>
                </a:cubicBezTo>
                <a:close/>
                <a:moveTo>
                  <a:pt x="12748" y="1634"/>
                </a:moveTo>
                <a:cubicBezTo>
                  <a:pt x="12705" y="1634"/>
                  <a:pt x="12661" y="1651"/>
                  <a:pt x="12628" y="1684"/>
                </a:cubicBezTo>
                <a:cubicBezTo>
                  <a:pt x="12562" y="1749"/>
                  <a:pt x="12562" y="1856"/>
                  <a:pt x="12628" y="1921"/>
                </a:cubicBezTo>
                <a:cubicBezTo>
                  <a:pt x="12694" y="1987"/>
                  <a:pt x="12802" y="1987"/>
                  <a:pt x="12868" y="1921"/>
                </a:cubicBezTo>
                <a:cubicBezTo>
                  <a:pt x="12935" y="1856"/>
                  <a:pt x="12935" y="1749"/>
                  <a:pt x="12868" y="1684"/>
                </a:cubicBezTo>
                <a:cubicBezTo>
                  <a:pt x="12835" y="1651"/>
                  <a:pt x="12792" y="1634"/>
                  <a:pt x="12748" y="1634"/>
                </a:cubicBezTo>
                <a:close/>
                <a:moveTo>
                  <a:pt x="13535" y="1634"/>
                </a:moveTo>
                <a:cubicBezTo>
                  <a:pt x="13491" y="1634"/>
                  <a:pt x="13447" y="1651"/>
                  <a:pt x="13414" y="1684"/>
                </a:cubicBezTo>
                <a:cubicBezTo>
                  <a:pt x="13348" y="1749"/>
                  <a:pt x="13348" y="1856"/>
                  <a:pt x="13414" y="1921"/>
                </a:cubicBezTo>
                <a:cubicBezTo>
                  <a:pt x="13481" y="1987"/>
                  <a:pt x="13588" y="1987"/>
                  <a:pt x="13654" y="1921"/>
                </a:cubicBezTo>
                <a:cubicBezTo>
                  <a:pt x="13721" y="1856"/>
                  <a:pt x="13721" y="1749"/>
                  <a:pt x="13654" y="1684"/>
                </a:cubicBezTo>
                <a:cubicBezTo>
                  <a:pt x="13621" y="1651"/>
                  <a:pt x="13578" y="1634"/>
                  <a:pt x="13535" y="1634"/>
                </a:cubicBezTo>
                <a:close/>
                <a:moveTo>
                  <a:pt x="14320" y="1634"/>
                </a:moveTo>
                <a:cubicBezTo>
                  <a:pt x="14277" y="1634"/>
                  <a:pt x="14234" y="1651"/>
                  <a:pt x="14201" y="1684"/>
                </a:cubicBezTo>
                <a:cubicBezTo>
                  <a:pt x="14134" y="1749"/>
                  <a:pt x="14134" y="1856"/>
                  <a:pt x="14201" y="1921"/>
                </a:cubicBezTo>
                <a:cubicBezTo>
                  <a:pt x="14267" y="1987"/>
                  <a:pt x="14374" y="1987"/>
                  <a:pt x="14441" y="1921"/>
                </a:cubicBezTo>
                <a:cubicBezTo>
                  <a:pt x="14507" y="1856"/>
                  <a:pt x="14507" y="1749"/>
                  <a:pt x="14441" y="1684"/>
                </a:cubicBezTo>
                <a:cubicBezTo>
                  <a:pt x="14408" y="1651"/>
                  <a:pt x="14364" y="1634"/>
                  <a:pt x="14320" y="1634"/>
                </a:cubicBezTo>
                <a:close/>
                <a:moveTo>
                  <a:pt x="15107" y="1634"/>
                </a:moveTo>
                <a:cubicBezTo>
                  <a:pt x="15063" y="1634"/>
                  <a:pt x="15019" y="1651"/>
                  <a:pt x="14986" y="1684"/>
                </a:cubicBezTo>
                <a:cubicBezTo>
                  <a:pt x="14920" y="1749"/>
                  <a:pt x="14920" y="1856"/>
                  <a:pt x="14986" y="1921"/>
                </a:cubicBezTo>
                <a:cubicBezTo>
                  <a:pt x="15053" y="1987"/>
                  <a:pt x="15161" y="1987"/>
                  <a:pt x="15227" y="1921"/>
                </a:cubicBezTo>
                <a:cubicBezTo>
                  <a:pt x="15293" y="1856"/>
                  <a:pt x="15293" y="1749"/>
                  <a:pt x="15227" y="1684"/>
                </a:cubicBezTo>
                <a:cubicBezTo>
                  <a:pt x="15194" y="1651"/>
                  <a:pt x="15150" y="1634"/>
                  <a:pt x="15107" y="1634"/>
                </a:cubicBezTo>
                <a:close/>
                <a:moveTo>
                  <a:pt x="15893" y="1634"/>
                </a:moveTo>
                <a:cubicBezTo>
                  <a:pt x="15849" y="1634"/>
                  <a:pt x="15806" y="1651"/>
                  <a:pt x="15772" y="1684"/>
                </a:cubicBezTo>
                <a:cubicBezTo>
                  <a:pt x="15706" y="1749"/>
                  <a:pt x="15706" y="1856"/>
                  <a:pt x="15772" y="1921"/>
                </a:cubicBezTo>
                <a:cubicBezTo>
                  <a:pt x="15839" y="1987"/>
                  <a:pt x="15947" y="1987"/>
                  <a:pt x="16013" y="1921"/>
                </a:cubicBezTo>
                <a:cubicBezTo>
                  <a:pt x="16080" y="1856"/>
                  <a:pt x="16080" y="1749"/>
                  <a:pt x="16013" y="1684"/>
                </a:cubicBezTo>
                <a:cubicBezTo>
                  <a:pt x="15980" y="1651"/>
                  <a:pt x="15936" y="1634"/>
                  <a:pt x="15893" y="1634"/>
                </a:cubicBezTo>
                <a:close/>
                <a:moveTo>
                  <a:pt x="16679" y="1634"/>
                </a:moveTo>
                <a:cubicBezTo>
                  <a:pt x="16636" y="1634"/>
                  <a:pt x="16592" y="1651"/>
                  <a:pt x="16559" y="1684"/>
                </a:cubicBezTo>
                <a:cubicBezTo>
                  <a:pt x="16492" y="1749"/>
                  <a:pt x="16492" y="1856"/>
                  <a:pt x="16559" y="1921"/>
                </a:cubicBezTo>
                <a:cubicBezTo>
                  <a:pt x="16625" y="1987"/>
                  <a:pt x="16733" y="1987"/>
                  <a:pt x="16800" y="1921"/>
                </a:cubicBezTo>
                <a:cubicBezTo>
                  <a:pt x="16866" y="1856"/>
                  <a:pt x="16866" y="1749"/>
                  <a:pt x="16800" y="1684"/>
                </a:cubicBezTo>
                <a:cubicBezTo>
                  <a:pt x="16766" y="1651"/>
                  <a:pt x="16723" y="1634"/>
                  <a:pt x="16679" y="1634"/>
                </a:cubicBezTo>
                <a:close/>
                <a:moveTo>
                  <a:pt x="17465" y="1634"/>
                </a:moveTo>
                <a:cubicBezTo>
                  <a:pt x="17422" y="1634"/>
                  <a:pt x="17378" y="1651"/>
                  <a:pt x="17345" y="1684"/>
                </a:cubicBezTo>
                <a:cubicBezTo>
                  <a:pt x="17279" y="1749"/>
                  <a:pt x="17279" y="1856"/>
                  <a:pt x="17345" y="1921"/>
                </a:cubicBezTo>
                <a:cubicBezTo>
                  <a:pt x="17411" y="1987"/>
                  <a:pt x="17519" y="1987"/>
                  <a:pt x="17585" y="1921"/>
                </a:cubicBezTo>
                <a:cubicBezTo>
                  <a:pt x="17652" y="1856"/>
                  <a:pt x="17652" y="1749"/>
                  <a:pt x="17585" y="1684"/>
                </a:cubicBezTo>
                <a:cubicBezTo>
                  <a:pt x="17552" y="1651"/>
                  <a:pt x="17509" y="1634"/>
                  <a:pt x="17465" y="1634"/>
                </a:cubicBezTo>
                <a:close/>
                <a:moveTo>
                  <a:pt x="18252" y="1634"/>
                </a:moveTo>
                <a:cubicBezTo>
                  <a:pt x="18208" y="1634"/>
                  <a:pt x="18165" y="1651"/>
                  <a:pt x="18131" y="1684"/>
                </a:cubicBezTo>
                <a:cubicBezTo>
                  <a:pt x="18065" y="1749"/>
                  <a:pt x="18065" y="1856"/>
                  <a:pt x="18131" y="1921"/>
                </a:cubicBezTo>
                <a:cubicBezTo>
                  <a:pt x="18198" y="1987"/>
                  <a:pt x="18305" y="1987"/>
                  <a:pt x="18371" y="1921"/>
                </a:cubicBezTo>
                <a:cubicBezTo>
                  <a:pt x="18438" y="1856"/>
                  <a:pt x="18438" y="1749"/>
                  <a:pt x="18371" y="1684"/>
                </a:cubicBezTo>
                <a:cubicBezTo>
                  <a:pt x="18338" y="1651"/>
                  <a:pt x="18295" y="1634"/>
                  <a:pt x="18252" y="1634"/>
                </a:cubicBezTo>
                <a:close/>
                <a:moveTo>
                  <a:pt x="19037" y="1634"/>
                </a:moveTo>
                <a:cubicBezTo>
                  <a:pt x="18994" y="1634"/>
                  <a:pt x="18951" y="1651"/>
                  <a:pt x="18918" y="1684"/>
                </a:cubicBezTo>
                <a:cubicBezTo>
                  <a:pt x="18851" y="1749"/>
                  <a:pt x="18851" y="1856"/>
                  <a:pt x="18918" y="1921"/>
                </a:cubicBezTo>
                <a:cubicBezTo>
                  <a:pt x="18984" y="1987"/>
                  <a:pt x="19091" y="1987"/>
                  <a:pt x="19158" y="1921"/>
                </a:cubicBezTo>
                <a:cubicBezTo>
                  <a:pt x="19224" y="1856"/>
                  <a:pt x="19224" y="1749"/>
                  <a:pt x="19158" y="1684"/>
                </a:cubicBezTo>
                <a:cubicBezTo>
                  <a:pt x="19125" y="1651"/>
                  <a:pt x="19081" y="1634"/>
                  <a:pt x="19037" y="1634"/>
                </a:cubicBezTo>
                <a:close/>
                <a:moveTo>
                  <a:pt x="19824" y="1634"/>
                </a:moveTo>
                <a:cubicBezTo>
                  <a:pt x="19780" y="1634"/>
                  <a:pt x="19736" y="1651"/>
                  <a:pt x="19703" y="1684"/>
                </a:cubicBezTo>
                <a:cubicBezTo>
                  <a:pt x="19637" y="1749"/>
                  <a:pt x="19637" y="1856"/>
                  <a:pt x="19703" y="1921"/>
                </a:cubicBezTo>
                <a:cubicBezTo>
                  <a:pt x="19770" y="1987"/>
                  <a:pt x="19878" y="1987"/>
                  <a:pt x="19944" y="1921"/>
                </a:cubicBezTo>
                <a:cubicBezTo>
                  <a:pt x="20010" y="1856"/>
                  <a:pt x="20010" y="1749"/>
                  <a:pt x="19944" y="1684"/>
                </a:cubicBezTo>
                <a:cubicBezTo>
                  <a:pt x="19911" y="1651"/>
                  <a:pt x="19867" y="1634"/>
                  <a:pt x="19824" y="1634"/>
                </a:cubicBezTo>
                <a:close/>
                <a:moveTo>
                  <a:pt x="20610" y="1634"/>
                </a:moveTo>
                <a:cubicBezTo>
                  <a:pt x="20566" y="1634"/>
                  <a:pt x="20523" y="1651"/>
                  <a:pt x="20490" y="1684"/>
                </a:cubicBezTo>
                <a:cubicBezTo>
                  <a:pt x="20423" y="1749"/>
                  <a:pt x="20423" y="1856"/>
                  <a:pt x="20490" y="1921"/>
                </a:cubicBezTo>
                <a:cubicBezTo>
                  <a:pt x="20556" y="1987"/>
                  <a:pt x="20664" y="1987"/>
                  <a:pt x="20730" y="1921"/>
                </a:cubicBezTo>
                <a:cubicBezTo>
                  <a:pt x="20797" y="1856"/>
                  <a:pt x="20797" y="1749"/>
                  <a:pt x="20730" y="1684"/>
                </a:cubicBezTo>
                <a:cubicBezTo>
                  <a:pt x="20697" y="1651"/>
                  <a:pt x="20653" y="1634"/>
                  <a:pt x="20610" y="1634"/>
                </a:cubicBezTo>
                <a:close/>
                <a:moveTo>
                  <a:pt x="21396" y="1634"/>
                </a:moveTo>
                <a:cubicBezTo>
                  <a:pt x="21353" y="1634"/>
                  <a:pt x="21309" y="1651"/>
                  <a:pt x="21276" y="1684"/>
                </a:cubicBezTo>
                <a:cubicBezTo>
                  <a:pt x="21209" y="1749"/>
                  <a:pt x="21209" y="1856"/>
                  <a:pt x="21276" y="1921"/>
                </a:cubicBezTo>
                <a:cubicBezTo>
                  <a:pt x="21342" y="1987"/>
                  <a:pt x="21450" y="1987"/>
                  <a:pt x="21517" y="1921"/>
                </a:cubicBezTo>
                <a:cubicBezTo>
                  <a:pt x="21583" y="1856"/>
                  <a:pt x="21583" y="1749"/>
                  <a:pt x="21517" y="1684"/>
                </a:cubicBezTo>
                <a:cubicBezTo>
                  <a:pt x="21483" y="1651"/>
                  <a:pt x="21440" y="1634"/>
                  <a:pt x="21396" y="1634"/>
                </a:cubicBezTo>
                <a:close/>
                <a:moveTo>
                  <a:pt x="169" y="2451"/>
                </a:moveTo>
                <a:cubicBezTo>
                  <a:pt x="126" y="2451"/>
                  <a:pt x="83" y="2468"/>
                  <a:pt x="49" y="2501"/>
                </a:cubicBezTo>
                <a:cubicBezTo>
                  <a:pt x="-17" y="2566"/>
                  <a:pt x="-17" y="2673"/>
                  <a:pt x="49" y="2738"/>
                </a:cubicBezTo>
                <a:cubicBezTo>
                  <a:pt x="116" y="2804"/>
                  <a:pt x="223" y="2804"/>
                  <a:pt x="290" y="2738"/>
                </a:cubicBezTo>
                <a:cubicBezTo>
                  <a:pt x="356" y="2673"/>
                  <a:pt x="356" y="2566"/>
                  <a:pt x="290" y="2501"/>
                </a:cubicBezTo>
                <a:cubicBezTo>
                  <a:pt x="256" y="2468"/>
                  <a:pt x="213" y="2451"/>
                  <a:pt x="169" y="2451"/>
                </a:cubicBezTo>
                <a:close/>
                <a:moveTo>
                  <a:pt x="955" y="2451"/>
                </a:moveTo>
                <a:cubicBezTo>
                  <a:pt x="912" y="2451"/>
                  <a:pt x="869" y="2468"/>
                  <a:pt x="836" y="2501"/>
                </a:cubicBezTo>
                <a:cubicBezTo>
                  <a:pt x="769" y="2566"/>
                  <a:pt x="769" y="2673"/>
                  <a:pt x="836" y="2738"/>
                </a:cubicBezTo>
                <a:cubicBezTo>
                  <a:pt x="902" y="2804"/>
                  <a:pt x="1009" y="2804"/>
                  <a:pt x="1076" y="2738"/>
                </a:cubicBezTo>
                <a:cubicBezTo>
                  <a:pt x="1142" y="2673"/>
                  <a:pt x="1142" y="2566"/>
                  <a:pt x="1076" y="2501"/>
                </a:cubicBezTo>
                <a:cubicBezTo>
                  <a:pt x="1043" y="2468"/>
                  <a:pt x="999" y="2451"/>
                  <a:pt x="955" y="2451"/>
                </a:cubicBezTo>
                <a:close/>
                <a:moveTo>
                  <a:pt x="1742" y="2451"/>
                </a:moveTo>
                <a:cubicBezTo>
                  <a:pt x="1698" y="2451"/>
                  <a:pt x="1654" y="2468"/>
                  <a:pt x="1621" y="2501"/>
                </a:cubicBezTo>
                <a:cubicBezTo>
                  <a:pt x="1555" y="2566"/>
                  <a:pt x="1555" y="2673"/>
                  <a:pt x="1621" y="2738"/>
                </a:cubicBezTo>
                <a:cubicBezTo>
                  <a:pt x="1688" y="2804"/>
                  <a:pt x="1796" y="2804"/>
                  <a:pt x="1862" y="2738"/>
                </a:cubicBezTo>
                <a:cubicBezTo>
                  <a:pt x="1928" y="2673"/>
                  <a:pt x="1928" y="2566"/>
                  <a:pt x="1862" y="2501"/>
                </a:cubicBezTo>
                <a:cubicBezTo>
                  <a:pt x="1829" y="2468"/>
                  <a:pt x="1785" y="2451"/>
                  <a:pt x="1742" y="2451"/>
                </a:cubicBezTo>
                <a:close/>
                <a:moveTo>
                  <a:pt x="2528" y="2451"/>
                </a:moveTo>
                <a:cubicBezTo>
                  <a:pt x="2484" y="2451"/>
                  <a:pt x="2441" y="2468"/>
                  <a:pt x="2408" y="2501"/>
                </a:cubicBezTo>
                <a:cubicBezTo>
                  <a:pt x="2341" y="2566"/>
                  <a:pt x="2341" y="2673"/>
                  <a:pt x="2408" y="2738"/>
                </a:cubicBezTo>
                <a:cubicBezTo>
                  <a:pt x="2474" y="2804"/>
                  <a:pt x="2582" y="2804"/>
                  <a:pt x="2648" y="2738"/>
                </a:cubicBezTo>
                <a:cubicBezTo>
                  <a:pt x="2715" y="2673"/>
                  <a:pt x="2715" y="2566"/>
                  <a:pt x="2648" y="2501"/>
                </a:cubicBezTo>
                <a:cubicBezTo>
                  <a:pt x="2615" y="2468"/>
                  <a:pt x="2571" y="2451"/>
                  <a:pt x="2528" y="2451"/>
                </a:cubicBezTo>
                <a:close/>
                <a:moveTo>
                  <a:pt x="3314" y="2451"/>
                </a:moveTo>
                <a:cubicBezTo>
                  <a:pt x="3271" y="2451"/>
                  <a:pt x="3227" y="2468"/>
                  <a:pt x="3194" y="2501"/>
                </a:cubicBezTo>
                <a:cubicBezTo>
                  <a:pt x="3127" y="2566"/>
                  <a:pt x="3127" y="2673"/>
                  <a:pt x="3194" y="2738"/>
                </a:cubicBezTo>
                <a:cubicBezTo>
                  <a:pt x="3260" y="2804"/>
                  <a:pt x="3368" y="2804"/>
                  <a:pt x="3434" y="2738"/>
                </a:cubicBezTo>
                <a:cubicBezTo>
                  <a:pt x="3500" y="2673"/>
                  <a:pt x="3500" y="2566"/>
                  <a:pt x="3434" y="2501"/>
                </a:cubicBezTo>
                <a:cubicBezTo>
                  <a:pt x="3401" y="2468"/>
                  <a:pt x="3358" y="2451"/>
                  <a:pt x="3314" y="2451"/>
                </a:cubicBezTo>
                <a:close/>
                <a:moveTo>
                  <a:pt x="4101" y="2451"/>
                </a:moveTo>
                <a:cubicBezTo>
                  <a:pt x="4057" y="2451"/>
                  <a:pt x="4013" y="2468"/>
                  <a:pt x="3980" y="2501"/>
                </a:cubicBezTo>
                <a:cubicBezTo>
                  <a:pt x="3914" y="2566"/>
                  <a:pt x="3914" y="2673"/>
                  <a:pt x="3980" y="2738"/>
                </a:cubicBezTo>
                <a:cubicBezTo>
                  <a:pt x="4047" y="2804"/>
                  <a:pt x="4154" y="2804"/>
                  <a:pt x="4220" y="2738"/>
                </a:cubicBezTo>
                <a:cubicBezTo>
                  <a:pt x="4287" y="2673"/>
                  <a:pt x="4287" y="2566"/>
                  <a:pt x="4220" y="2501"/>
                </a:cubicBezTo>
                <a:cubicBezTo>
                  <a:pt x="4187" y="2468"/>
                  <a:pt x="4144" y="2451"/>
                  <a:pt x="4101" y="2451"/>
                </a:cubicBezTo>
                <a:close/>
                <a:moveTo>
                  <a:pt x="4886" y="2451"/>
                </a:moveTo>
                <a:cubicBezTo>
                  <a:pt x="4843" y="2451"/>
                  <a:pt x="4800" y="2468"/>
                  <a:pt x="4766" y="2501"/>
                </a:cubicBezTo>
                <a:cubicBezTo>
                  <a:pt x="4700" y="2566"/>
                  <a:pt x="4700" y="2673"/>
                  <a:pt x="4766" y="2738"/>
                </a:cubicBezTo>
                <a:cubicBezTo>
                  <a:pt x="4833" y="2804"/>
                  <a:pt x="4940" y="2804"/>
                  <a:pt x="5007" y="2738"/>
                </a:cubicBezTo>
                <a:cubicBezTo>
                  <a:pt x="5073" y="2673"/>
                  <a:pt x="5073" y="2566"/>
                  <a:pt x="5007" y="2501"/>
                </a:cubicBezTo>
                <a:cubicBezTo>
                  <a:pt x="4973" y="2468"/>
                  <a:pt x="4930" y="2451"/>
                  <a:pt x="4886" y="2451"/>
                </a:cubicBezTo>
                <a:close/>
                <a:moveTo>
                  <a:pt x="5672" y="2451"/>
                </a:moveTo>
                <a:cubicBezTo>
                  <a:pt x="5629" y="2451"/>
                  <a:pt x="5586" y="2468"/>
                  <a:pt x="5553" y="2501"/>
                </a:cubicBezTo>
                <a:cubicBezTo>
                  <a:pt x="5486" y="2566"/>
                  <a:pt x="5486" y="2673"/>
                  <a:pt x="5553" y="2738"/>
                </a:cubicBezTo>
                <a:cubicBezTo>
                  <a:pt x="5619" y="2804"/>
                  <a:pt x="5726" y="2804"/>
                  <a:pt x="5793" y="2738"/>
                </a:cubicBezTo>
                <a:cubicBezTo>
                  <a:pt x="5859" y="2673"/>
                  <a:pt x="5859" y="2566"/>
                  <a:pt x="5793" y="2501"/>
                </a:cubicBezTo>
                <a:cubicBezTo>
                  <a:pt x="5760" y="2468"/>
                  <a:pt x="5716" y="2451"/>
                  <a:pt x="5672" y="2451"/>
                </a:cubicBezTo>
                <a:close/>
                <a:moveTo>
                  <a:pt x="6459" y="2451"/>
                </a:moveTo>
                <a:cubicBezTo>
                  <a:pt x="6415" y="2451"/>
                  <a:pt x="6372" y="2468"/>
                  <a:pt x="6338" y="2501"/>
                </a:cubicBezTo>
                <a:cubicBezTo>
                  <a:pt x="6272" y="2566"/>
                  <a:pt x="6272" y="2673"/>
                  <a:pt x="6338" y="2738"/>
                </a:cubicBezTo>
                <a:cubicBezTo>
                  <a:pt x="6405" y="2804"/>
                  <a:pt x="6513" y="2804"/>
                  <a:pt x="6579" y="2738"/>
                </a:cubicBezTo>
                <a:cubicBezTo>
                  <a:pt x="6646" y="2673"/>
                  <a:pt x="6646" y="2566"/>
                  <a:pt x="6579" y="2501"/>
                </a:cubicBezTo>
                <a:cubicBezTo>
                  <a:pt x="6546" y="2468"/>
                  <a:pt x="6502" y="2451"/>
                  <a:pt x="6459" y="2451"/>
                </a:cubicBezTo>
                <a:close/>
                <a:moveTo>
                  <a:pt x="7245" y="2451"/>
                </a:moveTo>
                <a:cubicBezTo>
                  <a:pt x="7202" y="2451"/>
                  <a:pt x="7158" y="2468"/>
                  <a:pt x="7125" y="2501"/>
                </a:cubicBezTo>
                <a:cubicBezTo>
                  <a:pt x="7058" y="2566"/>
                  <a:pt x="7058" y="2673"/>
                  <a:pt x="7125" y="2738"/>
                </a:cubicBezTo>
                <a:cubicBezTo>
                  <a:pt x="7191" y="2804"/>
                  <a:pt x="7299" y="2804"/>
                  <a:pt x="7365" y="2738"/>
                </a:cubicBezTo>
                <a:cubicBezTo>
                  <a:pt x="7432" y="2673"/>
                  <a:pt x="7432" y="2566"/>
                  <a:pt x="7365" y="2501"/>
                </a:cubicBezTo>
                <a:cubicBezTo>
                  <a:pt x="7332" y="2468"/>
                  <a:pt x="7289" y="2451"/>
                  <a:pt x="7245" y="2451"/>
                </a:cubicBezTo>
                <a:close/>
                <a:moveTo>
                  <a:pt x="8031" y="2451"/>
                </a:moveTo>
                <a:cubicBezTo>
                  <a:pt x="7988" y="2451"/>
                  <a:pt x="7944" y="2468"/>
                  <a:pt x="7911" y="2501"/>
                </a:cubicBezTo>
                <a:cubicBezTo>
                  <a:pt x="7845" y="2566"/>
                  <a:pt x="7845" y="2673"/>
                  <a:pt x="7911" y="2738"/>
                </a:cubicBezTo>
                <a:cubicBezTo>
                  <a:pt x="7977" y="2804"/>
                  <a:pt x="8085" y="2804"/>
                  <a:pt x="8151" y="2738"/>
                </a:cubicBezTo>
                <a:cubicBezTo>
                  <a:pt x="8217" y="2673"/>
                  <a:pt x="8217" y="2566"/>
                  <a:pt x="8151" y="2501"/>
                </a:cubicBezTo>
                <a:cubicBezTo>
                  <a:pt x="8118" y="2468"/>
                  <a:pt x="8075" y="2451"/>
                  <a:pt x="8031" y="2451"/>
                </a:cubicBezTo>
                <a:close/>
                <a:moveTo>
                  <a:pt x="8818" y="2451"/>
                </a:moveTo>
                <a:cubicBezTo>
                  <a:pt x="8774" y="2451"/>
                  <a:pt x="8730" y="2468"/>
                  <a:pt x="8697" y="2501"/>
                </a:cubicBezTo>
                <a:cubicBezTo>
                  <a:pt x="8631" y="2566"/>
                  <a:pt x="8631" y="2673"/>
                  <a:pt x="8697" y="2738"/>
                </a:cubicBezTo>
                <a:cubicBezTo>
                  <a:pt x="8764" y="2804"/>
                  <a:pt x="8871" y="2804"/>
                  <a:pt x="8937" y="2738"/>
                </a:cubicBezTo>
                <a:cubicBezTo>
                  <a:pt x="9004" y="2673"/>
                  <a:pt x="9004" y="2566"/>
                  <a:pt x="8937" y="2501"/>
                </a:cubicBezTo>
                <a:cubicBezTo>
                  <a:pt x="8904" y="2468"/>
                  <a:pt x="8861" y="2451"/>
                  <a:pt x="8818" y="2451"/>
                </a:cubicBezTo>
                <a:close/>
                <a:moveTo>
                  <a:pt x="9603" y="2451"/>
                </a:moveTo>
                <a:cubicBezTo>
                  <a:pt x="9560" y="2451"/>
                  <a:pt x="9517" y="2468"/>
                  <a:pt x="9483" y="2501"/>
                </a:cubicBezTo>
                <a:cubicBezTo>
                  <a:pt x="9417" y="2566"/>
                  <a:pt x="9417" y="2673"/>
                  <a:pt x="9483" y="2738"/>
                </a:cubicBezTo>
                <a:cubicBezTo>
                  <a:pt x="9550" y="2804"/>
                  <a:pt x="9657" y="2804"/>
                  <a:pt x="9724" y="2738"/>
                </a:cubicBezTo>
                <a:cubicBezTo>
                  <a:pt x="9790" y="2673"/>
                  <a:pt x="9790" y="2566"/>
                  <a:pt x="9724" y="2501"/>
                </a:cubicBezTo>
                <a:cubicBezTo>
                  <a:pt x="9690" y="2468"/>
                  <a:pt x="9647" y="2451"/>
                  <a:pt x="9603" y="2451"/>
                </a:cubicBezTo>
                <a:close/>
                <a:moveTo>
                  <a:pt x="10390" y="2451"/>
                </a:moveTo>
                <a:cubicBezTo>
                  <a:pt x="10346" y="2451"/>
                  <a:pt x="10303" y="2468"/>
                  <a:pt x="10270" y="2501"/>
                </a:cubicBezTo>
                <a:cubicBezTo>
                  <a:pt x="10203" y="2566"/>
                  <a:pt x="10203" y="2673"/>
                  <a:pt x="10270" y="2738"/>
                </a:cubicBezTo>
                <a:cubicBezTo>
                  <a:pt x="10336" y="2804"/>
                  <a:pt x="10444" y="2804"/>
                  <a:pt x="10510" y="2738"/>
                </a:cubicBezTo>
                <a:cubicBezTo>
                  <a:pt x="10576" y="2673"/>
                  <a:pt x="10576" y="2566"/>
                  <a:pt x="10510" y="2501"/>
                </a:cubicBezTo>
                <a:cubicBezTo>
                  <a:pt x="10477" y="2468"/>
                  <a:pt x="10433" y="2451"/>
                  <a:pt x="10390" y="2451"/>
                </a:cubicBezTo>
                <a:close/>
                <a:moveTo>
                  <a:pt x="11176" y="2451"/>
                </a:moveTo>
                <a:cubicBezTo>
                  <a:pt x="11132" y="2451"/>
                  <a:pt x="11089" y="2468"/>
                  <a:pt x="11055" y="2501"/>
                </a:cubicBezTo>
                <a:cubicBezTo>
                  <a:pt x="10989" y="2566"/>
                  <a:pt x="10989" y="2673"/>
                  <a:pt x="11055" y="2738"/>
                </a:cubicBezTo>
                <a:cubicBezTo>
                  <a:pt x="11122" y="2804"/>
                  <a:pt x="11230" y="2804"/>
                  <a:pt x="11296" y="2738"/>
                </a:cubicBezTo>
                <a:cubicBezTo>
                  <a:pt x="11363" y="2673"/>
                  <a:pt x="11363" y="2566"/>
                  <a:pt x="11296" y="2501"/>
                </a:cubicBezTo>
                <a:cubicBezTo>
                  <a:pt x="11263" y="2468"/>
                  <a:pt x="11219" y="2451"/>
                  <a:pt x="11176" y="2451"/>
                </a:cubicBezTo>
                <a:close/>
                <a:moveTo>
                  <a:pt x="11962" y="2451"/>
                </a:moveTo>
                <a:cubicBezTo>
                  <a:pt x="11919" y="2451"/>
                  <a:pt x="11875" y="2468"/>
                  <a:pt x="11842" y="2501"/>
                </a:cubicBezTo>
                <a:cubicBezTo>
                  <a:pt x="11775" y="2566"/>
                  <a:pt x="11775" y="2673"/>
                  <a:pt x="11842" y="2738"/>
                </a:cubicBezTo>
                <a:cubicBezTo>
                  <a:pt x="11908" y="2804"/>
                  <a:pt x="12016" y="2804"/>
                  <a:pt x="12083" y="2738"/>
                </a:cubicBezTo>
                <a:cubicBezTo>
                  <a:pt x="12149" y="2673"/>
                  <a:pt x="12149" y="2566"/>
                  <a:pt x="12083" y="2501"/>
                </a:cubicBezTo>
                <a:cubicBezTo>
                  <a:pt x="12049" y="2468"/>
                  <a:pt x="12006" y="2451"/>
                  <a:pt x="11962" y="2451"/>
                </a:cubicBezTo>
                <a:close/>
                <a:moveTo>
                  <a:pt x="12748" y="2451"/>
                </a:moveTo>
                <a:cubicBezTo>
                  <a:pt x="12705" y="2451"/>
                  <a:pt x="12661" y="2468"/>
                  <a:pt x="12628" y="2501"/>
                </a:cubicBezTo>
                <a:cubicBezTo>
                  <a:pt x="12562" y="2566"/>
                  <a:pt x="12562" y="2673"/>
                  <a:pt x="12628" y="2738"/>
                </a:cubicBezTo>
                <a:cubicBezTo>
                  <a:pt x="12694" y="2804"/>
                  <a:pt x="12802" y="2804"/>
                  <a:pt x="12868" y="2738"/>
                </a:cubicBezTo>
                <a:cubicBezTo>
                  <a:pt x="12935" y="2673"/>
                  <a:pt x="12935" y="2566"/>
                  <a:pt x="12868" y="2501"/>
                </a:cubicBezTo>
                <a:cubicBezTo>
                  <a:pt x="12835" y="2468"/>
                  <a:pt x="12792" y="2451"/>
                  <a:pt x="12748" y="2451"/>
                </a:cubicBezTo>
                <a:close/>
                <a:moveTo>
                  <a:pt x="13535" y="2451"/>
                </a:moveTo>
                <a:cubicBezTo>
                  <a:pt x="13491" y="2451"/>
                  <a:pt x="13447" y="2468"/>
                  <a:pt x="13414" y="2501"/>
                </a:cubicBezTo>
                <a:cubicBezTo>
                  <a:pt x="13348" y="2566"/>
                  <a:pt x="13348" y="2673"/>
                  <a:pt x="13414" y="2738"/>
                </a:cubicBezTo>
                <a:cubicBezTo>
                  <a:pt x="13481" y="2804"/>
                  <a:pt x="13588" y="2804"/>
                  <a:pt x="13654" y="2738"/>
                </a:cubicBezTo>
                <a:cubicBezTo>
                  <a:pt x="13721" y="2673"/>
                  <a:pt x="13721" y="2566"/>
                  <a:pt x="13654" y="2501"/>
                </a:cubicBezTo>
                <a:cubicBezTo>
                  <a:pt x="13621" y="2468"/>
                  <a:pt x="13578" y="2451"/>
                  <a:pt x="13535" y="2451"/>
                </a:cubicBezTo>
                <a:close/>
                <a:moveTo>
                  <a:pt x="14320" y="2451"/>
                </a:moveTo>
                <a:cubicBezTo>
                  <a:pt x="14277" y="2451"/>
                  <a:pt x="14234" y="2468"/>
                  <a:pt x="14201" y="2501"/>
                </a:cubicBezTo>
                <a:cubicBezTo>
                  <a:pt x="14134" y="2566"/>
                  <a:pt x="14134" y="2673"/>
                  <a:pt x="14201" y="2738"/>
                </a:cubicBezTo>
                <a:cubicBezTo>
                  <a:pt x="14267" y="2804"/>
                  <a:pt x="14374" y="2804"/>
                  <a:pt x="14441" y="2738"/>
                </a:cubicBezTo>
                <a:cubicBezTo>
                  <a:pt x="14507" y="2673"/>
                  <a:pt x="14507" y="2566"/>
                  <a:pt x="14441" y="2501"/>
                </a:cubicBezTo>
                <a:cubicBezTo>
                  <a:pt x="14408" y="2468"/>
                  <a:pt x="14364" y="2451"/>
                  <a:pt x="14320" y="2451"/>
                </a:cubicBezTo>
                <a:close/>
                <a:moveTo>
                  <a:pt x="15107" y="2451"/>
                </a:moveTo>
                <a:cubicBezTo>
                  <a:pt x="15063" y="2451"/>
                  <a:pt x="15019" y="2468"/>
                  <a:pt x="14986" y="2501"/>
                </a:cubicBezTo>
                <a:cubicBezTo>
                  <a:pt x="14920" y="2566"/>
                  <a:pt x="14920" y="2673"/>
                  <a:pt x="14986" y="2738"/>
                </a:cubicBezTo>
                <a:cubicBezTo>
                  <a:pt x="15053" y="2804"/>
                  <a:pt x="15161" y="2804"/>
                  <a:pt x="15227" y="2738"/>
                </a:cubicBezTo>
                <a:cubicBezTo>
                  <a:pt x="15293" y="2673"/>
                  <a:pt x="15293" y="2566"/>
                  <a:pt x="15227" y="2501"/>
                </a:cubicBezTo>
                <a:cubicBezTo>
                  <a:pt x="15194" y="2468"/>
                  <a:pt x="15150" y="2451"/>
                  <a:pt x="15107" y="2451"/>
                </a:cubicBezTo>
                <a:close/>
                <a:moveTo>
                  <a:pt x="15893" y="2451"/>
                </a:moveTo>
                <a:cubicBezTo>
                  <a:pt x="15849" y="2451"/>
                  <a:pt x="15806" y="2468"/>
                  <a:pt x="15772" y="2501"/>
                </a:cubicBezTo>
                <a:cubicBezTo>
                  <a:pt x="15706" y="2566"/>
                  <a:pt x="15706" y="2673"/>
                  <a:pt x="15772" y="2738"/>
                </a:cubicBezTo>
                <a:cubicBezTo>
                  <a:pt x="15839" y="2804"/>
                  <a:pt x="15947" y="2804"/>
                  <a:pt x="16013" y="2738"/>
                </a:cubicBezTo>
                <a:cubicBezTo>
                  <a:pt x="16080" y="2673"/>
                  <a:pt x="16080" y="2566"/>
                  <a:pt x="16013" y="2501"/>
                </a:cubicBezTo>
                <a:cubicBezTo>
                  <a:pt x="15980" y="2468"/>
                  <a:pt x="15936" y="2451"/>
                  <a:pt x="15893" y="2451"/>
                </a:cubicBezTo>
                <a:close/>
                <a:moveTo>
                  <a:pt x="16679" y="2451"/>
                </a:moveTo>
                <a:cubicBezTo>
                  <a:pt x="16636" y="2451"/>
                  <a:pt x="16592" y="2468"/>
                  <a:pt x="16559" y="2501"/>
                </a:cubicBezTo>
                <a:cubicBezTo>
                  <a:pt x="16492" y="2566"/>
                  <a:pt x="16492" y="2673"/>
                  <a:pt x="16559" y="2738"/>
                </a:cubicBezTo>
                <a:cubicBezTo>
                  <a:pt x="16625" y="2804"/>
                  <a:pt x="16733" y="2804"/>
                  <a:pt x="16800" y="2738"/>
                </a:cubicBezTo>
                <a:cubicBezTo>
                  <a:pt x="16866" y="2673"/>
                  <a:pt x="16866" y="2566"/>
                  <a:pt x="16800" y="2501"/>
                </a:cubicBezTo>
                <a:cubicBezTo>
                  <a:pt x="16766" y="2468"/>
                  <a:pt x="16723" y="2451"/>
                  <a:pt x="16679" y="2451"/>
                </a:cubicBezTo>
                <a:close/>
                <a:moveTo>
                  <a:pt x="17465" y="2451"/>
                </a:moveTo>
                <a:cubicBezTo>
                  <a:pt x="17422" y="2451"/>
                  <a:pt x="17378" y="2468"/>
                  <a:pt x="17345" y="2501"/>
                </a:cubicBezTo>
                <a:cubicBezTo>
                  <a:pt x="17279" y="2566"/>
                  <a:pt x="17279" y="2673"/>
                  <a:pt x="17345" y="2738"/>
                </a:cubicBezTo>
                <a:cubicBezTo>
                  <a:pt x="17411" y="2804"/>
                  <a:pt x="17519" y="2804"/>
                  <a:pt x="17585" y="2738"/>
                </a:cubicBezTo>
                <a:cubicBezTo>
                  <a:pt x="17652" y="2673"/>
                  <a:pt x="17652" y="2566"/>
                  <a:pt x="17585" y="2501"/>
                </a:cubicBezTo>
                <a:cubicBezTo>
                  <a:pt x="17552" y="2468"/>
                  <a:pt x="17509" y="2451"/>
                  <a:pt x="17465" y="2451"/>
                </a:cubicBezTo>
                <a:close/>
                <a:moveTo>
                  <a:pt x="18252" y="2451"/>
                </a:moveTo>
                <a:cubicBezTo>
                  <a:pt x="18208" y="2451"/>
                  <a:pt x="18165" y="2468"/>
                  <a:pt x="18131" y="2501"/>
                </a:cubicBezTo>
                <a:cubicBezTo>
                  <a:pt x="18065" y="2566"/>
                  <a:pt x="18065" y="2673"/>
                  <a:pt x="18131" y="2738"/>
                </a:cubicBezTo>
                <a:cubicBezTo>
                  <a:pt x="18198" y="2804"/>
                  <a:pt x="18305" y="2804"/>
                  <a:pt x="18371" y="2738"/>
                </a:cubicBezTo>
                <a:cubicBezTo>
                  <a:pt x="18438" y="2673"/>
                  <a:pt x="18438" y="2566"/>
                  <a:pt x="18371" y="2501"/>
                </a:cubicBezTo>
                <a:cubicBezTo>
                  <a:pt x="18338" y="2468"/>
                  <a:pt x="18295" y="2451"/>
                  <a:pt x="18252" y="2451"/>
                </a:cubicBezTo>
                <a:close/>
                <a:moveTo>
                  <a:pt x="19037" y="2451"/>
                </a:moveTo>
                <a:cubicBezTo>
                  <a:pt x="18994" y="2451"/>
                  <a:pt x="18951" y="2468"/>
                  <a:pt x="18918" y="2501"/>
                </a:cubicBezTo>
                <a:cubicBezTo>
                  <a:pt x="18851" y="2566"/>
                  <a:pt x="18851" y="2673"/>
                  <a:pt x="18918" y="2738"/>
                </a:cubicBezTo>
                <a:cubicBezTo>
                  <a:pt x="18984" y="2804"/>
                  <a:pt x="19091" y="2804"/>
                  <a:pt x="19158" y="2738"/>
                </a:cubicBezTo>
                <a:cubicBezTo>
                  <a:pt x="19224" y="2673"/>
                  <a:pt x="19224" y="2566"/>
                  <a:pt x="19158" y="2501"/>
                </a:cubicBezTo>
                <a:cubicBezTo>
                  <a:pt x="19125" y="2468"/>
                  <a:pt x="19081" y="2451"/>
                  <a:pt x="19037" y="2451"/>
                </a:cubicBezTo>
                <a:close/>
                <a:moveTo>
                  <a:pt x="19824" y="2451"/>
                </a:moveTo>
                <a:cubicBezTo>
                  <a:pt x="19780" y="2451"/>
                  <a:pt x="19736" y="2468"/>
                  <a:pt x="19703" y="2501"/>
                </a:cubicBezTo>
                <a:cubicBezTo>
                  <a:pt x="19637" y="2566"/>
                  <a:pt x="19637" y="2673"/>
                  <a:pt x="19703" y="2738"/>
                </a:cubicBezTo>
                <a:cubicBezTo>
                  <a:pt x="19770" y="2804"/>
                  <a:pt x="19878" y="2804"/>
                  <a:pt x="19944" y="2738"/>
                </a:cubicBezTo>
                <a:cubicBezTo>
                  <a:pt x="20010" y="2673"/>
                  <a:pt x="20010" y="2566"/>
                  <a:pt x="19944" y="2501"/>
                </a:cubicBezTo>
                <a:cubicBezTo>
                  <a:pt x="19911" y="2468"/>
                  <a:pt x="19867" y="2451"/>
                  <a:pt x="19824" y="2451"/>
                </a:cubicBezTo>
                <a:close/>
                <a:moveTo>
                  <a:pt x="20610" y="2451"/>
                </a:moveTo>
                <a:cubicBezTo>
                  <a:pt x="20566" y="2451"/>
                  <a:pt x="20523" y="2468"/>
                  <a:pt x="20490" y="2501"/>
                </a:cubicBezTo>
                <a:cubicBezTo>
                  <a:pt x="20423" y="2566"/>
                  <a:pt x="20423" y="2673"/>
                  <a:pt x="20490" y="2738"/>
                </a:cubicBezTo>
                <a:cubicBezTo>
                  <a:pt x="20556" y="2804"/>
                  <a:pt x="20664" y="2804"/>
                  <a:pt x="20730" y="2738"/>
                </a:cubicBezTo>
                <a:cubicBezTo>
                  <a:pt x="20797" y="2673"/>
                  <a:pt x="20797" y="2566"/>
                  <a:pt x="20730" y="2501"/>
                </a:cubicBezTo>
                <a:cubicBezTo>
                  <a:pt x="20697" y="2468"/>
                  <a:pt x="20653" y="2451"/>
                  <a:pt x="20610" y="2451"/>
                </a:cubicBezTo>
                <a:close/>
                <a:moveTo>
                  <a:pt x="21396" y="2451"/>
                </a:moveTo>
                <a:cubicBezTo>
                  <a:pt x="21353" y="2451"/>
                  <a:pt x="21309" y="2468"/>
                  <a:pt x="21276" y="2501"/>
                </a:cubicBezTo>
                <a:cubicBezTo>
                  <a:pt x="21209" y="2566"/>
                  <a:pt x="21209" y="2673"/>
                  <a:pt x="21276" y="2738"/>
                </a:cubicBezTo>
                <a:cubicBezTo>
                  <a:pt x="21342" y="2804"/>
                  <a:pt x="21450" y="2804"/>
                  <a:pt x="21517" y="2738"/>
                </a:cubicBezTo>
                <a:cubicBezTo>
                  <a:pt x="21583" y="2673"/>
                  <a:pt x="21583" y="2566"/>
                  <a:pt x="21517" y="2501"/>
                </a:cubicBezTo>
                <a:cubicBezTo>
                  <a:pt x="21483" y="2468"/>
                  <a:pt x="21440" y="2451"/>
                  <a:pt x="21396" y="2451"/>
                </a:cubicBezTo>
                <a:close/>
                <a:moveTo>
                  <a:pt x="169" y="3268"/>
                </a:moveTo>
                <a:cubicBezTo>
                  <a:pt x="126" y="3268"/>
                  <a:pt x="83" y="3285"/>
                  <a:pt x="49" y="3318"/>
                </a:cubicBezTo>
                <a:cubicBezTo>
                  <a:pt x="-17" y="3383"/>
                  <a:pt x="-17" y="3490"/>
                  <a:pt x="49" y="3556"/>
                </a:cubicBezTo>
                <a:cubicBezTo>
                  <a:pt x="116" y="3622"/>
                  <a:pt x="223" y="3622"/>
                  <a:pt x="290" y="3556"/>
                </a:cubicBezTo>
                <a:cubicBezTo>
                  <a:pt x="356" y="3490"/>
                  <a:pt x="356" y="3383"/>
                  <a:pt x="290" y="3318"/>
                </a:cubicBezTo>
                <a:cubicBezTo>
                  <a:pt x="256" y="3285"/>
                  <a:pt x="213" y="3268"/>
                  <a:pt x="169" y="3268"/>
                </a:cubicBezTo>
                <a:close/>
                <a:moveTo>
                  <a:pt x="955" y="3268"/>
                </a:moveTo>
                <a:cubicBezTo>
                  <a:pt x="912" y="3268"/>
                  <a:pt x="869" y="3285"/>
                  <a:pt x="836" y="3318"/>
                </a:cubicBezTo>
                <a:cubicBezTo>
                  <a:pt x="769" y="3383"/>
                  <a:pt x="769" y="3490"/>
                  <a:pt x="836" y="3556"/>
                </a:cubicBezTo>
                <a:cubicBezTo>
                  <a:pt x="902" y="3622"/>
                  <a:pt x="1009" y="3622"/>
                  <a:pt x="1076" y="3556"/>
                </a:cubicBezTo>
                <a:cubicBezTo>
                  <a:pt x="1142" y="3490"/>
                  <a:pt x="1142" y="3383"/>
                  <a:pt x="1076" y="3318"/>
                </a:cubicBezTo>
                <a:cubicBezTo>
                  <a:pt x="1043" y="3285"/>
                  <a:pt x="999" y="3268"/>
                  <a:pt x="955" y="3268"/>
                </a:cubicBezTo>
                <a:close/>
                <a:moveTo>
                  <a:pt x="1742" y="3268"/>
                </a:moveTo>
                <a:cubicBezTo>
                  <a:pt x="1698" y="3268"/>
                  <a:pt x="1654" y="3285"/>
                  <a:pt x="1621" y="3318"/>
                </a:cubicBezTo>
                <a:cubicBezTo>
                  <a:pt x="1555" y="3383"/>
                  <a:pt x="1555" y="3490"/>
                  <a:pt x="1621" y="3556"/>
                </a:cubicBezTo>
                <a:cubicBezTo>
                  <a:pt x="1688" y="3622"/>
                  <a:pt x="1796" y="3622"/>
                  <a:pt x="1862" y="3556"/>
                </a:cubicBezTo>
                <a:cubicBezTo>
                  <a:pt x="1928" y="3490"/>
                  <a:pt x="1928" y="3383"/>
                  <a:pt x="1862" y="3318"/>
                </a:cubicBezTo>
                <a:cubicBezTo>
                  <a:pt x="1829" y="3285"/>
                  <a:pt x="1785" y="3268"/>
                  <a:pt x="1742" y="3268"/>
                </a:cubicBezTo>
                <a:close/>
                <a:moveTo>
                  <a:pt x="2528" y="3268"/>
                </a:moveTo>
                <a:cubicBezTo>
                  <a:pt x="2484" y="3268"/>
                  <a:pt x="2441" y="3285"/>
                  <a:pt x="2408" y="3318"/>
                </a:cubicBezTo>
                <a:cubicBezTo>
                  <a:pt x="2341" y="3383"/>
                  <a:pt x="2341" y="3490"/>
                  <a:pt x="2408" y="3556"/>
                </a:cubicBezTo>
                <a:cubicBezTo>
                  <a:pt x="2474" y="3622"/>
                  <a:pt x="2582" y="3622"/>
                  <a:pt x="2648" y="3556"/>
                </a:cubicBezTo>
                <a:cubicBezTo>
                  <a:pt x="2715" y="3490"/>
                  <a:pt x="2715" y="3383"/>
                  <a:pt x="2648" y="3318"/>
                </a:cubicBezTo>
                <a:cubicBezTo>
                  <a:pt x="2615" y="3285"/>
                  <a:pt x="2571" y="3268"/>
                  <a:pt x="2528" y="3268"/>
                </a:cubicBezTo>
                <a:close/>
                <a:moveTo>
                  <a:pt x="3314" y="3268"/>
                </a:moveTo>
                <a:cubicBezTo>
                  <a:pt x="3271" y="3268"/>
                  <a:pt x="3227" y="3285"/>
                  <a:pt x="3194" y="3318"/>
                </a:cubicBezTo>
                <a:cubicBezTo>
                  <a:pt x="3127" y="3383"/>
                  <a:pt x="3127" y="3490"/>
                  <a:pt x="3194" y="3556"/>
                </a:cubicBezTo>
                <a:cubicBezTo>
                  <a:pt x="3260" y="3622"/>
                  <a:pt x="3368" y="3622"/>
                  <a:pt x="3434" y="3556"/>
                </a:cubicBezTo>
                <a:cubicBezTo>
                  <a:pt x="3500" y="3490"/>
                  <a:pt x="3500" y="3383"/>
                  <a:pt x="3434" y="3318"/>
                </a:cubicBezTo>
                <a:cubicBezTo>
                  <a:pt x="3401" y="3285"/>
                  <a:pt x="3358" y="3268"/>
                  <a:pt x="3314" y="3268"/>
                </a:cubicBezTo>
                <a:close/>
                <a:moveTo>
                  <a:pt x="4101" y="3268"/>
                </a:moveTo>
                <a:cubicBezTo>
                  <a:pt x="4057" y="3268"/>
                  <a:pt x="4013" y="3285"/>
                  <a:pt x="3980" y="3318"/>
                </a:cubicBezTo>
                <a:cubicBezTo>
                  <a:pt x="3914" y="3383"/>
                  <a:pt x="3914" y="3490"/>
                  <a:pt x="3980" y="3556"/>
                </a:cubicBezTo>
                <a:cubicBezTo>
                  <a:pt x="4047" y="3622"/>
                  <a:pt x="4154" y="3622"/>
                  <a:pt x="4220" y="3556"/>
                </a:cubicBezTo>
                <a:cubicBezTo>
                  <a:pt x="4287" y="3490"/>
                  <a:pt x="4287" y="3383"/>
                  <a:pt x="4220" y="3318"/>
                </a:cubicBezTo>
                <a:cubicBezTo>
                  <a:pt x="4187" y="3285"/>
                  <a:pt x="4144" y="3268"/>
                  <a:pt x="4101" y="3268"/>
                </a:cubicBezTo>
                <a:close/>
                <a:moveTo>
                  <a:pt x="4886" y="3268"/>
                </a:moveTo>
                <a:cubicBezTo>
                  <a:pt x="4843" y="3268"/>
                  <a:pt x="4800" y="3285"/>
                  <a:pt x="4766" y="3318"/>
                </a:cubicBezTo>
                <a:cubicBezTo>
                  <a:pt x="4700" y="3383"/>
                  <a:pt x="4700" y="3490"/>
                  <a:pt x="4766" y="3556"/>
                </a:cubicBezTo>
                <a:cubicBezTo>
                  <a:pt x="4833" y="3622"/>
                  <a:pt x="4940" y="3622"/>
                  <a:pt x="5007" y="3556"/>
                </a:cubicBezTo>
                <a:cubicBezTo>
                  <a:pt x="5073" y="3490"/>
                  <a:pt x="5073" y="3383"/>
                  <a:pt x="5007" y="3318"/>
                </a:cubicBezTo>
                <a:cubicBezTo>
                  <a:pt x="4973" y="3285"/>
                  <a:pt x="4930" y="3268"/>
                  <a:pt x="4886" y="3268"/>
                </a:cubicBezTo>
                <a:close/>
                <a:moveTo>
                  <a:pt x="5672" y="3268"/>
                </a:moveTo>
                <a:cubicBezTo>
                  <a:pt x="5629" y="3268"/>
                  <a:pt x="5586" y="3285"/>
                  <a:pt x="5553" y="3318"/>
                </a:cubicBezTo>
                <a:cubicBezTo>
                  <a:pt x="5486" y="3383"/>
                  <a:pt x="5486" y="3490"/>
                  <a:pt x="5553" y="3556"/>
                </a:cubicBezTo>
                <a:cubicBezTo>
                  <a:pt x="5619" y="3622"/>
                  <a:pt x="5726" y="3622"/>
                  <a:pt x="5793" y="3556"/>
                </a:cubicBezTo>
                <a:cubicBezTo>
                  <a:pt x="5859" y="3490"/>
                  <a:pt x="5859" y="3383"/>
                  <a:pt x="5793" y="3318"/>
                </a:cubicBezTo>
                <a:cubicBezTo>
                  <a:pt x="5760" y="3285"/>
                  <a:pt x="5716" y="3268"/>
                  <a:pt x="5672" y="3268"/>
                </a:cubicBezTo>
                <a:close/>
                <a:moveTo>
                  <a:pt x="6459" y="3268"/>
                </a:moveTo>
                <a:cubicBezTo>
                  <a:pt x="6415" y="3268"/>
                  <a:pt x="6372" y="3285"/>
                  <a:pt x="6338" y="3318"/>
                </a:cubicBezTo>
                <a:cubicBezTo>
                  <a:pt x="6272" y="3383"/>
                  <a:pt x="6272" y="3490"/>
                  <a:pt x="6338" y="3556"/>
                </a:cubicBezTo>
                <a:cubicBezTo>
                  <a:pt x="6405" y="3622"/>
                  <a:pt x="6513" y="3622"/>
                  <a:pt x="6579" y="3556"/>
                </a:cubicBezTo>
                <a:cubicBezTo>
                  <a:pt x="6646" y="3490"/>
                  <a:pt x="6646" y="3383"/>
                  <a:pt x="6579" y="3318"/>
                </a:cubicBezTo>
                <a:cubicBezTo>
                  <a:pt x="6546" y="3285"/>
                  <a:pt x="6502" y="3268"/>
                  <a:pt x="6459" y="3268"/>
                </a:cubicBezTo>
                <a:close/>
                <a:moveTo>
                  <a:pt x="7245" y="3268"/>
                </a:moveTo>
                <a:cubicBezTo>
                  <a:pt x="7202" y="3268"/>
                  <a:pt x="7158" y="3285"/>
                  <a:pt x="7125" y="3318"/>
                </a:cubicBezTo>
                <a:cubicBezTo>
                  <a:pt x="7058" y="3383"/>
                  <a:pt x="7058" y="3490"/>
                  <a:pt x="7125" y="3556"/>
                </a:cubicBezTo>
                <a:cubicBezTo>
                  <a:pt x="7191" y="3622"/>
                  <a:pt x="7299" y="3622"/>
                  <a:pt x="7365" y="3556"/>
                </a:cubicBezTo>
                <a:cubicBezTo>
                  <a:pt x="7432" y="3490"/>
                  <a:pt x="7432" y="3383"/>
                  <a:pt x="7365" y="3318"/>
                </a:cubicBezTo>
                <a:cubicBezTo>
                  <a:pt x="7332" y="3285"/>
                  <a:pt x="7289" y="3268"/>
                  <a:pt x="7245" y="3268"/>
                </a:cubicBezTo>
                <a:close/>
                <a:moveTo>
                  <a:pt x="8031" y="3268"/>
                </a:moveTo>
                <a:cubicBezTo>
                  <a:pt x="7988" y="3268"/>
                  <a:pt x="7944" y="3285"/>
                  <a:pt x="7911" y="3318"/>
                </a:cubicBezTo>
                <a:cubicBezTo>
                  <a:pt x="7845" y="3383"/>
                  <a:pt x="7845" y="3490"/>
                  <a:pt x="7911" y="3556"/>
                </a:cubicBezTo>
                <a:cubicBezTo>
                  <a:pt x="7977" y="3622"/>
                  <a:pt x="8085" y="3622"/>
                  <a:pt x="8151" y="3556"/>
                </a:cubicBezTo>
                <a:cubicBezTo>
                  <a:pt x="8217" y="3490"/>
                  <a:pt x="8217" y="3383"/>
                  <a:pt x="8151" y="3318"/>
                </a:cubicBezTo>
                <a:cubicBezTo>
                  <a:pt x="8118" y="3285"/>
                  <a:pt x="8075" y="3268"/>
                  <a:pt x="8031" y="3268"/>
                </a:cubicBezTo>
                <a:close/>
                <a:moveTo>
                  <a:pt x="8818" y="3268"/>
                </a:moveTo>
                <a:cubicBezTo>
                  <a:pt x="8774" y="3268"/>
                  <a:pt x="8730" y="3285"/>
                  <a:pt x="8697" y="3318"/>
                </a:cubicBezTo>
                <a:cubicBezTo>
                  <a:pt x="8631" y="3383"/>
                  <a:pt x="8631" y="3490"/>
                  <a:pt x="8697" y="3556"/>
                </a:cubicBezTo>
                <a:cubicBezTo>
                  <a:pt x="8764" y="3622"/>
                  <a:pt x="8871" y="3622"/>
                  <a:pt x="8937" y="3556"/>
                </a:cubicBezTo>
                <a:cubicBezTo>
                  <a:pt x="9004" y="3490"/>
                  <a:pt x="9004" y="3383"/>
                  <a:pt x="8937" y="3318"/>
                </a:cubicBezTo>
                <a:cubicBezTo>
                  <a:pt x="8904" y="3285"/>
                  <a:pt x="8861" y="3268"/>
                  <a:pt x="8818" y="3268"/>
                </a:cubicBezTo>
                <a:close/>
                <a:moveTo>
                  <a:pt x="9603" y="3268"/>
                </a:moveTo>
                <a:cubicBezTo>
                  <a:pt x="9560" y="3268"/>
                  <a:pt x="9517" y="3285"/>
                  <a:pt x="9483" y="3318"/>
                </a:cubicBezTo>
                <a:cubicBezTo>
                  <a:pt x="9417" y="3383"/>
                  <a:pt x="9417" y="3490"/>
                  <a:pt x="9483" y="3556"/>
                </a:cubicBezTo>
                <a:cubicBezTo>
                  <a:pt x="9550" y="3622"/>
                  <a:pt x="9657" y="3622"/>
                  <a:pt x="9724" y="3556"/>
                </a:cubicBezTo>
                <a:cubicBezTo>
                  <a:pt x="9790" y="3490"/>
                  <a:pt x="9790" y="3383"/>
                  <a:pt x="9724" y="3318"/>
                </a:cubicBezTo>
                <a:cubicBezTo>
                  <a:pt x="9690" y="3285"/>
                  <a:pt x="9647" y="3268"/>
                  <a:pt x="9603" y="3268"/>
                </a:cubicBezTo>
                <a:close/>
                <a:moveTo>
                  <a:pt x="10390" y="3268"/>
                </a:moveTo>
                <a:cubicBezTo>
                  <a:pt x="10346" y="3268"/>
                  <a:pt x="10303" y="3285"/>
                  <a:pt x="10270" y="3318"/>
                </a:cubicBezTo>
                <a:cubicBezTo>
                  <a:pt x="10203" y="3383"/>
                  <a:pt x="10203" y="3490"/>
                  <a:pt x="10270" y="3556"/>
                </a:cubicBezTo>
                <a:cubicBezTo>
                  <a:pt x="10336" y="3622"/>
                  <a:pt x="10444" y="3622"/>
                  <a:pt x="10510" y="3556"/>
                </a:cubicBezTo>
                <a:cubicBezTo>
                  <a:pt x="10576" y="3490"/>
                  <a:pt x="10576" y="3383"/>
                  <a:pt x="10510" y="3318"/>
                </a:cubicBezTo>
                <a:cubicBezTo>
                  <a:pt x="10477" y="3285"/>
                  <a:pt x="10433" y="3268"/>
                  <a:pt x="10390" y="3268"/>
                </a:cubicBezTo>
                <a:close/>
                <a:moveTo>
                  <a:pt x="11176" y="3268"/>
                </a:moveTo>
                <a:cubicBezTo>
                  <a:pt x="11132" y="3268"/>
                  <a:pt x="11089" y="3285"/>
                  <a:pt x="11055" y="3318"/>
                </a:cubicBezTo>
                <a:cubicBezTo>
                  <a:pt x="10989" y="3383"/>
                  <a:pt x="10989" y="3490"/>
                  <a:pt x="11055" y="3556"/>
                </a:cubicBezTo>
                <a:cubicBezTo>
                  <a:pt x="11122" y="3622"/>
                  <a:pt x="11230" y="3622"/>
                  <a:pt x="11296" y="3556"/>
                </a:cubicBezTo>
                <a:cubicBezTo>
                  <a:pt x="11363" y="3490"/>
                  <a:pt x="11363" y="3383"/>
                  <a:pt x="11296" y="3318"/>
                </a:cubicBezTo>
                <a:cubicBezTo>
                  <a:pt x="11263" y="3285"/>
                  <a:pt x="11219" y="3268"/>
                  <a:pt x="11176" y="3268"/>
                </a:cubicBezTo>
                <a:close/>
                <a:moveTo>
                  <a:pt x="11962" y="3268"/>
                </a:moveTo>
                <a:cubicBezTo>
                  <a:pt x="11919" y="3268"/>
                  <a:pt x="11875" y="3285"/>
                  <a:pt x="11842" y="3318"/>
                </a:cubicBezTo>
                <a:cubicBezTo>
                  <a:pt x="11775" y="3383"/>
                  <a:pt x="11775" y="3490"/>
                  <a:pt x="11842" y="3556"/>
                </a:cubicBezTo>
                <a:cubicBezTo>
                  <a:pt x="11908" y="3622"/>
                  <a:pt x="12016" y="3622"/>
                  <a:pt x="12083" y="3556"/>
                </a:cubicBezTo>
                <a:cubicBezTo>
                  <a:pt x="12149" y="3490"/>
                  <a:pt x="12149" y="3383"/>
                  <a:pt x="12083" y="3318"/>
                </a:cubicBezTo>
                <a:cubicBezTo>
                  <a:pt x="12049" y="3285"/>
                  <a:pt x="12006" y="3268"/>
                  <a:pt x="11962" y="3268"/>
                </a:cubicBezTo>
                <a:close/>
                <a:moveTo>
                  <a:pt x="12748" y="3268"/>
                </a:moveTo>
                <a:cubicBezTo>
                  <a:pt x="12705" y="3268"/>
                  <a:pt x="12661" y="3285"/>
                  <a:pt x="12628" y="3318"/>
                </a:cubicBezTo>
                <a:cubicBezTo>
                  <a:pt x="12562" y="3383"/>
                  <a:pt x="12562" y="3490"/>
                  <a:pt x="12628" y="3556"/>
                </a:cubicBezTo>
                <a:cubicBezTo>
                  <a:pt x="12694" y="3622"/>
                  <a:pt x="12802" y="3622"/>
                  <a:pt x="12868" y="3556"/>
                </a:cubicBezTo>
                <a:cubicBezTo>
                  <a:pt x="12935" y="3490"/>
                  <a:pt x="12935" y="3383"/>
                  <a:pt x="12868" y="3318"/>
                </a:cubicBezTo>
                <a:cubicBezTo>
                  <a:pt x="12835" y="3285"/>
                  <a:pt x="12792" y="3268"/>
                  <a:pt x="12748" y="3268"/>
                </a:cubicBezTo>
                <a:close/>
                <a:moveTo>
                  <a:pt x="13535" y="3268"/>
                </a:moveTo>
                <a:cubicBezTo>
                  <a:pt x="13491" y="3268"/>
                  <a:pt x="13447" y="3285"/>
                  <a:pt x="13414" y="3318"/>
                </a:cubicBezTo>
                <a:cubicBezTo>
                  <a:pt x="13348" y="3383"/>
                  <a:pt x="13348" y="3490"/>
                  <a:pt x="13414" y="3556"/>
                </a:cubicBezTo>
                <a:cubicBezTo>
                  <a:pt x="13481" y="3622"/>
                  <a:pt x="13588" y="3622"/>
                  <a:pt x="13654" y="3556"/>
                </a:cubicBezTo>
                <a:cubicBezTo>
                  <a:pt x="13721" y="3490"/>
                  <a:pt x="13721" y="3383"/>
                  <a:pt x="13654" y="3318"/>
                </a:cubicBezTo>
                <a:cubicBezTo>
                  <a:pt x="13621" y="3285"/>
                  <a:pt x="13578" y="3268"/>
                  <a:pt x="13535" y="3268"/>
                </a:cubicBezTo>
                <a:close/>
                <a:moveTo>
                  <a:pt x="14320" y="3268"/>
                </a:moveTo>
                <a:cubicBezTo>
                  <a:pt x="14277" y="3268"/>
                  <a:pt x="14234" y="3285"/>
                  <a:pt x="14201" y="3318"/>
                </a:cubicBezTo>
                <a:cubicBezTo>
                  <a:pt x="14134" y="3383"/>
                  <a:pt x="14134" y="3490"/>
                  <a:pt x="14201" y="3556"/>
                </a:cubicBezTo>
                <a:cubicBezTo>
                  <a:pt x="14267" y="3622"/>
                  <a:pt x="14374" y="3622"/>
                  <a:pt x="14441" y="3556"/>
                </a:cubicBezTo>
                <a:cubicBezTo>
                  <a:pt x="14507" y="3490"/>
                  <a:pt x="14507" y="3383"/>
                  <a:pt x="14441" y="3318"/>
                </a:cubicBezTo>
                <a:cubicBezTo>
                  <a:pt x="14408" y="3285"/>
                  <a:pt x="14364" y="3268"/>
                  <a:pt x="14320" y="3268"/>
                </a:cubicBezTo>
                <a:close/>
                <a:moveTo>
                  <a:pt x="15107" y="3268"/>
                </a:moveTo>
                <a:cubicBezTo>
                  <a:pt x="15063" y="3268"/>
                  <a:pt x="15019" y="3285"/>
                  <a:pt x="14986" y="3318"/>
                </a:cubicBezTo>
                <a:cubicBezTo>
                  <a:pt x="14920" y="3383"/>
                  <a:pt x="14920" y="3490"/>
                  <a:pt x="14986" y="3556"/>
                </a:cubicBezTo>
                <a:cubicBezTo>
                  <a:pt x="15053" y="3622"/>
                  <a:pt x="15161" y="3622"/>
                  <a:pt x="15227" y="3556"/>
                </a:cubicBezTo>
                <a:cubicBezTo>
                  <a:pt x="15293" y="3490"/>
                  <a:pt x="15293" y="3383"/>
                  <a:pt x="15227" y="3318"/>
                </a:cubicBezTo>
                <a:cubicBezTo>
                  <a:pt x="15194" y="3285"/>
                  <a:pt x="15150" y="3268"/>
                  <a:pt x="15107" y="3268"/>
                </a:cubicBezTo>
                <a:close/>
                <a:moveTo>
                  <a:pt x="15893" y="3268"/>
                </a:moveTo>
                <a:cubicBezTo>
                  <a:pt x="15849" y="3268"/>
                  <a:pt x="15806" y="3285"/>
                  <a:pt x="15772" y="3318"/>
                </a:cubicBezTo>
                <a:cubicBezTo>
                  <a:pt x="15706" y="3383"/>
                  <a:pt x="15706" y="3490"/>
                  <a:pt x="15772" y="3556"/>
                </a:cubicBezTo>
                <a:cubicBezTo>
                  <a:pt x="15839" y="3622"/>
                  <a:pt x="15947" y="3622"/>
                  <a:pt x="16013" y="3556"/>
                </a:cubicBezTo>
                <a:cubicBezTo>
                  <a:pt x="16080" y="3490"/>
                  <a:pt x="16080" y="3383"/>
                  <a:pt x="16013" y="3318"/>
                </a:cubicBezTo>
                <a:cubicBezTo>
                  <a:pt x="15980" y="3285"/>
                  <a:pt x="15936" y="3268"/>
                  <a:pt x="15893" y="3268"/>
                </a:cubicBezTo>
                <a:close/>
                <a:moveTo>
                  <a:pt x="16679" y="3268"/>
                </a:moveTo>
                <a:cubicBezTo>
                  <a:pt x="16636" y="3268"/>
                  <a:pt x="16592" y="3285"/>
                  <a:pt x="16559" y="3318"/>
                </a:cubicBezTo>
                <a:cubicBezTo>
                  <a:pt x="16492" y="3383"/>
                  <a:pt x="16492" y="3490"/>
                  <a:pt x="16559" y="3556"/>
                </a:cubicBezTo>
                <a:cubicBezTo>
                  <a:pt x="16625" y="3622"/>
                  <a:pt x="16733" y="3622"/>
                  <a:pt x="16800" y="3556"/>
                </a:cubicBezTo>
                <a:cubicBezTo>
                  <a:pt x="16866" y="3490"/>
                  <a:pt x="16866" y="3383"/>
                  <a:pt x="16800" y="3318"/>
                </a:cubicBezTo>
                <a:cubicBezTo>
                  <a:pt x="16766" y="3285"/>
                  <a:pt x="16723" y="3268"/>
                  <a:pt x="16679" y="3268"/>
                </a:cubicBezTo>
                <a:close/>
                <a:moveTo>
                  <a:pt x="17465" y="3268"/>
                </a:moveTo>
                <a:cubicBezTo>
                  <a:pt x="17422" y="3268"/>
                  <a:pt x="17378" y="3285"/>
                  <a:pt x="17345" y="3318"/>
                </a:cubicBezTo>
                <a:cubicBezTo>
                  <a:pt x="17279" y="3383"/>
                  <a:pt x="17279" y="3490"/>
                  <a:pt x="17345" y="3556"/>
                </a:cubicBezTo>
                <a:cubicBezTo>
                  <a:pt x="17411" y="3622"/>
                  <a:pt x="17519" y="3622"/>
                  <a:pt x="17585" y="3556"/>
                </a:cubicBezTo>
                <a:cubicBezTo>
                  <a:pt x="17652" y="3490"/>
                  <a:pt x="17652" y="3383"/>
                  <a:pt x="17585" y="3318"/>
                </a:cubicBezTo>
                <a:cubicBezTo>
                  <a:pt x="17552" y="3285"/>
                  <a:pt x="17509" y="3268"/>
                  <a:pt x="17465" y="3268"/>
                </a:cubicBezTo>
                <a:close/>
                <a:moveTo>
                  <a:pt x="18252" y="3268"/>
                </a:moveTo>
                <a:cubicBezTo>
                  <a:pt x="18208" y="3268"/>
                  <a:pt x="18165" y="3285"/>
                  <a:pt x="18131" y="3318"/>
                </a:cubicBezTo>
                <a:cubicBezTo>
                  <a:pt x="18065" y="3383"/>
                  <a:pt x="18065" y="3490"/>
                  <a:pt x="18131" y="3556"/>
                </a:cubicBezTo>
                <a:cubicBezTo>
                  <a:pt x="18198" y="3622"/>
                  <a:pt x="18305" y="3622"/>
                  <a:pt x="18371" y="3556"/>
                </a:cubicBezTo>
                <a:cubicBezTo>
                  <a:pt x="18438" y="3490"/>
                  <a:pt x="18438" y="3383"/>
                  <a:pt x="18371" y="3318"/>
                </a:cubicBezTo>
                <a:cubicBezTo>
                  <a:pt x="18338" y="3285"/>
                  <a:pt x="18295" y="3268"/>
                  <a:pt x="18252" y="3268"/>
                </a:cubicBezTo>
                <a:close/>
                <a:moveTo>
                  <a:pt x="19037" y="3268"/>
                </a:moveTo>
                <a:cubicBezTo>
                  <a:pt x="18994" y="3268"/>
                  <a:pt x="18951" y="3285"/>
                  <a:pt x="18918" y="3318"/>
                </a:cubicBezTo>
                <a:cubicBezTo>
                  <a:pt x="18851" y="3383"/>
                  <a:pt x="18851" y="3490"/>
                  <a:pt x="18918" y="3556"/>
                </a:cubicBezTo>
                <a:cubicBezTo>
                  <a:pt x="18984" y="3622"/>
                  <a:pt x="19091" y="3622"/>
                  <a:pt x="19158" y="3556"/>
                </a:cubicBezTo>
                <a:cubicBezTo>
                  <a:pt x="19224" y="3490"/>
                  <a:pt x="19224" y="3383"/>
                  <a:pt x="19158" y="3318"/>
                </a:cubicBezTo>
                <a:cubicBezTo>
                  <a:pt x="19125" y="3285"/>
                  <a:pt x="19081" y="3268"/>
                  <a:pt x="19037" y="3268"/>
                </a:cubicBezTo>
                <a:close/>
                <a:moveTo>
                  <a:pt x="19824" y="3268"/>
                </a:moveTo>
                <a:cubicBezTo>
                  <a:pt x="19780" y="3268"/>
                  <a:pt x="19736" y="3285"/>
                  <a:pt x="19703" y="3318"/>
                </a:cubicBezTo>
                <a:cubicBezTo>
                  <a:pt x="19637" y="3383"/>
                  <a:pt x="19637" y="3490"/>
                  <a:pt x="19703" y="3556"/>
                </a:cubicBezTo>
                <a:cubicBezTo>
                  <a:pt x="19770" y="3622"/>
                  <a:pt x="19878" y="3622"/>
                  <a:pt x="19944" y="3556"/>
                </a:cubicBezTo>
                <a:cubicBezTo>
                  <a:pt x="20010" y="3490"/>
                  <a:pt x="20010" y="3383"/>
                  <a:pt x="19944" y="3318"/>
                </a:cubicBezTo>
                <a:cubicBezTo>
                  <a:pt x="19911" y="3285"/>
                  <a:pt x="19867" y="3268"/>
                  <a:pt x="19824" y="3268"/>
                </a:cubicBezTo>
                <a:close/>
                <a:moveTo>
                  <a:pt x="20610" y="3268"/>
                </a:moveTo>
                <a:cubicBezTo>
                  <a:pt x="20566" y="3268"/>
                  <a:pt x="20523" y="3285"/>
                  <a:pt x="20490" y="3318"/>
                </a:cubicBezTo>
                <a:cubicBezTo>
                  <a:pt x="20423" y="3383"/>
                  <a:pt x="20423" y="3490"/>
                  <a:pt x="20490" y="3556"/>
                </a:cubicBezTo>
                <a:cubicBezTo>
                  <a:pt x="20556" y="3622"/>
                  <a:pt x="20664" y="3622"/>
                  <a:pt x="20730" y="3556"/>
                </a:cubicBezTo>
                <a:cubicBezTo>
                  <a:pt x="20797" y="3490"/>
                  <a:pt x="20797" y="3383"/>
                  <a:pt x="20730" y="3318"/>
                </a:cubicBezTo>
                <a:cubicBezTo>
                  <a:pt x="20697" y="3285"/>
                  <a:pt x="20653" y="3268"/>
                  <a:pt x="20610" y="3268"/>
                </a:cubicBezTo>
                <a:close/>
                <a:moveTo>
                  <a:pt x="21396" y="3268"/>
                </a:moveTo>
                <a:cubicBezTo>
                  <a:pt x="21353" y="3268"/>
                  <a:pt x="21309" y="3285"/>
                  <a:pt x="21276" y="3318"/>
                </a:cubicBezTo>
                <a:cubicBezTo>
                  <a:pt x="21209" y="3383"/>
                  <a:pt x="21209" y="3490"/>
                  <a:pt x="21276" y="3556"/>
                </a:cubicBezTo>
                <a:cubicBezTo>
                  <a:pt x="21342" y="3622"/>
                  <a:pt x="21450" y="3622"/>
                  <a:pt x="21517" y="3556"/>
                </a:cubicBezTo>
                <a:cubicBezTo>
                  <a:pt x="21583" y="3490"/>
                  <a:pt x="21583" y="3383"/>
                  <a:pt x="21517" y="3318"/>
                </a:cubicBezTo>
                <a:cubicBezTo>
                  <a:pt x="21483" y="3285"/>
                  <a:pt x="21440" y="3268"/>
                  <a:pt x="21396" y="3268"/>
                </a:cubicBezTo>
                <a:close/>
                <a:moveTo>
                  <a:pt x="169" y="4086"/>
                </a:moveTo>
                <a:cubicBezTo>
                  <a:pt x="126" y="4086"/>
                  <a:pt x="83" y="4102"/>
                  <a:pt x="49" y="4135"/>
                </a:cubicBezTo>
                <a:cubicBezTo>
                  <a:pt x="-17" y="4200"/>
                  <a:pt x="-17" y="4307"/>
                  <a:pt x="49" y="4373"/>
                </a:cubicBezTo>
                <a:cubicBezTo>
                  <a:pt x="116" y="4439"/>
                  <a:pt x="223" y="4439"/>
                  <a:pt x="290" y="4373"/>
                </a:cubicBezTo>
                <a:cubicBezTo>
                  <a:pt x="356" y="4307"/>
                  <a:pt x="356" y="4200"/>
                  <a:pt x="290" y="4135"/>
                </a:cubicBezTo>
                <a:cubicBezTo>
                  <a:pt x="256" y="4102"/>
                  <a:pt x="213" y="4086"/>
                  <a:pt x="169" y="4086"/>
                </a:cubicBezTo>
                <a:close/>
                <a:moveTo>
                  <a:pt x="955" y="4086"/>
                </a:moveTo>
                <a:cubicBezTo>
                  <a:pt x="912" y="4086"/>
                  <a:pt x="869" y="4102"/>
                  <a:pt x="836" y="4135"/>
                </a:cubicBezTo>
                <a:cubicBezTo>
                  <a:pt x="769" y="4200"/>
                  <a:pt x="769" y="4307"/>
                  <a:pt x="836" y="4373"/>
                </a:cubicBezTo>
                <a:cubicBezTo>
                  <a:pt x="902" y="4439"/>
                  <a:pt x="1009" y="4439"/>
                  <a:pt x="1076" y="4373"/>
                </a:cubicBezTo>
                <a:cubicBezTo>
                  <a:pt x="1142" y="4307"/>
                  <a:pt x="1142" y="4200"/>
                  <a:pt x="1076" y="4135"/>
                </a:cubicBezTo>
                <a:cubicBezTo>
                  <a:pt x="1043" y="4102"/>
                  <a:pt x="999" y="4086"/>
                  <a:pt x="955" y="4086"/>
                </a:cubicBezTo>
                <a:close/>
                <a:moveTo>
                  <a:pt x="1742" y="4086"/>
                </a:moveTo>
                <a:cubicBezTo>
                  <a:pt x="1698" y="4086"/>
                  <a:pt x="1654" y="4102"/>
                  <a:pt x="1621" y="4135"/>
                </a:cubicBezTo>
                <a:cubicBezTo>
                  <a:pt x="1555" y="4200"/>
                  <a:pt x="1555" y="4307"/>
                  <a:pt x="1621" y="4373"/>
                </a:cubicBezTo>
                <a:cubicBezTo>
                  <a:pt x="1688" y="4439"/>
                  <a:pt x="1796" y="4439"/>
                  <a:pt x="1862" y="4373"/>
                </a:cubicBezTo>
                <a:cubicBezTo>
                  <a:pt x="1928" y="4307"/>
                  <a:pt x="1928" y="4200"/>
                  <a:pt x="1862" y="4135"/>
                </a:cubicBezTo>
                <a:cubicBezTo>
                  <a:pt x="1829" y="4102"/>
                  <a:pt x="1785" y="4086"/>
                  <a:pt x="1742" y="4086"/>
                </a:cubicBezTo>
                <a:close/>
                <a:moveTo>
                  <a:pt x="2528" y="4086"/>
                </a:moveTo>
                <a:cubicBezTo>
                  <a:pt x="2484" y="4086"/>
                  <a:pt x="2441" y="4102"/>
                  <a:pt x="2408" y="4135"/>
                </a:cubicBezTo>
                <a:cubicBezTo>
                  <a:pt x="2341" y="4200"/>
                  <a:pt x="2341" y="4307"/>
                  <a:pt x="2408" y="4373"/>
                </a:cubicBezTo>
                <a:cubicBezTo>
                  <a:pt x="2474" y="4439"/>
                  <a:pt x="2582" y="4439"/>
                  <a:pt x="2648" y="4373"/>
                </a:cubicBezTo>
                <a:cubicBezTo>
                  <a:pt x="2715" y="4307"/>
                  <a:pt x="2715" y="4200"/>
                  <a:pt x="2648" y="4135"/>
                </a:cubicBezTo>
                <a:cubicBezTo>
                  <a:pt x="2615" y="4102"/>
                  <a:pt x="2571" y="4086"/>
                  <a:pt x="2528" y="4086"/>
                </a:cubicBezTo>
                <a:close/>
                <a:moveTo>
                  <a:pt x="3314" y="4086"/>
                </a:moveTo>
                <a:cubicBezTo>
                  <a:pt x="3271" y="4086"/>
                  <a:pt x="3227" y="4102"/>
                  <a:pt x="3194" y="4135"/>
                </a:cubicBezTo>
                <a:cubicBezTo>
                  <a:pt x="3127" y="4200"/>
                  <a:pt x="3127" y="4307"/>
                  <a:pt x="3194" y="4373"/>
                </a:cubicBezTo>
                <a:cubicBezTo>
                  <a:pt x="3260" y="4439"/>
                  <a:pt x="3368" y="4439"/>
                  <a:pt x="3434" y="4373"/>
                </a:cubicBezTo>
                <a:cubicBezTo>
                  <a:pt x="3500" y="4307"/>
                  <a:pt x="3500" y="4200"/>
                  <a:pt x="3434" y="4135"/>
                </a:cubicBezTo>
                <a:cubicBezTo>
                  <a:pt x="3401" y="4102"/>
                  <a:pt x="3358" y="4086"/>
                  <a:pt x="3314" y="4086"/>
                </a:cubicBezTo>
                <a:close/>
                <a:moveTo>
                  <a:pt x="4101" y="4086"/>
                </a:moveTo>
                <a:cubicBezTo>
                  <a:pt x="4057" y="4086"/>
                  <a:pt x="4013" y="4102"/>
                  <a:pt x="3980" y="4135"/>
                </a:cubicBezTo>
                <a:cubicBezTo>
                  <a:pt x="3914" y="4200"/>
                  <a:pt x="3914" y="4307"/>
                  <a:pt x="3980" y="4373"/>
                </a:cubicBezTo>
                <a:cubicBezTo>
                  <a:pt x="4047" y="4439"/>
                  <a:pt x="4154" y="4439"/>
                  <a:pt x="4220" y="4373"/>
                </a:cubicBezTo>
                <a:cubicBezTo>
                  <a:pt x="4287" y="4307"/>
                  <a:pt x="4287" y="4200"/>
                  <a:pt x="4220" y="4135"/>
                </a:cubicBezTo>
                <a:cubicBezTo>
                  <a:pt x="4187" y="4102"/>
                  <a:pt x="4144" y="4086"/>
                  <a:pt x="4101" y="4086"/>
                </a:cubicBezTo>
                <a:close/>
                <a:moveTo>
                  <a:pt x="4886" y="4086"/>
                </a:moveTo>
                <a:cubicBezTo>
                  <a:pt x="4843" y="4086"/>
                  <a:pt x="4800" y="4102"/>
                  <a:pt x="4766" y="4135"/>
                </a:cubicBezTo>
                <a:cubicBezTo>
                  <a:pt x="4700" y="4200"/>
                  <a:pt x="4700" y="4307"/>
                  <a:pt x="4766" y="4373"/>
                </a:cubicBezTo>
                <a:cubicBezTo>
                  <a:pt x="4833" y="4439"/>
                  <a:pt x="4940" y="4439"/>
                  <a:pt x="5007" y="4373"/>
                </a:cubicBezTo>
                <a:cubicBezTo>
                  <a:pt x="5073" y="4307"/>
                  <a:pt x="5073" y="4200"/>
                  <a:pt x="5007" y="4135"/>
                </a:cubicBezTo>
                <a:cubicBezTo>
                  <a:pt x="4973" y="4102"/>
                  <a:pt x="4930" y="4086"/>
                  <a:pt x="4886" y="4086"/>
                </a:cubicBezTo>
                <a:close/>
                <a:moveTo>
                  <a:pt x="5672" y="4086"/>
                </a:moveTo>
                <a:cubicBezTo>
                  <a:pt x="5629" y="4086"/>
                  <a:pt x="5586" y="4102"/>
                  <a:pt x="5553" y="4135"/>
                </a:cubicBezTo>
                <a:cubicBezTo>
                  <a:pt x="5486" y="4200"/>
                  <a:pt x="5486" y="4307"/>
                  <a:pt x="5553" y="4373"/>
                </a:cubicBezTo>
                <a:cubicBezTo>
                  <a:pt x="5619" y="4439"/>
                  <a:pt x="5726" y="4439"/>
                  <a:pt x="5793" y="4373"/>
                </a:cubicBezTo>
                <a:cubicBezTo>
                  <a:pt x="5859" y="4307"/>
                  <a:pt x="5859" y="4200"/>
                  <a:pt x="5793" y="4135"/>
                </a:cubicBezTo>
                <a:cubicBezTo>
                  <a:pt x="5760" y="4102"/>
                  <a:pt x="5716" y="4086"/>
                  <a:pt x="5672" y="4086"/>
                </a:cubicBezTo>
                <a:close/>
                <a:moveTo>
                  <a:pt x="6459" y="4086"/>
                </a:moveTo>
                <a:cubicBezTo>
                  <a:pt x="6415" y="4086"/>
                  <a:pt x="6372" y="4102"/>
                  <a:pt x="6338" y="4135"/>
                </a:cubicBezTo>
                <a:cubicBezTo>
                  <a:pt x="6272" y="4200"/>
                  <a:pt x="6272" y="4307"/>
                  <a:pt x="6338" y="4373"/>
                </a:cubicBezTo>
                <a:cubicBezTo>
                  <a:pt x="6405" y="4439"/>
                  <a:pt x="6513" y="4439"/>
                  <a:pt x="6579" y="4373"/>
                </a:cubicBezTo>
                <a:cubicBezTo>
                  <a:pt x="6646" y="4307"/>
                  <a:pt x="6646" y="4200"/>
                  <a:pt x="6579" y="4135"/>
                </a:cubicBezTo>
                <a:cubicBezTo>
                  <a:pt x="6546" y="4102"/>
                  <a:pt x="6502" y="4086"/>
                  <a:pt x="6459" y="4086"/>
                </a:cubicBezTo>
                <a:close/>
                <a:moveTo>
                  <a:pt x="7245" y="4086"/>
                </a:moveTo>
                <a:cubicBezTo>
                  <a:pt x="7202" y="4086"/>
                  <a:pt x="7158" y="4102"/>
                  <a:pt x="7125" y="4135"/>
                </a:cubicBezTo>
                <a:cubicBezTo>
                  <a:pt x="7058" y="4200"/>
                  <a:pt x="7058" y="4307"/>
                  <a:pt x="7125" y="4373"/>
                </a:cubicBezTo>
                <a:cubicBezTo>
                  <a:pt x="7191" y="4439"/>
                  <a:pt x="7299" y="4439"/>
                  <a:pt x="7365" y="4373"/>
                </a:cubicBezTo>
                <a:cubicBezTo>
                  <a:pt x="7432" y="4307"/>
                  <a:pt x="7432" y="4200"/>
                  <a:pt x="7365" y="4135"/>
                </a:cubicBezTo>
                <a:cubicBezTo>
                  <a:pt x="7332" y="4102"/>
                  <a:pt x="7289" y="4086"/>
                  <a:pt x="7245" y="4086"/>
                </a:cubicBezTo>
                <a:close/>
                <a:moveTo>
                  <a:pt x="8031" y="4086"/>
                </a:moveTo>
                <a:cubicBezTo>
                  <a:pt x="7988" y="4086"/>
                  <a:pt x="7944" y="4102"/>
                  <a:pt x="7911" y="4135"/>
                </a:cubicBezTo>
                <a:cubicBezTo>
                  <a:pt x="7845" y="4200"/>
                  <a:pt x="7845" y="4307"/>
                  <a:pt x="7911" y="4373"/>
                </a:cubicBezTo>
                <a:cubicBezTo>
                  <a:pt x="7977" y="4439"/>
                  <a:pt x="8085" y="4439"/>
                  <a:pt x="8151" y="4373"/>
                </a:cubicBezTo>
                <a:cubicBezTo>
                  <a:pt x="8217" y="4307"/>
                  <a:pt x="8217" y="4200"/>
                  <a:pt x="8151" y="4135"/>
                </a:cubicBezTo>
                <a:cubicBezTo>
                  <a:pt x="8118" y="4102"/>
                  <a:pt x="8075" y="4086"/>
                  <a:pt x="8031" y="4086"/>
                </a:cubicBezTo>
                <a:close/>
                <a:moveTo>
                  <a:pt x="8818" y="4086"/>
                </a:moveTo>
                <a:cubicBezTo>
                  <a:pt x="8774" y="4086"/>
                  <a:pt x="8730" y="4102"/>
                  <a:pt x="8697" y="4135"/>
                </a:cubicBezTo>
                <a:cubicBezTo>
                  <a:pt x="8631" y="4200"/>
                  <a:pt x="8631" y="4307"/>
                  <a:pt x="8697" y="4373"/>
                </a:cubicBezTo>
                <a:cubicBezTo>
                  <a:pt x="8764" y="4439"/>
                  <a:pt x="8871" y="4439"/>
                  <a:pt x="8937" y="4373"/>
                </a:cubicBezTo>
                <a:cubicBezTo>
                  <a:pt x="9004" y="4307"/>
                  <a:pt x="9004" y="4200"/>
                  <a:pt x="8937" y="4135"/>
                </a:cubicBezTo>
                <a:cubicBezTo>
                  <a:pt x="8904" y="4102"/>
                  <a:pt x="8861" y="4086"/>
                  <a:pt x="8818" y="4086"/>
                </a:cubicBezTo>
                <a:close/>
                <a:moveTo>
                  <a:pt x="9603" y="4086"/>
                </a:moveTo>
                <a:cubicBezTo>
                  <a:pt x="9560" y="4086"/>
                  <a:pt x="9517" y="4102"/>
                  <a:pt x="9483" y="4135"/>
                </a:cubicBezTo>
                <a:cubicBezTo>
                  <a:pt x="9417" y="4200"/>
                  <a:pt x="9417" y="4307"/>
                  <a:pt x="9483" y="4373"/>
                </a:cubicBezTo>
                <a:cubicBezTo>
                  <a:pt x="9550" y="4439"/>
                  <a:pt x="9657" y="4439"/>
                  <a:pt x="9724" y="4373"/>
                </a:cubicBezTo>
                <a:cubicBezTo>
                  <a:pt x="9790" y="4307"/>
                  <a:pt x="9790" y="4200"/>
                  <a:pt x="9724" y="4135"/>
                </a:cubicBezTo>
                <a:cubicBezTo>
                  <a:pt x="9690" y="4102"/>
                  <a:pt x="9647" y="4086"/>
                  <a:pt x="9603" y="4086"/>
                </a:cubicBezTo>
                <a:close/>
                <a:moveTo>
                  <a:pt x="10390" y="4086"/>
                </a:moveTo>
                <a:cubicBezTo>
                  <a:pt x="10346" y="4086"/>
                  <a:pt x="10303" y="4102"/>
                  <a:pt x="10270" y="4135"/>
                </a:cubicBezTo>
                <a:cubicBezTo>
                  <a:pt x="10203" y="4200"/>
                  <a:pt x="10203" y="4307"/>
                  <a:pt x="10270" y="4373"/>
                </a:cubicBezTo>
                <a:cubicBezTo>
                  <a:pt x="10336" y="4439"/>
                  <a:pt x="10444" y="4439"/>
                  <a:pt x="10510" y="4373"/>
                </a:cubicBezTo>
                <a:cubicBezTo>
                  <a:pt x="10576" y="4307"/>
                  <a:pt x="10576" y="4200"/>
                  <a:pt x="10510" y="4135"/>
                </a:cubicBezTo>
                <a:cubicBezTo>
                  <a:pt x="10477" y="4102"/>
                  <a:pt x="10433" y="4086"/>
                  <a:pt x="10390" y="4086"/>
                </a:cubicBezTo>
                <a:close/>
                <a:moveTo>
                  <a:pt x="11176" y="4086"/>
                </a:moveTo>
                <a:cubicBezTo>
                  <a:pt x="11132" y="4086"/>
                  <a:pt x="11089" y="4102"/>
                  <a:pt x="11055" y="4135"/>
                </a:cubicBezTo>
                <a:cubicBezTo>
                  <a:pt x="10989" y="4200"/>
                  <a:pt x="10989" y="4307"/>
                  <a:pt x="11055" y="4373"/>
                </a:cubicBezTo>
                <a:cubicBezTo>
                  <a:pt x="11122" y="4439"/>
                  <a:pt x="11230" y="4439"/>
                  <a:pt x="11296" y="4373"/>
                </a:cubicBezTo>
                <a:cubicBezTo>
                  <a:pt x="11363" y="4307"/>
                  <a:pt x="11363" y="4200"/>
                  <a:pt x="11296" y="4135"/>
                </a:cubicBezTo>
                <a:cubicBezTo>
                  <a:pt x="11263" y="4102"/>
                  <a:pt x="11219" y="4086"/>
                  <a:pt x="11176" y="4086"/>
                </a:cubicBezTo>
                <a:close/>
                <a:moveTo>
                  <a:pt x="11962" y="4086"/>
                </a:moveTo>
                <a:cubicBezTo>
                  <a:pt x="11919" y="4086"/>
                  <a:pt x="11875" y="4102"/>
                  <a:pt x="11842" y="4135"/>
                </a:cubicBezTo>
                <a:cubicBezTo>
                  <a:pt x="11775" y="4200"/>
                  <a:pt x="11775" y="4307"/>
                  <a:pt x="11842" y="4373"/>
                </a:cubicBezTo>
                <a:cubicBezTo>
                  <a:pt x="11908" y="4439"/>
                  <a:pt x="12016" y="4439"/>
                  <a:pt x="12083" y="4373"/>
                </a:cubicBezTo>
                <a:cubicBezTo>
                  <a:pt x="12149" y="4307"/>
                  <a:pt x="12149" y="4200"/>
                  <a:pt x="12083" y="4135"/>
                </a:cubicBezTo>
                <a:cubicBezTo>
                  <a:pt x="12049" y="4102"/>
                  <a:pt x="12006" y="4086"/>
                  <a:pt x="11962" y="4086"/>
                </a:cubicBezTo>
                <a:close/>
                <a:moveTo>
                  <a:pt x="12748" y="4086"/>
                </a:moveTo>
                <a:cubicBezTo>
                  <a:pt x="12705" y="4086"/>
                  <a:pt x="12661" y="4102"/>
                  <a:pt x="12628" y="4135"/>
                </a:cubicBezTo>
                <a:cubicBezTo>
                  <a:pt x="12562" y="4200"/>
                  <a:pt x="12562" y="4307"/>
                  <a:pt x="12628" y="4373"/>
                </a:cubicBezTo>
                <a:cubicBezTo>
                  <a:pt x="12694" y="4439"/>
                  <a:pt x="12802" y="4439"/>
                  <a:pt x="12868" y="4373"/>
                </a:cubicBezTo>
                <a:cubicBezTo>
                  <a:pt x="12935" y="4307"/>
                  <a:pt x="12935" y="4200"/>
                  <a:pt x="12868" y="4135"/>
                </a:cubicBezTo>
                <a:cubicBezTo>
                  <a:pt x="12835" y="4102"/>
                  <a:pt x="12792" y="4086"/>
                  <a:pt x="12748" y="4086"/>
                </a:cubicBezTo>
                <a:close/>
                <a:moveTo>
                  <a:pt x="13535" y="4086"/>
                </a:moveTo>
                <a:cubicBezTo>
                  <a:pt x="13491" y="4086"/>
                  <a:pt x="13447" y="4102"/>
                  <a:pt x="13414" y="4135"/>
                </a:cubicBezTo>
                <a:cubicBezTo>
                  <a:pt x="13348" y="4200"/>
                  <a:pt x="13348" y="4307"/>
                  <a:pt x="13414" y="4373"/>
                </a:cubicBezTo>
                <a:cubicBezTo>
                  <a:pt x="13481" y="4439"/>
                  <a:pt x="13588" y="4439"/>
                  <a:pt x="13654" y="4373"/>
                </a:cubicBezTo>
                <a:cubicBezTo>
                  <a:pt x="13721" y="4307"/>
                  <a:pt x="13721" y="4200"/>
                  <a:pt x="13654" y="4135"/>
                </a:cubicBezTo>
                <a:cubicBezTo>
                  <a:pt x="13621" y="4102"/>
                  <a:pt x="13578" y="4086"/>
                  <a:pt x="13535" y="4086"/>
                </a:cubicBezTo>
                <a:close/>
                <a:moveTo>
                  <a:pt x="14320" y="4086"/>
                </a:moveTo>
                <a:cubicBezTo>
                  <a:pt x="14277" y="4086"/>
                  <a:pt x="14234" y="4102"/>
                  <a:pt x="14201" y="4135"/>
                </a:cubicBezTo>
                <a:cubicBezTo>
                  <a:pt x="14134" y="4200"/>
                  <a:pt x="14134" y="4307"/>
                  <a:pt x="14201" y="4373"/>
                </a:cubicBezTo>
                <a:cubicBezTo>
                  <a:pt x="14267" y="4439"/>
                  <a:pt x="14374" y="4439"/>
                  <a:pt x="14441" y="4373"/>
                </a:cubicBezTo>
                <a:cubicBezTo>
                  <a:pt x="14507" y="4307"/>
                  <a:pt x="14507" y="4200"/>
                  <a:pt x="14441" y="4135"/>
                </a:cubicBezTo>
                <a:cubicBezTo>
                  <a:pt x="14408" y="4102"/>
                  <a:pt x="14364" y="4086"/>
                  <a:pt x="14320" y="4086"/>
                </a:cubicBezTo>
                <a:close/>
                <a:moveTo>
                  <a:pt x="15107" y="4086"/>
                </a:moveTo>
                <a:cubicBezTo>
                  <a:pt x="15063" y="4086"/>
                  <a:pt x="15019" y="4102"/>
                  <a:pt x="14986" y="4135"/>
                </a:cubicBezTo>
                <a:cubicBezTo>
                  <a:pt x="14920" y="4200"/>
                  <a:pt x="14920" y="4307"/>
                  <a:pt x="14986" y="4373"/>
                </a:cubicBezTo>
                <a:cubicBezTo>
                  <a:pt x="15053" y="4439"/>
                  <a:pt x="15161" y="4439"/>
                  <a:pt x="15227" y="4373"/>
                </a:cubicBezTo>
                <a:cubicBezTo>
                  <a:pt x="15293" y="4307"/>
                  <a:pt x="15293" y="4200"/>
                  <a:pt x="15227" y="4135"/>
                </a:cubicBezTo>
                <a:cubicBezTo>
                  <a:pt x="15194" y="4102"/>
                  <a:pt x="15150" y="4086"/>
                  <a:pt x="15107" y="4086"/>
                </a:cubicBezTo>
                <a:close/>
                <a:moveTo>
                  <a:pt x="15893" y="4086"/>
                </a:moveTo>
                <a:cubicBezTo>
                  <a:pt x="15849" y="4086"/>
                  <a:pt x="15806" y="4102"/>
                  <a:pt x="15772" y="4135"/>
                </a:cubicBezTo>
                <a:cubicBezTo>
                  <a:pt x="15706" y="4200"/>
                  <a:pt x="15706" y="4307"/>
                  <a:pt x="15772" y="4373"/>
                </a:cubicBezTo>
                <a:cubicBezTo>
                  <a:pt x="15839" y="4439"/>
                  <a:pt x="15947" y="4439"/>
                  <a:pt x="16013" y="4373"/>
                </a:cubicBezTo>
                <a:cubicBezTo>
                  <a:pt x="16080" y="4307"/>
                  <a:pt x="16080" y="4200"/>
                  <a:pt x="16013" y="4135"/>
                </a:cubicBezTo>
                <a:cubicBezTo>
                  <a:pt x="15980" y="4102"/>
                  <a:pt x="15936" y="4086"/>
                  <a:pt x="15893" y="4086"/>
                </a:cubicBezTo>
                <a:close/>
                <a:moveTo>
                  <a:pt x="16679" y="4086"/>
                </a:moveTo>
                <a:cubicBezTo>
                  <a:pt x="16636" y="4086"/>
                  <a:pt x="16592" y="4102"/>
                  <a:pt x="16559" y="4135"/>
                </a:cubicBezTo>
                <a:cubicBezTo>
                  <a:pt x="16492" y="4200"/>
                  <a:pt x="16492" y="4307"/>
                  <a:pt x="16559" y="4373"/>
                </a:cubicBezTo>
                <a:cubicBezTo>
                  <a:pt x="16625" y="4439"/>
                  <a:pt x="16733" y="4439"/>
                  <a:pt x="16800" y="4373"/>
                </a:cubicBezTo>
                <a:cubicBezTo>
                  <a:pt x="16866" y="4307"/>
                  <a:pt x="16866" y="4200"/>
                  <a:pt x="16800" y="4135"/>
                </a:cubicBezTo>
                <a:cubicBezTo>
                  <a:pt x="16766" y="4102"/>
                  <a:pt x="16723" y="4086"/>
                  <a:pt x="16679" y="4086"/>
                </a:cubicBezTo>
                <a:close/>
                <a:moveTo>
                  <a:pt x="17465" y="4086"/>
                </a:moveTo>
                <a:cubicBezTo>
                  <a:pt x="17422" y="4086"/>
                  <a:pt x="17378" y="4102"/>
                  <a:pt x="17345" y="4135"/>
                </a:cubicBezTo>
                <a:cubicBezTo>
                  <a:pt x="17279" y="4200"/>
                  <a:pt x="17279" y="4307"/>
                  <a:pt x="17345" y="4373"/>
                </a:cubicBezTo>
                <a:cubicBezTo>
                  <a:pt x="17411" y="4439"/>
                  <a:pt x="17519" y="4439"/>
                  <a:pt x="17585" y="4373"/>
                </a:cubicBezTo>
                <a:cubicBezTo>
                  <a:pt x="17652" y="4307"/>
                  <a:pt x="17652" y="4200"/>
                  <a:pt x="17585" y="4135"/>
                </a:cubicBezTo>
                <a:cubicBezTo>
                  <a:pt x="17552" y="4102"/>
                  <a:pt x="17509" y="4086"/>
                  <a:pt x="17465" y="4086"/>
                </a:cubicBezTo>
                <a:close/>
                <a:moveTo>
                  <a:pt x="18252" y="4086"/>
                </a:moveTo>
                <a:cubicBezTo>
                  <a:pt x="18208" y="4086"/>
                  <a:pt x="18165" y="4102"/>
                  <a:pt x="18131" y="4135"/>
                </a:cubicBezTo>
                <a:cubicBezTo>
                  <a:pt x="18065" y="4200"/>
                  <a:pt x="18065" y="4307"/>
                  <a:pt x="18131" y="4373"/>
                </a:cubicBezTo>
                <a:cubicBezTo>
                  <a:pt x="18198" y="4439"/>
                  <a:pt x="18305" y="4439"/>
                  <a:pt x="18371" y="4373"/>
                </a:cubicBezTo>
                <a:cubicBezTo>
                  <a:pt x="18438" y="4307"/>
                  <a:pt x="18438" y="4200"/>
                  <a:pt x="18371" y="4135"/>
                </a:cubicBezTo>
                <a:cubicBezTo>
                  <a:pt x="18338" y="4102"/>
                  <a:pt x="18295" y="4086"/>
                  <a:pt x="18252" y="4086"/>
                </a:cubicBezTo>
                <a:close/>
                <a:moveTo>
                  <a:pt x="19037" y="4086"/>
                </a:moveTo>
                <a:cubicBezTo>
                  <a:pt x="18994" y="4086"/>
                  <a:pt x="18951" y="4102"/>
                  <a:pt x="18918" y="4135"/>
                </a:cubicBezTo>
                <a:cubicBezTo>
                  <a:pt x="18851" y="4200"/>
                  <a:pt x="18851" y="4307"/>
                  <a:pt x="18918" y="4373"/>
                </a:cubicBezTo>
                <a:cubicBezTo>
                  <a:pt x="18984" y="4439"/>
                  <a:pt x="19091" y="4439"/>
                  <a:pt x="19158" y="4373"/>
                </a:cubicBezTo>
                <a:cubicBezTo>
                  <a:pt x="19224" y="4307"/>
                  <a:pt x="19224" y="4200"/>
                  <a:pt x="19158" y="4135"/>
                </a:cubicBezTo>
                <a:cubicBezTo>
                  <a:pt x="19125" y="4102"/>
                  <a:pt x="19081" y="4086"/>
                  <a:pt x="19037" y="4086"/>
                </a:cubicBezTo>
                <a:close/>
                <a:moveTo>
                  <a:pt x="19824" y="4086"/>
                </a:moveTo>
                <a:cubicBezTo>
                  <a:pt x="19780" y="4086"/>
                  <a:pt x="19736" y="4102"/>
                  <a:pt x="19703" y="4135"/>
                </a:cubicBezTo>
                <a:cubicBezTo>
                  <a:pt x="19637" y="4200"/>
                  <a:pt x="19637" y="4307"/>
                  <a:pt x="19703" y="4373"/>
                </a:cubicBezTo>
                <a:cubicBezTo>
                  <a:pt x="19770" y="4439"/>
                  <a:pt x="19878" y="4439"/>
                  <a:pt x="19944" y="4373"/>
                </a:cubicBezTo>
                <a:cubicBezTo>
                  <a:pt x="20010" y="4307"/>
                  <a:pt x="20010" y="4200"/>
                  <a:pt x="19944" y="4135"/>
                </a:cubicBezTo>
                <a:cubicBezTo>
                  <a:pt x="19911" y="4102"/>
                  <a:pt x="19867" y="4086"/>
                  <a:pt x="19824" y="4086"/>
                </a:cubicBezTo>
                <a:close/>
                <a:moveTo>
                  <a:pt x="20610" y="4086"/>
                </a:moveTo>
                <a:cubicBezTo>
                  <a:pt x="20566" y="4086"/>
                  <a:pt x="20523" y="4102"/>
                  <a:pt x="20490" y="4135"/>
                </a:cubicBezTo>
                <a:cubicBezTo>
                  <a:pt x="20423" y="4200"/>
                  <a:pt x="20423" y="4307"/>
                  <a:pt x="20490" y="4373"/>
                </a:cubicBezTo>
                <a:cubicBezTo>
                  <a:pt x="20556" y="4439"/>
                  <a:pt x="20664" y="4439"/>
                  <a:pt x="20730" y="4373"/>
                </a:cubicBezTo>
                <a:cubicBezTo>
                  <a:pt x="20797" y="4307"/>
                  <a:pt x="20797" y="4200"/>
                  <a:pt x="20730" y="4135"/>
                </a:cubicBezTo>
                <a:cubicBezTo>
                  <a:pt x="20697" y="4102"/>
                  <a:pt x="20653" y="4086"/>
                  <a:pt x="20610" y="4086"/>
                </a:cubicBezTo>
                <a:close/>
                <a:moveTo>
                  <a:pt x="21396" y="4086"/>
                </a:moveTo>
                <a:cubicBezTo>
                  <a:pt x="21353" y="4086"/>
                  <a:pt x="21309" y="4102"/>
                  <a:pt x="21276" y="4135"/>
                </a:cubicBezTo>
                <a:cubicBezTo>
                  <a:pt x="21209" y="4200"/>
                  <a:pt x="21209" y="4307"/>
                  <a:pt x="21276" y="4373"/>
                </a:cubicBezTo>
                <a:cubicBezTo>
                  <a:pt x="21342" y="4439"/>
                  <a:pt x="21450" y="4439"/>
                  <a:pt x="21517" y="4373"/>
                </a:cubicBezTo>
                <a:cubicBezTo>
                  <a:pt x="21583" y="4307"/>
                  <a:pt x="21583" y="4200"/>
                  <a:pt x="21517" y="4135"/>
                </a:cubicBezTo>
                <a:cubicBezTo>
                  <a:pt x="21483" y="4102"/>
                  <a:pt x="21440" y="4086"/>
                  <a:pt x="21396" y="4086"/>
                </a:cubicBezTo>
                <a:close/>
                <a:moveTo>
                  <a:pt x="169" y="4903"/>
                </a:moveTo>
                <a:cubicBezTo>
                  <a:pt x="126" y="4903"/>
                  <a:pt x="83" y="4920"/>
                  <a:pt x="49" y="4952"/>
                </a:cubicBezTo>
                <a:cubicBezTo>
                  <a:pt x="-17" y="5018"/>
                  <a:pt x="-17" y="5124"/>
                  <a:pt x="49" y="5190"/>
                </a:cubicBezTo>
                <a:cubicBezTo>
                  <a:pt x="116" y="5256"/>
                  <a:pt x="223" y="5256"/>
                  <a:pt x="290" y="5190"/>
                </a:cubicBezTo>
                <a:cubicBezTo>
                  <a:pt x="356" y="5124"/>
                  <a:pt x="356" y="5018"/>
                  <a:pt x="290" y="4952"/>
                </a:cubicBezTo>
                <a:cubicBezTo>
                  <a:pt x="256" y="4920"/>
                  <a:pt x="213" y="4903"/>
                  <a:pt x="169" y="4903"/>
                </a:cubicBezTo>
                <a:close/>
                <a:moveTo>
                  <a:pt x="955" y="4903"/>
                </a:moveTo>
                <a:cubicBezTo>
                  <a:pt x="912" y="4903"/>
                  <a:pt x="869" y="4920"/>
                  <a:pt x="836" y="4952"/>
                </a:cubicBezTo>
                <a:cubicBezTo>
                  <a:pt x="769" y="5018"/>
                  <a:pt x="769" y="5124"/>
                  <a:pt x="836" y="5190"/>
                </a:cubicBezTo>
                <a:cubicBezTo>
                  <a:pt x="902" y="5256"/>
                  <a:pt x="1009" y="5256"/>
                  <a:pt x="1076" y="5190"/>
                </a:cubicBezTo>
                <a:cubicBezTo>
                  <a:pt x="1142" y="5124"/>
                  <a:pt x="1142" y="5018"/>
                  <a:pt x="1076" y="4952"/>
                </a:cubicBezTo>
                <a:cubicBezTo>
                  <a:pt x="1043" y="4920"/>
                  <a:pt x="999" y="4903"/>
                  <a:pt x="955" y="4903"/>
                </a:cubicBezTo>
                <a:close/>
                <a:moveTo>
                  <a:pt x="1742" y="4903"/>
                </a:moveTo>
                <a:cubicBezTo>
                  <a:pt x="1698" y="4903"/>
                  <a:pt x="1654" y="4920"/>
                  <a:pt x="1621" y="4952"/>
                </a:cubicBezTo>
                <a:cubicBezTo>
                  <a:pt x="1555" y="5018"/>
                  <a:pt x="1555" y="5124"/>
                  <a:pt x="1621" y="5190"/>
                </a:cubicBezTo>
                <a:cubicBezTo>
                  <a:pt x="1688" y="5256"/>
                  <a:pt x="1796" y="5256"/>
                  <a:pt x="1862" y="5190"/>
                </a:cubicBezTo>
                <a:cubicBezTo>
                  <a:pt x="1928" y="5124"/>
                  <a:pt x="1928" y="5018"/>
                  <a:pt x="1862" y="4952"/>
                </a:cubicBezTo>
                <a:cubicBezTo>
                  <a:pt x="1829" y="4920"/>
                  <a:pt x="1785" y="4903"/>
                  <a:pt x="1742" y="4903"/>
                </a:cubicBezTo>
                <a:close/>
                <a:moveTo>
                  <a:pt x="2528" y="4903"/>
                </a:moveTo>
                <a:cubicBezTo>
                  <a:pt x="2484" y="4903"/>
                  <a:pt x="2441" y="4920"/>
                  <a:pt x="2408" y="4952"/>
                </a:cubicBezTo>
                <a:cubicBezTo>
                  <a:pt x="2341" y="5018"/>
                  <a:pt x="2341" y="5124"/>
                  <a:pt x="2408" y="5190"/>
                </a:cubicBezTo>
                <a:cubicBezTo>
                  <a:pt x="2474" y="5256"/>
                  <a:pt x="2582" y="5256"/>
                  <a:pt x="2648" y="5190"/>
                </a:cubicBezTo>
                <a:cubicBezTo>
                  <a:pt x="2715" y="5124"/>
                  <a:pt x="2715" y="5018"/>
                  <a:pt x="2648" y="4952"/>
                </a:cubicBezTo>
                <a:cubicBezTo>
                  <a:pt x="2615" y="4920"/>
                  <a:pt x="2571" y="4903"/>
                  <a:pt x="2528" y="4903"/>
                </a:cubicBezTo>
                <a:close/>
                <a:moveTo>
                  <a:pt x="3314" y="4903"/>
                </a:moveTo>
                <a:cubicBezTo>
                  <a:pt x="3271" y="4903"/>
                  <a:pt x="3227" y="4920"/>
                  <a:pt x="3194" y="4952"/>
                </a:cubicBezTo>
                <a:cubicBezTo>
                  <a:pt x="3127" y="5018"/>
                  <a:pt x="3127" y="5124"/>
                  <a:pt x="3194" y="5190"/>
                </a:cubicBezTo>
                <a:cubicBezTo>
                  <a:pt x="3260" y="5256"/>
                  <a:pt x="3368" y="5256"/>
                  <a:pt x="3434" y="5190"/>
                </a:cubicBezTo>
                <a:cubicBezTo>
                  <a:pt x="3500" y="5124"/>
                  <a:pt x="3500" y="5018"/>
                  <a:pt x="3434" y="4952"/>
                </a:cubicBezTo>
                <a:cubicBezTo>
                  <a:pt x="3401" y="4920"/>
                  <a:pt x="3358" y="4903"/>
                  <a:pt x="3314" y="4903"/>
                </a:cubicBezTo>
                <a:close/>
                <a:moveTo>
                  <a:pt x="4101" y="4903"/>
                </a:moveTo>
                <a:cubicBezTo>
                  <a:pt x="4057" y="4903"/>
                  <a:pt x="4013" y="4920"/>
                  <a:pt x="3980" y="4952"/>
                </a:cubicBezTo>
                <a:cubicBezTo>
                  <a:pt x="3914" y="5018"/>
                  <a:pt x="3914" y="5124"/>
                  <a:pt x="3980" y="5190"/>
                </a:cubicBezTo>
                <a:cubicBezTo>
                  <a:pt x="4047" y="5256"/>
                  <a:pt x="4154" y="5256"/>
                  <a:pt x="4220" y="5190"/>
                </a:cubicBezTo>
                <a:cubicBezTo>
                  <a:pt x="4287" y="5124"/>
                  <a:pt x="4287" y="5018"/>
                  <a:pt x="4220" y="4952"/>
                </a:cubicBezTo>
                <a:cubicBezTo>
                  <a:pt x="4187" y="4920"/>
                  <a:pt x="4144" y="4903"/>
                  <a:pt x="4101" y="4903"/>
                </a:cubicBezTo>
                <a:close/>
                <a:moveTo>
                  <a:pt x="4886" y="4903"/>
                </a:moveTo>
                <a:cubicBezTo>
                  <a:pt x="4843" y="4903"/>
                  <a:pt x="4800" y="4920"/>
                  <a:pt x="4766" y="4952"/>
                </a:cubicBezTo>
                <a:cubicBezTo>
                  <a:pt x="4700" y="5018"/>
                  <a:pt x="4700" y="5124"/>
                  <a:pt x="4766" y="5190"/>
                </a:cubicBezTo>
                <a:cubicBezTo>
                  <a:pt x="4833" y="5256"/>
                  <a:pt x="4940" y="5256"/>
                  <a:pt x="5007" y="5190"/>
                </a:cubicBezTo>
                <a:cubicBezTo>
                  <a:pt x="5073" y="5124"/>
                  <a:pt x="5073" y="5018"/>
                  <a:pt x="5007" y="4952"/>
                </a:cubicBezTo>
                <a:cubicBezTo>
                  <a:pt x="4973" y="4920"/>
                  <a:pt x="4930" y="4903"/>
                  <a:pt x="4886" y="4903"/>
                </a:cubicBezTo>
                <a:close/>
                <a:moveTo>
                  <a:pt x="5672" y="4903"/>
                </a:moveTo>
                <a:cubicBezTo>
                  <a:pt x="5629" y="4903"/>
                  <a:pt x="5586" y="4920"/>
                  <a:pt x="5553" y="4952"/>
                </a:cubicBezTo>
                <a:cubicBezTo>
                  <a:pt x="5486" y="5018"/>
                  <a:pt x="5486" y="5124"/>
                  <a:pt x="5553" y="5190"/>
                </a:cubicBezTo>
                <a:cubicBezTo>
                  <a:pt x="5619" y="5256"/>
                  <a:pt x="5726" y="5256"/>
                  <a:pt x="5793" y="5190"/>
                </a:cubicBezTo>
                <a:cubicBezTo>
                  <a:pt x="5859" y="5124"/>
                  <a:pt x="5859" y="5018"/>
                  <a:pt x="5793" y="4952"/>
                </a:cubicBezTo>
                <a:cubicBezTo>
                  <a:pt x="5760" y="4920"/>
                  <a:pt x="5716" y="4903"/>
                  <a:pt x="5672" y="4903"/>
                </a:cubicBezTo>
                <a:close/>
                <a:moveTo>
                  <a:pt x="6459" y="4903"/>
                </a:moveTo>
                <a:cubicBezTo>
                  <a:pt x="6415" y="4903"/>
                  <a:pt x="6372" y="4920"/>
                  <a:pt x="6338" y="4952"/>
                </a:cubicBezTo>
                <a:cubicBezTo>
                  <a:pt x="6272" y="5018"/>
                  <a:pt x="6272" y="5124"/>
                  <a:pt x="6338" y="5190"/>
                </a:cubicBezTo>
                <a:cubicBezTo>
                  <a:pt x="6405" y="5256"/>
                  <a:pt x="6513" y="5256"/>
                  <a:pt x="6579" y="5190"/>
                </a:cubicBezTo>
                <a:cubicBezTo>
                  <a:pt x="6646" y="5124"/>
                  <a:pt x="6646" y="5018"/>
                  <a:pt x="6579" y="4952"/>
                </a:cubicBezTo>
                <a:cubicBezTo>
                  <a:pt x="6546" y="4920"/>
                  <a:pt x="6502" y="4903"/>
                  <a:pt x="6459" y="4903"/>
                </a:cubicBezTo>
                <a:close/>
                <a:moveTo>
                  <a:pt x="7245" y="4903"/>
                </a:moveTo>
                <a:cubicBezTo>
                  <a:pt x="7202" y="4903"/>
                  <a:pt x="7158" y="4920"/>
                  <a:pt x="7125" y="4952"/>
                </a:cubicBezTo>
                <a:cubicBezTo>
                  <a:pt x="7058" y="5018"/>
                  <a:pt x="7058" y="5124"/>
                  <a:pt x="7125" y="5190"/>
                </a:cubicBezTo>
                <a:cubicBezTo>
                  <a:pt x="7191" y="5256"/>
                  <a:pt x="7299" y="5256"/>
                  <a:pt x="7365" y="5190"/>
                </a:cubicBezTo>
                <a:cubicBezTo>
                  <a:pt x="7432" y="5124"/>
                  <a:pt x="7432" y="5018"/>
                  <a:pt x="7365" y="4952"/>
                </a:cubicBezTo>
                <a:cubicBezTo>
                  <a:pt x="7332" y="4920"/>
                  <a:pt x="7289" y="4903"/>
                  <a:pt x="7245" y="4903"/>
                </a:cubicBezTo>
                <a:close/>
                <a:moveTo>
                  <a:pt x="8031" y="4903"/>
                </a:moveTo>
                <a:cubicBezTo>
                  <a:pt x="7988" y="4903"/>
                  <a:pt x="7944" y="4920"/>
                  <a:pt x="7911" y="4952"/>
                </a:cubicBezTo>
                <a:cubicBezTo>
                  <a:pt x="7845" y="5018"/>
                  <a:pt x="7845" y="5124"/>
                  <a:pt x="7911" y="5190"/>
                </a:cubicBezTo>
                <a:cubicBezTo>
                  <a:pt x="7977" y="5256"/>
                  <a:pt x="8085" y="5256"/>
                  <a:pt x="8151" y="5190"/>
                </a:cubicBezTo>
                <a:cubicBezTo>
                  <a:pt x="8217" y="5124"/>
                  <a:pt x="8217" y="5018"/>
                  <a:pt x="8151" y="4952"/>
                </a:cubicBezTo>
                <a:cubicBezTo>
                  <a:pt x="8118" y="4920"/>
                  <a:pt x="8075" y="4903"/>
                  <a:pt x="8031" y="4903"/>
                </a:cubicBezTo>
                <a:close/>
                <a:moveTo>
                  <a:pt x="8818" y="4903"/>
                </a:moveTo>
                <a:cubicBezTo>
                  <a:pt x="8774" y="4903"/>
                  <a:pt x="8730" y="4920"/>
                  <a:pt x="8697" y="4952"/>
                </a:cubicBezTo>
                <a:cubicBezTo>
                  <a:pt x="8631" y="5018"/>
                  <a:pt x="8631" y="5124"/>
                  <a:pt x="8697" y="5190"/>
                </a:cubicBezTo>
                <a:cubicBezTo>
                  <a:pt x="8764" y="5256"/>
                  <a:pt x="8871" y="5256"/>
                  <a:pt x="8937" y="5190"/>
                </a:cubicBezTo>
                <a:cubicBezTo>
                  <a:pt x="9004" y="5124"/>
                  <a:pt x="9004" y="5018"/>
                  <a:pt x="8937" y="4952"/>
                </a:cubicBezTo>
                <a:cubicBezTo>
                  <a:pt x="8904" y="4920"/>
                  <a:pt x="8861" y="4903"/>
                  <a:pt x="8818" y="4903"/>
                </a:cubicBezTo>
                <a:close/>
                <a:moveTo>
                  <a:pt x="9603" y="4903"/>
                </a:moveTo>
                <a:cubicBezTo>
                  <a:pt x="9560" y="4903"/>
                  <a:pt x="9517" y="4920"/>
                  <a:pt x="9483" y="4952"/>
                </a:cubicBezTo>
                <a:cubicBezTo>
                  <a:pt x="9417" y="5018"/>
                  <a:pt x="9417" y="5124"/>
                  <a:pt x="9483" y="5190"/>
                </a:cubicBezTo>
                <a:cubicBezTo>
                  <a:pt x="9550" y="5256"/>
                  <a:pt x="9657" y="5256"/>
                  <a:pt x="9724" y="5190"/>
                </a:cubicBezTo>
                <a:cubicBezTo>
                  <a:pt x="9790" y="5124"/>
                  <a:pt x="9790" y="5018"/>
                  <a:pt x="9724" y="4952"/>
                </a:cubicBezTo>
                <a:cubicBezTo>
                  <a:pt x="9690" y="4920"/>
                  <a:pt x="9647" y="4903"/>
                  <a:pt x="9603" y="4903"/>
                </a:cubicBezTo>
                <a:close/>
                <a:moveTo>
                  <a:pt x="10390" y="4903"/>
                </a:moveTo>
                <a:cubicBezTo>
                  <a:pt x="10346" y="4903"/>
                  <a:pt x="10303" y="4920"/>
                  <a:pt x="10270" y="4952"/>
                </a:cubicBezTo>
                <a:cubicBezTo>
                  <a:pt x="10203" y="5018"/>
                  <a:pt x="10203" y="5124"/>
                  <a:pt x="10270" y="5190"/>
                </a:cubicBezTo>
                <a:cubicBezTo>
                  <a:pt x="10336" y="5256"/>
                  <a:pt x="10444" y="5256"/>
                  <a:pt x="10510" y="5190"/>
                </a:cubicBezTo>
                <a:cubicBezTo>
                  <a:pt x="10576" y="5124"/>
                  <a:pt x="10576" y="5018"/>
                  <a:pt x="10510" y="4952"/>
                </a:cubicBezTo>
                <a:cubicBezTo>
                  <a:pt x="10477" y="4920"/>
                  <a:pt x="10433" y="4903"/>
                  <a:pt x="10390" y="4903"/>
                </a:cubicBezTo>
                <a:close/>
                <a:moveTo>
                  <a:pt x="11176" y="4903"/>
                </a:moveTo>
                <a:cubicBezTo>
                  <a:pt x="11132" y="4903"/>
                  <a:pt x="11089" y="4920"/>
                  <a:pt x="11055" y="4952"/>
                </a:cubicBezTo>
                <a:cubicBezTo>
                  <a:pt x="10989" y="5018"/>
                  <a:pt x="10989" y="5124"/>
                  <a:pt x="11055" y="5190"/>
                </a:cubicBezTo>
                <a:cubicBezTo>
                  <a:pt x="11122" y="5256"/>
                  <a:pt x="11230" y="5256"/>
                  <a:pt x="11296" y="5190"/>
                </a:cubicBezTo>
                <a:cubicBezTo>
                  <a:pt x="11363" y="5124"/>
                  <a:pt x="11363" y="5018"/>
                  <a:pt x="11296" y="4952"/>
                </a:cubicBezTo>
                <a:cubicBezTo>
                  <a:pt x="11263" y="4920"/>
                  <a:pt x="11219" y="4903"/>
                  <a:pt x="11176" y="4903"/>
                </a:cubicBezTo>
                <a:close/>
                <a:moveTo>
                  <a:pt x="11962" y="4903"/>
                </a:moveTo>
                <a:cubicBezTo>
                  <a:pt x="11919" y="4903"/>
                  <a:pt x="11875" y="4920"/>
                  <a:pt x="11842" y="4952"/>
                </a:cubicBezTo>
                <a:cubicBezTo>
                  <a:pt x="11775" y="5018"/>
                  <a:pt x="11775" y="5124"/>
                  <a:pt x="11842" y="5190"/>
                </a:cubicBezTo>
                <a:cubicBezTo>
                  <a:pt x="11908" y="5256"/>
                  <a:pt x="12016" y="5256"/>
                  <a:pt x="12083" y="5190"/>
                </a:cubicBezTo>
                <a:cubicBezTo>
                  <a:pt x="12149" y="5124"/>
                  <a:pt x="12149" y="5018"/>
                  <a:pt x="12083" y="4952"/>
                </a:cubicBezTo>
                <a:cubicBezTo>
                  <a:pt x="12049" y="4920"/>
                  <a:pt x="12006" y="4903"/>
                  <a:pt x="11962" y="4903"/>
                </a:cubicBezTo>
                <a:close/>
                <a:moveTo>
                  <a:pt x="12748" y="4903"/>
                </a:moveTo>
                <a:cubicBezTo>
                  <a:pt x="12705" y="4903"/>
                  <a:pt x="12661" y="4920"/>
                  <a:pt x="12628" y="4952"/>
                </a:cubicBezTo>
                <a:cubicBezTo>
                  <a:pt x="12562" y="5018"/>
                  <a:pt x="12562" y="5124"/>
                  <a:pt x="12628" y="5190"/>
                </a:cubicBezTo>
                <a:cubicBezTo>
                  <a:pt x="12694" y="5256"/>
                  <a:pt x="12802" y="5256"/>
                  <a:pt x="12868" y="5190"/>
                </a:cubicBezTo>
                <a:cubicBezTo>
                  <a:pt x="12935" y="5124"/>
                  <a:pt x="12935" y="5018"/>
                  <a:pt x="12868" y="4952"/>
                </a:cubicBezTo>
                <a:cubicBezTo>
                  <a:pt x="12835" y="4920"/>
                  <a:pt x="12792" y="4903"/>
                  <a:pt x="12748" y="4903"/>
                </a:cubicBezTo>
                <a:close/>
                <a:moveTo>
                  <a:pt x="13535" y="4903"/>
                </a:moveTo>
                <a:cubicBezTo>
                  <a:pt x="13491" y="4903"/>
                  <a:pt x="13447" y="4920"/>
                  <a:pt x="13414" y="4952"/>
                </a:cubicBezTo>
                <a:cubicBezTo>
                  <a:pt x="13348" y="5018"/>
                  <a:pt x="13348" y="5124"/>
                  <a:pt x="13414" y="5190"/>
                </a:cubicBezTo>
                <a:cubicBezTo>
                  <a:pt x="13481" y="5256"/>
                  <a:pt x="13588" y="5256"/>
                  <a:pt x="13654" y="5190"/>
                </a:cubicBezTo>
                <a:cubicBezTo>
                  <a:pt x="13721" y="5124"/>
                  <a:pt x="13721" y="5018"/>
                  <a:pt x="13654" y="4952"/>
                </a:cubicBezTo>
                <a:cubicBezTo>
                  <a:pt x="13621" y="4920"/>
                  <a:pt x="13578" y="4903"/>
                  <a:pt x="13535" y="4903"/>
                </a:cubicBezTo>
                <a:close/>
                <a:moveTo>
                  <a:pt x="14320" y="4903"/>
                </a:moveTo>
                <a:cubicBezTo>
                  <a:pt x="14277" y="4903"/>
                  <a:pt x="14234" y="4920"/>
                  <a:pt x="14201" y="4952"/>
                </a:cubicBezTo>
                <a:cubicBezTo>
                  <a:pt x="14134" y="5018"/>
                  <a:pt x="14134" y="5124"/>
                  <a:pt x="14201" y="5190"/>
                </a:cubicBezTo>
                <a:cubicBezTo>
                  <a:pt x="14267" y="5256"/>
                  <a:pt x="14374" y="5256"/>
                  <a:pt x="14441" y="5190"/>
                </a:cubicBezTo>
                <a:cubicBezTo>
                  <a:pt x="14507" y="5124"/>
                  <a:pt x="14507" y="5018"/>
                  <a:pt x="14441" y="4952"/>
                </a:cubicBezTo>
                <a:cubicBezTo>
                  <a:pt x="14408" y="4920"/>
                  <a:pt x="14364" y="4903"/>
                  <a:pt x="14320" y="4903"/>
                </a:cubicBezTo>
                <a:close/>
                <a:moveTo>
                  <a:pt x="15107" y="4903"/>
                </a:moveTo>
                <a:cubicBezTo>
                  <a:pt x="15063" y="4903"/>
                  <a:pt x="15019" y="4920"/>
                  <a:pt x="14986" y="4952"/>
                </a:cubicBezTo>
                <a:cubicBezTo>
                  <a:pt x="14920" y="5018"/>
                  <a:pt x="14920" y="5124"/>
                  <a:pt x="14986" y="5190"/>
                </a:cubicBezTo>
                <a:cubicBezTo>
                  <a:pt x="15053" y="5256"/>
                  <a:pt x="15161" y="5256"/>
                  <a:pt x="15227" y="5190"/>
                </a:cubicBezTo>
                <a:cubicBezTo>
                  <a:pt x="15293" y="5124"/>
                  <a:pt x="15293" y="5018"/>
                  <a:pt x="15227" y="4952"/>
                </a:cubicBezTo>
                <a:cubicBezTo>
                  <a:pt x="15194" y="4920"/>
                  <a:pt x="15150" y="4903"/>
                  <a:pt x="15107" y="4903"/>
                </a:cubicBezTo>
                <a:close/>
                <a:moveTo>
                  <a:pt x="15893" y="4903"/>
                </a:moveTo>
                <a:cubicBezTo>
                  <a:pt x="15849" y="4903"/>
                  <a:pt x="15806" y="4920"/>
                  <a:pt x="15772" y="4952"/>
                </a:cubicBezTo>
                <a:cubicBezTo>
                  <a:pt x="15706" y="5018"/>
                  <a:pt x="15706" y="5124"/>
                  <a:pt x="15772" y="5190"/>
                </a:cubicBezTo>
                <a:cubicBezTo>
                  <a:pt x="15839" y="5256"/>
                  <a:pt x="15947" y="5256"/>
                  <a:pt x="16013" y="5190"/>
                </a:cubicBezTo>
                <a:cubicBezTo>
                  <a:pt x="16080" y="5124"/>
                  <a:pt x="16080" y="5018"/>
                  <a:pt x="16013" y="4952"/>
                </a:cubicBezTo>
                <a:cubicBezTo>
                  <a:pt x="15980" y="4920"/>
                  <a:pt x="15936" y="4903"/>
                  <a:pt x="15893" y="4903"/>
                </a:cubicBezTo>
                <a:close/>
                <a:moveTo>
                  <a:pt x="16679" y="4903"/>
                </a:moveTo>
                <a:cubicBezTo>
                  <a:pt x="16636" y="4903"/>
                  <a:pt x="16592" y="4920"/>
                  <a:pt x="16559" y="4952"/>
                </a:cubicBezTo>
                <a:cubicBezTo>
                  <a:pt x="16492" y="5018"/>
                  <a:pt x="16492" y="5124"/>
                  <a:pt x="16559" y="5190"/>
                </a:cubicBezTo>
                <a:cubicBezTo>
                  <a:pt x="16625" y="5256"/>
                  <a:pt x="16733" y="5256"/>
                  <a:pt x="16800" y="5190"/>
                </a:cubicBezTo>
                <a:cubicBezTo>
                  <a:pt x="16866" y="5124"/>
                  <a:pt x="16866" y="5018"/>
                  <a:pt x="16800" y="4952"/>
                </a:cubicBezTo>
                <a:cubicBezTo>
                  <a:pt x="16766" y="4920"/>
                  <a:pt x="16723" y="4903"/>
                  <a:pt x="16679" y="4903"/>
                </a:cubicBezTo>
                <a:close/>
                <a:moveTo>
                  <a:pt x="17465" y="4903"/>
                </a:moveTo>
                <a:cubicBezTo>
                  <a:pt x="17422" y="4903"/>
                  <a:pt x="17378" y="4920"/>
                  <a:pt x="17345" y="4952"/>
                </a:cubicBezTo>
                <a:cubicBezTo>
                  <a:pt x="17279" y="5018"/>
                  <a:pt x="17279" y="5124"/>
                  <a:pt x="17345" y="5190"/>
                </a:cubicBezTo>
                <a:cubicBezTo>
                  <a:pt x="17411" y="5256"/>
                  <a:pt x="17519" y="5256"/>
                  <a:pt x="17585" y="5190"/>
                </a:cubicBezTo>
                <a:cubicBezTo>
                  <a:pt x="17652" y="5124"/>
                  <a:pt x="17652" y="5018"/>
                  <a:pt x="17585" y="4952"/>
                </a:cubicBezTo>
                <a:cubicBezTo>
                  <a:pt x="17552" y="4920"/>
                  <a:pt x="17509" y="4903"/>
                  <a:pt x="17465" y="4903"/>
                </a:cubicBezTo>
                <a:close/>
                <a:moveTo>
                  <a:pt x="18252" y="4903"/>
                </a:moveTo>
                <a:cubicBezTo>
                  <a:pt x="18208" y="4903"/>
                  <a:pt x="18165" y="4920"/>
                  <a:pt x="18131" y="4952"/>
                </a:cubicBezTo>
                <a:cubicBezTo>
                  <a:pt x="18065" y="5018"/>
                  <a:pt x="18065" y="5124"/>
                  <a:pt x="18131" y="5190"/>
                </a:cubicBezTo>
                <a:cubicBezTo>
                  <a:pt x="18198" y="5256"/>
                  <a:pt x="18305" y="5256"/>
                  <a:pt x="18371" y="5190"/>
                </a:cubicBezTo>
                <a:cubicBezTo>
                  <a:pt x="18438" y="5124"/>
                  <a:pt x="18438" y="5018"/>
                  <a:pt x="18371" y="4952"/>
                </a:cubicBezTo>
                <a:cubicBezTo>
                  <a:pt x="18338" y="4920"/>
                  <a:pt x="18295" y="4903"/>
                  <a:pt x="18252" y="4903"/>
                </a:cubicBezTo>
                <a:close/>
                <a:moveTo>
                  <a:pt x="19037" y="4903"/>
                </a:moveTo>
                <a:cubicBezTo>
                  <a:pt x="18994" y="4903"/>
                  <a:pt x="18951" y="4920"/>
                  <a:pt x="18918" y="4952"/>
                </a:cubicBezTo>
                <a:cubicBezTo>
                  <a:pt x="18851" y="5018"/>
                  <a:pt x="18851" y="5124"/>
                  <a:pt x="18918" y="5190"/>
                </a:cubicBezTo>
                <a:cubicBezTo>
                  <a:pt x="18984" y="5256"/>
                  <a:pt x="19091" y="5256"/>
                  <a:pt x="19158" y="5190"/>
                </a:cubicBezTo>
                <a:cubicBezTo>
                  <a:pt x="19224" y="5124"/>
                  <a:pt x="19224" y="5018"/>
                  <a:pt x="19158" y="4952"/>
                </a:cubicBezTo>
                <a:cubicBezTo>
                  <a:pt x="19125" y="4920"/>
                  <a:pt x="19081" y="4903"/>
                  <a:pt x="19037" y="4903"/>
                </a:cubicBezTo>
                <a:close/>
                <a:moveTo>
                  <a:pt x="19824" y="4903"/>
                </a:moveTo>
                <a:cubicBezTo>
                  <a:pt x="19780" y="4903"/>
                  <a:pt x="19736" y="4920"/>
                  <a:pt x="19703" y="4952"/>
                </a:cubicBezTo>
                <a:cubicBezTo>
                  <a:pt x="19637" y="5018"/>
                  <a:pt x="19637" y="5124"/>
                  <a:pt x="19703" y="5190"/>
                </a:cubicBezTo>
                <a:cubicBezTo>
                  <a:pt x="19770" y="5256"/>
                  <a:pt x="19878" y="5256"/>
                  <a:pt x="19944" y="5190"/>
                </a:cubicBezTo>
                <a:cubicBezTo>
                  <a:pt x="20010" y="5124"/>
                  <a:pt x="20010" y="5018"/>
                  <a:pt x="19944" y="4952"/>
                </a:cubicBezTo>
                <a:cubicBezTo>
                  <a:pt x="19911" y="4920"/>
                  <a:pt x="19867" y="4903"/>
                  <a:pt x="19824" y="4903"/>
                </a:cubicBezTo>
                <a:close/>
                <a:moveTo>
                  <a:pt x="20610" y="4903"/>
                </a:moveTo>
                <a:cubicBezTo>
                  <a:pt x="20566" y="4903"/>
                  <a:pt x="20523" y="4920"/>
                  <a:pt x="20490" y="4952"/>
                </a:cubicBezTo>
                <a:cubicBezTo>
                  <a:pt x="20423" y="5018"/>
                  <a:pt x="20423" y="5124"/>
                  <a:pt x="20490" y="5190"/>
                </a:cubicBezTo>
                <a:cubicBezTo>
                  <a:pt x="20556" y="5256"/>
                  <a:pt x="20664" y="5256"/>
                  <a:pt x="20730" y="5190"/>
                </a:cubicBezTo>
                <a:cubicBezTo>
                  <a:pt x="20797" y="5124"/>
                  <a:pt x="20797" y="5018"/>
                  <a:pt x="20730" y="4952"/>
                </a:cubicBezTo>
                <a:cubicBezTo>
                  <a:pt x="20697" y="4920"/>
                  <a:pt x="20653" y="4903"/>
                  <a:pt x="20610" y="4903"/>
                </a:cubicBezTo>
                <a:close/>
                <a:moveTo>
                  <a:pt x="21396" y="4903"/>
                </a:moveTo>
                <a:cubicBezTo>
                  <a:pt x="21353" y="4903"/>
                  <a:pt x="21309" y="4920"/>
                  <a:pt x="21276" y="4952"/>
                </a:cubicBezTo>
                <a:cubicBezTo>
                  <a:pt x="21209" y="5018"/>
                  <a:pt x="21209" y="5124"/>
                  <a:pt x="21276" y="5190"/>
                </a:cubicBezTo>
                <a:cubicBezTo>
                  <a:pt x="21342" y="5256"/>
                  <a:pt x="21450" y="5256"/>
                  <a:pt x="21517" y="5190"/>
                </a:cubicBezTo>
                <a:cubicBezTo>
                  <a:pt x="21583" y="5124"/>
                  <a:pt x="21583" y="5018"/>
                  <a:pt x="21517" y="4952"/>
                </a:cubicBezTo>
                <a:cubicBezTo>
                  <a:pt x="21483" y="4920"/>
                  <a:pt x="21440" y="4903"/>
                  <a:pt x="21396" y="4903"/>
                </a:cubicBezTo>
                <a:close/>
                <a:moveTo>
                  <a:pt x="169" y="5720"/>
                </a:moveTo>
                <a:cubicBezTo>
                  <a:pt x="126" y="5720"/>
                  <a:pt x="83" y="5737"/>
                  <a:pt x="49" y="5770"/>
                </a:cubicBezTo>
                <a:cubicBezTo>
                  <a:pt x="-17" y="5835"/>
                  <a:pt x="-17" y="5942"/>
                  <a:pt x="49" y="6007"/>
                </a:cubicBezTo>
                <a:cubicBezTo>
                  <a:pt x="116" y="6073"/>
                  <a:pt x="223" y="6073"/>
                  <a:pt x="290" y="6007"/>
                </a:cubicBezTo>
                <a:cubicBezTo>
                  <a:pt x="356" y="5942"/>
                  <a:pt x="356" y="5835"/>
                  <a:pt x="290" y="5770"/>
                </a:cubicBezTo>
                <a:cubicBezTo>
                  <a:pt x="256" y="5737"/>
                  <a:pt x="213" y="5720"/>
                  <a:pt x="169" y="5720"/>
                </a:cubicBezTo>
                <a:close/>
                <a:moveTo>
                  <a:pt x="955" y="5720"/>
                </a:moveTo>
                <a:cubicBezTo>
                  <a:pt x="912" y="5720"/>
                  <a:pt x="869" y="5737"/>
                  <a:pt x="836" y="5770"/>
                </a:cubicBezTo>
                <a:cubicBezTo>
                  <a:pt x="769" y="5835"/>
                  <a:pt x="769" y="5942"/>
                  <a:pt x="836" y="6007"/>
                </a:cubicBezTo>
                <a:cubicBezTo>
                  <a:pt x="902" y="6073"/>
                  <a:pt x="1009" y="6073"/>
                  <a:pt x="1076" y="6007"/>
                </a:cubicBezTo>
                <a:cubicBezTo>
                  <a:pt x="1142" y="5942"/>
                  <a:pt x="1142" y="5835"/>
                  <a:pt x="1076" y="5770"/>
                </a:cubicBezTo>
                <a:cubicBezTo>
                  <a:pt x="1043" y="5737"/>
                  <a:pt x="999" y="5720"/>
                  <a:pt x="955" y="5720"/>
                </a:cubicBezTo>
                <a:close/>
                <a:moveTo>
                  <a:pt x="1742" y="5720"/>
                </a:moveTo>
                <a:cubicBezTo>
                  <a:pt x="1698" y="5720"/>
                  <a:pt x="1654" y="5737"/>
                  <a:pt x="1621" y="5770"/>
                </a:cubicBezTo>
                <a:cubicBezTo>
                  <a:pt x="1555" y="5835"/>
                  <a:pt x="1555" y="5942"/>
                  <a:pt x="1621" y="6007"/>
                </a:cubicBezTo>
                <a:cubicBezTo>
                  <a:pt x="1688" y="6073"/>
                  <a:pt x="1796" y="6073"/>
                  <a:pt x="1862" y="6007"/>
                </a:cubicBezTo>
                <a:cubicBezTo>
                  <a:pt x="1928" y="5942"/>
                  <a:pt x="1928" y="5835"/>
                  <a:pt x="1862" y="5770"/>
                </a:cubicBezTo>
                <a:cubicBezTo>
                  <a:pt x="1829" y="5737"/>
                  <a:pt x="1785" y="5720"/>
                  <a:pt x="1742" y="5720"/>
                </a:cubicBezTo>
                <a:close/>
                <a:moveTo>
                  <a:pt x="2528" y="5720"/>
                </a:moveTo>
                <a:cubicBezTo>
                  <a:pt x="2484" y="5720"/>
                  <a:pt x="2441" y="5737"/>
                  <a:pt x="2408" y="5770"/>
                </a:cubicBezTo>
                <a:cubicBezTo>
                  <a:pt x="2341" y="5835"/>
                  <a:pt x="2341" y="5942"/>
                  <a:pt x="2408" y="6007"/>
                </a:cubicBezTo>
                <a:cubicBezTo>
                  <a:pt x="2474" y="6073"/>
                  <a:pt x="2582" y="6073"/>
                  <a:pt x="2648" y="6007"/>
                </a:cubicBezTo>
                <a:cubicBezTo>
                  <a:pt x="2715" y="5942"/>
                  <a:pt x="2715" y="5835"/>
                  <a:pt x="2648" y="5770"/>
                </a:cubicBezTo>
                <a:cubicBezTo>
                  <a:pt x="2615" y="5737"/>
                  <a:pt x="2571" y="5720"/>
                  <a:pt x="2528" y="5720"/>
                </a:cubicBezTo>
                <a:close/>
                <a:moveTo>
                  <a:pt x="3314" y="5720"/>
                </a:moveTo>
                <a:cubicBezTo>
                  <a:pt x="3271" y="5720"/>
                  <a:pt x="3227" y="5737"/>
                  <a:pt x="3194" y="5770"/>
                </a:cubicBezTo>
                <a:cubicBezTo>
                  <a:pt x="3127" y="5835"/>
                  <a:pt x="3127" y="5942"/>
                  <a:pt x="3194" y="6007"/>
                </a:cubicBezTo>
                <a:cubicBezTo>
                  <a:pt x="3260" y="6073"/>
                  <a:pt x="3368" y="6073"/>
                  <a:pt x="3434" y="6007"/>
                </a:cubicBezTo>
                <a:cubicBezTo>
                  <a:pt x="3500" y="5942"/>
                  <a:pt x="3500" y="5835"/>
                  <a:pt x="3434" y="5770"/>
                </a:cubicBezTo>
                <a:cubicBezTo>
                  <a:pt x="3401" y="5737"/>
                  <a:pt x="3358" y="5720"/>
                  <a:pt x="3314" y="5720"/>
                </a:cubicBezTo>
                <a:close/>
                <a:moveTo>
                  <a:pt x="4101" y="5720"/>
                </a:moveTo>
                <a:cubicBezTo>
                  <a:pt x="4057" y="5720"/>
                  <a:pt x="4013" y="5737"/>
                  <a:pt x="3980" y="5770"/>
                </a:cubicBezTo>
                <a:cubicBezTo>
                  <a:pt x="3914" y="5835"/>
                  <a:pt x="3914" y="5942"/>
                  <a:pt x="3980" y="6007"/>
                </a:cubicBezTo>
                <a:cubicBezTo>
                  <a:pt x="4047" y="6073"/>
                  <a:pt x="4154" y="6073"/>
                  <a:pt x="4220" y="6007"/>
                </a:cubicBezTo>
                <a:cubicBezTo>
                  <a:pt x="4287" y="5942"/>
                  <a:pt x="4287" y="5835"/>
                  <a:pt x="4220" y="5770"/>
                </a:cubicBezTo>
                <a:cubicBezTo>
                  <a:pt x="4187" y="5737"/>
                  <a:pt x="4144" y="5720"/>
                  <a:pt x="4101" y="5720"/>
                </a:cubicBezTo>
                <a:close/>
                <a:moveTo>
                  <a:pt x="4886" y="5720"/>
                </a:moveTo>
                <a:cubicBezTo>
                  <a:pt x="4843" y="5720"/>
                  <a:pt x="4800" y="5737"/>
                  <a:pt x="4766" y="5770"/>
                </a:cubicBezTo>
                <a:cubicBezTo>
                  <a:pt x="4700" y="5835"/>
                  <a:pt x="4700" y="5942"/>
                  <a:pt x="4766" y="6007"/>
                </a:cubicBezTo>
                <a:cubicBezTo>
                  <a:pt x="4833" y="6073"/>
                  <a:pt x="4940" y="6073"/>
                  <a:pt x="5007" y="6007"/>
                </a:cubicBezTo>
                <a:cubicBezTo>
                  <a:pt x="5073" y="5942"/>
                  <a:pt x="5073" y="5835"/>
                  <a:pt x="5007" y="5770"/>
                </a:cubicBezTo>
                <a:cubicBezTo>
                  <a:pt x="4973" y="5737"/>
                  <a:pt x="4930" y="5720"/>
                  <a:pt x="4886" y="5720"/>
                </a:cubicBezTo>
                <a:close/>
                <a:moveTo>
                  <a:pt x="5672" y="5720"/>
                </a:moveTo>
                <a:cubicBezTo>
                  <a:pt x="5629" y="5720"/>
                  <a:pt x="5586" y="5737"/>
                  <a:pt x="5553" y="5770"/>
                </a:cubicBezTo>
                <a:cubicBezTo>
                  <a:pt x="5486" y="5835"/>
                  <a:pt x="5486" y="5942"/>
                  <a:pt x="5553" y="6007"/>
                </a:cubicBezTo>
                <a:cubicBezTo>
                  <a:pt x="5619" y="6073"/>
                  <a:pt x="5726" y="6073"/>
                  <a:pt x="5793" y="6007"/>
                </a:cubicBezTo>
                <a:cubicBezTo>
                  <a:pt x="5859" y="5942"/>
                  <a:pt x="5859" y="5835"/>
                  <a:pt x="5793" y="5770"/>
                </a:cubicBezTo>
                <a:cubicBezTo>
                  <a:pt x="5760" y="5737"/>
                  <a:pt x="5716" y="5720"/>
                  <a:pt x="5672" y="5720"/>
                </a:cubicBezTo>
                <a:close/>
                <a:moveTo>
                  <a:pt x="6459" y="5720"/>
                </a:moveTo>
                <a:cubicBezTo>
                  <a:pt x="6415" y="5720"/>
                  <a:pt x="6372" y="5737"/>
                  <a:pt x="6338" y="5770"/>
                </a:cubicBezTo>
                <a:cubicBezTo>
                  <a:pt x="6272" y="5835"/>
                  <a:pt x="6272" y="5942"/>
                  <a:pt x="6338" y="6007"/>
                </a:cubicBezTo>
                <a:cubicBezTo>
                  <a:pt x="6405" y="6073"/>
                  <a:pt x="6513" y="6073"/>
                  <a:pt x="6579" y="6007"/>
                </a:cubicBezTo>
                <a:cubicBezTo>
                  <a:pt x="6646" y="5942"/>
                  <a:pt x="6646" y="5835"/>
                  <a:pt x="6579" y="5770"/>
                </a:cubicBezTo>
                <a:cubicBezTo>
                  <a:pt x="6546" y="5737"/>
                  <a:pt x="6502" y="5720"/>
                  <a:pt x="6459" y="5720"/>
                </a:cubicBezTo>
                <a:close/>
                <a:moveTo>
                  <a:pt x="7245" y="5720"/>
                </a:moveTo>
                <a:cubicBezTo>
                  <a:pt x="7202" y="5720"/>
                  <a:pt x="7158" y="5737"/>
                  <a:pt x="7125" y="5770"/>
                </a:cubicBezTo>
                <a:cubicBezTo>
                  <a:pt x="7058" y="5835"/>
                  <a:pt x="7058" y="5942"/>
                  <a:pt x="7125" y="6007"/>
                </a:cubicBezTo>
                <a:cubicBezTo>
                  <a:pt x="7191" y="6073"/>
                  <a:pt x="7299" y="6073"/>
                  <a:pt x="7365" y="6007"/>
                </a:cubicBezTo>
                <a:cubicBezTo>
                  <a:pt x="7432" y="5942"/>
                  <a:pt x="7432" y="5835"/>
                  <a:pt x="7365" y="5770"/>
                </a:cubicBezTo>
                <a:cubicBezTo>
                  <a:pt x="7332" y="5737"/>
                  <a:pt x="7289" y="5720"/>
                  <a:pt x="7245" y="5720"/>
                </a:cubicBezTo>
                <a:close/>
                <a:moveTo>
                  <a:pt x="8031" y="5720"/>
                </a:moveTo>
                <a:cubicBezTo>
                  <a:pt x="7988" y="5720"/>
                  <a:pt x="7944" y="5737"/>
                  <a:pt x="7911" y="5770"/>
                </a:cubicBezTo>
                <a:cubicBezTo>
                  <a:pt x="7845" y="5835"/>
                  <a:pt x="7845" y="5942"/>
                  <a:pt x="7911" y="6007"/>
                </a:cubicBezTo>
                <a:cubicBezTo>
                  <a:pt x="7977" y="6073"/>
                  <a:pt x="8085" y="6073"/>
                  <a:pt x="8151" y="6007"/>
                </a:cubicBezTo>
                <a:cubicBezTo>
                  <a:pt x="8217" y="5942"/>
                  <a:pt x="8217" y="5835"/>
                  <a:pt x="8151" y="5770"/>
                </a:cubicBezTo>
                <a:cubicBezTo>
                  <a:pt x="8118" y="5737"/>
                  <a:pt x="8075" y="5720"/>
                  <a:pt x="8031" y="5720"/>
                </a:cubicBezTo>
                <a:close/>
                <a:moveTo>
                  <a:pt x="8818" y="5720"/>
                </a:moveTo>
                <a:cubicBezTo>
                  <a:pt x="8774" y="5720"/>
                  <a:pt x="8730" y="5737"/>
                  <a:pt x="8697" y="5770"/>
                </a:cubicBezTo>
                <a:cubicBezTo>
                  <a:pt x="8631" y="5835"/>
                  <a:pt x="8631" y="5942"/>
                  <a:pt x="8697" y="6007"/>
                </a:cubicBezTo>
                <a:cubicBezTo>
                  <a:pt x="8764" y="6073"/>
                  <a:pt x="8871" y="6073"/>
                  <a:pt x="8937" y="6007"/>
                </a:cubicBezTo>
                <a:cubicBezTo>
                  <a:pt x="9004" y="5942"/>
                  <a:pt x="9004" y="5835"/>
                  <a:pt x="8937" y="5770"/>
                </a:cubicBezTo>
                <a:cubicBezTo>
                  <a:pt x="8904" y="5737"/>
                  <a:pt x="8861" y="5720"/>
                  <a:pt x="8818" y="5720"/>
                </a:cubicBezTo>
                <a:close/>
                <a:moveTo>
                  <a:pt x="9603" y="5720"/>
                </a:moveTo>
                <a:cubicBezTo>
                  <a:pt x="9560" y="5720"/>
                  <a:pt x="9517" y="5737"/>
                  <a:pt x="9483" y="5770"/>
                </a:cubicBezTo>
                <a:cubicBezTo>
                  <a:pt x="9417" y="5835"/>
                  <a:pt x="9417" y="5942"/>
                  <a:pt x="9483" y="6007"/>
                </a:cubicBezTo>
                <a:cubicBezTo>
                  <a:pt x="9550" y="6073"/>
                  <a:pt x="9657" y="6073"/>
                  <a:pt x="9724" y="6007"/>
                </a:cubicBezTo>
                <a:cubicBezTo>
                  <a:pt x="9790" y="5942"/>
                  <a:pt x="9790" y="5835"/>
                  <a:pt x="9724" y="5770"/>
                </a:cubicBezTo>
                <a:cubicBezTo>
                  <a:pt x="9690" y="5737"/>
                  <a:pt x="9647" y="5720"/>
                  <a:pt x="9603" y="5720"/>
                </a:cubicBezTo>
                <a:close/>
                <a:moveTo>
                  <a:pt x="10390" y="5720"/>
                </a:moveTo>
                <a:cubicBezTo>
                  <a:pt x="10346" y="5720"/>
                  <a:pt x="10303" y="5737"/>
                  <a:pt x="10270" y="5770"/>
                </a:cubicBezTo>
                <a:cubicBezTo>
                  <a:pt x="10203" y="5835"/>
                  <a:pt x="10203" y="5942"/>
                  <a:pt x="10270" y="6007"/>
                </a:cubicBezTo>
                <a:cubicBezTo>
                  <a:pt x="10336" y="6073"/>
                  <a:pt x="10444" y="6073"/>
                  <a:pt x="10510" y="6007"/>
                </a:cubicBezTo>
                <a:cubicBezTo>
                  <a:pt x="10576" y="5942"/>
                  <a:pt x="10576" y="5835"/>
                  <a:pt x="10510" y="5770"/>
                </a:cubicBezTo>
                <a:cubicBezTo>
                  <a:pt x="10477" y="5737"/>
                  <a:pt x="10433" y="5720"/>
                  <a:pt x="10390" y="5720"/>
                </a:cubicBezTo>
                <a:close/>
                <a:moveTo>
                  <a:pt x="11176" y="5720"/>
                </a:moveTo>
                <a:cubicBezTo>
                  <a:pt x="11132" y="5720"/>
                  <a:pt x="11089" y="5737"/>
                  <a:pt x="11055" y="5770"/>
                </a:cubicBezTo>
                <a:cubicBezTo>
                  <a:pt x="10989" y="5835"/>
                  <a:pt x="10989" y="5942"/>
                  <a:pt x="11055" y="6007"/>
                </a:cubicBezTo>
                <a:cubicBezTo>
                  <a:pt x="11122" y="6073"/>
                  <a:pt x="11230" y="6073"/>
                  <a:pt x="11296" y="6007"/>
                </a:cubicBezTo>
                <a:cubicBezTo>
                  <a:pt x="11363" y="5942"/>
                  <a:pt x="11363" y="5835"/>
                  <a:pt x="11296" y="5770"/>
                </a:cubicBezTo>
                <a:cubicBezTo>
                  <a:pt x="11263" y="5737"/>
                  <a:pt x="11219" y="5720"/>
                  <a:pt x="11176" y="5720"/>
                </a:cubicBezTo>
                <a:close/>
                <a:moveTo>
                  <a:pt x="11962" y="5720"/>
                </a:moveTo>
                <a:cubicBezTo>
                  <a:pt x="11919" y="5720"/>
                  <a:pt x="11875" y="5737"/>
                  <a:pt x="11842" y="5770"/>
                </a:cubicBezTo>
                <a:cubicBezTo>
                  <a:pt x="11775" y="5835"/>
                  <a:pt x="11775" y="5942"/>
                  <a:pt x="11842" y="6007"/>
                </a:cubicBezTo>
                <a:cubicBezTo>
                  <a:pt x="11908" y="6073"/>
                  <a:pt x="12016" y="6073"/>
                  <a:pt x="12083" y="6007"/>
                </a:cubicBezTo>
                <a:cubicBezTo>
                  <a:pt x="12149" y="5942"/>
                  <a:pt x="12149" y="5835"/>
                  <a:pt x="12083" y="5770"/>
                </a:cubicBezTo>
                <a:cubicBezTo>
                  <a:pt x="12049" y="5737"/>
                  <a:pt x="12006" y="5720"/>
                  <a:pt x="11962" y="5720"/>
                </a:cubicBezTo>
                <a:close/>
                <a:moveTo>
                  <a:pt x="12748" y="5720"/>
                </a:moveTo>
                <a:cubicBezTo>
                  <a:pt x="12705" y="5720"/>
                  <a:pt x="12661" y="5737"/>
                  <a:pt x="12628" y="5770"/>
                </a:cubicBezTo>
                <a:cubicBezTo>
                  <a:pt x="12562" y="5835"/>
                  <a:pt x="12562" y="5942"/>
                  <a:pt x="12628" y="6007"/>
                </a:cubicBezTo>
                <a:cubicBezTo>
                  <a:pt x="12694" y="6073"/>
                  <a:pt x="12802" y="6073"/>
                  <a:pt x="12868" y="6007"/>
                </a:cubicBezTo>
                <a:cubicBezTo>
                  <a:pt x="12935" y="5942"/>
                  <a:pt x="12935" y="5835"/>
                  <a:pt x="12868" y="5770"/>
                </a:cubicBezTo>
                <a:cubicBezTo>
                  <a:pt x="12835" y="5737"/>
                  <a:pt x="12792" y="5720"/>
                  <a:pt x="12748" y="5720"/>
                </a:cubicBezTo>
                <a:close/>
                <a:moveTo>
                  <a:pt x="13535" y="5720"/>
                </a:moveTo>
                <a:cubicBezTo>
                  <a:pt x="13491" y="5720"/>
                  <a:pt x="13447" y="5737"/>
                  <a:pt x="13414" y="5770"/>
                </a:cubicBezTo>
                <a:cubicBezTo>
                  <a:pt x="13348" y="5835"/>
                  <a:pt x="13348" y="5942"/>
                  <a:pt x="13414" y="6007"/>
                </a:cubicBezTo>
                <a:cubicBezTo>
                  <a:pt x="13481" y="6073"/>
                  <a:pt x="13588" y="6073"/>
                  <a:pt x="13654" y="6007"/>
                </a:cubicBezTo>
                <a:cubicBezTo>
                  <a:pt x="13721" y="5942"/>
                  <a:pt x="13721" y="5835"/>
                  <a:pt x="13654" y="5770"/>
                </a:cubicBezTo>
                <a:cubicBezTo>
                  <a:pt x="13621" y="5737"/>
                  <a:pt x="13578" y="5720"/>
                  <a:pt x="13535" y="5720"/>
                </a:cubicBezTo>
                <a:close/>
                <a:moveTo>
                  <a:pt x="14320" y="5720"/>
                </a:moveTo>
                <a:cubicBezTo>
                  <a:pt x="14277" y="5720"/>
                  <a:pt x="14234" y="5737"/>
                  <a:pt x="14201" y="5770"/>
                </a:cubicBezTo>
                <a:cubicBezTo>
                  <a:pt x="14134" y="5835"/>
                  <a:pt x="14134" y="5942"/>
                  <a:pt x="14201" y="6007"/>
                </a:cubicBezTo>
                <a:cubicBezTo>
                  <a:pt x="14267" y="6073"/>
                  <a:pt x="14374" y="6073"/>
                  <a:pt x="14441" y="6007"/>
                </a:cubicBezTo>
                <a:cubicBezTo>
                  <a:pt x="14507" y="5942"/>
                  <a:pt x="14507" y="5835"/>
                  <a:pt x="14441" y="5770"/>
                </a:cubicBezTo>
                <a:cubicBezTo>
                  <a:pt x="14408" y="5737"/>
                  <a:pt x="14364" y="5720"/>
                  <a:pt x="14320" y="5720"/>
                </a:cubicBezTo>
                <a:close/>
                <a:moveTo>
                  <a:pt x="15107" y="5720"/>
                </a:moveTo>
                <a:cubicBezTo>
                  <a:pt x="15063" y="5720"/>
                  <a:pt x="15019" y="5737"/>
                  <a:pt x="14986" y="5770"/>
                </a:cubicBezTo>
                <a:cubicBezTo>
                  <a:pt x="14920" y="5835"/>
                  <a:pt x="14920" y="5942"/>
                  <a:pt x="14986" y="6007"/>
                </a:cubicBezTo>
                <a:cubicBezTo>
                  <a:pt x="15053" y="6073"/>
                  <a:pt x="15161" y="6073"/>
                  <a:pt x="15227" y="6007"/>
                </a:cubicBezTo>
                <a:cubicBezTo>
                  <a:pt x="15293" y="5942"/>
                  <a:pt x="15293" y="5835"/>
                  <a:pt x="15227" y="5770"/>
                </a:cubicBezTo>
                <a:cubicBezTo>
                  <a:pt x="15194" y="5737"/>
                  <a:pt x="15150" y="5720"/>
                  <a:pt x="15107" y="5720"/>
                </a:cubicBezTo>
                <a:close/>
                <a:moveTo>
                  <a:pt x="15893" y="5720"/>
                </a:moveTo>
                <a:cubicBezTo>
                  <a:pt x="15849" y="5720"/>
                  <a:pt x="15806" y="5737"/>
                  <a:pt x="15772" y="5770"/>
                </a:cubicBezTo>
                <a:cubicBezTo>
                  <a:pt x="15706" y="5835"/>
                  <a:pt x="15706" y="5942"/>
                  <a:pt x="15772" y="6007"/>
                </a:cubicBezTo>
                <a:cubicBezTo>
                  <a:pt x="15839" y="6073"/>
                  <a:pt x="15947" y="6073"/>
                  <a:pt x="16013" y="6007"/>
                </a:cubicBezTo>
                <a:cubicBezTo>
                  <a:pt x="16080" y="5942"/>
                  <a:pt x="16080" y="5835"/>
                  <a:pt x="16013" y="5770"/>
                </a:cubicBezTo>
                <a:cubicBezTo>
                  <a:pt x="15980" y="5737"/>
                  <a:pt x="15936" y="5720"/>
                  <a:pt x="15893" y="5720"/>
                </a:cubicBezTo>
                <a:close/>
                <a:moveTo>
                  <a:pt x="16679" y="5720"/>
                </a:moveTo>
                <a:cubicBezTo>
                  <a:pt x="16636" y="5720"/>
                  <a:pt x="16592" y="5737"/>
                  <a:pt x="16559" y="5770"/>
                </a:cubicBezTo>
                <a:cubicBezTo>
                  <a:pt x="16492" y="5835"/>
                  <a:pt x="16492" y="5942"/>
                  <a:pt x="16559" y="6007"/>
                </a:cubicBezTo>
                <a:cubicBezTo>
                  <a:pt x="16625" y="6073"/>
                  <a:pt x="16733" y="6073"/>
                  <a:pt x="16800" y="6007"/>
                </a:cubicBezTo>
                <a:cubicBezTo>
                  <a:pt x="16866" y="5942"/>
                  <a:pt x="16866" y="5835"/>
                  <a:pt x="16800" y="5770"/>
                </a:cubicBezTo>
                <a:cubicBezTo>
                  <a:pt x="16766" y="5737"/>
                  <a:pt x="16723" y="5720"/>
                  <a:pt x="16679" y="5720"/>
                </a:cubicBezTo>
                <a:close/>
                <a:moveTo>
                  <a:pt x="17465" y="5720"/>
                </a:moveTo>
                <a:cubicBezTo>
                  <a:pt x="17422" y="5720"/>
                  <a:pt x="17378" y="5737"/>
                  <a:pt x="17345" y="5770"/>
                </a:cubicBezTo>
                <a:cubicBezTo>
                  <a:pt x="17279" y="5835"/>
                  <a:pt x="17279" y="5942"/>
                  <a:pt x="17345" y="6007"/>
                </a:cubicBezTo>
                <a:cubicBezTo>
                  <a:pt x="17411" y="6073"/>
                  <a:pt x="17519" y="6073"/>
                  <a:pt x="17585" y="6007"/>
                </a:cubicBezTo>
                <a:cubicBezTo>
                  <a:pt x="17652" y="5942"/>
                  <a:pt x="17652" y="5835"/>
                  <a:pt x="17585" y="5770"/>
                </a:cubicBezTo>
                <a:cubicBezTo>
                  <a:pt x="17552" y="5737"/>
                  <a:pt x="17509" y="5720"/>
                  <a:pt x="17465" y="5720"/>
                </a:cubicBezTo>
                <a:close/>
                <a:moveTo>
                  <a:pt x="18252" y="5720"/>
                </a:moveTo>
                <a:cubicBezTo>
                  <a:pt x="18208" y="5720"/>
                  <a:pt x="18165" y="5737"/>
                  <a:pt x="18131" y="5770"/>
                </a:cubicBezTo>
                <a:cubicBezTo>
                  <a:pt x="18065" y="5835"/>
                  <a:pt x="18065" y="5942"/>
                  <a:pt x="18131" y="6007"/>
                </a:cubicBezTo>
                <a:cubicBezTo>
                  <a:pt x="18198" y="6073"/>
                  <a:pt x="18305" y="6073"/>
                  <a:pt x="18371" y="6007"/>
                </a:cubicBezTo>
                <a:cubicBezTo>
                  <a:pt x="18438" y="5942"/>
                  <a:pt x="18438" y="5835"/>
                  <a:pt x="18371" y="5770"/>
                </a:cubicBezTo>
                <a:cubicBezTo>
                  <a:pt x="18338" y="5737"/>
                  <a:pt x="18295" y="5720"/>
                  <a:pt x="18252" y="5720"/>
                </a:cubicBezTo>
                <a:close/>
                <a:moveTo>
                  <a:pt x="19037" y="5720"/>
                </a:moveTo>
                <a:cubicBezTo>
                  <a:pt x="18994" y="5720"/>
                  <a:pt x="18951" y="5737"/>
                  <a:pt x="18918" y="5770"/>
                </a:cubicBezTo>
                <a:cubicBezTo>
                  <a:pt x="18851" y="5835"/>
                  <a:pt x="18851" y="5942"/>
                  <a:pt x="18918" y="6007"/>
                </a:cubicBezTo>
                <a:cubicBezTo>
                  <a:pt x="18984" y="6073"/>
                  <a:pt x="19091" y="6073"/>
                  <a:pt x="19158" y="6007"/>
                </a:cubicBezTo>
                <a:cubicBezTo>
                  <a:pt x="19224" y="5942"/>
                  <a:pt x="19224" y="5835"/>
                  <a:pt x="19158" y="5770"/>
                </a:cubicBezTo>
                <a:cubicBezTo>
                  <a:pt x="19125" y="5737"/>
                  <a:pt x="19081" y="5720"/>
                  <a:pt x="19037" y="5720"/>
                </a:cubicBezTo>
                <a:close/>
                <a:moveTo>
                  <a:pt x="19824" y="5720"/>
                </a:moveTo>
                <a:cubicBezTo>
                  <a:pt x="19780" y="5720"/>
                  <a:pt x="19736" y="5737"/>
                  <a:pt x="19703" y="5770"/>
                </a:cubicBezTo>
                <a:cubicBezTo>
                  <a:pt x="19637" y="5835"/>
                  <a:pt x="19637" y="5942"/>
                  <a:pt x="19703" y="6007"/>
                </a:cubicBezTo>
                <a:cubicBezTo>
                  <a:pt x="19770" y="6073"/>
                  <a:pt x="19878" y="6073"/>
                  <a:pt x="19944" y="6007"/>
                </a:cubicBezTo>
                <a:cubicBezTo>
                  <a:pt x="20010" y="5942"/>
                  <a:pt x="20010" y="5835"/>
                  <a:pt x="19944" y="5770"/>
                </a:cubicBezTo>
                <a:cubicBezTo>
                  <a:pt x="19911" y="5737"/>
                  <a:pt x="19867" y="5720"/>
                  <a:pt x="19824" y="5720"/>
                </a:cubicBezTo>
                <a:close/>
                <a:moveTo>
                  <a:pt x="20610" y="5720"/>
                </a:moveTo>
                <a:cubicBezTo>
                  <a:pt x="20566" y="5720"/>
                  <a:pt x="20523" y="5737"/>
                  <a:pt x="20490" y="5770"/>
                </a:cubicBezTo>
                <a:cubicBezTo>
                  <a:pt x="20423" y="5835"/>
                  <a:pt x="20423" y="5942"/>
                  <a:pt x="20490" y="6007"/>
                </a:cubicBezTo>
                <a:cubicBezTo>
                  <a:pt x="20556" y="6073"/>
                  <a:pt x="20664" y="6073"/>
                  <a:pt x="20730" y="6007"/>
                </a:cubicBezTo>
                <a:cubicBezTo>
                  <a:pt x="20797" y="5942"/>
                  <a:pt x="20797" y="5835"/>
                  <a:pt x="20730" y="5770"/>
                </a:cubicBezTo>
                <a:cubicBezTo>
                  <a:pt x="20697" y="5737"/>
                  <a:pt x="20653" y="5720"/>
                  <a:pt x="20610" y="5720"/>
                </a:cubicBezTo>
                <a:close/>
                <a:moveTo>
                  <a:pt x="21396" y="5720"/>
                </a:moveTo>
                <a:cubicBezTo>
                  <a:pt x="21353" y="5720"/>
                  <a:pt x="21309" y="5737"/>
                  <a:pt x="21276" y="5770"/>
                </a:cubicBezTo>
                <a:cubicBezTo>
                  <a:pt x="21209" y="5835"/>
                  <a:pt x="21209" y="5942"/>
                  <a:pt x="21276" y="6007"/>
                </a:cubicBezTo>
                <a:cubicBezTo>
                  <a:pt x="21342" y="6073"/>
                  <a:pt x="21450" y="6073"/>
                  <a:pt x="21517" y="6007"/>
                </a:cubicBezTo>
                <a:cubicBezTo>
                  <a:pt x="21583" y="5942"/>
                  <a:pt x="21583" y="5835"/>
                  <a:pt x="21517" y="5770"/>
                </a:cubicBezTo>
                <a:cubicBezTo>
                  <a:pt x="21483" y="5737"/>
                  <a:pt x="21440" y="5720"/>
                  <a:pt x="21396" y="5720"/>
                </a:cubicBezTo>
                <a:close/>
                <a:moveTo>
                  <a:pt x="169" y="6537"/>
                </a:moveTo>
                <a:cubicBezTo>
                  <a:pt x="126" y="6537"/>
                  <a:pt x="83" y="6554"/>
                  <a:pt x="49" y="6587"/>
                </a:cubicBezTo>
                <a:cubicBezTo>
                  <a:pt x="-17" y="6652"/>
                  <a:pt x="-17" y="6759"/>
                  <a:pt x="49" y="6824"/>
                </a:cubicBezTo>
                <a:cubicBezTo>
                  <a:pt x="116" y="6890"/>
                  <a:pt x="223" y="6890"/>
                  <a:pt x="290" y="6824"/>
                </a:cubicBezTo>
                <a:cubicBezTo>
                  <a:pt x="356" y="6759"/>
                  <a:pt x="356" y="6652"/>
                  <a:pt x="290" y="6587"/>
                </a:cubicBezTo>
                <a:cubicBezTo>
                  <a:pt x="256" y="6554"/>
                  <a:pt x="213" y="6537"/>
                  <a:pt x="169" y="6537"/>
                </a:cubicBezTo>
                <a:close/>
                <a:moveTo>
                  <a:pt x="955" y="6537"/>
                </a:moveTo>
                <a:cubicBezTo>
                  <a:pt x="912" y="6537"/>
                  <a:pt x="869" y="6554"/>
                  <a:pt x="836" y="6587"/>
                </a:cubicBezTo>
                <a:cubicBezTo>
                  <a:pt x="769" y="6652"/>
                  <a:pt x="769" y="6759"/>
                  <a:pt x="836" y="6824"/>
                </a:cubicBezTo>
                <a:cubicBezTo>
                  <a:pt x="902" y="6890"/>
                  <a:pt x="1009" y="6890"/>
                  <a:pt x="1076" y="6824"/>
                </a:cubicBezTo>
                <a:cubicBezTo>
                  <a:pt x="1142" y="6759"/>
                  <a:pt x="1142" y="6652"/>
                  <a:pt x="1076" y="6587"/>
                </a:cubicBezTo>
                <a:cubicBezTo>
                  <a:pt x="1043" y="6554"/>
                  <a:pt x="999" y="6537"/>
                  <a:pt x="955" y="6537"/>
                </a:cubicBezTo>
                <a:close/>
                <a:moveTo>
                  <a:pt x="1742" y="6537"/>
                </a:moveTo>
                <a:cubicBezTo>
                  <a:pt x="1698" y="6537"/>
                  <a:pt x="1654" y="6554"/>
                  <a:pt x="1621" y="6587"/>
                </a:cubicBezTo>
                <a:cubicBezTo>
                  <a:pt x="1555" y="6652"/>
                  <a:pt x="1555" y="6759"/>
                  <a:pt x="1621" y="6824"/>
                </a:cubicBezTo>
                <a:cubicBezTo>
                  <a:pt x="1688" y="6890"/>
                  <a:pt x="1796" y="6890"/>
                  <a:pt x="1862" y="6824"/>
                </a:cubicBezTo>
                <a:cubicBezTo>
                  <a:pt x="1928" y="6759"/>
                  <a:pt x="1928" y="6652"/>
                  <a:pt x="1862" y="6587"/>
                </a:cubicBezTo>
                <a:cubicBezTo>
                  <a:pt x="1829" y="6554"/>
                  <a:pt x="1785" y="6537"/>
                  <a:pt x="1742" y="6537"/>
                </a:cubicBezTo>
                <a:close/>
                <a:moveTo>
                  <a:pt x="2528" y="6537"/>
                </a:moveTo>
                <a:cubicBezTo>
                  <a:pt x="2484" y="6537"/>
                  <a:pt x="2441" y="6554"/>
                  <a:pt x="2408" y="6587"/>
                </a:cubicBezTo>
                <a:cubicBezTo>
                  <a:pt x="2341" y="6652"/>
                  <a:pt x="2341" y="6759"/>
                  <a:pt x="2408" y="6824"/>
                </a:cubicBezTo>
                <a:cubicBezTo>
                  <a:pt x="2474" y="6890"/>
                  <a:pt x="2582" y="6890"/>
                  <a:pt x="2648" y="6824"/>
                </a:cubicBezTo>
                <a:cubicBezTo>
                  <a:pt x="2715" y="6759"/>
                  <a:pt x="2715" y="6652"/>
                  <a:pt x="2648" y="6587"/>
                </a:cubicBezTo>
                <a:cubicBezTo>
                  <a:pt x="2615" y="6554"/>
                  <a:pt x="2571" y="6537"/>
                  <a:pt x="2528" y="6537"/>
                </a:cubicBezTo>
                <a:close/>
                <a:moveTo>
                  <a:pt x="3314" y="6537"/>
                </a:moveTo>
                <a:cubicBezTo>
                  <a:pt x="3271" y="6537"/>
                  <a:pt x="3227" y="6554"/>
                  <a:pt x="3194" y="6587"/>
                </a:cubicBezTo>
                <a:cubicBezTo>
                  <a:pt x="3127" y="6652"/>
                  <a:pt x="3127" y="6759"/>
                  <a:pt x="3194" y="6824"/>
                </a:cubicBezTo>
                <a:cubicBezTo>
                  <a:pt x="3260" y="6890"/>
                  <a:pt x="3368" y="6890"/>
                  <a:pt x="3434" y="6824"/>
                </a:cubicBezTo>
                <a:cubicBezTo>
                  <a:pt x="3500" y="6759"/>
                  <a:pt x="3500" y="6652"/>
                  <a:pt x="3434" y="6587"/>
                </a:cubicBezTo>
                <a:cubicBezTo>
                  <a:pt x="3401" y="6554"/>
                  <a:pt x="3358" y="6537"/>
                  <a:pt x="3314" y="6537"/>
                </a:cubicBezTo>
                <a:close/>
                <a:moveTo>
                  <a:pt x="4101" y="6537"/>
                </a:moveTo>
                <a:cubicBezTo>
                  <a:pt x="4057" y="6537"/>
                  <a:pt x="4013" y="6554"/>
                  <a:pt x="3980" y="6587"/>
                </a:cubicBezTo>
                <a:cubicBezTo>
                  <a:pt x="3914" y="6652"/>
                  <a:pt x="3914" y="6759"/>
                  <a:pt x="3980" y="6824"/>
                </a:cubicBezTo>
                <a:cubicBezTo>
                  <a:pt x="4047" y="6890"/>
                  <a:pt x="4154" y="6890"/>
                  <a:pt x="4220" y="6824"/>
                </a:cubicBezTo>
                <a:cubicBezTo>
                  <a:pt x="4287" y="6759"/>
                  <a:pt x="4287" y="6652"/>
                  <a:pt x="4220" y="6587"/>
                </a:cubicBezTo>
                <a:cubicBezTo>
                  <a:pt x="4187" y="6554"/>
                  <a:pt x="4144" y="6537"/>
                  <a:pt x="4101" y="6537"/>
                </a:cubicBezTo>
                <a:close/>
                <a:moveTo>
                  <a:pt x="4886" y="6537"/>
                </a:moveTo>
                <a:cubicBezTo>
                  <a:pt x="4843" y="6537"/>
                  <a:pt x="4800" y="6554"/>
                  <a:pt x="4766" y="6587"/>
                </a:cubicBezTo>
                <a:cubicBezTo>
                  <a:pt x="4700" y="6652"/>
                  <a:pt x="4700" y="6759"/>
                  <a:pt x="4766" y="6824"/>
                </a:cubicBezTo>
                <a:cubicBezTo>
                  <a:pt x="4833" y="6890"/>
                  <a:pt x="4940" y="6890"/>
                  <a:pt x="5007" y="6824"/>
                </a:cubicBezTo>
                <a:cubicBezTo>
                  <a:pt x="5073" y="6759"/>
                  <a:pt x="5073" y="6652"/>
                  <a:pt x="5007" y="6587"/>
                </a:cubicBezTo>
                <a:cubicBezTo>
                  <a:pt x="4973" y="6554"/>
                  <a:pt x="4930" y="6537"/>
                  <a:pt x="4886" y="6537"/>
                </a:cubicBezTo>
                <a:close/>
                <a:moveTo>
                  <a:pt x="5672" y="6537"/>
                </a:moveTo>
                <a:cubicBezTo>
                  <a:pt x="5629" y="6537"/>
                  <a:pt x="5586" y="6554"/>
                  <a:pt x="5553" y="6587"/>
                </a:cubicBezTo>
                <a:cubicBezTo>
                  <a:pt x="5486" y="6652"/>
                  <a:pt x="5486" y="6759"/>
                  <a:pt x="5553" y="6824"/>
                </a:cubicBezTo>
                <a:cubicBezTo>
                  <a:pt x="5619" y="6890"/>
                  <a:pt x="5726" y="6890"/>
                  <a:pt x="5793" y="6824"/>
                </a:cubicBezTo>
                <a:cubicBezTo>
                  <a:pt x="5859" y="6759"/>
                  <a:pt x="5859" y="6652"/>
                  <a:pt x="5793" y="6587"/>
                </a:cubicBezTo>
                <a:cubicBezTo>
                  <a:pt x="5760" y="6554"/>
                  <a:pt x="5716" y="6537"/>
                  <a:pt x="5672" y="6537"/>
                </a:cubicBezTo>
                <a:close/>
                <a:moveTo>
                  <a:pt x="6459" y="6537"/>
                </a:moveTo>
                <a:cubicBezTo>
                  <a:pt x="6415" y="6537"/>
                  <a:pt x="6372" y="6554"/>
                  <a:pt x="6338" y="6587"/>
                </a:cubicBezTo>
                <a:cubicBezTo>
                  <a:pt x="6272" y="6652"/>
                  <a:pt x="6272" y="6759"/>
                  <a:pt x="6338" y="6824"/>
                </a:cubicBezTo>
                <a:cubicBezTo>
                  <a:pt x="6405" y="6890"/>
                  <a:pt x="6513" y="6890"/>
                  <a:pt x="6579" y="6824"/>
                </a:cubicBezTo>
                <a:cubicBezTo>
                  <a:pt x="6646" y="6759"/>
                  <a:pt x="6646" y="6652"/>
                  <a:pt x="6579" y="6587"/>
                </a:cubicBezTo>
                <a:cubicBezTo>
                  <a:pt x="6546" y="6554"/>
                  <a:pt x="6502" y="6537"/>
                  <a:pt x="6459" y="6537"/>
                </a:cubicBezTo>
                <a:close/>
                <a:moveTo>
                  <a:pt x="7245" y="6537"/>
                </a:moveTo>
                <a:cubicBezTo>
                  <a:pt x="7202" y="6537"/>
                  <a:pt x="7158" y="6554"/>
                  <a:pt x="7125" y="6587"/>
                </a:cubicBezTo>
                <a:cubicBezTo>
                  <a:pt x="7058" y="6652"/>
                  <a:pt x="7058" y="6759"/>
                  <a:pt x="7125" y="6824"/>
                </a:cubicBezTo>
                <a:cubicBezTo>
                  <a:pt x="7191" y="6890"/>
                  <a:pt x="7299" y="6890"/>
                  <a:pt x="7365" y="6824"/>
                </a:cubicBezTo>
                <a:cubicBezTo>
                  <a:pt x="7432" y="6759"/>
                  <a:pt x="7432" y="6652"/>
                  <a:pt x="7365" y="6587"/>
                </a:cubicBezTo>
                <a:cubicBezTo>
                  <a:pt x="7332" y="6554"/>
                  <a:pt x="7289" y="6537"/>
                  <a:pt x="7245" y="6537"/>
                </a:cubicBezTo>
                <a:close/>
                <a:moveTo>
                  <a:pt x="8031" y="6537"/>
                </a:moveTo>
                <a:cubicBezTo>
                  <a:pt x="7988" y="6537"/>
                  <a:pt x="7944" y="6554"/>
                  <a:pt x="7911" y="6587"/>
                </a:cubicBezTo>
                <a:cubicBezTo>
                  <a:pt x="7845" y="6652"/>
                  <a:pt x="7845" y="6759"/>
                  <a:pt x="7911" y="6824"/>
                </a:cubicBezTo>
                <a:cubicBezTo>
                  <a:pt x="7977" y="6890"/>
                  <a:pt x="8085" y="6890"/>
                  <a:pt x="8151" y="6824"/>
                </a:cubicBezTo>
                <a:cubicBezTo>
                  <a:pt x="8217" y="6759"/>
                  <a:pt x="8217" y="6652"/>
                  <a:pt x="8151" y="6587"/>
                </a:cubicBezTo>
                <a:cubicBezTo>
                  <a:pt x="8118" y="6554"/>
                  <a:pt x="8075" y="6537"/>
                  <a:pt x="8031" y="6537"/>
                </a:cubicBezTo>
                <a:close/>
                <a:moveTo>
                  <a:pt x="8818" y="6537"/>
                </a:moveTo>
                <a:cubicBezTo>
                  <a:pt x="8774" y="6537"/>
                  <a:pt x="8730" y="6554"/>
                  <a:pt x="8697" y="6587"/>
                </a:cubicBezTo>
                <a:cubicBezTo>
                  <a:pt x="8631" y="6652"/>
                  <a:pt x="8631" y="6759"/>
                  <a:pt x="8697" y="6824"/>
                </a:cubicBezTo>
                <a:cubicBezTo>
                  <a:pt x="8764" y="6890"/>
                  <a:pt x="8871" y="6890"/>
                  <a:pt x="8937" y="6824"/>
                </a:cubicBezTo>
                <a:cubicBezTo>
                  <a:pt x="9004" y="6759"/>
                  <a:pt x="9004" y="6652"/>
                  <a:pt x="8937" y="6587"/>
                </a:cubicBezTo>
                <a:cubicBezTo>
                  <a:pt x="8904" y="6554"/>
                  <a:pt x="8861" y="6537"/>
                  <a:pt x="8818" y="6537"/>
                </a:cubicBezTo>
                <a:close/>
                <a:moveTo>
                  <a:pt x="9603" y="6537"/>
                </a:moveTo>
                <a:cubicBezTo>
                  <a:pt x="9560" y="6537"/>
                  <a:pt x="9517" y="6554"/>
                  <a:pt x="9483" y="6587"/>
                </a:cubicBezTo>
                <a:cubicBezTo>
                  <a:pt x="9417" y="6652"/>
                  <a:pt x="9417" y="6759"/>
                  <a:pt x="9483" y="6824"/>
                </a:cubicBezTo>
                <a:cubicBezTo>
                  <a:pt x="9550" y="6890"/>
                  <a:pt x="9657" y="6890"/>
                  <a:pt x="9724" y="6824"/>
                </a:cubicBezTo>
                <a:cubicBezTo>
                  <a:pt x="9790" y="6759"/>
                  <a:pt x="9790" y="6652"/>
                  <a:pt x="9724" y="6587"/>
                </a:cubicBezTo>
                <a:cubicBezTo>
                  <a:pt x="9690" y="6554"/>
                  <a:pt x="9647" y="6537"/>
                  <a:pt x="9603" y="6537"/>
                </a:cubicBezTo>
                <a:close/>
                <a:moveTo>
                  <a:pt x="10390" y="6537"/>
                </a:moveTo>
                <a:cubicBezTo>
                  <a:pt x="10346" y="6537"/>
                  <a:pt x="10303" y="6554"/>
                  <a:pt x="10270" y="6587"/>
                </a:cubicBezTo>
                <a:cubicBezTo>
                  <a:pt x="10203" y="6652"/>
                  <a:pt x="10203" y="6759"/>
                  <a:pt x="10270" y="6824"/>
                </a:cubicBezTo>
                <a:cubicBezTo>
                  <a:pt x="10336" y="6890"/>
                  <a:pt x="10444" y="6890"/>
                  <a:pt x="10510" y="6824"/>
                </a:cubicBezTo>
                <a:cubicBezTo>
                  <a:pt x="10576" y="6759"/>
                  <a:pt x="10576" y="6652"/>
                  <a:pt x="10510" y="6587"/>
                </a:cubicBezTo>
                <a:cubicBezTo>
                  <a:pt x="10477" y="6554"/>
                  <a:pt x="10433" y="6537"/>
                  <a:pt x="10390" y="6537"/>
                </a:cubicBezTo>
                <a:close/>
                <a:moveTo>
                  <a:pt x="11176" y="6537"/>
                </a:moveTo>
                <a:cubicBezTo>
                  <a:pt x="11132" y="6537"/>
                  <a:pt x="11089" y="6554"/>
                  <a:pt x="11055" y="6587"/>
                </a:cubicBezTo>
                <a:cubicBezTo>
                  <a:pt x="10989" y="6652"/>
                  <a:pt x="10989" y="6759"/>
                  <a:pt x="11055" y="6824"/>
                </a:cubicBezTo>
                <a:cubicBezTo>
                  <a:pt x="11122" y="6890"/>
                  <a:pt x="11230" y="6890"/>
                  <a:pt x="11296" y="6824"/>
                </a:cubicBezTo>
                <a:cubicBezTo>
                  <a:pt x="11363" y="6759"/>
                  <a:pt x="11363" y="6652"/>
                  <a:pt x="11296" y="6587"/>
                </a:cubicBezTo>
                <a:cubicBezTo>
                  <a:pt x="11263" y="6554"/>
                  <a:pt x="11219" y="6537"/>
                  <a:pt x="11176" y="6537"/>
                </a:cubicBezTo>
                <a:close/>
                <a:moveTo>
                  <a:pt x="11962" y="6537"/>
                </a:moveTo>
                <a:cubicBezTo>
                  <a:pt x="11919" y="6537"/>
                  <a:pt x="11875" y="6554"/>
                  <a:pt x="11842" y="6587"/>
                </a:cubicBezTo>
                <a:cubicBezTo>
                  <a:pt x="11775" y="6652"/>
                  <a:pt x="11775" y="6759"/>
                  <a:pt x="11842" y="6824"/>
                </a:cubicBezTo>
                <a:cubicBezTo>
                  <a:pt x="11908" y="6890"/>
                  <a:pt x="12016" y="6890"/>
                  <a:pt x="12083" y="6824"/>
                </a:cubicBezTo>
                <a:cubicBezTo>
                  <a:pt x="12149" y="6759"/>
                  <a:pt x="12149" y="6652"/>
                  <a:pt x="12083" y="6587"/>
                </a:cubicBezTo>
                <a:cubicBezTo>
                  <a:pt x="12049" y="6554"/>
                  <a:pt x="12006" y="6537"/>
                  <a:pt x="11962" y="6537"/>
                </a:cubicBezTo>
                <a:close/>
                <a:moveTo>
                  <a:pt x="12748" y="6537"/>
                </a:moveTo>
                <a:cubicBezTo>
                  <a:pt x="12705" y="6537"/>
                  <a:pt x="12661" y="6554"/>
                  <a:pt x="12628" y="6587"/>
                </a:cubicBezTo>
                <a:cubicBezTo>
                  <a:pt x="12562" y="6652"/>
                  <a:pt x="12562" y="6759"/>
                  <a:pt x="12628" y="6824"/>
                </a:cubicBezTo>
                <a:cubicBezTo>
                  <a:pt x="12694" y="6890"/>
                  <a:pt x="12802" y="6890"/>
                  <a:pt x="12868" y="6824"/>
                </a:cubicBezTo>
                <a:cubicBezTo>
                  <a:pt x="12935" y="6759"/>
                  <a:pt x="12935" y="6652"/>
                  <a:pt x="12868" y="6587"/>
                </a:cubicBezTo>
                <a:cubicBezTo>
                  <a:pt x="12835" y="6554"/>
                  <a:pt x="12792" y="6537"/>
                  <a:pt x="12748" y="6537"/>
                </a:cubicBezTo>
                <a:close/>
                <a:moveTo>
                  <a:pt x="13535" y="6537"/>
                </a:moveTo>
                <a:cubicBezTo>
                  <a:pt x="13491" y="6537"/>
                  <a:pt x="13447" y="6554"/>
                  <a:pt x="13414" y="6587"/>
                </a:cubicBezTo>
                <a:cubicBezTo>
                  <a:pt x="13348" y="6652"/>
                  <a:pt x="13348" y="6759"/>
                  <a:pt x="13414" y="6824"/>
                </a:cubicBezTo>
                <a:cubicBezTo>
                  <a:pt x="13481" y="6890"/>
                  <a:pt x="13588" y="6890"/>
                  <a:pt x="13654" y="6824"/>
                </a:cubicBezTo>
                <a:cubicBezTo>
                  <a:pt x="13721" y="6759"/>
                  <a:pt x="13721" y="6652"/>
                  <a:pt x="13654" y="6587"/>
                </a:cubicBezTo>
                <a:cubicBezTo>
                  <a:pt x="13621" y="6554"/>
                  <a:pt x="13578" y="6537"/>
                  <a:pt x="13535" y="6537"/>
                </a:cubicBezTo>
                <a:close/>
                <a:moveTo>
                  <a:pt x="14320" y="6537"/>
                </a:moveTo>
                <a:cubicBezTo>
                  <a:pt x="14277" y="6537"/>
                  <a:pt x="14234" y="6554"/>
                  <a:pt x="14201" y="6587"/>
                </a:cubicBezTo>
                <a:cubicBezTo>
                  <a:pt x="14134" y="6652"/>
                  <a:pt x="14134" y="6759"/>
                  <a:pt x="14201" y="6824"/>
                </a:cubicBezTo>
                <a:cubicBezTo>
                  <a:pt x="14267" y="6890"/>
                  <a:pt x="14374" y="6890"/>
                  <a:pt x="14441" y="6824"/>
                </a:cubicBezTo>
                <a:cubicBezTo>
                  <a:pt x="14507" y="6759"/>
                  <a:pt x="14507" y="6652"/>
                  <a:pt x="14441" y="6587"/>
                </a:cubicBezTo>
                <a:cubicBezTo>
                  <a:pt x="14408" y="6554"/>
                  <a:pt x="14364" y="6537"/>
                  <a:pt x="14320" y="6537"/>
                </a:cubicBezTo>
                <a:close/>
                <a:moveTo>
                  <a:pt x="15107" y="6537"/>
                </a:moveTo>
                <a:cubicBezTo>
                  <a:pt x="15063" y="6537"/>
                  <a:pt x="15019" y="6554"/>
                  <a:pt x="14986" y="6587"/>
                </a:cubicBezTo>
                <a:cubicBezTo>
                  <a:pt x="14920" y="6652"/>
                  <a:pt x="14920" y="6759"/>
                  <a:pt x="14986" y="6824"/>
                </a:cubicBezTo>
                <a:cubicBezTo>
                  <a:pt x="15053" y="6890"/>
                  <a:pt x="15161" y="6890"/>
                  <a:pt x="15227" y="6824"/>
                </a:cubicBezTo>
                <a:cubicBezTo>
                  <a:pt x="15293" y="6759"/>
                  <a:pt x="15293" y="6652"/>
                  <a:pt x="15227" y="6587"/>
                </a:cubicBezTo>
                <a:cubicBezTo>
                  <a:pt x="15194" y="6554"/>
                  <a:pt x="15150" y="6537"/>
                  <a:pt x="15107" y="6537"/>
                </a:cubicBezTo>
                <a:close/>
                <a:moveTo>
                  <a:pt x="15893" y="6537"/>
                </a:moveTo>
                <a:cubicBezTo>
                  <a:pt x="15849" y="6537"/>
                  <a:pt x="15806" y="6554"/>
                  <a:pt x="15772" y="6587"/>
                </a:cubicBezTo>
                <a:cubicBezTo>
                  <a:pt x="15706" y="6652"/>
                  <a:pt x="15706" y="6759"/>
                  <a:pt x="15772" y="6824"/>
                </a:cubicBezTo>
                <a:cubicBezTo>
                  <a:pt x="15839" y="6890"/>
                  <a:pt x="15947" y="6890"/>
                  <a:pt x="16013" y="6824"/>
                </a:cubicBezTo>
                <a:cubicBezTo>
                  <a:pt x="16080" y="6759"/>
                  <a:pt x="16080" y="6652"/>
                  <a:pt x="16013" y="6587"/>
                </a:cubicBezTo>
                <a:cubicBezTo>
                  <a:pt x="15980" y="6554"/>
                  <a:pt x="15936" y="6537"/>
                  <a:pt x="15893" y="6537"/>
                </a:cubicBezTo>
                <a:close/>
                <a:moveTo>
                  <a:pt x="16679" y="6537"/>
                </a:moveTo>
                <a:cubicBezTo>
                  <a:pt x="16636" y="6537"/>
                  <a:pt x="16592" y="6554"/>
                  <a:pt x="16559" y="6587"/>
                </a:cubicBezTo>
                <a:cubicBezTo>
                  <a:pt x="16492" y="6652"/>
                  <a:pt x="16492" y="6759"/>
                  <a:pt x="16559" y="6824"/>
                </a:cubicBezTo>
                <a:cubicBezTo>
                  <a:pt x="16625" y="6890"/>
                  <a:pt x="16733" y="6890"/>
                  <a:pt x="16800" y="6824"/>
                </a:cubicBezTo>
                <a:cubicBezTo>
                  <a:pt x="16866" y="6759"/>
                  <a:pt x="16866" y="6652"/>
                  <a:pt x="16800" y="6587"/>
                </a:cubicBezTo>
                <a:cubicBezTo>
                  <a:pt x="16766" y="6554"/>
                  <a:pt x="16723" y="6537"/>
                  <a:pt x="16679" y="6537"/>
                </a:cubicBezTo>
                <a:close/>
                <a:moveTo>
                  <a:pt x="17465" y="6537"/>
                </a:moveTo>
                <a:cubicBezTo>
                  <a:pt x="17422" y="6537"/>
                  <a:pt x="17378" y="6554"/>
                  <a:pt x="17345" y="6587"/>
                </a:cubicBezTo>
                <a:cubicBezTo>
                  <a:pt x="17279" y="6652"/>
                  <a:pt x="17279" y="6759"/>
                  <a:pt x="17345" y="6824"/>
                </a:cubicBezTo>
                <a:cubicBezTo>
                  <a:pt x="17411" y="6890"/>
                  <a:pt x="17519" y="6890"/>
                  <a:pt x="17585" y="6824"/>
                </a:cubicBezTo>
                <a:cubicBezTo>
                  <a:pt x="17652" y="6759"/>
                  <a:pt x="17652" y="6652"/>
                  <a:pt x="17585" y="6587"/>
                </a:cubicBezTo>
                <a:cubicBezTo>
                  <a:pt x="17552" y="6554"/>
                  <a:pt x="17509" y="6537"/>
                  <a:pt x="17465" y="6537"/>
                </a:cubicBezTo>
                <a:close/>
                <a:moveTo>
                  <a:pt x="18252" y="6537"/>
                </a:moveTo>
                <a:cubicBezTo>
                  <a:pt x="18208" y="6537"/>
                  <a:pt x="18165" y="6554"/>
                  <a:pt x="18131" y="6587"/>
                </a:cubicBezTo>
                <a:cubicBezTo>
                  <a:pt x="18065" y="6652"/>
                  <a:pt x="18065" y="6759"/>
                  <a:pt x="18131" y="6824"/>
                </a:cubicBezTo>
                <a:cubicBezTo>
                  <a:pt x="18198" y="6890"/>
                  <a:pt x="18305" y="6890"/>
                  <a:pt x="18371" y="6824"/>
                </a:cubicBezTo>
                <a:cubicBezTo>
                  <a:pt x="18438" y="6759"/>
                  <a:pt x="18438" y="6652"/>
                  <a:pt x="18371" y="6587"/>
                </a:cubicBezTo>
                <a:cubicBezTo>
                  <a:pt x="18338" y="6554"/>
                  <a:pt x="18295" y="6537"/>
                  <a:pt x="18252" y="6537"/>
                </a:cubicBezTo>
                <a:close/>
                <a:moveTo>
                  <a:pt x="19037" y="6537"/>
                </a:moveTo>
                <a:cubicBezTo>
                  <a:pt x="18994" y="6537"/>
                  <a:pt x="18951" y="6554"/>
                  <a:pt x="18918" y="6587"/>
                </a:cubicBezTo>
                <a:cubicBezTo>
                  <a:pt x="18851" y="6652"/>
                  <a:pt x="18851" y="6759"/>
                  <a:pt x="18918" y="6824"/>
                </a:cubicBezTo>
                <a:cubicBezTo>
                  <a:pt x="18984" y="6890"/>
                  <a:pt x="19091" y="6890"/>
                  <a:pt x="19158" y="6824"/>
                </a:cubicBezTo>
                <a:cubicBezTo>
                  <a:pt x="19224" y="6759"/>
                  <a:pt x="19224" y="6652"/>
                  <a:pt x="19158" y="6587"/>
                </a:cubicBezTo>
                <a:cubicBezTo>
                  <a:pt x="19125" y="6554"/>
                  <a:pt x="19081" y="6537"/>
                  <a:pt x="19037" y="6537"/>
                </a:cubicBezTo>
                <a:close/>
                <a:moveTo>
                  <a:pt x="19824" y="6537"/>
                </a:moveTo>
                <a:cubicBezTo>
                  <a:pt x="19780" y="6537"/>
                  <a:pt x="19736" y="6554"/>
                  <a:pt x="19703" y="6587"/>
                </a:cubicBezTo>
                <a:cubicBezTo>
                  <a:pt x="19637" y="6652"/>
                  <a:pt x="19637" y="6759"/>
                  <a:pt x="19703" y="6824"/>
                </a:cubicBezTo>
                <a:cubicBezTo>
                  <a:pt x="19770" y="6890"/>
                  <a:pt x="19878" y="6890"/>
                  <a:pt x="19944" y="6824"/>
                </a:cubicBezTo>
                <a:cubicBezTo>
                  <a:pt x="20010" y="6759"/>
                  <a:pt x="20010" y="6652"/>
                  <a:pt x="19944" y="6587"/>
                </a:cubicBezTo>
                <a:cubicBezTo>
                  <a:pt x="19911" y="6554"/>
                  <a:pt x="19867" y="6537"/>
                  <a:pt x="19824" y="6537"/>
                </a:cubicBezTo>
                <a:close/>
                <a:moveTo>
                  <a:pt x="20610" y="6537"/>
                </a:moveTo>
                <a:cubicBezTo>
                  <a:pt x="20566" y="6537"/>
                  <a:pt x="20523" y="6554"/>
                  <a:pt x="20490" y="6587"/>
                </a:cubicBezTo>
                <a:cubicBezTo>
                  <a:pt x="20423" y="6652"/>
                  <a:pt x="20423" y="6759"/>
                  <a:pt x="20490" y="6824"/>
                </a:cubicBezTo>
                <a:cubicBezTo>
                  <a:pt x="20556" y="6890"/>
                  <a:pt x="20664" y="6890"/>
                  <a:pt x="20730" y="6824"/>
                </a:cubicBezTo>
                <a:cubicBezTo>
                  <a:pt x="20797" y="6759"/>
                  <a:pt x="20797" y="6652"/>
                  <a:pt x="20730" y="6587"/>
                </a:cubicBezTo>
                <a:cubicBezTo>
                  <a:pt x="20697" y="6554"/>
                  <a:pt x="20653" y="6537"/>
                  <a:pt x="20610" y="6537"/>
                </a:cubicBezTo>
                <a:close/>
                <a:moveTo>
                  <a:pt x="21396" y="6537"/>
                </a:moveTo>
                <a:cubicBezTo>
                  <a:pt x="21353" y="6537"/>
                  <a:pt x="21309" y="6554"/>
                  <a:pt x="21276" y="6587"/>
                </a:cubicBezTo>
                <a:cubicBezTo>
                  <a:pt x="21209" y="6652"/>
                  <a:pt x="21209" y="6759"/>
                  <a:pt x="21276" y="6824"/>
                </a:cubicBezTo>
                <a:cubicBezTo>
                  <a:pt x="21342" y="6890"/>
                  <a:pt x="21450" y="6890"/>
                  <a:pt x="21517" y="6824"/>
                </a:cubicBezTo>
                <a:cubicBezTo>
                  <a:pt x="21583" y="6759"/>
                  <a:pt x="21583" y="6652"/>
                  <a:pt x="21517" y="6587"/>
                </a:cubicBezTo>
                <a:cubicBezTo>
                  <a:pt x="21483" y="6554"/>
                  <a:pt x="21440" y="6537"/>
                  <a:pt x="21396" y="6537"/>
                </a:cubicBezTo>
                <a:close/>
                <a:moveTo>
                  <a:pt x="169" y="7354"/>
                </a:moveTo>
                <a:cubicBezTo>
                  <a:pt x="126" y="7354"/>
                  <a:pt x="83" y="7371"/>
                  <a:pt x="49" y="7404"/>
                </a:cubicBezTo>
                <a:cubicBezTo>
                  <a:pt x="-17" y="7469"/>
                  <a:pt x="-17" y="7576"/>
                  <a:pt x="49" y="7642"/>
                </a:cubicBezTo>
                <a:cubicBezTo>
                  <a:pt x="116" y="7708"/>
                  <a:pt x="223" y="7708"/>
                  <a:pt x="290" y="7642"/>
                </a:cubicBezTo>
                <a:cubicBezTo>
                  <a:pt x="356" y="7576"/>
                  <a:pt x="356" y="7469"/>
                  <a:pt x="290" y="7404"/>
                </a:cubicBezTo>
                <a:cubicBezTo>
                  <a:pt x="256" y="7371"/>
                  <a:pt x="213" y="7354"/>
                  <a:pt x="169" y="7354"/>
                </a:cubicBezTo>
                <a:close/>
                <a:moveTo>
                  <a:pt x="955" y="7354"/>
                </a:moveTo>
                <a:cubicBezTo>
                  <a:pt x="912" y="7354"/>
                  <a:pt x="869" y="7371"/>
                  <a:pt x="836" y="7404"/>
                </a:cubicBezTo>
                <a:cubicBezTo>
                  <a:pt x="769" y="7469"/>
                  <a:pt x="769" y="7576"/>
                  <a:pt x="836" y="7642"/>
                </a:cubicBezTo>
                <a:cubicBezTo>
                  <a:pt x="902" y="7708"/>
                  <a:pt x="1009" y="7708"/>
                  <a:pt x="1076" y="7642"/>
                </a:cubicBezTo>
                <a:cubicBezTo>
                  <a:pt x="1142" y="7576"/>
                  <a:pt x="1142" y="7469"/>
                  <a:pt x="1076" y="7404"/>
                </a:cubicBezTo>
                <a:cubicBezTo>
                  <a:pt x="1043" y="7371"/>
                  <a:pt x="999" y="7354"/>
                  <a:pt x="955" y="7354"/>
                </a:cubicBezTo>
                <a:close/>
                <a:moveTo>
                  <a:pt x="1742" y="7354"/>
                </a:moveTo>
                <a:cubicBezTo>
                  <a:pt x="1698" y="7354"/>
                  <a:pt x="1654" y="7371"/>
                  <a:pt x="1621" y="7404"/>
                </a:cubicBezTo>
                <a:cubicBezTo>
                  <a:pt x="1555" y="7469"/>
                  <a:pt x="1555" y="7576"/>
                  <a:pt x="1621" y="7642"/>
                </a:cubicBezTo>
                <a:cubicBezTo>
                  <a:pt x="1688" y="7708"/>
                  <a:pt x="1796" y="7708"/>
                  <a:pt x="1862" y="7642"/>
                </a:cubicBezTo>
                <a:cubicBezTo>
                  <a:pt x="1928" y="7576"/>
                  <a:pt x="1928" y="7469"/>
                  <a:pt x="1862" y="7404"/>
                </a:cubicBezTo>
                <a:cubicBezTo>
                  <a:pt x="1829" y="7371"/>
                  <a:pt x="1785" y="7354"/>
                  <a:pt x="1742" y="7354"/>
                </a:cubicBezTo>
                <a:close/>
                <a:moveTo>
                  <a:pt x="2528" y="7354"/>
                </a:moveTo>
                <a:cubicBezTo>
                  <a:pt x="2484" y="7354"/>
                  <a:pt x="2441" y="7371"/>
                  <a:pt x="2408" y="7404"/>
                </a:cubicBezTo>
                <a:cubicBezTo>
                  <a:pt x="2341" y="7469"/>
                  <a:pt x="2341" y="7576"/>
                  <a:pt x="2408" y="7642"/>
                </a:cubicBezTo>
                <a:cubicBezTo>
                  <a:pt x="2474" y="7708"/>
                  <a:pt x="2582" y="7708"/>
                  <a:pt x="2648" y="7642"/>
                </a:cubicBezTo>
                <a:cubicBezTo>
                  <a:pt x="2715" y="7576"/>
                  <a:pt x="2715" y="7469"/>
                  <a:pt x="2648" y="7404"/>
                </a:cubicBezTo>
                <a:cubicBezTo>
                  <a:pt x="2615" y="7371"/>
                  <a:pt x="2571" y="7354"/>
                  <a:pt x="2528" y="7354"/>
                </a:cubicBezTo>
                <a:close/>
                <a:moveTo>
                  <a:pt x="3314" y="7354"/>
                </a:moveTo>
                <a:cubicBezTo>
                  <a:pt x="3271" y="7354"/>
                  <a:pt x="3227" y="7371"/>
                  <a:pt x="3194" y="7404"/>
                </a:cubicBezTo>
                <a:cubicBezTo>
                  <a:pt x="3127" y="7469"/>
                  <a:pt x="3127" y="7576"/>
                  <a:pt x="3194" y="7642"/>
                </a:cubicBezTo>
                <a:cubicBezTo>
                  <a:pt x="3260" y="7708"/>
                  <a:pt x="3368" y="7708"/>
                  <a:pt x="3434" y="7642"/>
                </a:cubicBezTo>
                <a:cubicBezTo>
                  <a:pt x="3500" y="7576"/>
                  <a:pt x="3500" y="7469"/>
                  <a:pt x="3434" y="7404"/>
                </a:cubicBezTo>
                <a:cubicBezTo>
                  <a:pt x="3401" y="7371"/>
                  <a:pt x="3358" y="7354"/>
                  <a:pt x="3314" y="7354"/>
                </a:cubicBezTo>
                <a:close/>
                <a:moveTo>
                  <a:pt x="4101" y="7354"/>
                </a:moveTo>
                <a:cubicBezTo>
                  <a:pt x="4057" y="7354"/>
                  <a:pt x="4013" y="7371"/>
                  <a:pt x="3980" y="7404"/>
                </a:cubicBezTo>
                <a:cubicBezTo>
                  <a:pt x="3914" y="7469"/>
                  <a:pt x="3914" y="7576"/>
                  <a:pt x="3980" y="7642"/>
                </a:cubicBezTo>
                <a:cubicBezTo>
                  <a:pt x="4047" y="7708"/>
                  <a:pt x="4154" y="7708"/>
                  <a:pt x="4220" y="7642"/>
                </a:cubicBezTo>
                <a:cubicBezTo>
                  <a:pt x="4287" y="7576"/>
                  <a:pt x="4287" y="7469"/>
                  <a:pt x="4220" y="7404"/>
                </a:cubicBezTo>
                <a:cubicBezTo>
                  <a:pt x="4187" y="7371"/>
                  <a:pt x="4144" y="7354"/>
                  <a:pt x="4101" y="7354"/>
                </a:cubicBezTo>
                <a:close/>
                <a:moveTo>
                  <a:pt x="4886" y="7354"/>
                </a:moveTo>
                <a:cubicBezTo>
                  <a:pt x="4843" y="7354"/>
                  <a:pt x="4800" y="7371"/>
                  <a:pt x="4766" y="7404"/>
                </a:cubicBezTo>
                <a:cubicBezTo>
                  <a:pt x="4700" y="7469"/>
                  <a:pt x="4700" y="7576"/>
                  <a:pt x="4766" y="7642"/>
                </a:cubicBezTo>
                <a:cubicBezTo>
                  <a:pt x="4833" y="7708"/>
                  <a:pt x="4940" y="7708"/>
                  <a:pt x="5007" y="7642"/>
                </a:cubicBezTo>
                <a:cubicBezTo>
                  <a:pt x="5073" y="7576"/>
                  <a:pt x="5073" y="7469"/>
                  <a:pt x="5007" y="7404"/>
                </a:cubicBezTo>
                <a:cubicBezTo>
                  <a:pt x="4973" y="7371"/>
                  <a:pt x="4930" y="7354"/>
                  <a:pt x="4886" y="7354"/>
                </a:cubicBezTo>
                <a:close/>
                <a:moveTo>
                  <a:pt x="5672" y="7354"/>
                </a:moveTo>
                <a:cubicBezTo>
                  <a:pt x="5629" y="7354"/>
                  <a:pt x="5586" y="7371"/>
                  <a:pt x="5553" y="7404"/>
                </a:cubicBezTo>
                <a:cubicBezTo>
                  <a:pt x="5486" y="7469"/>
                  <a:pt x="5486" y="7576"/>
                  <a:pt x="5553" y="7642"/>
                </a:cubicBezTo>
                <a:cubicBezTo>
                  <a:pt x="5619" y="7708"/>
                  <a:pt x="5726" y="7708"/>
                  <a:pt x="5793" y="7642"/>
                </a:cubicBezTo>
                <a:cubicBezTo>
                  <a:pt x="5859" y="7576"/>
                  <a:pt x="5859" y="7469"/>
                  <a:pt x="5793" y="7404"/>
                </a:cubicBezTo>
                <a:cubicBezTo>
                  <a:pt x="5760" y="7371"/>
                  <a:pt x="5716" y="7354"/>
                  <a:pt x="5672" y="7354"/>
                </a:cubicBezTo>
                <a:close/>
                <a:moveTo>
                  <a:pt x="6459" y="7354"/>
                </a:moveTo>
                <a:cubicBezTo>
                  <a:pt x="6415" y="7354"/>
                  <a:pt x="6372" y="7371"/>
                  <a:pt x="6338" y="7404"/>
                </a:cubicBezTo>
                <a:cubicBezTo>
                  <a:pt x="6272" y="7469"/>
                  <a:pt x="6272" y="7576"/>
                  <a:pt x="6338" y="7642"/>
                </a:cubicBezTo>
                <a:cubicBezTo>
                  <a:pt x="6405" y="7708"/>
                  <a:pt x="6513" y="7708"/>
                  <a:pt x="6579" y="7642"/>
                </a:cubicBezTo>
                <a:cubicBezTo>
                  <a:pt x="6646" y="7576"/>
                  <a:pt x="6646" y="7469"/>
                  <a:pt x="6579" y="7404"/>
                </a:cubicBezTo>
                <a:cubicBezTo>
                  <a:pt x="6546" y="7371"/>
                  <a:pt x="6502" y="7354"/>
                  <a:pt x="6459" y="7354"/>
                </a:cubicBezTo>
                <a:close/>
                <a:moveTo>
                  <a:pt x="7245" y="7354"/>
                </a:moveTo>
                <a:cubicBezTo>
                  <a:pt x="7202" y="7354"/>
                  <a:pt x="7158" y="7371"/>
                  <a:pt x="7125" y="7404"/>
                </a:cubicBezTo>
                <a:cubicBezTo>
                  <a:pt x="7058" y="7469"/>
                  <a:pt x="7058" y="7576"/>
                  <a:pt x="7125" y="7642"/>
                </a:cubicBezTo>
                <a:cubicBezTo>
                  <a:pt x="7191" y="7708"/>
                  <a:pt x="7299" y="7708"/>
                  <a:pt x="7365" y="7642"/>
                </a:cubicBezTo>
                <a:cubicBezTo>
                  <a:pt x="7432" y="7576"/>
                  <a:pt x="7432" y="7469"/>
                  <a:pt x="7365" y="7404"/>
                </a:cubicBezTo>
                <a:cubicBezTo>
                  <a:pt x="7332" y="7371"/>
                  <a:pt x="7289" y="7354"/>
                  <a:pt x="7245" y="7354"/>
                </a:cubicBezTo>
                <a:close/>
                <a:moveTo>
                  <a:pt x="8031" y="7354"/>
                </a:moveTo>
                <a:cubicBezTo>
                  <a:pt x="7988" y="7354"/>
                  <a:pt x="7944" y="7371"/>
                  <a:pt x="7911" y="7404"/>
                </a:cubicBezTo>
                <a:cubicBezTo>
                  <a:pt x="7845" y="7469"/>
                  <a:pt x="7845" y="7576"/>
                  <a:pt x="7911" y="7642"/>
                </a:cubicBezTo>
                <a:cubicBezTo>
                  <a:pt x="7977" y="7708"/>
                  <a:pt x="8085" y="7708"/>
                  <a:pt x="8151" y="7642"/>
                </a:cubicBezTo>
                <a:cubicBezTo>
                  <a:pt x="8217" y="7576"/>
                  <a:pt x="8217" y="7469"/>
                  <a:pt x="8151" y="7404"/>
                </a:cubicBezTo>
                <a:cubicBezTo>
                  <a:pt x="8118" y="7371"/>
                  <a:pt x="8075" y="7354"/>
                  <a:pt x="8031" y="7354"/>
                </a:cubicBezTo>
                <a:close/>
                <a:moveTo>
                  <a:pt x="8818" y="7354"/>
                </a:moveTo>
                <a:cubicBezTo>
                  <a:pt x="8774" y="7354"/>
                  <a:pt x="8730" y="7371"/>
                  <a:pt x="8697" y="7404"/>
                </a:cubicBezTo>
                <a:cubicBezTo>
                  <a:pt x="8631" y="7469"/>
                  <a:pt x="8631" y="7576"/>
                  <a:pt x="8697" y="7642"/>
                </a:cubicBezTo>
                <a:cubicBezTo>
                  <a:pt x="8764" y="7708"/>
                  <a:pt x="8871" y="7708"/>
                  <a:pt x="8937" y="7642"/>
                </a:cubicBezTo>
                <a:cubicBezTo>
                  <a:pt x="9004" y="7576"/>
                  <a:pt x="9004" y="7469"/>
                  <a:pt x="8937" y="7404"/>
                </a:cubicBezTo>
                <a:cubicBezTo>
                  <a:pt x="8904" y="7371"/>
                  <a:pt x="8861" y="7354"/>
                  <a:pt x="8818" y="7354"/>
                </a:cubicBezTo>
                <a:close/>
                <a:moveTo>
                  <a:pt x="9603" y="7354"/>
                </a:moveTo>
                <a:cubicBezTo>
                  <a:pt x="9560" y="7354"/>
                  <a:pt x="9517" y="7371"/>
                  <a:pt x="9483" y="7404"/>
                </a:cubicBezTo>
                <a:cubicBezTo>
                  <a:pt x="9417" y="7469"/>
                  <a:pt x="9417" y="7576"/>
                  <a:pt x="9483" y="7642"/>
                </a:cubicBezTo>
                <a:cubicBezTo>
                  <a:pt x="9550" y="7708"/>
                  <a:pt x="9657" y="7708"/>
                  <a:pt x="9724" y="7642"/>
                </a:cubicBezTo>
                <a:cubicBezTo>
                  <a:pt x="9790" y="7576"/>
                  <a:pt x="9790" y="7469"/>
                  <a:pt x="9724" y="7404"/>
                </a:cubicBezTo>
                <a:cubicBezTo>
                  <a:pt x="9690" y="7371"/>
                  <a:pt x="9647" y="7354"/>
                  <a:pt x="9603" y="7354"/>
                </a:cubicBezTo>
                <a:close/>
                <a:moveTo>
                  <a:pt x="10390" y="7354"/>
                </a:moveTo>
                <a:cubicBezTo>
                  <a:pt x="10346" y="7354"/>
                  <a:pt x="10303" y="7371"/>
                  <a:pt x="10270" y="7404"/>
                </a:cubicBezTo>
                <a:cubicBezTo>
                  <a:pt x="10203" y="7469"/>
                  <a:pt x="10203" y="7576"/>
                  <a:pt x="10270" y="7642"/>
                </a:cubicBezTo>
                <a:cubicBezTo>
                  <a:pt x="10336" y="7708"/>
                  <a:pt x="10444" y="7708"/>
                  <a:pt x="10510" y="7642"/>
                </a:cubicBezTo>
                <a:cubicBezTo>
                  <a:pt x="10576" y="7576"/>
                  <a:pt x="10576" y="7469"/>
                  <a:pt x="10510" y="7404"/>
                </a:cubicBezTo>
                <a:cubicBezTo>
                  <a:pt x="10477" y="7371"/>
                  <a:pt x="10433" y="7354"/>
                  <a:pt x="10390" y="7354"/>
                </a:cubicBezTo>
                <a:close/>
                <a:moveTo>
                  <a:pt x="11176" y="7354"/>
                </a:moveTo>
                <a:cubicBezTo>
                  <a:pt x="11132" y="7354"/>
                  <a:pt x="11089" y="7371"/>
                  <a:pt x="11055" y="7404"/>
                </a:cubicBezTo>
                <a:cubicBezTo>
                  <a:pt x="10989" y="7469"/>
                  <a:pt x="10989" y="7576"/>
                  <a:pt x="11055" y="7642"/>
                </a:cubicBezTo>
                <a:cubicBezTo>
                  <a:pt x="11122" y="7708"/>
                  <a:pt x="11230" y="7708"/>
                  <a:pt x="11296" y="7642"/>
                </a:cubicBezTo>
                <a:cubicBezTo>
                  <a:pt x="11363" y="7576"/>
                  <a:pt x="11363" y="7469"/>
                  <a:pt x="11296" y="7404"/>
                </a:cubicBezTo>
                <a:cubicBezTo>
                  <a:pt x="11263" y="7371"/>
                  <a:pt x="11219" y="7354"/>
                  <a:pt x="11176" y="7354"/>
                </a:cubicBezTo>
                <a:close/>
                <a:moveTo>
                  <a:pt x="11962" y="7354"/>
                </a:moveTo>
                <a:cubicBezTo>
                  <a:pt x="11919" y="7354"/>
                  <a:pt x="11875" y="7371"/>
                  <a:pt x="11842" y="7404"/>
                </a:cubicBezTo>
                <a:cubicBezTo>
                  <a:pt x="11775" y="7469"/>
                  <a:pt x="11775" y="7576"/>
                  <a:pt x="11842" y="7642"/>
                </a:cubicBezTo>
                <a:cubicBezTo>
                  <a:pt x="11908" y="7708"/>
                  <a:pt x="12016" y="7708"/>
                  <a:pt x="12083" y="7642"/>
                </a:cubicBezTo>
                <a:cubicBezTo>
                  <a:pt x="12149" y="7576"/>
                  <a:pt x="12149" y="7469"/>
                  <a:pt x="12083" y="7404"/>
                </a:cubicBezTo>
                <a:cubicBezTo>
                  <a:pt x="12049" y="7371"/>
                  <a:pt x="12006" y="7354"/>
                  <a:pt x="11962" y="7354"/>
                </a:cubicBezTo>
                <a:close/>
                <a:moveTo>
                  <a:pt x="12748" y="7354"/>
                </a:moveTo>
                <a:cubicBezTo>
                  <a:pt x="12705" y="7354"/>
                  <a:pt x="12661" y="7371"/>
                  <a:pt x="12628" y="7404"/>
                </a:cubicBezTo>
                <a:cubicBezTo>
                  <a:pt x="12562" y="7469"/>
                  <a:pt x="12562" y="7576"/>
                  <a:pt x="12628" y="7642"/>
                </a:cubicBezTo>
                <a:cubicBezTo>
                  <a:pt x="12694" y="7708"/>
                  <a:pt x="12802" y="7708"/>
                  <a:pt x="12868" y="7642"/>
                </a:cubicBezTo>
                <a:cubicBezTo>
                  <a:pt x="12935" y="7576"/>
                  <a:pt x="12935" y="7469"/>
                  <a:pt x="12868" y="7404"/>
                </a:cubicBezTo>
                <a:cubicBezTo>
                  <a:pt x="12835" y="7371"/>
                  <a:pt x="12792" y="7354"/>
                  <a:pt x="12748" y="7354"/>
                </a:cubicBezTo>
                <a:close/>
                <a:moveTo>
                  <a:pt x="13535" y="7354"/>
                </a:moveTo>
                <a:cubicBezTo>
                  <a:pt x="13491" y="7354"/>
                  <a:pt x="13447" y="7371"/>
                  <a:pt x="13414" y="7404"/>
                </a:cubicBezTo>
                <a:cubicBezTo>
                  <a:pt x="13348" y="7469"/>
                  <a:pt x="13348" y="7576"/>
                  <a:pt x="13414" y="7642"/>
                </a:cubicBezTo>
                <a:cubicBezTo>
                  <a:pt x="13481" y="7708"/>
                  <a:pt x="13588" y="7708"/>
                  <a:pt x="13654" y="7642"/>
                </a:cubicBezTo>
                <a:cubicBezTo>
                  <a:pt x="13721" y="7576"/>
                  <a:pt x="13721" y="7469"/>
                  <a:pt x="13654" y="7404"/>
                </a:cubicBezTo>
                <a:cubicBezTo>
                  <a:pt x="13621" y="7371"/>
                  <a:pt x="13578" y="7354"/>
                  <a:pt x="13535" y="7354"/>
                </a:cubicBezTo>
                <a:close/>
                <a:moveTo>
                  <a:pt x="14320" y="7354"/>
                </a:moveTo>
                <a:cubicBezTo>
                  <a:pt x="14277" y="7354"/>
                  <a:pt x="14234" y="7371"/>
                  <a:pt x="14201" y="7404"/>
                </a:cubicBezTo>
                <a:cubicBezTo>
                  <a:pt x="14134" y="7469"/>
                  <a:pt x="14134" y="7576"/>
                  <a:pt x="14201" y="7642"/>
                </a:cubicBezTo>
                <a:cubicBezTo>
                  <a:pt x="14267" y="7708"/>
                  <a:pt x="14374" y="7708"/>
                  <a:pt x="14441" y="7642"/>
                </a:cubicBezTo>
                <a:cubicBezTo>
                  <a:pt x="14507" y="7576"/>
                  <a:pt x="14507" y="7469"/>
                  <a:pt x="14441" y="7404"/>
                </a:cubicBezTo>
                <a:cubicBezTo>
                  <a:pt x="14408" y="7371"/>
                  <a:pt x="14364" y="7354"/>
                  <a:pt x="14320" y="7354"/>
                </a:cubicBezTo>
                <a:close/>
                <a:moveTo>
                  <a:pt x="15107" y="7354"/>
                </a:moveTo>
                <a:cubicBezTo>
                  <a:pt x="15063" y="7354"/>
                  <a:pt x="15019" y="7371"/>
                  <a:pt x="14986" y="7404"/>
                </a:cubicBezTo>
                <a:cubicBezTo>
                  <a:pt x="14920" y="7469"/>
                  <a:pt x="14920" y="7576"/>
                  <a:pt x="14986" y="7642"/>
                </a:cubicBezTo>
                <a:cubicBezTo>
                  <a:pt x="15053" y="7708"/>
                  <a:pt x="15161" y="7708"/>
                  <a:pt x="15227" y="7642"/>
                </a:cubicBezTo>
                <a:cubicBezTo>
                  <a:pt x="15293" y="7576"/>
                  <a:pt x="15293" y="7469"/>
                  <a:pt x="15227" y="7404"/>
                </a:cubicBezTo>
                <a:cubicBezTo>
                  <a:pt x="15194" y="7371"/>
                  <a:pt x="15150" y="7354"/>
                  <a:pt x="15107" y="7354"/>
                </a:cubicBezTo>
                <a:close/>
                <a:moveTo>
                  <a:pt x="15893" y="7354"/>
                </a:moveTo>
                <a:cubicBezTo>
                  <a:pt x="15849" y="7354"/>
                  <a:pt x="15806" y="7371"/>
                  <a:pt x="15772" y="7404"/>
                </a:cubicBezTo>
                <a:cubicBezTo>
                  <a:pt x="15706" y="7469"/>
                  <a:pt x="15706" y="7576"/>
                  <a:pt x="15772" y="7642"/>
                </a:cubicBezTo>
                <a:cubicBezTo>
                  <a:pt x="15839" y="7708"/>
                  <a:pt x="15947" y="7708"/>
                  <a:pt x="16013" y="7642"/>
                </a:cubicBezTo>
                <a:cubicBezTo>
                  <a:pt x="16080" y="7576"/>
                  <a:pt x="16080" y="7469"/>
                  <a:pt x="16013" y="7404"/>
                </a:cubicBezTo>
                <a:cubicBezTo>
                  <a:pt x="15980" y="7371"/>
                  <a:pt x="15936" y="7354"/>
                  <a:pt x="15893" y="7354"/>
                </a:cubicBezTo>
                <a:close/>
                <a:moveTo>
                  <a:pt x="16679" y="7354"/>
                </a:moveTo>
                <a:cubicBezTo>
                  <a:pt x="16636" y="7354"/>
                  <a:pt x="16592" y="7371"/>
                  <a:pt x="16559" y="7404"/>
                </a:cubicBezTo>
                <a:cubicBezTo>
                  <a:pt x="16492" y="7469"/>
                  <a:pt x="16492" y="7576"/>
                  <a:pt x="16559" y="7642"/>
                </a:cubicBezTo>
                <a:cubicBezTo>
                  <a:pt x="16625" y="7708"/>
                  <a:pt x="16733" y="7708"/>
                  <a:pt x="16800" y="7642"/>
                </a:cubicBezTo>
                <a:cubicBezTo>
                  <a:pt x="16866" y="7576"/>
                  <a:pt x="16866" y="7469"/>
                  <a:pt x="16800" y="7404"/>
                </a:cubicBezTo>
                <a:cubicBezTo>
                  <a:pt x="16766" y="7371"/>
                  <a:pt x="16723" y="7354"/>
                  <a:pt x="16679" y="7354"/>
                </a:cubicBezTo>
                <a:close/>
                <a:moveTo>
                  <a:pt x="17465" y="7354"/>
                </a:moveTo>
                <a:cubicBezTo>
                  <a:pt x="17422" y="7354"/>
                  <a:pt x="17378" y="7371"/>
                  <a:pt x="17345" y="7404"/>
                </a:cubicBezTo>
                <a:cubicBezTo>
                  <a:pt x="17279" y="7469"/>
                  <a:pt x="17279" y="7576"/>
                  <a:pt x="17345" y="7642"/>
                </a:cubicBezTo>
                <a:cubicBezTo>
                  <a:pt x="17411" y="7708"/>
                  <a:pt x="17519" y="7708"/>
                  <a:pt x="17585" y="7642"/>
                </a:cubicBezTo>
                <a:cubicBezTo>
                  <a:pt x="17652" y="7576"/>
                  <a:pt x="17652" y="7469"/>
                  <a:pt x="17585" y="7404"/>
                </a:cubicBezTo>
                <a:cubicBezTo>
                  <a:pt x="17552" y="7371"/>
                  <a:pt x="17509" y="7354"/>
                  <a:pt x="17465" y="7354"/>
                </a:cubicBezTo>
                <a:close/>
                <a:moveTo>
                  <a:pt x="18252" y="7354"/>
                </a:moveTo>
                <a:cubicBezTo>
                  <a:pt x="18208" y="7354"/>
                  <a:pt x="18165" y="7371"/>
                  <a:pt x="18131" y="7404"/>
                </a:cubicBezTo>
                <a:cubicBezTo>
                  <a:pt x="18065" y="7469"/>
                  <a:pt x="18065" y="7576"/>
                  <a:pt x="18131" y="7642"/>
                </a:cubicBezTo>
                <a:cubicBezTo>
                  <a:pt x="18198" y="7708"/>
                  <a:pt x="18305" y="7708"/>
                  <a:pt x="18371" y="7642"/>
                </a:cubicBezTo>
                <a:cubicBezTo>
                  <a:pt x="18438" y="7576"/>
                  <a:pt x="18438" y="7469"/>
                  <a:pt x="18371" y="7404"/>
                </a:cubicBezTo>
                <a:cubicBezTo>
                  <a:pt x="18338" y="7371"/>
                  <a:pt x="18295" y="7354"/>
                  <a:pt x="18252" y="7354"/>
                </a:cubicBezTo>
                <a:close/>
                <a:moveTo>
                  <a:pt x="19037" y="7354"/>
                </a:moveTo>
                <a:cubicBezTo>
                  <a:pt x="18994" y="7354"/>
                  <a:pt x="18951" y="7371"/>
                  <a:pt x="18918" y="7404"/>
                </a:cubicBezTo>
                <a:cubicBezTo>
                  <a:pt x="18851" y="7469"/>
                  <a:pt x="18851" y="7576"/>
                  <a:pt x="18918" y="7642"/>
                </a:cubicBezTo>
                <a:cubicBezTo>
                  <a:pt x="18984" y="7708"/>
                  <a:pt x="19091" y="7708"/>
                  <a:pt x="19158" y="7642"/>
                </a:cubicBezTo>
                <a:cubicBezTo>
                  <a:pt x="19224" y="7576"/>
                  <a:pt x="19224" y="7469"/>
                  <a:pt x="19158" y="7404"/>
                </a:cubicBezTo>
                <a:cubicBezTo>
                  <a:pt x="19125" y="7371"/>
                  <a:pt x="19081" y="7354"/>
                  <a:pt x="19037" y="7354"/>
                </a:cubicBezTo>
                <a:close/>
                <a:moveTo>
                  <a:pt x="19824" y="7354"/>
                </a:moveTo>
                <a:cubicBezTo>
                  <a:pt x="19780" y="7354"/>
                  <a:pt x="19736" y="7371"/>
                  <a:pt x="19703" y="7404"/>
                </a:cubicBezTo>
                <a:cubicBezTo>
                  <a:pt x="19637" y="7469"/>
                  <a:pt x="19637" y="7576"/>
                  <a:pt x="19703" y="7642"/>
                </a:cubicBezTo>
                <a:cubicBezTo>
                  <a:pt x="19770" y="7708"/>
                  <a:pt x="19878" y="7708"/>
                  <a:pt x="19944" y="7642"/>
                </a:cubicBezTo>
                <a:cubicBezTo>
                  <a:pt x="20010" y="7576"/>
                  <a:pt x="20010" y="7469"/>
                  <a:pt x="19944" y="7404"/>
                </a:cubicBezTo>
                <a:cubicBezTo>
                  <a:pt x="19911" y="7371"/>
                  <a:pt x="19867" y="7354"/>
                  <a:pt x="19824" y="7354"/>
                </a:cubicBezTo>
                <a:close/>
                <a:moveTo>
                  <a:pt x="20610" y="7354"/>
                </a:moveTo>
                <a:cubicBezTo>
                  <a:pt x="20566" y="7354"/>
                  <a:pt x="20523" y="7371"/>
                  <a:pt x="20490" y="7404"/>
                </a:cubicBezTo>
                <a:cubicBezTo>
                  <a:pt x="20423" y="7469"/>
                  <a:pt x="20423" y="7576"/>
                  <a:pt x="20490" y="7642"/>
                </a:cubicBezTo>
                <a:cubicBezTo>
                  <a:pt x="20556" y="7708"/>
                  <a:pt x="20664" y="7708"/>
                  <a:pt x="20730" y="7642"/>
                </a:cubicBezTo>
                <a:cubicBezTo>
                  <a:pt x="20797" y="7576"/>
                  <a:pt x="20797" y="7469"/>
                  <a:pt x="20730" y="7404"/>
                </a:cubicBezTo>
                <a:cubicBezTo>
                  <a:pt x="20697" y="7371"/>
                  <a:pt x="20653" y="7354"/>
                  <a:pt x="20610" y="7354"/>
                </a:cubicBezTo>
                <a:close/>
                <a:moveTo>
                  <a:pt x="21396" y="7354"/>
                </a:moveTo>
                <a:cubicBezTo>
                  <a:pt x="21353" y="7354"/>
                  <a:pt x="21309" y="7371"/>
                  <a:pt x="21276" y="7404"/>
                </a:cubicBezTo>
                <a:cubicBezTo>
                  <a:pt x="21209" y="7469"/>
                  <a:pt x="21209" y="7576"/>
                  <a:pt x="21276" y="7642"/>
                </a:cubicBezTo>
                <a:cubicBezTo>
                  <a:pt x="21342" y="7708"/>
                  <a:pt x="21450" y="7708"/>
                  <a:pt x="21517" y="7642"/>
                </a:cubicBezTo>
                <a:cubicBezTo>
                  <a:pt x="21583" y="7576"/>
                  <a:pt x="21583" y="7469"/>
                  <a:pt x="21517" y="7404"/>
                </a:cubicBezTo>
                <a:cubicBezTo>
                  <a:pt x="21483" y="7371"/>
                  <a:pt x="21440" y="7354"/>
                  <a:pt x="21396" y="7354"/>
                </a:cubicBezTo>
                <a:close/>
                <a:moveTo>
                  <a:pt x="169" y="8172"/>
                </a:moveTo>
                <a:cubicBezTo>
                  <a:pt x="126" y="8172"/>
                  <a:pt x="83" y="8189"/>
                  <a:pt x="49" y="8221"/>
                </a:cubicBezTo>
                <a:cubicBezTo>
                  <a:pt x="-17" y="8287"/>
                  <a:pt x="-17" y="8393"/>
                  <a:pt x="49" y="8459"/>
                </a:cubicBezTo>
                <a:cubicBezTo>
                  <a:pt x="116" y="8525"/>
                  <a:pt x="223" y="8525"/>
                  <a:pt x="290" y="8459"/>
                </a:cubicBezTo>
                <a:cubicBezTo>
                  <a:pt x="356" y="8393"/>
                  <a:pt x="356" y="8287"/>
                  <a:pt x="290" y="8221"/>
                </a:cubicBezTo>
                <a:cubicBezTo>
                  <a:pt x="256" y="8189"/>
                  <a:pt x="213" y="8172"/>
                  <a:pt x="169" y="8172"/>
                </a:cubicBezTo>
                <a:close/>
                <a:moveTo>
                  <a:pt x="955" y="8172"/>
                </a:moveTo>
                <a:cubicBezTo>
                  <a:pt x="912" y="8172"/>
                  <a:pt x="869" y="8189"/>
                  <a:pt x="836" y="8221"/>
                </a:cubicBezTo>
                <a:cubicBezTo>
                  <a:pt x="769" y="8287"/>
                  <a:pt x="769" y="8393"/>
                  <a:pt x="836" y="8459"/>
                </a:cubicBezTo>
                <a:cubicBezTo>
                  <a:pt x="902" y="8525"/>
                  <a:pt x="1009" y="8525"/>
                  <a:pt x="1076" y="8459"/>
                </a:cubicBezTo>
                <a:cubicBezTo>
                  <a:pt x="1142" y="8393"/>
                  <a:pt x="1142" y="8287"/>
                  <a:pt x="1076" y="8221"/>
                </a:cubicBezTo>
                <a:cubicBezTo>
                  <a:pt x="1043" y="8189"/>
                  <a:pt x="999" y="8172"/>
                  <a:pt x="955" y="8172"/>
                </a:cubicBezTo>
                <a:close/>
                <a:moveTo>
                  <a:pt x="1742" y="8172"/>
                </a:moveTo>
                <a:cubicBezTo>
                  <a:pt x="1698" y="8172"/>
                  <a:pt x="1654" y="8189"/>
                  <a:pt x="1621" y="8221"/>
                </a:cubicBezTo>
                <a:cubicBezTo>
                  <a:pt x="1555" y="8287"/>
                  <a:pt x="1555" y="8393"/>
                  <a:pt x="1621" y="8459"/>
                </a:cubicBezTo>
                <a:cubicBezTo>
                  <a:pt x="1688" y="8525"/>
                  <a:pt x="1796" y="8525"/>
                  <a:pt x="1862" y="8459"/>
                </a:cubicBezTo>
                <a:cubicBezTo>
                  <a:pt x="1928" y="8393"/>
                  <a:pt x="1928" y="8287"/>
                  <a:pt x="1862" y="8221"/>
                </a:cubicBezTo>
                <a:cubicBezTo>
                  <a:pt x="1829" y="8189"/>
                  <a:pt x="1785" y="8172"/>
                  <a:pt x="1742" y="8172"/>
                </a:cubicBezTo>
                <a:close/>
                <a:moveTo>
                  <a:pt x="2528" y="8172"/>
                </a:moveTo>
                <a:cubicBezTo>
                  <a:pt x="2484" y="8172"/>
                  <a:pt x="2441" y="8189"/>
                  <a:pt x="2408" y="8221"/>
                </a:cubicBezTo>
                <a:cubicBezTo>
                  <a:pt x="2341" y="8287"/>
                  <a:pt x="2341" y="8393"/>
                  <a:pt x="2408" y="8459"/>
                </a:cubicBezTo>
                <a:cubicBezTo>
                  <a:pt x="2474" y="8525"/>
                  <a:pt x="2582" y="8525"/>
                  <a:pt x="2648" y="8459"/>
                </a:cubicBezTo>
                <a:cubicBezTo>
                  <a:pt x="2715" y="8393"/>
                  <a:pt x="2715" y="8287"/>
                  <a:pt x="2648" y="8221"/>
                </a:cubicBezTo>
                <a:cubicBezTo>
                  <a:pt x="2615" y="8189"/>
                  <a:pt x="2571" y="8172"/>
                  <a:pt x="2528" y="8172"/>
                </a:cubicBezTo>
                <a:close/>
                <a:moveTo>
                  <a:pt x="3314" y="8172"/>
                </a:moveTo>
                <a:cubicBezTo>
                  <a:pt x="3271" y="8172"/>
                  <a:pt x="3227" y="8189"/>
                  <a:pt x="3194" y="8221"/>
                </a:cubicBezTo>
                <a:cubicBezTo>
                  <a:pt x="3127" y="8287"/>
                  <a:pt x="3127" y="8393"/>
                  <a:pt x="3194" y="8459"/>
                </a:cubicBezTo>
                <a:cubicBezTo>
                  <a:pt x="3260" y="8525"/>
                  <a:pt x="3368" y="8525"/>
                  <a:pt x="3434" y="8459"/>
                </a:cubicBezTo>
                <a:cubicBezTo>
                  <a:pt x="3500" y="8393"/>
                  <a:pt x="3500" y="8287"/>
                  <a:pt x="3434" y="8221"/>
                </a:cubicBezTo>
                <a:cubicBezTo>
                  <a:pt x="3401" y="8189"/>
                  <a:pt x="3358" y="8172"/>
                  <a:pt x="3314" y="8172"/>
                </a:cubicBezTo>
                <a:close/>
                <a:moveTo>
                  <a:pt x="4101" y="8172"/>
                </a:moveTo>
                <a:cubicBezTo>
                  <a:pt x="4057" y="8172"/>
                  <a:pt x="4013" y="8189"/>
                  <a:pt x="3980" y="8221"/>
                </a:cubicBezTo>
                <a:cubicBezTo>
                  <a:pt x="3914" y="8287"/>
                  <a:pt x="3914" y="8393"/>
                  <a:pt x="3980" y="8459"/>
                </a:cubicBezTo>
                <a:cubicBezTo>
                  <a:pt x="4047" y="8525"/>
                  <a:pt x="4154" y="8525"/>
                  <a:pt x="4220" y="8459"/>
                </a:cubicBezTo>
                <a:cubicBezTo>
                  <a:pt x="4287" y="8393"/>
                  <a:pt x="4287" y="8287"/>
                  <a:pt x="4220" y="8221"/>
                </a:cubicBezTo>
                <a:cubicBezTo>
                  <a:pt x="4187" y="8189"/>
                  <a:pt x="4144" y="8172"/>
                  <a:pt x="4101" y="8172"/>
                </a:cubicBezTo>
                <a:close/>
                <a:moveTo>
                  <a:pt x="4886" y="8172"/>
                </a:moveTo>
                <a:cubicBezTo>
                  <a:pt x="4843" y="8172"/>
                  <a:pt x="4800" y="8189"/>
                  <a:pt x="4766" y="8221"/>
                </a:cubicBezTo>
                <a:cubicBezTo>
                  <a:pt x="4700" y="8287"/>
                  <a:pt x="4700" y="8393"/>
                  <a:pt x="4766" y="8459"/>
                </a:cubicBezTo>
                <a:cubicBezTo>
                  <a:pt x="4833" y="8525"/>
                  <a:pt x="4940" y="8525"/>
                  <a:pt x="5007" y="8459"/>
                </a:cubicBezTo>
                <a:cubicBezTo>
                  <a:pt x="5073" y="8393"/>
                  <a:pt x="5073" y="8287"/>
                  <a:pt x="5007" y="8221"/>
                </a:cubicBezTo>
                <a:cubicBezTo>
                  <a:pt x="4973" y="8189"/>
                  <a:pt x="4930" y="8172"/>
                  <a:pt x="4886" y="8172"/>
                </a:cubicBezTo>
                <a:close/>
                <a:moveTo>
                  <a:pt x="5672" y="8172"/>
                </a:moveTo>
                <a:cubicBezTo>
                  <a:pt x="5629" y="8172"/>
                  <a:pt x="5586" y="8189"/>
                  <a:pt x="5553" y="8221"/>
                </a:cubicBezTo>
                <a:cubicBezTo>
                  <a:pt x="5486" y="8287"/>
                  <a:pt x="5486" y="8393"/>
                  <a:pt x="5553" y="8459"/>
                </a:cubicBezTo>
                <a:cubicBezTo>
                  <a:pt x="5619" y="8525"/>
                  <a:pt x="5726" y="8525"/>
                  <a:pt x="5793" y="8459"/>
                </a:cubicBezTo>
                <a:cubicBezTo>
                  <a:pt x="5859" y="8393"/>
                  <a:pt x="5859" y="8287"/>
                  <a:pt x="5793" y="8221"/>
                </a:cubicBezTo>
                <a:cubicBezTo>
                  <a:pt x="5760" y="8189"/>
                  <a:pt x="5716" y="8172"/>
                  <a:pt x="5672" y="8172"/>
                </a:cubicBezTo>
                <a:close/>
                <a:moveTo>
                  <a:pt x="6459" y="8172"/>
                </a:moveTo>
                <a:cubicBezTo>
                  <a:pt x="6415" y="8172"/>
                  <a:pt x="6372" y="8189"/>
                  <a:pt x="6338" y="8221"/>
                </a:cubicBezTo>
                <a:cubicBezTo>
                  <a:pt x="6272" y="8287"/>
                  <a:pt x="6272" y="8393"/>
                  <a:pt x="6338" y="8459"/>
                </a:cubicBezTo>
                <a:cubicBezTo>
                  <a:pt x="6405" y="8525"/>
                  <a:pt x="6513" y="8525"/>
                  <a:pt x="6579" y="8459"/>
                </a:cubicBezTo>
                <a:cubicBezTo>
                  <a:pt x="6646" y="8393"/>
                  <a:pt x="6646" y="8287"/>
                  <a:pt x="6579" y="8221"/>
                </a:cubicBezTo>
                <a:cubicBezTo>
                  <a:pt x="6546" y="8189"/>
                  <a:pt x="6502" y="8172"/>
                  <a:pt x="6459" y="8172"/>
                </a:cubicBezTo>
                <a:close/>
                <a:moveTo>
                  <a:pt x="7245" y="8172"/>
                </a:moveTo>
                <a:cubicBezTo>
                  <a:pt x="7202" y="8172"/>
                  <a:pt x="7158" y="8189"/>
                  <a:pt x="7125" y="8221"/>
                </a:cubicBezTo>
                <a:cubicBezTo>
                  <a:pt x="7058" y="8287"/>
                  <a:pt x="7058" y="8393"/>
                  <a:pt x="7125" y="8459"/>
                </a:cubicBezTo>
                <a:cubicBezTo>
                  <a:pt x="7191" y="8525"/>
                  <a:pt x="7299" y="8525"/>
                  <a:pt x="7365" y="8459"/>
                </a:cubicBezTo>
                <a:cubicBezTo>
                  <a:pt x="7432" y="8393"/>
                  <a:pt x="7432" y="8287"/>
                  <a:pt x="7365" y="8221"/>
                </a:cubicBezTo>
                <a:cubicBezTo>
                  <a:pt x="7332" y="8189"/>
                  <a:pt x="7289" y="8172"/>
                  <a:pt x="7245" y="8172"/>
                </a:cubicBezTo>
                <a:close/>
                <a:moveTo>
                  <a:pt x="8031" y="8172"/>
                </a:moveTo>
                <a:cubicBezTo>
                  <a:pt x="7988" y="8172"/>
                  <a:pt x="7944" y="8189"/>
                  <a:pt x="7911" y="8221"/>
                </a:cubicBezTo>
                <a:cubicBezTo>
                  <a:pt x="7845" y="8287"/>
                  <a:pt x="7845" y="8393"/>
                  <a:pt x="7911" y="8459"/>
                </a:cubicBezTo>
                <a:cubicBezTo>
                  <a:pt x="7977" y="8525"/>
                  <a:pt x="8085" y="8525"/>
                  <a:pt x="8151" y="8459"/>
                </a:cubicBezTo>
                <a:cubicBezTo>
                  <a:pt x="8217" y="8393"/>
                  <a:pt x="8217" y="8287"/>
                  <a:pt x="8151" y="8221"/>
                </a:cubicBezTo>
                <a:cubicBezTo>
                  <a:pt x="8118" y="8189"/>
                  <a:pt x="8075" y="8172"/>
                  <a:pt x="8031" y="8172"/>
                </a:cubicBezTo>
                <a:close/>
                <a:moveTo>
                  <a:pt x="8818" y="8172"/>
                </a:moveTo>
                <a:cubicBezTo>
                  <a:pt x="8774" y="8172"/>
                  <a:pt x="8730" y="8189"/>
                  <a:pt x="8697" y="8221"/>
                </a:cubicBezTo>
                <a:cubicBezTo>
                  <a:pt x="8631" y="8287"/>
                  <a:pt x="8631" y="8393"/>
                  <a:pt x="8697" y="8459"/>
                </a:cubicBezTo>
                <a:cubicBezTo>
                  <a:pt x="8764" y="8525"/>
                  <a:pt x="8871" y="8525"/>
                  <a:pt x="8937" y="8459"/>
                </a:cubicBezTo>
                <a:cubicBezTo>
                  <a:pt x="9004" y="8393"/>
                  <a:pt x="9004" y="8287"/>
                  <a:pt x="8937" y="8221"/>
                </a:cubicBezTo>
                <a:cubicBezTo>
                  <a:pt x="8904" y="8189"/>
                  <a:pt x="8861" y="8172"/>
                  <a:pt x="8818" y="8172"/>
                </a:cubicBezTo>
                <a:close/>
                <a:moveTo>
                  <a:pt x="9603" y="8172"/>
                </a:moveTo>
                <a:cubicBezTo>
                  <a:pt x="9560" y="8172"/>
                  <a:pt x="9517" y="8189"/>
                  <a:pt x="9483" y="8221"/>
                </a:cubicBezTo>
                <a:cubicBezTo>
                  <a:pt x="9417" y="8287"/>
                  <a:pt x="9417" y="8393"/>
                  <a:pt x="9483" y="8459"/>
                </a:cubicBezTo>
                <a:cubicBezTo>
                  <a:pt x="9550" y="8525"/>
                  <a:pt x="9657" y="8525"/>
                  <a:pt x="9724" y="8459"/>
                </a:cubicBezTo>
                <a:cubicBezTo>
                  <a:pt x="9790" y="8393"/>
                  <a:pt x="9790" y="8287"/>
                  <a:pt x="9724" y="8221"/>
                </a:cubicBezTo>
                <a:cubicBezTo>
                  <a:pt x="9690" y="8189"/>
                  <a:pt x="9647" y="8172"/>
                  <a:pt x="9603" y="8172"/>
                </a:cubicBezTo>
                <a:close/>
                <a:moveTo>
                  <a:pt x="10390" y="8172"/>
                </a:moveTo>
                <a:cubicBezTo>
                  <a:pt x="10346" y="8172"/>
                  <a:pt x="10303" y="8189"/>
                  <a:pt x="10270" y="8221"/>
                </a:cubicBezTo>
                <a:cubicBezTo>
                  <a:pt x="10203" y="8287"/>
                  <a:pt x="10203" y="8393"/>
                  <a:pt x="10270" y="8459"/>
                </a:cubicBezTo>
                <a:cubicBezTo>
                  <a:pt x="10336" y="8525"/>
                  <a:pt x="10444" y="8525"/>
                  <a:pt x="10510" y="8459"/>
                </a:cubicBezTo>
                <a:cubicBezTo>
                  <a:pt x="10576" y="8393"/>
                  <a:pt x="10576" y="8287"/>
                  <a:pt x="10510" y="8221"/>
                </a:cubicBezTo>
                <a:cubicBezTo>
                  <a:pt x="10477" y="8189"/>
                  <a:pt x="10433" y="8172"/>
                  <a:pt x="10390" y="8172"/>
                </a:cubicBezTo>
                <a:close/>
                <a:moveTo>
                  <a:pt x="11176" y="8172"/>
                </a:moveTo>
                <a:cubicBezTo>
                  <a:pt x="11132" y="8172"/>
                  <a:pt x="11089" y="8189"/>
                  <a:pt x="11055" y="8221"/>
                </a:cubicBezTo>
                <a:cubicBezTo>
                  <a:pt x="10989" y="8287"/>
                  <a:pt x="10989" y="8393"/>
                  <a:pt x="11055" y="8459"/>
                </a:cubicBezTo>
                <a:cubicBezTo>
                  <a:pt x="11122" y="8525"/>
                  <a:pt x="11230" y="8525"/>
                  <a:pt x="11296" y="8459"/>
                </a:cubicBezTo>
                <a:cubicBezTo>
                  <a:pt x="11363" y="8393"/>
                  <a:pt x="11363" y="8287"/>
                  <a:pt x="11296" y="8221"/>
                </a:cubicBezTo>
                <a:cubicBezTo>
                  <a:pt x="11263" y="8189"/>
                  <a:pt x="11219" y="8172"/>
                  <a:pt x="11176" y="8172"/>
                </a:cubicBezTo>
                <a:close/>
                <a:moveTo>
                  <a:pt x="11962" y="8172"/>
                </a:moveTo>
                <a:cubicBezTo>
                  <a:pt x="11919" y="8172"/>
                  <a:pt x="11875" y="8189"/>
                  <a:pt x="11842" y="8221"/>
                </a:cubicBezTo>
                <a:cubicBezTo>
                  <a:pt x="11775" y="8287"/>
                  <a:pt x="11775" y="8393"/>
                  <a:pt x="11842" y="8459"/>
                </a:cubicBezTo>
                <a:cubicBezTo>
                  <a:pt x="11908" y="8525"/>
                  <a:pt x="12016" y="8525"/>
                  <a:pt x="12083" y="8459"/>
                </a:cubicBezTo>
                <a:cubicBezTo>
                  <a:pt x="12149" y="8393"/>
                  <a:pt x="12149" y="8287"/>
                  <a:pt x="12083" y="8221"/>
                </a:cubicBezTo>
                <a:cubicBezTo>
                  <a:pt x="12049" y="8189"/>
                  <a:pt x="12006" y="8172"/>
                  <a:pt x="11962" y="8172"/>
                </a:cubicBezTo>
                <a:close/>
                <a:moveTo>
                  <a:pt x="12748" y="8172"/>
                </a:moveTo>
                <a:cubicBezTo>
                  <a:pt x="12705" y="8172"/>
                  <a:pt x="12661" y="8189"/>
                  <a:pt x="12628" y="8221"/>
                </a:cubicBezTo>
                <a:cubicBezTo>
                  <a:pt x="12562" y="8287"/>
                  <a:pt x="12562" y="8393"/>
                  <a:pt x="12628" y="8459"/>
                </a:cubicBezTo>
                <a:cubicBezTo>
                  <a:pt x="12694" y="8525"/>
                  <a:pt x="12802" y="8525"/>
                  <a:pt x="12868" y="8459"/>
                </a:cubicBezTo>
                <a:cubicBezTo>
                  <a:pt x="12935" y="8393"/>
                  <a:pt x="12935" y="8287"/>
                  <a:pt x="12868" y="8221"/>
                </a:cubicBezTo>
                <a:cubicBezTo>
                  <a:pt x="12835" y="8189"/>
                  <a:pt x="12792" y="8172"/>
                  <a:pt x="12748" y="8172"/>
                </a:cubicBezTo>
                <a:close/>
                <a:moveTo>
                  <a:pt x="13535" y="8172"/>
                </a:moveTo>
                <a:cubicBezTo>
                  <a:pt x="13491" y="8172"/>
                  <a:pt x="13447" y="8189"/>
                  <a:pt x="13414" y="8221"/>
                </a:cubicBezTo>
                <a:cubicBezTo>
                  <a:pt x="13348" y="8287"/>
                  <a:pt x="13348" y="8393"/>
                  <a:pt x="13414" y="8459"/>
                </a:cubicBezTo>
                <a:cubicBezTo>
                  <a:pt x="13481" y="8525"/>
                  <a:pt x="13588" y="8525"/>
                  <a:pt x="13654" y="8459"/>
                </a:cubicBezTo>
                <a:cubicBezTo>
                  <a:pt x="13721" y="8393"/>
                  <a:pt x="13721" y="8287"/>
                  <a:pt x="13654" y="8221"/>
                </a:cubicBezTo>
                <a:cubicBezTo>
                  <a:pt x="13621" y="8189"/>
                  <a:pt x="13578" y="8172"/>
                  <a:pt x="13535" y="8172"/>
                </a:cubicBezTo>
                <a:close/>
                <a:moveTo>
                  <a:pt x="14320" y="8172"/>
                </a:moveTo>
                <a:cubicBezTo>
                  <a:pt x="14277" y="8172"/>
                  <a:pt x="14234" y="8189"/>
                  <a:pt x="14201" y="8221"/>
                </a:cubicBezTo>
                <a:cubicBezTo>
                  <a:pt x="14134" y="8287"/>
                  <a:pt x="14134" y="8393"/>
                  <a:pt x="14201" y="8459"/>
                </a:cubicBezTo>
                <a:cubicBezTo>
                  <a:pt x="14267" y="8525"/>
                  <a:pt x="14374" y="8525"/>
                  <a:pt x="14441" y="8459"/>
                </a:cubicBezTo>
                <a:cubicBezTo>
                  <a:pt x="14507" y="8393"/>
                  <a:pt x="14507" y="8287"/>
                  <a:pt x="14441" y="8221"/>
                </a:cubicBezTo>
                <a:cubicBezTo>
                  <a:pt x="14408" y="8189"/>
                  <a:pt x="14364" y="8172"/>
                  <a:pt x="14320" y="8172"/>
                </a:cubicBezTo>
                <a:close/>
                <a:moveTo>
                  <a:pt x="15107" y="8172"/>
                </a:moveTo>
                <a:cubicBezTo>
                  <a:pt x="15063" y="8172"/>
                  <a:pt x="15019" y="8189"/>
                  <a:pt x="14986" y="8221"/>
                </a:cubicBezTo>
                <a:cubicBezTo>
                  <a:pt x="14920" y="8287"/>
                  <a:pt x="14920" y="8393"/>
                  <a:pt x="14986" y="8459"/>
                </a:cubicBezTo>
                <a:cubicBezTo>
                  <a:pt x="15053" y="8525"/>
                  <a:pt x="15161" y="8525"/>
                  <a:pt x="15227" y="8459"/>
                </a:cubicBezTo>
                <a:cubicBezTo>
                  <a:pt x="15293" y="8393"/>
                  <a:pt x="15293" y="8287"/>
                  <a:pt x="15227" y="8221"/>
                </a:cubicBezTo>
                <a:cubicBezTo>
                  <a:pt x="15194" y="8189"/>
                  <a:pt x="15150" y="8172"/>
                  <a:pt x="15107" y="8172"/>
                </a:cubicBezTo>
                <a:close/>
                <a:moveTo>
                  <a:pt x="15893" y="8172"/>
                </a:moveTo>
                <a:cubicBezTo>
                  <a:pt x="15849" y="8172"/>
                  <a:pt x="15806" y="8189"/>
                  <a:pt x="15772" y="8221"/>
                </a:cubicBezTo>
                <a:cubicBezTo>
                  <a:pt x="15706" y="8287"/>
                  <a:pt x="15706" y="8393"/>
                  <a:pt x="15772" y="8459"/>
                </a:cubicBezTo>
                <a:cubicBezTo>
                  <a:pt x="15839" y="8525"/>
                  <a:pt x="15947" y="8525"/>
                  <a:pt x="16013" y="8459"/>
                </a:cubicBezTo>
                <a:cubicBezTo>
                  <a:pt x="16080" y="8393"/>
                  <a:pt x="16080" y="8287"/>
                  <a:pt x="16013" y="8221"/>
                </a:cubicBezTo>
                <a:cubicBezTo>
                  <a:pt x="15980" y="8189"/>
                  <a:pt x="15936" y="8172"/>
                  <a:pt x="15893" y="8172"/>
                </a:cubicBezTo>
                <a:close/>
                <a:moveTo>
                  <a:pt x="16679" y="8172"/>
                </a:moveTo>
                <a:cubicBezTo>
                  <a:pt x="16636" y="8172"/>
                  <a:pt x="16592" y="8189"/>
                  <a:pt x="16559" y="8221"/>
                </a:cubicBezTo>
                <a:cubicBezTo>
                  <a:pt x="16492" y="8287"/>
                  <a:pt x="16492" y="8393"/>
                  <a:pt x="16559" y="8459"/>
                </a:cubicBezTo>
                <a:cubicBezTo>
                  <a:pt x="16625" y="8525"/>
                  <a:pt x="16733" y="8525"/>
                  <a:pt x="16800" y="8459"/>
                </a:cubicBezTo>
                <a:cubicBezTo>
                  <a:pt x="16866" y="8393"/>
                  <a:pt x="16866" y="8287"/>
                  <a:pt x="16800" y="8221"/>
                </a:cubicBezTo>
                <a:cubicBezTo>
                  <a:pt x="16766" y="8189"/>
                  <a:pt x="16723" y="8172"/>
                  <a:pt x="16679" y="8172"/>
                </a:cubicBezTo>
                <a:close/>
                <a:moveTo>
                  <a:pt x="17465" y="8172"/>
                </a:moveTo>
                <a:cubicBezTo>
                  <a:pt x="17422" y="8172"/>
                  <a:pt x="17378" y="8189"/>
                  <a:pt x="17345" y="8221"/>
                </a:cubicBezTo>
                <a:cubicBezTo>
                  <a:pt x="17279" y="8287"/>
                  <a:pt x="17279" y="8393"/>
                  <a:pt x="17345" y="8459"/>
                </a:cubicBezTo>
                <a:cubicBezTo>
                  <a:pt x="17411" y="8525"/>
                  <a:pt x="17519" y="8525"/>
                  <a:pt x="17585" y="8459"/>
                </a:cubicBezTo>
                <a:cubicBezTo>
                  <a:pt x="17652" y="8393"/>
                  <a:pt x="17652" y="8287"/>
                  <a:pt x="17585" y="8221"/>
                </a:cubicBezTo>
                <a:cubicBezTo>
                  <a:pt x="17552" y="8189"/>
                  <a:pt x="17509" y="8172"/>
                  <a:pt x="17465" y="8172"/>
                </a:cubicBezTo>
                <a:close/>
                <a:moveTo>
                  <a:pt x="18252" y="8172"/>
                </a:moveTo>
                <a:cubicBezTo>
                  <a:pt x="18208" y="8172"/>
                  <a:pt x="18165" y="8189"/>
                  <a:pt x="18131" y="8221"/>
                </a:cubicBezTo>
                <a:cubicBezTo>
                  <a:pt x="18065" y="8287"/>
                  <a:pt x="18065" y="8393"/>
                  <a:pt x="18131" y="8459"/>
                </a:cubicBezTo>
                <a:cubicBezTo>
                  <a:pt x="18198" y="8525"/>
                  <a:pt x="18305" y="8525"/>
                  <a:pt x="18371" y="8459"/>
                </a:cubicBezTo>
                <a:cubicBezTo>
                  <a:pt x="18438" y="8393"/>
                  <a:pt x="18438" y="8287"/>
                  <a:pt x="18371" y="8221"/>
                </a:cubicBezTo>
                <a:cubicBezTo>
                  <a:pt x="18338" y="8189"/>
                  <a:pt x="18295" y="8172"/>
                  <a:pt x="18252" y="8172"/>
                </a:cubicBezTo>
                <a:close/>
                <a:moveTo>
                  <a:pt x="19037" y="8172"/>
                </a:moveTo>
                <a:cubicBezTo>
                  <a:pt x="18994" y="8172"/>
                  <a:pt x="18951" y="8189"/>
                  <a:pt x="18918" y="8221"/>
                </a:cubicBezTo>
                <a:cubicBezTo>
                  <a:pt x="18851" y="8287"/>
                  <a:pt x="18851" y="8393"/>
                  <a:pt x="18918" y="8459"/>
                </a:cubicBezTo>
                <a:cubicBezTo>
                  <a:pt x="18984" y="8525"/>
                  <a:pt x="19091" y="8525"/>
                  <a:pt x="19158" y="8459"/>
                </a:cubicBezTo>
                <a:cubicBezTo>
                  <a:pt x="19224" y="8393"/>
                  <a:pt x="19224" y="8287"/>
                  <a:pt x="19158" y="8221"/>
                </a:cubicBezTo>
                <a:cubicBezTo>
                  <a:pt x="19125" y="8189"/>
                  <a:pt x="19081" y="8172"/>
                  <a:pt x="19037" y="8172"/>
                </a:cubicBezTo>
                <a:close/>
                <a:moveTo>
                  <a:pt x="19824" y="8172"/>
                </a:moveTo>
                <a:cubicBezTo>
                  <a:pt x="19780" y="8172"/>
                  <a:pt x="19736" y="8189"/>
                  <a:pt x="19703" y="8221"/>
                </a:cubicBezTo>
                <a:cubicBezTo>
                  <a:pt x="19637" y="8287"/>
                  <a:pt x="19637" y="8393"/>
                  <a:pt x="19703" y="8459"/>
                </a:cubicBezTo>
                <a:cubicBezTo>
                  <a:pt x="19770" y="8525"/>
                  <a:pt x="19878" y="8525"/>
                  <a:pt x="19944" y="8459"/>
                </a:cubicBezTo>
                <a:cubicBezTo>
                  <a:pt x="20010" y="8393"/>
                  <a:pt x="20010" y="8287"/>
                  <a:pt x="19944" y="8221"/>
                </a:cubicBezTo>
                <a:cubicBezTo>
                  <a:pt x="19911" y="8189"/>
                  <a:pt x="19867" y="8172"/>
                  <a:pt x="19824" y="8172"/>
                </a:cubicBezTo>
                <a:close/>
                <a:moveTo>
                  <a:pt x="20610" y="8172"/>
                </a:moveTo>
                <a:cubicBezTo>
                  <a:pt x="20566" y="8172"/>
                  <a:pt x="20523" y="8189"/>
                  <a:pt x="20490" y="8221"/>
                </a:cubicBezTo>
                <a:cubicBezTo>
                  <a:pt x="20423" y="8287"/>
                  <a:pt x="20423" y="8393"/>
                  <a:pt x="20490" y="8459"/>
                </a:cubicBezTo>
                <a:cubicBezTo>
                  <a:pt x="20556" y="8525"/>
                  <a:pt x="20664" y="8525"/>
                  <a:pt x="20730" y="8459"/>
                </a:cubicBezTo>
                <a:cubicBezTo>
                  <a:pt x="20797" y="8393"/>
                  <a:pt x="20797" y="8287"/>
                  <a:pt x="20730" y="8221"/>
                </a:cubicBezTo>
                <a:cubicBezTo>
                  <a:pt x="20697" y="8189"/>
                  <a:pt x="20653" y="8172"/>
                  <a:pt x="20610" y="8172"/>
                </a:cubicBezTo>
                <a:close/>
                <a:moveTo>
                  <a:pt x="21396" y="8172"/>
                </a:moveTo>
                <a:cubicBezTo>
                  <a:pt x="21353" y="8172"/>
                  <a:pt x="21309" y="8189"/>
                  <a:pt x="21276" y="8221"/>
                </a:cubicBezTo>
                <a:cubicBezTo>
                  <a:pt x="21209" y="8287"/>
                  <a:pt x="21209" y="8393"/>
                  <a:pt x="21276" y="8459"/>
                </a:cubicBezTo>
                <a:cubicBezTo>
                  <a:pt x="21342" y="8525"/>
                  <a:pt x="21450" y="8525"/>
                  <a:pt x="21517" y="8459"/>
                </a:cubicBezTo>
                <a:cubicBezTo>
                  <a:pt x="21583" y="8393"/>
                  <a:pt x="21583" y="8287"/>
                  <a:pt x="21517" y="8221"/>
                </a:cubicBezTo>
                <a:cubicBezTo>
                  <a:pt x="21483" y="8189"/>
                  <a:pt x="21440" y="8172"/>
                  <a:pt x="21396" y="8172"/>
                </a:cubicBezTo>
                <a:close/>
                <a:moveTo>
                  <a:pt x="169" y="8989"/>
                </a:moveTo>
                <a:cubicBezTo>
                  <a:pt x="126" y="8989"/>
                  <a:pt x="83" y="9006"/>
                  <a:pt x="49" y="9039"/>
                </a:cubicBezTo>
                <a:cubicBezTo>
                  <a:pt x="-17" y="9104"/>
                  <a:pt x="-17" y="9211"/>
                  <a:pt x="49" y="9276"/>
                </a:cubicBezTo>
                <a:cubicBezTo>
                  <a:pt x="116" y="9342"/>
                  <a:pt x="223" y="9342"/>
                  <a:pt x="290" y="9276"/>
                </a:cubicBezTo>
                <a:cubicBezTo>
                  <a:pt x="356" y="9211"/>
                  <a:pt x="356" y="9104"/>
                  <a:pt x="290" y="9039"/>
                </a:cubicBezTo>
                <a:cubicBezTo>
                  <a:pt x="256" y="9006"/>
                  <a:pt x="213" y="8989"/>
                  <a:pt x="169" y="8989"/>
                </a:cubicBezTo>
                <a:close/>
                <a:moveTo>
                  <a:pt x="955" y="8989"/>
                </a:moveTo>
                <a:cubicBezTo>
                  <a:pt x="912" y="8989"/>
                  <a:pt x="869" y="9006"/>
                  <a:pt x="836" y="9039"/>
                </a:cubicBezTo>
                <a:cubicBezTo>
                  <a:pt x="769" y="9104"/>
                  <a:pt x="769" y="9211"/>
                  <a:pt x="836" y="9276"/>
                </a:cubicBezTo>
                <a:cubicBezTo>
                  <a:pt x="902" y="9342"/>
                  <a:pt x="1009" y="9342"/>
                  <a:pt x="1076" y="9276"/>
                </a:cubicBezTo>
                <a:cubicBezTo>
                  <a:pt x="1142" y="9211"/>
                  <a:pt x="1142" y="9104"/>
                  <a:pt x="1076" y="9039"/>
                </a:cubicBezTo>
                <a:cubicBezTo>
                  <a:pt x="1043" y="9006"/>
                  <a:pt x="999" y="8989"/>
                  <a:pt x="955" y="8989"/>
                </a:cubicBezTo>
                <a:close/>
                <a:moveTo>
                  <a:pt x="1742" y="8989"/>
                </a:moveTo>
                <a:cubicBezTo>
                  <a:pt x="1698" y="8989"/>
                  <a:pt x="1654" y="9006"/>
                  <a:pt x="1621" y="9039"/>
                </a:cubicBezTo>
                <a:cubicBezTo>
                  <a:pt x="1555" y="9104"/>
                  <a:pt x="1555" y="9211"/>
                  <a:pt x="1621" y="9276"/>
                </a:cubicBezTo>
                <a:cubicBezTo>
                  <a:pt x="1688" y="9342"/>
                  <a:pt x="1796" y="9342"/>
                  <a:pt x="1862" y="9276"/>
                </a:cubicBezTo>
                <a:cubicBezTo>
                  <a:pt x="1928" y="9211"/>
                  <a:pt x="1928" y="9104"/>
                  <a:pt x="1862" y="9039"/>
                </a:cubicBezTo>
                <a:cubicBezTo>
                  <a:pt x="1829" y="9006"/>
                  <a:pt x="1785" y="8989"/>
                  <a:pt x="1742" y="8989"/>
                </a:cubicBezTo>
                <a:close/>
                <a:moveTo>
                  <a:pt x="2528" y="8989"/>
                </a:moveTo>
                <a:cubicBezTo>
                  <a:pt x="2484" y="8989"/>
                  <a:pt x="2441" y="9006"/>
                  <a:pt x="2408" y="9039"/>
                </a:cubicBezTo>
                <a:cubicBezTo>
                  <a:pt x="2341" y="9104"/>
                  <a:pt x="2341" y="9211"/>
                  <a:pt x="2408" y="9276"/>
                </a:cubicBezTo>
                <a:cubicBezTo>
                  <a:pt x="2474" y="9342"/>
                  <a:pt x="2582" y="9342"/>
                  <a:pt x="2648" y="9276"/>
                </a:cubicBezTo>
                <a:cubicBezTo>
                  <a:pt x="2715" y="9211"/>
                  <a:pt x="2715" y="9104"/>
                  <a:pt x="2648" y="9039"/>
                </a:cubicBezTo>
                <a:cubicBezTo>
                  <a:pt x="2615" y="9006"/>
                  <a:pt x="2571" y="8989"/>
                  <a:pt x="2528" y="8989"/>
                </a:cubicBezTo>
                <a:close/>
                <a:moveTo>
                  <a:pt x="3314" y="8989"/>
                </a:moveTo>
                <a:cubicBezTo>
                  <a:pt x="3271" y="8989"/>
                  <a:pt x="3227" y="9006"/>
                  <a:pt x="3194" y="9039"/>
                </a:cubicBezTo>
                <a:cubicBezTo>
                  <a:pt x="3127" y="9104"/>
                  <a:pt x="3127" y="9211"/>
                  <a:pt x="3194" y="9276"/>
                </a:cubicBezTo>
                <a:cubicBezTo>
                  <a:pt x="3260" y="9342"/>
                  <a:pt x="3368" y="9342"/>
                  <a:pt x="3434" y="9276"/>
                </a:cubicBezTo>
                <a:cubicBezTo>
                  <a:pt x="3500" y="9211"/>
                  <a:pt x="3500" y="9104"/>
                  <a:pt x="3434" y="9039"/>
                </a:cubicBezTo>
                <a:cubicBezTo>
                  <a:pt x="3401" y="9006"/>
                  <a:pt x="3358" y="8989"/>
                  <a:pt x="3314" y="8989"/>
                </a:cubicBezTo>
                <a:close/>
                <a:moveTo>
                  <a:pt x="4101" y="8989"/>
                </a:moveTo>
                <a:cubicBezTo>
                  <a:pt x="4057" y="8989"/>
                  <a:pt x="4013" y="9006"/>
                  <a:pt x="3980" y="9039"/>
                </a:cubicBezTo>
                <a:cubicBezTo>
                  <a:pt x="3914" y="9104"/>
                  <a:pt x="3914" y="9211"/>
                  <a:pt x="3980" y="9276"/>
                </a:cubicBezTo>
                <a:cubicBezTo>
                  <a:pt x="4047" y="9342"/>
                  <a:pt x="4154" y="9342"/>
                  <a:pt x="4220" y="9276"/>
                </a:cubicBezTo>
                <a:cubicBezTo>
                  <a:pt x="4287" y="9211"/>
                  <a:pt x="4287" y="9104"/>
                  <a:pt x="4220" y="9039"/>
                </a:cubicBezTo>
                <a:cubicBezTo>
                  <a:pt x="4187" y="9006"/>
                  <a:pt x="4144" y="8989"/>
                  <a:pt x="4101" y="8989"/>
                </a:cubicBezTo>
                <a:close/>
                <a:moveTo>
                  <a:pt x="4886" y="8989"/>
                </a:moveTo>
                <a:cubicBezTo>
                  <a:pt x="4843" y="8989"/>
                  <a:pt x="4800" y="9006"/>
                  <a:pt x="4766" y="9039"/>
                </a:cubicBezTo>
                <a:cubicBezTo>
                  <a:pt x="4700" y="9104"/>
                  <a:pt x="4700" y="9211"/>
                  <a:pt x="4766" y="9276"/>
                </a:cubicBezTo>
                <a:cubicBezTo>
                  <a:pt x="4833" y="9342"/>
                  <a:pt x="4940" y="9342"/>
                  <a:pt x="5007" y="9276"/>
                </a:cubicBezTo>
                <a:cubicBezTo>
                  <a:pt x="5073" y="9211"/>
                  <a:pt x="5073" y="9104"/>
                  <a:pt x="5007" y="9039"/>
                </a:cubicBezTo>
                <a:cubicBezTo>
                  <a:pt x="4973" y="9006"/>
                  <a:pt x="4930" y="8989"/>
                  <a:pt x="4886" y="8989"/>
                </a:cubicBezTo>
                <a:close/>
                <a:moveTo>
                  <a:pt x="5672" y="8989"/>
                </a:moveTo>
                <a:cubicBezTo>
                  <a:pt x="5629" y="8989"/>
                  <a:pt x="5586" y="9006"/>
                  <a:pt x="5553" y="9039"/>
                </a:cubicBezTo>
                <a:cubicBezTo>
                  <a:pt x="5486" y="9104"/>
                  <a:pt x="5486" y="9211"/>
                  <a:pt x="5553" y="9276"/>
                </a:cubicBezTo>
                <a:cubicBezTo>
                  <a:pt x="5619" y="9342"/>
                  <a:pt x="5726" y="9342"/>
                  <a:pt x="5793" y="9276"/>
                </a:cubicBezTo>
                <a:cubicBezTo>
                  <a:pt x="5859" y="9211"/>
                  <a:pt x="5859" y="9104"/>
                  <a:pt x="5793" y="9039"/>
                </a:cubicBezTo>
                <a:cubicBezTo>
                  <a:pt x="5760" y="9006"/>
                  <a:pt x="5716" y="8989"/>
                  <a:pt x="5672" y="8989"/>
                </a:cubicBezTo>
                <a:close/>
                <a:moveTo>
                  <a:pt x="6459" y="8989"/>
                </a:moveTo>
                <a:cubicBezTo>
                  <a:pt x="6415" y="8989"/>
                  <a:pt x="6372" y="9006"/>
                  <a:pt x="6338" y="9039"/>
                </a:cubicBezTo>
                <a:cubicBezTo>
                  <a:pt x="6272" y="9104"/>
                  <a:pt x="6272" y="9211"/>
                  <a:pt x="6338" y="9276"/>
                </a:cubicBezTo>
                <a:cubicBezTo>
                  <a:pt x="6405" y="9342"/>
                  <a:pt x="6513" y="9342"/>
                  <a:pt x="6579" y="9276"/>
                </a:cubicBezTo>
                <a:cubicBezTo>
                  <a:pt x="6646" y="9211"/>
                  <a:pt x="6646" y="9104"/>
                  <a:pt x="6579" y="9039"/>
                </a:cubicBezTo>
                <a:cubicBezTo>
                  <a:pt x="6546" y="9006"/>
                  <a:pt x="6502" y="8989"/>
                  <a:pt x="6459" y="8989"/>
                </a:cubicBezTo>
                <a:close/>
                <a:moveTo>
                  <a:pt x="7245" y="8989"/>
                </a:moveTo>
                <a:cubicBezTo>
                  <a:pt x="7202" y="8989"/>
                  <a:pt x="7158" y="9006"/>
                  <a:pt x="7125" y="9039"/>
                </a:cubicBezTo>
                <a:cubicBezTo>
                  <a:pt x="7058" y="9104"/>
                  <a:pt x="7058" y="9211"/>
                  <a:pt x="7125" y="9276"/>
                </a:cubicBezTo>
                <a:cubicBezTo>
                  <a:pt x="7191" y="9342"/>
                  <a:pt x="7299" y="9342"/>
                  <a:pt x="7365" y="9276"/>
                </a:cubicBezTo>
                <a:cubicBezTo>
                  <a:pt x="7432" y="9211"/>
                  <a:pt x="7432" y="9104"/>
                  <a:pt x="7365" y="9039"/>
                </a:cubicBezTo>
                <a:cubicBezTo>
                  <a:pt x="7332" y="9006"/>
                  <a:pt x="7289" y="8989"/>
                  <a:pt x="7245" y="8989"/>
                </a:cubicBezTo>
                <a:close/>
                <a:moveTo>
                  <a:pt x="8031" y="8989"/>
                </a:moveTo>
                <a:cubicBezTo>
                  <a:pt x="7988" y="8989"/>
                  <a:pt x="7944" y="9006"/>
                  <a:pt x="7911" y="9039"/>
                </a:cubicBezTo>
                <a:cubicBezTo>
                  <a:pt x="7845" y="9104"/>
                  <a:pt x="7845" y="9211"/>
                  <a:pt x="7911" y="9276"/>
                </a:cubicBezTo>
                <a:cubicBezTo>
                  <a:pt x="7977" y="9342"/>
                  <a:pt x="8085" y="9342"/>
                  <a:pt x="8151" y="9276"/>
                </a:cubicBezTo>
                <a:cubicBezTo>
                  <a:pt x="8217" y="9211"/>
                  <a:pt x="8217" y="9104"/>
                  <a:pt x="8151" y="9039"/>
                </a:cubicBezTo>
                <a:cubicBezTo>
                  <a:pt x="8118" y="9006"/>
                  <a:pt x="8075" y="8989"/>
                  <a:pt x="8031" y="8989"/>
                </a:cubicBezTo>
                <a:close/>
                <a:moveTo>
                  <a:pt x="8818" y="8989"/>
                </a:moveTo>
                <a:cubicBezTo>
                  <a:pt x="8774" y="8989"/>
                  <a:pt x="8730" y="9006"/>
                  <a:pt x="8697" y="9039"/>
                </a:cubicBezTo>
                <a:cubicBezTo>
                  <a:pt x="8631" y="9104"/>
                  <a:pt x="8631" y="9211"/>
                  <a:pt x="8697" y="9276"/>
                </a:cubicBezTo>
                <a:cubicBezTo>
                  <a:pt x="8764" y="9342"/>
                  <a:pt x="8871" y="9342"/>
                  <a:pt x="8937" y="9276"/>
                </a:cubicBezTo>
                <a:cubicBezTo>
                  <a:pt x="9004" y="9211"/>
                  <a:pt x="9004" y="9104"/>
                  <a:pt x="8937" y="9039"/>
                </a:cubicBezTo>
                <a:cubicBezTo>
                  <a:pt x="8904" y="9006"/>
                  <a:pt x="8861" y="8989"/>
                  <a:pt x="8818" y="8989"/>
                </a:cubicBezTo>
                <a:close/>
                <a:moveTo>
                  <a:pt x="9603" y="8989"/>
                </a:moveTo>
                <a:cubicBezTo>
                  <a:pt x="9560" y="8989"/>
                  <a:pt x="9517" y="9006"/>
                  <a:pt x="9483" y="9039"/>
                </a:cubicBezTo>
                <a:cubicBezTo>
                  <a:pt x="9417" y="9104"/>
                  <a:pt x="9417" y="9211"/>
                  <a:pt x="9483" y="9276"/>
                </a:cubicBezTo>
                <a:cubicBezTo>
                  <a:pt x="9550" y="9342"/>
                  <a:pt x="9657" y="9342"/>
                  <a:pt x="9724" y="9276"/>
                </a:cubicBezTo>
                <a:cubicBezTo>
                  <a:pt x="9790" y="9211"/>
                  <a:pt x="9790" y="9104"/>
                  <a:pt x="9724" y="9039"/>
                </a:cubicBezTo>
                <a:cubicBezTo>
                  <a:pt x="9690" y="9006"/>
                  <a:pt x="9647" y="8989"/>
                  <a:pt x="9603" y="8989"/>
                </a:cubicBezTo>
                <a:close/>
                <a:moveTo>
                  <a:pt x="10390" y="8989"/>
                </a:moveTo>
                <a:cubicBezTo>
                  <a:pt x="10346" y="8989"/>
                  <a:pt x="10303" y="9006"/>
                  <a:pt x="10270" y="9039"/>
                </a:cubicBezTo>
                <a:cubicBezTo>
                  <a:pt x="10203" y="9104"/>
                  <a:pt x="10203" y="9211"/>
                  <a:pt x="10270" y="9276"/>
                </a:cubicBezTo>
                <a:cubicBezTo>
                  <a:pt x="10336" y="9342"/>
                  <a:pt x="10444" y="9342"/>
                  <a:pt x="10510" y="9276"/>
                </a:cubicBezTo>
                <a:cubicBezTo>
                  <a:pt x="10576" y="9211"/>
                  <a:pt x="10576" y="9104"/>
                  <a:pt x="10510" y="9039"/>
                </a:cubicBezTo>
                <a:cubicBezTo>
                  <a:pt x="10477" y="9006"/>
                  <a:pt x="10433" y="8989"/>
                  <a:pt x="10390" y="8989"/>
                </a:cubicBezTo>
                <a:close/>
                <a:moveTo>
                  <a:pt x="11176" y="8989"/>
                </a:moveTo>
                <a:cubicBezTo>
                  <a:pt x="11132" y="8989"/>
                  <a:pt x="11089" y="9006"/>
                  <a:pt x="11055" y="9039"/>
                </a:cubicBezTo>
                <a:cubicBezTo>
                  <a:pt x="10989" y="9104"/>
                  <a:pt x="10989" y="9211"/>
                  <a:pt x="11055" y="9276"/>
                </a:cubicBezTo>
                <a:cubicBezTo>
                  <a:pt x="11122" y="9342"/>
                  <a:pt x="11230" y="9342"/>
                  <a:pt x="11296" y="9276"/>
                </a:cubicBezTo>
                <a:cubicBezTo>
                  <a:pt x="11363" y="9211"/>
                  <a:pt x="11363" y="9104"/>
                  <a:pt x="11296" y="9039"/>
                </a:cubicBezTo>
                <a:cubicBezTo>
                  <a:pt x="11263" y="9006"/>
                  <a:pt x="11219" y="8989"/>
                  <a:pt x="11176" y="8989"/>
                </a:cubicBezTo>
                <a:close/>
                <a:moveTo>
                  <a:pt x="11962" y="8989"/>
                </a:moveTo>
                <a:cubicBezTo>
                  <a:pt x="11919" y="8989"/>
                  <a:pt x="11875" y="9006"/>
                  <a:pt x="11842" y="9039"/>
                </a:cubicBezTo>
                <a:cubicBezTo>
                  <a:pt x="11775" y="9104"/>
                  <a:pt x="11775" y="9211"/>
                  <a:pt x="11842" y="9276"/>
                </a:cubicBezTo>
                <a:cubicBezTo>
                  <a:pt x="11908" y="9342"/>
                  <a:pt x="12016" y="9342"/>
                  <a:pt x="12083" y="9276"/>
                </a:cubicBezTo>
                <a:cubicBezTo>
                  <a:pt x="12149" y="9211"/>
                  <a:pt x="12149" y="9104"/>
                  <a:pt x="12083" y="9039"/>
                </a:cubicBezTo>
                <a:cubicBezTo>
                  <a:pt x="12049" y="9006"/>
                  <a:pt x="12006" y="8989"/>
                  <a:pt x="11962" y="8989"/>
                </a:cubicBezTo>
                <a:close/>
                <a:moveTo>
                  <a:pt x="12748" y="8989"/>
                </a:moveTo>
                <a:cubicBezTo>
                  <a:pt x="12705" y="8989"/>
                  <a:pt x="12661" y="9006"/>
                  <a:pt x="12628" y="9039"/>
                </a:cubicBezTo>
                <a:cubicBezTo>
                  <a:pt x="12562" y="9104"/>
                  <a:pt x="12562" y="9211"/>
                  <a:pt x="12628" y="9276"/>
                </a:cubicBezTo>
                <a:cubicBezTo>
                  <a:pt x="12694" y="9342"/>
                  <a:pt x="12802" y="9342"/>
                  <a:pt x="12868" y="9276"/>
                </a:cubicBezTo>
                <a:cubicBezTo>
                  <a:pt x="12935" y="9211"/>
                  <a:pt x="12935" y="9104"/>
                  <a:pt x="12868" y="9039"/>
                </a:cubicBezTo>
                <a:cubicBezTo>
                  <a:pt x="12835" y="9006"/>
                  <a:pt x="12792" y="8989"/>
                  <a:pt x="12748" y="8989"/>
                </a:cubicBezTo>
                <a:close/>
                <a:moveTo>
                  <a:pt x="13535" y="8989"/>
                </a:moveTo>
                <a:cubicBezTo>
                  <a:pt x="13491" y="8989"/>
                  <a:pt x="13447" y="9006"/>
                  <a:pt x="13414" y="9039"/>
                </a:cubicBezTo>
                <a:cubicBezTo>
                  <a:pt x="13348" y="9104"/>
                  <a:pt x="13348" y="9211"/>
                  <a:pt x="13414" y="9276"/>
                </a:cubicBezTo>
                <a:cubicBezTo>
                  <a:pt x="13481" y="9342"/>
                  <a:pt x="13588" y="9342"/>
                  <a:pt x="13654" y="9276"/>
                </a:cubicBezTo>
                <a:cubicBezTo>
                  <a:pt x="13721" y="9211"/>
                  <a:pt x="13721" y="9104"/>
                  <a:pt x="13654" y="9039"/>
                </a:cubicBezTo>
                <a:cubicBezTo>
                  <a:pt x="13621" y="9006"/>
                  <a:pt x="13578" y="8989"/>
                  <a:pt x="13535" y="8989"/>
                </a:cubicBezTo>
                <a:close/>
                <a:moveTo>
                  <a:pt x="14320" y="8989"/>
                </a:moveTo>
                <a:cubicBezTo>
                  <a:pt x="14277" y="8989"/>
                  <a:pt x="14234" y="9006"/>
                  <a:pt x="14201" y="9039"/>
                </a:cubicBezTo>
                <a:cubicBezTo>
                  <a:pt x="14134" y="9104"/>
                  <a:pt x="14134" y="9211"/>
                  <a:pt x="14201" y="9276"/>
                </a:cubicBezTo>
                <a:cubicBezTo>
                  <a:pt x="14267" y="9342"/>
                  <a:pt x="14374" y="9342"/>
                  <a:pt x="14441" y="9276"/>
                </a:cubicBezTo>
                <a:cubicBezTo>
                  <a:pt x="14507" y="9211"/>
                  <a:pt x="14507" y="9104"/>
                  <a:pt x="14441" y="9039"/>
                </a:cubicBezTo>
                <a:cubicBezTo>
                  <a:pt x="14408" y="9006"/>
                  <a:pt x="14364" y="8989"/>
                  <a:pt x="14320" y="8989"/>
                </a:cubicBezTo>
                <a:close/>
                <a:moveTo>
                  <a:pt x="15107" y="8989"/>
                </a:moveTo>
                <a:cubicBezTo>
                  <a:pt x="15063" y="8989"/>
                  <a:pt x="15019" y="9006"/>
                  <a:pt x="14986" y="9039"/>
                </a:cubicBezTo>
                <a:cubicBezTo>
                  <a:pt x="14920" y="9104"/>
                  <a:pt x="14920" y="9211"/>
                  <a:pt x="14986" y="9276"/>
                </a:cubicBezTo>
                <a:cubicBezTo>
                  <a:pt x="15053" y="9342"/>
                  <a:pt x="15161" y="9342"/>
                  <a:pt x="15227" y="9276"/>
                </a:cubicBezTo>
                <a:cubicBezTo>
                  <a:pt x="15293" y="9211"/>
                  <a:pt x="15293" y="9104"/>
                  <a:pt x="15227" y="9039"/>
                </a:cubicBezTo>
                <a:cubicBezTo>
                  <a:pt x="15194" y="9006"/>
                  <a:pt x="15150" y="8989"/>
                  <a:pt x="15107" y="8989"/>
                </a:cubicBezTo>
                <a:close/>
                <a:moveTo>
                  <a:pt x="15893" y="8989"/>
                </a:moveTo>
                <a:cubicBezTo>
                  <a:pt x="15849" y="8989"/>
                  <a:pt x="15806" y="9006"/>
                  <a:pt x="15772" y="9039"/>
                </a:cubicBezTo>
                <a:cubicBezTo>
                  <a:pt x="15706" y="9104"/>
                  <a:pt x="15706" y="9211"/>
                  <a:pt x="15772" y="9276"/>
                </a:cubicBezTo>
                <a:cubicBezTo>
                  <a:pt x="15839" y="9342"/>
                  <a:pt x="15947" y="9342"/>
                  <a:pt x="16013" y="9276"/>
                </a:cubicBezTo>
                <a:cubicBezTo>
                  <a:pt x="16080" y="9211"/>
                  <a:pt x="16080" y="9104"/>
                  <a:pt x="16013" y="9039"/>
                </a:cubicBezTo>
                <a:cubicBezTo>
                  <a:pt x="15980" y="9006"/>
                  <a:pt x="15936" y="8989"/>
                  <a:pt x="15893" y="8989"/>
                </a:cubicBezTo>
                <a:close/>
                <a:moveTo>
                  <a:pt x="16679" y="8989"/>
                </a:moveTo>
                <a:cubicBezTo>
                  <a:pt x="16636" y="8989"/>
                  <a:pt x="16592" y="9006"/>
                  <a:pt x="16559" y="9039"/>
                </a:cubicBezTo>
                <a:cubicBezTo>
                  <a:pt x="16492" y="9104"/>
                  <a:pt x="16492" y="9211"/>
                  <a:pt x="16559" y="9276"/>
                </a:cubicBezTo>
                <a:cubicBezTo>
                  <a:pt x="16625" y="9342"/>
                  <a:pt x="16733" y="9342"/>
                  <a:pt x="16800" y="9276"/>
                </a:cubicBezTo>
                <a:cubicBezTo>
                  <a:pt x="16866" y="9211"/>
                  <a:pt x="16866" y="9104"/>
                  <a:pt x="16800" y="9039"/>
                </a:cubicBezTo>
                <a:cubicBezTo>
                  <a:pt x="16766" y="9006"/>
                  <a:pt x="16723" y="8989"/>
                  <a:pt x="16679" y="8989"/>
                </a:cubicBezTo>
                <a:close/>
                <a:moveTo>
                  <a:pt x="17465" y="8989"/>
                </a:moveTo>
                <a:cubicBezTo>
                  <a:pt x="17422" y="8989"/>
                  <a:pt x="17378" y="9006"/>
                  <a:pt x="17345" y="9039"/>
                </a:cubicBezTo>
                <a:cubicBezTo>
                  <a:pt x="17279" y="9104"/>
                  <a:pt x="17279" y="9211"/>
                  <a:pt x="17345" y="9276"/>
                </a:cubicBezTo>
                <a:cubicBezTo>
                  <a:pt x="17411" y="9342"/>
                  <a:pt x="17519" y="9342"/>
                  <a:pt x="17585" y="9276"/>
                </a:cubicBezTo>
                <a:cubicBezTo>
                  <a:pt x="17652" y="9211"/>
                  <a:pt x="17652" y="9104"/>
                  <a:pt x="17585" y="9039"/>
                </a:cubicBezTo>
                <a:cubicBezTo>
                  <a:pt x="17552" y="9006"/>
                  <a:pt x="17509" y="8989"/>
                  <a:pt x="17465" y="8989"/>
                </a:cubicBezTo>
                <a:close/>
                <a:moveTo>
                  <a:pt x="18252" y="8989"/>
                </a:moveTo>
                <a:cubicBezTo>
                  <a:pt x="18208" y="8989"/>
                  <a:pt x="18165" y="9006"/>
                  <a:pt x="18131" y="9039"/>
                </a:cubicBezTo>
                <a:cubicBezTo>
                  <a:pt x="18065" y="9104"/>
                  <a:pt x="18065" y="9211"/>
                  <a:pt x="18131" y="9276"/>
                </a:cubicBezTo>
                <a:cubicBezTo>
                  <a:pt x="18198" y="9342"/>
                  <a:pt x="18305" y="9342"/>
                  <a:pt x="18371" y="9276"/>
                </a:cubicBezTo>
                <a:cubicBezTo>
                  <a:pt x="18438" y="9211"/>
                  <a:pt x="18438" y="9104"/>
                  <a:pt x="18371" y="9039"/>
                </a:cubicBezTo>
                <a:cubicBezTo>
                  <a:pt x="18338" y="9006"/>
                  <a:pt x="18295" y="8989"/>
                  <a:pt x="18252" y="8989"/>
                </a:cubicBezTo>
                <a:close/>
                <a:moveTo>
                  <a:pt x="19037" y="8989"/>
                </a:moveTo>
                <a:cubicBezTo>
                  <a:pt x="18994" y="8989"/>
                  <a:pt x="18951" y="9006"/>
                  <a:pt x="18918" y="9039"/>
                </a:cubicBezTo>
                <a:cubicBezTo>
                  <a:pt x="18851" y="9104"/>
                  <a:pt x="18851" y="9211"/>
                  <a:pt x="18918" y="9276"/>
                </a:cubicBezTo>
                <a:cubicBezTo>
                  <a:pt x="18984" y="9342"/>
                  <a:pt x="19091" y="9342"/>
                  <a:pt x="19158" y="9276"/>
                </a:cubicBezTo>
                <a:cubicBezTo>
                  <a:pt x="19224" y="9211"/>
                  <a:pt x="19224" y="9104"/>
                  <a:pt x="19158" y="9039"/>
                </a:cubicBezTo>
                <a:cubicBezTo>
                  <a:pt x="19125" y="9006"/>
                  <a:pt x="19081" y="8989"/>
                  <a:pt x="19037" y="8989"/>
                </a:cubicBezTo>
                <a:close/>
                <a:moveTo>
                  <a:pt x="19824" y="8989"/>
                </a:moveTo>
                <a:cubicBezTo>
                  <a:pt x="19780" y="8989"/>
                  <a:pt x="19736" y="9006"/>
                  <a:pt x="19703" y="9039"/>
                </a:cubicBezTo>
                <a:cubicBezTo>
                  <a:pt x="19637" y="9104"/>
                  <a:pt x="19637" y="9211"/>
                  <a:pt x="19703" y="9276"/>
                </a:cubicBezTo>
                <a:cubicBezTo>
                  <a:pt x="19770" y="9342"/>
                  <a:pt x="19878" y="9342"/>
                  <a:pt x="19944" y="9276"/>
                </a:cubicBezTo>
                <a:cubicBezTo>
                  <a:pt x="20010" y="9211"/>
                  <a:pt x="20010" y="9104"/>
                  <a:pt x="19944" y="9039"/>
                </a:cubicBezTo>
                <a:cubicBezTo>
                  <a:pt x="19911" y="9006"/>
                  <a:pt x="19867" y="8989"/>
                  <a:pt x="19824" y="8989"/>
                </a:cubicBezTo>
                <a:close/>
                <a:moveTo>
                  <a:pt x="20610" y="8989"/>
                </a:moveTo>
                <a:cubicBezTo>
                  <a:pt x="20566" y="8989"/>
                  <a:pt x="20523" y="9006"/>
                  <a:pt x="20490" y="9039"/>
                </a:cubicBezTo>
                <a:cubicBezTo>
                  <a:pt x="20423" y="9104"/>
                  <a:pt x="20423" y="9211"/>
                  <a:pt x="20490" y="9276"/>
                </a:cubicBezTo>
                <a:cubicBezTo>
                  <a:pt x="20556" y="9342"/>
                  <a:pt x="20664" y="9342"/>
                  <a:pt x="20730" y="9276"/>
                </a:cubicBezTo>
                <a:cubicBezTo>
                  <a:pt x="20797" y="9211"/>
                  <a:pt x="20797" y="9104"/>
                  <a:pt x="20730" y="9039"/>
                </a:cubicBezTo>
                <a:cubicBezTo>
                  <a:pt x="20697" y="9006"/>
                  <a:pt x="20653" y="8989"/>
                  <a:pt x="20610" y="8989"/>
                </a:cubicBezTo>
                <a:close/>
                <a:moveTo>
                  <a:pt x="21396" y="8989"/>
                </a:moveTo>
                <a:cubicBezTo>
                  <a:pt x="21353" y="8989"/>
                  <a:pt x="21309" y="9006"/>
                  <a:pt x="21276" y="9039"/>
                </a:cubicBezTo>
                <a:cubicBezTo>
                  <a:pt x="21209" y="9104"/>
                  <a:pt x="21209" y="9211"/>
                  <a:pt x="21276" y="9276"/>
                </a:cubicBezTo>
                <a:cubicBezTo>
                  <a:pt x="21342" y="9342"/>
                  <a:pt x="21450" y="9342"/>
                  <a:pt x="21517" y="9276"/>
                </a:cubicBezTo>
                <a:cubicBezTo>
                  <a:pt x="21583" y="9211"/>
                  <a:pt x="21583" y="9104"/>
                  <a:pt x="21517" y="9039"/>
                </a:cubicBezTo>
                <a:cubicBezTo>
                  <a:pt x="21483" y="9006"/>
                  <a:pt x="21440" y="8989"/>
                  <a:pt x="21396" y="8989"/>
                </a:cubicBezTo>
                <a:close/>
                <a:moveTo>
                  <a:pt x="169" y="9806"/>
                </a:moveTo>
                <a:cubicBezTo>
                  <a:pt x="126" y="9806"/>
                  <a:pt x="83" y="9823"/>
                  <a:pt x="49" y="9856"/>
                </a:cubicBezTo>
                <a:cubicBezTo>
                  <a:pt x="-17" y="9921"/>
                  <a:pt x="-17" y="10028"/>
                  <a:pt x="49" y="10093"/>
                </a:cubicBezTo>
                <a:cubicBezTo>
                  <a:pt x="116" y="10159"/>
                  <a:pt x="223" y="10159"/>
                  <a:pt x="290" y="10093"/>
                </a:cubicBezTo>
                <a:cubicBezTo>
                  <a:pt x="356" y="10028"/>
                  <a:pt x="356" y="9921"/>
                  <a:pt x="290" y="9856"/>
                </a:cubicBezTo>
                <a:cubicBezTo>
                  <a:pt x="256" y="9823"/>
                  <a:pt x="213" y="9806"/>
                  <a:pt x="169" y="9806"/>
                </a:cubicBezTo>
                <a:close/>
                <a:moveTo>
                  <a:pt x="955" y="9806"/>
                </a:moveTo>
                <a:cubicBezTo>
                  <a:pt x="912" y="9806"/>
                  <a:pt x="869" y="9823"/>
                  <a:pt x="836" y="9856"/>
                </a:cubicBezTo>
                <a:cubicBezTo>
                  <a:pt x="769" y="9921"/>
                  <a:pt x="769" y="10028"/>
                  <a:pt x="836" y="10093"/>
                </a:cubicBezTo>
                <a:cubicBezTo>
                  <a:pt x="902" y="10159"/>
                  <a:pt x="1009" y="10159"/>
                  <a:pt x="1076" y="10093"/>
                </a:cubicBezTo>
                <a:cubicBezTo>
                  <a:pt x="1142" y="10028"/>
                  <a:pt x="1142" y="9921"/>
                  <a:pt x="1076" y="9856"/>
                </a:cubicBezTo>
                <a:cubicBezTo>
                  <a:pt x="1043" y="9823"/>
                  <a:pt x="999" y="9806"/>
                  <a:pt x="955" y="9806"/>
                </a:cubicBezTo>
                <a:close/>
                <a:moveTo>
                  <a:pt x="1742" y="9806"/>
                </a:moveTo>
                <a:cubicBezTo>
                  <a:pt x="1698" y="9806"/>
                  <a:pt x="1654" y="9823"/>
                  <a:pt x="1621" y="9856"/>
                </a:cubicBezTo>
                <a:cubicBezTo>
                  <a:pt x="1555" y="9921"/>
                  <a:pt x="1555" y="10028"/>
                  <a:pt x="1621" y="10093"/>
                </a:cubicBezTo>
                <a:cubicBezTo>
                  <a:pt x="1688" y="10159"/>
                  <a:pt x="1796" y="10159"/>
                  <a:pt x="1862" y="10093"/>
                </a:cubicBezTo>
                <a:cubicBezTo>
                  <a:pt x="1928" y="10028"/>
                  <a:pt x="1928" y="9921"/>
                  <a:pt x="1862" y="9856"/>
                </a:cubicBezTo>
                <a:cubicBezTo>
                  <a:pt x="1829" y="9823"/>
                  <a:pt x="1785" y="9806"/>
                  <a:pt x="1742" y="9806"/>
                </a:cubicBezTo>
                <a:close/>
                <a:moveTo>
                  <a:pt x="2528" y="9806"/>
                </a:moveTo>
                <a:cubicBezTo>
                  <a:pt x="2484" y="9806"/>
                  <a:pt x="2441" y="9823"/>
                  <a:pt x="2408" y="9856"/>
                </a:cubicBezTo>
                <a:cubicBezTo>
                  <a:pt x="2341" y="9921"/>
                  <a:pt x="2341" y="10028"/>
                  <a:pt x="2408" y="10093"/>
                </a:cubicBezTo>
                <a:cubicBezTo>
                  <a:pt x="2474" y="10159"/>
                  <a:pt x="2582" y="10159"/>
                  <a:pt x="2648" y="10093"/>
                </a:cubicBezTo>
                <a:cubicBezTo>
                  <a:pt x="2715" y="10028"/>
                  <a:pt x="2715" y="9921"/>
                  <a:pt x="2648" y="9856"/>
                </a:cubicBezTo>
                <a:cubicBezTo>
                  <a:pt x="2615" y="9823"/>
                  <a:pt x="2571" y="9806"/>
                  <a:pt x="2528" y="9806"/>
                </a:cubicBezTo>
                <a:close/>
                <a:moveTo>
                  <a:pt x="3314" y="9806"/>
                </a:moveTo>
                <a:cubicBezTo>
                  <a:pt x="3271" y="9806"/>
                  <a:pt x="3227" y="9823"/>
                  <a:pt x="3194" y="9856"/>
                </a:cubicBezTo>
                <a:cubicBezTo>
                  <a:pt x="3127" y="9921"/>
                  <a:pt x="3127" y="10028"/>
                  <a:pt x="3194" y="10093"/>
                </a:cubicBezTo>
                <a:cubicBezTo>
                  <a:pt x="3260" y="10159"/>
                  <a:pt x="3368" y="10159"/>
                  <a:pt x="3434" y="10093"/>
                </a:cubicBezTo>
                <a:cubicBezTo>
                  <a:pt x="3500" y="10028"/>
                  <a:pt x="3500" y="9921"/>
                  <a:pt x="3434" y="9856"/>
                </a:cubicBezTo>
                <a:cubicBezTo>
                  <a:pt x="3401" y="9823"/>
                  <a:pt x="3358" y="9806"/>
                  <a:pt x="3314" y="9806"/>
                </a:cubicBezTo>
                <a:close/>
                <a:moveTo>
                  <a:pt x="4101" y="9806"/>
                </a:moveTo>
                <a:cubicBezTo>
                  <a:pt x="4057" y="9806"/>
                  <a:pt x="4013" y="9823"/>
                  <a:pt x="3980" y="9856"/>
                </a:cubicBezTo>
                <a:cubicBezTo>
                  <a:pt x="3914" y="9921"/>
                  <a:pt x="3914" y="10028"/>
                  <a:pt x="3980" y="10093"/>
                </a:cubicBezTo>
                <a:cubicBezTo>
                  <a:pt x="4047" y="10159"/>
                  <a:pt x="4154" y="10159"/>
                  <a:pt x="4220" y="10093"/>
                </a:cubicBezTo>
                <a:cubicBezTo>
                  <a:pt x="4287" y="10028"/>
                  <a:pt x="4287" y="9921"/>
                  <a:pt x="4220" y="9856"/>
                </a:cubicBezTo>
                <a:cubicBezTo>
                  <a:pt x="4187" y="9823"/>
                  <a:pt x="4144" y="9806"/>
                  <a:pt x="4101" y="9806"/>
                </a:cubicBezTo>
                <a:close/>
                <a:moveTo>
                  <a:pt x="4886" y="9806"/>
                </a:moveTo>
                <a:cubicBezTo>
                  <a:pt x="4843" y="9806"/>
                  <a:pt x="4800" y="9823"/>
                  <a:pt x="4766" y="9856"/>
                </a:cubicBezTo>
                <a:cubicBezTo>
                  <a:pt x="4700" y="9921"/>
                  <a:pt x="4700" y="10028"/>
                  <a:pt x="4766" y="10093"/>
                </a:cubicBezTo>
                <a:cubicBezTo>
                  <a:pt x="4833" y="10159"/>
                  <a:pt x="4940" y="10159"/>
                  <a:pt x="5007" y="10093"/>
                </a:cubicBezTo>
                <a:cubicBezTo>
                  <a:pt x="5073" y="10028"/>
                  <a:pt x="5073" y="9921"/>
                  <a:pt x="5007" y="9856"/>
                </a:cubicBezTo>
                <a:cubicBezTo>
                  <a:pt x="4973" y="9823"/>
                  <a:pt x="4930" y="9806"/>
                  <a:pt x="4886" y="9806"/>
                </a:cubicBezTo>
                <a:close/>
                <a:moveTo>
                  <a:pt x="5672" y="9806"/>
                </a:moveTo>
                <a:cubicBezTo>
                  <a:pt x="5629" y="9806"/>
                  <a:pt x="5586" y="9823"/>
                  <a:pt x="5553" y="9856"/>
                </a:cubicBezTo>
                <a:cubicBezTo>
                  <a:pt x="5486" y="9921"/>
                  <a:pt x="5486" y="10028"/>
                  <a:pt x="5553" y="10093"/>
                </a:cubicBezTo>
                <a:cubicBezTo>
                  <a:pt x="5619" y="10159"/>
                  <a:pt x="5726" y="10159"/>
                  <a:pt x="5793" y="10093"/>
                </a:cubicBezTo>
                <a:cubicBezTo>
                  <a:pt x="5859" y="10028"/>
                  <a:pt x="5859" y="9921"/>
                  <a:pt x="5793" y="9856"/>
                </a:cubicBezTo>
                <a:cubicBezTo>
                  <a:pt x="5760" y="9823"/>
                  <a:pt x="5716" y="9806"/>
                  <a:pt x="5672" y="9806"/>
                </a:cubicBezTo>
                <a:close/>
                <a:moveTo>
                  <a:pt x="6459" y="9806"/>
                </a:moveTo>
                <a:cubicBezTo>
                  <a:pt x="6415" y="9806"/>
                  <a:pt x="6372" y="9823"/>
                  <a:pt x="6338" y="9856"/>
                </a:cubicBezTo>
                <a:cubicBezTo>
                  <a:pt x="6272" y="9921"/>
                  <a:pt x="6272" y="10028"/>
                  <a:pt x="6338" y="10093"/>
                </a:cubicBezTo>
                <a:cubicBezTo>
                  <a:pt x="6405" y="10159"/>
                  <a:pt x="6513" y="10159"/>
                  <a:pt x="6579" y="10093"/>
                </a:cubicBezTo>
                <a:cubicBezTo>
                  <a:pt x="6646" y="10028"/>
                  <a:pt x="6646" y="9921"/>
                  <a:pt x="6579" y="9856"/>
                </a:cubicBezTo>
                <a:cubicBezTo>
                  <a:pt x="6546" y="9823"/>
                  <a:pt x="6502" y="9806"/>
                  <a:pt x="6459" y="9806"/>
                </a:cubicBezTo>
                <a:close/>
                <a:moveTo>
                  <a:pt x="7245" y="9806"/>
                </a:moveTo>
                <a:cubicBezTo>
                  <a:pt x="7202" y="9806"/>
                  <a:pt x="7158" y="9823"/>
                  <a:pt x="7125" y="9856"/>
                </a:cubicBezTo>
                <a:cubicBezTo>
                  <a:pt x="7058" y="9921"/>
                  <a:pt x="7058" y="10028"/>
                  <a:pt x="7125" y="10093"/>
                </a:cubicBezTo>
                <a:cubicBezTo>
                  <a:pt x="7191" y="10159"/>
                  <a:pt x="7299" y="10159"/>
                  <a:pt x="7365" y="10093"/>
                </a:cubicBezTo>
                <a:cubicBezTo>
                  <a:pt x="7432" y="10028"/>
                  <a:pt x="7432" y="9921"/>
                  <a:pt x="7365" y="9856"/>
                </a:cubicBezTo>
                <a:cubicBezTo>
                  <a:pt x="7332" y="9823"/>
                  <a:pt x="7289" y="9806"/>
                  <a:pt x="7245" y="9806"/>
                </a:cubicBezTo>
                <a:close/>
                <a:moveTo>
                  <a:pt x="8031" y="9806"/>
                </a:moveTo>
                <a:cubicBezTo>
                  <a:pt x="7988" y="9806"/>
                  <a:pt x="7944" y="9823"/>
                  <a:pt x="7911" y="9856"/>
                </a:cubicBezTo>
                <a:cubicBezTo>
                  <a:pt x="7845" y="9921"/>
                  <a:pt x="7845" y="10028"/>
                  <a:pt x="7911" y="10093"/>
                </a:cubicBezTo>
                <a:cubicBezTo>
                  <a:pt x="7977" y="10159"/>
                  <a:pt x="8085" y="10159"/>
                  <a:pt x="8151" y="10093"/>
                </a:cubicBezTo>
                <a:cubicBezTo>
                  <a:pt x="8217" y="10028"/>
                  <a:pt x="8217" y="9921"/>
                  <a:pt x="8151" y="9856"/>
                </a:cubicBezTo>
                <a:cubicBezTo>
                  <a:pt x="8118" y="9823"/>
                  <a:pt x="8075" y="9806"/>
                  <a:pt x="8031" y="9806"/>
                </a:cubicBezTo>
                <a:close/>
                <a:moveTo>
                  <a:pt x="8818" y="9806"/>
                </a:moveTo>
                <a:cubicBezTo>
                  <a:pt x="8774" y="9806"/>
                  <a:pt x="8730" y="9823"/>
                  <a:pt x="8697" y="9856"/>
                </a:cubicBezTo>
                <a:cubicBezTo>
                  <a:pt x="8631" y="9921"/>
                  <a:pt x="8631" y="10028"/>
                  <a:pt x="8697" y="10093"/>
                </a:cubicBezTo>
                <a:cubicBezTo>
                  <a:pt x="8764" y="10159"/>
                  <a:pt x="8871" y="10159"/>
                  <a:pt x="8937" y="10093"/>
                </a:cubicBezTo>
                <a:cubicBezTo>
                  <a:pt x="9004" y="10028"/>
                  <a:pt x="9004" y="9921"/>
                  <a:pt x="8937" y="9856"/>
                </a:cubicBezTo>
                <a:cubicBezTo>
                  <a:pt x="8904" y="9823"/>
                  <a:pt x="8861" y="9806"/>
                  <a:pt x="8818" y="9806"/>
                </a:cubicBezTo>
                <a:close/>
                <a:moveTo>
                  <a:pt x="9603" y="9806"/>
                </a:moveTo>
                <a:cubicBezTo>
                  <a:pt x="9560" y="9806"/>
                  <a:pt x="9517" y="9823"/>
                  <a:pt x="9483" y="9856"/>
                </a:cubicBezTo>
                <a:cubicBezTo>
                  <a:pt x="9417" y="9921"/>
                  <a:pt x="9417" y="10028"/>
                  <a:pt x="9483" y="10093"/>
                </a:cubicBezTo>
                <a:cubicBezTo>
                  <a:pt x="9550" y="10159"/>
                  <a:pt x="9657" y="10159"/>
                  <a:pt x="9724" y="10093"/>
                </a:cubicBezTo>
                <a:cubicBezTo>
                  <a:pt x="9790" y="10028"/>
                  <a:pt x="9790" y="9921"/>
                  <a:pt x="9724" y="9856"/>
                </a:cubicBezTo>
                <a:cubicBezTo>
                  <a:pt x="9690" y="9823"/>
                  <a:pt x="9647" y="9806"/>
                  <a:pt x="9603" y="9806"/>
                </a:cubicBezTo>
                <a:close/>
                <a:moveTo>
                  <a:pt x="10390" y="9806"/>
                </a:moveTo>
                <a:cubicBezTo>
                  <a:pt x="10346" y="9806"/>
                  <a:pt x="10303" y="9823"/>
                  <a:pt x="10270" y="9856"/>
                </a:cubicBezTo>
                <a:cubicBezTo>
                  <a:pt x="10203" y="9921"/>
                  <a:pt x="10203" y="10028"/>
                  <a:pt x="10270" y="10093"/>
                </a:cubicBezTo>
                <a:cubicBezTo>
                  <a:pt x="10336" y="10159"/>
                  <a:pt x="10444" y="10159"/>
                  <a:pt x="10510" y="10093"/>
                </a:cubicBezTo>
                <a:cubicBezTo>
                  <a:pt x="10576" y="10028"/>
                  <a:pt x="10576" y="9921"/>
                  <a:pt x="10510" y="9856"/>
                </a:cubicBezTo>
                <a:cubicBezTo>
                  <a:pt x="10477" y="9823"/>
                  <a:pt x="10433" y="9806"/>
                  <a:pt x="10390" y="9806"/>
                </a:cubicBezTo>
                <a:close/>
                <a:moveTo>
                  <a:pt x="11176" y="9806"/>
                </a:moveTo>
                <a:cubicBezTo>
                  <a:pt x="11132" y="9806"/>
                  <a:pt x="11089" y="9823"/>
                  <a:pt x="11055" y="9856"/>
                </a:cubicBezTo>
                <a:cubicBezTo>
                  <a:pt x="10989" y="9921"/>
                  <a:pt x="10989" y="10028"/>
                  <a:pt x="11055" y="10093"/>
                </a:cubicBezTo>
                <a:cubicBezTo>
                  <a:pt x="11122" y="10159"/>
                  <a:pt x="11230" y="10159"/>
                  <a:pt x="11296" y="10093"/>
                </a:cubicBezTo>
                <a:cubicBezTo>
                  <a:pt x="11363" y="10028"/>
                  <a:pt x="11363" y="9921"/>
                  <a:pt x="11296" y="9856"/>
                </a:cubicBezTo>
                <a:cubicBezTo>
                  <a:pt x="11263" y="9823"/>
                  <a:pt x="11219" y="9806"/>
                  <a:pt x="11176" y="9806"/>
                </a:cubicBezTo>
                <a:close/>
                <a:moveTo>
                  <a:pt x="11962" y="9806"/>
                </a:moveTo>
                <a:cubicBezTo>
                  <a:pt x="11919" y="9806"/>
                  <a:pt x="11875" y="9823"/>
                  <a:pt x="11842" y="9856"/>
                </a:cubicBezTo>
                <a:cubicBezTo>
                  <a:pt x="11775" y="9921"/>
                  <a:pt x="11775" y="10028"/>
                  <a:pt x="11842" y="10093"/>
                </a:cubicBezTo>
                <a:cubicBezTo>
                  <a:pt x="11908" y="10159"/>
                  <a:pt x="12016" y="10159"/>
                  <a:pt x="12083" y="10093"/>
                </a:cubicBezTo>
                <a:cubicBezTo>
                  <a:pt x="12149" y="10028"/>
                  <a:pt x="12149" y="9921"/>
                  <a:pt x="12083" y="9856"/>
                </a:cubicBezTo>
                <a:cubicBezTo>
                  <a:pt x="12049" y="9823"/>
                  <a:pt x="12006" y="9806"/>
                  <a:pt x="11962" y="9806"/>
                </a:cubicBezTo>
                <a:close/>
                <a:moveTo>
                  <a:pt x="12748" y="9806"/>
                </a:moveTo>
                <a:cubicBezTo>
                  <a:pt x="12705" y="9806"/>
                  <a:pt x="12661" y="9823"/>
                  <a:pt x="12628" y="9856"/>
                </a:cubicBezTo>
                <a:cubicBezTo>
                  <a:pt x="12562" y="9921"/>
                  <a:pt x="12562" y="10028"/>
                  <a:pt x="12628" y="10093"/>
                </a:cubicBezTo>
                <a:cubicBezTo>
                  <a:pt x="12694" y="10159"/>
                  <a:pt x="12802" y="10159"/>
                  <a:pt x="12868" y="10093"/>
                </a:cubicBezTo>
                <a:cubicBezTo>
                  <a:pt x="12935" y="10028"/>
                  <a:pt x="12935" y="9921"/>
                  <a:pt x="12868" y="9856"/>
                </a:cubicBezTo>
                <a:cubicBezTo>
                  <a:pt x="12835" y="9823"/>
                  <a:pt x="12792" y="9806"/>
                  <a:pt x="12748" y="9806"/>
                </a:cubicBezTo>
                <a:close/>
                <a:moveTo>
                  <a:pt x="13535" y="9806"/>
                </a:moveTo>
                <a:cubicBezTo>
                  <a:pt x="13491" y="9806"/>
                  <a:pt x="13447" y="9823"/>
                  <a:pt x="13414" y="9856"/>
                </a:cubicBezTo>
                <a:cubicBezTo>
                  <a:pt x="13348" y="9921"/>
                  <a:pt x="13348" y="10028"/>
                  <a:pt x="13414" y="10093"/>
                </a:cubicBezTo>
                <a:cubicBezTo>
                  <a:pt x="13481" y="10159"/>
                  <a:pt x="13588" y="10159"/>
                  <a:pt x="13654" y="10093"/>
                </a:cubicBezTo>
                <a:cubicBezTo>
                  <a:pt x="13721" y="10028"/>
                  <a:pt x="13721" y="9921"/>
                  <a:pt x="13654" y="9856"/>
                </a:cubicBezTo>
                <a:cubicBezTo>
                  <a:pt x="13621" y="9823"/>
                  <a:pt x="13578" y="9806"/>
                  <a:pt x="13535" y="9806"/>
                </a:cubicBezTo>
                <a:close/>
                <a:moveTo>
                  <a:pt x="14320" y="9806"/>
                </a:moveTo>
                <a:cubicBezTo>
                  <a:pt x="14277" y="9806"/>
                  <a:pt x="14234" y="9823"/>
                  <a:pt x="14201" y="9856"/>
                </a:cubicBezTo>
                <a:cubicBezTo>
                  <a:pt x="14134" y="9921"/>
                  <a:pt x="14134" y="10028"/>
                  <a:pt x="14201" y="10093"/>
                </a:cubicBezTo>
                <a:cubicBezTo>
                  <a:pt x="14267" y="10159"/>
                  <a:pt x="14374" y="10159"/>
                  <a:pt x="14441" y="10093"/>
                </a:cubicBezTo>
                <a:cubicBezTo>
                  <a:pt x="14507" y="10028"/>
                  <a:pt x="14507" y="9921"/>
                  <a:pt x="14441" y="9856"/>
                </a:cubicBezTo>
                <a:cubicBezTo>
                  <a:pt x="14408" y="9823"/>
                  <a:pt x="14364" y="9806"/>
                  <a:pt x="14320" y="9806"/>
                </a:cubicBezTo>
                <a:close/>
                <a:moveTo>
                  <a:pt x="15107" y="9806"/>
                </a:moveTo>
                <a:cubicBezTo>
                  <a:pt x="15063" y="9806"/>
                  <a:pt x="15019" y="9823"/>
                  <a:pt x="14986" y="9856"/>
                </a:cubicBezTo>
                <a:cubicBezTo>
                  <a:pt x="14920" y="9921"/>
                  <a:pt x="14920" y="10028"/>
                  <a:pt x="14986" y="10093"/>
                </a:cubicBezTo>
                <a:cubicBezTo>
                  <a:pt x="15053" y="10159"/>
                  <a:pt x="15161" y="10159"/>
                  <a:pt x="15227" y="10093"/>
                </a:cubicBezTo>
                <a:cubicBezTo>
                  <a:pt x="15293" y="10028"/>
                  <a:pt x="15293" y="9921"/>
                  <a:pt x="15227" y="9856"/>
                </a:cubicBezTo>
                <a:cubicBezTo>
                  <a:pt x="15194" y="9823"/>
                  <a:pt x="15150" y="9806"/>
                  <a:pt x="15107" y="9806"/>
                </a:cubicBezTo>
                <a:close/>
                <a:moveTo>
                  <a:pt x="15893" y="9806"/>
                </a:moveTo>
                <a:cubicBezTo>
                  <a:pt x="15849" y="9806"/>
                  <a:pt x="15806" y="9823"/>
                  <a:pt x="15772" y="9856"/>
                </a:cubicBezTo>
                <a:cubicBezTo>
                  <a:pt x="15706" y="9921"/>
                  <a:pt x="15706" y="10028"/>
                  <a:pt x="15772" y="10093"/>
                </a:cubicBezTo>
                <a:cubicBezTo>
                  <a:pt x="15839" y="10159"/>
                  <a:pt x="15947" y="10159"/>
                  <a:pt x="16013" y="10093"/>
                </a:cubicBezTo>
                <a:cubicBezTo>
                  <a:pt x="16080" y="10028"/>
                  <a:pt x="16080" y="9921"/>
                  <a:pt x="16013" y="9856"/>
                </a:cubicBezTo>
                <a:cubicBezTo>
                  <a:pt x="15980" y="9823"/>
                  <a:pt x="15936" y="9806"/>
                  <a:pt x="15893" y="9806"/>
                </a:cubicBezTo>
                <a:close/>
                <a:moveTo>
                  <a:pt x="16679" y="9806"/>
                </a:moveTo>
                <a:cubicBezTo>
                  <a:pt x="16636" y="9806"/>
                  <a:pt x="16592" y="9823"/>
                  <a:pt x="16559" y="9856"/>
                </a:cubicBezTo>
                <a:cubicBezTo>
                  <a:pt x="16492" y="9921"/>
                  <a:pt x="16492" y="10028"/>
                  <a:pt x="16559" y="10093"/>
                </a:cubicBezTo>
                <a:cubicBezTo>
                  <a:pt x="16625" y="10159"/>
                  <a:pt x="16733" y="10159"/>
                  <a:pt x="16800" y="10093"/>
                </a:cubicBezTo>
                <a:cubicBezTo>
                  <a:pt x="16866" y="10028"/>
                  <a:pt x="16866" y="9921"/>
                  <a:pt x="16800" y="9856"/>
                </a:cubicBezTo>
                <a:cubicBezTo>
                  <a:pt x="16766" y="9823"/>
                  <a:pt x="16723" y="9806"/>
                  <a:pt x="16679" y="9806"/>
                </a:cubicBezTo>
                <a:close/>
                <a:moveTo>
                  <a:pt x="17465" y="9806"/>
                </a:moveTo>
                <a:cubicBezTo>
                  <a:pt x="17422" y="9806"/>
                  <a:pt x="17378" y="9823"/>
                  <a:pt x="17345" y="9856"/>
                </a:cubicBezTo>
                <a:cubicBezTo>
                  <a:pt x="17279" y="9921"/>
                  <a:pt x="17279" y="10028"/>
                  <a:pt x="17345" y="10093"/>
                </a:cubicBezTo>
                <a:cubicBezTo>
                  <a:pt x="17411" y="10159"/>
                  <a:pt x="17519" y="10159"/>
                  <a:pt x="17585" y="10093"/>
                </a:cubicBezTo>
                <a:cubicBezTo>
                  <a:pt x="17652" y="10028"/>
                  <a:pt x="17652" y="9921"/>
                  <a:pt x="17585" y="9856"/>
                </a:cubicBezTo>
                <a:cubicBezTo>
                  <a:pt x="17552" y="9823"/>
                  <a:pt x="17509" y="9806"/>
                  <a:pt x="17465" y="9806"/>
                </a:cubicBezTo>
                <a:close/>
                <a:moveTo>
                  <a:pt x="18252" y="9806"/>
                </a:moveTo>
                <a:cubicBezTo>
                  <a:pt x="18208" y="9806"/>
                  <a:pt x="18165" y="9823"/>
                  <a:pt x="18131" y="9856"/>
                </a:cubicBezTo>
                <a:cubicBezTo>
                  <a:pt x="18065" y="9921"/>
                  <a:pt x="18065" y="10028"/>
                  <a:pt x="18131" y="10093"/>
                </a:cubicBezTo>
                <a:cubicBezTo>
                  <a:pt x="18198" y="10159"/>
                  <a:pt x="18305" y="10159"/>
                  <a:pt x="18371" y="10093"/>
                </a:cubicBezTo>
                <a:cubicBezTo>
                  <a:pt x="18438" y="10028"/>
                  <a:pt x="18438" y="9921"/>
                  <a:pt x="18371" y="9856"/>
                </a:cubicBezTo>
                <a:cubicBezTo>
                  <a:pt x="18338" y="9823"/>
                  <a:pt x="18295" y="9806"/>
                  <a:pt x="18252" y="9806"/>
                </a:cubicBezTo>
                <a:close/>
                <a:moveTo>
                  <a:pt x="19037" y="9806"/>
                </a:moveTo>
                <a:cubicBezTo>
                  <a:pt x="18994" y="9806"/>
                  <a:pt x="18951" y="9823"/>
                  <a:pt x="18918" y="9856"/>
                </a:cubicBezTo>
                <a:cubicBezTo>
                  <a:pt x="18851" y="9921"/>
                  <a:pt x="18851" y="10028"/>
                  <a:pt x="18918" y="10093"/>
                </a:cubicBezTo>
                <a:cubicBezTo>
                  <a:pt x="18984" y="10159"/>
                  <a:pt x="19091" y="10159"/>
                  <a:pt x="19158" y="10093"/>
                </a:cubicBezTo>
                <a:cubicBezTo>
                  <a:pt x="19224" y="10028"/>
                  <a:pt x="19224" y="9921"/>
                  <a:pt x="19158" y="9856"/>
                </a:cubicBezTo>
                <a:cubicBezTo>
                  <a:pt x="19125" y="9823"/>
                  <a:pt x="19081" y="9806"/>
                  <a:pt x="19037" y="9806"/>
                </a:cubicBezTo>
                <a:close/>
                <a:moveTo>
                  <a:pt x="19824" y="9806"/>
                </a:moveTo>
                <a:cubicBezTo>
                  <a:pt x="19780" y="9806"/>
                  <a:pt x="19736" y="9823"/>
                  <a:pt x="19703" y="9856"/>
                </a:cubicBezTo>
                <a:cubicBezTo>
                  <a:pt x="19637" y="9921"/>
                  <a:pt x="19637" y="10028"/>
                  <a:pt x="19703" y="10093"/>
                </a:cubicBezTo>
                <a:cubicBezTo>
                  <a:pt x="19770" y="10159"/>
                  <a:pt x="19878" y="10159"/>
                  <a:pt x="19944" y="10093"/>
                </a:cubicBezTo>
                <a:cubicBezTo>
                  <a:pt x="20010" y="10028"/>
                  <a:pt x="20010" y="9921"/>
                  <a:pt x="19944" y="9856"/>
                </a:cubicBezTo>
                <a:cubicBezTo>
                  <a:pt x="19911" y="9823"/>
                  <a:pt x="19867" y="9806"/>
                  <a:pt x="19824" y="9806"/>
                </a:cubicBezTo>
                <a:close/>
                <a:moveTo>
                  <a:pt x="20610" y="9806"/>
                </a:moveTo>
                <a:cubicBezTo>
                  <a:pt x="20566" y="9806"/>
                  <a:pt x="20523" y="9823"/>
                  <a:pt x="20490" y="9856"/>
                </a:cubicBezTo>
                <a:cubicBezTo>
                  <a:pt x="20423" y="9921"/>
                  <a:pt x="20423" y="10028"/>
                  <a:pt x="20490" y="10093"/>
                </a:cubicBezTo>
                <a:cubicBezTo>
                  <a:pt x="20556" y="10159"/>
                  <a:pt x="20664" y="10159"/>
                  <a:pt x="20730" y="10093"/>
                </a:cubicBezTo>
                <a:cubicBezTo>
                  <a:pt x="20797" y="10028"/>
                  <a:pt x="20797" y="9921"/>
                  <a:pt x="20730" y="9856"/>
                </a:cubicBezTo>
                <a:cubicBezTo>
                  <a:pt x="20697" y="9823"/>
                  <a:pt x="20653" y="9806"/>
                  <a:pt x="20610" y="9806"/>
                </a:cubicBezTo>
                <a:close/>
                <a:moveTo>
                  <a:pt x="21396" y="9806"/>
                </a:moveTo>
                <a:cubicBezTo>
                  <a:pt x="21353" y="9806"/>
                  <a:pt x="21309" y="9823"/>
                  <a:pt x="21276" y="9856"/>
                </a:cubicBezTo>
                <a:cubicBezTo>
                  <a:pt x="21209" y="9921"/>
                  <a:pt x="21209" y="10028"/>
                  <a:pt x="21276" y="10093"/>
                </a:cubicBezTo>
                <a:cubicBezTo>
                  <a:pt x="21342" y="10159"/>
                  <a:pt x="21450" y="10159"/>
                  <a:pt x="21517" y="10093"/>
                </a:cubicBezTo>
                <a:cubicBezTo>
                  <a:pt x="21583" y="10028"/>
                  <a:pt x="21583" y="9921"/>
                  <a:pt x="21517" y="9856"/>
                </a:cubicBezTo>
                <a:cubicBezTo>
                  <a:pt x="21483" y="9823"/>
                  <a:pt x="21440" y="9806"/>
                  <a:pt x="21396" y="9806"/>
                </a:cubicBezTo>
                <a:close/>
                <a:moveTo>
                  <a:pt x="169" y="10623"/>
                </a:moveTo>
                <a:cubicBezTo>
                  <a:pt x="126" y="10623"/>
                  <a:pt x="83" y="10640"/>
                  <a:pt x="49" y="10673"/>
                </a:cubicBezTo>
                <a:cubicBezTo>
                  <a:pt x="-17" y="10738"/>
                  <a:pt x="-17" y="10845"/>
                  <a:pt x="49" y="10911"/>
                </a:cubicBezTo>
                <a:cubicBezTo>
                  <a:pt x="116" y="10977"/>
                  <a:pt x="223" y="10977"/>
                  <a:pt x="290" y="10911"/>
                </a:cubicBezTo>
                <a:cubicBezTo>
                  <a:pt x="356" y="10845"/>
                  <a:pt x="356" y="10738"/>
                  <a:pt x="290" y="10673"/>
                </a:cubicBezTo>
                <a:cubicBezTo>
                  <a:pt x="256" y="10640"/>
                  <a:pt x="213" y="10623"/>
                  <a:pt x="169" y="10623"/>
                </a:cubicBezTo>
                <a:close/>
                <a:moveTo>
                  <a:pt x="955" y="10623"/>
                </a:moveTo>
                <a:cubicBezTo>
                  <a:pt x="912" y="10623"/>
                  <a:pt x="869" y="10640"/>
                  <a:pt x="836" y="10673"/>
                </a:cubicBezTo>
                <a:cubicBezTo>
                  <a:pt x="769" y="10738"/>
                  <a:pt x="769" y="10845"/>
                  <a:pt x="836" y="10911"/>
                </a:cubicBezTo>
                <a:cubicBezTo>
                  <a:pt x="902" y="10977"/>
                  <a:pt x="1009" y="10977"/>
                  <a:pt x="1076" y="10911"/>
                </a:cubicBezTo>
                <a:cubicBezTo>
                  <a:pt x="1142" y="10845"/>
                  <a:pt x="1142" y="10738"/>
                  <a:pt x="1076" y="10673"/>
                </a:cubicBezTo>
                <a:cubicBezTo>
                  <a:pt x="1043" y="10640"/>
                  <a:pt x="999" y="10623"/>
                  <a:pt x="955" y="10623"/>
                </a:cubicBezTo>
                <a:close/>
                <a:moveTo>
                  <a:pt x="1742" y="10623"/>
                </a:moveTo>
                <a:cubicBezTo>
                  <a:pt x="1698" y="10623"/>
                  <a:pt x="1654" y="10640"/>
                  <a:pt x="1621" y="10673"/>
                </a:cubicBezTo>
                <a:cubicBezTo>
                  <a:pt x="1555" y="10738"/>
                  <a:pt x="1555" y="10845"/>
                  <a:pt x="1621" y="10911"/>
                </a:cubicBezTo>
                <a:cubicBezTo>
                  <a:pt x="1688" y="10977"/>
                  <a:pt x="1796" y="10977"/>
                  <a:pt x="1862" y="10911"/>
                </a:cubicBezTo>
                <a:cubicBezTo>
                  <a:pt x="1928" y="10845"/>
                  <a:pt x="1928" y="10738"/>
                  <a:pt x="1862" y="10673"/>
                </a:cubicBezTo>
                <a:cubicBezTo>
                  <a:pt x="1829" y="10640"/>
                  <a:pt x="1785" y="10623"/>
                  <a:pt x="1742" y="10623"/>
                </a:cubicBezTo>
                <a:close/>
                <a:moveTo>
                  <a:pt x="2528" y="10623"/>
                </a:moveTo>
                <a:cubicBezTo>
                  <a:pt x="2484" y="10623"/>
                  <a:pt x="2441" y="10640"/>
                  <a:pt x="2408" y="10673"/>
                </a:cubicBezTo>
                <a:cubicBezTo>
                  <a:pt x="2341" y="10738"/>
                  <a:pt x="2341" y="10845"/>
                  <a:pt x="2408" y="10911"/>
                </a:cubicBezTo>
                <a:cubicBezTo>
                  <a:pt x="2474" y="10977"/>
                  <a:pt x="2582" y="10977"/>
                  <a:pt x="2648" y="10911"/>
                </a:cubicBezTo>
                <a:cubicBezTo>
                  <a:pt x="2715" y="10845"/>
                  <a:pt x="2715" y="10738"/>
                  <a:pt x="2648" y="10673"/>
                </a:cubicBezTo>
                <a:cubicBezTo>
                  <a:pt x="2615" y="10640"/>
                  <a:pt x="2571" y="10623"/>
                  <a:pt x="2528" y="10623"/>
                </a:cubicBezTo>
                <a:close/>
                <a:moveTo>
                  <a:pt x="3314" y="10623"/>
                </a:moveTo>
                <a:cubicBezTo>
                  <a:pt x="3271" y="10623"/>
                  <a:pt x="3227" y="10640"/>
                  <a:pt x="3194" y="10673"/>
                </a:cubicBezTo>
                <a:cubicBezTo>
                  <a:pt x="3127" y="10738"/>
                  <a:pt x="3127" y="10845"/>
                  <a:pt x="3194" y="10911"/>
                </a:cubicBezTo>
                <a:cubicBezTo>
                  <a:pt x="3260" y="10977"/>
                  <a:pt x="3368" y="10977"/>
                  <a:pt x="3434" y="10911"/>
                </a:cubicBezTo>
                <a:cubicBezTo>
                  <a:pt x="3500" y="10845"/>
                  <a:pt x="3500" y="10738"/>
                  <a:pt x="3434" y="10673"/>
                </a:cubicBezTo>
                <a:cubicBezTo>
                  <a:pt x="3401" y="10640"/>
                  <a:pt x="3358" y="10623"/>
                  <a:pt x="3314" y="10623"/>
                </a:cubicBezTo>
                <a:close/>
                <a:moveTo>
                  <a:pt x="4101" y="10623"/>
                </a:moveTo>
                <a:cubicBezTo>
                  <a:pt x="4057" y="10623"/>
                  <a:pt x="4013" y="10640"/>
                  <a:pt x="3980" y="10673"/>
                </a:cubicBezTo>
                <a:cubicBezTo>
                  <a:pt x="3914" y="10738"/>
                  <a:pt x="3914" y="10845"/>
                  <a:pt x="3980" y="10911"/>
                </a:cubicBezTo>
                <a:cubicBezTo>
                  <a:pt x="4047" y="10977"/>
                  <a:pt x="4154" y="10977"/>
                  <a:pt x="4220" y="10911"/>
                </a:cubicBezTo>
                <a:cubicBezTo>
                  <a:pt x="4287" y="10845"/>
                  <a:pt x="4287" y="10738"/>
                  <a:pt x="4220" y="10673"/>
                </a:cubicBezTo>
                <a:cubicBezTo>
                  <a:pt x="4187" y="10640"/>
                  <a:pt x="4144" y="10623"/>
                  <a:pt x="4101" y="10623"/>
                </a:cubicBezTo>
                <a:close/>
                <a:moveTo>
                  <a:pt x="4886" y="10623"/>
                </a:moveTo>
                <a:cubicBezTo>
                  <a:pt x="4843" y="10623"/>
                  <a:pt x="4800" y="10640"/>
                  <a:pt x="4766" y="10673"/>
                </a:cubicBezTo>
                <a:cubicBezTo>
                  <a:pt x="4700" y="10738"/>
                  <a:pt x="4700" y="10845"/>
                  <a:pt x="4766" y="10911"/>
                </a:cubicBezTo>
                <a:cubicBezTo>
                  <a:pt x="4833" y="10977"/>
                  <a:pt x="4940" y="10977"/>
                  <a:pt x="5007" y="10911"/>
                </a:cubicBezTo>
                <a:cubicBezTo>
                  <a:pt x="5073" y="10845"/>
                  <a:pt x="5073" y="10738"/>
                  <a:pt x="5007" y="10673"/>
                </a:cubicBezTo>
                <a:cubicBezTo>
                  <a:pt x="4973" y="10640"/>
                  <a:pt x="4930" y="10623"/>
                  <a:pt x="4886" y="10623"/>
                </a:cubicBezTo>
                <a:close/>
                <a:moveTo>
                  <a:pt x="5672" y="10623"/>
                </a:moveTo>
                <a:cubicBezTo>
                  <a:pt x="5629" y="10623"/>
                  <a:pt x="5586" y="10640"/>
                  <a:pt x="5553" y="10673"/>
                </a:cubicBezTo>
                <a:cubicBezTo>
                  <a:pt x="5486" y="10738"/>
                  <a:pt x="5486" y="10845"/>
                  <a:pt x="5553" y="10911"/>
                </a:cubicBezTo>
                <a:cubicBezTo>
                  <a:pt x="5619" y="10977"/>
                  <a:pt x="5726" y="10977"/>
                  <a:pt x="5793" y="10911"/>
                </a:cubicBezTo>
                <a:cubicBezTo>
                  <a:pt x="5859" y="10845"/>
                  <a:pt x="5859" y="10738"/>
                  <a:pt x="5793" y="10673"/>
                </a:cubicBezTo>
                <a:cubicBezTo>
                  <a:pt x="5760" y="10640"/>
                  <a:pt x="5716" y="10623"/>
                  <a:pt x="5672" y="10623"/>
                </a:cubicBezTo>
                <a:close/>
                <a:moveTo>
                  <a:pt x="6459" y="10623"/>
                </a:moveTo>
                <a:cubicBezTo>
                  <a:pt x="6415" y="10623"/>
                  <a:pt x="6372" y="10640"/>
                  <a:pt x="6338" y="10673"/>
                </a:cubicBezTo>
                <a:cubicBezTo>
                  <a:pt x="6272" y="10738"/>
                  <a:pt x="6272" y="10845"/>
                  <a:pt x="6338" y="10911"/>
                </a:cubicBezTo>
                <a:cubicBezTo>
                  <a:pt x="6405" y="10977"/>
                  <a:pt x="6513" y="10977"/>
                  <a:pt x="6579" y="10911"/>
                </a:cubicBezTo>
                <a:cubicBezTo>
                  <a:pt x="6646" y="10845"/>
                  <a:pt x="6646" y="10738"/>
                  <a:pt x="6579" y="10673"/>
                </a:cubicBezTo>
                <a:cubicBezTo>
                  <a:pt x="6546" y="10640"/>
                  <a:pt x="6502" y="10623"/>
                  <a:pt x="6459" y="10623"/>
                </a:cubicBezTo>
                <a:close/>
                <a:moveTo>
                  <a:pt x="7245" y="10623"/>
                </a:moveTo>
                <a:cubicBezTo>
                  <a:pt x="7202" y="10623"/>
                  <a:pt x="7158" y="10640"/>
                  <a:pt x="7125" y="10673"/>
                </a:cubicBezTo>
                <a:cubicBezTo>
                  <a:pt x="7058" y="10738"/>
                  <a:pt x="7058" y="10845"/>
                  <a:pt x="7125" y="10911"/>
                </a:cubicBezTo>
                <a:cubicBezTo>
                  <a:pt x="7191" y="10977"/>
                  <a:pt x="7299" y="10977"/>
                  <a:pt x="7365" y="10911"/>
                </a:cubicBezTo>
                <a:cubicBezTo>
                  <a:pt x="7432" y="10845"/>
                  <a:pt x="7432" y="10738"/>
                  <a:pt x="7365" y="10673"/>
                </a:cubicBezTo>
                <a:cubicBezTo>
                  <a:pt x="7332" y="10640"/>
                  <a:pt x="7289" y="10623"/>
                  <a:pt x="7245" y="10623"/>
                </a:cubicBezTo>
                <a:close/>
                <a:moveTo>
                  <a:pt x="8031" y="10623"/>
                </a:moveTo>
                <a:cubicBezTo>
                  <a:pt x="7988" y="10623"/>
                  <a:pt x="7944" y="10640"/>
                  <a:pt x="7911" y="10673"/>
                </a:cubicBezTo>
                <a:cubicBezTo>
                  <a:pt x="7845" y="10738"/>
                  <a:pt x="7845" y="10845"/>
                  <a:pt x="7911" y="10911"/>
                </a:cubicBezTo>
                <a:cubicBezTo>
                  <a:pt x="7977" y="10977"/>
                  <a:pt x="8085" y="10977"/>
                  <a:pt x="8151" y="10911"/>
                </a:cubicBezTo>
                <a:cubicBezTo>
                  <a:pt x="8217" y="10845"/>
                  <a:pt x="8217" y="10738"/>
                  <a:pt x="8151" y="10673"/>
                </a:cubicBezTo>
                <a:cubicBezTo>
                  <a:pt x="8118" y="10640"/>
                  <a:pt x="8075" y="10623"/>
                  <a:pt x="8031" y="10623"/>
                </a:cubicBezTo>
                <a:close/>
                <a:moveTo>
                  <a:pt x="8818" y="10623"/>
                </a:moveTo>
                <a:cubicBezTo>
                  <a:pt x="8774" y="10623"/>
                  <a:pt x="8730" y="10640"/>
                  <a:pt x="8697" y="10673"/>
                </a:cubicBezTo>
                <a:cubicBezTo>
                  <a:pt x="8631" y="10738"/>
                  <a:pt x="8631" y="10845"/>
                  <a:pt x="8697" y="10911"/>
                </a:cubicBezTo>
                <a:cubicBezTo>
                  <a:pt x="8764" y="10977"/>
                  <a:pt x="8871" y="10977"/>
                  <a:pt x="8937" y="10911"/>
                </a:cubicBezTo>
                <a:cubicBezTo>
                  <a:pt x="9004" y="10845"/>
                  <a:pt x="9004" y="10738"/>
                  <a:pt x="8937" y="10673"/>
                </a:cubicBezTo>
                <a:cubicBezTo>
                  <a:pt x="8904" y="10640"/>
                  <a:pt x="8861" y="10623"/>
                  <a:pt x="8818" y="10623"/>
                </a:cubicBezTo>
                <a:close/>
                <a:moveTo>
                  <a:pt x="9603" y="10623"/>
                </a:moveTo>
                <a:cubicBezTo>
                  <a:pt x="9560" y="10623"/>
                  <a:pt x="9517" y="10640"/>
                  <a:pt x="9483" y="10673"/>
                </a:cubicBezTo>
                <a:cubicBezTo>
                  <a:pt x="9417" y="10738"/>
                  <a:pt x="9417" y="10845"/>
                  <a:pt x="9483" y="10911"/>
                </a:cubicBezTo>
                <a:cubicBezTo>
                  <a:pt x="9550" y="10977"/>
                  <a:pt x="9657" y="10977"/>
                  <a:pt x="9724" y="10911"/>
                </a:cubicBezTo>
                <a:cubicBezTo>
                  <a:pt x="9790" y="10845"/>
                  <a:pt x="9790" y="10738"/>
                  <a:pt x="9724" y="10673"/>
                </a:cubicBezTo>
                <a:cubicBezTo>
                  <a:pt x="9690" y="10640"/>
                  <a:pt x="9647" y="10623"/>
                  <a:pt x="9603" y="10623"/>
                </a:cubicBezTo>
                <a:close/>
                <a:moveTo>
                  <a:pt x="10390" y="10623"/>
                </a:moveTo>
                <a:cubicBezTo>
                  <a:pt x="10346" y="10623"/>
                  <a:pt x="10303" y="10640"/>
                  <a:pt x="10270" y="10673"/>
                </a:cubicBezTo>
                <a:cubicBezTo>
                  <a:pt x="10203" y="10738"/>
                  <a:pt x="10203" y="10845"/>
                  <a:pt x="10270" y="10911"/>
                </a:cubicBezTo>
                <a:cubicBezTo>
                  <a:pt x="10336" y="10977"/>
                  <a:pt x="10444" y="10977"/>
                  <a:pt x="10510" y="10911"/>
                </a:cubicBezTo>
                <a:cubicBezTo>
                  <a:pt x="10576" y="10845"/>
                  <a:pt x="10576" y="10738"/>
                  <a:pt x="10510" y="10673"/>
                </a:cubicBezTo>
                <a:cubicBezTo>
                  <a:pt x="10477" y="10640"/>
                  <a:pt x="10433" y="10623"/>
                  <a:pt x="10390" y="10623"/>
                </a:cubicBezTo>
                <a:close/>
                <a:moveTo>
                  <a:pt x="11176" y="10623"/>
                </a:moveTo>
                <a:cubicBezTo>
                  <a:pt x="11132" y="10623"/>
                  <a:pt x="11089" y="10640"/>
                  <a:pt x="11055" y="10673"/>
                </a:cubicBezTo>
                <a:cubicBezTo>
                  <a:pt x="10989" y="10738"/>
                  <a:pt x="10989" y="10845"/>
                  <a:pt x="11055" y="10911"/>
                </a:cubicBezTo>
                <a:cubicBezTo>
                  <a:pt x="11122" y="10977"/>
                  <a:pt x="11230" y="10977"/>
                  <a:pt x="11296" y="10911"/>
                </a:cubicBezTo>
                <a:cubicBezTo>
                  <a:pt x="11363" y="10845"/>
                  <a:pt x="11363" y="10738"/>
                  <a:pt x="11296" y="10673"/>
                </a:cubicBezTo>
                <a:cubicBezTo>
                  <a:pt x="11263" y="10640"/>
                  <a:pt x="11219" y="10623"/>
                  <a:pt x="11176" y="10623"/>
                </a:cubicBezTo>
                <a:close/>
                <a:moveTo>
                  <a:pt x="11962" y="10623"/>
                </a:moveTo>
                <a:cubicBezTo>
                  <a:pt x="11919" y="10623"/>
                  <a:pt x="11875" y="10640"/>
                  <a:pt x="11842" y="10673"/>
                </a:cubicBezTo>
                <a:cubicBezTo>
                  <a:pt x="11775" y="10738"/>
                  <a:pt x="11775" y="10845"/>
                  <a:pt x="11842" y="10911"/>
                </a:cubicBezTo>
                <a:cubicBezTo>
                  <a:pt x="11908" y="10977"/>
                  <a:pt x="12016" y="10977"/>
                  <a:pt x="12083" y="10911"/>
                </a:cubicBezTo>
                <a:cubicBezTo>
                  <a:pt x="12149" y="10845"/>
                  <a:pt x="12149" y="10738"/>
                  <a:pt x="12083" y="10673"/>
                </a:cubicBezTo>
                <a:cubicBezTo>
                  <a:pt x="12049" y="10640"/>
                  <a:pt x="12006" y="10623"/>
                  <a:pt x="11962" y="10623"/>
                </a:cubicBezTo>
                <a:close/>
                <a:moveTo>
                  <a:pt x="12748" y="10623"/>
                </a:moveTo>
                <a:cubicBezTo>
                  <a:pt x="12705" y="10623"/>
                  <a:pt x="12661" y="10640"/>
                  <a:pt x="12628" y="10673"/>
                </a:cubicBezTo>
                <a:cubicBezTo>
                  <a:pt x="12562" y="10738"/>
                  <a:pt x="12562" y="10845"/>
                  <a:pt x="12628" y="10911"/>
                </a:cubicBezTo>
                <a:cubicBezTo>
                  <a:pt x="12694" y="10977"/>
                  <a:pt x="12802" y="10977"/>
                  <a:pt x="12868" y="10911"/>
                </a:cubicBezTo>
                <a:cubicBezTo>
                  <a:pt x="12935" y="10845"/>
                  <a:pt x="12935" y="10738"/>
                  <a:pt x="12868" y="10673"/>
                </a:cubicBezTo>
                <a:cubicBezTo>
                  <a:pt x="12835" y="10640"/>
                  <a:pt x="12792" y="10623"/>
                  <a:pt x="12748" y="10623"/>
                </a:cubicBezTo>
                <a:close/>
                <a:moveTo>
                  <a:pt x="13535" y="10623"/>
                </a:moveTo>
                <a:cubicBezTo>
                  <a:pt x="13491" y="10623"/>
                  <a:pt x="13447" y="10640"/>
                  <a:pt x="13414" y="10673"/>
                </a:cubicBezTo>
                <a:cubicBezTo>
                  <a:pt x="13348" y="10738"/>
                  <a:pt x="13348" y="10845"/>
                  <a:pt x="13414" y="10911"/>
                </a:cubicBezTo>
                <a:cubicBezTo>
                  <a:pt x="13481" y="10977"/>
                  <a:pt x="13588" y="10977"/>
                  <a:pt x="13654" y="10911"/>
                </a:cubicBezTo>
                <a:cubicBezTo>
                  <a:pt x="13721" y="10845"/>
                  <a:pt x="13721" y="10738"/>
                  <a:pt x="13654" y="10673"/>
                </a:cubicBezTo>
                <a:cubicBezTo>
                  <a:pt x="13621" y="10640"/>
                  <a:pt x="13578" y="10623"/>
                  <a:pt x="13535" y="10623"/>
                </a:cubicBezTo>
                <a:close/>
                <a:moveTo>
                  <a:pt x="14320" y="10623"/>
                </a:moveTo>
                <a:cubicBezTo>
                  <a:pt x="14277" y="10623"/>
                  <a:pt x="14234" y="10640"/>
                  <a:pt x="14201" y="10673"/>
                </a:cubicBezTo>
                <a:cubicBezTo>
                  <a:pt x="14134" y="10738"/>
                  <a:pt x="14134" y="10845"/>
                  <a:pt x="14201" y="10911"/>
                </a:cubicBezTo>
                <a:cubicBezTo>
                  <a:pt x="14267" y="10977"/>
                  <a:pt x="14374" y="10977"/>
                  <a:pt x="14441" y="10911"/>
                </a:cubicBezTo>
                <a:cubicBezTo>
                  <a:pt x="14507" y="10845"/>
                  <a:pt x="14507" y="10738"/>
                  <a:pt x="14441" y="10673"/>
                </a:cubicBezTo>
                <a:cubicBezTo>
                  <a:pt x="14408" y="10640"/>
                  <a:pt x="14364" y="10623"/>
                  <a:pt x="14320" y="10623"/>
                </a:cubicBezTo>
                <a:close/>
                <a:moveTo>
                  <a:pt x="15107" y="10623"/>
                </a:moveTo>
                <a:cubicBezTo>
                  <a:pt x="15063" y="10623"/>
                  <a:pt x="15019" y="10640"/>
                  <a:pt x="14986" y="10673"/>
                </a:cubicBezTo>
                <a:cubicBezTo>
                  <a:pt x="14920" y="10738"/>
                  <a:pt x="14920" y="10845"/>
                  <a:pt x="14986" y="10911"/>
                </a:cubicBezTo>
                <a:cubicBezTo>
                  <a:pt x="15053" y="10977"/>
                  <a:pt x="15161" y="10977"/>
                  <a:pt x="15227" y="10911"/>
                </a:cubicBezTo>
                <a:cubicBezTo>
                  <a:pt x="15293" y="10845"/>
                  <a:pt x="15293" y="10738"/>
                  <a:pt x="15227" y="10673"/>
                </a:cubicBezTo>
                <a:cubicBezTo>
                  <a:pt x="15194" y="10640"/>
                  <a:pt x="15150" y="10623"/>
                  <a:pt x="15107" y="10623"/>
                </a:cubicBezTo>
                <a:close/>
                <a:moveTo>
                  <a:pt x="15893" y="10623"/>
                </a:moveTo>
                <a:cubicBezTo>
                  <a:pt x="15849" y="10623"/>
                  <a:pt x="15806" y="10640"/>
                  <a:pt x="15772" y="10673"/>
                </a:cubicBezTo>
                <a:cubicBezTo>
                  <a:pt x="15706" y="10738"/>
                  <a:pt x="15706" y="10845"/>
                  <a:pt x="15772" y="10911"/>
                </a:cubicBezTo>
                <a:cubicBezTo>
                  <a:pt x="15839" y="10977"/>
                  <a:pt x="15947" y="10977"/>
                  <a:pt x="16013" y="10911"/>
                </a:cubicBezTo>
                <a:cubicBezTo>
                  <a:pt x="16080" y="10845"/>
                  <a:pt x="16080" y="10738"/>
                  <a:pt x="16013" y="10673"/>
                </a:cubicBezTo>
                <a:cubicBezTo>
                  <a:pt x="15980" y="10640"/>
                  <a:pt x="15936" y="10623"/>
                  <a:pt x="15893" y="10623"/>
                </a:cubicBezTo>
                <a:close/>
                <a:moveTo>
                  <a:pt x="16679" y="10623"/>
                </a:moveTo>
                <a:cubicBezTo>
                  <a:pt x="16636" y="10623"/>
                  <a:pt x="16592" y="10640"/>
                  <a:pt x="16559" y="10673"/>
                </a:cubicBezTo>
                <a:cubicBezTo>
                  <a:pt x="16492" y="10738"/>
                  <a:pt x="16492" y="10845"/>
                  <a:pt x="16559" y="10911"/>
                </a:cubicBezTo>
                <a:cubicBezTo>
                  <a:pt x="16625" y="10977"/>
                  <a:pt x="16733" y="10977"/>
                  <a:pt x="16800" y="10911"/>
                </a:cubicBezTo>
                <a:cubicBezTo>
                  <a:pt x="16866" y="10845"/>
                  <a:pt x="16866" y="10738"/>
                  <a:pt x="16800" y="10673"/>
                </a:cubicBezTo>
                <a:cubicBezTo>
                  <a:pt x="16766" y="10640"/>
                  <a:pt x="16723" y="10623"/>
                  <a:pt x="16679" y="10623"/>
                </a:cubicBezTo>
                <a:close/>
                <a:moveTo>
                  <a:pt x="17465" y="10623"/>
                </a:moveTo>
                <a:cubicBezTo>
                  <a:pt x="17422" y="10623"/>
                  <a:pt x="17378" y="10640"/>
                  <a:pt x="17345" y="10673"/>
                </a:cubicBezTo>
                <a:cubicBezTo>
                  <a:pt x="17279" y="10738"/>
                  <a:pt x="17279" y="10845"/>
                  <a:pt x="17345" y="10911"/>
                </a:cubicBezTo>
                <a:cubicBezTo>
                  <a:pt x="17411" y="10977"/>
                  <a:pt x="17519" y="10977"/>
                  <a:pt x="17585" y="10911"/>
                </a:cubicBezTo>
                <a:cubicBezTo>
                  <a:pt x="17652" y="10845"/>
                  <a:pt x="17652" y="10738"/>
                  <a:pt x="17585" y="10673"/>
                </a:cubicBezTo>
                <a:cubicBezTo>
                  <a:pt x="17552" y="10640"/>
                  <a:pt x="17509" y="10623"/>
                  <a:pt x="17465" y="10623"/>
                </a:cubicBezTo>
                <a:close/>
                <a:moveTo>
                  <a:pt x="18252" y="10623"/>
                </a:moveTo>
                <a:cubicBezTo>
                  <a:pt x="18208" y="10623"/>
                  <a:pt x="18165" y="10640"/>
                  <a:pt x="18131" y="10673"/>
                </a:cubicBezTo>
                <a:cubicBezTo>
                  <a:pt x="18065" y="10738"/>
                  <a:pt x="18065" y="10845"/>
                  <a:pt x="18131" y="10911"/>
                </a:cubicBezTo>
                <a:cubicBezTo>
                  <a:pt x="18198" y="10977"/>
                  <a:pt x="18305" y="10977"/>
                  <a:pt x="18371" y="10911"/>
                </a:cubicBezTo>
                <a:cubicBezTo>
                  <a:pt x="18438" y="10845"/>
                  <a:pt x="18438" y="10738"/>
                  <a:pt x="18371" y="10673"/>
                </a:cubicBezTo>
                <a:cubicBezTo>
                  <a:pt x="18338" y="10640"/>
                  <a:pt x="18295" y="10623"/>
                  <a:pt x="18252" y="10623"/>
                </a:cubicBezTo>
                <a:close/>
                <a:moveTo>
                  <a:pt x="19037" y="10623"/>
                </a:moveTo>
                <a:cubicBezTo>
                  <a:pt x="18994" y="10623"/>
                  <a:pt x="18951" y="10640"/>
                  <a:pt x="18918" y="10673"/>
                </a:cubicBezTo>
                <a:cubicBezTo>
                  <a:pt x="18851" y="10738"/>
                  <a:pt x="18851" y="10845"/>
                  <a:pt x="18918" y="10911"/>
                </a:cubicBezTo>
                <a:cubicBezTo>
                  <a:pt x="18984" y="10977"/>
                  <a:pt x="19091" y="10977"/>
                  <a:pt x="19158" y="10911"/>
                </a:cubicBezTo>
                <a:cubicBezTo>
                  <a:pt x="19224" y="10845"/>
                  <a:pt x="19224" y="10738"/>
                  <a:pt x="19158" y="10673"/>
                </a:cubicBezTo>
                <a:cubicBezTo>
                  <a:pt x="19125" y="10640"/>
                  <a:pt x="19081" y="10623"/>
                  <a:pt x="19037" y="10623"/>
                </a:cubicBezTo>
                <a:close/>
                <a:moveTo>
                  <a:pt x="19824" y="10623"/>
                </a:moveTo>
                <a:cubicBezTo>
                  <a:pt x="19780" y="10623"/>
                  <a:pt x="19736" y="10640"/>
                  <a:pt x="19703" y="10673"/>
                </a:cubicBezTo>
                <a:cubicBezTo>
                  <a:pt x="19637" y="10738"/>
                  <a:pt x="19637" y="10845"/>
                  <a:pt x="19703" y="10911"/>
                </a:cubicBezTo>
                <a:cubicBezTo>
                  <a:pt x="19770" y="10977"/>
                  <a:pt x="19878" y="10977"/>
                  <a:pt x="19944" y="10911"/>
                </a:cubicBezTo>
                <a:cubicBezTo>
                  <a:pt x="20010" y="10845"/>
                  <a:pt x="20010" y="10738"/>
                  <a:pt x="19944" y="10673"/>
                </a:cubicBezTo>
                <a:cubicBezTo>
                  <a:pt x="19911" y="10640"/>
                  <a:pt x="19867" y="10623"/>
                  <a:pt x="19824" y="10623"/>
                </a:cubicBezTo>
                <a:close/>
                <a:moveTo>
                  <a:pt x="20610" y="10623"/>
                </a:moveTo>
                <a:cubicBezTo>
                  <a:pt x="20566" y="10623"/>
                  <a:pt x="20523" y="10640"/>
                  <a:pt x="20490" y="10673"/>
                </a:cubicBezTo>
                <a:cubicBezTo>
                  <a:pt x="20423" y="10738"/>
                  <a:pt x="20423" y="10845"/>
                  <a:pt x="20490" y="10911"/>
                </a:cubicBezTo>
                <a:cubicBezTo>
                  <a:pt x="20556" y="10977"/>
                  <a:pt x="20664" y="10977"/>
                  <a:pt x="20730" y="10911"/>
                </a:cubicBezTo>
                <a:cubicBezTo>
                  <a:pt x="20797" y="10845"/>
                  <a:pt x="20797" y="10738"/>
                  <a:pt x="20730" y="10673"/>
                </a:cubicBezTo>
                <a:cubicBezTo>
                  <a:pt x="20697" y="10640"/>
                  <a:pt x="20653" y="10623"/>
                  <a:pt x="20610" y="10623"/>
                </a:cubicBezTo>
                <a:close/>
                <a:moveTo>
                  <a:pt x="21396" y="10623"/>
                </a:moveTo>
                <a:cubicBezTo>
                  <a:pt x="21353" y="10623"/>
                  <a:pt x="21309" y="10640"/>
                  <a:pt x="21276" y="10673"/>
                </a:cubicBezTo>
                <a:cubicBezTo>
                  <a:pt x="21209" y="10738"/>
                  <a:pt x="21209" y="10845"/>
                  <a:pt x="21276" y="10911"/>
                </a:cubicBezTo>
                <a:cubicBezTo>
                  <a:pt x="21342" y="10977"/>
                  <a:pt x="21450" y="10977"/>
                  <a:pt x="21517" y="10911"/>
                </a:cubicBezTo>
                <a:cubicBezTo>
                  <a:pt x="21583" y="10845"/>
                  <a:pt x="21583" y="10738"/>
                  <a:pt x="21517" y="10673"/>
                </a:cubicBezTo>
                <a:cubicBezTo>
                  <a:pt x="21483" y="10640"/>
                  <a:pt x="21440" y="10623"/>
                  <a:pt x="21396" y="10623"/>
                </a:cubicBezTo>
                <a:close/>
                <a:moveTo>
                  <a:pt x="169" y="11441"/>
                </a:moveTo>
                <a:cubicBezTo>
                  <a:pt x="126" y="11441"/>
                  <a:pt x="83" y="11457"/>
                  <a:pt x="49" y="11490"/>
                </a:cubicBezTo>
                <a:cubicBezTo>
                  <a:pt x="-17" y="11555"/>
                  <a:pt x="-17" y="11662"/>
                  <a:pt x="49" y="11728"/>
                </a:cubicBezTo>
                <a:cubicBezTo>
                  <a:pt x="116" y="11794"/>
                  <a:pt x="223" y="11794"/>
                  <a:pt x="290" y="11728"/>
                </a:cubicBezTo>
                <a:cubicBezTo>
                  <a:pt x="356" y="11662"/>
                  <a:pt x="356" y="11555"/>
                  <a:pt x="290" y="11490"/>
                </a:cubicBezTo>
                <a:cubicBezTo>
                  <a:pt x="256" y="11457"/>
                  <a:pt x="213" y="11441"/>
                  <a:pt x="169" y="11441"/>
                </a:cubicBezTo>
                <a:close/>
                <a:moveTo>
                  <a:pt x="955" y="11441"/>
                </a:moveTo>
                <a:cubicBezTo>
                  <a:pt x="912" y="11441"/>
                  <a:pt x="869" y="11457"/>
                  <a:pt x="836" y="11490"/>
                </a:cubicBezTo>
                <a:cubicBezTo>
                  <a:pt x="769" y="11555"/>
                  <a:pt x="769" y="11662"/>
                  <a:pt x="836" y="11728"/>
                </a:cubicBezTo>
                <a:cubicBezTo>
                  <a:pt x="902" y="11794"/>
                  <a:pt x="1009" y="11794"/>
                  <a:pt x="1076" y="11728"/>
                </a:cubicBezTo>
                <a:cubicBezTo>
                  <a:pt x="1142" y="11662"/>
                  <a:pt x="1142" y="11555"/>
                  <a:pt x="1076" y="11490"/>
                </a:cubicBezTo>
                <a:cubicBezTo>
                  <a:pt x="1043" y="11457"/>
                  <a:pt x="999" y="11441"/>
                  <a:pt x="955" y="11441"/>
                </a:cubicBezTo>
                <a:close/>
                <a:moveTo>
                  <a:pt x="1742" y="11441"/>
                </a:moveTo>
                <a:cubicBezTo>
                  <a:pt x="1698" y="11441"/>
                  <a:pt x="1654" y="11457"/>
                  <a:pt x="1621" y="11490"/>
                </a:cubicBezTo>
                <a:cubicBezTo>
                  <a:pt x="1555" y="11555"/>
                  <a:pt x="1555" y="11662"/>
                  <a:pt x="1621" y="11728"/>
                </a:cubicBezTo>
                <a:cubicBezTo>
                  <a:pt x="1688" y="11794"/>
                  <a:pt x="1796" y="11794"/>
                  <a:pt x="1862" y="11728"/>
                </a:cubicBezTo>
                <a:cubicBezTo>
                  <a:pt x="1928" y="11662"/>
                  <a:pt x="1928" y="11555"/>
                  <a:pt x="1862" y="11490"/>
                </a:cubicBezTo>
                <a:cubicBezTo>
                  <a:pt x="1829" y="11457"/>
                  <a:pt x="1785" y="11441"/>
                  <a:pt x="1742" y="11441"/>
                </a:cubicBezTo>
                <a:close/>
                <a:moveTo>
                  <a:pt x="2528" y="11441"/>
                </a:moveTo>
                <a:cubicBezTo>
                  <a:pt x="2484" y="11441"/>
                  <a:pt x="2441" y="11457"/>
                  <a:pt x="2408" y="11490"/>
                </a:cubicBezTo>
                <a:cubicBezTo>
                  <a:pt x="2341" y="11555"/>
                  <a:pt x="2341" y="11662"/>
                  <a:pt x="2408" y="11728"/>
                </a:cubicBezTo>
                <a:cubicBezTo>
                  <a:pt x="2474" y="11794"/>
                  <a:pt x="2582" y="11794"/>
                  <a:pt x="2648" y="11728"/>
                </a:cubicBezTo>
                <a:cubicBezTo>
                  <a:pt x="2715" y="11662"/>
                  <a:pt x="2715" y="11555"/>
                  <a:pt x="2648" y="11490"/>
                </a:cubicBezTo>
                <a:cubicBezTo>
                  <a:pt x="2615" y="11457"/>
                  <a:pt x="2571" y="11441"/>
                  <a:pt x="2528" y="11441"/>
                </a:cubicBezTo>
                <a:close/>
                <a:moveTo>
                  <a:pt x="3314" y="11441"/>
                </a:moveTo>
                <a:cubicBezTo>
                  <a:pt x="3271" y="11441"/>
                  <a:pt x="3227" y="11457"/>
                  <a:pt x="3194" y="11490"/>
                </a:cubicBezTo>
                <a:cubicBezTo>
                  <a:pt x="3127" y="11555"/>
                  <a:pt x="3127" y="11662"/>
                  <a:pt x="3194" y="11728"/>
                </a:cubicBezTo>
                <a:cubicBezTo>
                  <a:pt x="3260" y="11794"/>
                  <a:pt x="3368" y="11794"/>
                  <a:pt x="3434" y="11728"/>
                </a:cubicBezTo>
                <a:cubicBezTo>
                  <a:pt x="3500" y="11662"/>
                  <a:pt x="3500" y="11555"/>
                  <a:pt x="3434" y="11490"/>
                </a:cubicBezTo>
                <a:cubicBezTo>
                  <a:pt x="3401" y="11457"/>
                  <a:pt x="3358" y="11441"/>
                  <a:pt x="3314" y="11441"/>
                </a:cubicBezTo>
                <a:close/>
                <a:moveTo>
                  <a:pt x="4101" y="11441"/>
                </a:moveTo>
                <a:cubicBezTo>
                  <a:pt x="4057" y="11441"/>
                  <a:pt x="4013" y="11457"/>
                  <a:pt x="3980" y="11490"/>
                </a:cubicBezTo>
                <a:cubicBezTo>
                  <a:pt x="3914" y="11555"/>
                  <a:pt x="3914" y="11662"/>
                  <a:pt x="3980" y="11728"/>
                </a:cubicBezTo>
                <a:cubicBezTo>
                  <a:pt x="4047" y="11794"/>
                  <a:pt x="4154" y="11794"/>
                  <a:pt x="4220" y="11728"/>
                </a:cubicBezTo>
                <a:cubicBezTo>
                  <a:pt x="4287" y="11662"/>
                  <a:pt x="4287" y="11555"/>
                  <a:pt x="4220" y="11490"/>
                </a:cubicBezTo>
                <a:cubicBezTo>
                  <a:pt x="4187" y="11457"/>
                  <a:pt x="4144" y="11441"/>
                  <a:pt x="4101" y="11441"/>
                </a:cubicBezTo>
                <a:close/>
                <a:moveTo>
                  <a:pt x="4886" y="11441"/>
                </a:moveTo>
                <a:cubicBezTo>
                  <a:pt x="4843" y="11441"/>
                  <a:pt x="4800" y="11457"/>
                  <a:pt x="4766" y="11490"/>
                </a:cubicBezTo>
                <a:cubicBezTo>
                  <a:pt x="4700" y="11555"/>
                  <a:pt x="4700" y="11662"/>
                  <a:pt x="4766" y="11728"/>
                </a:cubicBezTo>
                <a:cubicBezTo>
                  <a:pt x="4833" y="11794"/>
                  <a:pt x="4940" y="11794"/>
                  <a:pt x="5007" y="11728"/>
                </a:cubicBezTo>
                <a:cubicBezTo>
                  <a:pt x="5073" y="11662"/>
                  <a:pt x="5073" y="11555"/>
                  <a:pt x="5007" y="11490"/>
                </a:cubicBezTo>
                <a:cubicBezTo>
                  <a:pt x="4973" y="11457"/>
                  <a:pt x="4930" y="11441"/>
                  <a:pt x="4886" y="11441"/>
                </a:cubicBezTo>
                <a:close/>
                <a:moveTo>
                  <a:pt x="5672" y="11441"/>
                </a:moveTo>
                <a:cubicBezTo>
                  <a:pt x="5629" y="11441"/>
                  <a:pt x="5586" y="11457"/>
                  <a:pt x="5553" y="11490"/>
                </a:cubicBezTo>
                <a:cubicBezTo>
                  <a:pt x="5486" y="11555"/>
                  <a:pt x="5486" y="11662"/>
                  <a:pt x="5553" y="11728"/>
                </a:cubicBezTo>
                <a:cubicBezTo>
                  <a:pt x="5619" y="11794"/>
                  <a:pt x="5726" y="11794"/>
                  <a:pt x="5793" y="11728"/>
                </a:cubicBezTo>
                <a:cubicBezTo>
                  <a:pt x="5859" y="11662"/>
                  <a:pt x="5859" y="11555"/>
                  <a:pt x="5793" y="11490"/>
                </a:cubicBezTo>
                <a:cubicBezTo>
                  <a:pt x="5760" y="11457"/>
                  <a:pt x="5716" y="11441"/>
                  <a:pt x="5672" y="11441"/>
                </a:cubicBezTo>
                <a:close/>
                <a:moveTo>
                  <a:pt x="6459" y="11441"/>
                </a:moveTo>
                <a:cubicBezTo>
                  <a:pt x="6415" y="11441"/>
                  <a:pt x="6372" y="11457"/>
                  <a:pt x="6338" y="11490"/>
                </a:cubicBezTo>
                <a:cubicBezTo>
                  <a:pt x="6272" y="11555"/>
                  <a:pt x="6272" y="11662"/>
                  <a:pt x="6338" y="11728"/>
                </a:cubicBezTo>
                <a:cubicBezTo>
                  <a:pt x="6405" y="11794"/>
                  <a:pt x="6513" y="11794"/>
                  <a:pt x="6579" y="11728"/>
                </a:cubicBezTo>
                <a:cubicBezTo>
                  <a:pt x="6646" y="11662"/>
                  <a:pt x="6646" y="11555"/>
                  <a:pt x="6579" y="11490"/>
                </a:cubicBezTo>
                <a:cubicBezTo>
                  <a:pt x="6546" y="11457"/>
                  <a:pt x="6502" y="11441"/>
                  <a:pt x="6459" y="11441"/>
                </a:cubicBezTo>
                <a:close/>
                <a:moveTo>
                  <a:pt x="7245" y="11441"/>
                </a:moveTo>
                <a:cubicBezTo>
                  <a:pt x="7202" y="11441"/>
                  <a:pt x="7158" y="11457"/>
                  <a:pt x="7125" y="11490"/>
                </a:cubicBezTo>
                <a:cubicBezTo>
                  <a:pt x="7058" y="11555"/>
                  <a:pt x="7058" y="11662"/>
                  <a:pt x="7125" y="11728"/>
                </a:cubicBezTo>
                <a:cubicBezTo>
                  <a:pt x="7191" y="11794"/>
                  <a:pt x="7299" y="11794"/>
                  <a:pt x="7365" y="11728"/>
                </a:cubicBezTo>
                <a:cubicBezTo>
                  <a:pt x="7432" y="11662"/>
                  <a:pt x="7432" y="11555"/>
                  <a:pt x="7365" y="11490"/>
                </a:cubicBezTo>
                <a:cubicBezTo>
                  <a:pt x="7332" y="11457"/>
                  <a:pt x="7289" y="11441"/>
                  <a:pt x="7245" y="11441"/>
                </a:cubicBezTo>
                <a:close/>
                <a:moveTo>
                  <a:pt x="8031" y="11441"/>
                </a:moveTo>
                <a:cubicBezTo>
                  <a:pt x="7988" y="11441"/>
                  <a:pt x="7944" y="11457"/>
                  <a:pt x="7911" y="11490"/>
                </a:cubicBezTo>
                <a:cubicBezTo>
                  <a:pt x="7845" y="11555"/>
                  <a:pt x="7845" y="11662"/>
                  <a:pt x="7911" y="11728"/>
                </a:cubicBezTo>
                <a:cubicBezTo>
                  <a:pt x="7977" y="11794"/>
                  <a:pt x="8085" y="11794"/>
                  <a:pt x="8151" y="11728"/>
                </a:cubicBezTo>
                <a:cubicBezTo>
                  <a:pt x="8217" y="11662"/>
                  <a:pt x="8217" y="11555"/>
                  <a:pt x="8151" y="11490"/>
                </a:cubicBezTo>
                <a:cubicBezTo>
                  <a:pt x="8118" y="11457"/>
                  <a:pt x="8075" y="11441"/>
                  <a:pt x="8031" y="11441"/>
                </a:cubicBezTo>
                <a:close/>
                <a:moveTo>
                  <a:pt x="8818" y="11441"/>
                </a:moveTo>
                <a:cubicBezTo>
                  <a:pt x="8774" y="11441"/>
                  <a:pt x="8730" y="11457"/>
                  <a:pt x="8697" y="11490"/>
                </a:cubicBezTo>
                <a:cubicBezTo>
                  <a:pt x="8631" y="11555"/>
                  <a:pt x="8631" y="11662"/>
                  <a:pt x="8697" y="11728"/>
                </a:cubicBezTo>
                <a:cubicBezTo>
                  <a:pt x="8764" y="11794"/>
                  <a:pt x="8871" y="11794"/>
                  <a:pt x="8937" y="11728"/>
                </a:cubicBezTo>
                <a:cubicBezTo>
                  <a:pt x="9004" y="11662"/>
                  <a:pt x="9004" y="11555"/>
                  <a:pt x="8937" y="11490"/>
                </a:cubicBezTo>
                <a:cubicBezTo>
                  <a:pt x="8904" y="11457"/>
                  <a:pt x="8861" y="11441"/>
                  <a:pt x="8818" y="11441"/>
                </a:cubicBezTo>
                <a:close/>
                <a:moveTo>
                  <a:pt x="9603" y="11441"/>
                </a:moveTo>
                <a:cubicBezTo>
                  <a:pt x="9560" y="11441"/>
                  <a:pt x="9517" y="11457"/>
                  <a:pt x="9483" y="11490"/>
                </a:cubicBezTo>
                <a:cubicBezTo>
                  <a:pt x="9417" y="11555"/>
                  <a:pt x="9417" y="11662"/>
                  <a:pt x="9483" y="11728"/>
                </a:cubicBezTo>
                <a:cubicBezTo>
                  <a:pt x="9550" y="11794"/>
                  <a:pt x="9657" y="11794"/>
                  <a:pt x="9724" y="11728"/>
                </a:cubicBezTo>
                <a:cubicBezTo>
                  <a:pt x="9790" y="11662"/>
                  <a:pt x="9790" y="11555"/>
                  <a:pt x="9724" y="11490"/>
                </a:cubicBezTo>
                <a:cubicBezTo>
                  <a:pt x="9690" y="11457"/>
                  <a:pt x="9647" y="11441"/>
                  <a:pt x="9603" y="11441"/>
                </a:cubicBezTo>
                <a:close/>
                <a:moveTo>
                  <a:pt x="10390" y="11441"/>
                </a:moveTo>
                <a:cubicBezTo>
                  <a:pt x="10346" y="11441"/>
                  <a:pt x="10303" y="11457"/>
                  <a:pt x="10270" y="11490"/>
                </a:cubicBezTo>
                <a:cubicBezTo>
                  <a:pt x="10203" y="11555"/>
                  <a:pt x="10203" y="11662"/>
                  <a:pt x="10270" y="11728"/>
                </a:cubicBezTo>
                <a:cubicBezTo>
                  <a:pt x="10336" y="11794"/>
                  <a:pt x="10444" y="11794"/>
                  <a:pt x="10510" y="11728"/>
                </a:cubicBezTo>
                <a:cubicBezTo>
                  <a:pt x="10576" y="11662"/>
                  <a:pt x="10576" y="11555"/>
                  <a:pt x="10510" y="11490"/>
                </a:cubicBezTo>
                <a:cubicBezTo>
                  <a:pt x="10477" y="11457"/>
                  <a:pt x="10433" y="11441"/>
                  <a:pt x="10390" y="11441"/>
                </a:cubicBezTo>
                <a:close/>
                <a:moveTo>
                  <a:pt x="11176" y="11441"/>
                </a:moveTo>
                <a:cubicBezTo>
                  <a:pt x="11132" y="11441"/>
                  <a:pt x="11089" y="11457"/>
                  <a:pt x="11055" y="11490"/>
                </a:cubicBezTo>
                <a:cubicBezTo>
                  <a:pt x="10989" y="11555"/>
                  <a:pt x="10989" y="11662"/>
                  <a:pt x="11055" y="11728"/>
                </a:cubicBezTo>
                <a:cubicBezTo>
                  <a:pt x="11122" y="11794"/>
                  <a:pt x="11230" y="11794"/>
                  <a:pt x="11296" y="11728"/>
                </a:cubicBezTo>
                <a:cubicBezTo>
                  <a:pt x="11363" y="11662"/>
                  <a:pt x="11363" y="11555"/>
                  <a:pt x="11296" y="11490"/>
                </a:cubicBezTo>
                <a:cubicBezTo>
                  <a:pt x="11263" y="11457"/>
                  <a:pt x="11219" y="11441"/>
                  <a:pt x="11176" y="11441"/>
                </a:cubicBezTo>
                <a:close/>
                <a:moveTo>
                  <a:pt x="11962" y="11441"/>
                </a:moveTo>
                <a:cubicBezTo>
                  <a:pt x="11919" y="11441"/>
                  <a:pt x="11875" y="11457"/>
                  <a:pt x="11842" y="11490"/>
                </a:cubicBezTo>
                <a:cubicBezTo>
                  <a:pt x="11775" y="11555"/>
                  <a:pt x="11775" y="11662"/>
                  <a:pt x="11842" y="11728"/>
                </a:cubicBezTo>
                <a:cubicBezTo>
                  <a:pt x="11908" y="11794"/>
                  <a:pt x="12016" y="11794"/>
                  <a:pt x="12083" y="11728"/>
                </a:cubicBezTo>
                <a:cubicBezTo>
                  <a:pt x="12149" y="11662"/>
                  <a:pt x="12149" y="11555"/>
                  <a:pt x="12083" y="11490"/>
                </a:cubicBezTo>
                <a:cubicBezTo>
                  <a:pt x="12049" y="11457"/>
                  <a:pt x="12006" y="11441"/>
                  <a:pt x="11962" y="11441"/>
                </a:cubicBezTo>
                <a:close/>
                <a:moveTo>
                  <a:pt x="12748" y="11441"/>
                </a:moveTo>
                <a:cubicBezTo>
                  <a:pt x="12705" y="11441"/>
                  <a:pt x="12661" y="11457"/>
                  <a:pt x="12628" y="11490"/>
                </a:cubicBezTo>
                <a:cubicBezTo>
                  <a:pt x="12562" y="11555"/>
                  <a:pt x="12562" y="11662"/>
                  <a:pt x="12628" y="11728"/>
                </a:cubicBezTo>
                <a:cubicBezTo>
                  <a:pt x="12694" y="11794"/>
                  <a:pt x="12802" y="11794"/>
                  <a:pt x="12868" y="11728"/>
                </a:cubicBezTo>
                <a:cubicBezTo>
                  <a:pt x="12935" y="11662"/>
                  <a:pt x="12935" y="11555"/>
                  <a:pt x="12868" y="11490"/>
                </a:cubicBezTo>
                <a:cubicBezTo>
                  <a:pt x="12835" y="11457"/>
                  <a:pt x="12792" y="11441"/>
                  <a:pt x="12748" y="11441"/>
                </a:cubicBezTo>
                <a:close/>
                <a:moveTo>
                  <a:pt x="13535" y="11441"/>
                </a:moveTo>
                <a:cubicBezTo>
                  <a:pt x="13491" y="11441"/>
                  <a:pt x="13447" y="11457"/>
                  <a:pt x="13414" y="11490"/>
                </a:cubicBezTo>
                <a:cubicBezTo>
                  <a:pt x="13348" y="11555"/>
                  <a:pt x="13348" y="11662"/>
                  <a:pt x="13414" y="11728"/>
                </a:cubicBezTo>
                <a:cubicBezTo>
                  <a:pt x="13481" y="11794"/>
                  <a:pt x="13588" y="11794"/>
                  <a:pt x="13654" y="11728"/>
                </a:cubicBezTo>
                <a:cubicBezTo>
                  <a:pt x="13721" y="11662"/>
                  <a:pt x="13721" y="11555"/>
                  <a:pt x="13654" y="11490"/>
                </a:cubicBezTo>
                <a:cubicBezTo>
                  <a:pt x="13621" y="11457"/>
                  <a:pt x="13578" y="11441"/>
                  <a:pt x="13535" y="11441"/>
                </a:cubicBezTo>
                <a:close/>
                <a:moveTo>
                  <a:pt x="14320" y="11441"/>
                </a:moveTo>
                <a:cubicBezTo>
                  <a:pt x="14277" y="11441"/>
                  <a:pt x="14234" y="11457"/>
                  <a:pt x="14201" y="11490"/>
                </a:cubicBezTo>
                <a:cubicBezTo>
                  <a:pt x="14134" y="11555"/>
                  <a:pt x="14134" y="11662"/>
                  <a:pt x="14201" y="11728"/>
                </a:cubicBezTo>
                <a:cubicBezTo>
                  <a:pt x="14267" y="11794"/>
                  <a:pt x="14374" y="11794"/>
                  <a:pt x="14441" y="11728"/>
                </a:cubicBezTo>
                <a:cubicBezTo>
                  <a:pt x="14507" y="11662"/>
                  <a:pt x="14507" y="11555"/>
                  <a:pt x="14441" y="11490"/>
                </a:cubicBezTo>
                <a:cubicBezTo>
                  <a:pt x="14408" y="11457"/>
                  <a:pt x="14364" y="11441"/>
                  <a:pt x="14320" y="11441"/>
                </a:cubicBezTo>
                <a:close/>
                <a:moveTo>
                  <a:pt x="15107" y="11441"/>
                </a:moveTo>
                <a:cubicBezTo>
                  <a:pt x="15063" y="11441"/>
                  <a:pt x="15019" y="11457"/>
                  <a:pt x="14986" y="11490"/>
                </a:cubicBezTo>
                <a:cubicBezTo>
                  <a:pt x="14920" y="11555"/>
                  <a:pt x="14920" y="11662"/>
                  <a:pt x="14986" y="11728"/>
                </a:cubicBezTo>
                <a:cubicBezTo>
                  <a:pt x="15053" y="11794"/>
                  <a:pt x="15161" y="11794"/>
                  <a:pt x="15227" y="11728"/>
                </a:cubicBezTo>
                <a:cubicBezTo>
                  <a:pt x="15293" y="11662"/>
                  <a:pt x="15293" y="11555"/>
                  <a:pt x="15227" y="11490"/>
                </a:cubicBezTo>
                <a:cubicBezTo>
                  <a:pt x="15194" y="11457"/>
                  <a:pt x="15150" y="11441"/>
                  <a:pt x="15107" y="11441"/>
                </a:cubicBezTo>
                <a:close/>
                <a:moveTo>
                  <a:pt x="15893" y="11441"/>
                </a:moveTo>
                <a:cubicBezTo>
                  <a:pt x="15849" y="11441"/>
                  <a:pt x="15806" y="11457"/>
                  <a:pt x="15772" y="11490"/>
                </a:cubicBezTo>
                <a:cubicBezTo>
                  <a:pt x="15706" y="11555"/>
                  <a:pt x="15706" y="11662"/>
                  <a:pt x="15772" y="11728"/>
                </a:cubicBezTo>
                <a:cubicBezTo>
                  <a:pt x="15839" y="11794"/>
                  <a:pt x="15947" y="11794"/>
                  <a:pt x="16013" y="11728"/>
                </a:cubicBezTo>
                <a:cubicBezTo>
                  <a:pt x="16080" y="11662"/>
                  <a:pt x="16080" y="11555"/>
                  <a:pt x="16013" y="11490"/>
                </a:cubicBezTo>
                <a:cubicBezTo>
                  <a:pt x="15980" y="11457"/>
                  <a:pt x="15936" y="11441"/>
                  <a:pt x="15893" y="11441"/>
                </a:cubicBezTo>
                <a:close/>
                <a:moveTo>
                  <a:pt x="16679" y="11441"/>
                </a:moveTo>
                <a:cubicBezTo>
                  <a:pt x="16636" y="11441"/>
                  <a:pt x="16592" y="11457"/>
                  <a:pt x="16559" y="11490"/>
                </a:cubicBezTo>
                <a:cubicBezTo>
                  <a:pt x="16492" y="11555"/>
                  <a:pt x="16492" y="11662"/>
                  <a:pt x="16559" y="11728"/>
                </a:cubicBezTo>
                <a:cubicBezTo>
                  <a:pt x="16625" y="11794"/>
                  <a:pt x="16733" y="11794"/>
                  <a:pt x="16800" y="11728"/>
                </a:cubicBezTo>
                <a:cubicBezTo>
                  <a:pt x="16866" y="11662"/>
                  <a:pt x="16866" y="11555"/>
                  <a:pt x="16800" y="11490"/>
                </a:cubicBezTo>
                <a:cubicBezTo>
                  <a:pt x="16766" y="11457"/>
                  <a:pt x="16723" y="11441"/>
                  <a:pt x="16679" y="11441"/>
                </a:cubicBezTo>
                <a:close/>
                <a:moveTo>
                  <a:pt x="17465" y="11441"/>
                </a:moveTo>
                <a:cubicBezTo>
                  <a:pt x="17422" y="11441"/>
                  <a:pt x="17378" y="11457"/>
                  <a:pt x="17345" y="11490"/>
                </a:cubicBezTo>
                <a:cubicBezTo>
                  <a:pt x="17279" y="11555"/>
                  <a:pt x="17279" y="11662"/>
                  <a:pt x="17345" y="11728"/>
                </a:cubicBezTo>
                <a:cubicBezTo>
                  <a:pt x="17411" y="11794"/>
                  <a:pt x="17519" y="11794"/>
                  <a:pt x="17585" y="11728"/>
                </a:cubicBezTo>
                <a:cubicBezTo>
                  <a:pt x="17652" y="11662"/>
                  <a:pt x="17652" y="11555"/>
                  <a:pt x="17585" y="11490"/>
                </a:cubicBezTo>
                <a:cubicBezTo>
                  <a:pt x="17552" y="11457"/>
                  <a:pt x="17509" y="11441"/>
                  <a:pt x="17465" y="11441"/>
                </a:cubicBezTo>
                <a:close/>
                <a:moveTo>
                  <a:pt x="18252" y="11441"/>
                </a:moveTo>
                <a:cubicBezTo>
                  <a:pt x="18208" y="11441"/>
                  <a:pt x="18165" y="11457"/>
                  <a:pt x="18131" y="11490"/>
                </a:cubicBezTo>
                <a:cubicBezTo>
                  <a:pt x="18065" y="11555"/>
                  <a:pt x="18065" y="11662"/>
                  <a:pt x="18131" y="11728"/>
                </a:cubicBezTo>
                <a:cubicBezTo>
                  <a:pt x="18198" y="11794"/>
                  <a:pt x="18305" y="11794"/>
                  <a:pt x="18371" y="11728"/>
                </a:cubicBezTo>
                <a:cubicBezTo>
                  <a:pt x="18438" y="11662"/>
                  <a:pt x="18438" y="11555"/>
                  <a:pt x="18371" y="11490"/>
                </a:cubicBezTo>
                <a:cubicBezTo>
                  <a:pt x="18338" y="11457"/>
                  <a:pt x="18295" y="11441"/>
                  <a:pt x="18252" y="11441"/>
                </a:cubicBezTo>
                <a:close/>
                <a:moveTo>
                  <a:pt x="19037" y="11441"/>
                </a:moveTo>
                <a:cubicBezTo>
                  <a:pt x="18994" y="11441"/>
                  <a:pt x="18951" y="11457"/>
                  <a:pt x="18918" y="11490"/>
                </a:cubicBezTo>
                <a:cubicBezTo>
                  <a:pt x="18851" y="11555"/>
                  <a:pt x="18851" y="11662"/>
                  <a:pt x="18918" y="11728"/>
                </a:cubicBezTo>
                <a:cubicBezTo>
                  <a:pt x="18984" y="11794"/>
                  <a:pt x="19091" y="11794"/>
                  <a:pt x="19158" y="11728"/>
                </a:cubicBezTo>
                <a:cubicBezTo>
                  <a:pt x="19224" y="11662"/>
                  <a:pt x="19224" y="11555"/>
                  <a:pt x="19158" y="11490"/>
                </a:cubicBezTo>
                <a:cubicBezTo>
                  <a:pt x="19125" y="11457"/>
                  <a:pt x="19081" y="11441"/>
                  <a:pt x="19037" y="11441"/>
                </a:cubicBezTo>
                <a:close/>
                <a:moveTo>
                  <a:pt x="19824" y="11441"/>
                </a:moveTo>
                <a:cubicBezTo>
                  <a:pt x="19780" y="11441"/>
                  <a:pt x="19736" y="11457"/>
                  <a:pt x="19703" y="11490"/>
                </a:cubicBezTo>
                <a:cubicBezTo>
                  <a:pt x="19637" y="11555"/>
                  <a:pt x="19637" y="11662"/>
                  <a:pt x="19703" y="11728"/>
                </a:cubicBezTo>
                <a:cubicBezTo>
                  <a:pt x="19770" y="11794"/>
                  <a:pt x="19878" y="11794"/>
                  <a:pt x="19944" y="11728"/>
                </a:cubicBezTo>
                <a:cubicBezTo>
                  <a:pt x="20010" y="11662"/>
                  <a:pt x="20010" y="11555"/>
                  <a:pt x="19944" y="11490"/>
                </a:cubicBezTo>
                <a:cubicBezTo>
                  <a:pt x="19911" y="11457"/>
                  <a:pt x="19867" y="11441"/>
                  <a:pt x="19824" y="11441"/>
                </a:cubicBezTo>
                <a:close/>
                <a:moveTo>
                  <a:pt x="20610" y="11441"/>
                </a:moveTo>
                <a:cubicBezTo>
                  <a:pt x="20566" y="11441"/>
                  <a:pt x="20523" y="11457"/>
                  <a:pt x="20490" y="11490"/>
                </a:cubicBezTo>
                <a:cubicBezTo>
                  <a:pt x="20423" y="11555"/>
                  <a:pt x="20423" y="11662"/>
                  <a:pt x="20490" y="11728"/>
                </a:cubicBezTo>
                <a:cubicBezTo>
                  <a:pt x="20556" y="11794"/>
                  <a:pt x="20664" y="11794"/>
                  <a:pt x="20730" y="11728"/>
                </a:cubicBezTo>
                <a:cubicBezTo>
                  <a:pt x="20797" y="11662"/>
                  <a:pt x="20797" y="11555"/>
                  <a:pt x="20730" y="11490"/>
                </a:cubicBezTo>
                <a:cubicBezTo>
                  <a:pt x="20697" y="11457"/>
                  <a:pt x="20653" y="11441"/>
                  <a:pt x="20610" y="11441"/>
                </a:cubicBezTo>
                <a:close/>
                <a:moveTo>
                  <a:pt x="21396" y="11441"/>
                </a:moveTo>
                <a:cubicBezTo>
                  <a:pt x="21353" y="11441"/>
                  <a:pt x="21309" y="11457"/>
                  <a:pt x="21276" y="11490"/>
                </a:cubicBezTo>
                <a:cubicBezTo>
                  <a:pt x="21209" y="11555"/>
                  <a:pt x="21209" y="11662"/>
                  <a:pt x="21276" y="11728"/>
                </a:cubicBezTo>
                <a:cubicBezTo>
                  <a:pt x="21342" y="11794"/>
                  <a:pt x="21450" y="11794"/>
                  <a:pt x="21517" y="11728"/>
                </a:cubicBezTo>
                <a:cubicBezTo>
                  <a:pt x="21583" y="11662"/>
                  <a:pt x="21583" y="11555"/>
                  <a:pt x="21517" y="11490"/>
                </a:cubicBezTo>
                <a:cubicBezTo>
                  <a:pt x="21483" y="11457"/>
                  <a:pt x="21440" y="11441"/>
                  <a:pt x="21396" y="11441"/>
                </a:cubicBezTo>
                <a:close/>
                <a:moveTo>
                  <a:pt x="169" y="12258"/>
                </a:moveTo>
                <a:cubicBezTo>
                  <a:pt x="126" y="12258"/>
                  <a:pt x="83" y="12275"/>
                  <a:pt x="49" y="12307"/>
                </a:cubicBezTo>
                <a:cubicBezTo>
                  <a:pt x="-17" y="12373"/>
                  <a:pt x="-17" y="12479"/>
                  <a:pt x="49" y="12545"/>
                </a:cubicBezTo>
                <a:cubicBezTo>
                  <a:pt x="116" y="12611"/>
                  <a:pt x="223" y="12611"/>
                  <a:pt x="290" y="12545"/>
                </a:cubicBezTo>
                <a:cubicBezTo>
                  <a:pt x="356" y="12479"/>
                  <a:pt x="356" y="12373"/>
                  <a:pt x="290" y="12307"/>
                </a:cubicBezTo>
                <a:cubicBezTo>
                  <a:pt x="256" y="12275"/>
                  <a:pt x="213" y="12258"/>
                  <a:pt x="169" y="12258"/>
                </a:cubicBezTo>
                <a:close/>
                <a:moveTo>
                  <a:pt x="955" y="12258"/>
                </a:moveTo>
                <a:cubicBezTo>
                  <a:pt x="912" y="12258"/>
                  <a:pt x="869" y="12275"/>
                  <a:pt x="836" y="12307"/>
                </a:cubicBezTo>
                <a:cubicBezTo>
                  <a:pt x="769" y="12373"/>
                  <a:pt x="769" y="12479"/>
                  <a:pt x="836" y="12545"/>
                </a:cubicBezTo>
                <a:cubicBezTo>
                  <a:pt x="902" y="12611"/>
                  <a:pt x="1009" y="12611"/>
                  <a:pt x="1076" y="12545"/>
                </a:cubicBezTo>
                <a:cubicBezTo>
                  <a:pt x="1142" y="12479"/>
                  <a:pt x="1142" y="12373"/>
                  <a:pt x="1076" y="12307"/>
                </a:cubicBezTo>
                <a:cubicBezTo>
                  <a:pt x="1043" y="12275"/>
                  <a:pt x="999" y="12258"/>
                  <a:pt x="955" y="12258"/>
                </a:cubicBezTo>
                <a:close/>
                <a:moveTo>
                  <a:pt x="1742" y="12258"/>
                </a:moveTo>
                <a:cubicBezTo>
                  <a:pt x="1698" y="12258"/>
                  <a:pt x="1654" y="12275"/>
                  <a:pt x="1621" y="12307"/>
                </a:cubicBezTo>
                <a:cubicBezTo>
                  <a:pt x="1555" y="12373"/>
                  <a:pt x="1555" y="12479"/>
                  <a:pt x="1621" y="12545"/>
                </a:cubicBezTo>
                <a:cubicBezTo>
                  <a:pt x="1688" y="12611"/>
                  <a:pt x="1796" y="12611"/>
                  <a:pt x="1862" y="12545"/>
                </a:cubicBezTo>
                <a:cubicBezTo>
                  <a:pt x="1928" y="12479"/>
                  <a:pt x="1928" y="12373"/>
                  <a:pt x="1862" y="12307"/>
                </a:cubicBezTo>
                <a:cubicBezTo>
                  <a:pt x="1829" y="12275"/>
                  <a:pt x="1785" y="12258"/>
                  <a:pt x="1742" y="12258"/>
                </a:cubicBezTo>
                <a:close/>
                <a:moveTo>
                  <a:pt x="2528" y="12258"/>
                </a:moveTo>
                <a:cubicBezTo>
                  <a:pt x="2484" y="12258"/>
                  <a:pt x="2441" y="12275"/>
                  <a:pt x="2408" y="12307"/>
                </a:cubicBezTo>
                <a:cubicBezTo>
                  <a:pt x="2341" y="12373"/>
                  <a:pt x="2341" y="12479"/>
                  <a:pt x="2408" y="12545"/>
                </a:cubicBezTo>
                <a:cubicBezTo>
                  <a:pt x="2474" y="12611"/>
                  <a:pt x="2582" y="12611"/>
                  <a:pt x="2648" y="12545"/>
                </a:cubicBezTo>
                <a:cubicBezTo>
                  <a:pt x="2715" y="12479"/>
                  <a:pt x="2715" y="12373"/>
                  <a:pt x="2648" y="12307"/>
                </a:cubicBezTo>
                <a:cubicBezTo>
                  <a:pt x="2615" y="12275"/>
                  <a:pt x="2571" y="12258"/>
                  <a:pt x="2528" y="12258"/>
                </a:cubicBezTo>
                <a:close/>
                <a:moveTo>
                  <a:pt x="3314" y="12258"/>
                </a:moveTo>
                <a:cubicBezTo>
                  <a:pt x="3271" y="12258"/>
                  <a:pt x="3227" y="12275"/>
                  <a:pt x="3194" y="12307"/>
                </a:cubicBezTo>
                <a:cubicBezTo>
                  <a:pt x="3127" y="12373"/>
                  <a:pt x="3127" y="12479"/>
                  <a:pt x="3194" y="12545"/>
                </a:cubicBezTo>
                <a:cubicBezTo>
                  <a:pt x="3260" y="12611"/>
                  <a:pt x="3368" y="12611"/>
                  <a:pt x="3434" y="12545"/>
                </a:cubicBezTo>
                <a:cubicBezTo>
                  <a:pt x="3500" y="12479"/>
                  <a:pt x="3500" y="12373"/>
                  <a:pt x="3434" y="12307"/>
                </a:cubicBezTo>
                <a:cubicBezTo>
                  <a:pt x="3401" y="12275"/>
                  <a:pt x="3358" y="12258"/>
                  <a:pt x="3314" y="12258"/>
                </a:cubicBezTo>
                <a:close/>
                <a:moveTo>
                  <a:pt x="4101" y="12258"/>
                </a:moveTo>
                <a:cubicBezTo>
                  <a:pt x="4057" y="12258"/>
                  <a:pt x="4013" y="12275"/>
                  <a:pt x="3980" y="12307"/>
                </a:cubicBezTo>
                <a:cubicBezTo>
                  <a:pt x="3914" y="12373"/>
                  <a:pt x="3914" y="12479"/>
                  <a:pt x="3980" y="12545"/>
                </a:cubicBezTo>
                <a:cubicBezTo>
                  <a:pt x="4047" y="12611"/>
                  <a:pt x="4154" y="12611"/>
                  <a:pt x="4220" y="12545"/>
                </a:cubicBezTo>
                <a:cubicBezTo>
                  <a:pt x="4287" y="12479"/>
                  <a:pt x="4287" y="12373"/>
                  <a:pt x="4220" y="12307"/>
                </a:cubicBezTo>
                <a:cubicBezTo>
                  <a:pt x="4187" y="12275"/>
                  <a:pt x="4144" y="12258"/>
                  <a:pt x="4101" y="12258"/>
                </a:cubicBezTo>
                <a:close/>
                <a:moveTo>
                  <a:pt x="4886" y="12258"/>
                </a:moveTo>
                <a:cubicBezTo>
                  <a:pt x="4843" y="12258"/>
                  <a:pt x="4800" y="12275"/>
                  <a:pt x="4766" y="12307"/>
                </a:cubicBezTo>
                <a:cubicBezTo>
                  <a:pt x="4700" y="12373"/>
                  <a:pt x="4700" y="12479"/>
                  <a:pt x="4766" y="12545"/>
                </a:cubicBezTo>
                <a:cubicBezTo>
                  <a:pt x="4833" y="12611"/>
                  <a:pt x="4940" y="12611"/>
                  <a:pt x="5007" y="12545"/>
                </a:cubicBezTo>
                <a:cubicBezTo>
                  <a:pt x="5073" y="12479"/>
                  <a:pt x="5073" y="12373"/>
                  <a:pt x="5007" y="12307"/>
                </a:cubicBezTo>
                <a:cubicBezTo>
                  <a:pt x="4973" y="12275"/>
                  <a:pt x="4930" y="12258"/>
                  <a:pt x="4886" y="12258"/>
                </a:cubicBezTo>
                <a:close/>
                <a:moveTo>
                  <a:pt x="5672" y="12258"/>
                </a:moveTo>
                <a:cubicBezTo>
                  <a:pt x="5629" y="12258"/>
                  <a:pt x="5586" y="12275"/>
                  <a:pt x="5553" y="12307"/>
                </a:cubicBezTo>
                <a:cubicBezTo>
                  <a:pt x="5486" y="12373"/>
                  <a:pt x="5486" y="12479"/>
                  <a:pt x="5553" y="12545"/>
                </a:cubicBezTo>
                <a:cubicBezTo>
                  <a:pt x="5619" y="12611"/>
                  <a:pt x="5726" y="12611"/>
                  <a:pt x="5793" y="12545"/>
                </a:cubicBezTo>
                <a:cubicBezTo>
                  <a:pt x="5859" y="12479"/>
                  <a:pt x="5859" y="12373"/>
                  <a:pt x="5793" y="12307"/>
                </a:cubicBezTo>
                <a:cubicBezTo>
                  <a:pt x="5760" y="12275"/>
                  <a:pt x="5716" y="12258"/>
                  <a:pt x="5672" y="12258"/>
                </a:cubicBezTo>
                <a:close/>
                <a:moveTo>
                  <a:pt x="6459" y="12258"/>
                </a:moveTo>
                <a:cubicBezTo>
                  <a:pt x="6415" y="12258"/>
                  <a:pt x="6372" y="12275"/>
                  <a:pt x="6338" y="12307"/>
                </a:cubicBezTo>
                <a:cubicBezTo>
                  <a:pt x="6272" y="12373"/>
                  <a:pt x="6272" y="12479"/>
                  <a:pt x="6338" y="12545"/>
                </a:cubicBezTo>
                <a:cubicBezTo>
                  <a:pt x="6405" y="12611"/>
                  <a:pt x="6513" y="12611"/>
                  <a:pt x="6579" y="12545"/>
                </a:cubicBezTo>
                <a:cubicBezTo>
                  <a:pt x="6646" y="12479"/>
                  <a:pt x="6646" y="12373"/>
                  <a:pt x="6579" y="12307"/>
                </a:cubicBezTo>
                <a:cubicBezTo>
                  <a:pt x="6546" y="12275"/>
                  <a:pt x="6502" y="12258"/>
                  <a:pt x="6459" y="12258"/>
                </a:cubicBezTo>
                <a:close/>
                <a:moveTo>
                  <a:pt x="7245" y="12258"/>
                </a:moveTo>
                <a:cubicBezTo>
                  <a:pt x="7202" y="12258"/>
                  <a:pt x="7158" y="12275"/>
                  <a:pt x="7125" y="12307"/>
                </a:cubicBezTo>
                <a:cubicBezTo>
                  <a:pt x="7058" y="12373"/>
                  <a:pt x="7058" y="12479"/>
                  <a:pt x="7125" y="12545"/>
                </a:cubicBezTo>
                <a:cubicBezTo>
                  <a:pt x="7191" y="12611"/>
                  <a:pt x="7299" y="12611"/>
                  <a:pt x="7365" y="12545"/>
                </a:cubicBezTo>
                <a:cubicBezTo>
                  <a:pt x="7432" y="12479"/>
                  <a:pt x="7432" y="12373"/>
                  <a:pt x="7365" y="12307"/>
                </a:cubicBezTo>
                <a:cubicBezTo>
                  <a:pt x="7332" y="12275"/>
                  <a:pt x="7289" y="12258"/>
                  <a:pt x="7245" y="12258"/>
                </a:cubicBezTo>
                <a:close/>
                <a:moveTo>
                  <a:pt x="8031" y="12258"/>
                </a:moveTo>
                <a:cubicBezTo>
                  <a:pt x="7988" y="12258"/>
                  <a:pt x="7944" y="12275"/>
                  <a:pt x="7911" y="12307"/>
                </a:cubicBezTo>
                <a:cubicBezTo>
                  <a:pt x="7845" y="12373"/>
                  <a:pt x="7845" y="12479"/>
                  <a:pt x="7911" y="12545"/>
                </a:cubicBezTo>
                <a:cubicBezTo>
                  <a:pt x="7977" y="12611"/>
                  <a:pt x="8085" y="12611"/>
                  <a:pt x="8151" y="12545"/>
                </a:cubicBezTo>
                <a:cubicBezTo>
                  <a:pt x="8217" y="12479"/>
                  <a:pt x="8217" y="12373"/>
                  <a:pt x="8151" y="12307"/>
                </a:cubicBezTo>
                <a:cubicBezTo>
                  <a:pt x="8118" y="12275"/>
                  <a:pt x="8075" y="12258"/>
                  <a:pt x="8031" y="12258"/>
                </a:cubicBezTo>
                <a:close/>
                <a:moveTo>
                  <a:pt x="8818" y="12258"/>
                </a:moveTo>
                <a:cubicBezTo>
                  <a:pt x="8774" y="12258"/>
                  <a:pt x="8730" y="12275"/>
                  <a:pt x="8697" y="12307"/>
                </a:cubicBezTo>
                <a:cubicBezTo>
                  <a:pt x="8631" y="12373"/>
                  <a:pt x="8631" y="12479"/>
                  <a:pt x="8697" y="12545"/>
                </a:cubicBezTo>
                <a:cubicBezTo>
                  <a:pt x="8764" y="12611"/>
                  <a:pt x="8871" y="12611"/>
                  <a:pt x="8937" y="12545"/>
                </a:cubicBezTo>
                <a:cubicBezTo>
                  <a:pt x="9004" y="12479"/>
                  <a:pt x="9004" y="12373"/>
                  <a:pt x="8937" y="12307"/>
                </a:cubicBezTo>
                <a:cubicBezTo>
                  <a:pt x="8904" y="12275"/>
                  <a:pt x="8861" y="12258"/>
                  <a:pt x="8818" y="12258"/>
                </a:cubicBezTo>
                <a:close/>
                <a:moveTo>
                  <a:pt x="9603" y="12258"/>
                </a:moveTo>
                <a:cubicBezTo>
                  <a:pt x="9560" y="12258"/>
                  <a:pt x="9517" y="12275"/>
                  <a:pt x="9483" y="12307"/>
                </a:cubicBezTo>
                <a:cubicBezTo>
                  <a:pt x="9417" y="12373"/>
                  <a:pt x="9417" y="12479"/>
                  <a:pt x="9483" y="12545"/>
                </a:cubicBezTo>
                <a:cubicBezTo>
                  <a:pt x="9550" y="12611"/>
                  <a:pt x="9657" y="12611"/>
                  <a:pt x="9724" y="12545"/>
                </a:cubicBezTo>
                <a:cubicBezTo>
                  <a:pt x="9790" y="12479"/>
                  <a:pt x="9790" y="12373"/>
                  <a:pt x="9724" y="12307"/>
                </a:cubicBezTo>
                <a:cubicBezTo>
                  <a:pt x="9690" y="12275"/>
                  <a:pt x="9647" y="12258"/>
                  <a:pt x="9603" y="12258"/>
                </a:cubicBezTo>
                <a:close/>
                <a:moveTo>
                  <a:pt x="10390" y="12258"/>
                </a:moveTo>
                <a:cubicBezTo>
                  <a:pt x="10346" y="12258"/>
                  <a:pt x="10303" y="12275"/>
                  <a:pt x="10270" y="12307"/>
                </a:cubicBezTo>
                <a:cubicBezTo>
                  <a:pt x="10203" y="12373"/>
                  <a:pt x="10203" y="12479"/>
                  <a:pt x="10270" y="12545"/>
                </a:cubicBezTo>
                <a:cubicBezTo>
                  <a:pt x="10336" y="12611"/>
                  <a:pt x="10444" y="12611"/>
                  <a:pt x="10510" y="12545"/>
                </a:cubicBezTo>
                <a:cubicBezTo>
                  <a:pt x="10576" y="12479"/>
                  <a:pt x="10576" y="12373"/>
                  <a:pt x="10510" y="12307"/>
                </a:cubicBezTo>
                <a:cubicBezTo>
                  <a:pt x="10477" y="12275"/>
                  <a:pt x="10433" y="12258"/>
                  <a:pt x="10390" y="12258"/>
                </a:cubicBezTo>
                <a:close/>
                <a:moveTo>
                  <a:pt x="11176" y="12258"/>
                </a:moveTo>
                <a:cubicBezTo>
                  <a:pt x="11132" y="12258"/>
                  <a:pt x="11089" y="12275"/>
                  <a:pt x="11055" y="12307"/>
                </a:cubicBezTo>
                <a:cubicBezTo>
                  <a:pt x="10989" y="12373"/>
                  <a:pt x="10989" y="12479"/>
                  <a:pt x="11055" y="12545"/>
                </a:cubicBezTo>
                <a:cubicBezTo>
                  <a:pt x="11122" y="12611"/>
                  <a:pt x="11230" y="12611"/>
                  <a:pt x="11296" y="12545"/>
                </a:cubicBezTo>
                <a:cubicBezTo>
                  <a:pt x="11363" y="12479"/>
                  <a:pt x="11363" y="12373"/>
                  <a:pt x="11296" y="12307"/>
                </a:cubicBezTo>
                <a:cubicBezTo>
                  <a:pt x="11263" y="12275"/>
                  <a:pt x="11219" y="12258"/>
                  <a:pt x="11176" y="12258"/>
                </a:cubicBezTo>
                <a:close/>
                <a:moveTo>
                  <a:pt x="11962" y="12258"/>
                </a:moveTo>
                <a:cubicBezTo>
                  <a:pt x="11919" y="12258"/>
                  <a:pt x="11875" y="12275"/>
                  <a:pt x="11842" y="12307"/>
                </a:cubicBezTo>
                <a:cubicBezTo>
                  <a:pt x="11775" y="12373"/>
                  <a:pt x="11775" y="12479"/>
                  <a:pt x="11842" y="12545"/>
                </a:cubicBezTo>
                <a:cubicBezTo>
                  <a:pt x="11908" y="12611"/>
                  <a:pt x="12016" y="12611"/>
                  <a:pt x="12083" y="12545"/>
                </a:cubicBezTo>
                <a:cubicBezTo>
                  <a:pt x="12149" y="12479"/>
                  <a:pt x="12149" y="12373"/>
                  <a:pt x="12083" y="12307"/>
                </a:cubicBezTo>
                <a:cubicBezTo>
                  <a:pt x="12049" y="12275"/>
                  <a:pt x="12006" y="12258"/>
                  <a:pt x="11962" y="12258"/>
                </a:cubicBezTo>
                <a:close/>
                <a:moveTo>
                  <a:pt x="12748" y="12258"/>
                </a:moveTo>
                <a:cubicBezTo>
                  <a:pt x="12705" y="12258"/>
                  <a:pt x="12661" y="12275"/>
                  <a:pt x="12628" y="12307"/>
                </a:cubicBezTo>
                <a:cubicBezTo>
                  <a:pt x="12562" y="12373"/>
                  <a:pt x="12562" y="12479"/>
                  <a:pt x="12628" y="12545"/>
                </a:cubicBezTo>
                <a:cubicBezTo>
                  <a:pt x="12694" y="12611"/>
                  <a:pt x="12802" y="12611"/>
                  <a:pt x="12868" y="12545"/>
                </a:cubicBezTo>
                <a:cubicBezTo>
                  <a:pt x="12935" y="12479"/>
                  <a:pt x="12935" y="12373"/>
                  <a:pt x="12868" y="12307"/>
                </a:cubicBezTo>
                <a:cubicBezTo>
                  <a:pt x="12835" y="12275"/>
                  <a:pt x="12792" y="12258"/>
                  <a:pt x="12748" y="12258"/>
                </a:cubicBezTo>
                <a:close/>
                <a:moveTo>
                  <a:pt x="13535" y="12258"/>
                </a:moveTo>
                <a:cubicBezTo>
                  <a:pt x="13491" y="12258"/>
                  <a:pt x="13447" y="12275"/>
                  <a:pt x="13414" y="12307"/>
                </a:cubicBezTo>
                <a:cubicBezTo>
                  <a:pt x="13348" y="12373"/>
                  <a:pt x="13348" y="12479"/>
                  <a:pt x="13414" y="12545"/>
                </a:cubicBezTo>
                <a:cubicBezTo>
                  <a:pt x="13481" y="12611"/>
                  <a:pt x="13588" y="12611"/>
                  <a:pt x="13654" y="12545"/>
                </a:cubicBezTo>
                <a:cubicBezTo>
                  <a:pt x="13721" y="12479"/>
                  <a:pt x="13721" y="12373"/>
                  <a:pt x="13654" y="12307"/>
                </a:cubicBezTo>
                <a:cubicBezTo>
                  <a:pt x="13621" y="12275"/>
                  <a:pt x="13578" y="12258"/>
                  <a:pt x="13535" y="12258"/>
                </a:cubicBezTo>
                <a:close/>
                <a:moveTo>
                  <a:pt x="14320" y="12258"/>
                </a:moveTo>
                <a:cubicBezTo>
                  <a:pt x="14277" y="12258"/>
                  <a:pt x="14234" y="12275"/>
                  <a:pt x="14201" y="12307"/>
                </a:cubicBezTo>
                <a:cubicBezTo>
                  <a:pt x="14134" y="12373"/>
                  <a:pt x="14134" y="12479"/>
                  <a:pt x="14201" y="12545"/>
                </a:cubicBezTo>
                <a:cubicBezTo>
                  <a:pt x="14267" y="12611"/>
                  <a:pt x="14374" y="12611"/>
                  <a:pt x="14441" y="12545"/>
                </a:cubicBezTo>
                <a:cubicBezTo>
                  <a:pt x="14507" y="12479"/>
                  <a:pt x="14507" y="12373"/>
                  <a:pt x="14441" y="12307"/>
                </a:cubicBezTo>
                <a:cubicBezTo>
                  <a:pt x="14408" y="12275"/>
                  <a:pt x="14364" y="12258"/>
                  <a:pt x="14320" y="12258"/>
                </a:cubicBezTo>
                <a:close/>
                <a:moveTo>
                  <a:pt x="15107" y="12258"/>
                </a:moveTo>
                <a:cubicBezTo>
                  <a:pt x="15063" y="12258"/>
                  <a:pt x="15019" y="12275"/>
                  <a:pt x="14986" y="12307"/>
                </a:cubicBezTo>
                <a:cubicBezTo>
                  <a:pt x="14920" y="12373"/>
                  <a:pt x="14920" y="12479"/>
                  <a:pt x="14986" y="12545"/>
                </a:cubicBezTo>
                <a:cubicBezTo>
                  <a:pt x="15053" y="12611"/>
                  <a:pt x="15161" y="12611"/>
                  <a:pt x="15227" y="12545"/>
                </a:cubicBezTo>
                <a:cubicBezTo>
                  <a:pt x="15293" y="12479"/>
                  <a:pt x="15293" y="12373"/>
                  <a:pt x="15227" y="12307"/>
                </a:cubicBezTo>
                <a:cubicBezTo>
                  <a:pt x="15194" y="12275"/>
                  <a:pt x="15150" y="12258"/>
                  <a:pt x="15107" y="12258"/>
                </a:cubicBezTo>
                <a:close/>
                <a:moveTo>
                  <a:pt x="15893" y="12258"/>
                </a:moveTo>
                <a:cubicBezTo>
                  <a:pt x="15849" y="12258"/>
                  <a:pt x="15806" y="12275"/>
                  <a:pt x="15772" y="12307"/>
                </a:cubicBezTo>
                <a:cubicBezTo>
                  <a:pt x="15706" y="12373"/>
                  <a:pt x="15706" y="12479"/>
                  <a:pt x="15772" y="12545"/>
                </a:cubicBezTo>
                <a:cubicBezTo>
                  <a:pt x="15839" y="12611"/>
                  <a:pt x="15947" y="12611"/>
                  <a:pt x="16013" y="12545"/>
                </a:cubicBezTo>
                <a:cubicBezTo>
                  <a:pt x="16080" y="12479"/>
                  <a:pt x="16080" y="12373"/>
                  <a:pt x="16013" y="12307"/>
                </a:cubicBezTo>
                <a:cubicBezTo>
                  <a:pt x="15980" y="12275"/>
                  <a:pt x="15936" y="12258"/>
                  <a:pt x="15893" y="12258"/>
                </a:cubicBezTo>
                <a:close/>
                <a:moveTo>
                  <a:pt x="16679" y="12258"/>
                </a:moveTo>
                <a:cubicBezTo>
                  <a:pt x="16636" y="12258"/>
                  <a:pt x="16592" y="12275"/>
                  <a:pt x="16559" y="12307"/>
                </a:cubicBezTo>
                <a:cubicBezTo>
                  <a:pt x="16492" y="12373"/>
                  <a:pt x="16492" y="12479"/>
                  <a:pt x="16559" y="12545"/>
                </a:cubicBezTo>
                <a:cubicBezTo>
                  <a:pt x="16625" y="12611"/>
                  <a:pt x="16733" y="12611"/>
                  <a:pt x="16800" y="12545"/>
                </a:cubicBezTo>
                <a:cubicBezTo>
                  <a:pt x="16866" y="12479"/>
                  <a:pt x="16866" y="12373"/>
                  <a:pt x="16800" y="12307"/>
                </a:cubicBezTo>
                <a:cubicBezTo>
                  <a:pt x="16766" y="12275"/>
                  <a:pt x="16723" y="12258"/>
                  <a:pt x="16679" y="12258"/>
                </a:cubicBezTo>
                <a:close/>
                <a:moveTo>
                  <a:pt x="17465" y="12258"/>
                </a:moveTo>
                <a:cubicBezTo>
                  <a:pt x="17422" y="12258"/>
                  <a:pt x="17378" y="12275"/>
                  <a:pt x="17345" y="12307"/>
                </a:cubicBezTo>
                <a:cubicBezTo>
                  <a:pt x="17279" y="12373"/>
                  <a:pt x="17279" y="12479"/>
                  <a:pt x="17345" y="12545"/>
                </a:cubicBezTo>
                <a:cubicBezTo>
                  <a:pt x="17411" y="12611"/>
                  <a:pt x="17519" y="12611"/>
                  <a:pt x="17585" y="12545"/>
                </a:cubicBezTo>
                <a:cubicBezTo>
                  <a:pt x="17652" y="12479"/>
                  <a:pt x="17652" y="12373"/>
                  <a:pt x="17585" y="12307"/>
                </a:cubicBezTo>
                <a:cubicBezTo>
                  <a:pt x="17552" y="12275"/>
                  <a:pt x="17509" y="12258"/>
                  <a:pt x="17465" y="12258"/>
                </a:cubicBezTo>
                <a:close/>
                <a:moveTo>
                  <a:pt x="18252" y="12258"/>
                </a:moveTo>
                <a:cubicBezTo>
                  <a:pt x="18208" y="12258"/>
                  <a:pt x="18165" y="12275"/>
                  <a:pt x="18131" y="12307"/>
                </a:cubicBezTo>
                <a:cubicBezTo>
                  <a:pt x="18065" y="12373"/>
                  <a:pt x="18065" y="12479"/>
                  <a:pt x="18131" y="12545"/>
                </a:cubicBezTo>
                <a:cubicBezTo>
                  <a:pt x="18198" y="12611"/>
                  <a:pt x="18305" y="12611"/>
                  <a:pt x="18371" y="12545"/>
                </a:cubicBezTo>
                <a:cubicBezTo>
                  <a:pt x="18438" y="12479"/>
                  <a:pt x="18438" y="12373"/>
                  <a:pt x="18371" y="12307"/>
                </a:cubicBezTo>
                <a:cubicBezTo>
                  <a:pt x="18338" y="12275"/>
                  <a:pt x="18295" y="12258"/>
                  <a:pt x="18252" y="12258"/>
                </a:cubicBezTo>
                <a:close/>
                <a:moveTo>
                  <a:pt x="19037" y="12258"/>
                </a:moveTo>
                <a:cubicBezTo>
                  <a:pt x="18994" y="12258"/>
                  <a:pt x="18951" y="12275"/>
                  <a:pt x="18918" y="12307"/>
                </a:cubicBezTo>
                <a:cubicBezTo>
                  <a:pt x="18851" y="12373"/>
                  <a:pt x="18851" y="12479"/>
                  <a:pt x="18918" y="12545"/>
                </a:cubicBezTo>
                <a:cubicBezTo>
                  <a:pt x="18984" y="12611"/>
                  <a:pt x="19091" y="12611"/>
                  <a:pt x="19158" y="12545"/>
                </a:cubicBezTo>
                <a:cubicBezTo>
                  <a:pt x="19224" y="12479"/>
                  <a:pt x="19224" y="12373"/>
                  <a:pt x="19158" y="12307"/>
                </a:cubicBezTo>
                <a:cubicBezTo>
                  <a:pt x="19125" y="12275"/>
                  <a:pt x="19081" y="12258"/>
                  <a:pt x="19037" y="12258"/>
                </a:cubicBezTo>
                <a:close/>
                <a:moveTo>
                  <a:pt x="19824" y="12258"/>
                </a:moveTo>
                <a:cubicBezTo>
                  <a:pt x="19780" y="12258"/>
                  <a:pt x="19736" y="12275"/>
                  <a:pt x="19703" y="12307"/>
                </a:cubicBezTo>
                <a:cubicBezTo>
                  <a:pt x="19637" y="12373"/>
                  <a:pt x="19637" y="12479"/>
                  <a:pt x="19703" y="12545"/>
                </a:cubicBezTo>
                <a:cubicBezTo>
                  <a:pt x="19770" y="12611"/>
                  <a:pt x="19878" y="12611"/>
                  <a:pt x="19944" y="12545"/>
                </a:cubicBezTo>
                <a:cubicBezTo>
                  <a:pt x="20010" y="12479"/>
                  <a:pt x="20010" y="12373"/>
                  <a:pt x="19944" y="12307"/>
                </a:cubicBezTo>
                <a:cubicBezTo>
                  <a:pt x="19911" y="12275"/>
                  <a:pt x="19867" y="12258"/>
                  <a:pt x="19824" y="12258"/>
                </a:cubicBezTo>
                <a:close/>
                <a:moveTo>
                  <a:pt x="20610" y="12258"/>
                </a:moveTo>
                <a:cubicBezTo>
                  <a:pt x="20566" y="12258"/>
                  <a:pt x="20523" y="12275"/>
                  <a:pt x="20490" y="12307"/>
                </a:cubicBezTo>
                <a:cubicBezTo>
                  <a:pt x="20423" y="12373"/>
                  <a:pt x="20423" y="12479"/>
                  <a:pt x="20490" y="12545"/>
                </a:cubicBezTo>
                <a:cubicBezTo>
                  <a:pt x="20556" y="12611"/>
                  <a:pt x="20664" y="12611"/>
                  <a:pt x="20730" y="12545"/>
                </a:cubicBezTo>
                <a:cubicBezTo>
                  <a:pt x="20797" y="12479"/>
                  <a:pt x="20797" y="12373"/>
                  <a:pt x="20730" y="12307"/>
                </a:cubicBezTo>
                <a:cubicBezTo>
                  <a:pt x="20697" y="12275"/>
                  <a:pt x="20653" y="12258"/>
                  <a:pt x="20610" y="12258"/>
                </a:cubicBezTo>
                <a:close/>
                <a:moveTo>
                  <a:pt x="21396" y="12258"/>
                </a:moveTo>
                <a:cubicBezTo>
                  <a:pt x="21353" y="12258"/>
                  <a:pt x="21309" y="12275"/>
                  <a:pt x="21276" y="12307"/>
                </a:cubicBezTo>
                <a:cubicBezTo>
                  <a:pt x="21209" y="12373"/>
                  <a:pt x="21209" y="12479"/>
                  <a:pt x="21276" y="12545"/>
                </a:cubicBezTo>
                <a:cubicBezTo>
                  <a:pt x="21342" y="12611"/>
                  <a:pt x="21450" y="12611"/>
                  <a:pt x="21517" y="12545"/>
                </a:cubicBezTo>
                <a:cubicBezTo>
                  <a:pt x="21583" y="12479"/>
                  <a:pt x="21583" y="12373"/>
                  <a:pt x="21517" y="12307"/>
                </a:cubicBezTo>
                <a:cubicBezTo>
                  <a:pt x="21483" y="12275"/>
                  <a:pt x="21440" y="12258"/>
                  <a:pt x="21396" y="12258"/>
                </a:cubicBezTo>
                <a:close/>
                <a:moveTo>
                  <a:pt x="169" y="13075"/>
                </a:moveTo>
                <a:cubicBezTo>
                  <a:pt x="126" y="13075"/>
                  <a:pt x="83" y="13092"/>
                  <a:pt x="49" y="13125"/>
                </a:cubicBezTo>
                <a:cubicBezTo>
                  <a:pt x="-17" y="13190"/>
                  <a:pt x="-17" y="13297"/>
                  <a:pt x="49" y="13362"/>
                </a:cubicBezTo>
                <a:cubicBezTo>
                  <a:pt x="116" y="13428"/>
                  <a:pt x="223" y="13428"/>
                  <a:pt x="290" y="13362"/>
                </a:cubicBezTo>
                <a:cubicBezTo>
                  <a:pt x="356" y="13297"/>
                  <a:pt x="356" y="13190"/>
                  <a:pt x="290" y="13125"/>
                </a:cubicBezTo>
                <a:cubicBezTo>
                  <a:pt x="256" y="13092"/>
                  <a:pt x="213" y="13075"/>
                  <a:pt x="169" y="13075"/>
                </a:cubicBezTo>
                <a:close/>
                <a:moveTo>
                  <a:pt x="955" y="13075"/>
                </a:moveTo>
                <a:cubicBezTo>
                  <a:pt x="912" y="13075"/>
                  <a:pt x="869" y="13092"/>
                  <a:pt x="836" y="13125"/>
                </a:cubicBezTo>
                <a:cubicBezTo>
                  <a:pt x="769" y="13190"/>
                  <a:pt x="769" y="13297"/>
                  <a:pt x="836" y="13362"/>
                </a:cubicBezTo>
                <a:cubicBezTo>
                  <a:pt x="902" y="13428"/>
                  <a:pt x="1009" y="13428"/>
                  <a:pt x="1076" y="13362"/>
                </a:cubicBezTo>
                <a:cubicBezTo>
                  <a:pt x="1142" y="13297"/>
                  <a:pt x="1142" y="13190"/>
                  <a:pt x="1076" y="13125"/>
                </a:cubicBezTo>
                <a:cubicBezTo>
                  <a:pt x="1043" y="13092"/>
                  <a:pt x="999" y="13075"/>
                  <a:pt x="955" y="13075"/>
                </a:cubicBezTo>
                <a:close/>
                <a:moveTo>
                  <a:pt x="1742" y="13075"/>
                </a:moveTo>
                <a:cubicBezTo>
                  <a:pt x="1698" y="13075"/>
                  <a:pt x="1654" y="13092"/>
                  <a:pt x="1621" y="13125"/>
                </a:cubicBezTo>
                <a:cubicBezTo>
                  <a:pt x="1555" y="13190"/>
                  <a:pt x="1555" y="13297"/>
                  <a:pt x="1621" y="13362"/>
                </a:cubicBezTo>
                <a:cubicBezTo>
                  <a:pt x="1688" y="13428"/>
                  <a:pt x="1796" y="13428"/>
                  <a:pt x="1862" y="13362"/>
                </a:cubicBezTo>
                <a:cubicBezTo>
                  <a:pt x="1928" y="13297"/>
                  <a:pt x="1928" y="13190"/>
                  <a:pt x="1862" y="13125"/>
                </a:cubicBezTo>
                <a:cubicBezTo>
                  <a:pt x="1829" y="13092"/>
                  <a:pt x="1785" y="13075"/>
                  <a:pt x="1742" y="13075"/>
                </a:cubicBezTo>
                <a:close/>
                <a:moveTo>
                  <a:pt x="2528" y="13075"/>
                </a:moveTo>
                <a:cubicBezTo>
                  <a:pt x="2484" y="13075"/>
                  <a:pt x="2441" y="13092"/>
                  <a:pt x="2408" y="13125"/>
                </a:cubicBezTo>
                <a:cubicBezTo>
                  <a:pt x="2341" y="13190"/>
                  <a:pt x="2341" y="13297"/>
                  <a:pt x="2408" y="13362"/>
                </a:cubicBezTo>
                <a:cubicBezTo>
                  <a:pt x="2474" y="13428"/>
                  <a:pt x="2582" y="13428"/>
                  <a:pt x="2648" y="13362"/>
                </a:cubicBezTo>
                <a:cubicBezTo>
                  <a:pt x="2715" y="13297"/>
                  <a:pt x="2715" y="13190"/>
                  <a:pt x="2648" y="13125"/>
                </a:cubicBezTo>
                <a:cubicBezTo>
                  <a:pt x="2615" y="13092"/>
                  <a:pt x="2571" y="13075"/>
                  <a:pt x="2528" y="13075"/>
                </a:cubicBezTo>
                <a:close/>
                <a:moveTo>
                  <a:pt x="3314" y="13075"/>
                </a:moveTo>
                <a:cubicBezTo>
                  <a:pt x="3271" y="13075"/>
                  <a:pt x="3227" y="13092"/>
                  <a:pt x="3194" y="13125"/>
                </a:cubicBezTo>
                <a:cubicBezTo>
                  <a:pt x="3127" y="13190"/>
                  <a:pt x="3127" y="13297"/>
                  <a:pt x="3194" y="13362"/>
                </a:cubicBezTo>
                <a:cubicBezTo>
                  <a:pt x="3260" y="13428"/>
                  <a:pt x="3368" y="13428"/>
                  <a:pt x="3434" y="13362"/>
                </a:cubicBezTo>
                <a:cubicBezTo>
                  <a:pt x="3500" y="13297"/>
                  <a:pt x="3500" y="13190"/>
                  <a:pt x="3434" y="13125"/>
                </a:cubicBezTo>
                <a:cubicBezTo>
                  <a:pt x="3401" y="13092"/>
                  <a:pt x="3358" y="13075"/>
                  <a:pt x="3314" y="13075"/>
                </a:cubicBezTo>
                <a:close/>
                <a:moveTo>
                  <a:pt x="4101" y="13075"/>
                </a:moveTo>
                <a:cubicBezTo>
                  <a:pt x="4057" y="13075"/>
                  <a:pt x="4013" y="13092"/>
                  <a:pt x="3980" y="13125"/>
                </a:cubicBezTo>
                <a:cubicBezTo>
                  <a:pt x="3914" y="13190"/>
                  <a:pt x="3914" y="13297"/>
                  <a:pt x="3980" y="13362"/>
                </a:cubicBezTo>
                <a:cubicBezTo>
                  <a:pt x="4047" y="13428"/>
                  <a:pt x="4154" y="13428"/>
                  <a:pt x="4220" y="13362"/>
                </a:cubicBezTo>
                <a:cubicBezTo>
                  <a:pt x="4287" y="13297"/>
                  <a:pt x="4287" y="13190"/>
                  <a:pt x="4220" y="13125"/>
                </a:cubicBezTo>
                <a:cubicBezTo>
                  <a:pt x="4187" y="13092"/>
                  <a:pt x="4144" y="13075"/>
                  <a:pt x="4101" y="13075"/>
                </a:cubicBezTo>
                <a:close/>
                <a:moveTo>
                  <a:pt x="4886" y="13075"/>
                </a:moveTo>
                <a:cubicBezTo>
                  <a:pt x="4843" y="13075"/>
                  <a:pt x="4800" y="13092"/>
                  <a:pt x="4766" y="13125"/>
                </a:cubicBezTo>
                <a:cubicBezTo>
                  <a:pt x="4700" y="13190"/>
                  <a:pt x="4700" y="13297"/>
                  <a:pt x="4766" y="13362"/>
                </a:cubicBezTo>
                <a:cubicBezTo>
                  <a:pt x="4833" y="13428"/>
                  <a:pt x="4940" y="13428"/>
                  <a:pt x="5007" y="13362"/>
                </a:cubicBezTo>
                <a:cubicBezTo>
                  <a:pt x="5073" y="13297"/>
                  <a:pt x="5073" y="13190"/>
                  <a:pt x="5007" y="13125"/>
                </a:cubicBezTo>
                <a:cubicBezTo>
                  <a:pt x="4973" y="13092"/>
                  <a:pt x="4930" y="13075"/>
                  <a:pt x="4886" y="13075"/>
                </a:cubicBezTo>
                <a:close/>
                <a:moveTo>
                  <a:pt x="5672" y="13075"/>
                </a:moveTo>
                <a:cubicBezTo>
                  <a:pt x="5629" y="13075"/>
                  <a:pt x="5586" y="13092"/>
                  <a:pt x="5553" y="13125"/>
                </a:cubicBezTo>
                <a:cubicBezTo>
                  <a:pt x="5486" y="13190"/>
                  <a:pt x="5486" y="13297"/>
                  <a:pt x="5553" y="13362"/>
                </a:cubicBezTo>
                <a:cubicBezTo>
                  <a:pt x="5619" y="13428"/>
                  <a:pt x="5726" y="13428"/>
                  <a:pt x="5793" y="13362"/>
                </a:cubicBezTo>
                <a:cubicBezTo>
                  <a:pt x="5859" y="13297"/>
                  <a:pt x="5859" y="13190"/>
                  <a:pt x="5793" y="13125"/>
                </a:cubicBezTo>
                <a:cubicBezTo>
                  <a:pt x="5760" y="13092"/>
                  <a:pt x="5716" y="13075"/>
                  <a:pt x="5672" y="13075"/>
                </a:cubicBezTo>
                <a:close/>
                <a:moveTo>
                  <a:pt x="6459" y="13075"/>
                </a:moveTo>
                <a:cubicBezTo>
                  <a:pt x="6415" y="13075"/>
                  <a:pt x="6372" y="13092"/>
                  <a:pt x="6338" y="13125"/>
                </a:cubicBezTo>
                <a:cubicBezTo>
                  <a:pt x="6272" y="13190"/>
                  <a:pt x="6272" y="13297"/>
                  <a:pt x="6338" y="13362"/>
                </a:cubicBezTo>
                <a:cubicBezTo>
                  <a:pt x="6405" y="13428"/>
                  <a:pt x="6513" y="13428"/>
                  <a:pt x="6579" y="13362"/>
                </a:cubicBezTo>
                <a:cubicBezTo>
                  <a:pt x="6646" y="13297"/>
                  <a:pt x="6646" y="13190"/>
                  <a:pt x="6579" y="13125"/>
                </a:cubicBezTo>
                <a:cubicBezTo>
                  <a:pt x="6546" y="13092"/>
                  <a:pt x="6502" y="13075"/>
                  <a:pt x="6459" y="13075"/>
                </a:cubicBezTo>
                <a:close/>
                <a:moveTo>
                  <a:pt x="7245" y="13075"/>
                </a:moveTo>
                <a:cubicBezTo>
                  <a:pt x="7202" y="13075"/>
                  <a:pt x="7158" y="13092"/>
                  <a:pt x="7125" y="13125"/>
                </a:cubicBezTo>
                <a:cubicBezTo>
                  <a:pt x="7058" y="13190"/>
                  <a:pt x="7058" y="13297"/>
                  <a:pt x="7125" y="13362"/>
                </a:cubicBezTo>
                <a:cubicBezTo>
                  <a:pt x="7191" y="13428"/>
                  <a:pt x="7299" y="13428"/>
                  <a:pt x="7365" y="13362"/>
                </a:cubicBezTo>
                <a:cubicBezTo>
                  <a:pt x="7432" y="13297"/>
                  <a:pt x="7432" y="13190"/>
                  <a:pt x="7365" y="13125"/>
                </a:cubicBezTo>
                <a:cubicBezTo>
                  <a:pt x="7332" y="13092"/>
                  <a:pt x="7289" y="13075"/>
                  <a:pt x="7245" y="13075"/>
                </a:cubicBezTo>
                <a:close/>
                <a:moveTo>
                  <a:pt x="8031" y="13075"/>
                </a:moveTo>
                <a:cubicBezTo>
                  <a:pt x="7988" y="13075"/>
                  <a:pt x="7944" y="13092"/>
                  <a:pt x="7911" y="13125"/>
                </a:cubicBezTo>
                <a:cubicBezTo>
                  <a:pt x="7845" y="13190"/>
                  <a:pt x="7845" y="13297"/>
                  <a:pt x="7911" y="13362"/>
                </a:cubicBezTo>
                <a:cubicBezTo>
                  <a:pt x="7977" y="13428"/>
                  <a:pt x="8085" y="13428"/>
                  <a:pt x="8151" y="13362"/>
                </a:cubicBezTo>
                <a:cubicBezTo>
                  <a:pt x="8217" y="13297"/>
                  <a:pt x="8217" y="13190"/>
                  <a:pt x="8151" y="13125"/>
                </a:cubicBezTo>
                <a:cubicBezTo>
                  <a:pt x="8118" y="13092"/>
                  <a:pt x="8075" y="13075"/>
                  <a:pt x="8031" y="13075"/>
                </a:cubicBezTo>
                <a:close/>
                <a:moveTo>
                  <a:pt x="8818" y="13075"/>
                </a:moveTo>
                <a:cubicBezTo>
                  <a:pt x="8774" y="13075"/>
                  <a:pt x="8730" y="13092"/>
                  <a:pt x="8697" y="13125"/>
                </a:cubicBezTo>
                <a:cubicBezTo>
                  <a:pt x="8631" y="13190"/>
                  <a:pt x="8631" y="13297"/>
                  <a:pt x="8697" y="13362"/>
                </a:cubicBezTo>
                <a:cubicBezTo>
                  <a:pt x="8764" y="13428"/>
                  <a:pt x="8871" y="13428"/>
                  <a:pt x="8937" y="13362"/>
                </a:cubicBezTo>
                <a:cubicBezTo>
                  <a:pt x="9004" y="13297"/>
                  <a:pt x="9004" y="13190"/>
                  <a:pt x="8937" y="13125"/>
                </a:cubicBezTo>
                <a:cubicBezTo>
                  <a:pt x="8904" y="13092"/>
                  <a:pt x="8861" y="13075"/>
                  <a:pt x="8818" y="13075"/>
                </a:cubicBezTo>
                <a:close/>
                <a:moveTo>
                  <a:pt x="9603" y="13075"/>
                </a:moveTo>
                <a:cubicBezTo>
                  <a:pt x="9560" y="13075"/>
                  <a:pt x="9517" y="13092"/>
                  <a:pt x="9483" y="13125"/>
                </a:cubicBezTo>
                <a:cubicBezTo>
                  <a:pt x="9417" y="13190"/>
                  <a:pt x="9417" y="13297"/>
                  <a:pt x="9483" y="13362"/>
                </a:cubicBezTo>
                <a:cubicBezTo>
                  <a:pt x="9550" y="13428"/>
                  <a:pt x="9657" y="13428"/>
                  <a:pt x="9724" y="13362"/>
                </a:cubicBezTo>
                <a:cubicBezTo>
                  <a:pt x="9790" y="13297"/>
                  <a:pt x="9790" y="13190"/>
                  <a:pt x="9724" y="13125"/>
                </a:cubicBezTo>
                <a:cubicBezTo>
                  <a:pt x="9690" y="13092"/>
                  <a:pt x="9647" y="13075"/>
                  <a:pt x="9603" y="13075"/>
                </a:cubicBezTo>
                <a:close/>
                <a:moveTo>
                  <a:pt x="10390" y="13075"/>
                </a:moveTo>
                <a:cubicBezTo>
                  <a:pt x="10346" y="13075"/>
                  <a:pt x="10303" y="13092"/>
                  <a:pt x="10270" y="13125"/>
                </a:cubicBezTo>
                <a:cubicBezTo>
                  <a:pt x="10203" y="13190"/>
                  <a:pt x="10203" y="13297"/>
                  <a:pt x="10270" y="13362"/>
                </a:cubicBezTo>
                <a:cubicBezTo>
                  <a:pt x="10336" y="13428"/>
                  <a:pt x="10444" y="13428"/>
                  <a:pt x="10510" y="13362"/>
                </a:cubicBezTo>
                <a:cubicBezTo>
                  <a:pt x="10576" y="13297"/>
                  <a:pt x="10576" y="13190"/>
                  <a:pt x="10510" y="13125"/>
                </a:cubicBezTo>
                <a:cubicBezTo>
                  <a:pt x="10477" y="13092"/>
                  <a:pt x="10433" y="13075"/>
                  <a:pt x="10390" y="13075"/>
                </a:cubicBezTo>
                <a:close/>
                <a:moveTo>
                  <a:pt x="11176" y="13075"/>
                </a:moveTo>
                <a:cubicBezTo>
                  <a:pt x="11132" y="13075"/>
                  <a:pt x="11089" y="13092"/>
                  <a:pt x="11055" y="13125"/>
                </a:cubicBezTo>
                <a:cubicBezTo>
                  <a:pt x="10989" y="13190"/>
                  <a:pt x="10989" y="13297"/>
                  <a:pt x="11055" y="13362"/>
                </a:cubicBezTo>
                <a:cubicBezTo>
                  <a:pt x="11122" y="13428"/>
                  <a:pt x="11230" y="13428"/>
                  <a:pt x="11296" y="13362"/>
                </a:cubicBezTo>
                <a:cubicBezTo>
                  <a:pt x="11363" y="13297"/>
                  <a:pt x="11363" y="13190"/>
                  <a:pt x="11296" y="13125"/>
                </a:cubicBezTo>
                <a:cubicBezTo>
                  <a:pt x="11263" y="13092"/>
                  <a:pt x="11219" y="13075"/>
                  <a:pt x="11176" y="13075"/>
                </a:cubicBezTo>
                <a:close/>
                <a:moveTo>
                  <a:pt x="11962" y="13075"/>
                </a:moveTo>
                <a:cubicBezTo>
                  <a:pt x="11919" y="13075"/>
                  <a:pt x="11875" y="13092"/>
                  <a:pt x="11842" y="13125"/>
                </a:cubicBezTo>
                <a:cubicBezTo>
                  <a:pt x="11775" y="13190"/>
                  <a:pt x="11775" y="13297"/>
                  <a:pt x="11842" y="13362"/>
                </a:cubicBezTo>
                <a:cubicBezTo>
                  <a:pt x="11908" y="13428"/>
                  <a:pt x="12016" y="13428"/>
                  <a:pt x="12083" y="13362"/>
                </a:cubicBezTo>
                <a:cubicBezTo>
                  <a:pt x="12149" y="13297"/>
                  <a:pt x="12149" y="13190"/>
                  <a:pt x="12083" y="13125"/>
                </a:cubicBezTo>
                <a:cubicBezTo>
                  <a:pt x="12049" y="13092"/>
                  <a:pt x="12006" y="13075"/>
                  <a:pt x="11962" y="13075"/>
                </a:cubicBezTo>
                <a:close/>
                <a:moveTo>
                  <a:pt x="12748" y="13075"/>
                </a:moveTo>
                <a:cubicBezTo>
                  <a:pt x="12705" y="13075"/>
                  <a:pt x="12661" y="13092"/>
                  <a:pt x="12628" y="13125"/>
                </a:cubicBezTo>
                <a:cubicBezTo>
                  <a:pt x="12562" y="13190"/>
                  <a:pt x="12562" y="13297"/>
                  <a:pt x="12628" y="13362"/>
                </a:cubicBezTo>
                <a:cubicBezTo>
                  <a:pt x="12694" y="13428"/>
                  <a:pt x="12802" y="13428"/>
                  <a:pt x="12868" y="13362"/>
                </a:cubicBezTo>
                <a:cubicBezTo>
                  <a:pt x="12935" y="13297"/>
                  <a:pt x="12935" y="13190"/>
                  <a:pt x="12868" y="13125"/>
                </a:cubicBezTo>
                <a:cubicBezTo>
                  <a:pt x="12835" y="13092"/>
                  <a:pt x="12792" y="13075"/>
                  <a:pt x="12748" y="13075"/>
                </a:cubicBezTo>
                <a:close/>
                <a:moveTo>
                  <a:pt x="13535" y="13075"/>
                </a:moveTo>
                <a:cubicBezTo>
                  <a:pt x="13491" y="13075"/>
                  <a:pt x="13447" y="13092"/>
                  <a:pt x="13414" y="13125"/>
                </a:cubicBezTo>
                <a:cubicBezTo>
                  <a:pt x="13348" y="13190"/>
                  <a:pt x="13348" y="13297"/>
                  <a:pt x="13414" y="13362"/>
                </a:cubicBezTo>
                <a:cubicBezTo>
                  <a:pt x="13481" y="13428"/>
                  <a:pt x="13588" y="13428"/>
                  <a:pt x="13654" y="13362"/>
                </a:cubicBezTo>
                <a:cubicBezTo>
                  <a:pt x="13721" y="13297"/>
                  <a:pt x="13721" y="13190"/>
                  <a:pt x="13654" y="13125"/>
                </a:cubicBezTo>
                <a:cubicBezTo>
                  <a:pt x="13621" y="13092"/>
                  <a:pt x="13578" y="13075"/>
                  <a:pt x="13535" y="13075"/>
                </a:cubicBezTo>
                <a:close/>
                <a:moveTo>
                  <a:pt x="14320" y="13075"/>
                </a:moveTo>
                <a:cubicBezTo>
                  <a:pt x="14277" y="13075"/>
                  <a:pt x="14234" y="13092"/>
                  <a:pt x="14201" y="13125"/>
                </a:cubicBezTo>
                <a:cubicBezTo>
                  <a:pt x="14134" y="13190"/>
                  <a:pt x="14134" y="13297"/>
                  <a:pt x="14201" y="13362"/>
                </a:cubicBezTo>
                <a:cubicBezTo>
                  <a:pt x="14267" y="13428"/>
                  <a:pt x="14374" y="13428"/>
                  <a:pt x="14441" y="13362"/>
                </a:cubicBezTo>
                <a:cubicBezTo>
                  <a:pt x="14507" y="13297"/>
                  <a:pt x="14507" y="13190"/>
                  <a:pt x="14441" y="13125"/>
                </a:cubicBezTo>
                <a:cubicBezTo>
                  <a:pt x="14408" y="13092"/>
                  <a:pt x="14364" y="13075"/>
                  <a:pt x="14320" y="13075"/>
                </a:cubicBezTo>
                <a:close/>
                <a:moveTo>
                  <a:pt x="15107" y="13075"/>
                </a:moveTo>
                <a:cubicBezTo>
                  <a:pt x="15063" y="13075"/>
                  <a:pt x="15019" y="13092"/>
                  <a:pt x="14986" y="13125"/>
                </a:cubicBezTo>
                <a:cubicBezTo>
                  <a:pt x="14920" y="13190"/>
                  <a:pt x="14920" y="13297"/>
                  <a:pt x="14986" y="13362"/>
                </a:cubicBezTo>
                <a:cubicBezTo>
                  <a:pt x="15053" y="13428"/>
                  <a:pt x="15161" y="13428"/>
                  <a:pt x="15227" y="13362"/>
                </a:cubicBezTo>
                <a:cubicBezTo>
                  <a:pt x="15293" y="13297"/>
                  <a:pt x="15293" y="13190"/>
                  <a:pt x="15227" y="13125"/>
                </a:cubicBezTo>
                <a:cubicBezTo>
                  <a:pt x="15194" y="13092"/>
                  <a:pt x="15150" y="13075"/>
                  <a:pt x="15107" y="13075"/>
                </a:cubicBezTo>
                <a:close/>
                <a:moveTo>
                  <a:pt x="15893" y="13075"/>
                </a:moveTo>
                <a:cubicBezTo>
                  <a:pt x="15849" y="13075"/>
                  <a:pt x="15806" y="13092"/>
                  <a:pt x="15772" y="13125"/>
                </a:cubicBezTo>
                <a:cubicBezTo>
                  <a:pt x="15706" y="13190"/>
                  <a:pt x="15706" y="13297"/>
                  <a:pt x="15772" y="13362"/>
                </a:cubicBezTo>
                <a:cubicBezTo>
                  <a:pt x="15839" y="13428"/>
                  <a:pt x="15947" y="13428"/>
                  <a:pt x="16013" y="13362"/>
                </a:cubicBezTo>
                <a:cubicBezTo>
                  <a:pt x="16080" y="13297"/>
                  <a:pt x="16080" y="13190"/>
                  <a:pt x="16013" y="13125"/>
                </a:cubicBezTo>
                <a:cubicBezTo>
                  <a:pt x="15980" y="13092"/>
                  <a:pt x="15936" y="13075"/>
                  <a:pt x="15893" y="13075"/>
                </a:cubicBezTo>
                <a:close/>
                <a:moveTo>
                  <a:pt x="16679" y="13075"/>
                </a:moveTo>
                <a:cubicBezTo>
                  <a:pt x="16636" y="13075"/>
                  <a:pt x="16592" y="13092"/>
                  <a:pt x="16559" y="13125"/>
                </a:cubicBezTo>
                <a:cubicBezTo>
                  <a:pt x="16492" y="13190"/>
                  <a:pt x="16492" y="13297"/>
                  <a:pt x="16559" y="13362"/>
                </a:cubicBezTo>
                <a:cubicBezTo>
                  <a:pt x="16625" y="13428"/>
                  <a:pt x="16733" y="13428"/>
                  <a:pt x="16800" y="13362"/>
                </a:cubicBezTo>
                <a:cubicBezTo>
                  <a:pt x="16866" y="13297"/>
                  <a:pt x="16866" y="13190"/>
                  <a:pt x="16800" y="13125"/>
                </a:cubicBezTo>
                <a:cubicBezTo>
                  <a:pt x="16766" y="13092"/>
                  <a:pt x="16723" y="13075"/>
                  <a:pt x="16679" y="13075"/>
                </a:cubicBezTo>
                <a:close/>
                <a:moveTo>
                  <a:pt x="17465" y="13075"/>
                </a:moveTo>
                <a:cubicBezTo>
                  <a:pt x="17422" y="13075"/>
                  <a:pt x="17378" y="13092"/>
                  <a:pt x="17345" y="13125"/>
                </a:cubicBezTo>
                <a:cubicBezTo>
                  <a:pt x="17279" y="13190"/>
                  <a:pt x="17279" y="13297"/>
                  <a:pt x="17345" y="13362"/>
                </a:cubicBezTo>
                <a:cubicBezTo>
                  <a:pt x="17411" y="13428"/>
                  <a:pt x="17519" y="13428"/>
                  <a:pt x="17585" y="13362"/>
                </a:cubicBezTo>
                <a:cubicBezTo>
                  <a:pt x="17652" y="13297"/>
                  <a:pt x="17652" y="13190"/>
                  <a:pt x="17585" y="13125"/>
                </a:cubicBezTo>
                <a:cubicBezTo>
                  <a:pt x="17552" y="13092"/>
                  <a:pt x="17509" y="13075"/>
                  <a:pt x="17465" y="13075"/>
                </a:cubicBezTo>
                <a:close/>
                <a:moveTo>
                  <a:pt x="18252" y="13075"/>
                </a:moveTo>
                <a:cubicBezTo>
                  <a:pt x="18208" y="13075"/>
                  <a:pt x="18165" y="13092"/>
                  <a:pt x="18131" y="13125"/>
                </a:cubicBezTo>
                <a:cubicBezTo>
                  <a:pt x="18065" y="13190"/>
                  <a:pt x="18065" y="13297"/>
                  <a:pt x="18131" y="13362"/>
                </a:cubicBezTo>
                <a:cubicBezTo>
                  <a:pt x="18198" y="13428"/>
                  <a:pt x="18305" y="13428"/>
                  <a:pt x="18371" y="13362"/>
                </a:cubicBezTo>
                <a:cubicBezTo>
                  <a:pt x="18438" y="13297"/>
                  <a:pt x="18438" y="13190"/>
                  <a:pt x="18371" y="13125"/>
                </a:cubicBezTo>
                <a:cubicBezTo>
                  <a:pt x="18338" y="13092"/>
                  <a:pt x="18295" y="13075"/>
                  <a:pt x="18252" y="13075"/>
                </a:cubicBezTo>
                <a:close/>
                <a:moveTo>
                  <a:pt x="19037" y="13075"/>
                </a:moveTo>
                <a:cubicBezTo>
                  <a:pt x="18994" y="13075"/>
                  <a:pt x="18951" y="13092"/>
                  <a:pt x="18918" y="13125"/>
                </a:cubicBezTo>
                <a:cubicBezTo>
                  <a:pt x="18851" y="13190"/>
                  <a:pt x="18851" y="13297"/>
                  <a:pt x="18918" y="13362"/>
                </a:cubicBezTo>
                <a:cubicBezTo>
                  <a:pt x="18984" y="13428"/>
                  <a:pt x="19091" y="13428"/>
                  <a:pt x="19158" y="13362"/>
                </a:cubicBezTo>
                <a:cubicBezTo>
                  <a:pt x="19224" y="13297"/>
                  <a:pt x="19224" y="13190"/>
                  <a:pt x="19158" y="13125"/>
                </a:cubicBezTo>
                <a:cubicBezTo>
                  <a:pt x="19125" y="13092"/>
                  <a:pt x="19081" y="13075"/>
                  <a:pt x="19037" y="13075"/>
                </a:cubicBezTo>
                <a:close/>
                <a:moveTo>
                  <a:pt x="19824" y="13075"/>
                </a:moveTo>
                <a:cubicBezTo>
                  <a:pt x="19780" y="13075"/>
                  <a:pt x="19736" y="13092"/>
                  <a:pt x="19703" y="13125"/>
                </a:cubicBezTo>
                <a:cubicBezTo>
                  <a:pt x="19637" y="13190"/>
                  <a:pt x="19637" y="13297"/>
                  <a:pt x="19703" y="13362"/>
                </a:cubicBezTo>
                <a:cubicBezTo>
                  <a:pt x="19770" y="13428"/>
                  <a:pt x="19878" y="13428"/>
                  <a:pt x="19944" y="13362"/>
                </a:cubicBezTo>
                <a:cubicBezTo>
                  <a:pt x="20010" y="13297"/>
                  <a:pt x="20010" y="13190"/>
                  <a:pt x="19944" y="13125"/>
                </a:cubicBezTo>
                <a:cubicBezTo>
                  <a:pt x="19911" y="13092"/>
                  <a:pt x="19867" y="13075"/>
                  <a:pt x="19824" y="13075"/>
                </a:cubicBezTo>
                <a:close/>
                <a:moveTo>
                  <a:pt x="20610" y="13075"/>
                </a:moveTo>
                <a:cubicBezTo>
                  <a:pt x="20566" y="13075"/>
                  <a:pt x="20523" y="13092"/>
                  <a:pt x="20490" y="13125"/>
                </a:cubicBezTo>
                <a:cubicBezTo>
                  <a:pt x="20423" y="13190"/>
                  <a:pt x="20423" y="13297"/>
                  <a:pt x="20490" y="13362"/>
                </a:cubicBezTo>
                <a:cubicBezTo>
                  <a:pt x="20556" y="13428"/>
                  <a:pt x="20664" y="13428"/>
                  <a:pt x="20730" y="13362"/>
                </a:cubicBezTo>
                <a:cubicBezTo>
                  <a:pt x="20797" y="13297"/>
                  <a:pt x="20797" y="13190"/>
                  <a:pt x="20730" y="13125"/>
                </a:cubicBezTo>
                <a:cubicBezTo>
                  <a:pt x="20697" y="13092"/>
                  <a:pt x="20653" y="13075"/>
                  <a:pt x="20610" y="13075"/>
                </a:cubicBezTo>
                <a:close/>
                <a:moveTo>
                  <a:pt x="21396" y="13075"/>
                </a:moveTo>
                <a:cubicBezTo>
                  <a:pt x="21353" y="13075"/>
                  <a:pt x="21309" y="13092"/>
                  <a:pt x="21276" y="13125"/>
                </a:cubicBezTo>
                <a:cubicBezTo>
                  <a:pt x="21209" y="13190"/>
                  <a:pt x="21209" y="13297"/>
                  <a:pt x="21276" y="13362"/>
                </a:cubicBezTo>
                <a:cubicBezTo>
                  <a:pt x="21342" y="13428"/>
                  <a:pt x="21450" y="13428"/>
                  <a:pt x="21517" y="13362"/>
                </a:cubicBezTo>
                <a:cubicBezTo>
                  <a:pt x="21583" y="13297"/>
                  <a:pt x="21583" y="13190"/>
                  <a:pt x="21517" y="13125"/>
                </a:cubicBezTo>
                <a:cubicBezTo>
                  <a:pt x="21483" y="13092"/>
                  <a:pt x="21440" y="13075"/>
                  <a:pt x="21396" y="13075"/>
                </a:cubicBezTo>
                <a:close/>
                <a:moveTo>
                  <a:pt x="169" y="13892"/>
                </a:moveTo>
                <a:cubicBezTo>
                  <a:pt x="126" y="13892"/>
                  <a:pt x="83" y="13909"/>
                  <a:pt x="49" y="13942"/>
                </a:cubicBezTo>
                <a:cubicBezTo>
                  <a:pt x="-17" y="14007"/>
                  <a:pt x="-17" y="14114"/>
                  <a:pt x="49" y="14179"/>
                </a:cubicBezTo>
                <a:cubicBezTo>
                  <a:pt x="116" y="14245"/>
                  <a:pt x="223" y="14245"/>
                  <a:pt x="290" y="14179"/>
                </a:cubicBezTo>
                <a:cubicBezTo>
                  <a:pt x="356" y="14114"/>
                  <a:pt x="356" y="14007"/>
                  <a:pt x="290" y="13942"/>
                </a:cubicBezTo>
                <a:cubicBezTo>
                  <a:pt x="256" y="13909"/>
                  <a:pt x="213" y="13892"/>
                  <a:pt x="169" y="13892"/>
                </a:cubicBezTo>
                <a:close/>
                <a:moveTo>
                  <a:pt x="955" y="13892"/>
                </a:moveTo>
                <a:cubicBezTo>
                  <a:pt x="912" y="13892"/>
                  <a:pt x="869" y="13909"/>
                  <a:pt x="836" y="13942"/>
                </a:cubicBezTo>
                <a:cubicBezTo>
                  <a:pt x="769" y="14007"/>
                  <a:pt x="769" y="14114"/>
                  <a:pt x="836" y="14179"/>
                </a:cubicBezTo>
                <a:cubicBezTo>
                  <a:pt x="902" y="14245"/>
                  <a:pt x="1009" y="14245"/>
                  <a:pt x="1076" y="14179"/>
                </a:cubicBezTo>
                <a:cubicBezTo>
                  <a:pt x="1142" y="14114"/>
                  <a:pt x="1142" y="14007"/>
                  <a:pt x="1076" y="13942"/>
                </a:cubicBezTo>
                <a:cubicBezTo>
                  <a:pt x="1043" y="13909"/>
                  <a:pt x="999" y="13892"/>
                  <a:pt x="955" y="13892"/>
                </a:cubicBezTo>
                <a:close/>
                <a:moveTo>
                  <a:pt x="1742" y="13892"/>
                </a:moveTo>
                <a:cubicBezTo>
                  <a:pt x="1698" y="13892"/>
                  <a:pt x="1654" y="13909"/>
                  <a:pt x="1621" y="13942"/>
                </a:cubicBezTo>
                <a:cubicBezTo>
                  <a:pt x="1555" y="14007"/>
                  <a:pt x="1555" y="14114"/>
                  <a:pt x="1621" y="14179"/>
                </a:cubicBezTo>
                <a:cubicBezTo>
                  <a:pt x="1688" y="14245"/>
                  <a:pt x="1796" y="14245"/>
                  <a:pt x="1862" y="14179"/>
                </a:cubicBezTo>
                <a:cubicBezTo>
                  <a:pt x="1928" y="14114"/>
                  <a:pt x="1928" y="14007"/>
                  <a:pt x="1862" y="13942"/>
                </a:cubicBezTo>
                <a:cubicBezTo>
                  <a:pt x="1829" y="13909"/>
                  <a:pt x="1785" y="13892"/>
                  <a:pt x="1742" y="13892"/>
                </a:cubicBezTo>
                <a:close/>
                <a:moveTo>
                  <a:pt x="2528" y="13892"/>
                </a:moveTo>
                <a:cubicBezTo>
                  <a:pt x="2484" y="13892"/>
                  <a:pt x="2441" y="13909"/>
                  <a:pt x="2408" y="13942"/>
                </a:cubicBezTo>
                <a:cubicBezTo>
                  <a:pt x="2341" y="14007"/>
                  <a:pt x="2341" y="14114"/>
                  <a:pt x="2408" y="14179"/>
                </a:cubicBezTo>
                <a:cubicBezTo>
                  <a:pt x="2474" y="14245"/>
                  <a:pt x="2582" y="14245"/>
                  <a:pt x="2648" y="14179"/>
                </a:cubicBezTo>
                <a:cubicBezTo>
                  <a:pt x="2715" y="14114"/>
                  <a:pt x="2715" y="14007"/>
                  <a:pt x="2648" y="13942"/>
                </a:cubicBezTo>
                <a:cubicBezTo>
                  <a:pt x="2615" y="13909"/>
                  <a:pt x="2571" y="13892"/>
                  <a:pt x="2528" y="13892"/>
                </a:cubicBezTo>
                <a:close/>
                <a:moveTo>
                  <a:pt x="3314" y="13892"/>
                </a:moveTo>
                <a:cubicBezTo>
                  <a:pt x="3271" y="13892"/>
                  <a:pt x="3227" y="13909"/>
                  <a:pt x="3194" y="13942"/>
                </a:cubicBezTo>
                <a:cubicBezTo>
                  <a:pt x="3127" y="14007"/>
                  <a:pt x="3127" y="14114"/>
                  <a:pt x="3194" y="14179"/>
                </a:cubicBezTo>
                <a:cubicBezTo>
                  <a:pt x="3260" y="14245"/>
                  <a:pt x="3368" y="14245"/>
                  <a:pt x="3434" y="14179"/>
                </a:cubicBezTo>
                <a:cubicBezTo>
                  <a:pt x="3500" y="14114"/>
                  <a:pt x="3500" y="14007"/>
                  <a:pt x="3434" y="13942"/>
                </a:cubicBezTo>
                <a:cubicBezTo>
                  <a:pt x="3401" y="13909"/>
                  <a:pt x="3358" y="13892"/>
                  <a:pt x="3314" y="13892"/>
                </a:cubicBezTo>
                <a:close/>
                <a:moveTo>
                  <a:pt x="4101" y="13892"/>
                </a:moveTo>
                <a:cubicBezTo>
                  <a:pt x="4057" y="13892"/>
                  <a:pt x="4013" y="13909"/>
                  <a:pt x="3980" y="13942"/>
                </a:cubicBezTo>
                <a:cubicBezTo>
                  <a:pt x="3914" y="14007"/>
                  <a:pt x="3914" y="14114"/>
                  <a:pt x="3980" y="14179"/>
                </a:cubicBezTo>
                <a:cubicBezTo>
                  <a:pt x="4047" y="14245"/>
                  <a:pt x="4154" y="14245"/>
                  <a:pt x="4220" y="14179"/>
                </a:cubicBezTo>
                <a:cubicBezTo>
                  <a:pt x="4287" y="14114"/>
                  <a:pt x="4287" y="14007"/>
                  <a:pt x="4220" y="13942"/>
                </a:cubicBezTo>
                <a:cubicBezTo>
                  <a:pt x="4187" y="13909"/>
                  <a:pt x="4144" y="13892"/>
                  <a:pt x="4101" y="13892"/>
                </a:cubicBezTo>
                <a:close/>
                <a:moveTo>
                  <a:pt x="4886" y="13892"/>
                </a:moveTo>
                <a:cubicBezTo>
                  <a:pt x="4843" y="13892"/>
                  <a:pt x="4800" y="13909"/>
                  <a:pt x="4766" y="13942"/>
                </a:cubicBezTo>
                <a:cubicBezTo>
                  <a:pt x="4700" y="14007"/>
                  <a:pt x="4700" y="14114"/>
                  <a:pt x="4766" y="14179"/>
                </a:cubicBezTo>
                <a:cubicBezTo>
                  <a:pt x="4833" y="14245"/>
                  <a:pt x="4940" y="14245"/>
                  <a:pt x="5007" y="14179"/>
                </a:cubicBezTo>
                <a:cubicBezTo>
                  <a:pt x="5073" y="14114"/>
                  <a:pt x="5073" y="14007"/>
                  <a:pt x="5007" y="13942"/>
                </a:cubicBezTo>
                <a:cubicBezTo>
                  <a:pt x="4973" y="13909"/>
                  <a:pt x="4930" y="13892"/>
                  <a:pt x="4886" y="13892"/>
                </a:cubicBezTo>
                <a:close/>
                <a:moveTo>
                  <a:pt x="5672" y="13892"/>
                </a:moveTo>
                <a:cubicBezTo>
                  <a:pt x="5629" y="13892"/>
                  <a:pt x="5586" y="13909"/>
                  <a:pt x="5553" y="13942"/>
                </a:cubicBezTo>
                <a:cubicBezTo>
                  <a:pt x="5486" y="14007"/>
                  <a:pt x="5486" y="14114"/>
                  <a:pt x="5553" y="14179"/>
                </a:cubicBezTo>
                <a:cubicBezTo>
                  <a:pt x="5619" y="14245"/>
                  <a:pt x="5726" y="14245"/>
                  <a:pt x="5793" y="14179"/>
                </a:cubicBezTo>
                <a:cubicBezTo>
                  <a:pt x="5859" y="14114"/>
                  <a:pt x="5859" y="14007"/>
                  <a:pt x="5793" y="13942"/>
                </a:cubicBezTo>
                <a:cubicBezTo>
                  <a:pt x="5760" y="13909"/>
                  <a:pt x="5716" y="13892"/>
                  <a:pt x="5672" y="13892"/>
                </a:cubicBezTo>
                <a:close/>
                <a:moveTo>
                  <a:pt x="6459" y="13892"/>
                </a:moveTo>
                <a:cubicBezTo>
                  <a:pt x="6415" y="13892"/>
                  <a:pt x="6372" y="13909"/>
                  <a:pt x="6338" y="13942"/>
                </a:cubicBezTo>
                <a:cubicBezTo>
                  <a:pt x="6272" y="14007"/>
                  <a:pt x="6272" y="14114"/>
                  <a:pt x="6338" y="14179"/>
                </a:cubicBezTo>
                <a:cubicBezTo>
                  <a:pt x="6405" y="14245"/>
                  <a:pt x="6513" y="14245"/>
                  <a:pt x="6579" y="14179"/>
                </a:cubicBezTo>
                <a:cubicBezTo>
                  <a:pt x="6646" y="14114"/>
                  <a:pt x="6646" y="14007"/>
                  <a:pt x="6579" y="13942"/>
                </a:cubicBezTo>
                <a:cubicBezTo>
                  <a:pt x="6546" y="13909"/>
                  <a:pt x="6502" y="13892"/>
                  <a:pt x="6459" y="13892"/>
                </a:cubicBezTo>
                <a:close/>
                <a:moveTo>
                  <a:pt x="7245" y="13892"/>
                </a:moveTo>
                <a:cubicBezTo>
                  <a:pt x="7202" y="13892"/>
                  <a:pt x="7158" y="13909"/>
                  <a:pt x="7125" y="13942"/>
                </a:cubicBezTo>
                <a:cubicBezTo>
                  <a:pt x="7058" y="14007"/>
                  <a:pt x="7058" y="14114"/>
                  <a:pt x="7125" y="14179"/>
                </a:cubicBezTo>
                <a:cubicBezTo>
                  <a:pt x="7191" y="14245"/>
                  <a:pt x="7299" y="14245"/>
                  <a:pt x="7365" y="14179"/>
                </a:cubicBezTo>
                <a:cubicBezTo>
                  <a:pt x="7432" y="14114"/>
                  <a:pt x="7432" y="14007"/>
                  <a:pt x="7365" y="13942"/>
                </a:cubicBezTo>
                <a:cubicBezTo>
                  <a:pt x="7332" y="13909"/>
                  <a:pt x="7289" y="13892"/>
                  <a:pt x="7245" y="13892"/>
                </a:cubicBezTo>
                <a:close/>
                <a:moveTo>
                  <a:pt x="8031" y="13892"/>
                </a:moveTo>
                <a:cubicBezTo>
                  <a:pt x="7988" y="13892"/>
                  <a:pt x="7944" y="13909"/>
                  <a:pt x="7911" y="13942"/>
                </a:cubicBezTo>
                <a:cubicBezTo>
                  <a:pt x="7845" y="14007"/>
                  <a:pt x="7845" y="14114"/>
                  <a:pt x="7911" y="14179"/>
                </a:cubicBezTo>
                <a:cubicBezTo>
                  <a:pt x="7977" y="14245"/>
                  <a:pt x="8085" y="14245"/>
                  <a:pt x="8151" y="14179"/>
                </a:cubicBezTo>
                <a:cubicBezTo>
                  <a:pt x="8217" y="14114"/>
                  <a:pt x="8217" y="14007"/>
                  <a:pt x="8151" y="13942"/>
                </a:cubicBezTo>
                <a:cubicBezTo>
                  <a:pt x="8118" y="13909"/>
                  <a:pt x="8075" y="13892"/>
                  <a:pt x="8031" y="13892"/>
                </a:cubicBezTo>
                <a:close/>
                <a:moveTo>
                  <a:pt x="8818" y="13892"/>
                </a:moveTo>
                <a:cubicBezTo>
                  <a:pt x="8774" y="13892"/>
                  <a:pt x="8730" y="13909"/>
                  <a:pt x="8697" y="13942"/>
                </a:cubicBezTo>
                <a:cubicBezTo>
                  <a:pt x="8631" y="14007"/>
                  <a:pt x="8631" y="14114"/>
                  <a:pt x="8697" y="14179"/>
                </a:cubicBezTo>
                <a:cubicBezTo>
                  <a:pt x="8764" y="14245"/>
                  <a:pt x="8871" y="14245"/>
                  <a:pt x="8937" y="14179"/>
                </a:cubicBezTo>
                <a:cubicBezTo>
                  <a:pt x="9004" y="14114"/>
                  <a:pt x="9004" y="14007"/>
                  <a:pt x="8937" y="13942"/>
                </a:cubicBezTo>
                <a:cubicBezTo>
                  <a:pt x="8904" y="13909"/>
                  <a:pt x="8861" y="13892"/>
                  <a:pt x="8818" y="13892"/>
                </a:cubicBezTo>
                <a:close/>
                <a:moveTo>
                  <a:pt x="9603" y="13892"/>
                </a:moveTo>
                <a:cubicBezTo>
                  <a:pt x="9560" y="13892"/>
                  <a:pt x="9517" y="13909"/>
                  <a:pt x="9483" y="13942"/>
                </a:cubicBezTo>
                <a:cubicBezTo>
                  <a:pt x="9417" y="14007"/>
                  <a:pt x="9417" y="14114"/>
                  <a:pt x="9483" y="14179"/>
                </a:cubicBezTo>
                <a:cubicBezTo>
                  <a:pt x="9550" y="14245"/>
                  <a:pt x="9657" y="14245"/>
                  <a:pt x="9724" y="14179"/>
                </a:cubicBezTo>
                <a:cubicBezTo>
                  <a:pt x="9790" y="14114"/>
                  <a:pt x="9790" y="14007"/>
                  <a:pt x="9724" y="13942"/>
                </a:cubicBezTo>
                <a:cubicBezTo>
                  <a:pt x="9690" y="13909"/>
                  <a:pt x="9647" y="13892"/>
                  <a:pt x="9603" y="13892"/>
                </a:cubicBezTo>
                <a:close/>
                <a:moveTo>
                  <a:pt x="10390" y="13892"/>
                </a:moveTo>
                <a:cubicBezTo>
                  <a:pt x="10346" y="13892"/>
                  <a:pt x="10303" y="13909"/>
                  <a:pt x="10270" y="13942"/>
                </a:cubicBezTo>
                <a:cubicBezTo>
                  <a:pt x="10203" y="14007"/>
                  <a:pt x="10203" y="14114"/>
                  <a:pt x="10270" y="14179"/>
                </a:cubicBezTo>
                <a:cubicBezTo>
                  <a:pt x="10336" y="14245"/>
                  <a:pt x="10444" y="14245"/>
                  <a:pt x="10510" y="14179"/>
                </a:cubicBezTo>
                <a:cubicBezTo>
                  <a:pt x="10576" y="14114"/>
                  <a:pt x="10576" y="14007"/>
                  <a:pt x="10510" y="13942"/>
                </a:cubicBezTo>
                <a:cubicBezTo>
                  <a:pt x="10477" y="13909"/>
                  <a:pt x="10433" y="13892"/>
                  <a:pt x="10390" y="13892"/>
                </a:cubicBezTo>
                <a:close/>
                <a:moveTo>
                  <a:pt x="11176" y="13892"/>
                </a:moveTo>
                <a:cubicBezTo>
                  <a:pt x="11132" y="13892"/>
                  <a:pt x="11089" y="13909"/>
                  <a:pt x="11055" y="13942"/>
                </a:cubicBezTo>
                <a:cubicBezTo>
                  <a:pt x="10989" y="14007"/>
                  <a:pt x="10989" y="14114"/>
                  <a:pt x="11055" y="14179"/>
                </a:cubicBezTo>
                <a:cubicBezTo>
                  <a:pt x="11122" y="14245"/>
                  <a:pt x="11230" y="14245"/>
                  <a:pt x="11296" y="14179"/>
                </a:cubicBezTo>
                <a:cubicBezTo>
                  <a:pt x="11363" y="14114"/>
                  <a:pt x="11363" y="14007"/>
                  <a:pt x="11296" y="13942"/>
                </a:cubicBezTo>
                <a:cubicBezTo>
                  <a:pt x="11263" y="13909"/>
                  <a:pt x="11219" y="13892"/>
                  <a:pt x="11176" y="13892"/>
                </a:cubicBezTo>
                <a:close/>
                <a:moveTo>
                  <a:pt x="11962" y="13892"/>
                </a:moveTo>
                <a:cubicBezTo>
                  <a:pt x="11919" y="13892"/>
                  <a:pt x="11875" y="13909"/>
                  <a:pt x="11842" y="13942"/>
                </a:cubicBezTo>
                <a:cubicBezTo>
                  <a:pt x="11775" y="14007"/>
                  <a:pt x="11775" y="14114"/>
                  <a:pt x="11842" y="14179"/>
                </a:cubicBezTo>
                <a:cubicBezTo>
                  <a:pt x="11908" y="14245"/>
                  <a:pt x="12016" y="14245"/>
                  <a:pt x="12083" y="14179"/>
                </a:cubicBezTo>
                <a:cubicBezTo>
                  <a:pt x="12149" y="14114"/>
                  <a:pt x="12149" y="14007"/>
                  <a:pt x="12083" y="13942"/>
                </a:cubicBezTo>
                <a:cubicBezTo>
                  <a:pt x="12049" y="13909"/>
                  <a:pt x="12006" y="13892"/>
                  <a:pt x="11962" y="13892"/>
                </a:cubicBezTo>
                <a:close/>
                <a:moveTo>
                  <a:pt x="12748" y="13892"/>
                </a:moveTo>
                <a:cubicBezTo>
                  <a:pt x="12705" y="13892"/>
                  <a:pt x="12661" y="13909"/>
                  <a:pt x="12628" y="13942"/>
                </a:cubicBezTo>
                <a:cubicBezTo>
                  <a:pt x="12562" y="14007"/>
                  <a:pt x="12562" y="14114"/>
                  <a:pt x="12628" y="14179"/>
                </a:cubicBezTo>
                <a:cubicBezTo>
                  <a:pt x="12694" y="14245"/>
                  <a:pt x="12802" y="14245"/>
                  <a:pt x="12868" y="14179"/>
                </a:cubicBezTo>
                <a:cubicBezTo>
                  <a:pt x="12935" y="14114"/>
                  <a:pt x="12935" y="14007"/>
                  <a:pt x="12868" y="13942"/>
                </a:cubicBezTo>
                <a:cubicBezTo>
                  <a:pt x="12835" y="13909"/>
                  <a:pt x="12792" y="13892"/>
                  <a:pt x="12748" y="13892"/>
                </a:cubicBezTo>
                <a:close/>
                <a:moveTo>
                  <a:pt x="13535" y="13892"/>
                </a:moveTo>
                <a:cubicBezTo>
                  <a:pt x="13491" y="13892"/>
                  <a:pt x="13447" y="13909"/>
                  <a:pt x="13414" y="13942"/>
                </a:cubicBezTo>
                <a:cubicBezTo>
                  <a:pt x="13348" y="14007"/>
                  <a:pt x="13348" y="14114"/>
                  <a:pt x="13414" y="14179"/>
                </a:cubicBezTo>
                <a:cubicBezTo>
                  <a:pt x="13481" y="14245"/>
                  <a:pt x="13588" y="14245"/>
                  <a:pt x="13654" y="14179"/>
                </a:cubicBezTo>
                <a:cubicBezTo>
                  <a:pt x="13721" y="14114"/>
                  <a:pt x="13721" y="14007"/>
                  <a:pt x="13654" y="13942"/>
                </a:cubicBezTo>
                <a:cubicBezTo>
                  <a:pt x="13621" y="13909"/>
                  <a:pt x="13578" y="13892"/>
                  <a:pt x="13535" y="13892"/>
                </a:cubicBezTo>
                <a:close/>
                <a:moveTo>
                  <a:pt x="14320" y="13892"/>
                </a:moveTo>
                <a:cubicBezTo>
                  <a:pt x="14277" y="13892"/>
                  <a:pt x="14234" y="13909"/>
                  <a:pt x="14201" y="13942"/>
                </a:cubicBezTo>
                <a:cubicBezTo>
                  <a:pt x="14134" y="14007"/>
                  <a:pt x="14134" y="14114"/>
                  <a:pt x="14201" y="14179"/>
                </a:cubicBezTo>
                <a:cubicBezTo>
                  <a:pt x="14267" y="14245"/>
                  <a:pt x="14374" y="14245"/>
                  <a:pt x="14441" y="14179"/>
                </a:cubicBezTo>
                <a:cubicBezTo>
                  <a:pt x="14507" y="14114"/>
                  <a:pt x="14507" y="14007"/>
                  <a:pt x="14441" y="13942"/>
                </a:cubicBezTo>
                <a:cubicBezTo>
                  <a:pt x="14408" y="13909"/>
                  <a:pt x="14364" y="13892"/>
                  <a:pt x="14320" y="13892"/>
                </a:cubicBezTo>
                <a:close/>
                <a:moveTo>
                  <a:pt x="15107" y="13892"/>
                </a:moveTo>
                <a:cubicBezTo>
                  <a:pt x="15063" y="13892"/>
                  <a:pt x="15019" y="13909"/>
                  <a:pt x="14986" y="13942"/>
                </a:cubicBezTo>
                <a:cubicBezTo>
                  <a:pt x="14920" y="14007"/>
                  <a:pt x="14920" y="14114"/>
                  <a:pt x="14986" y="14179"/>
                </a:cubicBezTo>
                <a:cubicBezTo>
                  <a:pt x="15053" y="14245"/>
                  <a:pt x="15161" y="14245"/>
                  <a:pt x="15227" y="14179"/>
                </a:cubicBezTo>
                <a:cubicBezTo>
                  <a:pt x="15293" y="14114"/>
                  <a:pt x="15293" y="14007"/>
                  <a:pt x="15227" y="13942"/>
                </a:cubicBezTo>
                <a:cubicBezTo>
                  <a:pt x="15194" y="13909"/>
                  <a:pt x="15150" y="13892"/>
                  <a:pt x="15107" y="13892"/>
                </a:cubicBezTo>
                <a:close/>
                <a:moveTo>
                  <a:pt x="15893" y="13892"/>
                </a:moveTo>
                <a:cubicBezTo>
                  <a:pt x="15849" y="13892"/>
                  <a:pt x="15806" y="13909"/>
                  <a:pt x="15772" y="13942"/>
                </a:cubicBezTo>
                <a:cubicBezTo>
                  <a:pt x="15706" y="14007"/>
                  <a:pt x="15706" y="14114"/>
                  <a:pt x="15772" y="14179"/>
                </a:cubicBezTo>
                <a:cubicBezTo>
                  <a:pt x="15839" y="14245"/>
                  <a:pt x="15947" y="14245"/>
                  <a:pt x="16013" y="14179"/>
                </a:cubicBezTo>
                <a:cubicBezTo>
                  <a:pt x="16080" y="14114"/>
                  <a:pt x="16080" y="14007"/>
                  <a:pt x="16013" y="13942"/>
                </a:cubicBezTo>
                <a:cubicBezTo>
                  <a:pt x="15980" y="13909"/>
                  <a:pt x="15936" y="13892"/>
                  <a:pt x="15893" y="13892"/>
                </a:cubicBezTo>
                <a:close/>
                <a:moveTo>
                  <a:pt x="16679" y="13892"/>
                </a:moveTo>
                <a:cubicBezTo>
                  <a:pt x="16636" y="13892"/>
                  <a:pt x="16592" y="13909"/>
                  <a:pt x="16559" y="13942"/>
                </a:cubicBezTo>
                <a:cubicBezTo>
                  <a:pt x="16492" y="14007"/>
                  <a:pt x="16492" y="14114"/>
                  <a:pt x="16559" y="14179"/>
                </a:cubicBezTo>
                <a:cubicBezTo>
                  <a:pt x="16625" y="14245"/>
                  <a:pt x="16733" y="14245"/>
                  <a:pt x="16800" y="14179"/>
                </a:cubicBezTo>
                <a:cubicBezTo>
                  <a:pt x="16866" y="14114"/>
                  <a:pt x="16866" y="14007"/>
                  <a:pt x="16800" y="13942"/>
                </a:cubicBezTo>
                <a:cubicBezTo>
                  <a:pt x="16766" y="13909"/>
                  <a:pt x="16723" y="13892"/>
                  <a:pt x="16679" y="13892"/>
                </a:cubicBezTo>
                <a:close/>
                <a:moveTo>
                  <a:pt x="17465" y="13892"/>
                </a:moveTo>
                <a:cubicBezTo>
                  <a:pt x="17422" y="13892"/>
                  <a:pt x="17378" y="13909"/>
                  <a:pt x="17345" y="13942"/>
                </a:cubicBezTo>
                <a:cubicBezTo>
                  <a:pt x="17279" y="14007"/>
                  <a:pt x="17279" y="14114"/>
                  <a:pt x="17345" y="14179"/>
                </a:cubicBezTo>
                <a:cubicBezTo>
                  <a:pt x="17411" y="14245"/>
                  <a:pt x="17519" y="14245"/>
                  <a:pt x="17585" y="14179"/>
                </a:cubicBezTo>
                <a:cubicBezTo>
                  <a:pt x="17652" y="14114"/>
                  <a:pt x="17652" y="14007"/>
                  <a:pt x="17585" y="13942"/>
                </a:cubicBezTo>
                <a:cubicBezTo>
                  <a:pt x="17552" y="13909"/>
                  <a:pt x="17509" y="13892"/>
                  <a:pt x="17465" y="13892"/>
                </a:cubicBezTo>
                <a:close/>
                <a:moveTo>
                  <a:pt x="18252" y="13892"/>
                </a:moveTo>
                <a:cubicBezTo>
                  <a:pt x="18208" y="13892"/>
                  <a:pt x="18165" y="13909"/>
                  <a:pt x="18131" y="13942"/>
                </a:cubicBezTo>
                <a:cubicBezTo>
                  <a:pt x="18065" y="14007"/>
                  <a:pt x="18065" y="14114"/>
                  <a:pt x="18131" y="14179"/>
                </a:cubicBezTo>
                <a:cubicBezTo>
                  <a:pt x="18198" y="14245"/>
                  <a:pt x="18305" y="14245"/>
                  <a:pt x="18371" y="14179"/>
                </a:cubicBezTo>
                <a:cubicBezTo>
                  <a:pt x="18438" y="14114"/>
                  <a:pt x="18438" y="14007"/>
                  <a:pt x="18371" y="13942"/>
                </a:cubicBezTo>
                <a:cubicBezTo>
                  <a:pt x="18338" y="13909"/>
                  <a:pt x="18295" y="13892"/>
                  <a:pt x="18252" y="13892"/>
                </a:cubicBezTo>
                <a:close/>
                <a:moveTo>
                  <a:pt x="19037" y="13892"/>
                </a:moveTo>
                <a:cubicBezTo>
                  <a:pt x="18994" y="13892"/>
                  <a:pt x="18951" y="13909"/>
                  <a:pt x="18918" y="13942"/>
                </a:cubicBezTo>
                <a:cubicBezTo>
                  <a:pt x="18851" y="14007"/>
                  <a:pt x="18851" y="14114"/>
                  <a:pt x="18918" y="14179"/>
                </a:cubicBezTo>
                <a:cubicBezTo>
                  <a:pt x="18984" y="14245"/>
                  <a:pt x="19091" y="14245"/>
                  <a:pt x="19158" y="14179"/>
                </a:cubicBezTo>
                <a:cubicBezTo>
                  <a:pt x="19224" y="14114"/>
                  <a:pt x="19224" y="14007"/>
                  <a:pt x="19158" y="13942"/>
                </a:cubicBezTo>
                <a:cubicBezTo>
                  <a:pt x="19125" y="13909"/>
                  <a:pt x="19081" y="13892"/>
                  <a:pt x="19037" y="13892"/>
                </a:cubicBezTo>
                <a:close/>
                <a:moveTo>
                  <a:pt x="19824" y="13892"/>
                </a:moveTo>
                <a:cubicBezTo>
                  <a:pt x="19780" y="13892"/>
                  <a:pt x="19736" y="13909"/>
                  <a:pt x="19703" y="13942"/>
                </a:cubicBezTo>
                <a:cubicBezTo>
                  <a:pt x="19637" y="14007"/>
                  <a:pt x="19637" y="14114"/>
                  <a:pt x="19703" y="14179"/>
                </a:cubicBezTo>
                <a:cubicBezTo>
                  <a:pt x="19770" y="14245"/>
                  <a:pt x="19878" y="14245"/>
                  <a:pt x="19944" y="14179"/>
                </a:cubicBezTo>
                <a:cubicBezTo>
                  <a:pt x="20010" y="14114"/>
                  <a:pt x="20010" y="14007"/>
                  <a:pt x="19944" y="13942"/>
                </a:cubicBezTo>
                <a:cubicBezTo>
                  <a:pt x="19911" y="13909"/>
                  <a:pt x="19867" y="13892"/>
                  <a:pt x="19824" y="13892"/>
                </a:cubicBezTo>
                <a:close/>
                <a:moveTo>
                  <a:pt x="20610" y="13892"/>
                </a:moveTo>
                <a:cubicBezTo>
                  <a:pt x="20566" y="13892"/>
                  <a:pt x="20523" y="13909"/>
                  <a:pt x="20490" y="13942"/>
                </a:cubicBezTo>
                <a:cubicBezTo>
                  <a:pt x="20423" y="14007"/>
                  <a:pt x="20423" y="14114"/>
                  <a:pt x="20490" y="14179"/>
                </a:cubicBezTo>
                <a:cubicBezTo>
                  <a:pt x="20556" y="14245"/>
                  <a:pt x="20664" y="14245"/>
                  <a:pt x="20730" y="14179"/>
                </a:cubicBezTo>
                <a:cubicBezTo>
                  <a:pt x="20797" y="14114"/>
                  <a:pt x="20797" y="14007"/>
                  <a:pt x="20730" y="13942"/>
                </a:cubicBezTo>
                <a:cubicBezTo>
                  <a:pt x="20697" y="13909"/>
                  <a:pt x="20653" y="13892"/>
                  <a:pt x="20610" y="13892"/>
                </a:cubicBezTo>
                <a:close/>
                <a:moveTo>
                  <a:pt x="21396" y="13892"/>
                </a:moveTo>
                <a:cubicBezTo>
                  <a:pt x="21353" y="13892"/>
                  <a:pt x="21309" y="13909"/>
                  <a:pt x="21276" y="13942"/>
                </a:cubicBezTo>
                <a:cubicBezTo>
                  <a:pt x="21209" y="14007"/>
                  <a:pt x="21209" y="14114"/>
                  <a:pt x="21276" y="14179"/>
                </a:cubicBezTo>
                <a:cubicBezTo>
                  <a:pt x="21342" y="14245"/>
                  <a:pt x="21450" y="14245"/>
                  <a:pt x="21517" y="14179"/>
                </a:cubicBezTo>
                <a:cubicBezTo>
                  <a:pt x="21583" y="14114"/>
                  <a:pt x="21583" y="14007"/>
                  <a:pt x="21517" y="13942"/>
                </a:cubicBezTo>
                <a:cubicBezTo>
                  <a:pt x="21483" y="13909"/>
                  <a:pt x="21440" y="13892"/>
                  <a:pt x="21396" y="13892"/>
                </a:cubicBezTo>
                <a:close/>
                <a:moveTo>
                  <a:pt x="169" y="14709"/>
                </a:moveTo>
                <a:cubicBezTo>
                  <a:pt x="126" y="14709"/>
                  <a:pt x="83" y="14726"/>
                  <a:pt x="49" y="14759"/>
                </a:cubicBezTo>
                <a:cubicBezTo>
                  <a:pt x="-17" y="14824"/>
                  <a:pt x="-17" y="14931"/>
                  <a:pt x="49" y="14997"/>
                </a:cubicBezTo>
                <a:cubicBezTo>
                  <a:pt x="116" y="15063"/>
                  <a:pt x="223" y="15063"/>
                  <a:pt x="290" y="14997"/>
                </a:cubicBezTo>
                <a:cubicBezTo>
                  <a:pt x="356" y="14931"/>
                  <a:pt x="356" y="14824"/>
                  <a:pt x="290" y="14759"/>
                </a:cubicBezTo>
                <a:cubicBezTo>
                  <a:pt x="256" y="14726"/>
                  <a:pt x="213" y="14709"/>
                  <a:pt x="169" y="14709"/>
                </a:cubicBezTo>
                <a:close/>
                <a:moveTo>
                  <a:pt x="955" y="14709"/>
                </a:moveTo>
                <a:cubicBezTo>
                  <a:pt x="912" y="14709"/>
                  <a:pt x="869" y="14726"/>
                  <a:pt x="836" y="14759"/>
                </a:cubicBezTo>
                <a:cubicBezTo>
                  <a:pt x="769" y="14824"/>
                  <a:pt x="769" y="14931"/>
                  <a:pt x="836" y="14997"/>
                </a:cubicBezTo>
                <a:cubicBezTo>
                  <a:pt x="902" y="15063"/>
                  <a:pt x="1009" y="15063"/>
                  <a:pt x="1076" y="14997"/>
                </a:cubicBezTo>
                <a:cubicBezTo>
                  <a:pt x="1142" y="14931"/>
                  <a:pt x="1142" y="14824"/>
                  <a:pt x="1076" y="14759"/>
                </a:cubicBezTo>
                <a:cubicBezTo>
                  <a:pt x="1043" y="14726"/>
                  <a:pt x="999" y="14709"/>
                  <a:pt x="955" y="14709"/>
                </a:cubicBezTo>
                <a:close/>
                <a:moveTo>
                  <a:pt x="1742" y="14709"/>
                </a:moveTo>
                <a:cubicBezTo>
                  <a:pt x="1698" y="14709"/>
                  <a:pt x="1654" y="14726"/>
                  <a:pt x="1621" y="14759"/>
                </a:cubicBezTo>
                <a:cubicBezTo>
                  <a:pt x="1555" y="14824"/>
                  <a:pt x="1555" y="14931"/>
                  <a:pt x="1621" y="14997"/>
                </a:cubicBezTo>
                <a:cubicBezTo>
                  <a:pt x="1688" y="15063"/>
                  <a:pt x="1796" y="15063"/>
                  <a:pt x="1862" y="14997"/>
                </a:cubicBezTo>
                <a:cubicBezTo>
                  <a:pt x="1928" y="14931"/>
                  <a:pt x="1928" y="14824"/>
                  <a:pt x="1862" y="14759"/>
                </a:cubicBezTo>
                <a:cubicBezTo>
                  <a:pt x="1829" y="14726"/>
                  <a:pt x="1785" y="14709"/>
                  <a:pt x="1742" y="14709"/>
                </a:cubicBezTo>
                <a:close/>
                <a:moveTo>
                  <a:pt x="2528" y="14709"/>
                </a:moveTo>
                <a:cubicBezTo>
                  <a:pt x="2484" y="14709"/>
                  <a:pt x="2441" y="14726"/>
                  <a:pt x="2408" y="14759"/>
                </a:cubicBezTo>
                <a:cubicBezTo>
                  <a:pt x="2341" y="14824"/>
                  <a:pt x="2341" y="14931"/>
                  <a:pt x="2408" y="14997"/>
                </a:cubicBezTo>
                <a:cubicBezTo>
                  <a:pt x="2474" y="15063"/>
                  <a:pt x="2582" y="15063"/>
                  <a:pt x="2648" y="14997"/>
                </a:cubicBezTo>
                <a:cubicBezTo>
                  <a:pt x="2715" y="14931"/>
                  <a:pt x="2715" y="14824"/>
                  <a:pt x="2648" y="14759"/>
                </a:cubicBezTo>
                <a:cubicBezTo>
                  <a:pt x="2615" y="14726"/>
                  <a:pt x="2571" y="14709"/>
                  <a:pt x="2528" y="14709"/>
                </a:cubicBezTo>
                <a:close/>
                <a:moveTo>
                  <a:pt x="3314" y="14709"/>
                </a:moveTo>
                <a:cubicBezTo>
                  <a:pt x="3271" y="14709"/>
                  <a:pt x="3227" y="14726"/>
                  <a:pt x="3194" y="14759"/>
                </a:cubicBezTo>
                <a:cubicBezTo>
                  <a:pt x="3127" y="14824"/>
                  <a:pt x="3127" y="14931"/>
                  <a:pt x="3194" y="14997"/>
                </a:cubicBezTo>
                <a:cubicBezTo>
                  <a:pt x="3260" y="15063"/>
                  <a:pt x="3368" y="15063"/>
                  <a:pt x="3434" y="14997"/>
                </a:cubicBezTo>
                <a:cubicBezTo>
                  <a:pt x="3500" y="14931"/>
                  <a:pt x="3500" y="14824"/>
                  <a:pt x="3434" y="14759"/>
                </a:cubicBezTo>
                <a:cubicBezTo>
                  <a:pt x="3401" y="14726"/>
                  <a:pt x="3358" y="14709"/>
                  <a:pt x="3314" y="14709"/>
                </a:cubicBezTo>
                <a:close/>
                <a:moveTo>
                  <a:pt x="4101" y="14709"/>
                </a:moveTo>
                <a:cubicBezTo>
                  <a:pt x="4057" y="14709"/>
                  <a:pt x="4013" y="14726"/>
                  <a:pt x="3980" y="14759"/>
                </a:cubicBezTo>
                <a:cubicBezTo>
                  <a:pt x="3914" y="14824"/>
                  <a:pt x="3914" y="14931"/>
                  <a:pt x="3980" y="14997"/>
                </a:cubicBezTo>
                <a:cubicBezTo>
                  <a:pt x="4047" y="15063"/>
                  <a:pt x="4154" y="15063"/>
                  <a:pt x="4220" y="14997"/>
                </a:cubicBezTo>
                <a:cubicBezTo>
                  <a:pt x="4287" y="14931"/>
                  <a:pt x="4287" y="14824"/>
                  <a:pt x="4220" y="14759"/>
                </a:cubicBezTo>
                <a:cubicBezTo>
                  <a:pt x="4187" y="14726"/>
                  <a:pt x="4144" y="14709"/>
                  <a:pt x="4101" y="14709"/>
                </a:cubicBezTo>
                <a:close/>
                <a:moveTo>
                  <a:pt x="4886" y="14709"/>
                </a:moveTo>
                <a:cubicBezTo>
                  <a:pt x="4843" y="14709"/>
                  <a:pt x="4800" y="14726"/>
                  <a:pt x="4766" y="14759"/>
                </a:cubicBezTo>
                <a:cubicBezTo>
                  <a:pt x="4700" y="14824"/>
                  <a:pt x="4700" y="14931"/>
                  <a:pt x="4766" y="14997"/>
                </a:cubicBezTo>
                <a:cubicBezTo>
                  <a:pt x="4833" y="15063"/>
                  <a:pt x="4940" y="15063"/>
                  <a:pt x="5007" y="14997"/>
                </a:cubicBezTo>
                <a:cubicBezTo>
                  <a:pt x="5073" y="14931"/>
                  <a:pt x="5073" y="14824"/>
                  <a:pt x="5007" y="14759"/>
                </a:cubicBezTo>
                <a:cubicBezTo>
                  <a:pt x="4973" y="14726"/>
                  <a:pt x="4930" y="14709"/>
                  <a:pt x="4886" y="14709"/>
                </a:cubicBezTo>
                <a:close/>
                <a:moveTo>
                  <a:pt x="5672" y="14709"/>
                </a:moveTo>
                <a:cubicBezTo>
                  <a:pt x="5629" y="14709"/>
                  <a:pt x="5586" y="14726"/>
                  <a:pt x="5553" y="14759"/>
                </a:cubicBezTo>
                <a:cubicBezTo>
                  <a:pt x="5486" y="14824"/>
                  <a:pt x="5486" y="14931"/>
                  <a:pt x="5553" y="14997"/>
                </a:cubicBezTo>
                <a:cubicBezTo>
                  <a:pt x="5619" y="15063"/>
                  <a:pt x="5726" y="15063"/>
                  <a:pt x="5793" y="14997"/>
                </a:cubicBezTo>
                <a:cubicBezTo>
                  <a:pt x="5859" y="14931"/>
                  <a:pt x="5859" y="14824"/>
                  <a:pt x="5793" y="14759"/>
                </a:cubicBezTo>
                <a:cubicBezTo>
                  <a:pt x="5760" y="14726"/>
                  <a:pt x="5716" y="14709"/>
                  <a:pt x="5672" y="14709"/>
                </a:cubicBezTo>
                <a:close/>
                <a:moveTo>
                  <a:pt x="6459" y="14709"/>
                </a:moveTo>
                <a:cubicBezTo>
                  <a:pt x="6415" y="14709"/>
                  <a:pt x="6372" y="14726"/>
                  <a:pt x="6338" y="14759"/>
                </a:cubicBezTo>
                <a:cubicBezTo>
                  <a:pt x="6272" y="14824"/>
                  <a:pt x="6272" y="14931"/>
                  <a:pt x="6338" y="14997"/>
                </a:cubicBezTo>
                <a:cubicBezTo>
                  <a:pt x="6405" y="15063"/>
                  <a:pt x="6513" y="15063"/>
                  <a:pt x="6579" y="14997"/>
                </a:cubicBezTo>
                <a:cubicBezTo>
                  <a:pt x="6646" y="14931"/>
                  <a:pt x="6646" y="14824"/>
                  <a:pt x="6579" y="14759"/>
                </a:cubicBezTo>
                <a:cubicBezTo>
                  <a:pt x="6546" y="14726"/>
                  <a:pt x="6502" y="14709"/>
                  <a:pt x="6459" y="14709"/>
                </a:cubicBezTo>
                <a:close/>
                <a:moveTo>
                  <a:pt x="7245" y="14709"/>
                </a:moveTo>
                <a:cubicBezTo>
                  <a:pt x="7202" y="14709"/>
                  <a:pt x="7158" y="14726"/>
                  <a:pt x="7125" y="14759"/>
                </a:cubicBezTo>
                <a:cubicBezTo>
                  <a:pt x="7058" y="14824"/>
                  <a:pt x="7058" y="14931"/>
                  <a:pt x="7125" y="14997"/>
                </a:cubicBezTo>
                <a:cubicBezTo>
                  <a:pt x="7191" y="15063"/>
                  <a:pt x="7299" y="15063"/>
                  <a:pt x="7365" y="14997"/>
                </a:cubicBezTo>
                <a:cubicBezTo>
                  <a:pt x="7432" y="14931"/>
                  <a:pt x="7432" y="14824"/>
                  <a:pt x="7365" y="14759"/>
                </a:cubicBezTo>
                <a:cubicBezTo>
                  <a:pt x="7332" y="14726"/>
                  <a:pt x="7289" y="14709"/>
                  <a:pt x="7245" y="14709"/>
                </a:cubicBezTo>
                <a:close/>
                <a:moveTo>
                  <a:pt x="8031" y="14709"/>
                </a:moveTo>
                <a:cubicBezTo>
                  <a:pt x="7988" y="14709"/>
                  <a:pt x="7944" y="14726"/>
                  <a:pt x="7911" y="14759"/>
                </a:cubicBezTo>
                <a:cubicBezTo>
                  <a:pt x="7845" y="14824"/>
                  <a:pt x="7845" y="14931"/>
                  <a:pt x="7911" y="14997"/>
                </a:cubicBezTo>
                <a:cubicBezTo>
                  <a:pt x="7977" y="15063"/>
                  <a:pt x="8085" y="15063"/>
                  <a:pt x="8151" y="14997"/>
                </a:cubicBezTo>
                <a:cubicBezTo>
                  <a:pt x="8217" y="14931"/>
                  <a:pt x="8217" y="14824"/>
                  <a:pt x="8151" y="14759"/>
                </a:cubicBezTo>
                <a:cubicBezTo>
                  <a:pt x="8118" y="14726"/>
                  <a:pt x="8075" y="14709"/>
                  <a:pt x="8031" y="14709"/>
                </a:cubicBezTo>
                <a:close/>
                <a:moveTo>
                  <a:pt x="8818" y="14709"/>
                </a:moveTo>
                <a:cubicBezTo>
                  <a:pt x="8774" y="14709"/>
                  <a:pt x="8730" y="14726"/>
                  <a:pt x="8697" y="14759"/>
                </a:cubicBezTo>
                <a:cubicBezTo>
                  <a:pt x="8631" y="14824"/>
                  <a:pt x="8631" y="14931"/>
                  <a:pt x="8697" y="14997"/>
                </a:cubicBezTo>
                <a:cubicBezTo>
                  <a:pt x="8764" y="15063"/>
                  <a:pt x="8871" y="15063"/>
                  <a:pt x="8937" y="14997"/>
                </a:cubicBezTo>
                <a:cubicBezTo>
                  <a:pt x="9004" y="14931"/>
                  <a:pt x="9004" y="14824"/>
                  <a:pt x="8937" y="14759"/>
                </a:cubicBezTo>
                <a:cubicBezTo>
                  <a:pt x="8904" y="14726"/>
                  <a:pt x="8861" y="14709"/>
                  <a:pt x="8818" y="14709"/>
                </a:cubicBezTo>
                <a:close/>
                <a:moveTo>
                  <a:pt x="9603" y="14709"/>
                </a:moveTo>
                <a:cubicBezTo>
                  <a:pt x="9560" y="14709"/>
                  <a:pt x="9517" y="14726"/>
                  <a:pt x="9483" y="14759"/>
                </a:cubicBezTo>
                <a:cubicBezTo>
                  <a:pt x="9417" y="14824"/>
                  <a:pt x="9417" y="14931"/>
                  <a:pt x="9483" y="14997"/>
                </a:cubicBezTo>
                <a:cubicBezTo>
                  <a:pt x="9550" y="15063"/>
                  <a:pt x="9657" y="15063"/>
                  <a:pt x="9724" y="14997"/>
                </a:cubicBezTo>
                <a:cubicBezTo>
                  <a:pt x="9790" y="14931"/>
                  <a:pt x="9790" y="14824"/>
                  <a:pt x="9724" y="14759"/>
                </a:cubicBezTo>
                <a:cubicBezTo>
                  <a:pt x="9690" y="14726"/>
                  <a:pt x="9647" y="14709"/>
                  <a:pt x="9603" y="14709"/>
                </a:cubicBezTo>
                <a:close/>
                <a:moveTo>
                  <a:pt x="10390" y="14709"/>
                </a:moveTo>
                <a:cubicBezTo>
                  <a:pt x="10346" y="14709"/>
                  <a:pt x="10303" y="14726"/>
                  <a:pt x="10270" y="14759"/>
                </a:cubicBezTo>
                <a:cubicBezTo>
                  <a:pt x="10203" y="14824"/>
                  <a:pt x="10203" y="14931"/>
                  <a:pt x="10270" y="14997"/>
                </a:cubicBezTo>
                <a:cubicBezTo>
                  <a:pt x="10336" y="15063"/>
                  <a:pt x="10444" y="15063"/>
                  <a:pt x="10510" y="14997"/>
                </a:cubicBezTo>
                <a:cubicBezTo>
                  <a:pt x="10576" y="14931"/>
                  <a:pt x="10576" y="14824"/>
                  <a:pt x="10510" y="14759"/>
                </a:cubicBezTo>
                <a:cubicBezTo>
                  <a:pt x="10477" y="14726"/>
                  <a:pt x="10433" y="14709"/>
                  <a:pt x="10390" y="14709"/>
                </a:cubicBezTo>
                <a:close/>
                <a:moveTo>
                  <a:pt x="11176" y="14709"/>
                </a:moveTo>
                <a:cubicBezTo>
                  <a:pt x="11132" y="14709"/>
                  <a:pt x="11089" y="14726"/>
                  <a:pt x="11055" y="14759"/>
                </a:cubicBezTo>
                <a:cubicBezTo>
                  <a:pt x="10989" y="14824"/>
                  <a:pt x="10989" y="14931"/>
                  <a:pt x="11055" y="14997"/>
                </a:cubicBezTo>
                <a:cubicBezTo>
                  <a:pt x="11122" y="15063"/>
                  <a:pt x="11230" y="15063"/>
                  <a:pt x="11296" y="14997"/>
                </a:cubicBezTo>
                <a:cubicBezTo>
                  <a:pt x="11363" y="14931"/>
                  <a:pt x="11363" y="14824"/>
                  <a:pt x="11296" y="14759"/>
                </a:cubicBezTo>
                <a:cubicBezTo>
                  <a:pt x="11263" y="14726"/>
                  <a:pt x="11219" y="14709"/>
                  <a:pt x="11176" y="14709"/>
                </a:cubicBezTo>
                <a:close/>
                <a:moveTo>
                  <a:pt x="11962" y="14709"/>
                </a:moveTo>
                <a:cubicBezTo>
                  <a:pt x="11919" y="14709"/>
                  <a:pt x="11875" y="14726"/>
                  <a:pt x="11842" y="14759"/>
                </a:cubicBezTo>
                <a:cubicBezTo>
                  <a:pt x="11775" y="14824"/>
                  <a:pt x="11775" y="14931"/>
                  <a:pt x="11842" y="14997"/>
                </a:cubicBezTo>
                <a:cubicBezTo>
                  <a:pt x="11908" y="15063"/>
                  <a:pt x="12016" y="15063"/>
                  <a:pt x="12083" y="14997"/>
                </a:cubicBezTo>
                <a:cubicBezTo>
                  <a:pt x="12149" y="14931"/>
                  <a:pt x="12149" y="14824"/>
                  <a:pt x="12083" y="14759"/>
                </a:cubicBezTo>
                <a:cubicBezTo>
                  <a:pt x="12049" y="14726"/>
                  <a:pt x="12006" y="14709"/>
                  <a:pt x="11962" y="14709"/>
                </a:cubicBezTo>
                <a:close/>
                <a:moveTo>
                  <a:pt x="12748" y="14709"/>
                </a:moveTo>
                <a:cubicBezTo>
                  <a:pt x="12705" y="14709"/>
                  <a:pt x="12661" y="14726"/>
                  <a:pt x="12628" y="14759"/>
                </a:cubicBezTo>
                <a:cubicBezTo>
                  <a:pt x="12562" y="14824"/>
                  <a:pt x="12562" y="14931"/>
                  <a:pt x="12628" y="14997"/>
                </a:cubicBezTo>
                <a:cubicBezTo>
                  <a:pt x="12694" y="15063"/>
                  <a:pt x="12802" y="15063"/>
                  <a:pt x="12868" y="14997"/>
                </a:cubicBezTo>
                <a:cubicBezTo>
                  <a:pt x="12935" y="14931"/>
                  <a:pt x="12935" y="14824"/>
                  <a:pt x="12868" y="14759"/>
                </a:cubicBezTo>
                <a:cubicBezTo>
                  <a:pt x="12835" y="14726"/>
                  <a:pt x="12792" y="14709"/>
                  <a:pt x="12748" y="14709"/>
                </a:cubicBezTo>
                <a:close/>
                <a:moveTo>
                  <a:pt x="13535" y="14709"/>
                </a:moveTo>
                <a:cubicBezTo>
                  <a:pt x="13491" y="14709"/>
                  <a:pt x="13447" y="14726"/>
                  <a:pt x="13414" y="14759"/>
                </a:cubicBezTo>
                <a:cubicBezTo>
                  <a:pt x="13348" y="14824"/>
                  <a:pt x="13348" y="14931"/>
                  <a:pt x="13414" y="14997"/>
                </a:cubicBezTo>
                <a:cubicBezTo>
                  <a:pt x="13481" y="15063"/>
                  <a:pt x="13588" y="15063"/>
                  <a:pt x="13654" y="14997"/>
                </a:cubicBezTo>
                <a:cubicBezTo>
                  <a:pt x="13721" y="14931"/>
                  <a:pt x="13721" y="14824"/>
                  <a:pt x="13654" y="14759"/>
                </a:cubicBezTo>
                <a:cubicBezTo>
                  <a:pt x="13621" y="14726"/>
                  <a:pt x="13578" y="14709"/>
                  <a:pt x="13535" y="14709"/>
                </a:cubicBezTo>
                <a:close/>
                <a:moveTo>
                  <a:pt x="14320" y="14709"/>
                </a:moveTo>
                <a:cubicBezTo>
                  <a:pt x="14277" y="14709"/>
                  <a:pt x="14234" y="14726"/>
                  <a:pt x="14201" y="14759"/>
                </a:cubicBezTo>
                <a:cubicBezTo>
                  <a:pt x="14134" y="14824"/>
                  <a:pt x="14134" y="14931"/>
                  <a:pt x="14201" y="14997"/>
                </a:cubicBezTo>
                <a:cubicBezTo>
                  <a:pt x="14267" y="15063"/>
                  <a:pt x="14374" y="15063"/>
                  <a:pt x="14441" y="14997"/>
                </a:cubicBezTo>
                <a:cubicBezTo>
                  <a:pt x="14507" y="14931"/>
                  <a:pt x="14507" y="14824"/>
                  <a:pt x="14441" y="14759"/>
                </a:cubicBezTo>
                <a:cubicBezTo>
                  <a:pt x="14408" y="14726"/>
                  <a:pt x="14364" y="14709"/>
                  <a:pt x="14320" y="14709"/>
                </a:cubicBezTo>
                <a:close/>
                <a:moveTo>
                  <a:pt x="15107" y="14709"/>
                </a:moveTo>
                <a:cubicBezTo>
                  <a:pt x="15063" y="14709"/>
                  <a:pt x="15019" y="14726"/>
                  <a:pt x="14986" y="14759"/>
                </a:cubicBezTo>
                <a:cubicBezTo>
                  <a:pt x="14920" y="14824"/>
                  <a:pt x="14920" y="14931"/>
                  <a:pt x="14986" y="14997"/>
                </a:cubicBezTo>
                <a:cubicBezTo>
                  <a:pt x="15053" y="15063"/>
                  <a:pt x="15161" y="15063"/>
                  <a:pt x="15227" y="14997"/>
                </a:cubicBezTo>
                <a:cubicBezTo>
                  <a:pt x="15293" y="14931"/>
                  <a:pt x="15293" y="14824"/>
                  <a:pt x="15227" y="14759"/>
                </a:cubicBezTo>
                <a:cubicBezTo>
                  <a:pt x="15194" y="14726"/>
                  <a:pt x="15150" y="14709"/>
                  <a:pt x="15107" y="14709"/>
                </a:cubicBezTo>
                <a:close/>
                <a:moveTo>
                  <a:pt x="15893" y="14709"/>
                </a:moveTo>
                <a:cubicBezTo>
                  <a:pt x="15849" y="14709"/>
                  <a:pt x="15806" y="14726"/>
                  <a:pt x="15772" y="14759"/>
                </a:cubicBezTo>
                <a:cubicBezTo>
                  <a:pt x="15706" y="14824"/>
                  <a:pt x="15706" y="14931"/>
                  <a:pt x="15772" y="14997"/>
                </a:cubicBezTo>
                <a:cubicBezTo>
                  <a:pt x="15839" y="15063"/>
                  <a:pt x="15947" y="15063"/>
                  <a:pt x="16013" y="14997"/>
                </a:cubicBezTo>
                <a:cubicBezTo>
                  <a:pt x="16080" y="14931"/>
                  <a:pt x="16080" y="14824"/>
                  <a:pt x="16013" y="14759"/>
                </a:cubicBezTo>
                <a:cubicBezTo>
                  <a:pt x="15980" y="14726"/>
                  <a:pt x="15936" y="14709"/>
                  <a:pt x="15893" y="14709"/>
                </a:cubicBezTo>
                <a:close/>
                <a:moveTo>
                  <a:pt x="16679" y="14709"/>
                </a:moveTo>
                <a:cubicBezTo>
                  <a:pt x="16636" y="14709"/>
                  <a:pt x="16592" y="14726"/>
                  <a:pt x="16559" y="14759"/>
                </a:cubicBezTo>
                <a:cubicBezTo>
                  <a:pt x="16492" y="14824"/>
                  <a:pt x="16492" y="14931"/>
                  <a:pt x="16559" y="14997"/>
                </a:cubicBezTo>
                <a:cubicBezTo>
                  <a:pt x="16625" y="15063"/>
                  <a:pt x="16733" y="15063"/>
                  <a:pt x="16800" y="14997"/>
                </a:cubicBezTo>
                <a:cubicBezTo>
                  <a:pt x="16866" y="14931"/>
                  <a:pt x="16866" y="14824"/>
                  <a:pt x="16800" y="14759"/>
                </a:cubicBezTo>
                <a:cubicBezTo>
                  <a:pt x="16766" y="14726"/>
                  <a:pt x="16723" y="14709"/>
                  <a:pt x="16679" y="14709"/>
                </a:cubicBezTo>
                <a:close/>
                <a:moveTo>
                  <a:pt x="17465" y="14709"/>
                </a:moveTo>
                <a:cubicBezTo>
                  <a:pt x="17422" y="14709"/>
                  <a:pt x="17378" y="14726"/>
                  <a:pt x="17345" y="14759"/>
                </a:cubicBezTo>
                <a:cubicBezTo>
                  <a:pt x="17279" y="14824"/>
                  <a:pt x="17279" y="14931"/>
                  <a:pt x="17345" y="14997"/>
                </a:cubicBezTo>
                <a:cubicBezTo>
                  <a:pt x="17411" y="15063"/>
                  <a:pt x="17519" y="15063"/>
                  <a:pt x="17585" y="14997"/>
                </a:cubicBezTo>
                <a:cubicBezTo>
                  <a:pt x="17652" y="14931"/>
                  <a:pt x="17652" y="14824"/>
                  <a:pt x="17585" y="14759"/>
                </a:cubicBezTo>
                <a:cubicBezTo>
                  <a:pt x="17552" y="14726"/>
                  <a:pt x="17509" y="14709"/>
                  <a:pt x="17465" y="14709"/>
                </a:cubicBezTo>
                <a:close/>
                <a:moveTo>
                  <a:pt x="18252" y="14709"/>
                </a:moveTo>
                <a:cubicBezTo>
                  <a:pt x="18208" y="14709"/>
                  <a:pt x="18165" y="14726"/>
                  <a:pt x="18131" y="14759"/>
                </a:cubicBezTo>
                <a:cubicBezTo>
                  <a:pt x="18065" y="14824"/>
                  <a:pt x="18065" y="14931"/>
                  <a:pt x="18131" y="14997"/>
                </a:cubicBezTo>
                <a:cubicBezTo>
                  <a:pt x="18198" y="15063"/>
                  <a:pt x="18305" y="15063"/>
                  <a:pt x="18371" y="14997"/>
                </a:cubicBezTo>
                <a:cubicBezTo>
                  <a:pt x="18438" y="14931"/>
                  <a:pt x="18438" y="14824"/>
                  <a:pt x="18371" y="14759"/>
                </a:cubicBezTo>
                <a:cubicBezTo>
                  <a:pt x="18338" y="14726"/>
                  <a:pt x="18295" y="14709"/>
                  <a:pt x="18252" y="14709"/>
                </a:cubicBezTo>
                <a:close/>
                <a:moveTo>
                  <a:pt x="19037" y="14709"/>
                </a:moveTo>
                <a:cubicBezTo>
                  <a:pt x="18994" y="14709"/>
                  <a:pt x="18951" y="14726"/>
                  <a:pt x="18918" y="14759"/>
                </a:cubicBezTo>
                <a:cubicBezTo>
                  <a:pt x="18851" y="14824"/>
                  <a:pt x="18851" y="14931"/>
                  <a:pt x="18918" y="14997"/>
                </a:cubicBezTo>
                <a:cubicBezTo>
                  <a:pt x="18984" y="15063"/>
                  <a:pt x="19091" y="15063"/>
                  <a:pt x="19158" y="14997"/>
                </a:cubicBezTo>
                <a:cubicBezTo>
                  <a:pt x="19224" y="14931"/>
                  <a:pt x="19224" y="14824"/>
                  <a:pt x="19158" y="14759"/>
                </a:cubicBezTo>
                <a:cubicBezTo>
                  <a:pt x="19125" y="14726"/>
                  <a:pt x="19081" y="14709"/>
                  <a:pt x="19037" y="14709"/>
                </a:cubicBezTo>
                <a:close/>
                <a:moveTo>
                  <a:pt x="19824" y="14709"/>
                </a:moveTo>
                <a:cubicBezTo>
                  <a:pt x="19780" y="14709"/>
                  <a:pt x="19736" y="14726"/>
                  <a:pt x="19703" y="14759"/>
                </a:cubicBezTo>
                <a:cubicBezTo>
                  <a:pt x="19637" y="14824"/>
                  <a:pt x="19637" y="14931"/>
                  <a:pt x="19703" y="14997"/>
                </a:cubicBezTo>
                <a:cubicBezTo>
                  <a:pt x="19770" y="15063"/>
                  <a:pt x="19878" y="15063"/>
                  <a:pt x="19944" y="14997"/>
                </a:cubicBezTo>
                <a:cubicBezTo>
                  <a:pt x="20010" y="14931"/>
                  <a:pt x="20010" y="14824"/>
                  <a:pt x="19944" y="14759"/>
                </a:cubicBezTo>
                <a:cubicBezTo>
                  <a:pt x="19911" y="14726"/>
                  <a:pt x="19867" y="14709"/>
                  <a:pt x="19824" y="14709"/>
                </a:cubicBezTo>
                <a:close/>
                <a:moveTo>
                  <a:pt x="20610" y="14709"/>
                </a:moveTo>
                <a:cubicBezTo>
                  <a:pt x="20566" y="14709"/>
                  <a:pt x="20523" y="14726"/>
                  <a:pt x="20490" y="14759"/>
                </a:cubicBezTo>
                <a:cubicBezTo>
                  <a:pt x="20423" y="14824"/>
                  <a:pt x="20423" y="14931"/>
                  <a:pt x="20490" y="14997"/>
                </a:cubicBezTo>
                <a:cubicBezTo>
                  <a:pt x="20556" y="15063"/>
                  <a:pt x="20664" y="15063"/>
                  <a:pt x="20730" y="14997"/>
                </a:cubicBezTo>
                <a:cubicBezTo>
                  <a:pt x="20797" y="14931"/>
                  <a:pt x="20797" y="14824"/>
                  <a:pt x="20730" y="14759"/>
                </a:cubicBezTo>
                <a:cubicBezTo>
                  <a:pt x="20697" y="14726"/>
                  <a:pt x="20653" y="14709"/>
                  <a:pt x="20610" y="14709"/>
                </a:cubicBezTo>
                <a:close/>
                <a:moveTo>
                  <a:pt x="21396" y="14709"/>
                </a:moveTo>
                <a:cubicBezTo>
                  <a:pt x="21353" y="14709"/>
                  <a:pt x="21309" y="14726"/>
                  <a:pt x="21276" y="14759"/>
                </a:cubicBezTo>
                <a:cubicBezTo>
                  <a:pt x="21209" y="14824"/>
                  <a:pt x="21209" y="14931"/>
                  <a:pt x="21276" y="14997"/>
                </a:cubicBezTo>
                <a:cubicBezTo>
                  <a:pt x="21342" y="15063"/>
                  <a:pt x="21450" y="15063"/>
                  <a:pt x="21517" y="14997"/>
                </a:cubicBezTo>
                <a:cubicBezTo>
                  <a:pt x="21583" y="14931"/>
                  <a:pt x="21583" y="14824"/>
                  <a:pt x="21517" y="14759"/>
                </a:cubicBezTo>
                <a:cubicBezTo>
                  <a:pt x="21483" y="14726"/>
                  <a:pt x="21440" y="14709"/>
                  <a:pt x="21396" y="14709"/>
                </a:cubicBezTo>
                <a:close/>
                <a:moveTo>
                  <a:pt x="169" y="15527"/>
                </a:moveTo>
                <a:cubicBezTo>
                  <a:pt x="126" y="15527"/>
                  <a:pt x="83" y="15543"/>
                  <a:pt x="49" y="15576"/>
                </a:cubicBezTo>
                <a:cubicBezTo>
                  <a:pt x="-17" y="15641"/>
                  <a:pt x="-17" y="15748"/>
                  <a:pt x="49" y="15814"/>
                </a:cubicBezTo>
                <a:cubicBezTo>
                  <a:pt x="116" y="15880"/>
                  <a:pt x="223" y="15880"/>
                  <a:pt x="290" y="15814"/>
                </a:cubicBezTo>
                <a:cubicBezTo>
                  <a:pt x="356" y="15748"/>
                  <a:pt x="356" y="15641"/>
                  <a:pt x="290" y="15576"/>
                </a:cubicBezTo>
                <a:cubicBezTo>
                  <a:pt x="256" y="15543"/>
                  <a:pt x="213" y="15527"/>
                  <a:pt x="169" y="15527"/>
                </a:cubicBezTo>
                <a:close/>
                <a:moveTo>
                  <a:pt x="955" y="15527"/>
                </a:moveTo>
                <a:cubicBezTo>
                  <a:pt x="912" y="15527"/>
                  <a:pt x="869" y="15543"/>
                  <a:pt x="836" y="15576"/>
                </a:cubicBezTo>
                <a:cubicBezTo>
                  <a:pt x="769" y="15641"/>
                  <a:pt x="769" y="15748"/>
                  <a:pt x="836" y="15814"/>
                </a:cubicBezTo>
                <a:cubicBezTo>
                  <a:pt x="902" y="15880"/>
                  <a:pt x="1009" y="15880"/>
                  <a:pt x="1076" y="15814"/>
                </a:cubicBezTo>
                <a:cubicBezTo>
                  <a:pt x="1142" y="15748"/>
                  <a:pt x="1142" y="15641"/>
                  <a:pt x="1076" y="15576"/>
                </a:cubicBezTo>
                <a:cubicBezTo>
                  <a:pt x="1043" y="15543"/>
                  <a:pt x="999" y="15527"/>
                  <a:pt x="955" y="15527"/>
                </a:cubicBezTo>
                <a:close/>
                <a:moveTo>
                  <a:pt x="1742" y="15527"/>
                </a:moveTo>
                <a:cubicBezTo>
                  <a:pt x="1698" y="15527"/>
                  <a:pt x="1654" y="15543"/>
                  <a:pt x="1621" y="15576"/>
                </a:cubicBezTo>
                <a:cubicBezTo>
                  <a:pt x="1555" y="15641"/>
                  <a:pt x="1555" y="15748"/>
                  <a:pt x="1621" y="15814"/>
                </a:cubicBezTo>
                <a:cubicBezTo>
                  <a:pt x="1688" y="15880"/>
                  <a:pt x="1796" y="15880"/>
                  <a:pt x="1862" y="15814"/>
                </a:cubicBezTo>
                <a:cubicBezTo>
                  <a:pt x="1928" y="15748"/>
                  <a:pt x="1928" y="15641"/>
                  <a:pt x="1862" y="15576"/>
                </a:cubicBezTo>
                <a:cubicBezTo>
                  <a:pt x="1829" y="15543"/>
                  <a:pt x="1785" y="15527"/>
                  <a:pt x="1742" y="15527"/>
                </a:cubicBezTo>
                <a:close/>
                <a:moveTo>
                  <a:pt x="2528" y="15527"/>
                </a:moveTo>
                <a:cubicBezTo>
                  <a:pt x="2484" y="15527"/>
                  <a:pt x="2441" y="15543"/>
                  <a:pt x="2408" y="15576"/>
                </a:cubicBezTo>
                <a:cubicBezTo>
                  <a:pt x="2341" y="15641"/>
                  <a:pt x="2341" y="15748"/>
                  <a:pt x="2408" y="15814"/>
                </a:cubicBezTo>
                <a:cubicBezTo>
                  <a:pt x="2474" y="15880"/>
                  <a:pt x="2582" y="15880"/>
                  <a:pt x="2648" y="15814"/>
                </a:cubicBezTo>
                <a:cubicBezTo>
                  <a:pt x="2715" y="15748"/>
                  <a:pt x="2715" y="15641"/>
                  <a:pt x="2648" y="15576"/>
                </a:cubicBezTo>
                <a:cubicBezTo>
                  <a:pt x="2615" y="15543"/>
                  <a:pt x="2571" y="15527"/>
                  <a:pt x="2528" y="15527"/>
                </a:cubicBezTo>
                <a:close/>
                <a:moveTo>
                  <a:pt x="3314" y="15527"/>
                </a:moveTo>
                <a:cubicBezTo>
                  <a:pt x="3271" y="15527"/>
                  <a:pt x="3227" y="15543"/>
                  <a:pt x="3194" y="15576"/>
                </a:cubicBezTo>
                <a:cubicBezTo>
                  <a:pt x="3127" y="15641"/>
                  <a:pt x="3127" y="15748"/>
                  <a:pt x="3194" y="15814"/>
                </a:cubicBezTo>
                <a:cubicBezTo>
                  <a:pt x="3260" y="15880"/>
                  <a:pt x="3368" y="15880"/>
                  <a:pt x="3434" y="15814"/>
                </a:cubicBezTo>
                <a:cubicBezTo>
                  <a:pt x="3500" y="15748"/>
                  <a:pt x="3500" y="15641"/>
                  <a:pt x="3434" y="15576"/>
                </a:cubicBezTo>
                <a:cubicBezTo>
                  <a:pt x="3401" y="15543"/>
                  <a:pt x="3358" y="15527"/>
                  <a:pt x="3314" y="15527"/>
                </a:cubicBezTo>
                <a:close/>
                <a:moveTo>
                  <a:pt x="4101" y="15527"/>
                </a:moveTo>
                <a:cubicBezTo>
                  <a:pt x="4057" y="15527"/>
                  <a:pt x="4013" y="15543"/>
                  <a:pt x="3980" y="15576"/>
                </a:cubicBezTo>
                <a:cubicBezTo>
                  <a:pt x="3914" y="15641"/>
                  <a:pt x="3914" y="15748"/>
                  <a:pt x="3980" y="15814"/>
                </a:cubicBezTo>
                <a:cubicBezTo>
                  <a:pt x="4047" y="15880"/>
                  <a:pt x="4154" y="15880"/>
                  <a:pt x="4220" y="15814"/>
                </a:cubicBezTo>
                <a:cubicBezTo>
                  <a:pt x="4287" y="15748"/>
                  <a:pt x="4287" y="15641"/>
                  <a:pt x="4220" y="15576"/>
                </a:cubicBezTo>
                <a:cubicBezTo>
                  <a:pt x="4187" y="15543"/>
                  <a:pt x="4144" y="15527"/>
                  <a:pt x="4101" y="15527"/>
                </a:cubicBezTo>
                <a:close/>
                <a:moveTo>
                  <a:pt x="4886" y="15527"/>
                </a:moveTo>
                <a:cubicBezTo>
                  <a:pt x="4843" y="15527"/>
                  <a:pt x="4800" y="15543"/>
                  <a:pt x="4766" y="15576"/>
                </a:cubicBezTo>
                <a:cubicBezTo>
                  <a:pt x="4700" y="15641"/>
                  <a:pt x="4700" y="15748"/>
                  <a:pt x="4766" y="15814"/>
                </a:cubicBezTo>
                <a:cubicBezTo>
                  <a:pt x="4833" y="15880"/>
                  <a:pt x="4940" y="15880"/>
                  <a:pt x="5007" y="15814"/>
                </a:cubicBezTo>
                <a:cubicBezTo>
                  <a:pt x="5073" y="15748"/>
                  <a:pt x="5073" y="15641"/>
                  <a:pt x="5007" y="15576"/>
                </a:cubicBezTo>
                <a:cubicBezTo>
                  <a:pt x="4973" y="15543"/>
                  <a:pt x="4930" y="15527"/>
                  <a:pt x="4886" y="15527"/>
                </a:cubicBezTo>
                <a:close/>
                <a:moveTo>
                  <a:pt x="5672" y="15527"/>
                </a:moveTo>
                <a:cubicBezTo>
                  <a:pt x="5629" y="15527"/>
                  <a:pt x="5586" y="15543"/>
                  <a:pt x="5553" y="15576"/>
                </a:cubicBezTo>
                <a:cubicBezTo>
                  <a:pt x="5486" y="15641"/>
                  <a:pt x="5486" y="15748"/>
                  <a:pt x="5553" y="15814"/>
                </a:cubicBezTo>
                <a:cubicBezTo>
                  <a:pt x="5619" y="15880"/>
                  <a:pt x="5726" y="15880"/>
                  <a:pt x="5793" y="15814"/>
                </a:cubicBezTo>
                <a:cubicBezTo>
                  <a:pt x="5859" y="15748"/>
                  <a:pt x="5859" y="15641"/>
                  <a:pt x="5793" y="15576"/>
                </a:cubicBezTo>
                <a:cubicBezTo>
                  <a:pt x="5760" y="15543"/>
                  <a:pt x="5716" y="15527"/>
                  <a:pt x="5672" y="15527"/>
                </a:cubicBezTo>
                <a:close/>
                <a:moveTo>
                  <a:pt x="6459" y="15527"/>
                </a:moveTo>
                <a:cubicBezTo>
                  <a:pt x="6415" y="15527"/>
                  <a:pt x="6372" y="15543"/>
                  <a:pt x="6338" y="15576"/>
                </a:cubicBezTo>
                <a:cubicBezTo>
                  <a:pt x="6272" y="15641"/>
                  <a:pt x="6272" y="15748"/>
                  <a:pt x="6338" y="15814"/>
                </a:cubicBezTo>
                <a:cubicBezTo>
                  <a:pt x="6405" y="15880"/>
                  <a:pt x="6513" y="15880"/>
                  <a:pt x="6579" y="15814"/>
                </a:cubicBezTo>
                <a:cubicBezTo>
                  <a:pt x="6646" y="15748"/>
                  <a:pt x="6646" y="15641"/>
                  <a:pt x="6579" y="15576"/>
                </a:cubicBezTo>
                <a:cubicBezTo>
                  <a:pt x="6546" y="15543"/>
                  <a:pt x="6502" y="15527"/>
                  <a:pt x="6459" y="15527"/>
                </a:cubicBezTo>
                <a:close/>
                <a:moveTo>
                  <a:pt x="7245" y="15527"/>
                </a:moveTo>
                <a:cubicBezTo>
                  <a:pt x="7202" y="15527"/>
                  <a:pt x="7158" y="15543"/>
                  <a:pt x="7125" y="15576"/>
                </a:cubicBezTo>
                <a:cubicBezTo>
                  <a:pt x="7058" y="15641"/>
                  <a:pt x="7058" y="15748"/>
                  <a:pt x="7125" y="15814"/>
                </a:cubicBezTo>
                <a:cubicBezTo>
                  <a:pt x="7191" y="15880"/>
                  <a:pt x="7299" y="15880"/>
                  <a:pt x="7365" y="15814"/>
                </a:cubicBezTo>
                <a:cubicBezTo>
                  <a:pt x="7432" y="15748"/>
                  <a:pt x="7432" y="15641"/>
                  <a:pt x="7365" y="15576"/>
                </a:cubicBezTo>
                <a:cubicBezTo>
                  <a:pt x="7332" y="15543"/>
                  <a:pt x="7289" y="15527"/>
                  <a:pt x="7245" y="15527"/>
                </a:cubicBezTo>
                <a:close/>
                <a:moveTo>
                  <a:pt x="8031" y="15527"/>
                </a:moveTo>
                <a:cubicBezTo>
                  <a:pt x="7988" y="15527"/>
                  <a:pt x="7944" y="15543"/>
                  <a:pt x="7911" y="15576"/>
                </a:cubicBezTo>
                <a:cubicBezTo>
                  <a:pt x="7845" y="15641"/>
                  <a:pt x="7845" y="15748"/>
                  <a:pt x="7911" y="15814"/>
                </a:cubicBezTo>
                <a:cubicBezTo>
                  <a:pt x="7977" y="15880"/>
                  <a:pt x="8085" y="15880"/>
                  <a:pt x="8151" y="15814"/>
                </a:cubicBezTo>
                <a:cubicBezTo>
                  <a:pt x="8217" y="15748"/>
                  <a:pt x="8217" y="15641"/>
                  <a:pt x="8151" y="15576"/>
                </a:cubicBezTo>
                <a:cubicBezTo>
                  <a:pt x="8118" y="15543"/>
                  <a:pt x="8075" y="15527"/>
                  <a:pt x="8031" y="15527"/>
                </a:cubicBezTo>
                <a:close/>
                <a:moveTo>
                  <a:pt x="8818" y="15527"/>
                </a:moveTo>
                <a:cubicBezTo>
                  <a:pt x="8774" y="15527"/>
                  <a:pt x="8730" y="15543"/>
                  <a:pt x="8697" y="15576"/>
                </a:cubicBezTo>
                <a:cubicBezTo>
                  <a:pt x="8631" y="15641"/>
                  <a:pt x="8631" y="15748"/>
                  <a:pt x="8697" y="15814"/>
                </a:cubicBezTo>
                <a:cubicBezTo>
                  <a:pt x="8764" y="15880"/>
                  <a:pt x="8871" y="15880"/>
                  <a:pt x="8937" y="15814"/>
                </a:cubicBezTo>
                <a:cubicBezTo>
                  <a:pt x="9004" y="15748"/>
                  <a:pt x="9004" y="15641"/>
                  <a:pt x="8937" y="15576"/>
                </a:cubicBezTo>
                <a:cubicBezTo>
                  <a:pt x="8904" y="15543"/>
                  <a:pt x="8861" y="15527"/>
                  <a:pt x="8818" y="15527"/>
                </a:cubicBezTo>
                <a:close/>
                <a:moveTo>
                  <a:pt x="9603" y="15527"/>
                </a:moveTo>
                <a:cubicBezTo>
                  <a:pt x="9560" y="15527"/>
                  <a:pt x="9517" y="15543"/>
                  <a:pt x="9483" y="15576"/>
                </a:cubicBezTo>
                <a:cubicBezTo>
                  <a:pt x="9417" y="15641"/>
                  <a:pt x="9417" y="15748"/>
                  <a:pt x="9483" y="15814"/>
                </a:cubicBezTo>
                <a:cubicBezTo>
                  <a:pt x="9550" y="15880"/>
                  <a:pt x="9657" y="15880"/>
                  <a:pt x="9724" y="15814"/>
                </a:cubicBezTo>
                <a:cubicBezTo>
                  <a:pt x="9790" y="15748"/>
                  <a:pt x="9790" y="15641"/>
                  <a:pt x="9724" y="15576"/>
                </a:cubicBezTo>
                <a:cubicBezTo>
                  <a:pt x="9690" y="15543"/>
                  <a:pt x="9647" y="15527"/>
                  <a:pt x="9603" y="15527"/>
                </a:cubicBezTo>
                <a:close/>
                <a:moveTo>
                  <a:pt x="10390" y="15527"/>
                </a:moveTo>
                <a:cubicBezTo>
                  <a:pt x="10346" y="15527"/>
                  <a:pt x="10303" y="15543"/>
                  <a:pt x="10270" y="15576"/>
                </a:cubicBezTo>
                <a:cubicBezTo>
                  <a:pt x="10203" y="15641"/>
                  <a:pt x="10203" y="15748"/>
                  <a:pt x="10270" y="15814"/>
                </a:cubicBezTo>
                <a:cubicBezTo>
                  <a:pt x="10336" y="15880"/>
                  <a:pt x="10444" y="15880"/>
                  <a:pt x="10510" y="15814"/>
                </a:cubicBezTo>
                <a:cubicBezTo>
                  <a:pt x="10576" y="15748"/>
                  <a:pt x="10576" y="15641"/>
                  <a:pt x="10510" y="15576"/>
                </a:cubicBezTo>
                <a:cubicBezTo>
                  <a:pt x="10477" y="15543"/>
                  <a:pt x="10433" y="15527"/>
                  <a:pt x="10390" y="15527"/>
                </a:cubicBezTo>
                <a:close/>
                <a:moveTo>
                  <a:pt x="11176" y="15527"/>
                </a:moveTo>
                <a:cubicBezTo>
                  <a:pt x="11132" y="15527"/>
                  <a:pt x="11089" y="15543"/>
                  <a:pt x="11055" y="15576"/>
                </a:cubicBezTo>
                <a:cubicBezTo>
                  <a:pt x="10989" y="15641"/>
                  <a:pt x="10989" y="15748"/>
                  <a:pt x="11055" y="15814"/>
                </a:cubicBezTo>
                <a:cubicBezTo>
                  <a:pt x="11122" y="15880"/>
                  <a:pt x="11230" y="15880"/>
                  <a:pt x="11296" y="15814"/>
                </a:cubicBezTo>
                <a:cubicBezTo>
                  <a:pt x="11363" y="15748"/>
                  <a:pt x="11363" y="15641"/>
                  <a:pt x="11296" y="15576"/>
                </a:cubicBezTo>
                <a:cubicBezTo>
                  <a:pt x="11263" y="15543"/>
                  <a:pt x="11219" y="15527"/>
                  <a:pt x="11176" y="15527"/>
                </a:cubicBezTo>
                <a:close/>
                <a:moveTo>
                  <a:pt x="11962" y="15527"/>
                </a:moveTo>
                <a:cubicBezTo>
                  <a:pt x="11919" y="15527"/>
                  <a:pt x="11875" y="15543"/>
                  <a:pt x="11842" y="15576"/>
                </a:cubicBezTo>
                <a:cubicBezTo>
                  <a:pt x="11775" y="15641"/>
                  <a:pt x="11775" y="15748"/>
                  <a:pt x="11842" y="15814"/>
                </a:cubicBezTo>
                <a:cubicBezTo>
                  <a:pt x="11908" y="15880"/>
                  <a:pt x="12016" y="15880"/>
                  <a:pt x="12083" y="15814"/>
                </a:cubicBezTo>
                <a:cubicBezTo>
                  <a:pt x="12149" y="15748"/>
                  <a:pt x="12149" y="15641"/>
                  <a:pt x="12083" y="15576"/>
                </a:cubicBezTo>
                <a:cubicBezTo>
                  <a:pt x="12049" y="15543"/>
                  <a:pt x="12006" y="15527"/>
                  <a:pt x="11962" y="15527"/>
                </a:cubicBezTo>
                <a:close/>
                <a:moveTo>
                  <a:pt x="12748" y="15527"/>
                </a:moveTo>
                <a:cubicBezTo>
                  <a:pt x="12705" y="15527"/>
                  <a:pt x="12661" y="15543"/>
                  <a:pt x="12628" y="15576"/>
                </a:cubicBezTo>
                <a:cubicBezTo>
                  <a:pt x="12562" y="15641"/>
                  <a:pt x="12562" y="15748"/>
                  <a:pt x="12628" y="15814"/>
                </a:cubicBezTo>
                <a:cubicBezTo>
                  <a:pt x="12694" y="15880"/>
                  <a:pt x="12802" y="15880"/>
                  <a:pt x="12868" y="15814"/>
                </a:cubicBezTo>
                <a:cubicBezTo>
                  <a:pt x="12935" y="15748"/>
                  <a:pt x="12935" y="15641"/>
                  <a:pt x="12868" y="15576"/>
                </a:cubicBezTo>
                <a:cubicBezTo>
                  <a:pt x="12835" y="15543"/>
                  <a:pt x="12792" y="15527"/>
                  <a:pt x="12748" y="15527"/>
                </a:cubicBezTo>
                <a:close/>
                <a:moveTo>
                  <a:pt x="13535" y="15527"/>
                </a:moveTo>
                <a:cubicBezTo>
                  <a:pt x="13491" y="15527"/>
                  <a:pt x="13447" y="15543"/>
                  <a:pt x="13414" y="15576"/>
                </a:cubicBezTo>
                <a:cubicBezTo>
                  <a:pt x="13348" y="15641"/>
                  <a:pt x="13348" y="15748"/>
                  <a:pt x="13414" y="15814"/>
                </a:cubicBezTo>
                <a:cubicBezTo>
                  <a:pt x="13481" y="15880"/>
                  <a:pt x="13588" y="15880"/>
                  <a:pt x="13654" y="15814"/>
                </a:cubicBezTo>
                <a:cubicBezTo>
                  <a:pt x="13721" y="15748"/>
                  <a:pt x="13721" y="15641"/>
                  <a:pt x="13654" y="15576"/>
                </a:cubicBezTo>
                <a:cubicBezTo>
                  <a:pt x="13621" y="15543"/>
                  <a:pt x="13578" y="15527"/>
                  <a:pt x="13535" y="15527"/>
                </a:cubicBezTo>
                <a:close/>
                <a:moveTo>
                  <a:pt x="14320" y="15527"/>
                </a:moveTo>
                <a:cubicBezTo>
                  <a:pt x="14277" y="15527"/>
                  <a:pt x="14234" y="15543"/>
                  <a:pt x="14201" y="15576"/>
                </a:cubicBezTo>
                <a:cubicBezTo>
                  <a:pt x="14134" y="15641"/>
                  <a:pt x="14134" y="15748"/>
                  <a:pt x="14201" y="15814"/>
                </a:cubicBezTo>
                <a:cubicBezTo>
                  <a:pt x="14267" y="15880"/>
                  <a:pt x="14374" y="15880"/>
                  <a:pt x="14441" y="15814"/>
                </a:cubicBezTo>
                <a:cubicBezTo>
                  <a:pt x="14507" y="15748"/>
                  <a:pt x="14507" y="15641"/>
                  <a:pt x="14441" y="15576"/>
                </a:cubicBezTo>
                <a:cubicBezTo>
                  <a:pt x="14408" y="15543"/>
                  <a:pt x="14364" y="15527"/>
                  <a:pt x="14320" y="15527"/>
                </a:cubicBezTo>
                <a:close/>
                <a:moveTo>
                  <a:pt x="15107" y="15527"/>
                </a:moveTo>
                <a:cubicBezTo>
                  <a:pt x="15063" y="15527"/>
                  <a:pt x="15019" y="15543"/>
                  <a:pt x="14986" y="15576"/>
                </a:cubicBezTo>
                <a:cubicBezTo>
                  <a:pt x="14920" y="15641"/>
                  <a:pt x="14920" y="15748"/>
                  <a:pt x="14986" y="15814"/>
                </a:cubicBezTo>
                <a:cubicBezTo>
                  <a:pt x="15053" y="15880"/>
                  <a:pt x="15161" y="15880"/>
                  <a:pt x="15227" y="15814"/>
                </a:cubicBezTo>
                <a:cubicBezTo>
                  <a:pt x="15293" y="15748"/>
                  <a:pt x="15293" y="15641"/>
                  <a:pt x="15227" y="15576"/>
                </a:cubicBezTo>
                <a:cubicBezTo>
                  <a:pt x="15194" y="15543"/>
                  <a:pt x="15150" y="15527"/>
                  <a:pt x="15107" y="15527"/>
                </a:cubicBezTo>
                <a:close/>
                <a:moveTo>
                  <a:pt x="15893" y="15527"/>
                </a:moveTo>
                <a:cubicBezTo>
                  <a:pt x="15849" y="15527"/>
                  <a:pt x="15806" y="15543"/>
                  <a:pt x="15772" y="15576"/>
                </a:cubicBezTo>
                <a:cubicBezTo>
                  <a:pt x="15706" y="15641"/>
                  <a:pt x="15706" y="15748"/>
                  <a:pt x="15772" y="15814"/>
                </a:cubicBezTo>
                <a:cubicBezTo>
                  <a:pt x="15839" y="15880"/>
                  <a:pt x="15947" y="15880"/>
                  <a:pt x="16013" y="15814"/>
                </a:cubicBezTo>
                <a:cubicBezTo>
                  <a:pt x="16080" y="15748"/>
                  <a:pt x="16080" y="15641"/>
                  <a:pt x="16013" y="15576"/>
                </a:cubicBezTo>
                <a:cubicBezTo>
                  <a:pt x="15980" y="15543"/>
                  <a:pt x="15936" y="15527"/>
                  <a:pt x="15893" y="15527"/>
                </a:cubicBezTo>
                <a:close/>
                <a:moveTo>
                  <a:pt x="16679" y="15527"/>
                </a:moveTo>
                <a:cubicBezTo>
                  <a:pt x="16636" y="15527"/>
                  <a:pt x="16592" y="15543"/>
                  <a:pt x="16559" y="15576"/>
                </a:cubicBezTo>
                <a:cubicBezTo>
                  <a:pt x="16492" y="15641"/>
                  <a:pt x="16492" y="15748"/>
                  <a:pt x="16559" y="15814"/>
                </a:cubicBezTo>
                <a:cubicBezTo>
                  <a:pt x="16625" y="15880"/>
                  <a:pt x="16733" y="15880"/>
                  <a:pt x="16800" y="15814"/>
                </a:cubicBezTo>
                <a:cubicBezTo>
                  <a:pt x="16866" y="15748"/>
                  <a:pt x="16866" y="15641"/>
                  <a:pt x="16800" y="15576"/>
                </a:cubicBezTo>
                <a:cubicBezTo>
                  <a:pt x="16766" y="15543"/>
                  <a:pt x="16723" y="15527"/>
                  <a:pt x="16679" y="15527"/>
                </a:cubicBezTo>
                <a:close/>
                <a:moveTo>
                  <a:pt x="17465" y="15527"/>
                </a:moveTo>
                <a:cubicBezTo>
                  <a:pt x="17422" y="15527"/>
                  <a:pt x="17378" y="15543"/>
                  <a:pt x="17345" y="15576"/>
                </a:cubicBezTo>
                <a:cubicBezTo>
                  <a:pt x="17279" y="15641"/>
                  <a:pt x="17279" y="15748"/>
                  <a:pt x="17345" y="15814"/>
                </a:cubicBezTo>
                <a:cubicBezTo>
                  <a:pt x="17411" y="15880"/>
                  <a:pt x="17519" y="15880"/>
                  <a:pt x="17585" y="15814"/>
                </a:cubicBezTo>
                <a:cubicBezTo>
                  <a:pt x="17652" y="15748"/>
                  <a:pt x="17652" y="15641"/>
                  <a:pt x="17585" y="15576"/>
                </a:cubicBezTo>
                <a:cubicBezTo>
                  <a:pt x="17552" y="15543"/>
                  <a:pt x="17509" y="15527"/>
                  <a:pt x="17465" y="15527"/>
                </a:cubicBezTo>
                <a:close/>
                <a:moveTo>
                  <a:pt x="18252" y="15527"/>
                </a:moveTo>
                <a:cubicBezTo>
                  <a:pt x="18208" y="15527"/>
                  <a:pt x="18165" y="15543"/>
                  <a:pt x="18131" y="15576"/>
                </a:cubicBezTo>
                <a:cubicBezTo>
                  <a:pt x="18065" y="15641"/>
                  <a:pt x="18065" y="15748"/>
                  <a:pt x="18131" y="15814"/>
                </a:cubicBezTo>
                <a:cubicBezTo>
                  <a:pt x="18198" y="15880"/>
                  <a:pt x="18305" y="15880"/>
                  <a:pt x="18371" y="15814"/>
                </a:cubicBezTo>
                <a:cubicBezTo>
                  <a:pt x="18438" y="15748"/>
                  <a:pt x="18438" y="15641"/>
                  <a:pt x="18371" y="15576"/>
                </a:cubicBezTo>
                <a:cubicBezTo>
                  <a:pt x="18338" y="15543"/>
                  <a:pt x="18295" y="15527"/>
                  <a:pt x="18252" y="15527"/>
                </a:cubicBezTo>
                <a:close/>
                <a:moveTo>
                  <a:pt x="19037" y="15527"/>
                </a:moveTo>
                <a:cubicBezTo>
                  <a:pt x="18994" y="15527"/>
                  <a:pt x="18951" y="15543"/>
                  <a:pt x="18918" y="15576"/>
                </a:cubicBezTo>
                <a:cubicBezTo>
                  <a:pt x="18851" y="15641"/>
                  <a:pt x="18851" y="15748"/>
                  <a:pt x="18918" y="15814"/>
                </a:cubicBezTo>
                <a:cubicBezTo>
                  <a:pt x="18984" y="15880"/>
                  <a:pt x="19091" y="15880"/>
                  <a:pt x="19158" y="15814"/>
                </a:cubicBezTo>
                <a:cubicBezTo>
                  <a:pt x="19224" y="15748"/>
                  <a:pt x="19224" y="15641"/>
                  <a:pt x="19158" y="15576"/>
                </a:cubicBezTo>
                <a:cubicBezTo>
                  <a:pt x="19125" y="15543"/>
                  <a:pt x="19081" y="15527"/>
                  <a:pt x="19037" y="15527"/>
                </a:cubicBezTo>
                <a:close/>
                <a:moveTo>
                  <a:pt x="19824" y="15527"/>
                </a:moveTo>
                <a:cubicBezTo>
                  <a:pt x="19780" y="15527"/>
                  <a:pt x="19736" y="15543"/>
                  <a:pt x="19703" y="15576"/>
                </a:cubicBezTo>
                <a:cubicBezTo>
                  <a:pt x="19637" y="15641"/>
                  <a:pt x="19637" y="15748"/>
                  <a:pt x="19703" y="15814"/>
                </a:cubicBezTo>
                <a:cubicBezTo>
                  <a:pt x="19770" y="15880"/>
                  <a:pt x="19878" y="15880"/>
                  <a:pt x="19944" y="15814"/>
                </a:cubicBezTo>
                <a:cubicBezTo>
                  <a:pt x="20010" y="15748"/>
                  <a:pt x="20010" y="15641"/>
                  <a:pt x="19944" y="15576"/>
                </a:cubicBezTo>
                <a:cubicBezTo>
                  <a:pt x="19911" y="15543"/>
                  <a:pt x="19867" y="15527"/>
                  <a:pt x="19824" y="15527"/>
                </a:cubicBezTo>
                <a:close/>
                <a:moveTo>
                  <a:pt x="20610" y="15527"/>
                </a:moveTo>
                <a:cubicBezTo>
                  <a:pt x="20566" y="15527"/>
                  <a:pt x="20523" y="15543"/>
                  <a:pt x="20490" y="15576"/>
                </a:cubicBezTo>
                <a:cubicBezTo>
                  <a:pt x="20423" y="15641"/>
                  <a:pt x="20423" y="15748"/>
                  <a:pt x="20490" y="15814"/>
                </a:cubicBezTo>
                <a:cubicBezTo>
                  <a:pt x="20556" y="15880"/>
                  <a:pt x="20664" y="15880"/>
                  <a:pt x="20730" y="15814"/>
                </a:cubicBezTo>
                <a:cubicBezTo>
                  <a:pt x="20797" y="15748"/>
                  <a:pt x="20797" y="15641"/>
                  <a:pt x="20730" y="15576"/>
                </a:cubicBezTo>
                <a:cubicBezTo>
                  <a:pt x="20697" y="15543"/>
                  <a:pt x="20653" y="15527"/>
                  <a:pt x="20610" y="15527"/>
                </a:cubicBezTo>
                <a:close/>
                <a:moveTo>
                  <a:pt x="21396" y="15527"/>
                </a:moveTo>
                <a:cubicBezTo>
                  <a:pt x="21353" y="15527"/>
                  <a:pt x="21309" y="15543"/>
                  <a:pt x="21276" y="15576"/>
                </a:cubicBezTo>
                <a:cubicBezTo>
                  <a:pt x="21209" y="15641"/>
                  <a:pt x="21209" y="15748"/>
                  <a:pt x="21276" y="15814"/>
                </a:cubicBezTo>
                <a:cubicBezTo>
                  <a:pt x="21342" y="15880"/>
                  <a:pt x="21450" y="15880"/>
                  <a:pt x="21517" y="15814"/>
                </a:cubicBezTo>
                <a:cubicBezTo>
                  <a:pt x="21583" y="15748"/>
                  <a:pt x="21583" y="15641"/>
                  <a:pt x="21517" y="15576"/>
                </a:cubicBezTo>
                <a:cubicBezTo>
                  <a:pt x="21483" y="15543"/>
                  <a:pt x="21440" y="15527"/>
                  <a:pt x="21396" y="15527"/>
                </a:cubicBezTo>
                <a:close/>
                <a:moveTo>
                  <a:pt x="169" y="16344"/>
                </a:moveTo>
                <a:cubicBezTo>
                  <a:pt x="126" y="16344"/>
                  <a:pt x="83" y="16361"/>
                  <a:pt x="49" y="16394"/>
                </a:cubicBezTo>
                <a:cubicBezTo>
                  <a:pt x="-17" y="16459"/>
                  <a:pt x="-17" y="16565"/>
                  <a:pt x="49" y="16631"/>
                </a:cubicBezTo>
                <a:cubicBezTo>
                  <a:pt x="116" y="16697"/>
                  <a:pt x="223" y="16697"/>
                  <a:pt x="290" y="16631"/>
                </a:cubicBezTo>
                <a:cubicBezTo>
                  <a:pt x="356" y="16565"/>
                  <a:pt x="356" y="16459"/>
                  <a:pt x="290" y="16394"/>
                </a:cubicBezTo>
                <a:cubicBezTo>
                  <a:pt x="256" y="16361"/>
                  <a:pt x="213" y="16344"/>
                  <a:pt x="169" y="16344"/>
                </a:cubicBezTo>
                <a:close/>
                <a:moveTo>
                  <a:pt x="955" y="16344"/>
                </a:moveTo>
                <a:cubicBezTo>
                  <a:pt x="912" y="16344"/>
                  <a:pt x="869" y="16361"/>
                  <a:pt x="836" y="16394"/>
                </a:cubicBezTo>
                <a:cubicBezTo>
                  <a:pt x="769" y="16459"/>
                  <a:pt x="769" y="16565"/>
                  <a:pt x="836" y="16631"/>
                </a:cubicBezTo>
                <a:cubicBezTo>
                  <a:pt x="902" y="16697"/>
                  <a:pt x="1009" y="16697"/>
                  <a:pt x="1076" y="16631"/>
                </a:cubicBezTo>
                <a:cubicBezTo>
                  <a:pt x="1142" y="16565"/>
                  <a:pt x="1142" y="16459"/>
                  <a:pt x="1076" y="16394"/>
                </a:cubicBezTo>
                <a:cubicBezTo>
                  <a:pt x="1043" y="16361"/>
                  <a:pt x="999" y="16344"/>
                  <a:pt x="955" y="16344"/>
                </a:cubicBezTo>
                <a:close/>
                <a:moveTo>
                  <a:pt x="1742" y="16344"/>
                </a:moveTo>
                <a:cubicBezTo>
                  <a:pt x="1698" y="16344"/>
                  <a:pt x="1654" y="16361"/>
                  <a:pt x="1621" y="16394"/>
                </a:cubicBezTo>
                <a:cubicBezTo>
                  <a:pt x="1555" y="16459"/>
                  <a:pt x="1555" y="16565"/>
                  <a:pt x="1621" y="16631"/>
                </a:cubicBezTo>
                <a:cubicBezTo>
                  <a:pt x="1688" y="16697"/>
                  <a:pt x="1796" y="16697"/>
                  <a:pt x="1862" y="16631"/>
                </a:cubicBezTo>
                <a:cubicBezTo>
                  <a:pt x="1928" y="16565"/>
                  <a:pt x="1928" y="16459"/>
                  <a:pt x="1862" y="16394"/>
                </a:cubicBezTo>
                <a:cubicBezTo>
                  <a:pt x="1829" y="16361"/>
                  <a:pt x="1785" y="16344"/>
                  <a:pt x="1742" y="16344"/>
                </a:cubicBezTo>
                <a:close/>
                <a:moveTo>
                  <a:pt x="2528" y="16344"/>
                </a:moveTo>
                <a:cubicBezTo>
                  <a:pt x="2484" y="16344"/>
                  <a:pt x="2441" y="16361"/>
                  <a:pt x="2408" y="16394"/>
                </a:cubicBezTo>
                <a:cubicBezTo>
                  <a:pt x="2341" y="16459"/>
                  <a:pt x="2341" y="16565"/>
                  <a:pt x="2408" y="16631"/>
                </a:cubicBezTo>
                <a:cubicBezTo>
                  <a:pt x="2474" y="16697"/>
                  <a:pt x="2582" y="16697"/>
                  <a:pt x="2648" y="16631"/>
                </a:cubicBezTo>
                <a:cubicBezTo>
                  <a:pt x="2715" y="16565"/>
                  <a:pt x="2715" y="16459"/>
                  <a:pt x="2648" y="16394"/>
                </a:cubicBezTo>
                <a:cubicBezTo>
                  <a:pt x="2615" y="16361"/>
                  <a:pt x="2571" y="16344"/>
                  <a:pt x="2528" y="16344"/>
                </a:cubicBezTo>
                <a:close/>
                <a:moveTo>
                  <a:pt x="3314" y="16344"/>
                </a:moveTo>
                <a:cubicBezTo>
                  <a:pt x="3271" y="16344"/>
                  <a:pt x="3227" y="16361"/>
                  <a:pt x="3194" y="16394"/>
                </a:cubicBezTo>
                <a:cubicBezTo>
                  <a:pt x="3127" y="16459"/>
                  <a:pt x="3127" y="16565"/>
                  <a:pt x="3194" y="16631"/>
                </a:cubicBezTo>
                <a:cubicBezTo>
                  <a:pt x="3260" y="16697"/>
                  <a:pt x="3368" y="16697"/>
                  <a:pt x="3434" y="16631"/>
                </a:cubicBezTo>
                <a:cubicBezTo>
                  <a:pt x="3500" y="16565"/>
                  <a:pt x="3500" y="16459"/>
                  <a:pt x="3434" y="16394"/>
                </a:cubicBezTo>
                <a:cubicBezTo>
                  <a:pt x="3401" y="16361"/>
                  <a:pt x="3358" y="16344"/>
                  <a:pt x="3314" y="16344"/>
                </a:cubicBezTo>
                <a:close/>
                <a:moveTo>
                  <a:pt x="4101" y="16344"/>
                </a:moveTo>
                <a:cubicBezTo>
                  <a:pt x="4057" y="16344"/>
                  <a:pt x="4013" y="16361"/>
                  <a:pt x="3980" y="16394"/>
                </a:cubicBezTo>
                <a:cubicBezTo>
                  <a:pt x="3914" y="16459"/>
                  <a:pt x="3914" y="16565"/>
                  <a:pt x="3980" y="16631"/>
                </a:cubicBezTo>
                <a:cubicBezTo>
                  <a:pt x="4047" y="16697"/>
                  <a:pt x="4154" y="16697"/>
                  <a:pt x="4220" y="16631"/>
                </a:cubicBezTo>
                <a:cubicBezTo>
                  <a:pt x="4287" y="16565"/>
                  <a:pt x="4287" y="16459"/>
                  <a:pt x="4220" y="16394"/>
                </a:cubicBezTo>
                <a:cubicBezTo>
                  <a:pt x="4187" y="16361"/>
                  <a:pt x="4144" y="16344"/>
                  <a:pt x="4101" y="16344"/>
                </a:cubicBezTo>
                <a:close/>
                <a:moveTo>
                  <a:pt x="4886" y="16344"/>
                </a:moveTo>
                <a:cubicBezTo>
                  <a:pt x="4843" y="16344"/>
                  <a:pt x="4800" y="16361"/>
                  <a:pt x="4766" y="16394"/>
                </a:cubicBezTo>
                <a:cubicBezTo>
                  <a:pt x="4700" y="16459"/>
                  <a:pt x="4700" y="16565"/>
                  <a:pt x="4766" y="16631"/>
                </a:cubicBezTo>
                <a:cubicBezTo>
                  <a:pt x="4833" y="16697"/>
                  <a:pt x="4940" y="16697"/>
                  <a:pt x="5007" y="16631"/>
                </a:cubicBezTo>
                <a:cubicBezTo>
                  <a:pt x="5073" y="16565"/>
                  <a:pt x="5073" y="16459"/>
                  <a:pt x="5007" y="16394"/>
                </a:cubicBezTo>
                <a:cubicBezTo>
                  <a:pt x="4973" y="16361"/>
                  <a:pt x="4930" y="16344"/>
                  <a:pt x="4886" y="16344"/>
                </a:cubicBezTo>
                <a:close/>
                <a:moveTo>
                  <a:pt x="5672" y="16344"/>
                </a:moveTo>
                <a:cubicBezTo>
                  <a:pt x="5629" y="16344"/>
                  <a:pt x="5586" y="16361"/>
                  <a:pt x="5553" y="16394"/>
                </a:cubicBezTo>
                <a:cubicBezTo>
                  <a:pt x="5486" y="16459"/>
                  <a:pt x="5486" y="16565"/>
                  <a:pt x="5553" y="16631"/>
                </a:cubicBezTo>
                <a:cubicBezTo>
                  <a:pt x="5619" y="16697"/>
                  <a:pt x="5726" y="16697"/>
                  <a:pt x="5793" y="16631"/>
                </a:cubicBezTo>
                <a:cubicBezTo>
                  <a:pt x="5859" y="16565"/>
                  <a:pt x="5859" y="16459"/>
                  <a:pt x="5793" y="16394"/>
                </a:cubicBezTo>
                <a:cubicBezTo>
                  <a:pt x="5760" y="16361"/>
                  <a:pt x="5716" y="16344"/>
                  <a:pt x="5672" y="16344"/>
                </a:cubicBezTo>
                <a:close/>
                <a:moveTo>
                  <a:pt x="6459" y="16344"/>
                </a:moveTo>
                <a:cubicBezTo>
                  <a:pt x="6415" y="16344"/>
                  <a:pt x="6372" y="16361"/>
                  <a:pt x="6338" y="16394"/>
                </a:cubicBezTo>
                <a:cubicBezTo>
                  <a:pt x="6272" y="16459"/>
                  <a:pt x="6272" y="16565"/>
                  <a:pt x="6338" y="16631"/>
                </a:cubicBezTo>
                <a:cubicBezTo>
                  <a:pt x="6405" y="16697"/>
                  <a:pt x="6513" y="16697"/>
                  <a:pt x="6579" y="16631"/>
                </a:cubicBezTo>
                <a:cubicBezTo>
                  <a:pt x="6646" y="16565"/>
                  <a:pt x="6646" y="16459"/>
                  <a:pt x="6579" y="16394"/>
                </a:cubicBezTo>
                <a:cubicBezTo>
                  <a:pt x="6546" y="16361"/>
                  <a:pt x="6502" y="16344"/>
                  <a:pt x="6459" y="16344"/>
                </a:cubicBezTo>
                <a:close/>
                <a:moveTo>
                  <a:pt x="7245" y="16344"/>
                </a:moveTo>
                <a:cubicBezTo>
                  <a:pt x="7202" y="16344"/>
                  <a:pt x="7158" y="16361"/>
                  <a:pt x="7125" y="16394"/>
                </a:cubicBezTo>
                <a:cubicBezTo>
                  <a:pt x="7058" y="16459"/>
                  <a:pt x="7058" y="16565"/>
                  <a:pt x="7125" y="16631"/>
                </a:cubicBezTo>
                <a:cubicBezTo>
                  <a:pt x="7191" y="16697"/>
                  <a:pt x="7299" y="16697"/>
                  <a:pt x="7365" y="16631"/>
                </a:cubicBezTo>
                <a:cubicBezTo>
                  <a:pt x="7432" y="16565"/>
                  <a:pt x="7432" y="16459"/>
                  <a:pt x="7365" y="16394"/>
                </a:cubicBezTo>
                <a:cubicBezTo>
                  <a:pt x="7332" y="16361"/>
                  <a:pt x="7289" y="16344"/>
                  <a:pt x="7245" y="16344"/>
                </a:cubicBezTo>
                <a:close/>
                <a:moveTo>
                  <a:pt x="8031" y="16344"/>
                </a:moveTo>
                <a:cubicBezTo>
                  <a:pt x="7988" y="16344"/>
                  <a:pt x="7944" y="16361"/>
                  <a:pt x="7911" y="16394"/>
                </a:cubicBezTo>
                <a:cubicBezTo>
                  <a:pt x="7845" y="16459"/>
                  <a:pt x="7845" y="16565"/>
                  <a:pt x="7911" y="16631"/>
                </a:cubicBezTo>
                <a:cubicBezTo>
                  <a:pt x="7977" y="16697"/>
                  <a:pt x="8085" y="16697"/>
                  <a:pt x="8151" y="16631"/>
                </a:cubicBezTo>
                <a:cubicBezTo>
                  <a:pt x="8217" y="16565"/>
                  <a:pt x="8217" y="16459"/>
                  <a:pt x="8151" y="16394"/>
                </a:cubicBezTo>
                <a:cubicBezTo>
                  <a:pt x="8118" y="16361"/>
                  <a:pt x="8075" y="16344"/>
                  <a:pt x="8031" y="16344"/>
                </a:cubicBezTo>
                <a:close/>
                <a:moveTo>
                  <a:pt x="8818" y="16344"/>
                </a:moveTo>
                <a:cubicBezTo>
                  <a:pt x="8774" y="16344"/>
                  <a:pt x="8730" y="16361"/>
                  <a:pt x="8697" y="16394"/>
                </a:cubicBezTo>
                <a:cubicBezTo>
                  <a:pt x="8631" y="16459"/>
                  <a:pt x="8631" y="16565"/>
                  <a:pt x="8697" y="16631"/>
                </a:cubicBezTo>
                <a:cubicBezTo>
                  <a:pt x="8764" y="16697"/>
                  <a:pt x="8871" y="16697"/>
                  <a:pt x="8937" y="16631"/>
                </a:cubicBezTo>
                <a:cubicBezTo>
                  <a:pt x="9004" y="16565"/>
                  <a:pt x="9004" y="16459"/>
                  <a:pt x="8937" y="16394"/>
                </a:cubicBezTo>
                <a:cubicBezTo>
                  <a:pt x="8904" y="16361"/>
                  <a:pt x="8861" y="16344"/>
                  <a:pt x="8818" y="16344"/>
                </a:cubicBezTo>
                <a:close/>
                <a:moveTo>
                  <a:pt x="9603" y="16344"/>
                </a:moveTo>
                <a:cubicBezTo>
                  <a:pt x="9560" y="16344"/>
                  <a:pt x="9517" y="16361"/>
                  <a:pt x="9483" y="16394"/>
                </a:cubicBezTo>
                <a:cubicBezTo>
                  <a:pt x="9417" y="16459"/>
                  <a:pt x="9417" y="16565"/>
                  <a:pt x="9483" y="16631"/>
                </a:cubicBezTo>
                <a:cubicBezTo>
                  <a:pt x="9550" y="16697"/>
                  <a:pt x="9657" y="16697"/>
                  <a:pt x="9724" y="16631"/>
                </a:cubicBezTo>
                <a:cubicBezTo>
                  <a:pt x="9790" y="16565"/>
                  <a:pt x="9790" y="16459"/>
                  <a:pt x="9724" y="16394"/>
                </a:cubicBezTo>
                <a:cubicBezTo>
                  <a:pt x="9690" y="16361"/>
                  <a:pt x="9647" y="16344"/>
                  <a:pt x="9603" y="16344"/>
                </a:cubicBezTo>
                <a:close/>
                <a:moveTo>
                  <a:pt x="10390" y="16344"/>
                </a:moveTo>
                <a:cubicBezTo>
                  <a:pt x="10346" y="16344"/>
                  <a:pt x="10303" y="16361"/>
                  <a:pt x="10270" y="16394"/>
                </a:cubicBezTo>
                <a:cubicBezTo>
                  <a:pt x="10203" y="16459"/>
                  <a:pt x="10203" y="16565"/>
                  <a:pt x="10270" y="16631"/>
                </a:cubicBezTo>
                <a:cubicBezTo>
                  <a:pt x="10336" y="16697"/>
                  <a:pt x="10444" y="16697"/>
                  <a:pt x="10510" y="16631"/>
                </a:cubicBezTo>
                <a:cubicBezTo>
                  <a:pt x="10576" y="16565"/>
                  <a:pt x="10576" y="16459"/>
                  <a:pt x="10510" y="16394"/>
                </a:cubicBezTo>
                <a:cubicBezTo>
                  <a:pt x="10477" y="16361"/>
                  <a:pt x="10433" y="16344"/>
                  <a:pt x="10390" y="16344"/>
                </a:cubicBezTo>
                <a:close/>
                <a:moveTo>
                  <a:pt x="11176" y="16344"/>
                </a:moveTo>
                <a:cubicBezTo>
                  <a:pt x="11132" y="16344"/>
                  <a:pt x="11089" y="16361"/>
                  <a:pt x="11055" y="16394"/>
                </a:cubicBezTo>
                <a:cubicBezTo>
                  <a:pt x="10989" y="16459"/>
                  <a:pt x="10989" y="16565"/>
                  <a:pt x="11055" y="16631"/>
                </a:cubicBezTo>
                <a:cubicBezTo>
                  <a:pt x="11122" y="16697"/>
                  <a:pt x="11230" y="16697"/>
                  <a:pt x="11296" y="16631"/>
                </a:cubicBezTo>
                <a:cubicBezTo>
                  <a:pt x="11363" y="16565"/>
                  <a:pt x="11363" y="16459"/>
                  <a:pt x="11296" y="16394"/>
                </a:cubicBezTo>
                <a:cubicBezTo>
                  <a:pt x="11263" y="16361"/>
                  <a:pt x="11219" y="16344"/>
                  <a:pt x="11176" y="16344"/>
                </a:cubicBezTo>
                <a:close/>
                <a:moveTo>
                  <a:pt x="11962" y="16344"/>
                </a:moveTo>
                <a:cubicBezTo>
                  <a:pt x="11919" y="16344"/>
                  <a:pt x="11875" y="16361"/>
                  <a:pt x="11842" y="16394"/>
                </a:cubicBezTo>
                <a:cubicBezTo>
                  <a:pt x="11775" y="16459"/>
                  <a:pt x="11775" y="16565"/>
                  <a:pt x="11842" y="16631"/>
                </a:cubicBezTo>
                <a:cubicBezTo>
                  <a:pt x="11908" y="16697"/>
                  <a:pt x="12016" y="16697"/>
                  <a:pt x="12083" y="16631"/>
                </a:cubicBezTo>
                <a:cubicBezTo>
                  <a:pt x="12149" y="16565"/>
                  <a:pt x="12149" y="16459"/>
                  <a:pt x="12083" y="16394"/>
                </a:cubicBezTo>
                <a:cubicBezTo>
                  <a:pt x="12049" y="16361"/>
                  <a:pt x="12006" y="16344"/>
                  <a:pt x="11962" y="16344"/>
                </a:cubicBezTo>
                <a:close/>
                <a:moveTo>
                  <a:pt x="12748" y="16344"/>
                </a:moveTo>
                <a:cubicBezTo>
                  <a:pt x="12705" y="16344"/>
                  <a:pt x="12661" y="16361"/>
                  <a:pt x="12628" y="16394"/>
                </a:cubicBezTo>
                <a:cubicBezTo>
                  <a:pt x="12562" y="16459"/>
                  <a:pt x="12562" y="16565"/>
                  <a:pt x="12628" y="16631"/>
                </a:cubicBezTo>
                <a:cubicBezTo>
                  <a:pt x="12694" y="16697"/>
                  <a:pt x="12802" y="16697"/>
                  <a:pt x="12868" y="16631"/>
                </a:cubicBezTo>
                <a:cubicBezTo>
                  <a:pt x="12935" y="16565"/>
                  <a:pt x="12935" y="16459"/>
                  <a:pt x="12868" y="16394"/>
                </a:cubicBezTo>
                <a:cubicBezTo>
                  <a:pt x="12835" y="16361"/>
                  <a:pt x="12792" y="16344"/>
                  <a:pt x="12748" y="16344"/>
                </a:cubicBezTo>
                <a:close/>
                <a:moveTo>
                  <a:pt x="13535" y="16344"/>
                </a:moveTo>
                <a:cubicBezTo>
                  <a:pt x="13491" y="16344"/>
                  <a:pt x="13447" y="16361"/>
                  <a:pt x="13414" y="16394"/>
                </a:cubicBezTo>
                <a:cubicBezTo>
                  <a:pt x="13348" y="16459"/>
                  <a:pt x="13348" y="16565"/>
                  <a:pt x="13414" y="16631"/>
                </a:cubicBezTo>
                <a:cubicBezTo>
                  <a:pt x="13481" y="16697"/>
                  <a:pt x="13588" y="16697"/>
                  <a:pt x="13654" y="16631"/>
                </a:cubicBezTo>
                <a:cubicBezTo>
                  <a:pt x="13721" y="16565"/>
                  <a:pt x="13721" y="16459"/>
                  <a:pt x="13654" y="16394"/>
                </a:cubicBezTo>
                <a:cubicBezTo>
                  <a:pt x="13621" y="16361"/>
                  <a:pt x="13578" y="16344"/>
                  <a:pt x="13535" y="16344"/>
                </a:cubicBezTo>
                <a:close/>
                <a:moveTo>
                  <a:pt x="14320" y="16344"/>
                </a:moveTo>
                <a:cubicBezTo>
                  <a:pt x="14277" y="16344"/>
                  <a:pt x="14234" y="16361"/>
                  <a:pt x="14201" y="16394"/>
                </a:cubicBezTo>
                <a:cubicBezTo>
                  <a:pt x="14134" y="16459"/>
                  <a:pt x="14134" y="16565"/>
                  <a:pt x="14201" y="16631"/>
                </a:cubicBezTo>
                <a:cubicBezTo>
                  <a:pt x="14267" y="16697"/>
                  <a:pt x="14374" y="16697"/>
                  <a:pt x="14441" y="16631"/>
                </a:cubicBezTo>
                <a:cubicBezTo>
                  <a:pt x="14507" y="16565"/>
                  <a:pt x="14507" y="16459"/>
                  <a:pt x="14441" y="16394"/>
                </a:cubicBezTo>
                <a:cubicBezTo>
                  <a:pt x="14408" y="16361"/>
                  <a:pt x="14364" y="16344"/>
                  <a:pt x="14320" y="16344"/>
                </a:cubicBezTo>
                <a:close/>
                <a:moveTo>
                  <a:pt x="15107" y="16344"/>
                </a:moveTo>
                <a:cubicBezTo>
                  <a:pt x="15063" y="16344"/>
                  <a:pt x="15019" y="16361"/>
                  <a:pt x="14986" y="16394"/>
                </a:cubicBezTo>
                <a:cubicBezTo>
                  <a:pt x="14920" y="16459"/>
                  <a:pt x="14920" y="16565"/>
                  <a:pt x="14986" y="16631"/>
                </a:cubicBezTo>
                <a:cubicBezTo>
                  <a:pt x="15053" y="16697"/>
                  <a:pt x="15161" y="16697"/>
                  <a:pt x="15227" y="16631"/>
                </a:cubicBezTo>
                <a:cubicBezTo>
                  <a:pt x="15293" y="16565"/>
                  <a:pt x="15293" y="16459"/>
                  <a:pt x="15227" y="16394"/>
                </a:cubicBezTo>
                <a:cubicBezTo>
                  <a:pt x="15194" y="16361"/>
                  <a:pt x="15150" y="16344"/>
                  <a:pt x="15107" y="16344"/>
                </a:cubicBezTo>
                <a:close/>
                <a:moveTo>
                  <a:pt x="15893" y="16344"/>
                </a:moveTo>
                <a:cubicBezTo>
                  <a:pt x="15849" y="16344"/>
                  <a:pt x="15806" y="16361"/>
                  <a:pt x="15772" y="16394"/>
                </a:cubicBezTo>
                <a:cubicBezTo>
                  <a:pt x="15706" y="16459"/>
                  <a:pt x="15706" y="16565"/>
                  <a:pt x="15772" y="16631"/>
                </a:cubicBezTo>
                <a:cubicBezTo>
                  <a:pt x="15839" y="16697"/>
                  <a:pt x="15947" y="16697"/>
                  <a:pt x="16013" y="16631"/>
                </a:cubicBezTo>
                <a:cubicBezTo>
                  <a:pt x="16080" y="16565"/>
                  <a:pt x="16080" y="16459"/>
                  <a:pt x="16013" y="16394"/>
                </a:cubicBezTo>
                <a:cubicBezTo>
                  <a:pt x="15980" y="16361"/>
                  <a:pt x="15936" y="16344"/>
                  <a:pt x="15893" y="16344"/>
                </a:cubicBezTo>
                <a:close/>
                <a:moveTo>
                  <a:pt x="16679" y="16344"/>
                </a:moveTo>
                <a:cubicBezTo>
                  <a:pt x="16636" y="16344"/>
                  <a:pt x="16592" y="16361"/>
                  <a:pt x="16559" y="16394"/>
                </a:cubicBezTo>
                <a:cubicBezTo>
                  <a:pt x="16492" y="16459"/>
                  <a:pt x="16492" y="16565"/>
                  <a:pt x="16559" y="16631"/>
                </a:cubicBezTo>
                <a:cubicBezTo>
                  <a:pt x="16625" y="16697"/>
                  <a:pt x="16733" y="16697"/>
                  <a:pt x="16800" y="16631"/>
                </a:cubicBezTo>
                <a:cubicBezTo>
                  <a:pt x="16866" y="16565"/>
                  <a:pt x="16866" y="16459"/>
                  <a:pt x="16800" y="16394"/>
                </a:cubicBezTo>
                <a:cubicBezTo>
                  <a:pt x="16766" y="16361"/>
                  <a:pt x="16723" y="16344"/>
                  <a:pt x="16679" y="16344"/>
                </a:cubicBezTo>
                <a:close/>
                <a:moveTo>
                  <a:pt x="17465" y="16344"/>
                </a:moveTo>
                <a:cubicBezTo>
                  <a:pt x="17422" y="16344"/>
                  <a:pt x="17378" y="16361"/>
                  <a:pt x="17345" y="16394"/>
                </a:cubicBezTo>
                <a:cubicBezTo>
                  <a:pt x="17279" y="16459"/>
                  <a:pt x="17279" y="16565"/>
                  <a:pt x="17345" y="16631"/>
                </a:cubicBezTo>
                <a:cubicBezTo>
                  <a:pt x="17411" y="16697"/>
                  <a:pt x="17519" y="16697"/>
                  <a:pt x="17585" y="16631"/>
                </a:cubicBezTo>
                <a:cubicBezTo>
                  <a:pt x="17652" y="16565"/>
                  <a:pt x="17652" y="16459"/>
                  <a:pt x="17585" y="16394"/>
                </a:cubicBezTo>
                <a:cubicBezTo>
                  <a:pt x="17552" y="16361"/>
                  <a:pt x="17509" y="16344"/>
                  <a:pt x="17465" y="16344"/>
                </a:cubicBezTo>
                <a:close/>
                <a:moveTo>
                  <a:pt x="18252" y="16344"/>
                </a:moveTo>
                <a:cubicBezTo>
                  <a:pt x="18208" y="16344"/>
                  <a:pt x="18165" y="16361"/>
                  <a:pt x="18131" y="16394"/>
                </a:cubicBezTo>
                <a:cubicBezTo>
                  <a:pt x="18065" y="16459"/>
                  <a:pt x="18065" y="16565"/>
                  <a:pt x="18131" y="16631"/>
                </a:cubicBezTo>
                <a:cubicBezTo>
                  <a:pt x="18198" y="16697"/>
                  <a:pt x="18305" y="16697"/>
                  <a:pt x="18371" y="16631"/>
                </a:cubicBezTo>
                <a:cubicBezTo>
                  <a:pt x="18438" y="16565"/>
                  <a:pt x="18438" y="16459"/>
                  <a:pt x="18371" y="16394"/>
                </a:cubicBezTo>
                <a:cubicBezTo>
                  <a:pt x="18338" y="16361"/>
                  <a:pt x="18295" y="16344"/>
                  <a:pt x="18252" y="16344"/>
                </a:cubicBezTo>
                <a:close/>
                <a:moveTo>
                  <a:pt x="19037" y="16344"/>
                </a:moveTo>
                <a:cubicBezTo>
                  <a:pt x="18994" y="16344"/>
                  <a:pt x="18951" y="16361"/>
                  <a:pt x="18918" y="16394"/>
                </a:cubicBezTo>
                <a:cubicBezTo>
                  <a:pt x="18851" y="16459"/>
                  <a:pt x="18851" y="16565"/>
                  <a:pt x="18918" y="16631"/>
                </a:cubicBezTo>
                <a:cubicBezTo>
                  <a:pt x="18984" y="16697"/>
                  <a:pt x="19091" y="16697"/>
                  <a:pt x="19158" y="16631"/>
                </a:cubicBezTo>
                <a:cubicBezTo>
                  <a:pt x="19224" y="16565"/>
                  <a:pt x="19224" y="16459"/>
                  <a:pt x="19158" y="16394"/>
                </a:cubicBezTo>
                <a:cubicBezTo>
                  <a:pt x="19125" y="16361"/>
                  <a:pt x="19081" y="16344"/>
                  <a:pt x="19037" y="16344"/>
                </a:cubicBezTo>
                <a:close/>
                <a:moveTo>
                  <a:pt x="19824" y="16344"/>
                </a:moveTo>
                <a:cubicBezTo>
                  <a:pt x="19780" y="16344"/>
                  <a:pt x="19736" y="16361"/>
                  <a:pt x="19703" y="16394"/>
                </a:cubicBezTo>
                <a:cubicBezTo>
                  <a:pt x="19637" y="16459"/>
                  <a:pt x="19637" y="16565"/>
                  <a:pt x="19703" y="16631"/>
                </a:cubicBezTo>
                <a:cubicBezTo>
                  <a:pt x="19770" y="16697"/>
                  <a:pt x="19878" y="16697"/>
                  <a:pt x="19944" y="16631"/>
                </a:cubicBezTo>
                <a:cubicBezTo>
                  <a:pt x="20010" y="16565"/>
                  <a:pt x="20010" y="16459"/>
                  <a:pt x="19944" y="16394"/>
                </a:cubicBezTo>
                <a:cubicBezTo>
                  <a:pt x="19911" y="16361"/>
                  <a:pt x="19867" y="16344"/>
                  <a:pt x="19824" y="16344"/>
                </a:cubicBezTo>
                <a:close/>
                <a:moveTo>
                  <a:pt x="20610" y="16344"/>
                </a:moveTo>
                <a:cubicBezTo>
                  <a:pt x="20566" y="16344"/>
                  <a:pt x="20523" y="16361"/>
                  <a:pt x="20490" y="16394"/>
                </a:cubicBezTo>
                <a:cubicBezTo>
                  <a:pt x="20423" y="16459"/>
                  <a:pt x="20423" y="16565"/>
                  <a:pt x="20490" y="16631"/>
                </a:cubicBezTo>
                <a:cubicBezTo>
                  <a:pt x="20556" y="16697"/>
                  <a:pt x="20664" y="16697"/>
                  <a:pt x="20730" y="16631"/>
                </a:cubicBezTo>
                <a:cubicBezTo>
                  <a:pt x="20797" y="16565"/>
                  <a:pt x="20797" y="16459"/>
                  <a:pt x="20730" y="16394"/>
                </a:cubicBezTo>
                <a:cubicBezTo>
                  <a:pt x="20697" y="16361"/>
                  <a:pt x="20653" y="16344"/>
                  <a:pt x="20610" y="16344"/>
                </a:cubicBezTo>
                <a:close/>
                <a:moveTo>
                  <a:pt x="21396" y="16344"/>
                </a:moveTo>
                <a:cubicBezTo>
                  <a:pt x="21353" y="16344"/>
                  <a:pt x="21309" y="16361"/>
                  <a:pt x="21276" y="16394"/>
                </a:cubicBezTo>
                <a:cubicBezTo>
                  <a:pt x="21209" y="16459"/>
                  <a:pt x="21209" y="16565"/>
                  <a:pt x="21276" y="16631"/>
                </a:cubicBezTo>
                <a:cubicBezTo>
                  <a:pt x="21342" y="16697"/>
                  <a:pt x="21450" y="16697"/>
                  <a:pt x="21517" y="16631"/>
                </a:cubicBezTo>
                <a:cubicBezTo>
                  <a:pt x="21583" y="16565"/>
                  <a:pt x="21583" y="16459"/>
                  <a:pt x="21517" y="16394"/>
                </a:cubicBezTo>
                <a:cubicBezTo>
                  <a:pt x="21483" y="16361"/>
                  <a:pt x="21440" y="16344"/>
                  <a:pt x="21396" y="16344"/>
                </a:cubicBezTo>
                <a:close/>
                <a:moveTo>
                  <a:pt x="169" y="17161"/>
                </a:moveTo>
                <a:cubicBezTo>
                  <a:pt x="126" y="17161"/>
                  <a:pt x="83" y="17178"/>
                  <a:pt x="49" y="17211"/>
                </a:cubicBezTo>
                <a:cubicBezTo>
                  <a:pt x="-17" y="17276"/>
                  <a:pt x="-17" y="17383"/>
                  <a:pt x="49" y="17448"/>
                </a:cubicBezTo>
                <a:cubicBezTo>
                  <a:pt x="116" y="17514"/>
                  <a:pt x="223" y="17514"/>
                  <a:pt x="290" y="17448"/>
                </a:cubicBezTo>
                <a:cubicBezTo>
                  <a:pt x="356" y="17383"/>
                  <a:pt x="356" y="17276"/>
                  <a:pt x="290" y="17211"/>
                </a:cubicBezTo>
                <a:cubicBezTo>
                  <a:pt x="256" y="17178"/>
                  <a:pt x="213" y="17161"/>
                  <a:pt x="169" y="17161"/>
                </a:cubicBezTo>
                <a:close/>
                <a:moveTo>
                  <a:pt x="955" y="17161"/>
                </a:moveTo>
                <a:cubicBezTo>
                  <a:pt x="912" y="17161"/>
                  <a:pt x="869" y="17178"/>
                  <a:pt x="836" y="17211"/>
                </a:cubicBezTo>
                <a:cubicBezTo>
                  <a:pt x="769" y="17276"/>
                  <a:pt x="769" y="17383"/>
                  <a:pt x="836" y="17448"/>
                </a:cubicBezTo>
                <a:cubicBezTo>
                  <a:pt x="902" y="17514"/>
                  <a:pt x="1009" y="17514"/>
                  <a:pt x="1076" y="17448"/>
                </a:cubicBezTo>
                <a:cubicBezTo>
                  <a:pt x="1142" y="17383"/>
                  <a:pt x="1142" y="17276"/>
                  <a:pt x="1076" y="17211"/>
                </a:cubicBezTo>
                <a:cubicBezTo>
                  <a:pt x="1043" y="17178"/>
                  <a:pt x="999" y="17161"/>
                  <a:pt x="955" y="17161"/>
                </a:cubicBezTo>
                <a:close/>
                <a:moveTo>
                  <a:pt x="1742" y="17161"/>
                </a:moveTo>
                <a:cubicBezTo>
                  <a:pt x="1698" y="17161"/>
                  <a:pt x="1654" y="17178"/>
                  <a:pt x="1621" y="17211"/>
                </a:cubicBezTo>
                <a:cubicBezTo>
                  <a:pt x="1555" y="17276"/>
                  <a:pt x="1555" y="17383"/>
                  <a:pt x="1621" y="17448"/>
                </a:cubicBezTo>
                <a:cubicBezTo>
                  <a:pt x="1688" y="17514"/>
                  <a:pt x="1796" y="17514"/>
                  <a:pt x="1862" y="17448"/>
                </a:cubicBezTo>
                <a:cubicBezTo>
                  <a:pt x="1928" y="17383"/>
                  <a:pt x="1928" y="17276"/>
                  <a:pt x="1862" y="17211"/>
                </a:cubicBezTo>
                <a:cubicBezTo>
                  <a:pt x="1829" y="17178"/>
                  <a:pt x="1785" y="17161"/>
                  <a:pt x="1742" y="17161"/>
                </a:cubicBezTo>
                <a:close/>
                <a:moveTo>
                  <a:pt x="2528" y="17161"/>
                </a:moveTo>
                <a:cubicBezTo>
                  <a:pt x="2484" y="17161"/>
                  <a:pt x="2441" y="17178"/>
                  <a:pt x="2408" y="17211"/>
                </a:cubicBezTo>
                <a:cubicBezTo>
                  <a:pt x="2341" y="17276"/>
                  <a:pt x="2341" y="17383"/>
                  <a:pt x="2408" y="17448"/>
                </a:cubicBezTo>
                <a:cubicBezTo>
                  <a:pt x="2474" y="17514"/>
                  <a:pt x="2582" y="17514"/>
                  <a:pt x="2648" y="17448"/>
                </a:cubicBezTo>
                <a:cubicBezTo>
                  <a:pt x="2715" y="17383"/>
                  <a:pt x="2715" y="17276"/>
                  <a:pt x="2648" y="17211"/>
                </a:cubicBezTo>
                <a:cubicBezTo>
                  <a:pt x="2615" y="17178"/>
                  <a:pt x="2571" y="17161"/>
                  <a:pt x="2528" y="17161"/>
                </a:cubicBezTo>
                <a:close/>
                <a:moveTo>
                  <a:pt x="3314" y="17161"/>
                </a:moveTo>
                <a:cubicBezTo>
                  <a:pt x="3271" y="17161"/>
                  <a:pt x="3227" y="17178"/>
                  <a:pt x="3194" y="17211"/>
                </a:cubicBezTo>
                <a:cubicBezTo>
                  <a:pt x="3127" y="17276"/>
                  <a:pt x="3127" y="17383"/>
                  <a:pt x="3194" y="17448"/>
                </a:cubicBezTo>
                <a:cubicBezTo>
                  <a:pt x="3260" y="17514"/>
                  <a:pt x="3368" y="17514"/>
                  <a:pt x="3434" y="17448"/>
                </a:cubicBezTo>
                <a:cubicBezTo>
                  <a:pt x="3500" y="17383"/>
                  <a:pt x="3500" y="17276"/>
                  <a:pt x="3434" y="17211"/>
                </a:cubicBezTo>
                <a:cubicBezTo>
                  <a:pt x="3401" y="17178"/>
                  <a:pt x="3358" y="17161"/>
                  <a:pt x="3314" y="17161"/>
                </a:cubicBezTo>
                <a:close/>
                <a:moveTo>
                  <a:pt x="4101" y="17161"/>
                </a:moveTo>
                <a:cubicBezTo>
                  <a:pt x="4057" y="17161"/>
                  <a:pt x="4013" y="17178"/>
                  <a:pt x="3980" y="17211"/>
                </a:cubicBezTo>
                <a:cubicBezTo>
                  <a:pt x="3914" y="17276"/>
                  <a:pt x="3914" y="17383"/>
                  <a:pt x="3980" y="17448"/>
                </a:cubicBezTo>
                <a:cubicBezTo>
                  <a:pt x="4047" y="17514"/>
                  <a:pt x="4154" y="17514"/>
                  <a:pt x="4220" y="17448"/>
                </a:cubicBezTo>
                <a:cubicBezTo>
                  <a:pt x="4287" y="17383"/>
                  <a:pt x="4287" y="17276"/>
                  <a:pt x="4220" y="17211"/>
                </a:cubicBezTo>
                <a:cubicBezTo>
                  <a:pt x="4187" y="17178"/>
                  <a:pt x="4144" y="17161"/>
                  <a:pt x="4101" y="17161"/>
                </a:cubicBezTo>
                <a:close/>
                <a:moveTo>
                  <a:pt x="4886" y="17161"/>
                </a:moveTo>
                <a:cubicBezTo>
                  <a:pt x="4843" y="17161"/>
                  <a:pt x="4800" y="17178"/>
                  <a:pt x="4766" y="17211"/>
                </a:cubicBezTo>
                <a:cubicBezTo>
                  <a:pt x="4700" y="17276"/>
                  <a:pt x="4700" y="17383"/>
                  <a:pt x="4766" y="17448"/>
                </a:cubicBezTo>
                <a:cubicBezTo>
                  <a:pt x="4833" y="17514"/>
                  <a:pt x="4940" y="17514"/>
                  <a:pt x="5007" y="17448"/>
                </a:cubicBezTo>
                <a:cubicBezTo>
                  <a:pt x="5073" y="17383"/>
                  <a:pt x="5073" y="17276"/>
                  <a:pt x="5007" y="17211"/>
                </a:cubicBezTo>
                <a:cubicBezTo>
                  <a:pt x="4973" y="17178"/>
                  <a:pt x="4930" y="17161"/>
                  <a:pt x="4886" y="17161"/>
                </a:cubicBezTo>
                <a:close/>
                <a:moveTo>
                  <a:pt x="5672" y="17161"/>
                </a:moveTo>
                <a:cubicBezTo>
                  <a:pt x="5629" y="17161"/>
                  <a:pt x="5586" y="17178"/>
                  <a:pt x="5553" y="17211"/>
                </a:cubicBezTo>
                <a:cubicBezTo>
                  <a:pt x="5486" y="17276"/>
                  <a:pt x="5486" y="17383"/>
                  <a:pt x="5553" y="17448"/>
                </a:cubicBezTo>
                <a:cubicBezTo>
                  <a:pt x="5619" y="17514"/>
                  <a:pt x="5726" y="17514"/>
                  <a:pt x="5793" y="17448"/>
                </a:cubicBezTo>
                <a:cubicBezTo>
                  <a:pt x="5859" y="17383"/>
                  <a:pt x="5859" y="17276"/>
                  <a:pt x="5793" y="17211"/>
                </a:cubicBezTo>
                <a:cubicBezTo>
                  <a:pt x="5760" y="17178"/>
                  <a:pt x="5716" y="17161"/>
                  <a:pt x="5672" y="17161"/>
                </a:cubicBezTo>
                <a:close/>
                <a:moveTo>
                  <a:pt x="6459" y="17161"/>
                </a:moveTo>
                <a:cubicBezTo>
                  <a:pt x="6415" y="17161"/>
                  <a:pt x="6372" y="17178"/>
                  <a:pt x="6338" y="17211"/>
                </a:cubicBezTo>
                <a:cubicBezTo>
                  <a:pt x="6272" y="17276"/>
                  <a:pt x="6272" y="17383"/>
                  <a:pt x="6338" y="17448"/>
                </a:cubicBezTo>
                <a:cubicBezTo>
                  <a:pt x="6405" y="17514"/>
                  <a:pt x="6513" y="17514"/>
                  <a:pt x="6579" y="17448"/>
                </a:cubicBezTo>
                <a:cubicBezTo>
                  <a:pt x="6646" y="17383"/>
                  <a:pt x="6646" y="17276"/>
                  <a:pt x="6579" y="17211"/>
                </a:cubicBezTo>
                <a:cubicBezTo>
                  <a:pt x="6546" y="17178"/>
                  <a:pt x="6502" y="17161"/>
                  <a:pt x="6459" y="17161"/>
                </a:cubicBezTo>
                <a:close/>
                <a:moveTo>
                  <a:pt x="7245" y="17161"/>
                </a:moveTo>
                <a:cubicBezTo>
                  <a:pt x="7202" y="17161"/>
                  <a:pt x="7158" y="17178"/>
                  <a:pt x="7125" y="17211"/>
                </a:cubicBezTo>
                <a:cubicBezTo>
                  <a:pt x="7058" y="17276"/>
                  <a:pt x="7058" y="17383"/>
                  <a:pt x="7125" y="17448"/>
                </a:cubicBezTo>
                <a:cubicBezTo>
                  <a:pt x="7191" y="17514"/>
                  <a:pt x="7299" y="17514"/>
                  <a:pt x="7365" y="17448"/>
                </a:cubicBezTo>
                <a:cubicBezTo>
                  <a:pt x="7432" y="17383"/>
                  <a:pt x="7432" y="17276"/>
                  <a:pt x="7365" y="17211"/>
                </a:cubicBezTo>
                <a:cubicBezTo>
                  <a:pt x="7332" y="17178"/>
                  <a:pt x="7289" y="17161"/>
                  <a:pt x="7245" y="17161"/>
                </a:cubicBezTo>
                <a:close/>
                <a:moveTo>
                  <a:pt x="8031" y="17161"/>
                </a:moveTo>
                <a:cubicBezTo>
                  <a:pt x="7988" y="17161"/>
                  <a:pt x="7944" y="17178"/>
                  <a:pt x="7911" y="17211"/>
                </a:cubicBezTo>
                <a:cubicBezTo>
                  <a:pt x="7845" y="17276"/>
                  <a:pt x="7845" y="17383"/>
                  <a:pt x="7911" y="17448"/>
                </a:cubicBezTo>
                <a:cubicBezTo>
                  <a:pt x="7977" y="17514"/>
                  <a:pt x="8085" y="17514"/>
                  <a:pt x="8151" y="17448"/>
                </a:cubicBezTo>
                <a:cubicBezTo>
                  <a:pt x="8217" y="17383"/>
                  <a:pt x="8217" y="17276"/>
                  <a:pt x="8151" y="17211"/>
                </a:cubicBezTo>
                <a:cubicBezTo>
                  <a:pt x="8118" y="17178"/>
                  <a:pt x="8075" y="17161"/>
                  <a:pt x="8031" y="17161"/>
                </a:cubicBezTo>
                <a:close/>
                <a:moveTo>
                  <a:pt x="8818" y="17161"/>
                </a:moveTo>
                <a:cubicBezTo>
                  <a:pt x="8774" y="17161"/>
                  <a:pt x="8730" y="17178"/>
                  <a:pt x="8697" y="17211"/>
                </a:cubicBezTo>
                <a:cubicBezTo>
                  <a:pt x="8631" y="17276"/>
                  <a:pt x="8631" y="17383"/>
                  <a:pt x="8697" y="17448"/>
                </a:cubicBezTo>
                <a:cubicBezTo>
                  <a:pt x="8764" y="17514"/>
                  <a:pt x="8871" y="17514"/>
                  <a:pt x="8937" y="17448"/>
                </a:cubicBezTo>
                <a:cubicBezTo>
                  <a:pt x="9004" y="17383"/>
                  <a:pt x="9004" y="17276"/>
                  <a:pt x="8937" y="17211"/>
                </a:cubicBezTo>
                <a:cubicBezTo>
                  <a:pt x="8904" y="17178"/>
                  <a:pt x="8861" y="17161"/>
                  <a:pt x="8818" y="17161"/>
                </a:cubicBezTo>
                <a:close/>
                <a:moveTo>
                  <a:pt x="9603" y="17161"/>
                </a:moveTo>
                <a:cubicBezTo>
                  <a:pt x="9560" y="17161"/>
                  <a:pt x="9517" y="17178"/>
                  <a:pt x="9483" y="17211"/>
                </a:cubicBezTo>
                <a:cubicBezTo>
                  <a:pt x="9417" y="17276"/>
                  <a:pt x="9417" y="17383"/>
                  <a:pt x="9483" y="17448"/>
                </a:cubicBezTo>
                <a:cubicBezTo>
                  <a:pt x="9550" y="17514"/>
                  <a:pt x="9657" y="17514"/>
                  <a:pt x="9724" y="17448"/>
                </a:cubicBezTo>
                <a:cubicBezTo>
                  <a:pt x="9790" y="17383"/>
                  <a:pt x="9790" y="17276"/>
                  <a:pt x="9724" y="17211"/>
                </a:cubicBezTo>
                <a:cubicBezTo>
                  <a:pt x="9690" y="17178"/>
                  <a:pt x="9647" y="17161"/>
                  <a:pt x="9603" y="17161"/>
                </a:cubicBezTo>
                <a:close/>
                <a:moveTo>
                  <a:pt x="10390" y="17161"/>
                </a:moveTo>
                <a:cubicBezTo>
                  <a:pt x="10346" y="17161"/>
                  <a:pt x="10303" y="17178"/>
                  <a:pt x="10270" y="17211"/>
                </a:cubicBezTo>
                <a:cubicBezTo>
                  <a:pt x="10203" y="17276"/>
                  <a:pt x="10203" y="17383"/>
                  <a:pt x="10270" y="17448"/>
                </a:cubicBezTo>
                <a:cubicBezTo>
                  <a:pt x="10336" y="17514"/>
                  <a:pt x="10444" y="17514"/>
                  <a:pt x="10510" y="17448"/>
                </a:cubicBezTo>
                <a:cubicBezTo>
                  <a:pt x="10576" y="17383"/>
                  <a:pt x="10576" y="17276"/>
                  <a:pt x="10510" y="17211"/>
                </a:cubicBezTo>
                <a:cubicBezTo>
                  <a:pt x="10477" y="17178"/>
                  <a:pt x="10433" y="17161"/>
                  <a:pt x="10390" y="17161"/>
                </a:cubicBezTo>
                <a:close/>
                <a:moveTo>
                  <a:pt x="11176" y="17161"/>
                </a:moveTo>
                <a:cubicBezTo>
                  <a:pt x="11132" y="17161"/>
                  <a:pt x="11089" y="17178"/>
                  <a:pt x="11055" y="17211"/>
                </a:cubicBezTo>
                <a:cubicBezTo>
                  <a:pt x="10989" y="17276"/>
                  <a:pt x="10989" y="17383"/>
                  <a:pt x="11055" y="17448"/>
                </a:cubicBezTo>
                <a:cubicBezTo>
                  <a:pt x="11122" y="17514"/>
                  <a:pt x="11230" y="17514"/>
                  <a:pt x="11296" y="17448"/>
                </a:cubicBezTo>
                <a:cubicBezTo>
                  <a:pt x="11363" y="17383"/>
                  <a:pt x="11363" y="17276"/>
                  <a:pt x="11296" y="17211"/>
                </a:cubicBezTo>
                <a:cubicBezTo>
                  <a:pt x="11263" y="17178"/>
                  <a:pt x="11219" y="17161"/>
                  <a:pt x="11176" y="17161"/>
                </a:cubicBezTo>
                <a:close/>
                <a:moveTo>
                  <a:pt x="11962" y="17161"/>
                </a:moveTo>
                <a:cubicBezTo>
                  <a:pt x="11919" y="17161"/>
                  <a:pt x="11875" y="17178"/>
                  <a:pt x="11842" y="17211"/>
                </a:cubicBezTo>
                <a:cubicBezTo>
                  <a:pt x="11775" y="17276"/>
                  <a:pt x="11775" y="17383"/>
                  <a:pt x="11842" y="17448"/>
                </a:cubicBezTo>
                <a:cubicBezTo>
                  <a:pt x="11908" y="17514"/>
                  <a:pt x="12016" y="17514"/>
                  <a:pt x="12083" y="17448"/>
                </a:cubicBezTo>
                <a:cubicBezTo>
                  <a:pt x="12149" y="17383"/>
                  <a:pt x="12149" y="17276"/>
                  <a:pt x="12083" y="17211"/>
                </a:cubicBezTo>
                <a:cubicBezTo>
                  <a:pt x="12049" y="17178"/>
                  <a:pt x="12006" y="17161"/>
                  <a:pt x="11962" y="17161"/>
                </a:cubicBezTo>
                <a:close/>
                <a:moveTo>
                  <a:pt x="12748" y="17161"/>
                </a:moveTo>
                <a:cubicBezTo>
                  <a:pt x="12705" y="17161"/>
                  <a:pt x="12661" y="17178"/>
                  <a:pt x="12628" y="17211"/>
                </a:cubicBezTo>
                <a:cubicBezTo>
                  <a:pt x="12562" y="17276"/>
                  <a:pt x="12562" y="17383"/>
                  <a:pt x="12628" y="17448"/>
                </a:cubicBezTo>
                <a:cubicBezTo>
                  <a:pt x="12694" y="17514"/>
                  <a:pt x="12802" y="17514"/>
                  <a:pt x="12868" y="17448"/>
                </a:cubicBezTo>
                <a:cubicBezTo>
                  <a:pt x="12935" y="17383"/>
                  <a:pt x="12935" y="17276"/>
                  <a:pt x="12868" y="17211"/>
                </a:cubicBezTo>
                <a:cubicBezTo>
                  <a:pt x="12835" y="17178"/>
                  <a:pt x="12792" y="17161"/>
                  <a:pt x="12748" y="17161"/>
                </a:cubicBezTo>
                <a:close/>
                <a:moveTo>
                  <a:pt x="13535" y="17161"/>
                </a:moveTo>
                <a:cubicBezTo>
                  <a:pt x="13491" y="17161"/>
                  <a:pt x="13447" y="17178"/>
                  <a:pt x="13414" y="17211"/>
                </a:cubicBezTo>
                <a:cubicBezTo>
                  <a:pt x="13348" y="17276"/>
                  <a:pt x="13348" y="17383"/>
                  <a:pt x="13414" y="17448"/>
                </a:cubicBezTo>
                <a:cubicBezTo>
                  <a:pt x="13481" y="17514"/>
                  <a:pt x="13588" y="17514"/>
                  <a:pt x="13654" y="17448"/>
                </a:cubicBezTo>
                <a:cubicBezTo>
                  <a:pt x="13721" y="17383"/>
                  <a:pt x="13721" y="17276"/>
                  <a:pt x="13654" y="17211"/>
                </a:cubicBezTo>
                <a:cubicBezTo>
                  <a:pt x="13621" y="17178"/>
                  <a:pt x="13578" y="17161"/>
                  <a:pt x="13535" y="17161"/>
                </a:cubicBezTo>
                <a:close/>
                <a:moveTo>
                  <a:pt x="14320" y="17161"/>
                </a:moveTo>
                <a:cubicBezTo>
                  <a:pt x="14277" y="17161"/>
                  <a:pt x="14234" y="17178"/>
                  <a:pt x="14201" y="17211"/>
                </a:cubicBezTo>
                <a:cubicBezTo>
                  <a:pt x="14134" y="17276"/>
                  <a:pt x="14134" y="17383"/>
                  <a:pt x="14201" y="17448"/>
                </a:cubicBezTo>
                <a:cubicBezTo>
                  <a:pt x="14267" y="17514"/>
                  <a:pt x="14374" y="17514"/>
                  <a:pt x="14441" y="17448"/>
                </a:cubicBezTo>
                <a:cubicBezTo>
                  <a:pt x="14507" y="17383"/>
                  <a:pt x="14507" y="17276"/>
                  <a:pt x="14441" y="17211"/>
                </a:cubicBezTo>
                <a:cubicBezTo>
                  <a:pt x="14408" y="17178"/>
                  <a:pt x="14364" y="17161"/>
                  <a:pt x="14320" y="17161"/>
                </a:cubicBezTo>
                <a:close/>
                <a:moveTo>
                  <a:pt x="15107" y="17161"/>
                </a:moveTo>
                <a:cubicBezTo>
                  <a:pt x="15063" y="17161"/>
                  <a:pt x="15019" y="17178"/>
                  <a:pt x="14986" y="17211"/>
                </a:cubicBezTo>
                <a:cubicBezTo>
                  <a:pt x="14920" y="17276"/>
                  <a:pt x="14920" y="17383"/>
                  <a:pt x="14986" y="17448"/>
                </a:cubicBezTo>
                <a:cubicBezTo>
                  <a:pt x="15053" y="17514"/>
                  <a:pt x="15161" y="17514"/>
                  <a:pt x="15227" y="17448"/>
                </a:cubicBezTo>
                <a:cubicBezTo>
                  <a:pt x="15293" y="17383"/>
                  <a:pt x="15293" y="17276"/>
                  <a:pt x="15227" y="17211"/>
                </a:cubicBezTo>
                <a:cubicBezTo>
                  <a:pt x="15194" y="17178"/>
                  <a:pt x="15150" y="17161"/>
                  <a:pt x="15107" y="17161"/>
                </a:cubicBezTo>
                <a:close/>
                <a:moveTo>
                  <a:pt x="15893" y="17161"/>
                </a:moveTo>
                <a:cubicBezTo>
                  <a:pt x="15849" y="17161"/>
                  <a:pt x="15806" y="17178"/>
                  <a:pt x="15772" y="17211"/>
                </a:cubicBezTo>
                <a:cubicBezTo>
                  <a:pt x="15706" y="17276"/>
                  <a:pt x="15706" y="17383"/>
                  <a:pt x="15772" y="17448"/>
                </a:cubicBezTo>
                <a:cubicBezTo>
                  <a:pt x="15839" y="17514"/>
                  <a:pt x="15947" y="17514"/>
                  <a:pt x="16013" y="17448"/>
                </a:cubicBezTo>
                <a:cubicBezTo>
                  <a:pt x="16080" y="17383"/>
                  <a:pt x="16080" y="17276"/>
                  <a:pt x="16013" y="17211"/>
                </a:cubicBezTo>
                <a:cubicBezTo>
                  <a:pt x="15980" y="17178"/>
                  <a:pt x="15936" y="17161"/>
                  <a:pt x="15893" y="17161"/>
                </a:cubicBezTo>
                <a:close/>
                <a:moveTo>
                  <a:pt x="16679" y="17161"/>
                </a:moveTo>
                <a:cubicBezTo>
                  <a:pt x="16636" y="17161"/>
                  <a:pt x="16592" y="17178"/>
                  <a:pt x="16559" y="17211"/>
                </a:cubicBezTo>
                <a:cubicBezTo>
                  <a:pt x="16492" y="17276"/>
                  <a:pt x="16492" y="17383"/>
                  <a:pt x="16559" y="17448"/>
                </a:cubicBezTo>
                <a:cubicBezTo>
                  <a:pt x="16625" y="17514"/>
                  <a:pt x="16733" y="17514"/>
                  <a:pt x="16800" y="17448"/>
                </a:cubicBezTo>
                <a:cubicBezTo>
                  <a:pt x="16866" y="17383"/>
                  <a:pt x="16866" y="17276"/>
                  <a:pt x="16800" y="17211"/>
                </a:cubicBezTo>
                <a:cubicBezTo>
                  <a:pt x="16766" y="17178"/>
                  <a:pt x="16723" y="17161"/>
                  <a:pt x="16679" y="17161"/>
                </a:cubicBezTo>
                <a:close/>
                <a:moveTo>
                  <a:pt x="17465" y="17161"/>
                </a:moveTo>
                <a:cubicBezTo>
                  <a:pt x="17422" y="17161"/>
                  <a:pt x="17378" y="17178"/>
                  <a:pt x="17345" y="17211"/>
                </a:cubicBezTo>
                <a:cubicBezTo>
                  <a:pt x="17279" y="17276"/>
                  <a:pt x="17279" y="17383"/>
                  <a:pt x="17345" y="17448"/>
                </a:cubicBezTo>
                <a:cubicBezTo>
                  <a:pt x="17411" y="17514"/>
                  <a:pt x="17519" y="17514"/>
                  <a:pt x="17585" y="17448"/>
                </a:cubicBezTo>
                <a:cubicBezTo>
                  <a:pt x="17652" y="17383"/>
                  <a:pt x="17652" y="17276"/>
                  <a:pt x="17585" y="17211"/>
                </a:cubicBezTo>
                <a:cubicBezTo>
                  <a:pt x="17552" y="17178"/>
                  <a:pt x="17509" y="17161"/>
                  <a:pt x="17465" y="17161"/>
                </a:cubicBezTo>
                <a:close/>
                <a:moveTo>
                  <a:pt x="18252" y="17161"/>
                </a:moveTo>
                <a:cubicBezTo>
                  <a:pt x="18208" y="17161"/>
                  <a:pt x="18165" y="17178"/>
                  <a:pt x="18131" y="17211"/>
                </a:cubicBezTo>
                <a:cubicBezTo>
                  <a:pt x="18065" y="17276"/>
                  <a:pt x="18065" y="17383"/>
                  <a:pt x="18131" y="17448"/>
                </a:cubicBezTo>
                <a:cubicBezTo>
                  <a:pt x="18198" y="17514"/>
                  <a:pt x="18305" y="17514"/>
                  <a:pt x="18371" y="17448"/>
                </a:cubicBezTo>
                <a:cubicBezTo>
                  <a:pt x="18438" y="17383"/>
                  <a:pt x="18438" y="17276"/>
                  <a:pt x="18371" y="17211"/>
                </a:cubicBezTo>
                <a:cubicBezTo>
                  <a:pt x="18338" y="17178"/>
                  <a:pt x="18295" y="17161"/>
                  <a:pt x="18252" y="17161"/>
                </a:cubicBezTo>
                <a:close/>
                <a:moveTo>
                  <a:pt x="19037" y="17161"/>
                </a:moveTo>
                <a:cubicBezTo>
                  <a:pt x="18994" y="17161"/>
                  <a:pt x="18951" y="17178"/>
                  <a:pt x="18918" y="17211"/>
                </a:cubicBezTo>
                <a:cubicBezTo>
                  <a:pt x="18851" y="17276"/>
                  <a:pt x="18851" y="17383"/>
                  <a:pt x="18918" y="17448"/>
                </a:cubicBezTo>
                <a:cubicBezTo>
                  <a:pt x="18984" y="17514"/>
                  <a:pt x="19091" y="17514"/>
                  <a:pt x="19158" y="17448"/>
                </a:cubicBezTo>
                <a:cubicBezTo>
                  <a:pt x="19224" y="17383"/>
                  <a:pt x="19224" y="17276"/>
                  <a:pt x="19158" y="17211"/>
                </a:cubicBezTo>
                <a:cubicBezTo>
                  <a:pt x="19125" y="17178"/>
                  <a:pt x="19081" y="17161"/>
                  <a:pt x="19037" y="17161"/>
                </a:cubicBezTo>
                <a:close/>
                <a:moveTo>
                  <a:pt x="19824" y="17161"/>
                </a:moveTo>
                <a:cubicBezTo>
                  <a:pt x="19780" y="17161"/>
                  <a:pt x="19736" y="17178"/>
                  <a:pt x="19703" y="17211"/>
                </a:cubicBezTo>
                <a:cubicBezTo>
                  <a:pt x="19637" y="17276"/>
                  <a:pt x="19637" y="17383"/>
                  <a:pt x="19703" y="17448"/>
                </a:cubicBezTo>
                <a:cubicBezTo>
                  <a:pt x="19770" y="17514"/>
                  <a:pt x="19878" y="17514"/>
                  <a:pt x="19944" y="17448"/>
                </a:cubicBezTo>
                <a:cubicBezTo>
                  <a:pt x="20010" y="17383"/>
                  <a:pt x="20010" y="17276"/>
                  <a:pt x="19944" y="17211"/>
                </a:cubicBezTo>
                <a:cubicBezTo>
                  <a:pt x="19911" y="17178"/>
                  <a:pt x="19867" y="17161"/>
                  <a:pt x="19824" y="17161"/>
                </a:cubicBezTo>
                <a:close/>
                <a:moveTo>
                  <a:pt x="20610" y="17161"/>
                </a:moveTo>
                <a:cubicBezTo>
                  <a:pt x="20566" y="17161"/>
                  <a:pt x="20523" y="17178"/>
                  <a:pt x="20490" y="17211"/>
                </a:cubicBezTo>
                <a:cubicBezTo>
                  <a:pt x="20423" y="17276"/>
                  <a:pt x="20423" y="17383"/>
                  <a:pt x="20490" y="17448"/>
                </a:cubicBezTo>
                <a:cubicBezTo>
                  <a:pt x="20556" y="17514"/>
                  <a:pt x="20664" y="17514"/>
                  <a:pt x="20730" y="17448"/>
                </a:cubicBezTo>
                <a:cubicBezTo>
                  <a:pt x="20797" y="17383"/>
                  <a:pt x="20797" y="17276"/>
                  <a:pt x="20730" y="17211"/>
                </a:cubicBezTo>
                <a:cubicBezTo>
                  <a:pt x="20697" y="17178"/>
                  <a:pt x="20653" y="17161"/>
                  <a:pt x="20610" y="17161"/>
                </a:cubicBezTo>
                <a:close/>
                <a:moveTo>
                  <a:pt x="21396" y="17161"/>
                </a:moveTo>
                <a:cubicBezTo>
                  <a:pt x="21353" y="17161"/>
                  <a:pt x="21309" y="17178"/>
                  <a:pt x="21276" y="17211"/>
                </a:cubicBezTo>
                <a:cubicBezTo>
                  <a:pt x="21209" y="17276"/>
                  <a:pt x="21209" y="17383"/>
                  <a:pt x="21276" y="17448"/>
                </a:cubicBezTo>
                <a:cubicBezTo>
                  <a:pt x="21342" y="17514"/>
                  <a:pt x="21450" y="17514"/>
                  <a:pt x="21517" y="17448"/>
                </a:cubicBezTo>
                <a:cubicBezTo>
                  <a:pt x="21583" y="17383"/>
                  <a:pt x="21583" y="17276"/>
                  <a:pt x="21517" y="17211"/>
                </a:cubicBezTo>
                <a:cubicBezTo>
                  <a:pt x="21483" y="17178"/>
                  <a:pt x="21440" y="17161"/>
                  <a:pt x="21396" y="17161"/>
                </a:cubicBezTo>
                <a:close/>
                <a:moveTo>
                  <a:pt x="169" y="17978"/>
                </a:moveTo>
                <a:cubicBezTo>
                  <a:pt x="126" y="17978"/>
                  <a:pt x="83" y="17995"/>
                  <a:pt x="49" y="18028"/>
                </a:cubicBezTo>
                <a:cubicBezTo>
                  <a:pt x="-17" y="18093"/>
                  <a:pt x="-17" y="18200"/>
                  <a:pt x="49" y="18265"/>
                </a:cubicBezTo>
                <a:cubicBezTo>
                  <a:pt x="116" y="18331"/>
                  <a:pt x="223" y="18331"/>
                  <a:pt x="290" y="18265"/>
                </a:cubicBezTo>
                <a:cubicBezTo>
                  <a:pt x="356" y="18200"/>
                  <a:pt x="356" y="18093"/>
                  <a:pt x="290" y="18028"/>
                </a:cubicBezTo>
                <a:cubicBezTo>
                  <a:pt x="256" y="17995"/>
                  <a:pt x="213" y="17978"/>
                  <a:pt x="169" y="17978"/>
                </a:cubicBezTo>
                <a:close/>
                <a:moveTo>
                  <a:pt x="955" y="17978"/>
                </a:moveTo>
                <a:cubicBezTo>
                  <a:pt x="912" y="17978"/>
                  <a:pt x="869" y="17995"/>
                  <a:pt x="836" y="18028"/>
                </a:cubicBezTo>
                <a:cubicBezTo>
                  <a:pt x="769" y="18093"/>
                  <a:pt x="769" y="18200"/>
                  <a:pt x="836" y="18265"/>
                </a:cubicBezTo>
                <a:cubicBezTo>
                  <a:pt x="902" y="18331"/>
                  <a:pt x="1009" y="18331"/>
                  <a:pt x="1076" y="18265"/>
                </a:cubicBezTo>
                <a:cubicBezTo>
                  <a:pt x="1142" y="18200"/>
                  <a:pt x="1142" y="18093"/>
                  <a:pt x="1076" y="18028"/>
                </a:cubicBezTo>
                <a:cubicBezTo>
                  <a:pt x="1043" y="17995"/>
                  <a:pt x="999" y="17978"/>
                  <a:pt x="955" y="17978"/>
                </a:cubicBezTo>
                <a:close/>
                <a:moveTo>
                  <a:pt x="1742" y="17978"/>
                </a:moveTo>
                <a:cubicBezTo>
                  <a:pt x="1698" y="17978"/>
                  <a:pt x="1654" y="17995"/>
                  <a:pt x="1621" y="18028"/>
                </a:cubicBezTo>
                <a:cubicBezTo>
                  <a:pt x="1555" y="18093"/>
                  <a:pt x="1555" y="18200"/>
                  <a:pt x="1621" y="18265"/>
                </a:cubicBezTo>
                <a:cubicBezTo>
                  <a:pt x="1688" y="18331"/>
                  <a:pt x="1796" y="18331"/>
                  <a:pt x="1862" y="18265"/>
                </a:cubicBezTo>
                <a:cubicBezTo>
                  <a:pt x="1928" y="18200"/>
                  <a:pt x="1928" y="18093"/>
                  <a:pt x="1862" y="18028"/>
                </a:cubicBezTo>
                <a:cubicBezTo>
                  <a:pt x="1829" y="17995"/>
                  <a:pt x="1785" y="17978"/>
                  <a:pt x="1742" y="17978"/>
                </a:cubicBezTo>
                <a:close/>
                <a:moveTo>
                  <a:pt x="2528" y="17978"/>
                </a:moveTo>
                <a:cubicBezTo>
                  <a:pt x="2484" y="17978"/>
                  <a:pt x="2441" y="17995"/>
                  <a:pt x="2408" y="18028"/>
                </a:cubicBezTo>
                <a:cubicBezTo>
                  <a:pt x="2341" y="18093"/>
                  <a:pt x="2341" y="18200"/>
                  <a:pt x="2408" y="18265"/>
                </a:cubicBezTo>
                <a:cubicBezTo>
                  <a:pt x="2474" y="18331"/>
                  <a:pt x="2582" y="18331"/>
                  <a:pt x="2648" y="18265"/>
                </a:cubicBezTo>
                <a:cubicBezTo>
                  <a:pt x="2715" y="18200"/>
                  <a:pt x="2715" y="18093"/>
                  <a:pt x="2648" y="18028"/>
                </a:cubicBezTo>
                <a:cubicBezTo>
                  <a:pt x="2615" y="17995"/>
                  <a:pt x="2571" y="17978"/>
                  <a:pt x="2528" y="17978"/>
                </a:cubicBezTo>
                <a:close/>
                <a:moveTo>
                  <a:pt x="3314" y="17978"/>
                </a:moveTo>
                <a:cubicBezTo>
                  <a:pt x="3271" y="17978"/>
                  <a:pt x="3227" y="17995"/>
                  <a:pt x="3194" y="18028"/>
                </a:cubicBezTo>
                <a:cubicBezTo>
                  <a:pt x="3127" y="18093"/>
                  <a:pt x="3127" y="18200"/>
                  <a:pt x="3194" y="18265"/>
                </a:cubicBezTo>
                <a:cubicBezTo>
                  <a:pt x="3260" y="18331"/>
                  <a:pt x="3368" y="18331"/>
                  <a:pt x="3434" y="18265"/>
                </a:cubicBezTo>
                <a:cubicBezTo>
                  <a:pt x="3500" y="18200"/>
                  <a:pt x="3500" y="18093"/>
                  <a:pt x="3434" y="18028"/>
                </a:cubicBezTo>
                <a:cubicBezTo>
                  <a:pt x="3401" y="17995"/>
                  <a:pt x="3358" y="17978"/>
                  <a:pt x="3314" y="17978"/>
                </a:cubicBezTo>
                <a:close/>
                <a:moveTo>
                  <a:pt x="4101" y="17978"/>
                </a:moveTo>
                <a:cubicBezTo>
                  <a:pt x="4057" y="17978"/>
                  <a:pt x="4013" y="17995"/>
                  <a:pt x="3980" y="18028"/>
                </a:cubicBezTo>
                <a:cubicBezTo>
                  <a:pt x="3914" y="18093"/>
                  <a:pt x="3914" y="18200"/>
                  <a:pt x="3980" y="18265"/>
                </a:cubicBezTo>
                <a:cubicBezTo>
                  <a:pt x="4047" y="18331"/>
                  <a:pt x="4154" y="18331"/>
                  <a:pt x="4220" y="18265"/>
                </a:cubicBezTo>
                <a:cubicBezTo>
                  <a:pt x="4287" y="18200"/>
                  <a:pt x="4287" y="18093"/>
                  <a:pt x="4220" y="18028"/>
                </a:cubicBezTo>
                <a:cubicBezTo>
                  <a:pt x="4187" y="17995"/>
                  <a:pt x="4144" y="17978"/>
                  <a:pt x="4101" y="17978"/>
                </a:cubicBezTo>
                <a:close/>
                <a:moveTo>
                  <a:pt x="4886" y="17978"/>
                </a:moveTo>
                <a:cubicBezTo>
                  <a:pt x="4843" y="17978"/>
                  <a:pt x="4800" y="17995"/>
                  <a:pt x="4766" y="18028"/>
                </a:cubicBezTo>
                <a:cubicBezTo>
                  <a:pt x="4700" y="18093"/>
                  <a:pt x="4700" y="18200"/>
                  <a:pt x="4766" y="18265"/>
                </a:cubicBezTo>
                <a:cubicBezTo>
                  <a:pt x="4833" y="18331"/>
                  <a:pt x="4940" y="18331"/>
                  <a:pt x="5007" y="18265"/>
                </a:cubicBezTo>
                <a:cubicBezTo>
                  <a:pt x="5073" y="18200"/>
                  <a:pt x="5073" y="18093"/>
                  <a:pt x="5007" y="18028"/>
                </a:cubicBezTo>
                <a:cubicBezTo>
                  <a:pt x="4973" y="17995"/>
                  <a:pt x="4930" y="17978"/>
                  <a:pt x="4886" y="17978"/>
                </a:cubicBezTo>
                <a:close/>
                <a:moveTo>
                  <a:pt x="5672" y="17978"/>
                </a:moveTo>
                <a:cubicBezTo>
                  <a:pt x="5629" y="17978"/>
                  <a:pt x="5586" y="17995"/>
                  <a:pt x="5553" y="18028"/>
                </a:cubicBezTo>
                <a:cubicBezTo>
                  <a:pt x="5486" y="18093"/>
                  <a:pt x="5486" y="18200"/>
                  <a:pt x="5553" y="18265"/>
                </a:cubicBezTo>
                <a:cubicBezTo>
                  <a:pt x="5619" y="18331"/>
                  <a:pt x="5726" y="18331"/>
                  <a:pt x="5793" y="18265"/>
                </a:cubicBezTo>
                <a:cubicBezTo>
                  <a:pt x="5859" y="18200"/>
                  <a:pt x="5859" y="18093"/>
                  <a:pt x="5793" y="18028"/>
                </a:cubicBezTo>
                <a:cubicBezTo>
                  <a:pt x="5760" y="17995"/>
                  <a:pt x="5716" y="17978"/>
                  <a:pt x="5672" y="17978"/>
                </a:cubicBezTo>
                <a:close/>
                <a:moveTo>
                  <a:pt x="6459" y="17978"/>
                </a:moveTo>
                <a:cubicBezTo>
                  <a:pt x="6415" y="17978"/>
                  <a:pt x="6372" y="17995"/>
                  <a:pt x="6338" y="18028"/>
                </a:cubicBezTo>
                <a:cubicBezTo>
                  <a:pt x="6272" y="18093"/>
                  <a:pt x="6272" y="18200"/>
                  <a:pt x="6338" y="18265"/>
                </a:cubicBezTo>
                <a:cubicBezTo>
                  <a:pt x="6405" y="18331"/>
                  <a:pt x="6513" y="18331"/>
                  <a:pt x="6579" y="18265"/>
                </a:cubicBezTo>
                <a:cubicBezTo>
                  <a:pt x="6646" y="18200"/>
                  <a:pt x="6646" y="18093"/>
                  <a:pt x="6579" y="18028"/>
                </a:cubicBezTo>
                <a:cubicBezTo>
                  <a:pt x="6546" y="17995"/>
                  <a:pt x="6502" y="17978"/>
                  <a:pt x="6459" y="17978"/>
                </a:cubicBezTo>
                <a:close/>
                <a:moveTo>
                  <a:pt x="7245" y="17978"/>
                </a:moveTo>
                <a:cubicBezTo>
                  <a:pt x="7202" y="17978"/>
                  <a:pt x="7158" y="17995"/>
                  <a:pt x="7125" y="18028"/>
                </a:cubicBezTo>
                <a:cubicBezTo>
                  <a:pt x="7058" y="18093"/>
                  <a:pt x="7058" y="18200"/>
                  <a:pt x="7125" y="18265"/>
                </a:cubicBezTo>
                <a:cubicBezTo>
                  <a:pt x="7191" y="18331"/>
                  <a:pt x="7299" y="18331"/>
                  <a:pt x="7365" y="18265"/>
                </a:cubicBezTo>
                <a:cubicBezTo>
                  <a:pt x="7432" y="18200"/>
                  <a:pt x="7432" y="18093"/>
                  <a:pt x="7365" y="18028"/>
                </a:cubicBezTo>
                <a:cubicBezTo>
                  <a:pt x="7332" y="17995"/>
                  <a:pt x="7289" y="17978"/>
                  <a:pt x="7245" y="17978"/>
                </a:cubicBezTo>
                <a:close/>
                <a:moveTo>
                  <a:pt x="8031" y="17978"/>
                </a:moveTo>
                <a:cubicBezTo>
                  <a:pt x="7988" y="17978"/>
                  <a:pt x="7944" y="17995"/>
                  <a:pt x="7911" y="18028"/>
                </a:cubicBezTo>
                <a:cubicBezTo>
                  <a:pt x="7845" y="18093"/>
                  <a:pt x="7845" y="18200"/>
                  <a:pt x="7911" y="18265"/>
                </a:cubicBezTo>
                <a:cubicBezTo>
                  <a:pt x="7977" y="18331"/>
                  <a:pt x="8085" y="18331"/>
                  <a:pt x="8151" y="18265"/>
                </a:cubicBezTo>
                <a:cubicBezTo>
                  <a:pt x="8217" y="18200"/>
                  <a:pt x="8217" y="18093"/>
                  <a:pt x="8151" y="18028"/>
                </a:cubicBezTo>
                <a:cubicBezTo>
                  <a:pt x="8118" y="17995"/>
                  <a:pt x="8075" y="17978"/>
                  <a:pt x="8031" y="17978"/>
                </a:cubicBezTo>
                <a:close/>
                <a:moveTo>
                  <a:pt x="8818" y="17978"/>
                </a:moveTo>
                <a:cubicBezTo>
                  <a:pt x="8774" y="17978"/>
                  <a:pt x="8730" y="17995"/>
                  <a:pt x="8697" y="18028"/>
                </a:cubicBezTo>
                <a:cubicBezTo>
                  <a:pt x="8631" y="18093"/>
                  <a:pt x="8631" y="18200"/>
                  <a:pt x="8697" y="18265"/>
                </a:cubicBezTo>
                <a:cubicBezTo>
                  <a:pt x="8764" y="18331"/>
                  <a:pt x="8871" y="18331"/>
                  <a:pt x="8937" y="18265"/>
                </a:cubicBezTo>
                <a:cubicBezTo>
                  <a:pt x="9004" y="18200"/>
                  <a:pt x="9004" y="18093"/>
                  <a:pt x="8937" y="18028"/>
                </a:cubicBezTo>
                <a:cubicBezTo>
                  <a:pt x="8904" y="17995"/>
                  <a:pt x="8861" y="17978"/>
                  <a:pt x="8818" y="17978"/>
                </a:cubicBezTo>
                <a:close/>
                <a:moveTo>
                  <a:pt x="9603" y="17978"/>
                </a:moveTo>
                <a:cubicBezTo>
                  <a:pt x="9560" y="17978"/>
                  <a:pt x="9517" y="17995"/>
                  <a:pt x="9483" y="18028"/>
                </a:cubicBezTo>
                <a:cubicBezTo>
                  <a:pt x="9417" y="18093"/>
                  <a:pt x="9417" y="18200"/>
                  <a:pt x="9483" y="18265"/>
                </a:cubicBezTo>
                <a:cubicBezTo>
                  <a:pt x="9550" y="18331"/>
                  <a:pt x="9657" y="18331"/>
                  <a:pt x="9724" y="18265"/>
                </a:cubicBezTo>
                <a:cubicBezTo>
                  <a:pt x="9790" y="18200"/>
                  <a:pt x="9790" y="18093"/>
                  <a:pt x="9724" y="18028"/>
                </a:cubicBezTo>
                <a:cubicBezTo>
                  <a:pt x="9690" y="17995"/>
                  <a:pt x="9647" y="17978"/>
                  <a:pt x="9603" y="17978"/>
                </a:cubicBezTo>
                <a:close/>
                <a:moveTo>
                  <a:pt x="10390" y="17978"/>
                </a:moveTo>
                <a:cubicBezTo>
                  <a:pt x="10346" y="17978"/>
                  <a:pt x="10303" y="17995"/>
                  <a:pt x="10270" y="18028"/>
                </a:cubicBezTo>
                <a:cubicBezTo>
                  <a:pt x="10203" y="18093"/>
                  <a:pt x="10203" y="18200"/>
                  <a:pt x="10270" y="18265"/>
                </a:cubicBezTo>
                <a:cubicBezTo>
                  <a:pt x="10336" y="18331"/>
                  <a:pt x="10444" y="18331"/>
                  <a:pt x="10510" y="18265"/>
                </a:cubicBezTo>
                <a:cubicBezTo>
                  <a:pt x="10576" y="18200"/>
                  <a:pt x="10576" y="18093"/>
                  <a:pt x="10510" y="18028"/>
                </a:cubicBezTo>
                <a:cubicBezTo>
                  <a:pt x="10477" y="17995"/>
                  <a:pt x="10433" y="17978"/>
                  <a:pt x="10390" y="17978"/>
                </a:cubicBezTo>
                <a:close/>
                <a:moveTo>
                  <a:pt x="11176" y="17978"/>
                </a:moveTo>
                <a:cubicBezTo>
                  <a:pt x="11132" y="17978"/>
                  <a:pt x="11089" y="17995"/>
                  <a:pt x="11055" y="18028"/>
                </a:cubicBezTo>
                <a:cubicBezTo>
                  <a:pt x="10989" y="18093"/>
                  <a:pt x="10989" y="18200"/>
                  <a:pt x="11055" y="18265"/>
                </a:cubicBezTo>
                <a:cubicBezTo>
                  <a:pt x="11122" y="18331"/>
                  <a:pt x="11230" y="18331"/>
                  <a:pt x="11296" y="18265"/>
                </a:cubicBezTo>
                <a:cubicBezTo>
                  <a:pt x="11363" y="18200"/>
                  <a:pt x="11363" y="18093"/>
                  <a:pt x="11296" y="18028"/>
                </a:cubicBezTo>
                <a:cubicBezTo>
                  <a:pt x="11263" y="17995"/>
                  <a:pt x="11219" y="17978"/>
                  <a:pt x="11176" y="17978"/>
                </a:cubicBezTo>
                <a:close/>
                <a:moveTo>
                  <a:pt x="11962" y="17978"/>
                </a:moveTo>
                <a:cubicBezTo>
                  <a:pt x="11919" y="17978"/>
                  <a:pt x="11875" y="17995"/>
                  <a:pt x="11842" y="18028"/>
                </a:cubicBezTo>
                <a:cubicBezTo>
                  <a:pt x="11775" y="18093"/>
                  <a:pt x="11775" y="18200"/>
                  <a:pt x="11842" y="18265"/>
                </a:cubicBezTo>
                <a:cubicBezTo>
                  <a:pt x="11908" y="18331"/>
                  <a:pt x="12016" y="18331"/>
                  <a:pt x="12083" y="18265"/>
                </a:cubicBezTo>
                <a:cubicBezTo>
                  <a:pt x="12149" y="18200"/>
                  <a:pt x="12149" y="18093"/>
                  <a:pt x="12083" y="18028"/>
                </a:cubicBezTo>
                <a:cubicBezTo>
                  <a:pt x="12049" y="17995"/>
                  <a:pt x="12006" y="17978"/>
                  <a:pt x="11962" y="17978"/>
                </a:cubicBezTo>
                <a:close/>
                <a:moveTo>
                  <a:pt x="12748" y="17978"/>
                </a:moveTo>
                <a:cubicBezTo>
                  <a:pt x="12705" y="17978"/>
                  <a:pt x="12661" y="17995"/>
                  <a:pt x="12628" y="18028"/>
                </a:cubicBezTo>
                <a:cubicBezTo>
                  <a:pt x="12562" y="18093"/>
                  <a:pt x="12562" y="18200"/>
                  <a:pt x="12628" y="18265"/>
                </a:cubicBezTo>
                <a:cubicBezTo>
                  <a:pt x="12694" y="18331"/>
                  <a:pt x="12802" y="18331"/>
                  <a:pt x="12868" y="18265"/>
                </a:cubicBezTo>
                <a:cubicBezTo>
                  <a:pt x="12935" y="18200"/>
                  <a:pt x="12935" y="18093"/>
                  <a:pt x="12868" y="18028"/>
                </a:cubicBezTo>
                <a:cubicBezTo>
                  <a:pt x="12835" y="17995"/>
                  <a:pt x="12792" y="17978"/>
                  <a:pt x="12748" y="17978"/>
                </a:cubicBezTo>
                <a:close/>
                <a:moveTo>
                  <a:pt x="13535" y="17978"/>
                </a:moveTo>
                <a:cubicBezTo>
                  <a:pt x="13491" y="17978"/>
                  <a:pt x="13447" y="17995"/>
                  <a:pt x="13414" y="18028"/>
                </a:cubicBezTo>
                <a:cubicBezTo>
                  <a:pt x="13348" y="18093"/>
                  <a:pt x="13348" y="18200"/>
                  <a:pt x="13414" y="18265"/>
                </a:cubicBezTo>
                <a:cubicBezTo>
                  <a:pt x="13481" y="18331"/>
                  <a:pt x="13588" y="18331"/>
                  <a:pt x="13654" y="18265"/>
                </a:cubicBezTo>
                <a:cubicBezTo>
                  <a:pt x="13721" y="18200"/>
                  <a:pt x="13721" y="18093"/>
                  <a:pt x="13654" y="18028"/>
                </a:cubicBezTo>
                <a:cubicBezTo>
                  <a:pt x="13621" y="17995"/>
                  <a:pt x="13578" y="17978"/>
                  <a:pt x="13535" y="17978"/>
                </a:cubicBezTo>
                <a:close/>
                <a:moveTo>
                  <a:pt x="14320" y="17978"/>
                </a:moveTo>
                <a:cubicBezTo>
                  <a:pt x="14277" y="17978"/>
                  <a:pt x="14234" y="17995"/>
                  <a:pt x="14201" y="18028"/>
                </a:cubicBezTo>
                <a:cubicBezTo>
                  <a:pt x="14134" y="18093"/>
                  <a:pt x="14134" y="18200"/>
                  <a:pt x="14201" y="18265"/>
                </a:cubicBezTo>
                <a:cubicBezTo>
                  <a:pt x="14267" y="18331"/>
                  <a:pt x="14374" y="18331"/>
                  <a:pt x="14441" y="18265"/>
                </a:cubicBezTo>
                <a:cubicBezTo>
                  <a:pt x="14507" y="18200"/>
                  <a:pt x="14507" y="18093"/>
                  <a:pt x="14441" y="18028"/>
                </a:cubicBezTo>
                <a:cubicBezTo>
                  <a:pt x="14408" y="17995"/>
                  <a:pt x="14364" y="17978"/>
                  <a:pt x="14320" y="17978"/>
                </a:cubicBezTo>
                <a:close/>
                <a:moveTo>
                  <a:pt x="15107" y="17978"/>
                </a:moveTo>
                <a:cubicBezTo>
                  <a:pt x="15063" y="17978"/>
                  <a:pt x="15019" y="17995"/>
                  <a:pt x="14986" y="18028"/>
                </a:cubicBezTo>
                <a:cubicBezTo>
                  <a:pt x="14920" y="18093"/>
                  <a:pt x="14920" y="18200"/>
                  <a:pt x="14986" y="18265"/>
                </a:cubicBezTo>
                <a:cubicBezTo>
                  <a:pt x="15053" y="18331"/>
                  <a:pt x="15161" y="18331"/>
                  <a:pt x="15227" y="18265"/>
                </a:cubicBezTo>
                <a:cubicBezTo>
                  <a:pt x="15293" y="18200"/>
                  <a:pt x="15293" y="18093"/>
                  <a:pt x="15227" y="18028"/>
                </a:cubicBezTo>
                <a:cubicBezTo>
                  <a:pt x="15194" y="17995"/>
                  <a:pt x="15150" y="17978"/>
                  <a:pt x="15107" y="17978"/>
                </a:cubicBezTo>
                <a:close/>
                <a:moveTo>
                  <a:pt x="15893" y="17978"/>
                </a:moveTo>
                <a:cubicBezTo>
                  <a:pt x="15849" y="17978"/>
                  <a:pt x="15806" y="17995"/>
                  <a:pt x="15772" y="18028"/>
                </a:cubicBezTo>
                <a:cubicBezTo>
                  <a:pt x="15706" y="18093"/>
                  <a:pt x="15706" y="18200"/>
                  <a:pt x="15772" y="18265"/>
                </a:cubicBezTo>
                <a:cubicBezTo>
                  <a:pt x="15839" y="18331"/>
                  <a:pt x="15947" y="18331"/>
                  <a:pt x="16013" y="18265"/>
                </a:cubicBezTo>
                <a:cubicBezTo>
                  <a:pt x="16080" y="18200"/>
                  <a:pt x="16080" y="18093"/>
                  <a:pt x="16013" y="18028"/>
                </a:cubicBezTo>
                <a:cubicBezTo>
                  <a:pt x="15980" y="17995"/>
                  <a:pt x="15936" y="17978"/>
                  <a:pt x="15893" y="17978"/>
                </a:cubicBezTo>
                <a:close/>
                <a:moveTo>
                  <a:pt x="16679" y="17978"/>
                </a:moveTo>
                <a:cubicBezTo>
                  <a:pt x="16636" y="17978"/>
                  <a:pt x="16592" y="17995"/>
                  <a:pt x="16559" y="18028"/>
                </a:cubicBezTo>
                <a:cubicBezTo>
                  <a:pt x="16492" y="18093"/>
                  <a:pt x="16492" y="18200"/>
                  <a:pt x="16559" y="18265"/>
                </a:cubicBezTo>
                <a:cubicBezTo>
                  <a:pt x="16625" y="18331"/>
                  <a:pt x="16733" y="18331"/>
                  <a:pt x="16800" y="18265"/>
                </a:cubicBezTo>
                <a:cubicBezTo>
                  <a:pt x="16866" y="18200"/>
                  <a:pt x="16866" y="18093"/>
                  <a:pt x="16800" y="18028"/>
                </a:cubicBezTo>
                <a:cubicBezTo>
                  <a:pt x="16766" y="17995"/>
                  <a:pt x="16723" y="17978"/>
                  <a:pt x="16679" y="17978"/>
                </a:cubicBezTo>
                <a:close/>
                <a:moveTo>
                  <a:pt x="17465" y="17978"/>
                </a:moveTo>
                <a:cubicBezTo>
                  <a:pt x="17422" y="17978"/>
                  <a:pt x="17378" y="17995"/>
                  <a:pt x="17345" y="18028"/>
                </a:cubicBezTo>
                <a:cubicBezTo>
                  <a:pt x="17279" y="18093"/>
                  <a:pt x="17279" y="18200"/>
                  <a:pt x="17345" y="18265"/>
                </a:cubicBezTo>
                <a:cubicBezTo>
                  <a:pt x="17411" y="18331"/>
                  <a:pt x="17519" y="18331"/>
                  <a:pt x="17585" y="18265"/>
                </a:cubicBezTo>
                <a:cubicBezTo>
                  <a:pt x="17652" y="18200"/>
                  <a:pt x="17652" y="18093"/>
                  <a:pt x="17585" y="18028"/>
                </a:cubicBezTo>
                <a:cubicBezTo>
                  <a:pt x="17552" y="17995"/>
                  <a:pt x="17509" y="17978"/>
                  <a:pt x="17465" y="17978"/>
                </a:cubicBezTo>
                <a:close/>
                <a:moveTo>
                  <a:pt x="18252" y="17978"/>
                </a:moveTo>
                <a:cubicBezTo>
                  <a:pt x="18208" y="17978"/>
                  <a:pt x="18165" y="17995"/>
                  <a:pt x="18131" y="18028"/>
                </a:cubicBezTo>
                <a:cubicBezTo>
                  <a:pt x="18065" y="18093"/>
                  <a:pt x="18065" y="18200"/>
                  <a:pt x="18131" y="18265"/>
                </a:cubicBezTo>
                <a:cubicBezTo>
                  <a:pt x="18198" y="18331"/>
                  <a:pt x="18305" y="18331"/>
                  <a:pt x="18371" y="18265"/>
                </a:cubicBezTo>
                <a:cubicBezTo>
                  <a:pt x="18438" y="18200"/>
                  <a:pt x="18438" y="18093"/>
                  <a:pt x="18371" y="18028"/>
                </a:cubicBezTo>
                <a:cubicBezTo>
                  <a:pt x="18338" y="17995"/>
                  <a:pt x="18295" y="17978"/>
                  <a:pt x="18252" y="17978"/>
                </a:cubicBezTo>
                <a:close/>
                <a:moveTo>
                  <a:pt x="19037" y="17978"/>
                </a:moveTo>
                <a:cubicBezTo>
                  <a:pt x="18994" y="17978"/>
                  <a:pt x="18951" y="17995"/>
                  <a:pt x="18918" y="18028"/>
                </a:cubicBezTo>
                <a:cubicBezTo>
                  <a:pt x="18851" y="18093"/>
                  <a:pt x="18851" y="18200"/>
                  <a:pt x="18918" y="18265"/>
                </a:cubicBezTo>
                <a:cubicBezTo>
                  <a:pt x="18984" y="18331"/>
                  <a:pt x="19091" y="18331"/>
                  <a:pt x="19158" y="18265"/>
                </a:cubicBezTo>
                <a:cubicBezTo>
                  <a:pt x="19224" y="18200"/>
                  <a:pt x="19224" y="18093"/>
                  <a:pt x="19158" y="18028"/>
                </a:cubicBezTo>
                <a:cubicBezTo>
                  <a:pt x="19125" y="17995"/>
                  <a:pt x="19081" y="17978"/>
                  <a:pt x="19037" y="17978"/>
                </a:cubicBezTo>
                <a:close/>
                <a:moveTo>
                  <a:pt x="19824" y="17978"/>
                </a:moveTo>
                <a:cubicBezTo>
                  <a:pt x="19780" y="17978"/>
                  <a:pt x="19736" y="17995"/>
                  <a:pt x="19703" y="18028"/>
                </a:cubicBezTo>
                <a:cubicBezTo>
                  <a:pt x="19637" y="18093"/>
                  <a:pt x="19637" y="18200"/>
                  <a:pt x="19703" y="18265"/>
                </a:cubicBezTo>
                <a:cubicBezTo>
                  <a:pt x="19770" y="18331"/>
                  <a:pt x="19878" y="18331"/>
                  <a:pt x="19944" y="18265"/>
                </a:cubicBezTo>
                <a:cubicBezTo>
                  <a:pt x="20010" y="18200"/>
                  <a:pt x="20010" y="18093"/>
                  <a:pt x="19944" y="18028"/>
                </a:cubicBezTo>
                <a:cubicBezTo>
                  <a:pt x="19911" y="17995"/>
                  <a:pt x="19867" y="17978"/>
                  <a:pt x="19824" y="17978"/>
                </a:cubicBezTo>
                <a:close/>
                <a:moveTo>
                  <a:pt x="20610" y="17978"/>
                </a:moveTo>
                <a:cubicBezTo>
                  <a:pt x="20566" y="17978"/>
                  <a:pt x="20523" y="17995"/>
                  <a:pt x="20490" y="18028"/>
                </a:cubicBezTo>
                <a:cubicBezTo>
                  <a:pt x="20423" y="18093"/>
                  <a:pt x="20423" y="18200"/>
                  <a:pt x="20490" y="18265"/>
                </a:cubicBezTo>
                <a:cubicBezTo>
                  <a:pt x="20556" y="18331"/>
                  <a:pt x="20664" y="18331"/>
                  <a:pt x="20730" y="18265"/>
                </a:cubicBezTo>
                <a:cubicBezTo>
                  <a:pt x="20797" y="18200"/>
                  <a:pt x="20797" y="18093"/>
                  <a:pt x="20730" y="18028"/>
                </a:cubicBezTo>
                <a:cubicBezTo>
                  <a:pt x="20697" y="17995"/>
                  <a:pt x="20653" y="17978"/>
                  <a:pt x="20610" y="17978"/>
                </a:cubicBezTo>
                <a:close/>
                <a:moveTo>
                  <a:pt x="21396" y="17978"/>
                </a:moveTo>
                <a:cubicBezTo>
                  <a:pt x="21353" y="17978"/>
                  <a:pt x="21309" y="17995"/>
                  <a:pt x="21276" y="18028"/>
                </a:cubicBezTo>
                <a:cubicBezTo>
                  <a:pt x="21209" y="18093"/>
                  <a:pt x="21209" y="18200"/>
                  <a:pt x="21276" y="18265"/>
                </a:cubicBezTo>
                <a:cubicBezTo>
                  <a:pt x="21342" y="18331"/>
                  <a:pt x="21450" y="18331"/>
                  <a:pt x="21517" y="18265"/>
                </a:cubicBezTo>
                <a:cubicBezTo>
                  <a:pt x="21583" y="18200"/>
                  <a:pt x="21583" y="18093"/>
                  <a:pt x="21517" y="18028"/>
                </a:cubicBezTo>
                <a:cubicBezTo>
                  <a:pt x="21483" y="17995"/>
                  <a:pt x="21440" y="17978"/>
                  <a:pt x="21396" y="17978"/>
                </a:cubicBezTo>
                <a:close/>
                <a:moveTo>
                  <a:pt x="169" y="18795"/>
                </a:moveTo>
                <a:cubicBezTo>
                  <a:pt x="126" y="18795"/>
                  <a:pt x="83" y="18812"/>
                  <a:pt x="49" y="18845"/>
                </a:cubicBezTo>
                <a:cubicBezTo>
                  <a:pt x="-17" y="18910"/>
                  <a:pt x="-17" y="19017"/>
                  <a:pt x="49" y="19083"/>
                </a:cubicBezTo>
                <a:cubicBezTo>
                  <a:pt x="116" y="19149"/>
                  <a:pt x="223" y="19149"/>
                  <a:pt x="290" y="19083"/>
                </a:cubicBezTo>
                <a:cubicBezTo>
                  <a:pt x="356" y="19017"/>
                  <a:pt x="356" y="18910"/>
                  <a:pt x="290" y="18845"/>
                </a:cubicBezTo>
                <a:cubicBezTo>
                  <a:pt x="256" y="18812"/>
                  <a:pt x="213" y="18795"/>
                  <a:pt x="169" y="18795"/>
                </a:cubicBezTo>
                <a:close/>
                <a:moveTo>
                  <a:pt x="955" y="18795"/>
                </a:moveTo>
                <a:cubicBezTo>
                  <a:pt x="912" y="18795"/>
                  <a:pt x="869" y="18812"/>
                  <a:pt x="836" y="18845"/>
                </a:cubicBezTo>
                <a:cubicBezTo>
                  <a:pt x="769" y="18910"/>
                  <a:pt x="769" y="19017"/>
                  <a:pt x="836" y="19083"/>
                </a:cubicBezTo>
                <a:cubicBezTo>
                  <a:pt x="902" y="19149"/>
                  <a:pt x="1009" y="19149"/>
                  <a:pt x="1076" y="19083"/>
                </a:cubicBezTo>
                <a:cubicBezTo>
                  <a:pt x="1142" y="19017"/>
                  <a:pt x="1142" y="18910"/>
                  <a:pt x="1076" y="18845"/>
                </a:cubicBezTo>
                <a:cubicBezTo>
                  <a:pt x="1043" y="18812"/>
                  <a:pt x="999" y="18795"/>
                  <a:pt x="955" y="18795"/>
                </a:cubicBezTo>
                <a:close/>
                <a:moveTo>
                  <a:pt x="1742" y="18795"/>
                </a:moveTo>
                <a:cubicBezTo>
                  <a:pt x="1698" y="18795"/>
                  <a:pt x="1654" y="18812"/>
                  <a:pt x="1621" y="18845"/>
                </a:cubicBezTo>
                <a:cubicBezTo>
                  <a:pt x="1555" y="18910"/>
                  <a:pt x="1555" y="19017"/>
                  <a:pt x="1621" y="19083"/>
                </a:cubicBezTo>
                <a:cubicBezTo>
                  <a:pt x="1688" y="19149"/>
                  <a:pt x="1796" y="19149"/>
                  <a:pt x="1862" y="19083"/>
                </a:cubicBezTo>
                <a:cubicBezTo>
                  <a:pt x="1928" y="19017"/>
                  <a:pt x="1928" y="18910"/>
                  <a:pt x="1862" y="18845"/>
                </a:cubicBezTo>
                <a:cubicBezTo>
                  <a:pt x="1829" y="18812"/>
                  <a:pt x="1785" y="18795"/>
                  <a:pt x="1742" y="18795"/>
                </a:cubicBezTo>
                <a:close/>
                <a:moveTo>
                  <a:pt x="2528" y="18795"/>
                </a:moveTo>
                <a:cubicBezTo>
                  <a:pt x="2484" y="18795"/>
                  <a:pt x="2441" y="18812"/>
                  <a:pt x="2408" y="18845"/>
                </a:cubicBezTo>
                <a:cubicBezTo>
                  <a:pt x="2341" y="18910"/>
                  <a:pt x="2341" y="19017"/>
                  <a:pt x="2408" y="19083"/>
                </a:cubicBezTo>
                <a:cubicBezTo>
                  <a:pt x="2474" y="19149"/>
                  <a:pt x="2582" y="19149"/>
                  <a:pt x="2648" y="19083"/>
                </a:cubicBezTo>
                <a:cubicBezTo>
                  <a:pt x="2715" y="19017"/>
                  <a:pt x="2715" y="18910"/>
                  <a:pt x="2648" y="18845"/>
                </a:cubicBezTo>
                <a:cubicBezTo>
                  <a:pt x="2615" y="18812"/>
                  <a:pt x="2571" y="18795"/>
                  <a:pt x="2528" y="18795"/>
                </a:cubicBezTo>
                <a:close/>
                <a:moveTo>
                  <a:pt x="3314" y="18795"/>
                </a:moveTo>
                <a:cubicBezTo>
                  <a:pt x="3271" y="18795"/>
                  <a:pt x="3227" y="18812"/>
                  <a:pt x="3194" y="18845"/>
                </a:cubicBezTo>
                <a:cubicBezTo>
                  <a:pt x="3127" y="18910"/>
                  <a:pt x="3127" y="19017"/>
                  <a:pt x="3194" y="19083"/>
                </a:cubicBezTo>
                <a:cubicBezTo>
                  <a:pt x="3260" y="19149"/>
                  <a:pt x="3368" y="19149"/>
                  <a:pt x="3434" y="19083"/>
                </a:cubicBezTo>
                <a:cubicBezTo>
                  <a:pt x="3500" y="19017"/>
                  <a:pt x="3500" y="18910"/>
                  <a:pt x="3434" y="18845"/>
                </a:cubicBezTo>
                <a:cubicBezTo>
                  <a:pt x="3401" y="18812"/>
                  <a:pt x="3358" y="18795"/>
                  <a:pt x="3314" y="18795"/>
                </a:cubicBezTo>
                <a:close/>
                <a:moveTo>
                  <a:pt x="4101" y="18795"/>
                </a:moveTo>
                <a:cubicBezTo>
                  <a:pt x="4057" y="18795"/>
                  <a:pt x="4013" y="18812"/>
                  <a:pt x="3980" y="18845"/>
                </a:cubicBezTo>
                <a:cubicBezTo>
                  <a:pt x="3914" y="18910"/>
                  <a:pt x="3914" y="19017"/>
                  <a:pt x="3980" y="19083"/>
                </a:cubicBezTo>
                <a:cubicBezTo>
                  <a:pt x="4047" y="19149"/>
                  <a:pt x="4154" y="19149"/>
                  <a:pt x="4220" y="19083"/>
                </a:cubicBezTo>
                <a:cubicBezTo>
                  <a:pt x="4287" y="19017"/>
                  <a:pt x="4287" y="18910"/>
                  <a:pt x="4220" y="18845"/>
                </a:cubicBezTo>
                <a:cubicBezTo>
                  <a:pt x="4187" y="18812"/>
                  <a:pt x="4144" y="18795"/>
                  <a:pt x="4101" y="18795"/>
                </a:cubicBezTo>
                <a:close/>
                <a:moveTo>
                  <a:pt x="4886" y="18795"/>
                </a:moveTo>
                <a:cubicBezTo>
                  <a:pt x="4843" y="18795"/>
                  <a:pt x="4800" y="18812"/>
                  <a:pt x="4766" y="18845"/>
                </a:cubicBezTo>
                <a:cubicBezTo>
                  <a:pt x="4700" y="18910"/>
                  <a:pt x="4700" y="19017"/>
                  <a:pt x="4766" y="19083"/>
                </a:cubicBezTo>
                <a:cubicBezTo>
                  <a:pt x="4833" y="19149"/>
                  <a:pt x="4940" y="19149"/>
                  <a:pt x="5007" y="19083"/>
                </a:cubicBezTo>
                <a:cubicBezTo>
                  <a:pt x="5073" y="19017"/>
                  <a:pt x="5073" y="18910"/>
                  <a:pt x="5007" y="18845"/>
                </a:cubicBezTo>
                <a:cubicBezTo>
                  <a:pt x="4973" y="18812"/>
                  <a:pt x="4930" y="18795"/>
                  <a:pt x="4886" y="18795"/>
                </a:cubicBezTo>
                <a:close/>
                <a:moveTo>
                  <a:pt x="5672" y="18795"/>
                </a:moveTo>
                <a:cubicBezTo>
                  <a:pt x="5629" y="18795"/>
                  <a:pt x="5586" y="18812"/>
                  <a:pt x="5553" y="18845"/>
                </a:cubicBezTo>
                <a:cubicBezTo>
                  <a:pt x="5486" y="18910"/>
                  <a:pt x="5486" y="19017"/>
                  <a:pt x="5553" y="19083"/>
                </a:cubicBezTo>
                <a:cubicBezTo>
                  <a:pt x="5619" y="19149"/>
                  <a:pt x="5726" y="19149"/>
                  <a:pt x="5793" y="19083"/>
                </a:cubicBezTo>
                <a:cubicBezTo>
                  <a:pt x="5859" y="19017"/>
                  <a:pt x="5859" y="18910"/>
                  <a:pt x="5793" y="18845"/>
                </a:cubicBezTo>
                <a:cubicBezTo>
                  <a:pt x="5760" y="18812"/>
                  <a:pt x="5716" y="18795"/>
                  <a:pt x="5672" y="18795"/>
                </a:cubicBezTo>
                <a:close/>
                <a:moveTo>
                  <a:pt x="6459" y="18795"/>
                </a:moveTo>
                <a:cubicBezTo>
                  <a:pt x="6415" y="18795"/>
                  <a:pt x="6372" y="18812"/>
                  <a:pt x="6338" y="18845"/>
                </a:cubicBezTo>
                <a:cubicBezTo>
                  <a:pt x="6272" y="18910"/>
                  <a:pt x="6272" y="19017"/>
                  <a:pt x="6338" y="19083"/>
                </a:cubicBezTo>
                <a:cubicBezTo>
                  <a:pt x="6405" y="19149"/>
                  <a:pt x="6513" y="19149"/>
                  <a:pt x="6579" y="19083"/>
                </a:cubicBezTo>
                <a:cubicBezTo>
                  <a:pt x="6646" y="19017"/>
                  <a:pt x="6646" y="18910"/>
                  <a:pt x="6579" y="18845"/>
                </a:cubicBezTo>
                <a:cubicBezTo>
                  <a:pt x="6546" y="18812"/>
                  <a:pt x="6502" y="18795"/>
                  <a:pt x="6459" y="18795"/>
                </a:cubicBezTo>
                <a:close/>
                <a:moveTo>
                  <a:pt x="7245" y="18795"/>
                </a:moveTo>
                <a:cubicBezTo>
                  <a:pt x="7202" y="18795"/>
                  <a:pt x="7158" y="18812"/>
                  <a:pt x="7125" y="18845"/>
                </a:cubicBezTo>
                <a:cubicBezTo>
                  <a:pt x="7058" y="18910"/>
                  <a:pt x="7058" y="19017"/>
                  <a:pt x="7125" y="19083"/>
                </a:cubicBezTo>
                <a:cubicBezTo>
                  <a:pt x="7191" y="19149"/>
                  <a:pt x="7299" y="19149"/>
                  <a:pt x="7365" y="19083"/>
                </a:cubicBezTo>
                <a:cubicBezTo>
                  <a:pt x="7432" y="19017"/>
                  <a:pt x="7432" y="18910"/>
                  <a:pt x="7365" y="18845"/>
                </a:cubicBezTo>
                <a:cubicBezTo>
                  <a:pt x="7332" y="18812"/>
                  <a:pt x="7289" y="18795"/>
                  <a:pt x="7245" y="18795"/>
                </a:cubicBezTo>
                <a:close/>
                <a:moveTo>
                  <a:pt x="8031" y="18795"/>
                </a:moveTo>
                <a:cubicBezTo>
                  <a:pt x="7988" y="18795"/>
                  <a:pt x="7944" y="18812"/>
                  <a:pt x="7911" y="18845"/>
                </a:cubicBezTo>
                <a:cubicBezTo>
                  <a:pt x="7845" y="18910"/>
                  <a:pt x="7845" y="19017"/>
                  <a:pt x="7911" y="19083"/>
                </a:cubicBezTo>
                <a:cubicBezTo>
                  <a:pt x="7977" y="19149"/>
                  <a:pt x="8085" y="19149"/>
                  <a:pt x="8151" y="19083"/>
                </a:cubicBezTo>
                <a:cubicBezTo>
                  <a:pt x="8217" y="19017"/>
                  <a:pt x="8217" y="18910"/>
                  <a:pt x="8151" y="18845"/>
                </a:cubicBezTo>
                <a:cubicBezTo>
                  <a:pt x="8118" y="18812"/>
                  <a:pt x="8075" y="18795"/>
                  <a:pt x="8031" y="18795"/>
                </a:cubicBezTo>
                <a:close/>
                <a:moveTo>
                  <a:pt x="8818" y="18795"/>
                </a:moveTo>
                <a:cubicBezTo>
                  <a:pt x="8774" y="18795"/>
                  <a:pt x="8730" y="18812"/>
                  <a:pt x="8697" y="18845"/>
                </a:cubicBezTo>
                <a:cubicBezTo>
                  <a:pt x="8631" y="18910"/>
                  <a:pt x="8631" y="19017"/>
                  <a:pt x="8697" y="19083"/>
                </a:cubicBezTo>
                <a:cubicBezTo>
                  <a:pt x="8764" y="19149"/>
                  <a:pt x="8871" y="19149"/>
                  <a:pt x="8937" y="19083"/>
                </a:cubicBezTo>
                <a:cubicBezTo>
                  <a:pt x="9004" y="19017"/>
                  <a:pt x="9004" y="18910"/>
                  <a:pt x="8937" y="18845"/>
                </a:cubicBezTo>
                <a:cubicBezTo>
                  <a:pt x="8904" y="18812"/>
                  <a:pt x="8861" y="18795"/>
                  <a:pt x="8818" y="18795"/>
                </a:cubicBezTo>
                <a:close/>
                <a:moveTo>
                  <a:pt x="9603" y="18795"/>
                </a:moveTo>
                <a:cubicBezTo>
                  <a:pt x="9560" y="18795"/>
                  <a:pt x="9517" y="18812"/>
                  <a:pt x="9483" y="18845"/>
                </a:cubicBezTo>
                <a:cubicBezTo>
                  <a:pt x="9417" y="18910"/>
                  <a:pt x="9417" y="19017"/>
                  <a:pt x="9483" y="19083"/>
                </a:cubicBezTo>
                <a:cubicBezTo>
                  <a:pt x="9550" y="19149"/>
                  <a:pt x="9657" y="19149"/>
                  <a:pt x="9724" y="19083"/>
                </a:cubicBezTo>
                <a:cubicBezTo>
                  <a:pt x="9790" y="19017"/>
                  <a:pt x="9790" y="18910"/>
                  <a:pt x="9724" y="18845"/>
                </a:cubicBezTo>
                <a:cubicBezTo>
                  <a:pt x="9690" y="18812"/>
                  <a:pt x="9647" y="18795"/>
                  <a:pt x="9603" y="18795"/>
                </a:cubicBezTo>
                <a:close/>
                <a:moveTo>
                  <a:pt x="10390" y="18795"/>
                </a:moveTo>
                <a:cubicBezTo>
                  <a:pt x="10346" y="18795"/>
                  <a:pt x="10303" y="18812"/>
                  <a:pt x="10270" y="18845"/>
                </a:cubicBezTo>
                <a:cubicBezTo>
                  <a:pt x="10203" y="18910"/>
                  <a:pt x="10203" y="19017"/>
                  <a:pt x="10270" y="19083"/>
                </a:cubicBezTo>
                <a:cubicBezTo>
                  <a:pt x="10336" y="19149"/>
                  <a:pt x="10444" y="19149"/>
                  <a:pt x="10510" y="19083"/>
                </a:cubicBezTo>
                <a:cubicBezTo>
                  <a:pt x="10576" y="19017"/>
                  <a:pt x="10576" y="18910"/>
                  <a:pt x="10510" y="18845"/>
                </a:cubicBezTo>
                <a:cubicBezTo>
                  <a:pt x="10477" y="18812"/>
                  <a:pt x="10433" y="18795"/>
                  <a:pt x="10390" y="18795"/>
                </a:cubicBezTo>
                <a:close/>
                <a:moveTo>
                  <a:pt x="11176" y="18795"/>
                </a:moveTo>
                <a:cubicBezTo>
                  <a:pt x="11132" y="18795"/>
                  <a:pt x="11089" y="18812"/>
                  <a:pt x="11055" y="18845"/>
                </a:cubicBezTo>
                <a:cubicBezTo>
                  <a:pt x="10989" y="18910"/>
                  <a:pt x="10989" y="19017"/>
                  <a:pt x="11055" y="19083"/>
                </a:cubicBezTo>
                <a:cubicBezTo>
                  <a:pt x="11122" y="19149"/>
                  <a:pt x="11230" y="19149"/>
                  <a:pt x="11296" y="19083"/>
                </a:cubicBezTo>
                <a:cubicBezTo>
                  <a:pt x="11363" y="19017"/>
                  <a:pt x="11363" y="18910"/>
                  <a:pt x="11296" y="18845"/>
                </a:cubicBezTo>
                <a:cubicBezTo>
                  <a:pt x="11263" y="18812"/>
                  <a:pt x="11219" y="18795"/>
                  <a:pt x="11176" y="18795"/>
                </a:cubicBezTo>
                <a:close/>
                <a:moveTo>
                  <a:pt x="11962" y="18795"/>
                </a:moveTo>
                <a:cubicBezTo>
                  <a:pt x="11919" y="18795"/>
                  <a:pt x="11875" y="18812"/>
                  <a:pt x="11842" y="18845"/>
                </a:cubicBezTo>
                <a:cubicBezTo>
                  <a:pt x="11775" y="18910"/>
                  <a:pt x="11775" y="19017"/>
                  <a:pt x="11842" y="19083"/>
                </a:cubicBezTo>
                <a:cubicBezTo>
                  <a:pt x="11908" y="19149"/>
                  <a:pt x="12016" y="19149"/>
                  <a:pt x="12083" y="19083"/>
                </a:cubicBezTo>
                <a:cubicBezTo>
                  <a:pt x="12149" y="19017"/>
                  <a:pt x="12149" y="18910"/>
                  <a:pt x="12083" y="18845"/>
                </a:cubicBezTo>
                <a:cubicBezTo>
                  <a:pt x="12049" y="18812"/>
                  <a:pt x="12006" y="18795"/>
                  <a:pt x="11962" y="18795"/>
                </a:cubicBezTo>
                <a:close/>
                <a:moveTo>
                  <a:pt x="12748" y="18795"/>
                </a:moveTo>
                <a:cubicBezTo>
                  <a:pt x="12705" y="18795"/>
                  <a:pt x="12661" y="18812"/>
                  <a:pt x="12628" y="18845"/>
                </a:cubicBezTo>
                <a:cubicBezTo>
                  <a:pt x="12562" y="18910"/>
                  <a:pt x="12562" y="19017"/>
                  <a:pt x="12628" y="19083"/>
                </a:cubicBezTo>
                <a:cubicBezTo>
                  <a:pt x="12694" y="19149"/>
                  <a:pt x="12802" y="19149"/>
                  <a:pt x="12868" y="19083"/>
                </a:cubicBezTo>
                <a:cubicBezTo>
                  <a:pt x="12935" y="19017"/>
                  <a:pt x="12935" y="18910"/>
                  <a:pt x="12868" y="18845"/>
                </a:cubicBezTo>
                <a:cubicBezTo>
                  <a:pt x="12835" y="18812"/>
                  <a:pt x="12792" y="18795"/>
                  <a:pt x="12748" y="18795"/>
                </a:cubicBezTo>
                <a:close/>
                <a:moveTo>
                  <a:pt x="13535" y="18795"/>
                </a:moveTo>
                <a:cubicBezTo>
                  <a:pt x="13491" y="18795"/>
                  <a:pt x="13447" y="18812"/>
                  <a:pt x="13414" y="18845"/>
                </a:cubicBezTo>
                <a:cubicBezTo>
                  <a:pt x="13348" y="18910"/>
                  <a:pt x="13348" y="19017"/>
                  <a:pt x="13414" y="19083"/>
                </a:cubicBezTo>
                <a:cubicBezTo>
                  <a:pt x="13481" y="19149"/>
                  <a:pt x="13588" y="19149"/>
                  <a:pt x="13654" y="19083"/>
                </a:cubicBezTo>
                <a:cubicBezTo>
                  <a:pt x="13721" y="19017"/>
                  <a:pt x="13721" y="18910"/>
                  <a:pt x="13654" y="18845"/>
                </a:cubicBezTo>
                <a:cubicBezTo>
                  <a:pt x="13621" y="18812"/>
                  <a:pt x="13578" y="18795"/>
                  <a:pt x="13535" y="18795"/>
                </a:cubicBezTo>
                <a:close/>
                <a:moveTo>
                  <a:pt x="14320" y="18795"/>
                </a:moveTo>
                <a:cubicBezTo>
                  <a:pt x="14277" y="18795"/>
                  <a:pt x="14234" y="18812"/>
                  <a:pt x="14201" y="18845"/>
                </a:cubicBezTo>
                <a:cubicBezTo>
                  <a:pt x="14134" y="18910"/>
                  <a:pt x="14134" y="19017"/>
                  <a:pt x="14201" y="19083"/>
                </a:cubicBezTo>
                <a:cubicBezTo>
                  <a:pt x="14267" y="19149"/>
                  <a:pt x="14374" y="19149"/>
                  <a:pt x="14441" y="19083"/>
                </a:cubicBezTo>
                <a:cubicBezTo>
                  <a:pt x="14507" y="19017"/>
                  <a:pt x="14507" y="18910"/>
                  <a:pt x="14441" y="18845"/>
                </a:cubicBezTo>
                <a:cubicBezTo>
                  <a:pt x="14408" y="18812"/>
                  <a:pt x="14364" y="18795"/>
                  <a:pt x="14320" y="18795"/>
                </a:cubicBezTo>
                <a:close/>
                <a:moveTo>
                  <a:pt x="15107" y="18795"/>
                </a:moveTo>
                <a:cubicBezTo>
                  <a:pt x="15063" y="18795"/>
                  <a:pt x="15019" y="18812"/>
                  <a:pt x="14986" y="18845"/>
                </a:cubicBezTo>
                <a:cubicBezTo>
                  <a:pt x="14920" y="18910"/>
                  <a:pt x="14920" y="19017"/>
                  <a:pt x="14986" y="19083"/>
                </a:cubicBezTo>
                <a:cubicBezTo>
                  <a:pt x="15053" y="19149"/>
                  <a:pt x="15161" y="19149"/>
                  <a:pt x="15227" y="19083"/>
                </a:cubicBezTo>
                <a:cubicBezTo>
                  <a:pt x="15293" y="19017"/>
                  <a:pt x="15293" y="18910"/>
                  <a:pt x="15227" y="18845"/>
                </a:cubicBezTo>
                <a:cubicBezTo>
                  <a:pt x="15194" y="18812"/>
                  <a:pt x="15150" y="18795"/>
                  <a:pt x="15107" y="18795"/>
                </a:cubicBezTo>
                <a:close/>
                <a:moveTo>
                  <a:pt x="15893" y="18795"/>
                </a:moveTo>
                <a:cubicBezTo>
                  <a:pt x="15849" y="18795"/>
                  <a:pt x="15806" y="18812"/>
                  <a:pt x="15772" y="18845"/>
                </a:cubicBezTo>
                <a:cubicBezTo>
                  <a:pt x="15706" y="18910"/>
                  <a:pt x="15706" y="19017"/>
                  <a:pt x="15772" y="19083"/>
                </a:cubicBezTo>
                <a:cubicBezTo>
                  <a:pt x="15839" y="19149"/>
                  <a:pt x="15947" y="19149"/>
                  <a:pt x="16013" y="19083"/>
                </a:cubicBezTo>
                <a:cubicBezTo>
                  <a:pt x="16080" y="19017"/>
                  <a:pt x="16080" y="18910"/>
                  <a:pt x="16013" y="18845"/>
                </a:cubicBezTo>
                <a:cubicBezTo>
                  <a:pt x="15980" y="18812"/>
                  <a:pt x="15936" y="18795"/>
                  <a:pt x="15893" y="18795"/>
                </a:cubicBezTo>
                <a:close/>
                <a:moveTo>
                  <a:pt x="16679" y="18795"/>
                </a:moveTo>
                <a:cubicBezTo>
                  <a:pt x="16636" y="18795"/>
                  <a:pt x="16592" y="18812"/>
                  <a:pt x="16559" y="18845"/>
                </a:cubicBezTo>
                <a:cubicBezTo>
                  <a:pt x="16492" y="18910"/>
                  <a:pt x="16492" y="19017"/>
                  <a:pt x="16559" y="19083"/>
                </a:cubicBezTo>
                <a:cubicBezTo>
                  <a:pt x="16625" y="19149"/>
                  <a:pt x="16733" y="19149"/>
                  <a:pt x="16800" y="19083"/>
                </a:cubicBezTo>
                <a:cubicBezTo>
                  <a:pt x="16866" y="19017"/>
                  <a:pt x="16866" y="18910"/>
                  <a:pt x="16800" y="18845"/>
                </a:cubicBezTo>
                <a:cubicBezTo>
                  <a:pt x="16766" y="18812"/>
                  <a:pt x="16723" y="18795"/>
                  <a:pt x="16679" y="18795"/>
                </a:cubicBezTo>
                <a:close/>
                <a:moveTo>
                  <a:pt x="17465" y="18795"/>
                </a:moveTo>
                <a:cubicBezTo>
                  <a:pt x="17422" y="18795"/>
                  <a:pt x="17378" y="18812"/>
                  <a:pt x="17345" y="18845"/>
                </a:cubicBezTo>
                <a:cubicBezTo>
                  <a:pt x="17279" y="18910"/>
                  <a:pt x="17279" y="19017"/>
                  <a:pt x="17345" y="19083"/>
                </a:cubicBezTo>
                <a:cubicBezTo>
                  <a:pt x="17411" y="19149"/>
                  <a:pt x="17519" y="19149"/>
                  <a:pt x="17585" y="19083"/>
                </a:cubicBezTo>
                <a:cubicBezTo>
                  <a:pt x="17652" y="19017"/>
                  <a:pt x="17652" y="18910"/>
                  <a:pt x="17585" y="18845"/>
                </a:cubicBezTo>
                <a:cubicBezTo>
                  <a:pt x="17552" y="18812"/>
                  <a:pt x="17509" y="18795"/>
                  <a:pt x="17465" y="18795"/>
                </a:cubicBezTo>
                <a:close/>
                <a:moveTo>
                  <a:pt x="18252" y="18795"/>
                </a:moveTo>
                <a:cubicBezTo>
                  <a:pt x="18208" y="18795"/>
                  <a:pt x="18165" y="18812"/>
                  <a:pt x="18131" y="18845"/>
                </a:cubicBezTo>
                <a:cubicBezTo>
                  <a:pt x="18065" y="18910"/>
                  <a:pt x="18065" y="19017"/>
                  <a:pt x="18131" y="19083"/>
                </a:cubicBezTo>
                <a:cubicBezTo>
                  <a:pt x="18198" y="19149"/>
                  <a:pt x="18305" y="19149"/>
                  <a:pt x="18371" y="19083"/>
                </a:cubicBezTo>
                <a:cubicBezTo>
                  <a:pt x="18438" y="19017"/>
                  <a:pt x="18438" y="18910"/>
                  <a:pt x="18371" y="18845"/>
                </a:cubicBezTo>
                <a:cubicBezTo>
                  <a:pt x="18338" y="18812"/>
                  <a:pt x="18295" y="18795"/>
                  <a:pt x="18252" y="18795"/>
                </a:cubicBezTo>
                <a:close/>
                <a:moveTo>
                  <a:pt x="19037" y="18795"/>
                </a:moveTo>
                <a:cubicBezTo>
                  <a:pt x="18994" y="18795"/>
                  <a:pt x="18951" y="18812"/>
                  <a:pt x="18918" y="18845"/>
                </a:cubicBezTo>
                <a:cubicBezTo>
                  <a:pt x="18851" y="18910"/>
                  <a:pt x="18851" y="19017"/>
                  <a:pt x="18918" y="19083"/>
                </a:cubicBezTo>
                <a:cubicBezTo>
                  <a:pt x="18984" y="19149"/>
                  <a:pt x="19091" y="19149"/>
                  <a:pt x="19158" y="19083"/>
                </a:cubicBezTo>
                <a:cubicBezTo>
                  <a:pt x="19224" y="19017"/>
                  <a:pt x="19224" y="18910"/>
                  <a:pt x="19158" y="18845"/>
                </a:cubicBezTo>
                <a:cubicBezTo>
                  <a:pt x="19125" y="18812"/>
                  <a:pt x="19081" y="18795"/>
                  <a:pt x="19037" y="18795"/>
                </a:cubicBezTo>
                <a:close/>
                <a:moveTo>
                  <a:pt x="19824" y="18795"/>
                </a:moveTo>
                <a:cubicBezTo>
                  <a:pt x="19780" y="18795"/>
                  <a:pt x="19736" y="18812"/>
                  <a:pt x="19703" y="18845"/>
                </a:cubicBezTo>
                <a:cubicBezTo>
                  <a:pt x="19637" y="18910"/>
                  <a:pt x="19637" y="19017"/>
                  <a:pt x="19703" y="19083"/>
                </a:cubicBezTo>
                <a:cubicBezTo>
                  <a:pt x="19770" y="19149"/>
                  <a:pt x="19878" y="19149"/>
                  <a:pt x="19944" y="19083"/>
                </a:cubicBezTo>
                <a:cubicBezTo>
                  <a:pt x="20010" y="19017"/>
                  <a:pt x="20010" y="18910"/>
                  <a:pt x="19944" y="18845"/>
                </a:cubicBezTo>
                <a:cubicBezTo>
                  <a:pt x="19911" y="18812"/>
                  <a:pt x="19867" y="18795"/>
                  <a:pt x="19824" y="18795"/>
                </a:cubicBezTo>
                <a:close/>
                <a:moveTo>
                  <a:pt x="20610" y="18795"/>
                </a:moveTo>
                <a:cubicBezTo>
                  <a:pt x="20566" y="18795"/>
                  <a:pt x="20523" y="18812"/>
                  <a:pt x="20490" y="18845"/>
                </a:cubicBezTo>
                <a:cubicBezTo>
                  <a:pt x="20423" y="18910"/>
                  <a:pt x="20423" y="19017"/>
                  <a:pt x="20490" y="19083"/>
                </a:cubicBezTo>
                <a:cubicBezTo>
                  <a:pt x="20556" y="19149"/>
                  <a:pt x="20664" y="19149"/>
                  <a:pt x="20730" y="19083"/>
                </a:cubicBezTo>
                <a:cubicBezTo>
                  <a:pt x="20797" y="19017"/>
                  <a:pt x="20797" y="18910"/>
                  <a:pt x="20730" y="18845"/>
                </a:cubicBezTo>
                <a:cubicBezTo>
                  <a:pt x="20697" y="18812"/>
                  <a:pt x="20653" y="18795"/>
                  <a:pt x="20610" y="18795"/>
                </a:cubicBezTo>
                <a:close/>
                <a:moveTo>
                  <a:pt x="21396" y="18795"/>
                </a:moveTo>
                <a:cubicBezTo>
                  <a:pt x="21353" y="18795"/>
                  <a:pt x="21309" y="18812"/>
                  <a:pt x="21276" y="18845"/>
                </a:cubicBezTo>
                <a:cubicBezTo>
                  <a:pt x="21209" y="18910"/>
                  <a:pt x="21209" y="19017"/>
                  <a:pt x="21276" y="19083"/>
                </a:cubicBezTo>
                <a:cubicBezTo>
                  <a:pt x="21342" y="19149"/>
                  <a:pt x="21450" y="19149"/>
                  <a:pt x="21517" y="19083"/>
                </a:cubicBezTo>
                <a:cubicBezTo>
                  <a:pt x="21583" y="19017"/>
                  <a:pt x="21583" y="18910"/>
                  <a:pt x="21517" y="18845"/>
                </a:cubicBezTo>
                <a:cubicBezTo>
                  <a:pt x="21483" y="18812"/>
                  <a:pt x="21440" y="18795"/>
                  <a:pt x="21396" y="18795"/>
                </a:cubicBezTo>
                <a:close/>
                <a:moveTo>
                  <a:pt x="169" y="19613"/>
                </a:moveTo>
                <a:cubicBezTo>
                  <a:pt x="126" y="19613"/>
                  <a:pt x="83" y="19630"/>
                  <a:pt x="49" y="19662"/>
                </a:cubicBezTo>
                <a:cubicBezTo>
                  <a:pt x="-17" y="19728"/>
                  <a:pt x="-17" y="19834"/>
                  <a:pt x="49" y="19900"/>
                </a:cubicBezTo>
                <a:cubicBezTo>
                  <a:pt x="116" y="19966"/>
                  <a:pt x="223" y="19966"/>
                  <a:pt x="290" y="19900"/>
                </a:cubicBezTo>
                <a:cubicBezTo>
                  <a:pt x="356" y="19834"/>
                  <a:pt x="356" y="19728"/>
                  <a:pt x="290" y="19662"/>
                </a:cubicBezTo>
                <a:cubicBezTo>
                  <a:pt x="256" y="19630"/>
                  <a:pt x="213" y="19613"/>
                  <a:pt x="169" y="19613"/>
                </a:cubicBezTo>
                <a:close/>
                <a:moveTo>
                  <a:pt x="955" y="19613"/>
                </a:moveTo>
                <a:cubicBezTo>
                  <a:pt x="912" y="19613"/>
                  <a:pt x="869" y="19630"/>
                  <a:pt x="836" y="19662"/>
                </a:cubicBezTo>
                <a:cubicBezTo>
                  <a:pt x="769" y="19728"/>
                  <a:pt x="769" y="19834"/>
                  <a:pt x="836" y="19900"/>
                </a:cubicBezTo>
                <a:cubicBezTo>
                  <a:pt x="902" y="19966"/>
                  <a:pt x="1009" y="19966"/>
                  <a:pt x="1076" y="19900"/>
                </a:cubicBezTo>
                <a:cubicBezTo>
                  <a:pt x="1142" y="19834"/>
                  <a:pt x="1142" y="19728"/>
                  <a:pt x="1076" y="19662"/>
                </a:cubicBezTo>
                <a:cubicBezTo>
                  <a:pt x="1043" y="19630"/>
                  <a:pt x="999" y="19613"/>
                  <a:pt x="955" y="19613"/>
                </a:cubicBezTo>
                <a:close/>
                <a:moveTo>
                  <a:pt x="1742" y="19613"/>
                </a:moveTo>
                <a:cubicBezTo>
                  <a:pt x="1698" y="19613"/>
                  <a:pt x="1654" y="19630"/>
                  <a:pt x="1621" y="19662"/>
                </a:cubicBezTo>
                <a:cubicBezTo>
                  <a:pt x="1555" y="19728"/>
                  <a:pt x="1555" y="19834"/>
                  <a:pt x="1621" y="19900"/>
                </a:cubicBezTo>
                <a:cubicBezTo>
                  <a:pt x="1688" y="19966"/>
                  <a:pt x="1796" y="19966"/>
                  <a:pt x="1862" y="19900"/>
                </a:cubicBezTo>
                <a:cubicBezTo>
                  <a:pt x="1928" y="19834"/>
                  <a:pt x="1928" y="19728"/>
                  <a:pt x="1862" y="19662"/>
                </a:cubicBezTo>
                <a:cubicBezTo>
                  <a:pt x="1829" y="19630"/>
                  <a:pt x="1785" y="19613"/>
                  <a:pt x="1742" y="19613"/>
                </a:cubicBezTo>
                <a:close/>
                <a:moveTo>
                  <a:pt x="2528" y="19613"/>
                </a:moveTo>
                <a:cubicBezTo>
                  <a:pt x="2484" y="19613"/>
                  <a:pt x="2441" y="19630"/>
                  <a:pt x="2408" y="19662"/>
                </a:cubicBezTo>
                <a:cubicBezTo>
                  <a:pt x="2341" y="19728"/>
                  <a:pt x="2341" y="19834"/>
                  <a:pt x="2408" y="19900"/>
                </a:cubicBezTo>
                <a:cubicBezTo>
                  <a:pt x="2474" y="19966"/>
                  <a:pt x="2582" y="19966"/>
                  <a:pt x="2648" y="19900"/>
                </a:cubicBezTo>
                <a:cubicBezTo>
                  <a:pt x="2715" y="19834"/>
                  <a:pt x="2715" y="19728"/>
                  <a:pt x="2648" y="19662"/>
                </a:cubicBezTo>
                <a:cubicBezTo>
                  <a:pt x="2615" y="19630"/>
                  <a:pt x="2571" y="19613"/>
                  <a:pt x="2528" y="19613"/>
                </a:cubicBezTo>
                <a:close/>
                <a:moveTo>
                  <a:pt x="3314" y="19613"/>
                </a:moveTo>
                <a:cubicBezTo>
                  <a:pt x="3271" y="19613"/>
                  <a:pt x="3227" y="19630"/>
                  <a:pt x="3194" y="19662"/>
                </a:cubicBezTo>
                <a:cubicBezTo>
                  <a:pt x="3127" y="19728"/>
                  <a:pt x="3127" y="19834"/>
                  <a:pt x="3194" y="19900"/>
                </a:cubicBezTo>
                <a:cubicBezTo>
                  <a:pt x="3260" y="19966"/>
                  <a:pt x="3368" y="19966"/>
                  <a:pt x="3434" y="19900"/>
                </a:cubicBezTo>
                <a:cubicBezTo>
                  <a:pt x="3500" y="19834"/>
                  <a:pt x="3500" y="19728"/>
                  <a:pt x="3434" y="19662"/>
                </a:cubicBezTo>
                <a:cubicBezTo>
                  <a:pt x="3401" y="19630"/>
                  <a:pt x="3358" y="19613"/>
                  <a:pt x="3314" y="19613"/>
                </a:cubicBezTo>
                <a:close/>
                <a:moveTo>
                  <a:pt x="4101" y="19613"/>
                </a:moveTo>
                <a:cubicBezTo>
                  <a:pt x="4057" y="19613"/>
                  <a:pt x="4013" y="19630"/>
                  <a:pt x="3980" y="19662"/>
                </a:cubicBezTo>
                <a:cubicBezTo>
                  <a:pt x="3914" y="19728"/>
                  <a:pt x="3914" y="19834"/>
                  <a:pt x="3980" y="19900"/>
                </a:cubicBezTo>
                <a:cubicBezTo>
                  <a:pt x="4047" y="19966"/>
                  <a:pt x="4154" y="19966"/>
                  <a:pt x="4220" y="19900"/>
                </a:cubicBezTo>
                <a:cubicBezTo>
                  <a:pt x="4287" y="19834"/>
                  <a:pt x="4287" y="19728"/>
                  <a:pt x="4220" y="19662"/>
                </a:cubicBezTo>
                <a:cubicBezTo>
                  <a:pt x="4187" y="19630"/>
                  <a:pt x="4144" y="19613"/>
                  <a:pt x="4101" y="19613"/>
                </a:cubicBezTo>
                <a:close/>
                <a:moveTo>
                  <a:pt x="4886" y="19613"/>
                </a:moveTo>
                <a:cubicBezTo>
                  <a:pt x="4843" y="19613"/>
                  <a:pt x="4800" y="19630"/>
                  <a:pt x="4766" y="19662"/>
                </a:cubicBezTo>
                <a:cubicBezTo>
                  <a:pt x="4700" y="19728"/>
                  <a:pt x="4700" y="19834"/>
                  <a:pt x="4766" y="19900"/>
                </a:cubicBezTo>
                <a:cubicBezTo>
                  <a:pt x="4833" y="19966"/>
                  <a:pt x="4940" y="19966"/>
                  <a:pt x="5007" y="19900"/>
                </a:cubicBezTo>
                <a:cubicBezTo>
                  <a:pt x="5073" y="19834"/>
                  <a:pt x="5073" y="19728"/>
                  <a:pt x="5007" y="19662"/>
                </a:cubicBezTo>
                <a:cubicBezTo>
                  <a:pt x="4973" y="19630"/>
                  <a:pt x="4930" y="19613"/>
                  <a:pt x="4886" y="19613"/>
                </a:cubicBezTo>
                <a:close/>
                <a:moveTo>
                  <a:pt x="5672" y="19613"/>
                </a:moveTo>
                <a:cubicBezTo>
                  <a:pt x="5629" y="19613"/>
                  <a:pt x="5586" y="19630"/>
                  <a:pt x="5553" y="19662"/>
                </a:cubicBezTo>
                <a:cubicBezTo>
                  <a:pt x="5486" y="19728"/>
                  <a:pt x="5486" y="19834"/>
                  <a:pt x="5553" y="19900"/>
                </a:cubicBezTo>
                <a:cubicBezTo>
                  <a:pt x="5619" y="19966"/>
                  <a:pt x="5726" y="19966"/>
                  <a:pt x="5793" y="19900"/>
                </a:cubicBezTo>
                <a:cubicBezTo>
                  <a:pt x="5859" y="19834"/>
                  <a:pt x="5859" y="19728"/>
                  <a:pt x="5793" y="19662"/>
                </a:cubicBezTo>
                <a:cubicBezTo>
                  <a:pt x="5760" y="19630"/>
                  <a:pt x="5716" y="19613"/>
                  <a:pt x="5672" y="19613"/>
                </a:cubicBezTo>
                <a:close/>
                <a:moveTo>
                  <a:pt x="6459" y="19613"/>
                </a:moveTo>
                <a:cubicBezTo>
                  <a:pt x="6415" y="19613"/>
                  <a:pt x="6372" y="19630"/>
                  <a:pt x="6338" y="19662"/>
                </a:cubicBezTo>
                <a:cubicBezTo>
                  <a:pt x="6272" y="19728"/>
                  <a:pt x="6272" y="19834"/>
                  <a:pt x="6338" y="19900"/>
                </a:cubicBezTo>
                <a:cubicBezTo>
                  <a:pt x="6405" y="19966"/>
                  <a:pt x="6513" y="19966"/>
                  <a:pt x="6579" y="19900"/>
                </a:cubicBezTo>
                <a:cubicBezTo>
                  <a:pt x="6646" y="19834"/>
                  <a:pt x="6646" y="19728"/>
                  <a:pt x="6579" y="19662"/>
                </a:cubicBezTo>
                <a:cubicBezTo>
                  <a:pt x="6546" y="19630"/>
                  <a:pt x="6502" y="19613"/>
                  <a:pt x="6459" y="19613"/>
                </a:cubicBezTo>
                <a:close/>
                <a:moveTo>
                  <a:pt x="7245" y="19613"/>
                </a:moveTo>
                <a:cubicBezTo>
                  <a:pt x="7202" y="19613"/>
                  <a:pt x="7158" y="19630"/>
                  <a:pt x="7125" y="19662"/>
                </a:cubicBezTo>
                <a:cubicBezTo>
                  <a:pt x="7058" y="19728"/>
                  <a:pt x="7058" y="19834"/>
                  <a:pt x="7125" y="19900"/>
                </a:cubicBezTo>
                <a:cubicBezTo>
                  <a:pt x="7191" y="19966"/>
                  <a:pt x="7299" y="19966"/>
                  <a:pt x="7365" y="19900"/>
                </a:cubicBezTo>
                <a:cubicBezTo>
                  <a:pt x="7432" y="19834"/>
                  <a:pt x="7432" y="19728"/>
                  <a:pt x="7365" y="19662"/>
                </a:cubicBezTo>
                <a:cubicBezTo>
                  <a:pt x="7332" y="19630"/>
                  <a:pt x="7289" y="19613"/>
                  <a:pt x="7245" y="19613"/>
                </a:cubicBezTo>
                <a:close/>
                <a:moveTo>
                  <a:pt x="8031" y="19613"/>
                </a:moveTo>
                <a:cubicBezTo>
                  <a:pt x="7988" y="19613"/>
                  <a:pt x="7944" y="19630"/>
                  <a:pt x="7911" y="19662"/>
                </a:cubicBezTo>
                <a:cubicBezTo>
                  <a:pt x="7845" y="19728"/>
                  <a:pt x="7845" y="19834"/>
                  <a:pt x="7911" y="19900"/>
                </a:cubicBezTo>
                <a:cubicBezTo>
                  <a:pt x="7977" y="19966"/>
                  <a:pt x="8085" y="19966"/>
                  <a:pt x="8151" y="19900"/>
                </a:cubicBezTo>
                <a:cubicBezTo>
                  <a:pt x="8217" y="19834"/>
                  <a:pt x="8217" y="19728"/>
                  <a:pt x="8151" y="19662"/>
                </a:cubicBezTo>
                <a:cubicBezTo>
                  <a:pt x="8118" y="19630"/>
                  <a:pt x="8075" y="19613"/>
                  <a:pt x="8031" y="19613"/>
                </a:cubicBezTo>
                <a:close/>
                <a:moveTo>
                  <a:pt x="8818" y="19613"/>
                </a:moveTo>
                <a:cubicBezTo>
                  <a:pt x="8774" y="19613"/>
                  <a:pt x="8730" y="19630"/>
                  <a:pt x="8697" y="19662"/>
                </a:cubicBezTo>
                <a:cubicBezTo>
                  <a:pt x="8631" y="19728"/>
                  <a:pt x="8631" y="19834"/>
                  <a:pt x="8697" y="19900"/>
                </a:cubicBezTo>
                <a:cubicBezTo>
                  <a:pt x="8764" y="19966"/>
                  <a:pt x="8871" y="19966"/>
                  <a:pt x="8937" y="19900"/>
                </a:cubicBezTo>
                <a:cubicBezTo>
                  <a:pt x="9004" y="19834"/>
                  <a:pt x="9004" y="19728"/>
                  <a:pt x="8937" y="19662"/>
                </a:cubicBezTo>
                <a:cubicBezTo>
                  <a:pt x="8904" y="19630"/>
                  <a:pt x="8861" y="19613"/>
                  <a:pt x="8818" y="19613"/>
                </a:cubicBezTo>
                <a:close/>
                <a:moveTo>
                  <a:pt x="9603" y="19613"/>
                </a:moveTo>
                <a:cubicBezTo>
                  <a:pt x="9560" y="19613"/>
                  <a:pt x="9517" y="19630"/>
                  <a:pt x="9483" y="19662"/>
                </a:cubicBezTo>
                <a:cubicBezTo>
                  <a:pt x="9417" y="19728"/>
                  <a:pt x="9417" y="19834"/>
                  <a:pt x="9483" y="19900"/>
                </a:cubicBezTo>
                <a:cubicBezTo>
                  <a:pt x="9550" y="19966"/>
                  <a:pt x="9657" y="19966"/>
                  <a:pt x="9724" y="19900"/>
                </a:cubicBezTo>
                <a:cubicBezTo>
                  <a:pt x="9790" y="19834"/>
                  <a:pt x="9790" y="19728"/>
                  <a:pt x="9724" y="19662"/>
                </a:cubicBezTo>
                <a:cubicBezTo>
                  <a:pt x="9690" y="19630"/>
                  <a:pt x="9647" y="19613"/>
                  <a:pt x="9603" y="19613"/>
                </a:cubicBezTo>
                <a:close/>
                <a:moveTo>
                  <a:pt x="10390" y="19613"/>
                </a:moveTo>
                <a:cubicBezTo>
                  <a:pt x="10346" y="19613"/>
                  <a:pt x="10303" y="19630"/>
                  <a:pt x="10270" y="19662"/>
                </a:cubicBezTo>
                <a:cubicBezTo>
                  <a:pt x="10203" y="19728"/>
                  <a:pt x="10203" y="19834"/>
                  <a:pt x="10270" y="19900"/>
                </a:cubicBezTo>
                <a:cubicBezTo>
                  <a:pt x="10336" y="19966"/>
                  <a:pt x="10444" y="19966"/>
                  <a:pt x="10510" y="19900"/>
                </a:cubicBezTo>
                <a:cubicBezTo>
                  <a:pt x="10576" y="19834"/>
                  <a:pt x="10576" y="19728"/>
                  <a:pt x="10510" y="19662"/>
                </a:cubicBezTo>
                <a:cubicBezTo>
                  <a:pt x="10477" y="19630"/>
                  <a:pt x="10433" y="19613"/>
                  <a:pt x="10390" y="19613"/>
                </a:cubicBezTo>
                <a:close/>
                <a:moveTo>
                  <a:pt x="11176" y="19613"/>
                </a:moveTo>
                <a:cubicBezTo>
                  <a:pt x="11132" y="19613"/>
                  <a:pt x="11089" y="19630"/>
                  <a:pt x="11055" y="19662"/>
                </a:cubicBezTo>
                <a:cubicBezTo>
                  <a:pt x="10989" y="19728"/>
                  <a:pt x="10989" y="19834"/>
                  <a:pt x="11055" y="19900"/>
                </a:cubicBezTo>
                <a:cubicBezTo>
                  <a:pt x="11122" y="19966"/>
                  <a:pt x="11230" y="19966"/>
                  <a:pt x="11296" y="19900"/>
                </a:cubicBezTo>
                <a:cubicBezTo>
                  <a:pt x="11363" y="19834"/>
                  <a:pt x="11363" y="19728"/>
                  <a:pt x="11296" y="19662"/>
                </a:cubicBezTo>
                <a:cubicBezTo>
                  <a:pt x="11263" y="19630"/>
                  <a:pt x="11219" y="19613"/>
                  <a:pt x="11176" y="19613"/>
                </a:cubicBezTo>
                <a:close/>
                <a:moveTo>
                  <a:pt x="11962" y="19613"/>
                </a:moveTo>
                <a:cubicBezTo>
                  <a:pt x="11919" y="19613"/>
                  <a:pt x="11875" y="19630"/>
                  <a:pt x="11842" y="19662"/>
                </a:cubicBezTo>
                <a:cubicBezTo>
                  <a:pt x="11775" y="19728"/>
                  <a:pt x="11775" y="19834"/>
                  <a:pt x="11842" y="19900"/>
                </a:cubicBezTo>
                <a:cubicBezTo>
                  <a:pt x="11908" y="19966"/>
                  <a:pt x="12016" y="19966"/>
                  <a:pt x="12083" y="19900"/>
                </a:cubicBezTo>
                <a:cubicBezTo>
                  <a:pt x="12149" y="19834"/>
                  <a:pt x="12149" y="19728"/>
                  <a:pt x="12083" y="19662"/>
                </a:cubicBezTo>
                <a:cubicBezTo>
                  <a:pt x="12049" y="19630"/>
                  <a:pt x="12006" y="19613"/>
                  <a:pt x="11962" y="19613"/>
                </a:cubicBezTo>
                <a:close/>
                <a:moveTo>
                  <a:pt x="12748" y="19613"/>
                </a:moveTo>
                <a:cubicBezTo>
                  <a:pt x="12705" y="19613"/>
                  <a:pt x="12661" y="19630"/>
                  <a:pt x="12628" y="19662"/>
                </a:cubicBezTo>
                <a:cubicBezTo>
                  <a:pt x="12562" y="19728"/>
                  <a:pt x="12562" y="19834"/>
                  <a:pt x="12628" y="19900"/>
                </a:cubicBezTo>
                <a:cubicBezTo>
                  <a:pt x="12694" y="19966"/>
                  <a:pt x="12802" y="19966"/>
                  <a:pt x="12868" y="19900"/>
                </a:cubicBezTo>
                <a:cubicBezTo>
                  <a:pt x="12935" y="19834"/>
                  <a:pt x="12935" y="19728"/>
                  <a:pt x="12868" y="19662"/>
                </a:cubicBezTo>
                <a:cubicBezTo>
                  <a:pt x="12835" y="19630"/>
                  <a:pt x="12792" y="19613"/>
                  <a:pt x="12748" y="19613"/>
                </a:cubicBezTo>
                <a:close/>
                <a:moveTo>
                  <a:pt x="13535" y="19613"/>
                </a:moveTo>
                <a:cubicBezTo>
                  <a:pt x="13491" y="19613"/>
                  <a:pt x="13447" y="19630"/>
                  <a:pt x="13414" y="19662"/>
                </a:cubicBezTo>
                <a:cubicBezTo>
                  <a:pt x="13348" y="19728"/>
                  <a:pt x="13348" y="19834"/>
                  <a:pt x="13414" y="19900"/>
                </a:cubicBezTo>
                <a:cubicBezTo>
                  <a:pt x="13481" y="19966"/>
                  <a:pt x="13588" y="19966"/>
                  <a:pt x="13654" y="19900"/>
                </a:cubicBezTo>
                <a:cubicBezTo>
                  <a:pt x="13721" y="19834"/>
                  <a:pt x="13721" y="19728"/>
                  <a:pt x="13654" y="19662"/>
                </a:cubicBezTo>
                <a:cubicBezTo>
                  <a:pt x="13621" y="19630"/>
                  <a:pt x="13578" y="19613"/>
                  <a:pt x="13535" y="19613"/>
                </a:cubicBezTo>
                <a:close/>
                <a:moveTo>
                  <a:pt x="14320" y="19613"/>
                </a:moveTo>
                <a:cubicBezTo>
                  <a:pt x="14277" y="19613"/>
                  <a:pt x="14234" y="19630"/>
                  <a:pt x="14201" y="19662"/>
                </a:cubicBezTo>
                <a:cubicBezTo>
                  <a:pt x="14134" y="19728"/>
                  <a:pt x="14134" y="19834"/>
                  <a:pt x="14201" y="19900"/>
                </a:cubicBezTo>
                <a:cubicBezTo>
                  <a:pt x="14267" y="19966"/>
                  <a:pt x="14374" y="19966"/>
                  <a:pt x="14441" y="19900"/>
                </a:cubicBezTo>
                <a:cubicBezTo>
                  <a:pt x="14507" y="19834"/>
                  <a:pt x="14507" y="19728"/>
                  <a:pt x="14441" y="19662"/>
                </a:cubicBezTo>
                <a:cubicBezTo>
                  <a:pt x="14408" y="19630"/>
                  <a:pt x="14364" y="19613"/>
                  <a:pt x="14320" y="19613"/>
                </a:cubicBezTo>
                <a:close/>
                <a:moveTo>
                  <a:pt x="15107" y="19613"/>
                </a:moveTo>
                <a:cubicBezTo>
                  <a:pt x="15063" y="19613"/>
                  <a:pt x="15019" y="19630"/>
                  <a:pt x="14986" y="19662"/>
                </a:cubicBezTo>
                <a:cubicBezTo>
                  <a:pt x="14920" y="19728"/>
                  <a:pt x="14920" y="19834"/>
                  <a:pt x="14986" y="19900"/>
                </a:cubicBezTo>
                <a:cubicBezTo>
                  <a:pt x="15053" y="19966"/>
                  <a:pt x="15161" y="19966"/>
                  <a:pt x="15227" y="19900"/>
                </a:cubicBezTo>
                <a:cubicBezTo>
                  <a:pt x="15293" y="19834"/>
                  <a:pt x="15293" y="19728"/>
                  <a:pt x="15227" y="19662"/>
                </a:cubicBezTo>
                <a:cubicBezTo>
                  <a:pt x="15194" y="19630"/>
                  <a:pt x="15150" y="19613"/>
                  <a:pt x="15107" y="19613"/>
                </a:cubicBezTo>
                <a:close/>
                <a:moveTo>
                  <a:pt x="15893" y="19613"/>
                </a:moveTo>
                <a:cubicBezTo>
                  <a:pt x="15849" y="19613"/>
                  <a:pt x="15806" y="19630"/>
                  <a:pt x="15772" y="19662"/>
                </a:cubicBezTo>
                <a:cubicBezTo>
                  <a:pt x="15706" y="19728"/>
                  <a:pt x="15706" y="19834"/>
                  <a:pt x="15772" y="19900"/>
                </a:cubicBezTo>
                <a:cubicBezTo>
                  <a:pt x="15839" y="19966"/>
                  <a:pt x="15947" y="19966"/>
                  <a:pt x="16013" y="19900"/>
                </a:cubicBezTo>
                <a:cubicBezTo>
                  <a:pt x="16080" y="19834"/>
                  <a:pt x="16080" y="19728"/>
                  <a:pt x="16013" y="19662"/>
                </a:cubicBezTo>
                <a:cubicBezTo>
                  <a:pt x="15980" y="19630"/>
                  <a:pt x="15936" y="19613"/>
                  <a:pt x="15893" y="19613"/>
                </a:cubicBezTo>
                <a:close/>
                <a:moveTo>
                  <a:pt x="16679" y="19613"/>
                </a:moveTo>
                <a:cubicBezTo>
                  <a:pt x="16636" y="19613"/>
                  <a:pt x="16592" y="19630"/>
                  <a:pt x="16559" y="19662"/>
                </a:cubicBezTo>
                <a:cubicBezTo>
                  <a:pt x="16492" y="19728"/>
                  <a:pt x="16492" y="19834"/>
                  <a:pt x="16559" y="19900"/>
                </a:cubicBezTo>
                <a:cubicBezTo>
                  <a:pt x="16625" y="19966"/>
                  <a:pt x="16733" y="19966"/>
                  <a:pt x="16800" y="19900"/>
                </a:cubicBezTo>
                <a:cubicBezTo>
                  <a:pt x="16866" y="19834"/>
                  <a:pt x="16866" y="19728"/>
                  <a:pt x="16800" y="19662"/>
                </a:cubicBezTo>
                <a:cubicBezTo>
                  <a:pt x="16766" y="19630"/>
                  <a:pt x="16723" y="19613"/>
                  <a:pt x="16679" y="19613"/>
                </a:cubicBezTo>
                <a:close/>
                <a:moveTo>
                  <a:pt x="17465" y="19613"/>
                </a:moveTo>
                <a:cubicBezTo>
                  <a:pt x="17422" y="19613"/>
                  <a:pt x="17378" y="19630"/>
                  <a:pt x="17345" y="19662"/>
                </a:cubicBezTo>
                <a:cubicBezTo>
                  <a:pt x="17279" y="19728"/>
                  <a:pt x="17279" y="19834"/>
                  <a:pt x="17345" y="19900"/>
                </a:cubicBezTo>
                <a:cubicBezTo>
                  <a:pt x="17411" y="19966"/>
                  <a:pt x="17519" y="19966"/>
                  <a:pt x="17585" y="19900"/>
                </a:cubicBezTo>
                <a:cubicBezTo>
                  <a:pt x="17652" y="19834"/>
                  <a:pt x="17652" y="19728"/>
                  <a:pt x="17585" y="19662"/>
                </a:cubicBezTo>
                <a:cubicBezTo>
                  <a:pt x="17552" y="19630"/>
                  <a:pt x="17509" y="19613"/>
                  <a:pt x="17465" y="19613"/>
                </a:cubicBezTo>
                <a:close/>
                <a:moveTo>
                  <a:pt x="18252" y="19613"/>
                </a:moveTo>
                <a:cubicBezTo>
                  <a:pt x="18208" y="19613"/>
                  <a:pt x="18165" y="19630"/>
                  <a:pt x="18131" y="19662"/>
                </a:cubicBezTo>
                <a:cubicBezTo>
                  <a:pt x="18065" y="19728"/>
                  <a:pt x="18065" y="19834"/>
                  <a:pt x="18131" y="19900"/>
                </a:cubicBezTo>
                <a:cubicBezTo>
                  <a:pt x="18198" y="19966"/>
                  <a:pt x="18305" y="19966"/>
                  <a:pt x="18371" y="19900"/>
                </a:cubicBezTo>
                <a:cubicBezTo>
                  <a:pt x="18438" y="19834"/>
                  <a:pt x="18438" y="19728"/>
                  <a:pt x="18371" y="19662"/>
                </a:cubicBezTo>
                <a:cubicBezTo>
                  <a:pt x="18338" y="19630"/>
                  <a:pt x="18295" y="19613"/>
                  <a:pt x="18252" y="19613"/>
                </a:cubicBezTo>
                <a:close/>
                <a:moveTo>
                  <a:pt x="19037" y="19613"/>
                </a:moveTo>
                <a:cubicBezTo>
                  <a:pt x="18994" y="19613"/>
                  <a:pt x="18951" y="19630"/>
                  <a:pt x="18918" y="19662"/>
                </a:cubicBezTo>
                <a:cubicBezTo>
                  <a:pt x="18851" y="19728"/>
                  <a:pt x="18851" y="19834"/>
                  <a:pt x="18918" y="19900"/>
                </a:cubicBezTo>
                <a:cubicBezTo>
                  <a:pt x="18984" y="19966"/>
                  <a:pt x="19091" y="19966"/>
                  <a:pt x="19158" y="19900"/>
                </a:cubicBezTo>
                <a:cubicBezTo>
                  <a:pt x="19224" y="19834"/>
                  <a:pt x="19224" y="19728"/>
                  <a:pt x="19158" y="19662"/>
                </a:cubicBezTo>
                <a:cubicBezTo>
                  <a:pt x="19125" y="19630"/>
                  <a:pt x="19081" y="19613"/>
                  <a:pt x="19037" y="19613"/>
                </a:cubicBezTo>
                <a:close/>
                <a:moveTo>
                  <a:pt x="19824" y="19613"/>
                </a:moveTo>
                <a:cubicBezTo>
                  <a:pt x="19780" y="19613"/>
                  <a:pt x="19736" y="19630"/>
                  <a:pt x="19703" y="19662"/>
                </a:cubicBezTo>
                <a:cubicBezTo>
                  <a:pt x="19637" y="19728"/>
                  <a:pt x="19637" y="19834"/>
                  <a:pt x="19703" y="19900"/>
                </a:cubicBezTo>
                <a:cubicBezTo>
                  <a:pt x="19770" y="19966"/>
                  <a:pt x="19878" y="19966"/>
                  <a:pt x="19944" y="19900"/>
                </a:cubicBezTo>
                <a:cubicBezTo>
                  <a:pt x="20010" y="19834"/>
                  <a:pt x="20010" y="19728"/>
                  <a:pt x="19944" y="19662"/>
                </a:cubicBezTo>
                <a:cubicBezTo>
                  <a:pt x="19911" y="19630"/>
                  <a:pt x="19867" y="19613"/>
                  <a:pt x="19824" y="19613"/>
                </a:cubicBezTo>
                <a:close/>
                <a:moveTo>
                  <a:pt x="20610" y="19613"/>
                </a:moveTo>
                <a:cubicBezTo>
                  <a:pt x="20566" y="19613"/>
                  <a:pt x="20523" y="19630"/>
                  <a:pt x="20490" y="19662"/>
                </a:cubicBezTo>
                <a:cubicBezTo>
                  <a:pt x="20423" y="19728"/>
                  <a:pt x="20423" y="19834"/>
                  <a:pt x="20490" y="19900"/>
                </a:cubicBezTo>
                <a:cubicBezTo>
                  <a:pt x="20556" y="19966"/>
                  <a:pt x="20664" y="19966"/>
                  <a:pt x="20730" y="19900"/>
                </a:cubicBezTo>
                <a:cubicBezTo>
                  <a:pt x="20797" y="19834"/>
                  <a:pt x="20797" y="19728"/>
                  <a:pt x="20730" y="19662"/>
                </a:cubicBezTo>
                <a:cubicBezTo>
                  <a:pt x="20697" y="19630"/>
                  <a:pt x="20653" y="19613"/>
                  <a:pt x="20610" y="19613"/>
                </a:cubicBezTo>
                <a:close/>
                <a:moveTo>
                  <a:pt x="21396" y="19613"/>
                </a:moveTo>
                <a:cubicBezTo>
                  <a:pt x="21353" y="19613"/>
                  <a:pt x="21309" y="19630"/>
                  <a:pt x="21276" y="19662"/>
                </a:cubicBezTo>
                <a:cubicBezTo>
                  <a:pt x="21209" y="19728"/>
                  <a:pt x="21209" y="19834"/>
                  <a:pt x="21276" y="19900"/>
                </a:cubicBezTo>
                <a:cubicBezTo>
                  <a:pt x="21342" y="19966"/>
                  <a:pt x="21450" y="19966"/>
                  <a:pt x="21517" y="19900"/>
                </a:cubicBezTo>
                <a:cubicBezTo>
                  <a:pt x="21583" y="19834"/>
                  <a:pt x="21583" y="19728"/>
                  <a:pt x="21517" y="19662"/>
                </a:cubicBezTo>
                <a:cubicBezTo>
                  <a:pt x="21483" y="19630"/>
                  <a:pt x="21440" y="19613"/>
                  <a:pt x="21396" y="19613"/>
                </a:cubicBezTo>
                <a:close/>
                <a:moveTo>
                  <a:pt x="169" y="20430"/>
                </a:moveTo>
                <a:cubicBezTo>
                  <a:pt x="126" y="20430"/>
                  <a:pt x="83" y="20447"/>
                  <a:pt x="49" y="20480"/>
                </a:cubicBezTo>
                <a:cubicBezTo>
                  <a:pt x="-17" y="20545"/>
                  <a:pt x="-17" y="20652"/>
                  <a:pt x="49" y="20717"/>
                </a:cubicBezTo>
                <a:cubicBezTo>
                  <a:pt x="116" y="20783"/>
                  <a:pt x="223" y="20783"/>
                  <a:pt x="290" y="20717"/>
                </a:cubicBezTo>
                <a:cubicBezTo>
                  <a:pt x="356" y="20652"/>
                  <a:pt x="356" y="20545"/>
                  <a:pt x="290" y="20480"/>
                </a:cubicBezTo>
                <a:cubicBezTo>
                  <a:pt x="256" y="20447"/>
                  <a:pt x="213" y="20430"/>
                  <a:pt x="169" y="20430"/>
                </a:cubicBezTo>
                <a:close/>
                <a:moveTo>
                  <a:pt x="955" y="20430"/>
                </a:moveTo>
                <a:cubicBezTo>
                  <a:pt x="912" y="20430"/>
                  <a:pt x="869" y="20447"/>
                  <a:pt x="836" y="20480"/>
                </a:cubicBezTo>
                <a:cubicBezTo>
                  <a:pt x="769" y="20545"/>
                  <a:pt x="769" y="20652"/>
                  <a:pt x="836" y="20717"/>
                </a:cubicBezTo>
                <a:cubicBezTo>
                  <a:pt x="902" y="20783"/>
                  <a:pt x="1009" y="20783"/>
                  <a:pt x="1076" y="20717"/>
                </a:cubicBezTo>
                <a:cubicBezTo>
                  <a:pt x="1142" y="20652"/>
                  <a:pt x="1142" y="20545"/>
                  <a:pt x="1076" y="20480"/>
                </a:cubicBezTo>
                <a:cubicBezTo>
                  <a:pt x="1043" y="20447"/>
                  <a:pt x="999" y="20430"/>
                  <a:pt x="955" y="20430"/>
                </a:cubicBezTo>
                <a:close/>
                <a:moveTo>
                  <a:pt x="1742" y="20430"/>
                </a:moveTo>
                <a:cubicBezTo>
                  <a:pt x="1698" y="20430"/>
                  <a:pt x="1654" y="20447"/>
                  <a:pt x="1621" y="20480"/>
                </a:cubicBezTo>
                <a:cubicBezTo>
                  <a:pt x="1555" y="20545"/>
                  <a:pt x="1555" y="20652"/>
                  <a:pt x="1621" y="20717"/>
                </a:cubicBezTo>
                <a:cubicBezTo>
                  <a:pt x="1688" y="20783"/>
                  <a:pt x="1796" y="20783"/>
                  <a:pt x="1862" y="20717"/>
                </a:cubicBezTo>
                <a:cubicBezTo>
                  <a:pt x="1928" y="20652"/>
                  <a:pt x="1928" y="20545"/>
                  <a:pt x="1862" y="20480"/>
                </a:cubicBezTo>
                <a:cubicBezTo>
                  <a:pt x="1829" y="20447"/>
                  <a:pt x="1785" y="20430"/>
                  <a:pt x="1742" y="20430"/>
                </a:cubicBezTo>
                <a:close/>
                <a:moveTo>
                  <a:pt x="2528" y="20430"/>
                </a:moveTo>
                <a:cubicBezTo>
                  <a:pt x="2484" y="20430"/>
                  <a:pt x="2441" y="20447"/>
                  <a:pt x="2408" y="20480"/>
                </a:cubicBezTo>
                <a:cubicBezTo>
                  <a:pt x="2341" y="20545"/>
                  <a:pt x="2341" y="20652"/>
                  <a:pt x="2408" y="20717"/>
                </a:cubicBezTo>
                <a:cubicBezTo>
                  <a:pt x="2474" y="20783"/>
                  <a:pt x="2582" y="20783"/>
                  <a:pt x="2648" y="20717"/>
                </a:cubicBezTo>
                <a:cubicBezTo>
                  <a:pt x="2715" y="20652"/>
                  <a:pt x="2715" y="20545"/>
                  <a:pt x="2648" y="20480"/>
                </a:cubicBezTo>
                <a:cubicBezTo>
                  <a:pt x="2615" y="20447"/>
                  <a:pt x="2571" y="20430"/>
                  <a:pt x="2528" y="20430"/>
                </a:cubicBezTo>
                <a:close/>
                <a:moveTo>
                  <a:pt x="3314" y="20430"/>
                </a:moveTo>
                <a:cubicBezTo>
                  <a:pt x="3271" y="20430"/>
                  <a:pt x="3227" y="20447"/>
                  <a:pt x="3194" y="20480"/>
                </a:cubicBezTo>
                <a:cubicBezTo>
                  <a:pt x="3127" y="20545"/>
                  <a:pt x="3127" y="20652"/>
                  <a:pt x="3194" y="20717"/>
                </a:cubicBezTo>
                <a:cubicBezTo>
                  <a:pt x="3260" y="20783"/>
                  <a:pt x="3368" y="20783"/>
                  <a:pt x="3434" y="20717"/>
                </a:cubicBezTo>
                <a:cubicBezTo>
                  <a:pt x="3500" y="20652"/>
                  <a:pt x="3500" y="20545"/>
                  <a:pt x="3434" y="20480"/>
                </a:cubicBezTo>
                <a:cubicBezTo>
                  <a:pt x="3401" y="20447"/>
                  <a:pt x="3358" y="20430"/>
                  <a:pt x="3314" y="20430"/>
                </a:cubicBezTo>
                <a:close/>
                <a:moveTo>
                  <a:pt x="4101" y="20430"/>
                </a:moveTo>
                <a:cubicBezTo>
                  <a:pt x="4057" y="20430"/>
                  <a:pt x="4013" y="20447"/>
                  <a:pt x="3980" y="20480"/>
                </a:cubicBezTo>
                <a:cubicBezTo>
                  <a:pt x="3914" y="20545"/>
                  <a:pt x="3914" y="20652"/>
                  <a:pt x="3980" y="20717"/>
                </a:cubicBezTo>
                <a:cubicBezTo>
                  <a:pt x="4047" y="20783"/>
                  <a:pt x="4154" y="20783"/>
                  <a:pt x="4220" y="20717"/>
                </a:cubicBezTo>
                <a:cubicBezTo>
                  <a:pt x="4287" y="20652"/>
                  <a:pt x="4287" y="20545"/>
                  <a:pt x="4220" y="20480"/>
                </a:cubicBezTo>
                <a:cubicBezTo>
                  <a:pt x="4187" y="20447"/>
                  <a:pt x="4144" y="20430"/>
                  <a:pt x="4101" y="20430"/>
                </a:cubicBezTo>
                <a:close/>
                <a:moveTo>
                  <a:pt x="4886" y="20430"/>
                </a:moveTo>
                <a:cubicBezTo>
                  <a:pt x="4843" y="20430"/>
                  <a:pt x="4800" y="20447"/>
                  <a:pt x="4766" y="20480"/>
                </a:cubicBezTo>
                <a:cubicBezTo>
                  <a:pt x="4700" y="20545"/>
                  <a:pt x="4700" y="20652"/>
                  <a:pt x="4766" y="20717"/>
                </a:cubicBezTo>
                <a:cubicBezTo>
                  <a:pt x="4833" y="20783"/>
                  <a:pt x="4940" y="20783"/>
                  <a:pt x="5007" y="20717"/>
                </a:cubicBezTo>
                <a:cubicBezTo>
                  <a:pt x="5073" y="20652"/>
                  <a:pt x="5073" y="20545"/>
                  <a:pt x="5007" y="20480"/>
                </a:cubicBezTo>
                <a:cubicBezTo>
                  <a:pt x="4973" y="20447"/>
                  <a:pt x="4930" y="20430"/>
                  <a:pt x="4886" y="20430"/>
                </a:cubicBezTo>
                <a:close/>
                <a:moveTo>
                  <a:pt x="5672" y="20430"/>
                </a:moveTo>
                <a:cubicBezTo>
                  <a:pt x="5629" y="20430"/>
                  <a:pt x="5586" y="20447"/>
                  <a:pt x="5553" y="20480"/>
                </a:cubicBezTo>
                <a:cubicBezTo>
                  <a:pt x="5486" y="20545"/>
                  <a:pt x="5486" y="20652"/>
                  <a:pt x="5553" y="20717"/>
                </a:cubicBezTo>
                <a:cubicBezTo>
                  <a:pt x="5619" y="20783"/>
                  <a:pt x="5726" y="20783"/>
                  <a:pt x="5793" y="20717"/>
                </a:cubicBezTo>
                <a:cubicBezTo>
                  <a:pt x="5859" y="20652"/>
                  <a:pt x="5859" y="20545"/>
                  <a:pt x="5793" y="20480"/>
                </a:cubicBezTo>
                <a:cubicBezTo>
                  <a:pt x="5760" y="20447"/>
                  <a:pt x="5716" y="20430"/>
                  <a:pt x="5672" y="20430"/>
                </a:cubicBezTo>
                <a:close/>
                <a:moveTo>
                  <a:pt x="6459" y="20430"/>
                </a:moveTo>
                <a:cubicBezTo>
                  <a:pt x="6415" y="20430"/>
                  <a:pt x="6372" y="20447"/>
                  <a:pt x="6338" y="20480"/>
                </a:cubicBezTo>
                <a:cubicBezTo>
                  <a:pt x="6272" y="20545"/>
                  <a:pt x="6272" y="20652"/>
                  <a:pt x="6338" y="20717"/>
                </a:cubicBezTo>
                <a:cubicBezTo>
                  <a:pt x="6405" y="20783"/>
                  <a:pt x="6513" y="20783"/>
                  <a:pt x="6579" y="20717"/>
                </a:cubicBezTo>
                <a:cubicBezTo>
                  <a:pt x="6646" y="20652"/>
                  <a:pt x="6646" y="20545"/>
                  <a:pt x="6579" y="20480"/>
                </a:cubicBezTo>
                <a:cubicBezTo>
                  <a:pt x="6546" y="20447"/>
                  <a:pt x="6502" y="20430"/>
                  <a:pt x="6459" y="20430"/>
                </a:cubicBezTo>
                <a:close/>
                <a:moveTo>
                  <a:pt x="7245" y="20430"/>
                </a:moveTo>
                <a:cubicBezTo>
                  <a:pt x="7202" y="20430"/>
                  <a:pt x="7158" y="20447"/>
                  <a:pt x="7125" y="20480"/>
                </a:cubicBezTo>
                <a:cubicBezTo>
                  <a:pt x="7058" y="20545"/>
                  <a:pt x="7058" y="20652"/>
                  <a:pt x="7125" y="20717"/>
                </a:cubicBezTo>
                <a:cubicBezTo>
                  <a:pt x="7191" y="20783"/>
                  <a:pt x="7299" y="20783"/>
                  <a:pt x="7365" y="20717"/>
                </a:cubicBezTo>
                <a:cubicBezTo>
                  <a:pt x="7432" y="20652"/>
                  <a:pt x="7432" y="20545"/>
                  <a:pt x="7365" y="20480"/>
                </a:cubicBezTo>
                <a:cubicBezTo>
                  <a:pt x="7332" y="20447"/>
                  <a:pt x="7289" y="20430"/>
                  <a:pt x="7245" y="20430"/>
                </a:cubicBezTo>
                <a:close/>
                <a:moveTo>
                  <a:pt x="8031" y="20430"/>
                </a:moveTo>
                <a:cubicBezTo>
                  <a:pt x="7988" y="20430"/>
                  <a:pt x="7944" y="20447"/>
                  <a:pt x="7911" y="20480"/>
                </a:cubicBezTo>
                <a:cubicBezTo>
                  <a:pt x="7845" y="20545"/>
                  <a:pt x="7845" y="20652"/>
                  <a:pt x="7911" y="20717"/>
                </a:cubicBezTo>
                <a:cubicBezTo>
                  <a:pt x="7977" y="20783"/>
                  <a:pt x="8085" y="20783"/>
                  <a:pt x="8151" y="20717"/>
                </a:cubicBezTo>
                <a:cubicBezTo>
                  <a:pt x="8217" y="20652"/>
                  <a:pt x="8217" y="20545"/>
                  <a:pt x="8151" y="20480"/>
                </a:cubicBezTo>
                <a:cubicBezTo>
                  <a:pt x="8118" y="20447"/>
                  <a:pt x="8075" y="20430"/>
                  <a:pt x="8031" y="20430"/>
                </a:cubicBezTo>
                <a:close/>
                <a:moveTo>
                  <a:pt x="8818" y="20430"/>
                </a:moveTo>
                <a:cubicBezTo>
                  <a:pt x="8774" y="20430"/>
                  <a:pt x="8730" y="20447"/>
                  <a:pt x="8697" y="20480"/>
                </a:cubicBezTo>
                <a:cubicBezTo>
                  <a:pt x="8631" y="20545"/>
                  <a:pt x="8631" y="20652"/>
                  <a:pt x="8697" y="20717"/>
                </a:cubicBezTo>
                <a:cubicBezTo>
                  <a:pt x="8764" y="20783"/>
                  <a:pt x="8871" y="20783"/>
                  <a:pt x="8937" y="20717"/>
                </a:cubicBezTo>
                <a:cubicBezTo>
                  <a:pt x="9004" y="20652"/>
                  <a:pt x="9004" y="20545"/>
                  <a:pt x="8937" y="20480"/>
                </a:cubicBezTo>
                <a:cubicBezTo>
                  <a:pt x="8904" y="20447"/>
                  <a:pt x="8861" y="20430"/>
                  <a:pt x="8818" y="20430"/>
                </a:cubicBezTo>
                <a:close/>
                <a:moveTo>
                  <a:pt x="9603" y="20430"/>
                </a:moveTo>
                <a:cubicBezTo>
                  <a:pt x="9560" y="20430"/>
                  <a:pt x="9517" y="20447"/>
                  <a:pt x="9483" y="20480"/>
                </a:cubicBezTo>
                <a:cubicBezTo>
                  <a:pt x="9417" y="20545"/>
                  <a:pt x="9417" y="20652"/>
                  <a:pt x="9483" y="20717"/>
                </a:cubicBezTo>
                <a:cubicBezTo>
                  <a:pt x="9550" y="20783"/>
                  <a:pt x="9657" y="20783"/>
                  <a:pt x="9724" y="20717"/>
                </a:cubicBezTo>
                <a:cubicBezTo>
                  <a:pt x="9790" y="20652"/>
                  <a:pt x="9790" y="20545"/>
                  <a:pt x="9724" y="20480"/>
                </a:cubicBezTo>
                <a:cubicBezTo>
                  <a:pt x="9690" y="20447"/>
                  <a:pt x="9647" y="20430"/>
                  <a:pt x="9603" y="20430"/>
                </a:cubicBezTo>
                <a:close/>
                <a:moveTo>
                  <a:pt x="10390" y="20430"/>
                </a:moveTo>
                <a:cubicBezTo>
                  <a:pt x="10346" y="20430"/>
                  <a:pt x="10303" y="20447"/>
                  <a:pt x="10270" y="20480"/>
                </a:cubicBezTo>
                <a:cubicBezTo>
                  <a:pt x="10203" y="20545"/>
                  <a:pt x="10203" y="20652"/>
                  <a:pt x="10270" y="20717"/>
                </a:cubicBezTo>
                <a:cubicBezTo>
                  <a:pt x="10336" y="20783"/>
                  <a:pt x="10444" y="20783"/>
                  <a:pt x="10510" y="20717"/>
                </a:cubicBezTo>
                <a:cubicBezTo>
                  <a:pt x="10576" y="20652"/>
                  <a:pt x="10576" y="20545"/>
                  <a:pt x="10510" y="20480"/>
                </a:cubicBezTo>
                <a:cubicBezTo>
                  <a:pt x="10477" y="20447"/>
                  <a:pt x="10433" y="20430"/>
                  <a:pt x="10390" y="20430"/>
                </a:cubicBezTo>
                <a:close/>
                <a:moveTo>
                  <a:pt x="11176" y="20430"/>
                </a:moveTo>
                <a:cubicBezTo>
                  <a:pt x="11132" y="20430"/>
                  <a:pt x="11089" y="20447"/>
                  <a:pt x="11055" y="20480"/>
                </a:cubicBezTo>
                <a:cubicBezTo>
                  <a:pt x="10989" y="20545"/>
                  <a:pt x="10989" y="20652"/>
                  <a:pt x="11055" y="20717"/>
                </a:cubicBezTo>
                <a:cubicBezTo>
                  <a:pt x="11122" y="20783"/>
                  <a:pt x="11230" y="20783"/>
                  <a:pt x="11296" y="20717"/>
                </a:cubicBezTo>
                <a:cubicBezTo>
                  <a:pt x="11363" y="20652"/>
                  <a:pt x="11363" y="20545"/>
                  <a:pt x="11296" y="20480"/>
                </a:cubicBezTo>
                <a:cubicBezTo>
                  <a:pt x="11263" y="20447"/>
                  <a:pt x="11219" y="20430"/>
                  <a:pt x="11176" y="20430"/>
                </a:cubicBezTo>
                <a:close/>
                <a:moveTo>
                  <a:pt x="11962" y="20430"/>
                </a:moveTo>
                <a:cubicBezTo>
                  <a:pt x="11919" y="20430"/>
                  <a:pt x="11875" y="20447"/>
                  <a:pt x="11842" y="20480"/>
                </a:cubicBezTo>
                <a:cubicBezTo>
                  <a:pt x="11775" y="20545"/>
                  <a:pt x="11775" y="20652"/>
                  <a:pt x="11842" y="20717"/>
                </a:cubicBezTo>
                <a:cubicBezTo>
                  <a:pt x="11908" y="20783"/>
                  <a:pt x="12016" y="20783"/>
                  <a:pt x="12083" y="20717"/>
                </a:cubicBezTo>
                <a:cubicBezTo>
                  <a:pt x="12149" y="20652"/>
                  <a:pt x="12149" y="20545"/>
                  <a:pt x="12083" y="20480"/>
                </a:cubicBezTo>
                <a:cubicBezTo>
                  <a:pt x="12049" y="20447"/>
                  <a:pt x="12006" y="20430"/>
                  <a:pt x="11962" y="20430"/>
                </a:cubicBezTo>
                <a:close/>
                <a:moveTo>
                  <a:pt x="12748" y="20430"/>
                </a:moveTo>
                <a:cubicBezTo>
                  <a:pt x="12705" y="20430"/>
                  <a:pt x="12661" y="20447"/>
                  <a:pt x="12628" y="20480"/>
                </a:cubicBezTo>
                <a:cubicBezTo>
                  <a:pt x="12562" y="20545"/>
                  <a:pt x="12562" y="20652"/>
                  <a:pt x="12628" y="20717"/>
                </a:cubicBezTo>
                <a:cubicBezTo>
                  <a:pt x="12694" y="20783"/>
                  <a:pt x="12802" y="20783"/>
                  <a:pt x="12868" y="20717"/>
                </a:cubicBezTo>
                <a:cubicBezTo>
                  <a:pt x="12935" y="20652"/>
                  <a:pt x="12935" y="20545"/>
                  <a:pt x="12868" y="20480"/>
                </a:cubicBezTo>
                <a:cubicBezTo>
                  <a:pt x="12835" y="20447"/>
                  <a:pt x="12792" y="20430"/>
                  <a:pt x="12748" y="20430"/>
                </a:cubicBezTo>
                <a:close/>
                <a:moveTo>
                  <a:pt x="13535" y="20430"/>
                </a:moveTo>
                <a:cubicBezTo>
                  <a:pt x="13491" y="20430"/>
                  <a:pt x="13447" y="20447"/>
                  <a:pt x="13414" y="20480"/>
                </a:cubicBezTo>
                <a:cubicBezTo>
                  <a:pt x="13348" y="20545"/>
                  <a:pt x="13348" y="20652"/>
                  <a:pt x="13414" y="20717"/>
                </a:cubicBezTo>
                <a:cubicBezTo>
                  <a:pt x="13481" y="20783"/>
                  <a:pt x="13588" y="20783"/>
                  <a:pt x="13654" y="20717"/>
                </a:cubicBezTo>
                <a:cubicBezTo>
                  <a:pt x="13721" y="20652"/>
                  <a:pt x="13721" y="20545"/>
                  <a:pt x="13654" y="20480"/>
                </a:cubicBezTo>
                <a:cubicBezTo>
                  <a:pt x="13621" y="20447"/>
                  <a:pt x="13578" y="20430"/>
                  <a:pt x="13535" y="20430"/>
                </a:cubicBezTo>
                <a:close/>
                <a:moveTo>
                  <a:pt x="14320" y="20430"/>
                </a:moveTo>
                <a:cubicBezTo>
                  <a:pt x="14277" y="20430"/>
                  <a:pt x="14234" y="20447"/>
                  <a:pt x="14201" y="20480"/>
                </a:cubicBezTo>
                <a:cubicBezTo>
                  <a:pt x="14134" y="20545"/>
                  <a:pt x="14134" y="20652"/>
                  <a:pt x="14201" y="20717"/>
                </a:cubicBezTo>
                <a:cubicBezTo>
                  <a:pt x="14267" y="20783"/>
                  <a:pt x="14374" y="20783"/>
                  <a:pt x="14441" y="20717"/>
                </a:cubicBezTo>
                <a:cubicBezTo>
                  <a:pt x="14507" y="20652"/>
                  <a:pt x="14507" y="20545"/>
                  <a:pt x="14441" y="20480"/>
                </a:cubicBezTo>
                <a:cubicBezTo>
                  <a:pt x="14408" y="20447"/>
                  <a:pt x="14364" y="20430"/>
                  <a:pt x="14320" y="20430"/>
                </a:cubicBezTo>
                <a:close/>
                <a:moveTo>
                  <a:pt x="15107" y="20430"/>
                </a:moveTo>
                <a:cubicBezTo>
                  <a:pt x="15063" y="20430"/>
                  <a:pt x="15019" y="20447"/>
                  <a:pt x="14986" y="20480"/>
                </a:cubicBezTo>
                <a:cubicBezTo>
                  <a:pt x="14920" y="20545"/>
                  <a:pt x="14920" y="20652"/>
                  <a:pt x="14986" y="20717"/>
                </a:cubicBezTo>
                <a:cubicBezTo>
                  <a:pt x="15053" y="20783"/>
                  <a:pt x="15161" y="20783"/>
                  <a:pt x="15227" y="20717"/>
                </a:cubicBezTo>
                <a:cubicBezTo>
                  <a:pt x="15293" y="20652"/>
                  <a:pt x="15293" y="20545"/>
                  <a:pt x="15227" y="20480"/>
                </a:cubicBezTo>
                <a:cubicBezTo>
                  <a:pt x="15194" y="20447"/>
                  <a:pt x="15150" y="20430"/>
                  <a:pt x="15107" y="20430"/>
                </a:cubicBezTo>
                <a:close/>
                <a:moveTo>
                  <a:pt x="15893" y="20430"/>
                </a:moveTo>
                <a:cubicBezTo>
                  <a:pt x="15849" y="20430"/>
                  <a:pt x="15806" y="20447"/>
                  <a:pt x="15772" y="20480"/>
                </a:cubicBezTo>
                <a:cubicBezTo>
                  <a:pt x="15706" y="20545"/>
                  <a:pt x="15706" y="20652"/>
                  <a:pt x="15772" y="20717"/>
                </a:cubicBezTo>
                <a:cubicBezTo>
                  <a:pt x="15839" y="20783"/>
                  <a:pt x="15947" y="20783"/>
                  <a:pt x="16013" y="20717"/>
                </a:cubicBezTo>
                <a:cubicBezTo>
                  <a:pt x="16080" y="20652"/>
                  <a:pt x="16080" y="20545"/>
                  <a:pt x="16013" y="20480"/>
                </a:cubicBezTo>
                <a:cubicBezTo>
                  <a:pt x="15980" y="20447"/>
                  <a:pt x="15936" y="20430"/>
                  <a:pt x="15893" y="20430"/>
                </a:cubicBezTo>
                <a:close/>
                <a:moveTo>
                  <a:pt x="16679" y="20430"/>
                </a:moveTo>
                <a:cubicBezTo>
                  <a:pt x="16636" y="20430"/>
                  <a:pt x="16592" y="20447"/>
                  <a:pt x="16559" y="20480"/>
                </a:cubicBezTo>
                <a:cubicBezTo>
                  <a:pt x="16492" y="20545"/>
                  <a:pt x="16492" y="20652"/>
                  <a:pt x="16559" y="20717"/>
                </a:cubicBezTo>
                <a:cubicBezTo>
                  <a:pt x="16625" y="20783"/>
                  <a:pt x="16733" y="20783"/>
                  <a:pt x="16800" y="20717"/>
                </a:cubicBezTo>
                <a:cubicBezTo>
                  <a:pt x="16866" y="20652"/>
                  <a:pt x="16866" y="20545"/>
                  <a:pt x="16800" y="20480"/>
                </a:cubicBezTo>
                <a:cubicBezTo>
                  <a:pt x="16766" y="20447"/>
                  <a:pt x="16723" y="20430"/>
                  <a:pt x="16679" y="20430"/>
                </a:cubicBezTo>
                <a:close/>
                <a:moveTo>
                  <a:pt x="17465" y="20430"/>
                </a:moveTo>
                <a:cubicBezTo>
                  <a:pt x="17422" y="20430"/>
                  <a:pt x="17378" y="20447"/>
                  <a:pt x="17345" y="20480"/>
                </a:cubicBezTo>
                <a:cubicBezTo>
                  <a:pt x="17279" y="20545"/>
                  <a:pt x="17279" y="20652"/>
                  <a:pt x="17345" y="20717"/>
                </a:cubicBezTo>
                <a:cubicBezTo>
                  <a:pt x="17411" y="20783"/>
                  <a:pt x="17519" y="20783"/>
                  <a:pt x="17585" y="20717"/>
                </a:cubicBezTo>
                <a:cubicBezTo>
                  <a:pt x="17652" y="20652"/>
                  <a:pt x="17652" y="20545"/>
                  <a:pt x="17585" y="20480"/>
                </a:cubicBezTo>
                <a:cubicBezTo>
                  <a:pt x="17552" y="20447"/>
                  <a:pt x="17509" y="20430"/>
                  <a:pt x="17465" y="20430"/>
                </a:cubicBezTo>
                <a:close/>
                <a:moveTo>
                  <a:pt x="18252" y="20430"/>
                </a:moveTo>
                <a:cubicBezTo>
                  <a:pt x="18208" y="20430"/>
                  <a:pt x="18165" y="20447"/>
                  <a:pt x="18131" y="20480"/>
                </a:cubicBezTo>
                <a:cubicBezTo>
                  <a:pt x="18065" y="20545"/>
                  <a:pt x="18065" y="20652"/>
                  <a:pt x="18131" y="20717"/>
                </a:cubicBezTo>
                <a:cubicBezTo>
                  <a:pt x="18198" y="20783"/>
                  <a:pt x="18305" y="20783"/>
                  <a:pt x="18371" y="20717"/>
                </a:cubicBezTo>
                <a:cubicBezTo>
                  <a:pt x="18438" y="20652"/>
                  <a:pt x="18438" y="20545"/>
                  <a:pt x="18371" y="20480"/>
                </a:cubicBezTo>
                <a:cubicBezTo>
                  <a:pt x="18338" y="20447"/>
                  <a:pt x="18295" y="20430"/>
                  <a:pt x="18252" y="20430"/>
                </a:cubicBezTo>
                <a:close/>
                <a:moveTo>
                  <a:pt x="19037" y="20430"/>
                </a:moveTo>
                <a:cubicBezTo>
                  <a:pt x="18994" y="20430"/>
                  <a:pt x="18951" y="20447"/>
                  <a:pt x="18918" y="20480"/>
                </a:cubicBezTo>
                <a:cubicBezTo>
                  <a:pt x="18851" y="20545"/>
                  <a:pt x="18851" y="20652"/>
                  <a:pt x="18918" y="20717"/>
                </a:cubicBezTo>
                <a:cubicBezTo>
                  <a:pt x="18984" y="20783"/>
                  <a:pt x="19091" y="20783"/>
                  <a:pt x="19158" y="20717"/>
                </a:cubicBezTo>
                <a:cubicBezTo>
                  <a:pt x="19224" y="20652"/>
                  <a:pt x="19224" y="20545"/>
                  <a:pt x="19158" y="20480"/>
                </a:cubicBezTo>
                <a:cubicBezTo>
                  <a:pt x="19125" y="20447"/>
                  <a:pt x="19081" y="20430"/>
                  <a:pt x="19037" y="20430"/>
                </a:cubicBezTo>
                <a:close/>
                <a:moveTo>
                  <a:pt x="19824" y="20430"/>
                </a:moveTo>
                <a:cubicBezTo>
                  <a:pt x="19780" y="20430"/>
                  <a:pt x="19736" y="20447"/>
                  <a:pt x="19703" y="20480"/>
                </a:cubicBezTo>
                <a:cubicBezTo>
                  <a:pt x="19637" y="20545"/>
                  <a:pt x="19637" y="20652"/>
                  <a:pt x="19703" y="20717"/>
                </a:cubicBezTo>
                <a:cubicBezTo>
                  <a:pt x="19770" y="20783"/>
                  <a:pt x="19878" y="20783"/>
                  <a:pt x="19944" y="20717"/>
                </a:cubicBezTo>
                <a:cubicBezTo>
                  <a:pt x="20010" y="20652"/>
                  <a:pt x="20010" y="20545"/>
                  <a:pt x="19944" y="20480"/>
                </a:cubicBezTo>
                <a:cubicBezTo>
                  <a:pt x="19911" y="20447"/>
                  <a:pt x="19867" y="20430"/>
                  <a:pt x="19824" y="20430"/>
                </a:cubicBezTo>
                <a:close/>
                <a:moveTo>
                  <a:pt x="20610" y="20430"/>
                </a:moveTo>
                <a:cubicBezTo>
                  <a:pt x="20566" y="20430"/>
                  <a:pt x="20523" y="20447"/>
                  <a:pt x="20490" y="20480"/>
                </a:cubicBezTo>
                <a:cubicBezTo>
                  <a:pt x="20423" y="20545"/>
                  <a:pt x="20423" y="20652"/>
                  <a:pt x="20490" y="20717"/>
                </a:cubicBezTo>
                <a:cubicBezTo>
                  <a:pt x="20556" y="20783"/>
                  <a:pt x="20664" y="20783"/>
                  <a:pt x="20730" y="20717"/>
                </a:cubicBezTo>
                <a:cubicBezTo>
                  <a:pt x="20797" y="20652"/>
                  <a:pt x="20797" y="20545"/>
                  <a:pt x="20730" y="20480"/>
                </a:cubicBezTo>
                <a:cubicBezTo>
                  <a:pt x="20697" y="20447"/>
                  <a:pt x="20653" y="20430"/>
                  <a:pt x="20610" y="20430"/>
                </a:cubicBezTo>
                <a:close/>
                <a:moveTo>
                  <a:pt x="21396" y="20430"/>
                </a:moveTo>
                <a:cubicBezTo>
                  <a:pt x="21353" y="20430"/>
                  <a:pt x="21309" y="20447"/>
                  <a:pt x="21276" y="20480"/>
                </a:cubicBezTo>
                <a:cubicBezTo>
                  <a:pt x="21209" y="20545"/>
                  <a:pt x="21209" y="20652"/>
                  <a:pt x="21276" y="20717"/>
                </a:cubicBezTo>
                <a:cubicBezTo>
                  <a:pt x="21342" y="20783"/>
                  <a:pt x="21450" y="20783"/>
                  <a:pt x="21517" y="20717"/>
                </a:cubicBezTo>
                <a:cubicBezTo>
                  <a:pt x="21583" y="20652"/>
                  <a:pt x="21583" y="20545"/>
                  <a:pt x="21517" y="20480"/>
                </a:cubicBezTo>
                <a:cubicBezTo>
                  <a:pt x="21483" y="20447"/>
                  <a:pt x="21440" y="20430"/>
                  <a:pt x="21396" y="20430"/>
                </a:cubicBezTo>
                <a:close/>
                <a:moveTo>
                  <a:pt x="169" y="21247"/>
                </a:moveTo>
                <a:cubicBezTo>
                  <a:pt x="126" y="21247"/>
                  <a:pt x="83" y="21264"/>
                  <a:pt x="49" y="21297"/>
                </a:cubicBezTo>
                <a:cubicBezTo>
                  <a:pt x="-17" y="21362"/>
                  <a:pt x="-17" y="21469"/>
                  <a:pt x="49" y="21534"/>
                </a:cubicBezTo>
                <a:cubicBezTo>
                  <a:pt x="116" y="21600"/>
                  <a:pt x="223" y="21600"/>
                  <a:pt x="290" y="21534"/>
                </a:cubicBezTo>
                <a:cubicBezTo>
                  <a:pt x="356" y="21469"/>
                  <a:pt x="356" y="21362"/>
                  <a:pt x="290" y="21297"/>
                </a:cubicBezTo>
                <a:cubicBezTo>
                  <a:pt x="256" y="21264"/>
                  <a:pt x="213" y="21247"/>
                  <a:pt x="169" y="21247"/>
                </a:cubicBezTo>
                <a:close/>
                <a:moveTo>
                  <a:pt x="955" y="21247"/>
                </a:moveTo>
                <a:cubicBezTo>
                  <a:pt x="912" y="21247"/>
                  <a:pt x="869" y="21264"/>
                  <a:pt x="836" y="21297"/>
                </a:cubicBezTo>
                <a:cubicBezTo>
                  <a:pt x="769" y="21362"/>
                  <a:pt x="769" y="21469"/>
                  <a:pt x="836" y="21534"/>
                </a:cubicBezTo>
                <a:cubicBezTo>
                  <a:pt x="902" y="21600"/>
                  <a:pt x="1009" y="21600"/>
                  <a:pt x="1076" y="21534"/>
                </a:cubicBezTo>
                <a:cubicBezTo>
                  <a:pt x="1142" y="21469"/>
                  <a:pt x="1142" y="21362"/>
                  <a:pt x="1076" y="21297"/>
                </a:cubicBezTo>
                <a:cubicBezTo>
                  <a:pt x="1043" y="21264"/>
                  <a:pt x="999" y="21247"/>
                  <a:pt x="955" y="21247"/>
                </a:cubicBezTo>
                <a:close/>
                <a:moveTo>
                  <a:pt x="1742" y="21247"/>
                </a:moveTo>
                <a:cubicBezTo>
                  <a:pt x="1698" y="21247"/>
                  <a:pt x="1654" y="21264"/>
                  <a:pt x="1621" y="21297"/>
                </a:cubicBezTo>
                <a:cubicBezTo>
                  <a:pt x="1555" y="21362"/>
                  <a:pt x="1555" y="21469"/>
                  <a:pt x="1621" y="21534"/>
                </a:cubicBezTo>
                <a:cubicBezTo>
                  <a:pt x="1688" y="21600"/>
                  <a:pt x="1796" y="21600"/>
                  <a:pt x="1862" y="21534"/>
                </a:cubicBezTo>
                <a:cubicBezTo>
                  <a:pt x="1928" y="21469"/>
                  <a:pt x="1928" y="21362"/>
                  <a:pt x="1862" y="21297"/>
                </a:cubicBezTo>
                <a:cubicBezTo>
                  <a:pt x="1829" y="21264"/>
                  <a:pt x="1785" y="21247"/>
                  <a:pt x="1742" y="21247"/>
                </a:cubicBezTo>
                <a:close/>
                <a:moveTo>
                  <a:pt x="2528" y="21247"/>
                </a:moveTo>
                <a:cubicBezTo>
                  <a:pt x="2484" y="21247"/>
                  <a:pt x="2441" y="21264"/>
                  <a:pt x="2408" y="21297"/>
                </a:cubicBezTo>
                <a:cubicBezTo>
                  <a:pt x="2341" y="21362"/>
                  <a:pt x="2341" y="21469"/>
                  <a:pt x="2408" y="21534"/>
                </a:cubicBezTo>
                <a:cubicBezTo>
                  <a:pt x="2474" y="21600"/>
                  <a:pt x="2582" y="21600"/>
                  <a:pt x="2648" y="21534"/>
                </a:cubicBezTo>
                <a:cubicBezTo>
                  <a:pt x="2715" y="21469"/>
                  <a:pt x="2715" y="21362"/>
                  <a:pt x="2648" y="21297"/>
                </a:cubicBezTo>
                <a:cubicBezTo>
                  <a:pt x="2615" y="21264"/>
                  <a:pt x="2571" y="21247"/>
                  <a:pt x="2528" y="21247"/>
                </a:cubicBezTo>
                <a:close/>
                <a:moveTo>
                  <a:pt x="3314" y="21247"/>
                </a:moveTo>
                <a:cubicBezTo>
                  <a:pt x="3271" y="21247"/>
                  <a:pt x="3227" y="21264"/>
                  <a:pt x="3194" y="21297"/>
                </a:cubicBezTo>
                <a:cubicBezTo>
                  <a:pt x="3127" y="21362"/>
                  <a:pt x="3127" y="21469"/>
                  <a:pt x="3194" y="21534"/>
                </a:cubicBezTo>
                <a:cubicBezTo>
                  <a:pt x="3260" y="21600"/>
                  <a:pt x="3368" y="21600"/>
                  <a:pt x="3434" y="21534"/>
                </a:cubicBezTo>
                <a:cubicBezTo>
                  <a:pt x="3500" y="21469"/>
                  <a:pt x="3500" y="21362"/>
                  <a:pt x="3434" y="21297"/>
                </a:cubicBezTo>
                <a:cubicBezTo>
                  <a:pt x="3401" y="21264"/>
                  <a:pt x="3358" y="21247"/>
                  <a:pt x="3314" y="21247"/>
                </a:cubicBezTo>
                <a:close/>
                <a:moveTo>
                  <a:pt x="4101" y="21247"/>
                </a:moveTo>
                <a:cubicBezTo>
                  <a:pt x="4057" y="21247"/>
                  <a:pt x="4013" y="21264"/>
                  <a:pt x="3980" y="21297"/>
                </a:cubicBezTo>
                <a:cubicBezTo>
                  <a:pt x="3914" y="21362"/>
                  <a:pt x="3914" y="21469"/>
                  <a:pt x="3980" y="21534"/>
                </a:cubicBezTo>
                <a:cubicBezTo>
                  <a:pt x="4047" y="21600"/>
                  <a:pt x="4154" y="21600"/>
                  <a:pt x="4220" y="21534"/>
                </a:cubicBezTo>
                <a:cubicBezTo>
                  <a:pt x="4287" y="21469"/>
                  <a:pt x="4287" y="21362"/>
                  <a:pt x="4220" y="21297"/>
                </a:cubicBezTo>
                <a:cubicBezTo>
                  <a:pt x="4187" y="21264"/>
                  <a:pt x="4144" y="21247"/>
                  <a:pt x="4101" y="21247"/>
                </a:cubicBezTo>
                <a:close/>
                <a:moveTo>
                  <a:pt x="4886" y="21247"/>
                </a:moveTo>
                <a:cubicBezTo>
                  <a:pt x="4843" y="21247"/>
                  <a:pt x="4800" y="21264"/>
                  <a:pt x="4766" y="21297"/>
                </a:cubicBezTo>
                <a:cubicBezTo>
                  <a:pt x="4700" y="21362"/>
                  <a:pt x="4700" y="21469"/>
                  <a:pt x="4766" y="21534"/>
                </a:cubicBezTo>
                <a:cubicBezTo>
                  <a:pt x="4833" y="21600"/>
                  <a:pt x="4940" y="21600"/>
                  <a:pt x="5007" y="21534"/>
                </a:cubicBezTo>
                <a:cubicBezTo>
                  <a:pt x="5073" y="21469"/>
                  <a:pt x="5073" y="21362"/>
                  <a:pt x="5007" y="21297"/>
                </a:cubicBezTo>
                <a:cubicBezTo>
                  <a:pt x="4973" y="21264"/>
                  <a:pt x="4930" y="21247"/>
                  <a:pt x="4886" y="21247"/>
                </a:cubicBezTo>
                <a:close/>
                <a:moveTo>
                  <a:pt x="5672" y="21247"/>
                </a:moveTo>
                <a:cubicBezTo>
                  <a:pt x="5629" y="21247"/>
                  <a:pt x="5586" y="21264"/>
                  <a:pt x="5553" y="21297"/>
                </a:cubicBezTo>
                <a:cubicBezTo>
                  <a:pt x="5486" y="21362"/>
                  <a:pt x="5486" y="21469"/>
                  <a:pt x="5553" y="21534"/>
                </a:cubicBezTo>
                <a:cubicBezTo>
                  <a:pt x="5619" y="21600"/>
                  <a:pt x="5726" y="21600"/>
                  <a:pt x="5793" y="21534"/>
                </a:cubicBezTo>
                <a:cubicBezTo>
                  <a:pt x="5859" y="21469"/>
                  <a:pt x="5859" y="21362"/>
                  <a:pt x="5793" y="21297"/>
                </a:cubicBezTo>
                <a:cubicBezTo>
                  <a:pt x="5760" y="21264"/>
                  <a:pt x="5716" y="21247"/>
                  <a:pt x="5672" y="21247"/>
                </a:cubicBezTo>
                <a:close/>
                <a:moveTo>
                  <a:pt x="6459" y="21247"/>
                </a:moveTo>
                <a:cubicBezTo>
                  <a:pt x="6415" y="21247"/>
                  <a:pt x="6372" y="21264"/>
                  <a:pt x="6338" y="21297"/>
                </a:cubicBezTo>
                <a:cubicBezTo>
                  <a:pt x="6272" y="21362"/>
                  <a:pt x="6272" y="21469"/>
                  <a:pt x="6338" y="21534"/>
                </a:cubicBezTo>
                <a:cubicBezTo>
                  <a:pt x="6405" y="21600"/>
                  <a:pt x="6513" y="21600"/>
                  <a:pt x="6579" y="21534"/>
                </a:cubicBezTo>
                <a:cubicBezTo>
                  <a:pt x="6646" y="21469"/>
                  <a:pt x="6646" y="21362"/>
                  <a:pt x="6579" y="21297"/>
                </a:cubicBezTo>
                <a:cubicBezTo>
                  <a:pt x="6546" y="21264"/>
                  <a:pt x="6502" y="21247"/>
                  <a:pt x="6459" y="21247"/>
                </a:cubicBezTo>
                <a:close/>
                <a:moveTo>
                  <a:pt x="7245" y="21247"/>
                </a:moveTo>
                <a:cubicBezTo>
                  <a:pt x="7202" y="21247"/>
                  <a:pt x="7158" y="21264"/>
                  <a:pt x="7125" y="21297"/>
                </a:cubicBezTo>
                <a:cubicBezTo>
                  <a:pt x="7058" y="21362"/>
                  <a:pt x="7058" y="21469"/>
                  <a:pt x="7125" y="21534"/>
                </a:cubicBezTo>
                <a:cubicBezTo>
                  <a:pt x="7191" y="21600"/>
                  <a:pt x="7299" y="21600"/>
                  <a:pt x="7365" y="21534"/>
                </a:cubicBezTo>
                <a:cubicBezTo>
                  <a:pt x="7432" y="21469"/>
                  <a:pt x="7432" y="21362"/>
                  <a:pt x="7365" y="21297"/>
                </a:cubicBezTo>
                <a:cubicBezTo>
                  <a:pt x="7332" y="21264"/>
                  <a:pt x="7289" y="21247"/>
                  <a:pt x="7245" y="21247"/>
                </a:cubicBezTo>
                <a:close/>
                <a:moveTo>
                  <a:pt x="8031" y="21247"/>
                </a:moveTo>
                <a:cubicBezTo>
                  <a:pt x="7988" y="21247"/>
                  <a:pt x="7944" y="21264"/>
                  <a:pt x="7911" y="21297"/>
                </a:cubicBezTo>
                <a:cubicBezTo>
                  <a:pt x="7845" y="21362"/>
                  <a:pt x="7845" y="21469"/>
                  <a:pt x="7911" y="21534"/>
                </a:cubicBezTo>
                <a:cubicBezTo>
                  <a:pt x="7977" y="21600"/>
                  <a:pt x="8085" y="21600"/>
                  <a:pt x="8151" y="21534"/>
                </a:cubicBezTo>
                <a:cubicBezTo>
                  <a:pt x="8217" y="21469"/>
                  <a:pt x="8217" y="21362"/>
                  <a:pt x="8151" y="21297"/>
                </a:cubicBezTo>
                <a:cubicBezTo>
                  <a:pt x="8118" y="21264"/>
                  <a:pt x="8075" y="21247"/>
                  <a:pt x="8031" y="21247"/>
                </a:cubicBezTo>
                <a:close/>
                <a:moveTo>
                  <a:pt x="8818" y="21247"/>
                </a:moveTo>
                <a:cubicBezTo>
                  <a:pt x="8774" y="21247"/>
                  <a:pt x="8730" y="21264"/>
                  <a:pt x="8697" y="21297"/>
                </a:cubicBezTo>
                <a:cubicBezTo>
                  <a:pt x="8631" y="21362"/>
                  <a:pt x="8631" y="21469"/>
                  <a:pt x="8697" y="21534"/>
                </a:cubicBezTo>
                <a:cubicBezTo>
                  <a:pt x="8764" y="21600"/>
                  <a:pt x="8871" y="21600"/>
                  <a:pt x="8937" y="21534"/>
                </a:cubicBezTo>
                <a:cubicBezTo>
                  <a:pt x="9004" y="21469"/>
                  <a:pt x="9004" y="21362"/>
                  <a:pt x="8937" y="21297"/>
                </a:cubicBezTo>
                <a:cubicBezTo>
                  <a:pt x="8904" y="21264"/>
                  <a:pt x="8861" y="21247"/>
                  <a:pt x="8818" y="21247"/>
                </a:cubicBezTo>
                <a:close/>
                <a:moveTo>
                  <a:pt x="9603" y="21247"/>
                </a:moveTo>
                <a:cubicBezTo>
                  <a:pt x="9560" y="21247"/>
                  <a:pt x="9517" y="21264"/>
                  <a:pt x="9483" y="21297"/>
                </a:cubicBezTo>
                <a:cubicBezTo>
                  <a:pt x="9417" y="21362"/>
                  <a:pt x="9417" y="21469"/>
                  <a:pt x="9483" y="21534"/>
                </a:cubicBezTo>
                <a:cubicBezTo>
                  <a:pt x="9550" y="21600"/>
                  <a:pt x="9657" y="21600"/>
                  <a:pt x="9724" y="21534"/>
                </a:cubicBezTo>
                <a:cubicBezTo>
                  <a:pt x="9790" y="21469"/>
                  <a:pt x="9790" y="21362"/>
                  <a:pt x="9724" y="21297"/>
                </a:cubicBezTo>
                <a:cubicBezTo>
                  <a:pt x="9690" y="21264"/>
                  <a:pt x="9647" y="21247"/>
                  <a:pt x="9603" y="21247"/>
                </a:cubicBezTo>
                <a:close/>
                <a:moveTo>
                  <a:pt x="10390" y="21247"/>
                </a:moveTo>
                <a:cubicBezTo>
                  <a:pt x="10346" y="21247"/>
                  <a:pt x="10303" y="21264"/>
                  <a:pt x="10270" y="21297"/>
                </a:cubicBezTo>
                <a:cubicBezTo>
                  <a:pt x="10203" y="21362"/>
                  <a:pt x="10203" y="21469"/>
                  <a:pt x="10270" y="21534"/>
                </a:cubicBezTo>
                <a:cubicBezTo>
                  <a:pt x="10336" y="21600"/>
                  <a:pt x="10444" y="21600"/>
                  <a:pt x="10510" y="21534"/>
                </a:cubicBezTo>
                <a:cubicBezTo>
                  <a:pt x="10576" y="21469"/>
                  <a:pt x="10576" y="21362"/>
                  <a:pt x="10510" y="21297"/>
                </a:cubicBezTo>
                <a:cubicBezTo>
                  <a:pt x="10477" y="21264"/>
                  <a:pt x="10433" y="21247"/>
                  <a:pt x="10390" y="21247"/>
                </a:cubicBezTo>
                <a:close/>
                <a:moveTo>
                  <a:pt x="11176" y="21247"/>
                </a:moveTo>
                <a:cubicBezTo>
                  <a:pt x="11132" y="21247"/>
                  <a:pt x="11089" y="21264"/>
                  <a:pt x="11055" y="21297"/>
                </a:cubicBezTo>
                <a:cubicBezTo>
                  <a:pt x="10989" y="21362"/>
                  <a:pt x="10989" y="21469"/>
                  <a:pt x="11055" y="21534"/>
                </a:cubicBezTo>
                <a:cubicBezTo>
                  <a:pt x="11122" y="21600"/>
                  <a:pt x="11230" y="21600"/>
                  <a:pt x="11296" y="21534"/>
                </a:cubicBezTo>
                <a:cubicBezTo>
                  <a:pt x="11363" y="21469"/>
                  <a:pt x="11363" y="21362"/>
                  <a:pt x="11296" y="21297"/>
                </a:cubicBezTo>
                <a:cubicBezTo>
                  <a:pt x="11263" y="21264"/>
                  <a:pt x="11219" y="21247"/>
                  <a:pt x="11176" y="21247"/>
                </a:cubicBezTo>
                <a:close/>
                <a:moveTo>
                  <a:pt x="11962" y="21247"/>
                </a:moveTo>
                <a:cubicBezTo>
                  <a:pt x="11919" y="21247"/>
                  <a:pt x="11875" y="21264"/>
                  <a:pt x="11842" y="21297"/>
                </a:cubicBezTo>
                <a:cubicBezTo>
                  <a:pt x="11775" y="21362"/>
                  <a:pt x="11775" y="21469"/>
                  <a:pt x="11842" y="21534"/>
                </a:cubicBezTo>
                <a:cubicBezTo>
                  <a:pt x="11908" y="21600"/>
                  <a:pt x="12016" y="21600"/>
                  <a:pt x="12083" y="21534"/>
                </a:cubicBezTo>
                <a:cubicBezTo>
                  <a:pt x="12149" y="21469"/>
                  <a:pt x="12149" y="21362"/>
                  <a:pt x="12083" y="21297"/>
                </a:cubicBezTo>
                <a:cubicBezTo>
                  <a:pt x="12049" y="21264"/>
                  <a:pt x="12006" y="21247"/>
                  <a:pt x="11962" y="21247"/>
                </a:cubicBezTo>
                <a:close/>
                <a:moveTo>
                  <a:pt x="12748" y="21247"/>
                </a:moveTo>
                <a:cubicBezTo>
                  <a:pt x="12705" y="21247"/>
                  <a:pt x="12661" y="21264"/>
                  <a:pt x="12628" y="21297"/>
                </a:cubicBezTo>
                <a:cubicBezTo>
                  <a:pt x="12562" y="21362"/>
                  <a:pt x="12562" y="21469"/>
                  <a:pt x="12628" y="21534"/>
                </a:cubicBezTo>
                <a:cubicBezTo>
                  <a:pt x="12694" y="21600"/>
                  <a:pt x="12802" y="21600"/>
                  <a:pt x="12868" y="21534"/>
                </a:cubicBezTo>
                <a:cubicBezTo>
                  <a:pt x="12935" y="21469"/>
                  <a:pt x="12935" y="21362"/>
                  <a:pt x="12868" y="21297"/>
                </a:cubicBezTo>
                <a:cubicBezTo>
                  <a:pt x="12835" y="21264"/>
                  <a:pt x="12792" y="21247"/>
                  <a:pt x="12748" y="21247"/>
                </a:cubicBezTo>
                <a:close/>
                <a:moveTo>
                  <a:pt x="13535" y="21247"/>
                </a:moveTo>
                <a:cubicBezTo>
                  <a:pt x="13491" y="21247"/>
                  <a:pt x="13447" y="21264"/>
                  <a:pt x="13414" y="21297"/>
                </a:cubicBezTo>
                <a:cubicBezTo>
                  <a:pt x="13348" y="21362"/>
                  <a:pt x="13348" y="21469"/>
                  <a:pt x="13414" y="21534"/>
                </a:cubicBezTo>
                <a:cubicBezTo>
                  <a:pt x="13481" y="21600"/>
                  <a:pt x="13588" y="21600"/>
                  <a:pt x="13654" y="21534"/>
                </a:cubicBezTo>
                <a:cubicBezTo>
                  <a:pt x="13721" y="21469"/>
                  <a:pt x="13721" y="21362"/>
                  <a:pt x="13654" y="21297"/>
                </a:cubicBezTo>
                <a:cubicBezTo>
                  <a:pt x="13621" y="21264"/>
                  <a:pt x="13578" y="21247"/>
                  <a:pt x="13535" y="21247"/>
                </a:cubicBezTo>
                <a:close/>
                <a:moveTo>
                  <a:pt x="14320" y="21247"/>
                </a:moveTo>
                <a:cubicBezTo>
                  <a:pt x="14277" y="21247"/>
                  <a:pt x="14234" y="21264"/>
                  <a:pt x="14201" y="21297"/>
                </a:cubicBezTo>
                <a:cubicBezTo>
                  <a:pt x="14134" y="21362"/>
                  <a:pt x="14134" y="21469"/>
                  <a:pt x="14201" y="21534"/>
                </a:cubicBezTo>
                <a:cubicBezTo>
                  <a:pt x="14267" y="21600"/>
                  <a:pt x="14374" y="21600"/>
                  <a:pt x="14441" y="21534"/>
                </a:cubicBezTo>
                <a:cubicBezTo>
                  <a:pt x="14507" y="21469"/>
                  <a:pt x="14507" y="21362"/>
                  <a:pt x="14441" y="21297"/>
                </a:cubicBezTo>
                <a:cubicBezTo>
                  <a:pt x="14408" y="21264"/>
                  <a:pt x="14364" y="21247"/>
                  <a:pt x="14320" y="21247"/>
                </a:cubicBezTo>
                <a:close/>
                <a:moveTo>
                  <a:pt x="15107" y="21247"/>
                </a:moveTo>
                <a:cubicBezTo>
                  <a:pt x="15063" y="21247"/>
                  <a:pt x="15019" y="21264"/>
                  <a:pt x="14986" y="21297"/>
                </a:cubicBezTo>
                <a:cubicBezTo>
                  <a:pt x="14920" y="21362"/>
                  <a:pt x="14920" y="21469"/>
                  <a:pt x="14986" y="21534"/>
                </a:cubicBezTo>
                <a:cubicBezTo>
                  <a:pt x="15053" y="21600"/>
                  <a:pt x="15161" y="21600"/>
                  <a:pt x="15227" y="21534"/>
                </a:cubicBezTo>
                <a:cubicBezTo>
                  <a:pt x="15293" y="21469"/>
                  <a:pt x="15293" y="21362"/>
                  <a:pt x="15227" y="21297"/>
                </a:cubicBezTo>
                <a:cubicBezTo>
                  <a:pt x="15194" y="21264"/>
                  <a:pt x="15150" y="21247"/>
                  <a:pt x="15107" y="21247"/>
                </a:cubicBezTo>
                <a:close/>
                <a:moveTo>
                  <a:pt x="15893" y="21247"/>
                </a:moveTo>
                <a:cubicBezTo>
                  <a:pt x="15849" y="21247"/>
                  <a:pt x="15806" y="21264"/>
                  <a:pt x="15772" y="21297"/>
                </a:cubicBezTo>
                <a:cubicBezTo>
                  <a:pt x="15706" y="21362"/>
                  <a:pt x="15706" y="21469"/>
                  <a:pt x="15772" y="21534"/>
                </a:cubicBezTo>
                <a:cubicBezTo>
                  <a:pt x="15839" y="21600"/>
                  <a:pt x="15947" y="21600"/>
                  <a:pt x="16013" y="21534"/>
                </a:cubicBezTo>
                <a:cubicBezTo>
                  <a:pt x="16080" y="21469"/>
                  <a:pt x="16080" y="21362"/>
                  <a:pt x="16013" y="21297"/>
                </a:cubicBezTo>
                <a:cubicBezTo>
                  <a:pt x="15980" y="21264"/>
                  <a:pt x="15936" y="21247"/>
                  <a:pt x="15893" y="21247"/>
                </a:cubicBezTo>
                <a:close/>
                <a:moveTo>
                  <a:pt x="16679" y="21247"/>
                </a:moveTo>
                <a:cubicBezTo>
                  <a:pt x="16636" y="21247"/>
                  <a:pt x="16592" y="21264"/>
                  <a:pt x="16559" y="21297"/>
                </a:cubicBezTo>
                <a:cubicBezTo>
                  <a:pt x="16492" y="21362"/>
                  <a:pt x="16492" y="21469"/>
                  <a:pt x="16559" y="21534"/>
                </a:cubicBezTo>
                <a:cubicBezTo>
                  <a:pt x="16625" y="21600"/>
                  <a:pt x="16733" y="21600"/>
                  <a:pt x="16800" y="21534"/>
                </a:cubicBezTo>
                <a:cubicBezTo>
                  <a:pt x="16866" y="21469"/>
                  <a:pt x="16866" y="21362"/>
                  <a:pt x="16800" y="21297"/>
                </a:cubicBezTo>
                <a:cubicBezTo>
                  <a:pt x="16766" y="21264"/>
                  <a:pt x="16723" y="21247"/>
                  <a:pt x="16679" y="21247"/>
                </a:cubicBezTo>
                <a:close/>
                <a:moveTo>
                  <a:pt x="17465" y="21247"/>
                </a:moveTo>
                <a:cubicBezTo>
                  <a:pt x="17422" y="21247"/>
                  <a:pt x="17378" y="21264"/>
                  <a:pt x="17345" y="21297"/>
                </a:cubicBezTo>
                <a:cubicBezTo>
                  <a:pt x="17279" y="21362"/>
                  <a:pt x="17279" y="21469"/>
                  <a:pt x="17345" y="21534"/>
                </a:cubicBezTo>
                <a:cubicBezTo>
                  <a:pt x="17411" y="21600"/>
                  <a:pt x="17519" y="21600"/>
                  <a:pt x="17585" y="21534"/>
                </a:cubicBezTo>
                <a:cubicBezTo>
                  <a:pt x="17652" y="21469"/>
                  <a:pt x="17652" y="21362"/>
                  <a:pt x="17585" y="21297"/>
                </a:cubicBezTo>
                <a:cubicBezTo>
                  <a:pt x="17552" y="21264"/>
                  <a:pt x="17509" y="21247"/>
                  <a:pt x="17465" y="21247"/>
                </a:cubicBezTo>
                <a:close/>
                <a:moveTo>
                  <a:pt x="18252" y="21247"/>
                </a:moveTo>
                <a:cubicBezTo>
                  <a:pt x="18208" y="21247"/>
                  <a:pt x="18165" y="21264"/>
                  <a:pt x="18131" y="21297"/>
                </a:cubicBezTo>
                <a:cubicBezTo>
                  <a:pt x="18065" y="21362"/>
                  <a:pt x="18065" y="21469"/>
                  <a:pt x="18131" y="21534"/>
                </a:cubicBezTo>
                <a:cubicBezTo>
                  <a:pt x="18198" y="21600"/>
                  <a:pt x="18305" y="21600"/>
                  <a:pt x="18371" y="21534"/>
                </a:cubicBezTo>
                <a:cubicBezTo>
                  <a:pt x="18438" y="21469"/>
                  <a:pt x="18438" y="21362"/>
                  <a:pt x="18371" y="21297"/>
                </a:cubicBezTo>
                <a:cubicBezTo>
                  <a:pt x="18338" y="21264"/>
                  <a:pt x="18295" y="21247"/>
                  <a:pt x="18252" y="21247"/>
                </a:cubicBezTo>
                <a:close/>
                <a:moveTo>
                  <a:pt x="19037" y="21247"/>
                </a:moveTo>
                <a:cubicBezTo>
                  <a:pt x="18994" y="21247"/>
                  <a:pt x="18951" y="21264"/>
                  <a:pt x="18918" y="21297"/>
                </a:cubicBezTo>
                <a:cubicBezTo>
                  <a:pt x="18851" y="21362"/>
                  <a:pt x="18851" y="21469"/>
                  <a:pt x="18918" y="21534"/>
                </a:cubicBezTo>
                <a:cubicBezTo>
                  <a:pt x="18984" y="21600"/>
                  <a:pt x="19091" y="21600"/>
                  <a:pt x="19158" y="21534"/>
                </a:cubicBezTo>
                <a:cubicBezTo>
                  <a:pt x="19224" y="21469"/>
                  <a:pt x="19224" y="21362"/>
                  <a:pt x="19158" y="21297"/>
                </a:cubicBezTo>
                <a:cubicBezTo>
                  <a:pt x="19125" y="21264"/>
                  <a:pt x="19081" y="21247"/>
                  <a:pt x="19037" y="21247"/>
                </a:cubicBezTo>
                <a:close/>
                <a:moveTo>
                  <a:pt x="19824" y="21247"/>
                </a:moveTo>
                <a:cubicBezTo>
                  <a:pt x="19780" y="21247"/>
                  <a:pt x="19736" y="21264"/>
                  <a:pt x="19703" y="21297"/>
                </a:cubicBezTo>
                <a:cubicBezTo>
                  <a:pt x="19637" y="21362"/>
                  <a:pt x="19637" y="21469"/>
                  <a:pt x="19703" y="21534"/>
                </a:cubicBezTo>
                <a:cubicBezTo>
                  <a:pt x="19770" y="21600"/>
                  <a:pt x="19878" y="21600"/>
                  <a:pt x="19944" y="21534"/>
                </a:cubicBezTo>
                <a:cubicBezTo>
                  <a:pt x="20010" y="21469"/>
                  <a:pt x="20010" y="21362"/>
                  <a:pt x="19944" y="21297"/>
                </a:cubicBezTo>
                <a:cubicBezTo>
                  <a:pt x="19911" y="21264"/>
                  <a:pt x="19867" y="21247"/>
                  <a:pt x="19824" y="21247"/>
                </a:cubicBezTo>
                <a:close/>
                <a:moveTo>
                  <a:pt x="20610" y="21247"/>
                </a:moveTo>
                <a:cubicBezTo>
                  <a:pt x="20566" y="21247"/>
                  <a:pt x="20523" y="21264"/>
                  <a:pt x="20490" y="21297"/>
                </a:cubicBezTo>
                <a:cubicBezTo>
                  <a:pt x="20423" y="21362"/>
                  <a:pt x="20423" y="21469"/>
                  <a:pt x="20490" y="21534"/>
                </a:cubicBezTo>
                <a:cubicBezTo>
                  <a:pt x="20556" y="21600"/>
                  <a:pt x="20664" y="21600"/>
                  <a:pt x="20730" y="21534"/>
                </a:cubicBezTo>
                <a:cubicBezTo>
                  <a:pt x="20797" y="21469"/>
                  <a:pt x="20797" y="21362"/>
                  <a:pt x="20730" y="21297"/>
                </a:cubicBezTo>
                <a:cubicBezTo>
                  <a:pt x="20697" y="21264"/>
                  <a:pt x="20653" y="21247"/>
                  <a:pt x="20610" y="21247"/>
                </a:cubicBezTo>
                <a:close/>
                <a:moveTo>
                  <a:pt x="21396" y="21247"/>
                </a:moveTo>
                <a:cubicBezTo>
                  <a:pt x="21353" y="21247"/>
                  <a:pt x="21309" y="21264"/>
                  <a:pt x="21276" y="21297"/>
                </a:cubicBezTo>
                <a:cubicBezTo>
                  <a:pt x="21209" y="21362"/>
                  <a:pt x="21209" y="21469"/>
                  <a:pt x="21276" y="21534"/>
                </a:cubicBezTo>
                <a:cubicBezTo>
                  <a:pt x="21342" y="21600"/>
                  <a:pt x="21450" y="21600"/>
                  <a:pt x="21517" y="21534"/>
                </a:cubicBezTo>
                <a:cubicBezTo>
                  <a:pt x="21583" y="21469"/>
                  <a:pt x="21583" y="21362"/>
                  <a:pt x="21517" y="21297"/>
                </a:cubicBezTo>
                <a:cubicBezTo>
                  <a:pt x="21483" y="21264"/>
                  <a:pt x="21440" y="21247"/>
                  <a:pt x="21396" y="2124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779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285"/>
          <p:cNvSpPr/>
          <p:nvPr/>
        </p:nvSpPr>
        <p:spPr>
          <a:xfrm>
            <a:off x="10439933" y="3815689"/>
            <a:ext cx="3759318" cy="38011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7" h="21584" extrusionOk="0">
                <a:moveTo>
                  <a:pt x="169" y="0"/>
                </a:moveTo>
                <a:cubicBezTo>
                  <a:pt x="126" y="0"/>
                  <a:pt x="83" y="16"/>
                  <a:pt x="49" y="49"/>
                </a:cubicBezTo>
                <a:cubicBezTo>
                  <a:pt x="-17" y="114"/>
                  <a:pt x="-17" y="221"/>
                  <a:pt x="49" y="287"/>
                </a:cubicBezTo>
                <a:cubicBezTo>
                  <a:pt x="116" y="353"/>
                  <a:pt x="223" y="353"/>
                  <a:pt x="290" y="287"/>
                </a:cubicBezTo>
                <a:cubicBezTo>
                  <a:pt x="356" y="221"/>
                  <a:pt x="356" y="114"/>
                  <a:pt x="290" y="49"/>
                </a:cubicBezTo>
                <a:cubicBezTo>
                  <a:pt x="256" y="16"/>
                  <a:pt x="213" y="0"/>
                  <a:pt x="169" y="0"/>
                </a:cubicBezTo>
                <a:close/>
                <a:moveTo>
                  <a:pt x="955" y="0"/>
                </a:moveTo>
                <a:cubicBezTo>
                  <a:pt x="912" y="0"/>
                  <a:pt x="869" y="16"/>
                  <a:pt x="836" y="49"/>
                </a:cubicBezTo>
                <a:cubicBezTo>
                  <a:pt x="769" y="114"/>
                  <a:pt x="769" y="221"/>
                  <a:pt x="836" y="287"/>
                </a:cubicBezTo>
                <a:cubicBezTo>
                  <a:pt x="902" y="353"/>
                  <a:pt x="1009" y="353"/>
                  <a:pt x="1076" y="287"/>
                </a:cubicBezTo>
                <a:cubicBezTo>
                  <a:pt x="1142" y="221"/>
                  <a:pt x="1142" y="114"/>
                  <a:pt x="1076" y="49"/>
                </a:cubicBezTo>
                <a:cubicBezTo>
                  <a:pt x="1043" y="16"/>
                  <a:pt x="999" y="0"/>
                  <a:pt x="955" y="0"/>
                </a:cubicBezTo>
                <a:close/>
                <a:moveTo>
                  <a:pt x="1742" y="0"/>
                </a:moveTo>
                <a:cubicBezTo>
                  <a:pt x="1698" y="0"/>
                  <a:pt x="1654" y="16"/>
                  <a:pt x="1621" y="49"/>
                </a:cubicBezTo>
                <a:cubicBezTo>
                  <a:pt x="1555" y="114"/>
                  <a:pt x="1555" y="221"/>
                  <a:pt x="1621" y="287"/>
                </a:cubicBezTo>
                <a:cubicBezTo>
                  <a:pt x="1688" y="353"/>
                  <a:pt x="1796" y="353"/>
                  <a:pt x="1862" y="287"/>
                </a:cubicBezTo>
                <a:cubicBezTo>
                  <a:pt x="1928" y="221"/>
                  <a:pt x="1928" y="114"/>
                  <a:pt x="1862" y="49"/>
                </a:cubicBezTo>
                <a:cubicBezTo>
                  <a:pt x="1829" y="16"/>
                  <a:pt x="1785" y="0"/>
                  <a:pt x="1742" y="0"/>
                </a:cubicBezTo>
                <a:close/>
                <a:moveTo>
                  <a:pt x="2528" y="0"/>
                </a:moveTo>
                <a:cubicBezTo>
                  <a:pt x="2484" y="0"/>
                  <a:pt x="2441" y="16"/>
                  <a:pt x="2408" y="49"/>
                </a:cubicBezTo>
                <a:cubicBezTo>
                  <a:pt x="2341" y="114"/>
                  <a:pt x="2341" y="221"/>
                  <a:pt x="2408" y="287"/>
                </a:cubicBezTo>
                <a:cubicBezTo>
                  <a:pt x="2474" y="353"/>
                  <a:pt x="2582" y="353"/>
                  <a:pt x="2648" y="287"/>
                </a:cubicBezTo>
                <a:cubicBezTo>
                  <a:pt x="2715" y="221"/>
                  <a:pt x="2715" y="114"/>
                  <a:pt x="2648" y="49"/>
                </a:cubicBezTo>
                <a:cubicBezTo>
                  <a:pt x="2615" y="16"/>
                  <a:pt x="2571" y="0"/>
                  <a:pt x="2528" y="0"/>
                </a:cubicBezTo>
                <a:close/>
                <a:moveTo>
                  <a:pt x="3314" y="0"/>
                </a:moveTo>
                <a:cubicBezTo>
                  <a:pt x="3271" y="0"/>
                  <a:pt x="3227" y="16"/>
                  <a:pt x="3194" y="49"/>
                </a:cubicBezTo>
                <a:cubicBezTo>
                  <a:pt x="3127" y="114"/>
                  <a:pt x="3127" y="221"/>
                  <a:pt x="3194" y="287"/>
                </a:cubicBezTo>
                <a:cubicBezTo>
                  <a:pt x="3260" y="353"/>
                  <a:pt x="3368" y="353"/>
                  <a:pt x="3434" y="287"/>
                </a:cubicBezTo>
                <a:cubicBezTo>
                  <a:pt x="3500" y="221"/>
                  <a:pt x="3500" y="114"/>
                  <a:pt x="3434" y="49"/>
                </a:cubicBezTo>
                <a:cubicBezTo>
                  <a:pt x="3401" y="16"/>
                  <a:pt x="3358" y="0"/>
                  <a:pt x="3314" y="0"/>
                </a:cubicBezTo>
                <a:close/>
                <a:moveTo>
                  <a:pt x="4101" y="0"/>
                </a:moveTo>
                <a:cubicBezTo>
                  <a:pt x="4057" y="0"/>
                  <a:pt x="4013" y="16"/>
                  <a:pt x="3980" y="49"/>
                </a:cubicBezTo>
                <a:cubicBezTo>
                  <a:pt x="3914" y="114"/>
                  <a:pt x="3914" y="221"/>
                  <a:pt x="3980" y="287"/>
                </a:cubicBezTo>
                <a:cubicBezTo>
                  <a:pt x="4047" y="353"/>
                  <a:pt x="4154" y="353"/>
                  <a:pt x="4220" y="287"/>
                </a:cubicBezTo>
                <a:cubicBezTo>
                  <a:pt x="4287" y="221"/>
                  <a:pt x="4287" y="114"/>
                  <a:pt x="4220" y="49"/>
                </a:cubicBezTo>
                <a:cubicBezTo>
                  <a:pt x="4187" y="16"/>
                  <a:pt x="4144" y="0"/>
                  <a:pt x="4101" y="0"/>
                </a:cubicBezTo>
                <a:close/>
                <a:moveTo>
                  <a:pt x="4886" y="0"/>
                </a:moveTo>
                <a:cubicBezTo>
                  <a:pt x="4843" y="0"/>
                  <a:pt x="4800" y="16"/>
                  <a:pt x="4766" y="49"/>
                </a:cubicBezTo>
                <a:cubicBezTo>
                  <a:pt x="4700" y="114"/>
                  <a:pt x="4700" y="221"/>
                  <a:pt x="4766" y="287"/>
                </a:cubicBezTo>
                <a:cubicBezTo>
                  <a:pt x="4833" y="353"/>
                  <a:pt x="4940" y="353"/>
                  <a:pt x="5007" y="287"/>
                </a:cubicBezTo>
                <a:cubicBezTo>
                  <a:pt x="5073" y="221"/>
                  <a:pt x="5073" y="114"/>
                  <a:pt x="5007" y="49"/>
                </a:cubicBezTo>
                <a:cubicBezTo>
                  <a:pt x="4973" y="16"/>
                  <a:pt x="4930" y="0"/>
                  <a:pt x="4886" y="0"/>
                </a:cubicBezTo>
                <a:close/>
                <a:moveTo>
                  <a:pt x="5672" y="0"/>
                </a:moveTo>
                <a:cubicBezTo>
                  <a:pt x="5629" y="0"/>
                  <a:pt x="5586" y="16"/>
                  <a:pt x="5553" y="49"/>
                </a:cubicBezTo>
                <a:cubicBezTo>
                  <a:pt x="5486" y="114"/>
                  <a:pt x="5486" y="221"/>
                  <a:pt x="5553" y="287"/>
                </a:cubicBezTo>
                <a:cubicBezTo>
                  <a:pt x="5619" y="353"/>
                  <a:pt x="5726" y="353"/>
                  <a:pt x="5793" y="287"/>
                </a:cubicBezTo>
                <a:cubicBezTo>
                  <a:pt x="5859" y="221"/>
                  <a:pt x="5859" y="114"/>
                  <a:pt x="5793" y="49"/>
                </a:cubicBezTo>
                <a:cubicBezTo>
                  <a:pt x="5760" y="16"/>
                  <a:pt x="5716" y="0"/>
                  <a:pt x="5672" y="0"/>
                </a:cubicBezTo>
                <a:close/>
                <a:moveTo>
                  <a:pt x="6459" y="0"/>
                </a:moveTo>
                <a:cubicBezTo>
                  <a:pt x="6415" y="0"/>
                  <a:pt x="6372" y="16"/>
                  <a:pt x="6338" y="49"/>
                </a:cubicBezTo>
                <a:cubicBezTo>
                  <a:pt x="6272" y="114"/>
                  <a:pt x="6272" y="221"/>
                  <a:pt x="6338" y="287"/>
                </a:cubicBezTo>
                <a:cubicBezTo>
                  <a:pt x="6405" y="353"/>
                  <a:pt x="6513" y="353"/>
                  <a:pt x="6579" y="287"/>
                </a:cubicBezTo>
                <a:cubicBezTo>
                  <a:pt x="6646" y="221"/>
                  <a:pt x="6646" y="114"/>
                  <a:pt x="6579" y="49"/>
                </a:cubicBezTo>
                <a:cubicBezTo>
                  <a:pt x="6546" y="16"/>
                  <a:pt x="6502" y="0"/>
                  <a:pt x="6459" y="0"/>
                </a:cubicBezTo>
                <a:close/>
                <a:moveTo>
                  <a:pt x="7245" y="0"/>
                </a:moveTo>
                <a:cubicBezTo>
                  <a:pt x="7202" y="0"/>
                  <a:pt x="7158" y="16"/>
                  <a:pt x="7125" y="49"/>
                </a:cubicBezTo>
                <a:cubicBezTo>
                  <a:pt x="7058" y="114"/>
                  <a:pt x="7058" y="221"/>
                  <a:pt x="7125" y="287"/>
                </a:cubicBezTo>
                <a:cubicBezTo>
                  <a:pt x="7191" y="353"/>
                  <a:pt x="7299" y="353"/>
                  <a:pt x="7365" y="287"/>
                </a:cubicBezTo>
                <a:cubicBezTo>
                  <a:pt x="7432" y="221"/>
                  <a:pt x="7432" y="114"/>
                  <a:pt x="7365" y="49"/>
                </a:cubicBezTo>
                <a:cubicBezTo>
                  <a:pt x="7332" y="16"/>
                  <a:pt x="7289" y="0"/>
                  <a:pt x="7245" y="0"/>
                </a:cubicBezTo>
                <a:close/>
                <a:moveTo>
                  <a:pt x="8031" y="0"/>
                </a:moveTo>
                <a:cubicBezTo>
                  <a:pt x="7988" y="0"/>
                  <a:pt x="7944" y="16"/>
                  <a:pt x="7911" y="49"/>
                </a:cubicBezTo>
                <a:cubicBezTo>
                  <a:pt x="7845" y="114"/>
                  <a:pt x="7845" y="221"/>
                  <a:pt x="7911" y="287"/>
                </a:cubicBezTo>
                <a:cubicBezTo>
                  <a:pt x="7977" y="353"/>
                  <a:pt x="8085" y="353"/>
                  <a:pt x="8151" y="287"/>
                </a:cubicBezTo>
                <a:cubicBezTo>
                  <a:pt x="8217" y="221"/>
                  <a:pt x="8217" y="114"/>
                  <a:pt x="8151" y="49"/>
                </a:cubicBezTo>
                <a:cubicBezTo>
                  <a:pt x="8118" y="16"/>
                  <a:pt x="8075" y="0"/>
                  <a:pt x="8031" y="0"/>
                </a:cubicBezTo>
                <a:close/>
                <a:moveTo>
                  <a:pt x="8818" y="0"/>
                </a:moveTo>
                <a:cubicBezTo>
                  <a:pt x="8774" y="0"/>
                  <a:pt x="8730" y="16"/>
                  <a:pt x="8697" y="49"/>
                </a:cubicBezTo>
                <a:cubicBezTo>
                  <a:pt x="8631" y="114"/>
                  <a:pt x="8631" y="221"/>
                  <a:pt x="8697" y="287"/>
                </a:cubicBezTo>
                <a:cubicBezTo>
                  <a:pt x="8764" y="353"/>
                  <a:pt x="8871" y="353"/>
                  <a:pt x="8937" y="287"/>
                </a:cubicBezTo>
                <a:cubicBezTo>
                  <a:pt x="9004" y="221"/>
                  <a:pt x="9004" y="114"/>
                  <a:pt x="8937" y="49"/>
                </a:cubicBezTo>
                <a:cubicBezTo>
                  <a:pt x="8904" y="16"/>
                  <a:pt x="8861" y="0"/>
                  <a:pt x="8818" y="0"/>
                </a:cubicBezTo>
                <a:close/>
                <a:moveTo>
                  <a:pt x="9603" y="0"/>
                </a:moveTo>
                <a:cubicBezTo>
                  <a:pt x="9560" y="0"/>
                  <a:pt x="9517" y="16"/>
                  <a:pt x="9483" y="49"/>
                </a:cubicBezTo>
                <a:cubicBezTo>
                  <a:pt x="9417" y="114"/>
                  <a:pt x="9417" y="221"/>
                  <a:pt x="9483" y="287"/>
                </a:cubicBezTo>
                <a:cubicBezTo>
                  <a:pt x="9550" y="353"/>
                  <a:pt x="9657" y="353"/>
                  <a:pt x="9724" y="287"/>
                </a:cubicBezTo>
                <a:cubicBezTo>
                  <a:pt x="9790" y="221"/>
                  <a:pt x="9790" y="114"/>
                  <a:pt x="9724" y="49"/>
                </a:cubicBezTo>
                <a:cubicBezTo>
                  <a:pt x="9690" y="16"/>
                  <a:pt x="9647" y="0"/>
                  <a:pt x="9603" y="0"/>
                </a:cubicBezTo>
                <a:close/>
                <a:moveTo>
                  <a:pt x="10390" y="0"/>
                </a:moveTo>
                <a:cubicBezTo>
                  <a:pt x="10346" y="0"/>
                  <a:pt x="10303" y="16"/>
                  <a:pt x="10270" y="49"/>
                </a:cubicBezTo>
                <a:cubicBezTo>
                  <a:pt x="10203" y="114"/>
                  <a:pt x="10203" y="221"/>
                  <a:pt x="10270" y="287"/>
                </a:cubicBezTo>
                <a:cubicBezTo>
                  <a:pt x="10336" y="353"/>
                  <a:pt x="10444" y="353"/>
                  <a:pt x="10510" y="287"/>
                </a:cubicBezTo>
                <a:cubicBezTo>
                  <a:pt x="10576" y="221"/>
                  <a:pt x="10576" y="114"/>
                  <a:pt x="10510" y="49"/>
                </a:cubicBezTo>
                <a:cubicBezTo>
                  <a:pt x="10477" y="16"/>
                  <a:pt x="10433" y="0"/>
                  <a:pt x="10390" y="0"/>
                </a:cubicBezTo>
                <a:close/>
                <a:moveTo>
                  <a:pt x="11176" y="0"/>
                </a:moveTo>
                <a:cubicBezTo>
                  <a:pt x="11132" y="0"/>
                  <a:pt x="11089" y="16"/>
                  <a:pt x="11055" y="49"/>
                </a:cubicBezTo>
                <a:cubicBezTo>
                  <a:pt x="10989" y="114"/>
                  <a:pt x="10989" y="221"/>
                  <a:pt x="11055" y="287"/>
                </a:cubicBezTo>
                <a:cubicBezTo>
                  <a:pt x="11122" y="353"/>
                  <a:pt x="11230" y="353"/>
                  <a:pt x="11296" y="287"/>
                </a:cubicBezTo>
                <a:cubicBezTo>
                  <a:pt x="11363" y="221"/>
                  <a:pt x="11363" y="114"/>
                  <a:pt x="11296" y="49"/>
                </a:cubicBezTo>
                <a:cubicBezTo>
                  <a:pt x="11263" y="16"/>
                  <a:pt x="11219" y="0"/>
                  <a:pt x="11176" y="0"/>
                </a:cubicBezTo>
                <a:close/>
                <a:moveTo>
                  <a:pt x="11962" y="0"/>
                </a:moveTo>
                <a:cubicBezTo>
                  <a:pt x="11919" y="0"/>
                  <a:pt x="11875" y="16"/>
                  <a:pt x="11842" y="49"/>
                </a:cubicBezTo>
                <a:cubicBezTo>
                  <a:pt x="11775" y="114"/>
                  <a:pt x="11775" y="221"/>
                  <a:pt x="11842" y="287"/>
                </a:cubicBezTo>
                <a:cubicBezTo>
                  <a:pt x="11908" y="353"/>
                  <a:pt x="12016" y="353"/>
                  <a:pt x="12083" y="287"/>
                </a:cubicBezTo>
                <a:cubicBezTo>
                  <a:pt x="12149" y="221"/>
                  <a:pt x="12149" y="114"/>
                  <a:pt x="12083" y="49"/>
                </a:cubicBezTo>
                <a:cubicBezTo>
                  <a:pt x="12049" y="16"/>
                  <a:pt x="12006" y="0"/>
                  <a:pt x="11962" y="0"/>
                </a:cubicBezTo>
                <a:close/>
                <a:moveTo>
                  <a:pt x="12748" y="0"/>
                </a:moveTo>
                <a:cubicBezTo>
                  <a:pt x="12705" y="0"/>
                  <a:pt x="12661" y="16"/>
                  <a:pt x="12628" y="49"/>
                </a:cubicBezTo>
                <a:cubicBezTo>
                  <a:pt x="12562" y="114"/>
                  <a:pt x="12562" y="221"/>
                  <a:pt x="12628" y="287"/>
                </a:cubicBezTo>
                <a:cubicBezTo>
                  <a:pt x="12694" y="353"/>
                  <a:pt x="12802" y="353"/>
                  <a:pt x="12868" y="287"/>
                </a:cubicBezTo>
                <a:cubicBezTo>
                  <a:pt x="12935" y="221"/>
                  <a:pt x="12935" y="114"/>
                  <a:pt x="12868" y="49"/>
                </a:cubicBezTo>
                <a:cubicBezTo>
                  <a:pt x="12835" y="16"/>
                  <a:pt x="12792" y="0"/>
                  <a:pt x="12748" y="0"/>
                </a:cubicBezTo>
                <a:close/>
                <a:moveTo>
                  <a:pt x="13535" y="0"/>
                </a:moveTo>
                <a:cubicBezTo>
                  <a:pt x="13491" y="0"/>
                  <a:pt x="13447" y="16"/>
                  <a:pt x="13414" y="49"/>
                </a:cubicBezTo>
                <a:cubicBezTo>
                  <a:pt x="13348" y="114"/>
                  <a:pt x="13348" y="221"/>
                  <a:pt x="13414" y="287"/>
                </a:cubicBezTo>
                <a:cubicBezTo>
                  <a:pt x="13481" y="353"/>
                  <a:pt x="13588" y="353"/>
                  <a:pt x="13654" y="287"/>
                </a:cubicBezTo>
                <a:cubicBezTo>
                  <a:pt x="13721" y="221"/>
                  <a:pt x="13721" y="114"/>
                  <a:pt x="13654" y="49"/>
                </a:cubicBezTo>
                <a:cubicBezTo>
                  <a:pt x="13621" y="16"/>
                  <a:pt x="13578" y="0"/>
                  <a:pt x="13535" y="0"/>
                </a:cubicBezTo>
                <a:close/>
                <a:moveTo>
                  <a:pt x="14320" y="0"/>
                </a:moveTo>
                <a:cubicBezTo>
                  <a:pt x="14277" y="0"/>
                  <a:pt x="14234" y="16"/>
                  <a:pt x="14201" y="49"/>
                </a:cubicBezTo>
                <a:cubicBezTo>
                  <a:pt x="14134" y="114"/>
                  <a:pt x="14134" y="221"/>
                  <a:pt x="14201" y="287"/>
                </a:cubicBezTo>
                <a:cubicBezTo>
                  <a:pt x="14267" y="353"/>
                  <a:pt x="14374" y="353"/>
                  <a:pt x="14441" y="287"/>
                </a:cubicBezTo>
                <a:cubicBezTo>
                  <a:pt x="14507" y="221"/>
                  <a:pt x="14507" y="114"/>
                  <a:pt x="14441" y="49"/>
                </a:cubicBezTo>
                <a:cubicBezTo>
                  <a:pt x="14408" y="16"/>
                  <a:pt x="14364" y="0"/>
                  <a:pt x="14320" y="0"/>
                </a:cubicBezTo>
                <a:close/>
                <a:moveTo>
                  <a:pt x="15107" y="0"/>
                </a:moveTo>
                <a:cubicBezTo>
                  <a:pt x="15063" y="0"/>
                  <a:pt x="15019" y="16"/>
                  <a:pt x="14986" y="49"/>
                </a:cubicBezTo>
                <a:cubicBezTo>
                  <a:pt x="14920" y="114"/>
                  <a:pt x="14920" y="221"/>
                  <a:pt x="14986" y="287"/>
                </a:cubicBezTo>
                <a:cubicBezTo>
                  <a:pt x="15053" y="353"/>
                  <a:pt x="15161" y="353"/>
                  <a:pt x="15227" y="287"/>
                </a:cubicBezTo>
                <a:cubicBezTo>
                  <a:pt x="15293" y="221"/>
                  <a:pt x="15293" y="114"/>
                  <a:pt x="15227" y="49"/>
                </a:cubicBezTo>
                <a:cubicBezTo>
                  <a:pt x="15194" y="16"/>
                  <a:pt x="15150" y="0"/>
                  <a:pt x="15107" y="0"/>
                </a:cubicBezTo>
                <a:close/>
                <a:moveTo>
                  <a:pt x="15893" y="0"/>
                </a:moveTo>
                <a:cubicBezTo>
                  <a:pt x="15849" y="0"/>
                  <a:pt x="15806" y="16"/>
                  <a:pt x="15772" y="49"/>
                </a:cubicBezTo>
                <a:cubicBezTo>
                  <a:pt x="15706" y="114"/>
                  <a:pt x="15706" y="221"/>
                  <a:pt x="15772" y="287"/>
                </a:cubicBezTo>
                <a:cubicBezTo>
                  <a:pt x="15839" y="353"/>
                  <a:pt x="15947" y="353"/>
                  <a:pt x="16013" y="287"/>
                </a:cubicBezTo>
                <a:cubicBezTo>
                  <a:pt x="16080" y="221"/>
                  <a:pt x="16080" y="114"/>
                  <a:pt x="16013" y="49"/>
                </a:cubicBezTo>
                <a:cubicBezTo>
                  <a:pt x="15980" y="16"/>
                  <a:pt x="15936" y="0"/>
                  <a:pt x="15893" y="0"/>
                </a:cubicBezTo>
                <a:close/>
                <a:moveTo>
                  <a:pt x="16679" y="0"/>
                </a:moveTo>
                <a:cubicBezTo>
                  <a:pt x="16636" y="0"/>
                  <a:pt x="16592" y="16"/>
                  <a:pt x="16559" y="49"/>
                </a:cubicBezTo>
                <a:cubicBezTo>
                  <a:pt x="16492" y="114"/>
                  <a:pt x="16492" y="221"/>
                  <a:pt x="16559" y="287"/>
                </a:cubicBezTo>
                <a:cubicBezTo>
                  <a:pt x="16625" y="353"/>
                  <a:pt x="16733" y="353"/>
                  <a:pt x="16800" y="287"/>
                </a:cubicBezTo>
                <a:cubicBezTo>
                  <a:pt x="16866" y="221"/>
                  <a:pt x="16866" y="114"/>
                  <a:pt x="16800" y="49"/>
                </a:cubicBezTo>
                <a:cubicBezTo>
                  <a:pt x="16766" y="16"/>
                  <a:pt x="16723" y="0"/>
                  <a:pt x="16679" y="0"/>
                </a:cubicBezTo>
                <a:close/>
                <a:moveTo>
                  <a:pt x="17465" y="0"/>
                </a:moveTo>
                <a:cubicBezTo>
                  <a:pt x="17422" y="0"/>
                  <a:pt x="17378" y="16"/>
                  <a:pt x="17345" y="49"/>
                </a:cubicBezTo>
                <a:cubicBezTo>
                  <a:pt x="17279" y="114"/>
                  <a:pt x="17279" y="221"/>
                  <a:pt x="17345" y="287"/>
                </a:cubicBezTo>
                <a:cubicBezTo>
                  <a:pt x="17411" y="353"/>
                  <a:pt x="17519" y="353"/>
                  <a:pt x="17585" y="287"/>
                </a:cubicBezTo>
                <a:cubicBezTo>
                  <a:pt x="17652" y="221"/>
                  <a:pt x="17652" y="114"/>
                  <a:pt x="17585" y="49"/>
                </a:cubicBezTo>
                <a:cubicBezTo>
                  <a:pt x="17552" y="16"/>
                  <a:pt x="17509" y="0"/>
                  <a:pt x="17465" y="0"/>
                </a:cubicBezTo>
                <a:close/>
                <a:moveTo>
                  <a:pt x="18252" y="0"/>
                </a:moveTo>
                <a:cubicBezTo>
                  <a:pt x="18208" y="0"/>
                  <a:pt x="18165" y="16"/>
                  <a:pt x="18131" y="49"/>
                </a:cubicBezTo>
                <a:cubicBezTo>
                  <a:pt x="18065" y="114"/>
                  <a:pt x="18065" y="221"/>
                  <a:pt x="18131" y="287"/>
                </a:cubicBezTo>
                <a:cubicBezTo>
                  <a:pt x="18198" y="353"/>
                  <a:pt x="18305" y="353"/>
                  <a:pt x="18371" y="287"/>
                </a:cubicBezTo>
                <a:cubicBezTo>
                  <a:pt x="18438" y="221"/>
                  <a:pt x="18438" y="114"/>
                  <a:pt x="18371" y="49"/>
                </a:cubicBezTo>
                <a:cubicBezTo>
                  <a:pt x="18338" y="16"/>
                  <a:pt x="18295" y="0"/>
                  <a:pt x="18252" y="0"/>
                </a:cubicBezTo>
                <a:close/>
                <a:moveTo>
                  <a:pt x="19037" y="0"/>
                </a:moveTo>
                <a:cubicBezTo>
                  <a:pt x="18994" y="0"/>
                  <a:pt x="18951" y="16"/>
                  <a:pt x="18918" y="49"/>
                </a:cubicBezTo>
                <a:cubicBezTo>
                  <a:pt x="18851" y="114"/>
                  <a:pt x="18851" y="221"/>
                  <a:pt x="18918" y="287"/>
                </a:cubicBezTo>
                <a:cubicBezTo>
                  <a:pt x="18984" y="353"/>
                  <a:pt x="19091" y="353"/>
                  <a:pt x="19158" y="287"/>
                </a:cubicBezTo>
                <a:cubicBezTo>
                  <a:pt x="19224" y="221"/>
                  <a:pt x="19224" y="114"/>
                  <a:pt x="19158" y="49"/>
                </a:cubicBezTo>
                <a:cubicBezTo>
                  <a:pt x="19125" y="16"/>
                  <a:pt x="19081" y="0"/>
                  <a:pt x="19037" y="0"/>
                </a:cubicBezTo>
                <a:close/>
                <a:moveTo>
                  <a:pt x="19824" y="0"/>
                </a:moveTo>
                <a:cubicBezTo>
                  <a:pt x="19780" y="0"/>
                  <a:pt x="19736" y="16"/>
                  <a:pt x="19703" y="49"/>
                </a:cubicBezTo>
                <a:cubicBezTo>
                  <a:pt x="19637" y="114"/>
                  <a:pt x="19637" y="221"/>
                  <a:pt x="19703" y="287"/>
                </a:cubicBezTo>
                <a:cubicBezTo>
                  <a:pt x="19770" y="353"/>
                  <a:pt x="19878" y="353"/>
                  <a:pt x="19944" y="287"/>
                </a:cubicBezTo>
                <a:cubicBezTo>
                  <a:pt x="20010" y="221"/>
                  <a:pt x="20010" y="114"/>
                  <a:pt x="19944" y="49"/>
                </a:cubicBezTo>
                <a:cubicBezTo>
                  <a:pt x="19911" y="16"/>
                  <a:pt x="19867" y="0"/>
                  <a:pt x="19824" y="0"/>
                </a:cubicBezTo>
                <a:close/>
                <a:moveTo>
                  <a:pt x="20610" y="0"/>
                </a:moveTo>
                <a:cubicBezTo>
                  <a:pt x="20566" y="0"/>
                  <a:pt x="20523" y="16"/>
                  <a:pt x="20490" y="49"/>
                </a:cubicBezTo>
                <a:cubicBezTo>
                  <a:pt x="20423" y="114"/>
                  <a:pt x="20423" y="221"/>
                  <a:pt x="20490" y="287"/>
                </a:cubicBezTo>
                <a:cubicBezTo>
                  <a:pt x="20556" y="353"/>
                  <a:pt x="20664" y="353"/>
                  <a:pt x="20730" y="287"/>
                </a:cubicBezTo>
                <a:cubicBezTo>
                  <a:pt x="20797" y="221"/>
                  <a:pt x="20797" y="114"/>
                  <a:pt x="20730" y="49"/>
                </a:cubicBezTo>
                <a:cubicBezTo>
                  <a:pt x="20697" y="16"/>
                  <a:pt x="20653" y="0"/>
                  <a:pt x="20610" y="0"/>
                </a:cubicBezTo>
                <a:close/>
                <a:moveTo>
                  <a:pt x="21396" y="0"/>
                </a:moveTo>
                <a:cubicBezTo>
                  <a:pt x="21353" y="0"/>
                  <a:pt x="21309" y="16"/>
                  <a:pt x="21276" y="49"/>
                </a:cubicBezTo>
                <a:cubicBezTo>
                  <a:pt x="21209" y="114"/>
                  <a:pt x="21209" y="221"/>
                  <a:pt x="21276" y="287"/>
                </a:cubicBezTo>
                <a:cubicBezTo>
                  <a:pt x="21342" y="353"/>
                  <a:pt x="21450" y="353"/>
                  <a:pt x="21517" y="287"/>
                </a:cubicBezTo>
                <a:cubicBezTo>
                  <a:pt x="21583" y="221"/>
                  <a:pt x="21583" y="114"/>
                  <a:pt x="21517" y="49"/>
                </a:cubicBezTo>
                <a:cubicBezTo>
                  <a:pt x="21483" y="16"/>
                  <a:pt x="21440" y="0"/>
                  <a:pt x="21396" y="0"/>
                </a:cubicBezTo>
                <a:close/>
                <a:moveTo>
                  <a:pt x="169" y="817"/>
                </a:moveTo>
                <a:cubicBezTo>
                  <a:pt x="126" y="817"/>
                  <a:pt x="83" y="834"/>
                  <a:pt x="49" y="866"/>
                </a:cubicBezTo>
                <a:cubicBezTo>
                  <a:pt x="-17" y="932"/>
                  <a:pt x="-17" y="1038"/>
                  <a:pt x="49" y="1104"/>
                </a:cubicBezTo>
                <a:cubicBezTo>
                  <a:pt x="116" y="1170"/>
                  <a:pt x="223" y="1170"/>
                  <a:pt x="290" y="1104"/>
                </a:cubicBezTo>
                <a:cubicBezTo>
                  <a:pt x="356" y="1038"/>
                  <a:pt x="356" y="932"/>
                  <a:pt x="290" y="866"/>
                </a:cubicBezTo>
                <a:cubicBezTo>
                  <a:pt x="256" y="834"/>
                  <a:pt x="213" y="817"/>
                  <a:pt x="169" y="817"/>
                </a:cubicBezTo>
                <a:close/>
                <a:moveTo>
                  <a:pt x="955" y="817"/>
                </a:moveTo>
                <a:cubicBezTo>
                  <a:pt x="912" y="817"/>
                  <a:pt x="869" y="834"/>
                  <a:pt x="836" y="866"/>
                </a:cubicBezTo>
                <a:cubicBezTo>
                  <a:pt x="769" y="932"/>
                  <a:pt x="769" y="1038"/>
                  <a:pt x="836" y="1104"/>
                </a:cubicBezTo>
                <a:cubicBezTo>
                  <a:pt x="902" y="1170"/>
                  <a:pt x="1009" y="1170"/>
                  <a:pt x="1076" y="1104"/>
                </a:cubicBezTo>
                <a:cubicBezTo>
                  <a:pt x="1142" y="1038"/>
                  <a:pt x="1142" y="932"/>
                  <a:pt x="1076" y="866"/>
                </a:cubicBezTo>
                <a:cubicBezTo>
                  <a:pt x="1043" y="834"/>
                  <a:pt x="999" y="817"/>
                  <a:pt x="955" y="817"/>
                </a:cubicBezTo>
                <a:close/>
                <a:moveTo>
                  <a:pt x="1742" y="817"/>
                </a:moveTo>
                <a:cubicBezTo>
                  <a:pt x="1698" y="817"/>
                  <a:pt x="1654" y="834"/>
                  <a:pt x="1621" y="866"/>
                </a:cubicBezTo>
                <a:cubicBezTo>
                  <a:pt x="1555" y="932"/>
                  <a:pt x="1555" y="1038"/>
                  <a:pt x="1621" y="1104"/>
                </a:cubicBezTo>
                <a:cubicBezTo>
                  <a:pt x="1688" y="1170"/>
                  <a:pt x="1796" y="1170"/>
                  <a:pt x="1862" y="1104"/>
                </a:cubicBezTo>
                <a:cubicBezTo>
                  <a:pt x="1928" y="1038"/>
                  <a:pt x="1928" y="932"/>
                  <a:pt x="1862" y="866"/>
                </a:cubicBezTo>
                <a:cubicBezTo>
                  <a:pt x="1829" y="834"/>
                  <a:pt x="1785" y="817"/>
                  <a:pt x="1742" y="817"/>
                </a:cubicBezTo>
                <a:close/>
                <a:moveTo>
                  <a:pt x="2528" y="817"/>
                </a:moveTo>
                <a:cubicBezTo>
                  <a:pt x="2484" y="817"/>
                  <a:pt x="2441" y="834"/>
                  <a:pt x="2408" y="866"/>
                </a:cubicBezTo>
                <a:cubicBezTo>
                  <a:pt x="2341" y="932"/>
                  <a:pt x="2341" y="1038"/>
                  <a:pt x="2408" y="1104"/>
                </a:cubicBezTo>
                <a:cubicBezTo>
                  <a:pt x="2474" y="1170"/>
                  <a:pt x="2582" y="1170"/>
                  <a:pt x="2648" y="1104"/>
                </a:cubicBezTo>
                <a:cubicBezTo>
                  <a:pt x="2715" y="1038"/>
                  <a:pt x="2715" y="932"/>
                  <a:pt x="2648" y="866"/>
                </a:cubicBezTo>
                <a:cubicBezTo>
                  <a:pt x="2615" y="834"/>
                  <a:pt x="2571" y="817"/>
                  <a:pt x="2528" y="817"/>
                </a:cubicBezTo>
                <a:close/>
                <a:moveTo>
                  <a:pt x="3314" y="817"/>
                </a:moveTo>
                <a:cubicBezTo>
                  <a:pt x="3271" y="817"/>
                  <a:pt x="3227" y="834"/>
                  <a:pt x="3194" y="866"/>
                </a:cubicBezTo>
                <a:cubicBezTo>
                  <a:pt x="3127" y="932"/>
                  <a:pt x="3127" y="1038"/>
                  <a:pt x="3194" y="1104"/>
                </a:cubicBezTo>
                <a:cubicBezTo>
                  <a:pt x="3260" y="1170"/>
                  <a:pt x="3368" y="1170"/>
                  <a:pt x="3434" y="1104"/>
                </a:cubicBezTo>
                <a:cubicBezTo>
                  <a:pt x="3500" y="1038"/>
                  <a:pt x="3500" y="932"/>
                  <a:pt x="3434" y="866"/>
                </a:cubicBezTo>
                <a:cubicBezTo>
                  <a:pt x="3401" y="834"/>
                  <a:pt x="3358" y="817"/>
                  <a:pt x="3314" y="817"/>
                </a:cubicBezTo>
                <a:close/>
                <a:moveTo>
                  <a:pt x="4101" y="817"/>
                </a:moveTo>
                <a:cubicBezTo>
                  <a:pt x="4057" y="817"/>
                  <a:pt x="4013" y="834"/>
                  <a:pt x="3980" y="866"/>
                </a:cubicBezTo>
                <a:cubicBezTo>
                  <a:pt x="3914" y="932"/>
                  <a:pt x="3914" y="1038"/>
                  <a:pt x="3980" y="1104"/>
                </a:cubicBezTo>
                <a:cubicBezTo>
                  <a:pt x="4047" y="1170"/>
                  <a:pt x="4154" y="1170"/>
                  <a:pt x="4220" y="1104"/>
                </a:cubicBezTo>
                <a:cubicBezTo>
                  <a:pt x="4287" y="1038"/>
                  <a:pt x="4287" y="932"/>
                  <a:pt x="4220" y="866"/>
                </a:cubicBezTo>
                <a:cubicBezTo>
                  <a:pt x="4187" y="834"/>
                  <a:pt x="4144" y="817"/>
                  <a:pt x="4101" y="817"/>
                </a:cubicBezTo>
                <a:close/>
                <a:moveTo>
                  <a:pt x="4886" y="817"/>
                </a:moveTo>
                <a:cubicBezTo>
                  <a:pt x="4843" y="817"/>
                  <a:pt x="4800" y="834"/>
                  <a:pt x="4766" y="866"/>
                </a:cubicBezTo>
                <a:cubicBezTo>
                  <a:pt x="4700" y="932"/>
                  <a:pt x="4700" y="1038"/>
                  <a:pt x="4766" y="1104"/>
                </a:cubicBezTo>
                <a:cubicBezTo>
                  <a:pt x="4833" y="1170"/>
                  <a:pt x="4940" y="1170"/>
                  <a:pt x="5007" y="1104"/>
                </a:cubicBezTo>
                <a:cubicBezTo>
                  <a:pt x="5073" y="1038"/>
                  <a:pt x="5073" y="932"/>
                  <a:pt x="5007" y="866"/>
                </a:cubicBezTo>
                <a:cubicBezTo>
                  <a:pt x="4973" y="834"/>
                  <a:pt x="4930" y="817"/>
                  <a:pt x="4886" y="817"/>
                </a:cubicBezTo>
                <a:close/>
                <a:moveTo>
                  <a:pt x="5672" y="817"/>
                </a:moveTo>
                <a:cubicBezTo>
                  <a:pt x="5629" y="817"/>
                  <a:pt x="5586" y="834"/>
                  <a:pt x="5553" y="866"/>
                </a:cubicBezTo>
                <a:cubicBezTo>
                  <a:pt x="5486" y="932"/>
                  <a:pt x="5486" y="1038"/>
                  <a:pt x="5553" y="1104"/>
                </a:cubicBezTo>
                <a:cubicBezTo>
                  <a:pt x="5619" y="1170"/>
                  <a:pt x="5726" y="1170"/>
                  <a:pt x="5793" y="1104"/>
                </a:cubicBezTo>
                <a:cubicBezTo>
                  <a:pt x="5859" y="1038"/>
                  <a:pt x="5859" y="932"/>
                  <a:pt x="5793" y="866"/>
                </a:cubicBezTo>
                <a:cubicBezTo>
                  <a:pt x="5760" y="834"/>
                  <a:pt x="5716" y="817"/>
                  <a:pt x="5672" y="817"/>
                </a:cubicBezTo>
                <a:close/>
                <a:moveTo>
                  <a:pt x="6459" y="817"/>
                </a:moveTo>
                <a:cubicBezTo>
                  <a:pt x="6415" y="817"/>
                  <a:pt x="6372" y="834"/>
                  <a:pt x="6338" y="866"/>
                </a:cubicBezTo>
                <a:cubicBezTo>
                  <a:pt x="6272" y="932"/>
                  <a:pt x="6272" y="1038"/>
                  <a:pt x="6338" y="1104"/>
                </a:cubicBezTo>
                <a:cubicBezTo>
                  <a:pt x="6405" y="1170"/>
                  <a:pt x="6513" y="1170"/>
                  <a:pt x="6579" y="1104"/>
                </a:cubicBezTo>
                <a:cubicBezTo>
                  <a:pt x="6646" y="1038"/>
                  <a:pt x="6646" y="932"/>
                  <a:pt x="6579" y="866"/>
                </a:cubicBezTo>
                <a:cubicBezTo>
                  <a:pt x="6546" y="834"/>
                  <a:pt x="6502" y="817"/>
                  <a:pt x="6459" y="817"/>
                </a:cubicBezTo>
                <a:close/>
                <a:moveTo>
                  <a:pt x="7245" y="817"/>
                </a:moveTo>
                <a:cubicBezTo>
                  <a:pt x="7202" y="817"/>
                  <a:pt x="7158" y="834"/>
                  <a:pt x="7125" y="866"/>
                </a:cubicBezTo>
                <a:cubicBezTo>
                  <a:pt x="7058" y="932"/>
                  <a:pt x="7058" y="1038"/>
                  <a:pt x="7125" y="1104"/>
                </a:cubicBezTo>
                <a:cubicBezTo>
                  <a:pt x="7191" y="1170"/>
                  <a:pt x="7299" y="1170"/>
                  <a:pt x="7365" y="1104"/>
                </a:cubicBezTo>
                <a:cubicBezTo>
                  <a:pt x="7432" y="1038"/>
                  <a:pt x="7432" y="932"/>
                  <a:pt x="7365" y="866"/>
                </a:cubicBezTo>
                <a:cubicBezTo>
                  <a:pt x="7332" y="834"/>
                  <a:pt x="7289" y="817"/>
                  <a:pt x="7245" y="817"/>
                </a:cubicBezTo>
                <a:close/>
                <a:moveTo>
                  <a:pt x="8031" y="817"/>
                </a:moveTo>
                <a:cubicBezTo>
                  <a:pt x="7988" y="817"/>
                  <a:pt x="7944" y="834"/>
                  <a:pt x="7911" y="866"/>
                </a:cubicBezTo>
                <a:cubicBezTo>
                  <a:pt x="7845" y="932"/>
                  <a:pt x="7845" y="1038"/>
                  <a:pt x="7911" y="1104"/>
                </a:cubicBezTo>
                <a:cubicBezTo>
                  <a:pt x="7977" y="1170"/>
                  <a:pt x="8085" y="1170"/>
                  <a:pt x="8151" y="1104"/>
                </a:cubicBezTo>
                <a:cubicBezTo>
                  <a:pt x="8217" y="1038"/>
                  <a:pt x="8217" y="932"/>
                  <a:pt x="8151" y="866"/>
                </a:cubicBezTo>
                <a:cubicBezTo>
                  <a:pt x="8118" y="834"/>
                  <a:pt x="8075" y="817"/>
                  <a:pt x="8031" y="817"/>
                </a:cubicBezTo>
                <a:close/>
                <a:moveTo>
                  <a:pt x="8818" y="817"/>
                </a:moveTo>
                <a:cubicBezTo>
                  <a:pt x="8774" y="817"/>
                  <a:pt x="8730" y="834"/>
                  <a:pt x="8697" y="866"/>
                </a:cubicBezTo>
                <a:cubicBezTo>
                  <a:pt x="8631" y="932"/>
                  <a:pt x="8631" y="1038"/>
                  <a:pt x="8697" y="1104"/>
                </a:cubicBezTo>
                <a:cubicBezTo>
                  <a:pt x="8764" y="1170"/>
                  <a:pt x="8871" y="1170"/>
                  <a:pt x="8937" y="1104"/>
                </a:cubicBezTo>
                <a:cubicBezTo>
                  <a:pt x="9004" y="1038"/>
                  <a:pt x="9004" y="932"/>
                  <a:pt x="8937" y="866"/>
                </a:cubicBezTo>
                <a:cubicBezTo>
                  <a:pt x="8904" y="834"/>
                  <a:pt x="8861" y="817"/>
                  <a:pt x="8818" y="817"/>
                </a:cubicBezTo>
                <a:close/>
                <a:moveTo>
                  <a:pt x="9603" y="817"/>
                </a:moveTo>
                <a:cubicBezTo>
                  <a:pt x="9560" y="817"/>
                  <a:pt x="9517" y="834"/>
                  <a:pt x="9483" y="866"/>
                </a:cubicBezTo>
                <a:cubicBezTo>
                  <a:pt x="9417" y="932"/>
                  <a:pt x="9417" y="1038"/>
                  <a:pt x="9483" y="1104"/>
                </a:cubicBezTo>
                <a:cubicBezTo>
                  <a:pt x="9550" y="1170"/>
                  <a:pt x="9657" y="1170"/>
                  <a:pt x="9724" y="1104"/>
                </a:cubicBezTo>
                <a:cubicBezTo>
                  <a:pt x="9790" y="1038"/>
                  <a:pt x="9790" y="932"/>
                  <a:pt x="9724" y="866"/>
                </a:cubicBezTo>
                <a:cubicBezTo>
                  <a:pt x="9690" y="834"/>
                  <a:pt x="9647" y="817"/>
                  <a:pt x="9603" y="817"/>
                </a:cubicBezTo>
                <a:close/>
                <a:moveTo>
                  <a:pt x="10390" y="817"/>
                </a:moveTo>
                <a:cubicBezTo>
                  <a:pt x="10346" y="817"/>
                  <a:pt x="10303" y="834"/>
                  <a:pt x="10270" y="866"/>
                </a:cubicBezTo>
                <a:cubicBezTo>
                  <a:pt x="10203" y="932"/>
                  <a:pt x="10203" y="1038"/>
                  <a:pt x="10270" y="1104"/>
                </a:cubicBezTo>
                <a:cubicBezTo>
                  <a:pt x="10336" y="1170"/>
                  <a:pt x="10444" y="1170"/>
                  <a:pt x="10510" y="1104"/>
                </a:cubicBezTo>
                <a:cubicBezTo>
                  <a:pt x="10576" y="1038"/>
                  <a:pt x="10576" y="932"/>
                  <a:pt x="10510" y="866"/>
                </a:cubicBezTo>
                <a:cubicBezTo>
                  <a:pt x="10477" y="834"/>
                  <a:pt x="10433" y="817"/>
                  <a:pt x="10390" y="817"/>
                </a:cubicBezTo>
                <a:close/>
                <a:moveTo>
                  <a:pt x="11176" y="817"/>
                </a:moveTo>
                <a:cubicBezTo>
                  <a:pt x="11132" y="817"/>
                  <a:pt x="11089" y="834"/>
                  <a:pt x="11055" y="866"/>
                </a:cubicBezTo>
                <a:cubicBezTo>
                  <a:pt x="10989" y="932"/>
                  <a:pt x="10989" y="1038"/>
                  <a:pt x="11055" y="1104"/>
                </a:cubicBezTo>
                <a:cubicBezTo>
                  <a:pt x="11122" y="1170"/>
                  <a:pt x="11230" y="1170"/>
                  <a:pt x="11296" y="1104"/>
                </a:cubicBezTo>
                <a:cubicBezTo>
                  <a:pt x="11363" y="1038"/>
                  <a:pt x="11363" y="932"/>
                  <a:pt x="11296" y="866"/>
                </a:cubicBezTo>
                <a:cubicBezTo>
                  <a:pt x="11263" y="834"/>
                  <a:pt x="11219" y="817"/>
                  <a:pt x="11176" y="817"/>
                </a:cubicBezTo>
                <a:close/>
                <a:moveTo>
                  <a:pt x="11962" y="817"/>
                </a:moveTo>
                <a:cubicBezTo>
                  <a:pt x="11919" y="817"/>
                  <a:pt x="11875" y="834"/>
                  <a:pt x="11842" y="866"/>
                </a:cubicBezTo>
                <a:cubicBezTo>
                  <a:pt x="11775" y="932"/>
                  <a:pt x="11775" y="1038"/>
                  <a:pt x="11842" y="1104"/>
                </a:cubicBezTo>
                <a:cubicBezTo>
                  <a:pt x="11908" y="1170"/>
                  <a:pt x="12016" y="1170"/>
                  <a:pt x="12083" y="1104"/>
                </a:cubicBezTo>
                <a:cubicBezTo>
                  <a:pt x="12149" y="1038"/>
                  <a:pt x="12149" y="932"/>
                  <a:pt x="12083" y="866"/>
                </a:cubicBezTo>
                <a:cubicBezTo>
                  <a:pt x="12049" y="834"/>
                  <a:pt x="12006" y="817"/>
                  <a:pt x="11962" y="817"/>
                </a:cubicBezTo>
                <a:close/>
                <a:moveTo>
                  <a:pt x="12748" y="817"/>
                </a:moveTo>
                <a:cubicBezTo>
                  <a:pt x="12705" y="817"/>
                  <a:pt x="12661" y="834"/>
                  <a:pt x="12628" y="866"/>
                </a:cubicBezTo>
                <a:cubicBezTo>
                  <a:pt x="12562" y="932"/>
                  <a:pt x="12562" y="1038"/>
                  <a:pt x="12628" y="1104"/>
                </a:cubicBezTo>
                <a:cubicBezTo>
                  <a:pt x="12694" y="1170"/>
                  <a:pt x="12802" y="1170"/>
                  <a:pt x="12868" y="1104"/>
                </a:cubicBezTo>
                <a:cubicBezTo>
                  <a:pt x="12935" y="1038"/>
                  <a:pt x="12935" y="932"/>
                  <a:pt x="12868" y="866"/>
                </a:cubicBezTo>
                <a:cubicBezTo>
                  <a:pt x="12835" y="834"/>
                  <a:pt x="12792" y="817"/>
                  <a:pt x="12748" y="817"/>
                </a:cubicBezTo>
                <a:close/>
                <a:moveTo>
                  <a:pt x="13535" y="817"/>
                </a:moveTo>
                <a:cubicBezTo>
                  <a:pt x="13491" y="817"/>
                  <a:pt x="13447" y="834"/>
                  <a:pt x="13414" y="866"/>
                </a:cubicBezTo>
                <a:cubicBezTo>
                  <a:pt x="13348" y="932"/>
                  <a:pt x="13348" y="1038"/>
                  <a:pt x="13414" y="1104"/>
                </a:cubicBezTo>
                <a:cubicBezTo>
                  <a:pt x="13481" y="1170"/>
                  <a:pt x="13588" y="1170"/>
                  <a:pt x="13654" y="1104"/>
                </a:cubicBezTo>
                <a:cubicBezTo>
                  <a:pt x="13721" y="1038"/>
                  <a:pt x="13721" y="932"/>
                  <a:pt x="13654" y="866"/>
                </a:cubicBezTo>
                <a:cubicBezTo>
                  <a:pt x="13621" y="834"/>
                  <a:pt x="13578" y="817"/>
                  <a:pt x="13535" y="817"/>
                </a:cubicBezTo>
                <a:close/>
                <a:moveTo>
                  <a:pt x="14320" y="817"/>
                </a:moveTo>
                <a:cubicBezTo>
                  <a:pt x="14277" y="817"/>
                  <a:pt x="14234" y="834"/>
                  <a:pt x="14201" y="866"/>
                </a:cubicBezTo>
                <a:cubicBezTo>
                  <a:pt x="14134" y="932"/>
                  <a:pt x="14134" y="1038"/>
                  <a:pt x="14201" y="1104"/>
                </a:cubicBezTo>
                <a:cubicBezTo>
                  <a:pt x="14267" y="1170"/>
                  <a:pt x="14374" y="1170"/>
                  <a:pt x="14441" y="1104"/>
                </a:cubicBezTo>
                <a:cubicBezTo>
                  <a:pt x="14507" y="1038"/>
                  <a:pt x="14507" y="932"/>
                  <a:pt x="14441" y="866"/>
                </a:cubicBezTo>
                <a:cubicBezTo>
                  <a:pt x="14408" y="834"/>
                  <a:pt x="14364" y="817"/>
                  <a:pt x="14320" y="817"/>
                </a:cubicBezTo>
                <a:close/>
                <a:moveTo>
                  <a:pt x="15107" y="817"/>
                </a:moveTo>
                <a:cubicBezTo>
                  <a:pt x="15063" y="817"/>
                  <a:pt x="15019" y="834"/>
                  <a:pt x="14986" y="866"/>
                </a:cubicBezTo>
                <a:cubicBezTo>
                  <a:pt x="14920" y="932"/>
                  <a:pt x="14920" y="1038"/>
                  <a:pt x="14986" y="1104"/>
                </a:cubicBezTo>
                <a:cubicBezTo>
                  <a:pt x="15053" y="1170"/>
                  <a:pt x="15161" y="1170"/>
                  <a:pt x="15227" y="1104"/>
                </a:cubicBezTo>
                <a:cubicBezTo>
                  <a:pt x="15293" y="1038"/>
                  <a:pt x="15293" y="932"/>
                  <a:pt x="15227" y="866"/>
                </a:cubicBezTo>
                <a:cubicBezTo>
                  <a:pt x="15194" y="834"/>
                  <a:pt x="15150" y="817"/>
                  <a:pt x="15107" y="817"/>
                </a:cubicBezTo>
                <a:close/>
                <a:moveTo>
                  <a:pt x="15893" y="817"/>
                </a:moveTo>
                <a:cubicBezTo>
                  <a:pt x="15849" y="817"/>
                  <a:pt x="15806" y="834"/>
                  <a:pt x="15772" y="866"/>
                </a:cubicBezTo>
                <a:cubicBezTo>
                  <a:pt x="15706" y="932"/>
                  <a:pt x="15706" y="1038"/>
                  <a:pt x="15772" y="1104"/>
                </a:cubicBezTo>
                <a:cubicBezTo>
                  <a:pt x="15839" y="1170"/>
                  <a:pt x="15947" y="1170"/>
                  <a:pt x="16013" y="1104"/>
                </a:cubicBezTo>
                <a:cubicBezTo>
                  <a:pt x="16080" y="1038"/>
                  <a:pt x="16080" y="932"/>
                  <a:pt x="16013" y="866"/>
                </a:cubicBezTo>
                <a:cubicBezTo>
                  <a:pt x="15980" y="834"/>
                  <a:pt x="15936" y="817"/>
                  <a:pt x="15893" y="817"/>
                </a:cubicBezTo>
                <a:close/>
                <a:moveTo>
                  <a:pt x="16679" y="817"/>
                </a:moveTo>
                <a:cubicBezTo>
                  <a:pt x="16636" y="817"/>
                  <a:pt x="16592" y="834"/>
                  <a:pt x="16559" y="866"/>
                </a:cubicBezTo>
                <a:cubicBezTo>
                  <a:pt x="16492" y="932"/>
                  <a:pt x="16492" y="1038"/>
                  <a:pt x="16559" y="1104"/>
                </a:cubicBezTo>
                <a:cubicBezTo>
                  <a:pt x="16625" y="1170"/>
                  <a:pt x="16733" y="1170"/>
                  <a:pt x="16800" y="1104"/>
                </a:cubicBezTo>
                <a:cubicBezTo>
                  <a:pt x="16866" y="1038"/>
                  <a:pt x="16866" y="932"/>
                  <a:pt x="16800" y="866"/>
                </a:cubicBezTo>
                <a:cubicBezTo>
                  <a:pt x="16766" y="834"/>
                  <a:pt x="16723" y="817"/>
                  <a:pt x="16679" y="817"/>
                </a:cubicBezTo>
                <a:close/>
                <a:moveTo>
                  <a:pt x="17465" y="817"/>
                </a:moveTo>
                <a:cubicBezTo>
                  <a:pt x="17422" y="817"/>
                  <a:pt x="17378" y="834"/>
                  <a:pt x="17345" y="866"/>
                </a:cubicBezTo>
                <a:cubicBezTo>
                  <a:pt x="17279" y="932"/>
                  <a:pt x="17279" y="1038"/>
                  <a:pt x="17345" y="1104"/>
                </a:cubicBezTo>
                <a:cubicBezTo>
                  <a:pt x="17411" y="1170"/>
                  <a:pt x="17519" y="1170"/>
                  <a:pt x="17585" y="1104"/>
                </a:cubicBezTo>
                <a:cubicBezTo>
                  <a:pt x="17652" y="1038"/>
                  <a:pt x="17652" y="932"/>
                  <a:pt x="17585" y="866"/>
                </a:cubicBezTo>
                <a:cubicBezTo>
                  <a:pt x="17552" y="834"/>
                  <a:pt x="17509" y="817"/>
                  <a:pt x="17465" y="817"/>
                </a:cubicBezTo>
                <a:close/>
                <a:moveTo>
                  <a:pt x="18252" y="817"/>
                </a:moveTo>
                <a:cubicBezTo>
                  <a:pt x="18208" y="817"/>
                  <a:pt x="18165" y="834"/>
                  <a:pt x="18131" y="866"/>
                </a:cubicBezTo>
                <a:cubicBezTo>
                  <a:pt x="18065" y="932"/>
                  <a:pt x="18065" y="1038"/>
                  <a:pt x="18131" y="1104"/>
                </a:cubicBezTo>
                <a:cubicBezTo>
                  <a:pt x="18198" y="1170"/>
                  <a:pt x="18305" y="1170"/>
                  <a:pt x="18371" y="1104"/>
                </a:cubicBezTo>
                <a:cubicBezTo>
                  <a:pt x="18438" y="1038"/>
                  <a:pt x="18438" y="932"/>
                  <a:pt x="18371" y="866"/>
                </a:cubicBezTo>
                <a:cubicBezTo>
                  <a:pt x="18338" y="834"/>
                  <a:pt x="18295" y="817"/>
                  <a:pt x="18252" y="817"/>
                </a:cubicBezTo>
                <a:close/>
                <a:moveTo>
                  <a:pt x="19037" y="817"/>
                </a:moveTo>
                <a:cubicBezTo>
                  <a:pt x="18994" y="817"/>
                  <a:pt x="18951" y="834"/>
                  <a:pt x="18918" y="866"/>
                </a:cubicBezTo>
                <a:cubicBezTo>
                  <a:pt x="18851" y="932"/>
                  <a:pt x="18851" y="1038"/>
                  <a:pt x="18918" y="1104"/>
                </a:cubicBezTo>
                <a:cubicBezTo>
                  <a:pt x="18984" y="1170"/>
                  <a:pt x="19091" y="1170"/>
                  <a:pt x="19158" y="1104"/>
                </a:cubicBezTo>
                <a:cubicBezTo>
                  <a:pt x="19224" y="1038"/>
                  <a:pt x="19224" y="932"/>
                  <a:pt x="19158" y="866"/>
                </a:cubicBezTo>
                <a:cubicBezTo>
                  <a:pt x="19125" y="834"/>
                  <a:pt x="19081" y="817"/>
                  <a:pt x="19037" y="817"/>
                </a:cubicBezTo>
                <a:close/>
                <a:moveTo>
                  <a:pt x="19824" y="817"/>
                </a:moveTo>
                <a:cubicBezTo>
                  <a:pt x="19780" y="817"/>
                  <a:pt x="19736" y="834"/>
                  <a:pt x="19703" y="866"/>
                </a:cubicBezTo>
                <a:cubicBezTo>
                  <a:pt x="19637" y="932"/>
                  <a:pt x="19637" y="1038"/>
                  <a:pt x="19703" y="1104"/>
                </a:cubicBezTo>
                <a:cubicBezTo>
                  <a:pt x="19770" y="1170"/>
                  <a:pt x="19878" y="1170"/>
                  <a:pt x="19944" y="1104"/>
                </a:cubicBezTo>
                <a:cubicBezTo>
                  <a:pt x="20010" y="1038"/>
                  <a:pt x="20010" y="932"/>
                  <a:pt x="19944" y="866"/>
                </a:cubicBezTo>
                <a:cubicBezTo>
                  <a:pt x="19911" y="834"/>
                  <a:pt x="19867" y="817"/>
                  <a:pt x="19824" y="817"/>
                </a:cubicBezTo>
                <a:close/>
                <a:moveTo>
                  <a:pt x="20610" y="817"/>
                </a:moveTo>
                <a:cubicBezTo>
                  <a:pt x="20566" y="817"/>
                  <a:pt x="20523" y="834"/>
                  <a:pt x="20490" y="866"/>
                </a:cubicBezTo>
                <a:cubicBezTo>
                  <a:pt x="20423" y="932"/>
                  <a:pt x="20423" y="1038"/>
                  <a:pt x="20490" y="1104"/>
                </a:cubicBezTo>
                <a:cubicBezTo>
                  <a:pt x="20556" y="1170"/>
                  <a:pt x="20664" y="1170"/>
                  <a:pt x="20730" y="1104"/>
                </a:cubicBezTo>
                <a:cubicBezTo>
                  <a:pt x="20797" y="1038"/>
                  <a:pt x="20797" y="932"/>
                  <a:pt x="20730" y="866"/>
                </a:cubicBezTo>
                <a:cubicBezTo>
                  <a:pt x="20697" y="834"/>
                  <a:pt x="20653" y="817"/>
                  <a:pt x="20610" y="817"/>
                </a:cubicBezTo>
                <a:close/>
                <a:moveTo>
                  <a:pt x="21396" y="817"/>
                </a:moveTo>
                <a:cubicBezTo>
                  <a:pt x="21353" y="817"/>
                  <a:pt x="21309" y="834"/>
                  <a:pt x="21276" y="866"/>
                </a:cubicBezTo>
                <a:cubicBezTo>
                  <a:pt x="21209" y="932"/>
                  <a:pt x="21209" y="1038"/>
                  <a:pt x="21276" y="1104"/>
                </a:cubicBezTo>
                <a:cubicBezTo>
                  <a:pt x="21342" y="1170"/>
                  <a:pt x="21450" y="1170"/>
                  <a:pt x="21517" y="1104"/>
                </a:cubicBezTo>
                <a:cubicBezTo>
                  <a:pt x="21583" y="1038"/>
                  <a:pt x="21583" y="932"/>
                  <a:pt x="21517" y="866"/>
                </a:cubicBezTo>
                <a:cubicBezTo>
                  <a:pt x="21483" y="834"/>
                  <a:pt x="21440" y="817"/>
                  <a:pt x="21396" y="817"/>
                </a:cubicBezTo>
                <a:close/>
                <a:moveTo>
                  <a:pt x="169" y="1634"/>
                </a:moveTo>
                <a:cubicBezTo>
                  <a:pt x="126" y="1634"/>
                  <a:pt x="83" y="1651"/>
                  <a:pt x="49" y="1684"/>
                </a:cubicBezTo>
                <a:cubicBezTo>
                  <a:pt x="-17" y="1749"/>
                  <a:pt x="-17" y="1856"/>
                  <a:pt x="49" y="1921"/>
                </a:cubicBezTo>
                <a:cubicBezTo>
                  <a:pt x="116" y="1987"/>
                  <a:pt x="223" y="1987"/>
                  <a:pt x="290" y="1921"/>
                </a:cubicBezTo>
                <a:cubicBezTo>
                  <a:pt x="356" y="1856"/>
                  <a:pt x="356" y="1749"/>
                  <a:pt x="290" y="1684"/>
                </a:cubicBezTo>
                <a:cubicBezTo>
                  <a:pt x="256" y="1651"/>
                  <a:pt x="213" y="1634"/>
                  <a:pt x="169" y="1634"/>
                </a:cubicBezTo>
                <a:close/>
                <a:moveTo>
                  <a:pt x="955" y="1634"/>
                </a:moveTo>
                <a:cubicBezTo>
                  <a:pt x="912" y="1634"/>
                  <a:pt x="869" y="1651"/>
                  <a:pt x="836" y="1684"/>
                </a:cubicBezTo>
                <a:cubicBezTo>
                  <a:pt x="769" y="1749"/>
                  <a:pt x="769" y="1856"/>
                  <a:pt x="836" y="1921"/>
                </a:cubicBezTo>
                <a:cubicBezTo>
                  <a:pt x="902" y="1987"/>
                  <a:pt x="1009" y="1987"/>
                  <a:pt x="1076" y="1921"/>
                </a:cubicBezTo>
                <a:cubicBezTo>
                  <a:pt x="1142" y="1856"/>
                  <a:pt x="1142" y="1749"/>
                  <a:pt x="1076" y="1684"/>
                </a:cubicBezTo>
                <a:cubicBezTo>
                  <a:pt x="1043" y="1651"/>
                  <a:pt x="999" y="1634"/>
                  <a:pt x="955" y="1634"/>
                </a:cubicBezTo>
                <a:close/>
                <a:moveTo>
                  <a:pt x="1742" y="1634"/>
                </a:moveTo>
                <a:cubicBezTo>
                  <a:pt x="1698" y="1634"/>
                  <a:pt x="1654" y="1651"/>
                  <a:pt x="1621" y="1684"/>
                </a:cubicBezTo>
                <a:cubicBezTo>
                  <a:pt x="1555" y="1749"/>
                  <a:pt x="1555" y="1856"/>
                  <a:pt x="1621" y="1921"/>
                </a:cubicBezTo>
                <a:cubicBezTo>
                  <a:pt x="1688" y="1987"/>
                  <a:pt x="1796" y="1987"/>
                  <a:pt x="1862" y="1921"/>
                </a:cubicBezTo>
                <a:cubicBezTo>
                  <a:pt x="1928" y="1856"/>
                  <a:pt x="1928" y="1749"/>
                  <a:pt x="1862" y="1684"/>
                </a:cubicBezTo>
                <a:cubicBezTo>
                  <a:pt x="1829" y="1651"/>
                  <a:pt x="1785" y="1634"/>
                  <a:pt x="1742" y="1634"/>
                </a:cubicBezTo>
                <a:close/>
                <a:moveTo>
                  <a:pt x="2528" y="1634"/>
                </a:moveTo>
                <a:cubicBezTo>
                  <a:pt x="2484" y="1634"/>
                  <a:pt x="2441" y="1651"/>
                  <a:pt x="2408" y="1684"/>
                </a:cubicBezTo>
                <a:cubicBezTo>
                  <a:pt x="2341" y="1749"/>
                  <a:pt x="2341" y="1856"/>
                  <a:pt x="2408" y="1921"/>
                </a:cubicBezTo>
                <a:cubicBezTo>
                  <a:pt x="2474" y="1987"/>
                  <a:pt x="2582" y="1987"/>
                  <a:pt x="2648" y="1921"/>
                </a:cubicBezTo>
                <a:cubicBezTo>
                  <a:pt x="2715" y="1856"/>
                  <a:pt x="2715" y="1749"/>
                  <a:pt x="2648" y="1684"/>
                </a:cubicBezTo>
                <a:cubicBezTo>
                  <a:pt x="2615" y="1651"/>
                  <a:pt x="2571" y="1634"/>
                  <a:pt x="2528" y="1634"/>
                </a:cubicBezTo>
                <a:close/>
                <a:moveTo>
                  <a:pt x="3314" y="1634"/>
                </a:moveTo>
                <a:cubicBezTo>
                  <a:pt x="3271" y="1634"/>
                  <a:pt x="3227" y="1651"/>
                  <a:pt x="3194" y="1684"/>
                </a:cubicBezTo>
                <a:cubicBezTo>
                  <a:pt x="3127" y="1749"/>
                  <a:pt x="3127" y="1856"/>
                  <a:pt x="3194" y="1921"/>
                </a:cubicBezTo>
                <a:cubicBezTo>
                  <a:pt x="3260" y="1987"/>
                  <a:pt x="3368" y="1987"/>
                  <a:pt x="3434" y="1921"/>
                </a:cubicBezTo>
                <a:cubicBezTo>
                  <a:pt x="3500" y="1856"/>
                  <a:pt x="3500" y="1749"/>
                  <a:pt x="3434" y="1684"/>
                </a:cubicBezTo>
                <a:cubicBezTo>
                  <a:pt x="3401" y="1651"/>
                  <a:pt x="3358" y="1634"/>
                  <a:pt x="3314" y="1634"/>
                </a:cubicBezTo>
                <a:close/>
                <a:moveTo>
                  <a:pt x="4101" y="1634"/>
                </a:moveTo>
                <a:cubicBezTo>
                  <a:pt x="4057" y="1634"/>
                  <a:pt x="4013" y="1651"/>
                  <a:pt x="3980" y="1684"/>
                </a:cubicBezTo>
                <a:cubicBezTo>
                  <a:pt x="3914" y="1749"/>
                  <a:pt x="3914" y="1856"/>
                  <a:pt x="3980" y="1921"/>
                </a:cubicBezTo>
                <a:cubicBezTo>
                  <a:pt x="4047" y="1987"/>
                  <a:pt x="4154" y="1987"/>
                  <a:pt x="4220" y="1921"/>
                </a:cubicBezTo>
                <a:cubicBezTo>
                  <a:pt x="4287" y="1856"/>
                  <a:pt x="4287" y="1749"/>
                  <a:pt x="4220" y="1684"/>
                </a:cubicBezTo>
                <a:cubicBezTo>
                  <a:pt x="4187" y="1651"/>
                  <a:pt x="4144" y="1634"/>
                  <a:pt x="4101" y="1634"/>
                </a:cubicBezTo>
                <a:close/>
                <a:moveTo>
                  <a:pt x="4886" y="1634"/>
                </a:moveTo>
                <a:cubicBezTo>
                  <a:pt x="4843" y="1634"/>
                  <a:pt x="4800" y="1651"/>
                  <a:pt x="4766" y="1684"/>
                </a:cubicBezTo>
                <a:cubicBezTo>
                  <a:pt x="4700" y="1749"/>
                  <a:pt x="4700" y="1856"/>
                  <a:pt x="4766" y="1921"/>
                </a:cubicBezTo>
                <a:cubicBezTo>
                  <a:pt x="4833" y="1987"/>
                  <a:pt x="4940" y="1987"/>
                  <a:pt x="5007" y="1921"/>
                </a:cubicBezTo>
                <a:cubicBezTo>
                  <a:pt x="5073" y="1856"/>
                  <a:pt x="5073" y="1749"/>
                  <a:pt x="5007" y="1684"/>
                </a:cubicBezTo>
                <a:cubicBezTo>
                  <a:pt x="4973" y="1651"/>
                  <a:pt x="4930" y="1634"/>
                  <a:pt x="4886" y="1634"/>
                </a:cubicBezTo>
                <a:close/>
                <a:moveTo>
                  <a:pt x="5672" y="1634"/>
                </a:moveTo>
                <a:cubicBezTo>
                  <a:pt x="5629" y="1634"/>
                  <a:pt x="5586" y="1651"/>
                  <a:pt x="5553" y="1684"/>
                </a:cubicBezTo>
                <a:cubicBezTo>
                  <a:pt x="5486" y="1749"/>
                  <a:pt x="5486" y="1856"/>
                  <a:pt x="5553" y="1921"/>
                </a:cubicBezTo>
                <a:cubicBezTo>
                  <a:pt x="5619" y="1987"/>
                  <a:pt x="5726" y="1987"/>
                  <a:pt x="5793" y="1921"/>
                </a:cubicBezTo>
                <a:cubicBezTo>
                  <a:pt x="5859" y="1856"/>
                  <a:pt x="5859" y="1749"/>
                  <a:pt x="5793" y="1684"/>
                </a:cubicBezTo>
                <a:cubicBezTo>
                  <a:pt x="5760" y="1651"/>
                  <a:pt x="5716" y="1634"/>
                  <a:pt x="5672" y="1634"/>
                </a:cubicBezTo>
                <a:close/>
                <a:moveTo>
                  <a:pt x="6459" y="1634"/>
                </a:moveTo>
                <a:cubicBezTo>
                  <a:pt x="6415" y="1634"/>
                  <a:pt x="6372" y="1651"/>
                  <a:pt x="6338" y="1684"/>
                </a:cubicBezTo>
                <a:cubicBezTo>
                  <a:pt x="6272" y="1749"/>
                  <a:pt x="6272" y="1856"/>
                  <a:pt x="6338" y="1921"/>
                </a:cubicBezTo>
                <a:cubicBezTo>
                  <a:pt x="6405" y="1987"/>
                  <a:pt x="6513" y="1987"/>
                  <a:pt x="6579" y="1921"/>
                </a:cubicBezTo>
                <a:cubicBezTo>
                  <a:pt x="6646" y="1856"/>
                  <a:pt x="6646" y="1749"/>
                  <a:pt x="6579" y="1684"/>
                </a:cubicBezTo>
                <a:cubicBezTo>
                  <a:pt x="6546" y="1651"/>
                  <a:pt x="6502" y="1634"/>
                  <a:pt x="6459" y="1634"/>
                </a:cubicBezTo>
                <a:close/>
                <a:moveTo>
                  <a:pt x="7245" y="1634"/>
                </a:moveTo>
                <a:cubicBezTo>
                  <a:pt x="7202" y="1634"/>
                  <a:pt x="7158" y="1651"/>
                  <a:pt x="7125" y="1684"/>
                </a:cubicBezTo>
                <a:cubicBezTo>
                  <a:pt x="7058" y="1749"/>
                  <a:pt x="7058" y="1856"/>
                  <a:pt x="7125" y="1921"/>
                </a:cubicBezTo>
                <a:cubicBezTo>
                  <a:pt x="7191" y="1987"/>
                  <a:pt x="7299" y="1987"/>
                  <a:pt x="7365" y="1921"/>
                </a:cubicBezTo>
                <a:cubicBezTo>
                  <a:pt x="7432" y="1856"/>
                  <a:pt x="7432" y="1749"/>
                  <a:pt x="7365" y="1684"/>
                </a:cubicBezTo>
                <a:cubicBezTo>
                  <a:pt x="7332" y="1651"/>
                  <a:pt x="7289" y="1634"/>
                  <a:pt x="7245" y="1634"/>
                </a:cubicBezTo>
                <a:close/>
                <a:moveTo>
                  <a:pt x="8031" y="1634"/>
                </a:moveTo>
                <a:cubicBezTo>
                  <a:pt x="7988" y="1634"/>
                  <a:pt x="7944" y="1651"/>
                  <a:pt x="7911" y="1684"/>
                </a:cubicBezTo>
                <a:cubicBezTo>
                  <a:pt x="7845" y="1749"/>
                  <a:pt x="7845" y="1856"/>
                  <a:pt x="7911" y="1921"/>
                </a:cubicBezTo>
                <a:cubicBezTo>
                  <a:pt x="7977" y="1987"/>
                  <a:pt x="8085" y="1987"/>
                  <a:pt x="8151" y="1921"/>
                </a:cubicBezTo>
                <a:cubicBezTo>
                  <a:pt x="8217" y="1856"/>
                  <a:pt x="8217" y="1749"/>
                  <a:pt x="8151" y="1684"/>
                </a:cubicBezTo>
                <a:cubicBezTo>
                  <a:pt x="8118" y="1651"/>
                  <a:pt x="8075" y="1634"/>
                  <a:pt x="8031" y="1634"/>
                </a:cubicBezTo>
                <a:close/>
                <a:moveTo>
                  <a:pt x="8818" y="1634"/>
                </a:moveTo>
                <a:cubicBezTo>
                  <a:pt x="8774" y="1634"/>
                  <a:pt x="8730" y="1651"/>
                  <a:pt x="8697" y="1684"/>
                </a:cubicBezTo>
                <a:cubicBezTo>
                  <a:pt x="8631" y="1749"/>
                  <a:pt x="8631" y="1856"/>
                  <a:pt x="8697" y="1921"/>
                </a:cubicBezTo>
                <a:cubicBezTo>
                  <a:pt x="8764" y="1987"/>
                  <a:pt x="8871" y="1987"/>
                  <a:pt x="8937" y="1921"/>
                </a:cubicBezTo>
                <a:cubicBezTo>
                  <a:pt x="9004" y="1856"/>
                  <a:pt x="9004" y="1749"/>
                  <a:pt x="8937" y="1684"/>
                </a:cubicBezTo>
                <a:cubicBezTo>
                  <a:pt x="8904" y="1651"/>
                  <a:pt x="8861" y="1634"/>
                  <a:pt x="8818" y="1634"/>
                </a:cubicBezTo>
                <a:close/>
                <a:moveTo>
                  <a:pt x="9603" y="1634"/>
                </a:moveTo>
                <a:cubicBezTo>
                  <a:pt x="9560" y="1634"/>
                  <a:pt x="9517" y="1651"/>
                  <a:pt x="9483" y="1684"/>
                </a:cubicBezTo>
                <a:cubicBezTo>
                  <a:pt x="9417" y="1749"/>
                  <a:pt x="9417" y="1856"/>
                  <a:pt x="9483" y="1921"/>
                </a:cubicBezTo>
                <a:cubicBezTo>
                  <a:pt x="9550" y="1987"/>
                  <a:pt x="9657" y="1987"/>
                  <a:pt x="9724" y="1921"/>
                </a:cubicBezTo>
                <a:cubicBezTo>
                  <a:pt x="9790" y="1856"/>
                  <a:pt x="9790" y="1749"/>
                  <a:pt x="9724" y="1684"/>
                </a:cubicBezTo>
                <a:cubicBezTo>
                  <a:pt x="9690" y="1651"/>
                  <a:pt x="9647" y="1634"/>
                  <a:pt x="9603" y="1634"/>
                </a:cubicBezTo>
                <a:close/>
                <a:moveTo>
                  <a:pt x="10390" y="1634"/>
                </a:moveTo>
                <a:cubicBezTo>
                  <a:pt x="10346" y="1634"/>
                  <a:pt x="10303" y="1651"/>
                  <a:pt x="10270" y="1684"/>
                </a:cubicBezTo>
                <a:cubicBezTo>
                  <a:pt x="10203" y="1749"/>
                  <a:pt x="10203" y="1856"/>
                  <a:pt x="10270" y="1921"/>
                </a:cubicBezTo>
                <a:cubicBezTo>
                  <a:pt x="10336" y="1987"/>
                  <a:pt x="10444" y="1987"/>
                  <a:pt x="10510" y="1921"/>
                </a:cubicBezTo>
                <a:cubicBezTo>
                  <a:pt x="10576" y="1856"/>
                  <a:pt x="10576" y="1749"/>
                  <a:pt x="10510" y="1684"/>
                </a:cubicBezTo>
                <a:cubicBezTo>
                  <a:pt x="10477" y="1651"/>
                  <a:pt x="10433" y="1634"/>
                  <a:pt x="10390" y="1634"/>
                </a:cubicBezTo>
                <a:close/>
                <a:moveTo>
                  <a:pt x="11176" y="1634"/>
                </a:moveTo>
                <a:cubicBezTo>
                  <a:pt x="11132" y="1634"/>
                  <a:pt x="11089" y="1651"/>
                  <a:pt x="11055" y="1684"/>
                </a:cubicBezTo>
                <a:cubicBezTo>
                  <a:pt x="10989" y="1749"/>
                  <a:pt x="10989" y="1856"/>
                  <a:pt x="11055" y="1921"/>
                </a:cubicBezTo>
                <a:cubicBezTo>
                  <a:pt x="11122" y="1987"/>
                  <a:pt x="11230" y="1987"/>
                  <a:pt x="11296" y="1921"/>
                </a:cubicBezTo>
                <a:cubicBezTo>
                  <a:pt x="11363" y="1856"/>
                  <a:pt x="11363" y="1749"/>
                  <a:pt x="11296" y="1684"/>
                </a:cubicBezTo>
                <a:cubicBezTo>
                  <a:pt x="11263" y="1651"/>
                  <a:pt x="11219" y="1634"/>
                  <a:pt x="11176" y="1634"/>
                </a:cubicBezTo>
                <a:close/>
                <a:moveTo>
                  <a:pt x="11962" y="1634"/>
                </a:moveTo>
                <a:cubicBezTo>
                  <a:pt x="11919" y="1634"/>
                  <a:pt x="11875" y="1651"/>
                  <a:pt x="11842" y="1684"/>
                </a:cubicBezTo>
                <a:cubicBezTo>
                  <a:pt x="11775" y="1749"/>
                  <a:pt x="11775" y="1856"/>
                  <a:pt x="11842" y="1921"/>
                </a:cubicBezTo>
                <a:cubicBezTo>
                  <a:pt x="11908" y="1987"/>
                  <a:pt x="12016" y="1987"/>
                  <a:pt x="12083" y="1921"/>
                </a:cubicBezTo>
                <a:cubicBezTo>
                  <a:pt x="12149" y="1856"/>
                  <a:pt x="12149" y="1749"/>
                  <a:pt x="12083" y="1684"/>
                </a:cubicBezTo>
                <a:cubicBezTo>
                  <a:pt x="12049" y="1651"/>
                  <a:pt x="12006" y="1634"/>
                  <a:pt x="11962" y="1634"/>
                </a:cubicBezTo>
                <a:close/>
                <a:moveTo>
                  <a:pt x="12748" y="1634"/>
                </a:moveTo>
                <a:cubicBezTo>
                  <a:pt x="12705" y="1634"/>
                  <a:pt x="12661" y="1651"/>
                  <a:pt x="12628" y="1684"/>
                </a:cubicBezTo>
                <a:cubicBezTo>
                  <a:pt x="12562" y="1749"/>
                  <a:pt x="12562" y="1856"/>
                  <a:pt x="12628" y="1921"/>
                </a:cubicBezTo>
                <a:cubicBezTo>
                  <a:pt x="12694" y="1987"/>
                  <a:pt x="12802" y="1987"/>
                  <a:pt x="12868" y="1921"/>
                </a:cubicBezTo>
                <a:cubicBezTo>
                  <a:pt x="12935" y="1856"/>
                  <a:pt x="12935" y="1749"/>
                  <a:pt x="12868" y="1684"/>
                </a:cubicBezTo>
                <a:cubicBezTo>
                  <a:pt x="12835" y="1651"/>
                  <a:pt x="12792" y="1634"/>
                  <a:pt x="12748" y="1634"/>
                </a:cubicBezTo>
                <a:close/>
                <a:moveTo>
                  <a:pt x="13535" y="1634"/>
                </a:moveTo>
                <a:cubicBezTo>
                  <a:pt x="13491" y="1634"/>
                  <a:pt x="13447" y="1651"/>
                  <a:pt x="13414" y="1684"/>
                </a:cubicBezTo>
                <a:cubicBezTo>
                  <a:pt x="13348" y="1749"/>
                  <a:pt x="13348" y="1856"/>
                  <a:pt x="13414" y="1921"/>
                </a:cubicBezTo>
                <a:cubicBezTo>
                  <a:pt x="13481" y="1987"/>
                  <a:pt x="13588" y="1987"/>
                  <a:pt x="13654" y="1921"/>
                </a:cubicBezTo>
                <a:cubicBezTo>
                  <a:pt x="13721" y="1856"/>
                  <a:pt x="13721" y="1749"/>
                  <a:pt x="13654" y="1684"/>
                </a:cubicBezTo>
                <a:cubicBezTo>
                  <a:pt x="13621" y="1651"/>
                  <a:pt x="13578" y="1634"/>
                  <a:pt x="13535" y="1634"/>
                </a:cubicBezTo>
                <a:close/>
                <a:moveTo>
                  <a:pt x="14320" y="1634"/>
                </a:moveTo>
                <a:cubicBezTo>
                  <a:pt x="14277" y="1634"/>
                  <a:pt x="14234" y="1651"/>
                  <a:pt x="14201" y="1684"/>
                </a:cubicBezTo>
                <a:cubicBezTo>
                  <a:pt x="14134" y="1749"/>
                  <a:pt x="14134" y="1856"/>
                  <a:pt x="14201" y="1921"/>
                </a:cubicBezTo>
                <a:cubicBezTo>
                  <a:pt x="14267" y="1987"/>
                  <a:pt x="14374" y="1987"/>
                  <a:pt x="14441" y="1921"/>
                </a:cubicBezTo>
                <a:cubicBezTo>
                  <a:pt x="14507" y="1856"/>
                  <a:pt x="14507" y="1749"/>
                  <a:pt x="14441" y="1684"/>
                </a:cubicBezTo>
                <a:cubicBezTo>
                  <a:pt x="14408" y="1651"/>
                  <a:pt x="14364" y="1634"/>
                  <a:pt x="14320" y="1634"/>
                </a:cubicBezTo>
                <a:close/>
                <a:moveTo>
                  <a:pt x="15107" y="1634"/>
                </a:moveTo>
                <a:cubicBezTo>
                  <a:pt x="15063" y="1634"/>
                  <a:pt x="15019" y="1651"/>
                  <a:pt x="14986" y="1684"/>
                </a:cubicBezTo>
                <a:cubicBezTo>
                  <a:pt x="14920" y="1749"/>
                  <a:pt x="14920" y="1856"/>
                  <a:pt x="14986" y="1921"/>
                </a:cubicBezTo>
                <a:cubicBezTo>
                  <a:pt x="15053" y="1987"/>
                  <a:pt x="15161" y="1987"/>
                  <a:pt x="15227" y="1921"/>
                </a:cubicBezTo>
                <a:cubicBezTo>
                  <a:pt x="15293" y="1856"/>
                  <a:pt x="15293" y="1749"/>
                  <a:pt x="15227" y="1684"/>
                </a:cubicBezTo>
                <a:cubicBezTo>
                  <a:pt x="15194" y="1651"/>
                  <a:pt x="15150" y="1634"/>
                  <a:pt x="15107" y="1634"/>
                </a:cubicBezTo>
                <a:close/>
                <a:moveTo>
                  <a:pt x="15893" y="1634"/>
                </a:moveTo>
                <a:cubicBezTo>
                  <a:pt x="15849" y="1634"/>
                  <a:pt x="15806" y="1651"/>
                  <a:pt x="15772" y="1684"/>
                </a:cubicBezTo>
                <a:cubicBezTo>
                  <a:pt x="15706" y="1749"/>
                  <a:pt x="15706" y="1856"/>
                  <a:pt x="15772" y="1921"/>
                </a:cubicBezTo>
                <a:cubicBezTo>
                  <a:pt x="15839" y="1987"/>
                  <a:pt x="15947" y="1987"/>
                  <a:pt x="16013" y="1921"/>
                </a:cubicBezTo>
                <a:cubicBezTo>
                  <a:pt x="16080" y="1856"/>
                  <a:pt x="16080" y="1749"/>
                  <a:pt x="16013" y="1684"/>
                </a:cubicBezTo>
                <a:cubicBezTo>
                  <a:pt x="15980" y="1651"/>
                  <a:pt x="15936" y="1634"/>
                  <a:pt x="15893" y="1634"/>
                </a:cubicBezTo>
                <a:close/>
                <a:moveTo>
                  <a:pt x="16679" y="1634"/>
                </a:moveTo>
                <a:cubicBezTo>
                  <a:pt x="16636" y="1634"/>
                  <a:pt x="16592" y="1651"/>
                  <a:pt x="16559" y="1684"/>
                </a:cubicBezTo>
                <a:cubicBezTo>
                  <a:pt x="16492" y="1749"/>
                  <a:pt x="16492" y="1856"/>
                  <a:pt x="16559" y="1921"/>
                </a:cubicBezTo>
                <a:cubicBezTo>
                  <a:pt x="16625" y="1987"/>
                  <a:pt x="16733" y="1987"/>
                  <a:pt x="16800" y="1921"/>
                </a:cubicBezTo>
                <a:cubicBezTo>
                  <a:pt x="16866" y="1856"/>
                  <a:pt x="16866" y="1749"/>
                  <a:pt x="16800" y="1684"/>
                </a:cubicBezTo>
                <a:cubicBezTo>
                  <a:pt x="16766" y="1651"/>
                  <a:pt x="16723" y="1634"/>
                  <a:pt x="16679" y="1634"/>
                </a:cubicBezTo>
                <a:close/>
                <a:moveTo>
                  <a:pt x="17465" y="1634"/>
                </a:moveTo>
                <a:cubicBezTo>
                  <a:pt x="17422" y="1634"/>
                  <a:pt x="17378" y="1651"/>
                  <a:pt x="17345" y="1684"/>
                </a:cubicBezTo>
                <a:cubicBezTo>
                  <a:pt x="17279" y="1749"/>
                  <a:pt x="17279" y="1856"/>
                  <a:pt x="17345" y="1921"/>
                </a:cubicBezTo>
                <a:cubicBezTo>
                  <a:pt x="17411" y="1987"/>
                  <a:pt x="17519" y="1987"/>
                  <a:pt x="17585" y="1921"/>
                </a:cubicBezTo>
                <a:cubicBezTo>
                  <a:pt x="17652" y="1856"/>
                  <a:pt x="17652" y="1749"/>
                  <a:pt x="17585" y="1684"/>
                </a:cubicBezTo>
                <a:cubicBezTo>
                  <a:pt x="17552" y="1651"/>
                  <a:pt x="17509" y="1634"/>
                  <a:pt x="17465" y="1634"/>
                </a:cubicBezTo>
                <a:close/>
                <a:moveTo>
                  <a:pt x="18252" y="1634"/>
                </a:moveTo>
                <a:cubicBezTo>
                  <a:pt x="18208" y="1634"/>
                  <a:pt x="18165" y="1651"/>
                  <a:pt x="18131" y="1684"/>
                </a:cubicBezTo>
                <a:cubicBezTo>
                  <a:pt x="18065" y="1749"/>
                  <a:pt x="18065" y="1856"/>
                  <a:pt x="18131" y="1921"/>
                </a:cubicBezTo>
                <a:cubicBezTo>
                  <a:pt x="18198" y="1987"/>
                  <a:pt x="18305" y="1987"/>
                  <a:pt x="18371" y="1921"/>
                </a:cubicBezTo>
                <a:cubicBezTo>
                  <a:pt x="18438" y="1856"/>
                  <a:pt x="18438" y="1749"/>
                  <a:pt x="18371" y="1684"/>
                </a:cubicBezTo>
                <a:cubicBezTo>
                  <a:pt x="18338" y="1651"/>
                  <a:pt x="18295" y="1634"/>
                  <a:pt x="18252" y="1634"/>
                </a:cubicBezTo>
                <a:close/>
                <a:moveTo>
                  <a:pt x="19037" y="1634"/>
                </a:moveTo>
                <a:cubicBezTo>
                  <a:pt x="18994" y="1634"/>
                  <a:pt x="18951" y="1651"/>
                  <a:pt x="18918" y="1684"/>
                </a:cubicBezTo>
                <a:cubicBezTo>
                  <a:pt x="18851" y="1749"/>
                  <a:pt x="18851" y="1856"/>
                  <a:pt x="18918" y="1921"/>
                </a:cubicBezTo>
                <a:cubicBezTo>
                  <a:pt x="18984" y="1987"/>
                  <a:pt x="19091" y="1987"/>
                  <a:pt x="19158" y="1921"/>
                </a:cubicBezTo>
                <a:cubicBezTo>
                  <a:pt x="19224" y="1856"/>
                  <a:pt x="19224" y="1749"/>
                  <a:pt x="19158" y="1684"/>
                </a:cubicBezTo>
                <a:cubicBezTo>
                  <a:pt x="19125" y="1651"/>
                  <a:pt x="19081" y="1634"/>
                  <a:pt x="19037" y="1634"/>
                </a:cubicBezTo>
                <a:close/>
                <a:moveTo>
                  <a:pt x="19824" y="1634"/>
                </a:moveTo>
                <a:cubicBezTo>
                  <a:pt x="19780" y="1634"/>
                  <a:pt x="19736" y="1651"/>
                  <a:pt x="19703" y="1684"/>
                </a:cubicBezTo>
                <a:cubicBezTo>
                  <a:pt x="19637" y="1749"/>
                  <a:pt x="19637" y="1856"/>
                  <a:pt x="19703" y="1921"/>
                </a:cubicBezTo>
                <a:cubicBezTo>
                  <a:pt x="19770" y="1987"/>
                  <a:pt x="19878" y="1987"/>
                  <a:pt x="19944" y="1921"/>
                </a:cubicBezTo>
                <a:cubicBezTo>
                  <a:pt x="20010" y="1856"/>
                  <a:pt x="20010" y="1749"/>
                  <a:pt x="19944" y="1684"/>
                </a:cubicBezTo>
                <a:cubicBezTo>
                  <a:pt x="19911" y="1651"/>
                  <a:pt x="19867" y="1634"/>
                  <a:pt x="19824" y="1634"/>
                </a:cubicBezTo>
                <a:close/>
                <a:moveTo>
                  <a:pt x="20610" y="1634"/>
                </a:moveTo>
                <a:cubicBezTo>
                  <a:pt x="20566" y="1634"/>
                  <a:pt x="20523" y="1651"/>
                  <a:pt x="20490" y="1684"/>
                </a:cubicBezTo>
                <a:cubicBezTo>
                  <a:pt x="20423" y="1749"/>
                  <a:pt x="20423" y="1856"/>
                  <a:pt x="20490" y="1921"/>
                </a:cubicBezTo>
                <a:cubicBezTo>
                  <a:pt x="20556" y="1987"/>
                  <a:pt x="20664" y="1987"/>
                  <a:pt x="20730" y="1921"/>
                </a:cubicBezTo>
                <a:cubicBezTo>
                  <a:pt x="20797" y="1856"/>
                  <a:pt x="20797" y="1749"/>
                  <a:pt x="20730" y="1684"/>
                </a:cubicBezTo>
                <a:cubicBezTo>
                  <a:pt x="20697" y="1651"/>
                  <a:pt x="20653" y="1634"/>
                  <a:pt x="20610" y="1634"/>
                </a:cubicBezTo>
                <a:close/>
                <a:moveTo>
                  <a:pt x="21396" y="1634"/>
                </a:moveTo>
                <a:cubicBezTo>
                  <a:pt x="21353" y="1634"/>
                  <a:pt x="21309" y="1651"/>
                  <a:pt x="21276" y="1684"/>
                </a:cubicBezTo>
                <a:cubicBezTo>
                  <a:pt x="21209" y="1749"/>
                  <a:pt x="21209" y="1856"/>
                  <a:pt x="21276" y="1921"/>
                </a:cubicBezTo>
                <a:cubicBezTo>
                  <a:pt x="21342" y="1987"/>
                  <a:pt x="21450" y="1987"/>
                  <a:pt x="21517" y="1921"/>
                </a:cubicBezTo>
                <a:cubicBezTo>
                  <a:pt x="21583" y="1856"/>
                  <a:pt x="21583" y="1749"/>
                  <a:pt x="21517" y="1684"/>
                </a:cubicBezTo>
                <a:cubicBezTo>
                  <a:pt x="21483" y="1651"/>
                  <a:pt x="21440" y="1634"/>
                  <a:pt x="21396" y="1634"/>
                </a:cubicBezTo>
                <a:close/>
                <a:moveTo>
                  <a:pt x="169" y="2451"/>
                </a:moveTo>
                <a:cubicBezTo>
                  <a:pt x="126" y="2451"/>
                  <a:pt x="83" y="2468"/>
                  <a:pt x="49" y="2501"/>
                </a:cubicBezTo>
                <a:cubicBezTo>
                  <a:pt x="-17" y="2566"/>
                  <a:pt x="-17" y="2673"/>
                  <a:pt x="49" y="2738"/>
                </a:cubicBezTo>
                <a:cubicBezTo>
                  <a:pt x="116" y="2804"/>
                  <a:pt x="223" y="2804"/>
                  <a:pt x="290" y="2738"/>
                </a:cubicBezTo>
                <a:cubicBezTo>
                  <a:pt x="356" y="2673"/>
                  <a:pt x="356" y="2566"/>
                  <a:pt x="290" y="2501"/>
                </a:cubicBezTo>
                <a:cubicBezTo>
                  <a:pt x="256" y="2468"/>
                  <a:pt x="213" y="2451"/>
                  <a:pt x="169" y="2451"/>
                </a:cubicBezTo>
                <a:close/>
                <a:moveTo>
                  <a:pt x="955" y="2451"/>
                </a:moveTo>
                <a:cubicBezTo>
                  <a:pt x="912" y="2451"/>
                  <a:pt x="869" y="2468"/>
                  <a:pt x="836" y="2501"/>
                </a:cubicBezTo>
                <a:cubicBezTo>
                  <a:pt x="769" y="2566"/>
                  <a:pt x="769" y="2673"/>
                  <a:pt x="836" y="2738"/>
                </a:cubicBezTo>
                <a:cubicBezTo>
                  <a:pt x="902" y="2804"/>
                  <a:pt x="1009" y="2804"/>
                  <a:pt x="1076" y="2738"/>
                </a:cubicBezTo>
                <a:cubicBezTo>
                  <a:pt x="1142" y="2673"/>
                  <a:pt x="1142" y="2566"/>
                  <a:pt x="1076" y="2501"/>
                </a:cubicBezTo>
                <a:cubicBezTo>
                  <a:pt x="1043" y="2468"/>
                  <a:pt x="999" y="2451"/>
                  <a:pt x="955" y="2451"/>
                </a:cubicBezTo>
                <a:close/>
                <a:moveTo>
                  <a:pt x="1742" y="2451"/>
                </a:moveTo>
                <a:cubicBezTo>
                  <a:pt x="1698" y="2451"/>
                  <a:pt x="1654" y="2468"/>
                  <a:pt x="1621" y="2501"/>
                </a:cubicBezTo>
                <a:cubicBezTo>
                  <a:pt x="1555" y="2566"/>
                  <a:pt x="1555" y="2673"/>
                  <a:pt x="1621" y="2738"/>
                </a:cubicBezTo>
                <a:cubicBezTo>
                  <a:pt x="1688" y="2804"/>
                  <a:pt x="1796" y="2804"/>
                  <a:pt x="1862" y="2738"/>
                </a:cubicBezTo>
                <a:cubicBezTo>
                  <a:pt x="1928" y="2673"/>
                  <a:pt x="1928" y="2566"/>
                  <a:pt x="1862" y="2501"/>
                </a:cubicBezTo>
                <a:cubicBezTo>
                  <a:pt x="1829" y="2468"/>
                  <a:pt x="1785" y="2451"/>
                  <a:pt x="1742" y="2451"/>
                </a:cubicBezTo>
                <a:close/>
                <a:moveTo>
                  <a:pt x="2528" y="2451"/>
                </a:moveTo>
                <a:cubicBezTo>
                  <a:pt x="2484" y="2451"/>
                  <a:pt x="2441" y="2468"/>
                  <a:pt x="2408" y="2501"/>
                </a:cubicBezTo>
                <a:cubicBezTo>
                  <a:pt x="2341" y="2566"/>
                  <a:pt x="2341" y="2673"/>
                  <a:pt x="2408" y="2738"/>
                </a:cubicBezTo>
                <a:cubicBezTo>
                  <a:pt x="2474" y="2804"/>
                  <a:pt x="2582" y="2804"/>
                  <a:pt x="2648" y="2738"/>
                </a:cubicBezTo>
                <a:cubicBezTo>
                  <a:pt x="2715" y="2673"/>
                  <a:pt x="2715" y="2566"/>
                  <a:pt x="2648" y="2501"/>
                </a:cubicBezTo>
                <a:cubicBezTo>
                  <a:pt x="2615" y="2468"/>
                  <a:pt x="2571" y="2451"/>
                  <a:pt x="2528" y="2451"/>
                </a:cubicBezTo>
                <a:close/>
                <a:moveTo>
                  <a:pt x="3314" y="2451"/>
                </a:moveTo>
                <a:cubicBezTo>
                  <a:pt x="3271" y="2451"/>
                  <a:pt x="3227" y="2468"/>
                  <a:pt x="3194" y="2501"/>
                </a:cubicBezTo>
                <a:cubicBezTo>
                  <a:pt x="3127" y="2566"/>
                  <a:pt x="3127" y="2673"/>
                  <a:pt x="3194" y="2738"/>
                </a:cubicBezTo>
                <a:cubicBezTo>
                  <a:pt x="3260" y="2804"/>
                  <a:pt x="3368" y="2804"/>
                  <a:pt x="3434" y="2738"/>
                </a:cubicBezTo>
                <a:cubicBezTo>
                  <a:pt x="3500" y="2673"/>
                  <a:pt x="3500" y="2566"/>
                  <a:pt x="3434" y="2501"/>
                </a:cubicBezTo>
                <a:cubicBezTo>
                  <a:pt x="3401" y="2468"/>
                  <a:pt x="3358" y="2451"/>
                  <a:pt x="3314" y="2451"/>
                </a:cubicBezTo>
                <a:close/>
                <a:moveTo>
                  <a:pt x="4101" y="2451"/>
                </a:moveTo>
                <a:cubicBezTo>
                  <a:pt x="4057" y="2451"/>
                  <a:pt x="4013" y="2468"/>
                  <a:pt x="3980" y="2501"/>
                </a:cubicBezTo>
                <a:cubicBezTo>
                  <a:pt x="3914" y="2566"/>
                  <a:pt x="3914" y="2673"/>
                  <a:pt x="3980" y="2738"/>
                </a:cubicBezTo>
                <a:cubicBezTo>
                  <a:pt x="4047" y="2804"/>
                  <a:pt x="4154" y="2804"/>
                  <a:pt x="4220" y="2738"/>
                </a:cubicBezTo>
                <a:cubicBezTo>
                  <a:pt x="4287" y="2673"/>
                  <a:pt x="4287" y="2566"/>
                  <a:pt x="4220" y="2501"/>
                </a:cubicBezTo>
                <a:cubicBezTo>
                  <a:pt x="4187" y="2468"/>
                  <a:pt x="4144" y="2451"/>
                  <a:pt x="4101" y="2451"/>
                </a:cubicBezTo>
                <a:close/>
                <a:moveTo>
                  <a:pt x="4886" y="2451"/>
                </a:moveTo>
                <a:cubicBezTo>
                  <a:pt x="4843" y="2451"/>
                  <a:pt x="4800" y="2468"/>
                  <a:pt x="4766" y="2501"/>
                </a:cubicBezTo>
                <a:cubicBezTo>
                  <a:pt x="4700" y="2566"/>
                  <a:pt x="4700" y="2673"/>
                  <a:pt x="4766" y="2738"/>
                </a:cubicBezTo>
                <a:cubicBezTo>
                  <a:pt x="4833" y="2804"/>
                  <a:pt x="4940" y="2804"/>
                  <a:pt x="5007" y="2738"/>
                </a:cubicBezTo>
                <a:cubicBezTo>
                  <a:pt x="5073" y="2673"/>
                  <a:pt x="5073" y="2566"/>
                  <a:pt x="5007" y="2501"/>
                </a:cubicBezTo>
                <a:cubicBezTo>
                  <a:pt x="4973" y="2468"/>
                  <a:pt x="4930" y="2451"/>
                  <a:pt x="4886" y="2451"/>
                </a:cubicBezTo>
                <a:close/>
                <a:moveTo>
                  <a:pt x="5672" y="2451"/>
                </a:moveTo>
                <a:cubicBezTo>
                  <a:pt x="5629" y="2451"/>
                  <a:pt x="5586" y="2468"/>
                  <a:pt x="5553" y="2501"/>
                </a:cubicBezTo>
                <a:cubicBezTo>
                  <a:pt x="5486" y="2566"/>
                  <a:pt x="5486" y="2673"/>
                  <a:pt x="5553" y="2738"/>
                </a:cubicBezTo>
                <a:cubicBezTo>
                  <a:pt x="5619" y="2804"/>
                  <a:pt x="5726" y="2804"/>
                  <a:pt x="5793" y="2738"/>
                </a:cubicBezTo>
                <a:cubicBezTo>
                  <a:pt x="5859" y="2673"/>
                  <a:pt x="5859" y="2566"/>
                  <a:pt x="5793" y="2501"/>
                </a:cubicBezTo>
                <a:cubicBezTo>
                  <a:pt x="5760" y="2468"/>
                  <a:pt x="5716" y="2451"/>
                  <a:pt x="5672" y="2451"/>
                </a:cubicBezTo>
                <a:close/>
                <a:moveTo>
                  <a:pt x="6459" y="2451"/>
                </a:moveTo>
                <a:cubicBezTo>
                  <a:pt x="6415" y="2451"/>
                  <a:pt x="6372" y="2468"/>
                  <a:pt x="6338" y="2501"/>
                </a:cubicBezTo>
                <a:cubicBezTo>
                  <a:pt x="6272" y="2566"/>
                  <a:pt x="6272" y="2673"/>
                  <a:pt x="6338" y="2738"/>
                </a:cubicBezTo>
                <a:cubicBezTo>
                  <a:pt x="6405" y="2804"/>
                  <a:pt x="6513" y="2804"/>
                  <a:pt x="6579" y="2738"/>
                </a:cubicBezTo>
                <a:cubicBezTo>
                  <a:pt x="6646" y="2673"/>
                  <a:pt x="6646" y="2566"/>
                  <a:pt x="6579" y="2501"/>
                </a:cubicBezTo>
                <a:cubicBezTo>
                  <a:pt x="6546" y="2468"/>
                  <a:pt x="6502" y="2451"/>
                  <a:pt x="6459" y="2451"/>
                </a:cubicBezTo>
                <a:close/>
                <a:moveTo>
                  <a:pt x="7245" y="2451"/>
                </a:moveTo>
                <a:cubicBezTo>
                  <a:pt x="7202" y="2451"/>
                  <a:pt x="7158" y="2468"/>
                  <a:pt x="7125" y="2501"/>
                </a:cubicBezTo>
                <a:cubicBezTo>
                  <a:pt x="7058" y="2566"/>
                  <a:pt x="7058" y="2673"/>
                  <a:pt x="7125" y="2738"/>
                </a:cubicBezTo>
                <a:cubicBezTo>
                  <a:pt x="7191" y="2804"/>
                  <a:pt x="7299" y="2804"/>
                  <a:pt x="7365" y="2738"/>
                </a:cubicBezTo>
                <a:cubicBezTo>
                  <a:pt x="7432" y="2673"/>
                  <a:pt x="7432" y="2566"/>
                  <a:pt x="7365" y="2501"/>
                </a:cubicBezTo>
                <a:cubicBezTo>
                  <a:pt x="7332" y="2468"/>
                  <a:pt x="7289" y="2451"/>
                  <a:pt x="7245" y="2451"/>
                </a:cubicBezTo>
                <a:close/>
                <a:moveTo>
                  <a:pt x="8031" y="2451"/>
                </a:moveTo>
                <a:cubicBezTo>
                  <a:pt x="7988" y="2451"/>
                  <a:pt x="7944" y="2468"/>
                  <a:pt x="7911" y="2501"/>
                </a:cubicBezTo>
                <a:cubicBezTo>
                  <a:pt x="7845" y="2566"/>
                  <a:pt x="7845" y="2673"/>
                  <a:pt x="7911" y="2738"/>
                </a:cubicBezTo>
                <a:cubicBezTo>
                  <a:pt x="7977" y="2804"/>
                  <a:pt x="8085" y="2804"/>
                  <a:pt x="8151" y="2738"/>
                </a:cubicBezTo>
                <a:cubicBezTo>
                  <a:pt x="8217" y="2673"/>
                  <a:pt x="8217" y="2566"/>
                  <a:pt x="8151" y="2501"/>
                </a:cubicBezTo>
                <a:cubicBezTo>
                  <a:pt x="8118" y="2468"/>
                  <a:pt x="8075" y="2451"/>
                  <a:pt x="8031" y="2451"/>
                </a:cubicBezTo>
                <a:close/>
                <a:moveTo>
                  <a:pt x="8818" y="2451"/>
                </a:moveTo>
                <a:cubicBezTo>
                  <a:pt x="8774" y="2451"/>
                  <a:pt x="8730" y="2468"/>
                  <a:pt x="8697" y="2501"/>
                </a:cubicBezTo>
                <a:cubicBezTo>
                  <a:pt x="8631" y="2566"/>
                  <a:pt x="8631" y="2673"/>
                  <a:pt x="8697" y="2738"/>
                </a:cubicBezTo>
                <a:cubicBezTo>
                  <a:pt x="8764" y="2804"/>
                  <a:pt x="8871" y="2804"/>
                  <a:pt x="8937" y="2738"/>
                </a:cubicBezTo>
                <a:cubicBezTo>
                  <a:pt x="9004" y="2673"/>
                  <a:pt x="9004" y="2566"/>
                  <a:pt x="8937" y="2501"/>
                </a:cubicBezTo>
                <a:cubicBezTo>
                  <a:pt x="8904" y="2468"/>
                  <a:pt x="8861" y="2451"/>
                  <a:pt x="8818" y="2451"/>
                </a:cubicBezTo>
                <a:close/>
                <a:moveTo>
                  <a:pt x="9603" y="2451"/>
                </a:moveTo>
                <a:cubicBezTo>
                  <a:pt x="9560" y="2451"/>
                  <a:pt x="9517" y="2468"/>
                  <a:pt x="9483" y="2501"/>
                </a:cubicBezTo>
                <a:cubicBezTo>
                  <a:pt x="9417" y="2566"/>
                  <a:pt x="9417" y="2673"/>
                  <a:pt x="9483" y="2738"/>
                </a:cubicBezTo>
                <a:cubicBezTo>
                  <a:pt x="9550" y="2804"/>
                  <a:pt x="9657" y="2804"/>
                  <a:pt x="9724" y="2738"/>
                </a:cubicBezTo>
                <a:cubicBezTo>
                  <a:pt x="9790" y="2673"/>
                  <a:pt x="9790" y="2566"/>
                  <a:pt x="9724" y="2501"/>
                </a:cubicBezTo>
                <a:cubicBezTo>
                  <a:pt x="9690" y="2468"/>
                  <a:pt x="9647" y="2451"/>
                  <a:pt x="9603" y="2451"/>
                </a:cubicBezTo>
                <a:close/>
                <a:moveTo>
                  <a:pt x="10390" y="2451"/>
                </a:moveTo>
                <a:cubicBezTo>
                  <a:pt x="10346" y="2451"/>
                  <a:pt x="10303" y="2468"/>
                  <a:pt x="10270" y="2501"/>
                </a:cubicBezTo>
                <a:cubicBezTo>
                  <a:pt x="10203" y="2566"/>
                  <a:pt x="10203" y="2673"/>
                  <a:pt x="10270" y="2738"/>
                </a:cubicBezTo>
                <a:cubicBezTo>
                  <a:pt x="10336" y="2804"/>
                  <a:pt x="10444" y="2804"/>
                  <a:pt x="10510" y="2738"/>
                </a:cubicBezTo>
                <a:cubicBezTo>
                  <a:pt x="10576" y="2673"/>
                  <a:pt x="10576" y="2566"/>
                  <a:pt x="10510" y="2501"/>
                </a:cubicBezTo>
                <a:cubicBezTo>
                  <a:pt x="10477" y="2468"/>
                  <a:pt x="10433" y="2451"/>
                  <a:pt x="10390" y="2451"/>
                </a:cubicBezTo>
                <a:close/>
                <a:moveTo>
                  <a:pt x="11176" y="2451"/>
                </a:moveTo>
                <a:cubicBezTo>
                  <a:pt x="11132" y="2451"/>
                  <a:pt x="11089" y="2468"/>
                  <a:pt x="11055" y="2501"/>
                </a:cubicBezTo>
                <a:cubicBezTo>
                  <a:pt x="10989" y="2566"/>
                  <a:pt x="10989" y="2673"/>
                  <a:pt x="11055" y="2738"/>
                </a:cubicBezTo>
                <a:cubicBezTo>
                  <a:pt x="11122" y="2804"/>
                  <a:pt x="11230" y="2804"/>
                  <a:pt x="11296" y="2738"/>
                </a:cubicBezTo>
                <a:cubicBezTo>
                  <a:pt x="11363" y="2673"/>
                  <a:pt x="11363" y="2566"/>
                  <a:pt x="11296" y="2501"/>
                </a:cubicBezTo>
                <a:cubicBezTo>
                  <a:pt x="11263" y="2468"/>
                  <a:pt x="11219" y="2451"/>
                  <a:pt x="11176" y="2451"/>
                </a:cubicBezTo>
                <a:close/>
                <a:moveTo>
                  <a:pt x="11962" y="2451"/>
                </a:moveTo>
                <a:cubicBezTo>
                  <a:pt x="11919" y="2451"/>
                  <a:pt x="11875" y="2468"/>
                  <a:pt x="11842" y="2501"/>
                </a:cubicBezTo>
                <a:cubicBezTo>
                  <a:pt x="11775" y="2566"/>
                  <a:pt x="11775" y="2673"/>
                  <a:pt x="11842" y="2738"/>
                </a:cubicBezTo>
                <a:cubicBezTo>
                  <a:pt x="11908" y="2804"/>
                  <a:pt x="12016" y="2804"/>
                  <a:pt x="12083" y="2738"/>
                </a:cubicBezTo>
                <a:cubicBezTo>
                  <a:pt x="12149" y="2673"/>
                  <a:pt x="12149" y="2566"/>
                  <a:pt x="12083" y="2501"/>
                </a:cubicBezTo>
                <a:cubicBezTo>
                  <a:pt x="12049" y="2468"/>
                  <a:pt x="12006" y="2451"/>
                  <a:pt x="11962" y="2451"/>
                </a:cubicBezTo>
                <a:close/>
                <a:moveTo>
                  <a:pt x="12748" y="2451"/>
                </a:moveTo>
                <a:cubicBezTo>
                  <a:pt x="12705" y="2451"/>
                  <a:pt x="12661" y="2468"/>
                  <a:pt x="12628" y="2501"/>
                </a:cubicBezTo>
                <a:cubicBezTo>
                  <a:pt x="12562" y="2566"/>
                  <a:pt x="12562" y="2673"/>
                  <a:pt x="12628" y="2738"/>
                </a:cubicBezTo>
                <a:cubicBezTo>
                  <a:pt x="12694" y="2804"/>
                  <a:pt x="12802" y="2804"/>
                  <a:pt x="12868" y="2738"/>
                </a:cubicBezTo>
                <a:cubicBezTo>
                  <a:pt x="12935" y="2673"/>
                  <a:pt x="12935" y="2566"/>
                  <a:pt x="12868" y="2501"/>
                </a:cubicBezTo>
                <a:cubicBezTo>
                  <a:pt x="12835" y="2468"/>
                  <a:pt x="12792" y="2451"/>
                  <a:pt x="12748" y="2451"/>
                </a:cubicBezTo>
                <a:close/>
                <a:moveTo>
                  <a:pt x="13535" y="2451"/>
                </a:moveTo>
                <a:cubicBezTo>
                  <a:pt x="13491" y="2451"/>
                  <a:pt x="13447" y="2468"/>
                  <a:pt x="13414" y="2501"/>
                </a:cubicBezTo>
                <a:cubicBezTo>
                  <a:pt x="13348" y="2566"/>
                  <a:pt x="13348" y="2673"/>
                  <a:pt x="13414" y="2738"/>
                </a:cubicBezTo>
                <a:cubicBezTo>
                  <a:pt x="13481" y="2804"/>
                  <a:pt x="13588" y="2804"/>
                  <a:pt x="13654" y="2738"/>
                </a:cubicBezTo>
                <a:cubicBezTo>
                  <a:pt x="13721" y="2673"/>
                  <a:pt x="13721" y="2566"/>
                  <a:pt x="13654" y="2501"/>
                </a:cubicBezTo>
                <a:cubicBezTo>
                  <a:pt x="13621" y="2468"/>
                  <a:pt x="13578" y="2451"/>
                  <a:pt x="13535" y="2451"/>
                </a:cubicBezTo>
                <a:close/>
                <a:moveTo>
                  <a:pt x="14320" y="2451"/>
                </a:moveTo>
                <a:cubicBezTo>
                  <a:pt x="14277" y="2451"/>
                  <a:pt x="14234" y="2468"/>
                  <a:pt x="14201" y="2501"/>
                </a:cubicBezTo>
                <a:cubicBezTo>
                  <a:pt x="14134" y="2566"/>
                  <a:pt x="14134" y="2673"/>
                  <a:pt x="14201" y="2738"/>
                </a:cubicBezTo>
                <a:cubicBezTo>
                  <a:pt x="14267" y="2804"/>
                  <a:pt x="14374" y="2804"/>
                  <a:pt x="14441" y="2738"/>
                </a:cubicBezTo>
                <a:cubicBezTo>
                  <a:pt x="14507" y="2673"/>
                  <a:pt x="14507" y="2566"/>
                  <a:pt x="14441" y="2501"/>
                </a:cubicBezTo>
                <a:cubicBezTo>
                  <a:pt x="14408" y="2468"/>
                  <a:pt x="14364" y="2451"/>
                  <a:pt x="14320" y="2451"/>
                </a:cubicBezTo>
                <a:close/>
                <a:moveTo>
                  <a:pt x="15107" y="2451"/>
                </a:moveTo>
                <a:cubicBezTo>
                  <a:pt x="15063" y="2451"/>
                  <a:pt x="15019" y="2468"/>
                  <a:pt x="14986" y="2501"/>
                </a:cubicBezTo>
                <a:cubicBezTo>
                  <a:pt x="14920" y="2566"/>
                  <a:pt x="14920" y="2673"/>
                  <a:pt x="14986" y="2738"/>
                </a:cubicBezTo>
                <a:cubicBezTo>
                  <a:pt x="15053" y="2804"/>
                  <a:pt x="15161" y="2804"/>
                  <a:pt x="15227" y="2738"/>
                </a:cubicBezTo>
                <a:cubicBezTo>
                  <a:pt x="15293" y="2673"/>
                  <a:pt x="15293" y="2566"/>
                  <a:pt x="15227" y="2501"/>
                </a:cubicBezTo>
                <a:cubicBezTo>
                  <a:pt x="15194" y="2468"/>
                  <a:pt x="15150" y="2451"/>
                  <a:pt x="15107" y="2451"/>
                </a:cubicBezTo>
                <a:close/>
                <a:moveTo>
                  <a:pt x="15893" y="2451"/>
                </a:moveTo>
                <a:cubicBezTo>
                  <a:pt x="15849" y="2451"/>
                  <a:pt x="15806" y="2468"/>
                  <a:pt x="15772" y="2501"/>
                </a:cubicBezTo>
                <a:cubicBezTo>
                  <a:pt x="15706" y="2566"/>
                  <a:pt x="15706" y="2673"/>
                  <a:pt x="15772" y="2738"/>
                </a:cubicBezTo>
                <a:cubicBezTo>
                  <a:pt x="15839" y="2804"/>
                  <a:pt x="15947" y="2804"/>
                  <a:pt x="16013" y="2738"/>
                </a:cubicBezTo>
                <a:cubicBezTo>
                  <a:pt x="16080" y="2673"/>
                  <a:pt x="16080" y="2566"/>
                  <a:pt x="16013" y="2501"/>
                </a:cubicBezTo>
                <a:cubicBezTo>
                  <a:pt x="15980" y="2468"/>
                  <a:pt x="15936" y="2451"/>
                  <a:pt x="15893" y="2451"/>
                </a:cubicBezTo>
                <a:close/>
                <a:moveTo>
                  <a:pt x="16679" y="2451"/>
                </a:moveTo>
                <a:cubicBezTo>
                  <a:pt x="16636" y="2451"/>
                  <a:pt x="16592" y="2468"/>
                  <a:pt x="16559" y="2501"/>
                </a:cubicBezTo>
                <a:cubicBezTo>
                  <a:pt x="16492" y="2566"/>
                  <a:pt x="16492" y="2673"/>
                  <a:pt x="16559" y="2738"/>
                </a:cubicBezTo>
                <a:cubicBezTo>
                  <a:pt x="16625" y="2804"/>
                  <a:pt x="16733" y="2804"/>
                  <a:pt x="16800" y="2738"/>
                </a:cubicBezTo>
                <a:cubicBezTo>
                  <a:pt x="16866" y="2673"/>
                  <a:pt x="16866" y="2566"/>
                  <a:pt x="16800" y="2501"/>
                </a:cubicBezTo>
                <a:cubicBezTo>
                  <a:pt x="16766" y="2468"/>
                  <a:pt x="16723" y="2451"/>
                  <a:pt x="16679" y="2451"/>
                </a:cubicBezTo>
                <a:close/>
                <a:moveTo>
                  <a:pt x="17465" y="2451"/>
                </a:moveTo>
                <a:cubicBezTo>
                  <a:pt x="17422" y="2451"/>
                  <a:pt x="17378" y="2468"/>
                  <a:pt x="17345" y="2501"/>
                </a:cubicBezTo>
                <a:cubicBezTo>
                  <a:pt x="17279" y="2566"/>
                  <a:pt x="17279" y="2673"/>
                  <a:pt x="17345" y="2738"/>
                </a:cubicBezTo>
                <a:cubicBezTo>
                  <a:pt x="17411" y="2804"/>
                  <a:pt x="17519" y="2804"/>
                  <a:pt x="17585" y="2738"/>
                </a:cubicBezTo>
                <a:cubicBezTo>
                  <a:pt x="17652" y="2673"/>
                  <a:pt x="17652" y="2566"/>
                  <a:pt x="17585" y="2501"/>
                </a:cubicBezTo>
                <a:cubicBezTo>
                  <a:pt x="17552" y="2468"/>
                  <a:pt x="17509" y="2451"/>
                  <a:pt x="17465" y="2451"/>
                </a:cubicBezTo>
                <a:close/>
                <a:moveTo>
                  <a:pt x="18252" y="2451"/>
                </a:moveTo>
                <a:cubicBezTo>
                  <a:pt x="18208" y="2451"/>
                  <a:pt x="18165" y="2468"/>
                  <a:pt x="18131" y="2501"/>
                </a:cubicBezTo>
                <a:cubicBezTo>
                  <a:pt x="18065" y="2566"/>
                  <a:pt x="18065" y="2673"/>
                  <a:pt x="18131" y="2738"/>
                </a:cubicBezTo>
                <a:cubicBezTo>
                  <a:pt x="18198" y="2804"/>
                  <a:pt x="18305" y="2804"/>
                  <a:pt x="18371" y="2738"/>
                </a:cubicBezTo>
                <a:cubicBezTo>
                  <a:pt x="18438" y="2673"/>
                  <a:pt x="18438" y="2566"/>
                  <a:pt x="18371" y="2501"/>
                </a:cubicBezTo>
                <a:cubicBezTo>
                  <a:pt x="18338" y="2468"/>
                  <a:pt x="18295" y="2451"/>
                  <a:pt x="18252" y="2451"/>
                </a:cubicBezTo>
                <a:close/>
                <a:moveTo>
                  <a:pt x="19037" y="2451"/>
                </a:moveTo>
                <a:cubicBezTo>
                  <a:pt x="18994" y="2451"/>
                  <a:pt x="18951" y="2468"/>
                  <a:pt x="18918" y="2501"/>
                </a:cubicBezTo>
                <a:cubicBezTo>
                  <a:pt x="18851" y="2566"/>
                  <a:pt x="18851" y="2673"/>
                  <a:pt x="18918" y="2738"/>
                </a:cubicBezTo>
                <a:cubicBezTo>
                  <a:pt x="18984" y="2804"/>
                  <a:pt x="19091" y="2804"/>
                  <a:pt x="19158" y="2738"/>
                </a:cubicBezTo>
                <a:cubicBezTo>
                  <a:pt x="19224" y="2673"/>
                  <a:pt x="19224" y="2566"/>
                  <a:pt x="19158" y="2501"/>
                </a:cubicBezTo>
                <a:cubicBezTo>
                  <a:pt x="19125" y="2468"/>
                  <a:pt x="19081" y="2451"/>
                  <a:pt x="19037" y="2451"/>
                </a:cubicBezTo>
                <a:close/>
                <a:moveTo>
                  <a:pt x="19824" y="2451"/>
                </a:moveTo>
                <a:cubicBezTo>
                  <a:pt x="19780" y="2451"/>
                  <a:pt x="19736" y="2468"/>
                  <a:pt x="19703" y="2501"/>
                </a:cubicBezTo>
                <a:cubicBezTo>
                  <a:pt x="19637" y="2566"/>
                  <a:pt x="19637" y="2673"/>
                  <a:pt x="19703" y="2738"/>
                </a:cubicBezTo>
                <a:cubicBezTo>
                  <a:pt x="19770" y="2804"/>
                  <a:pt x="19878" y="2804"/>
                  <a:pt x="19944" y="2738"/>
                </a:cubicBezTo>
                <a:cubicBezTo>
                  <a:pt x="20010" y="2673"/>
                  <a:pt x="20010" y="2566"/>
                  <a:pt x="19944" y="2501"/>
                </a:cubicBezTo>
                <a:cubicBezTo>
                  <a:pt x="19911" y="2468"/>
                  <a:pt x="19867" y="2451"/>
                  <a:pt x="19824" y="2451"/>
                </a:cubicBezTo>
                <a:close/>
                <a:moveTo>
                  <a:pt x="20610" y="2451"/>
                </a:moveTo>
                <a:cubicBezTo>
                  <a:pt x="20566" y="2451"/>
                  <a:pt x="20523" y="2468"/>
                  <a:pt x="20490" y="2501"/>
                </a:cubicBezTo>
                <a:cubicBezTo>
                  <a:pt x="20423" y="2566"/>
                  <a:pt x="20423" y="2673"/>
                  <a:pt x="20490" y="2738"/>
                </a:cubicBezTo>
                <a:cubicBezTo>
                  <a:pt x="20556" y="2804"/>
                  <a:pt x="20664" y="2804"/>
                  <a:pt x="20730" y="2738"/>
                </a:cubicBezTo>
                <a:cubicBezTo>
                  <a:pt x="20797" y="2673"/>
                  <a:pt x="20797" y="2566"/>
                  <a:pt x="20730" y="2501"/>
                </a:cubicBezTo>
                <a:cubicBezTo>
                  <a:pt x="20697" y="2468"/>
                  <a:pt x="20653" y="2451"/>
                  <a:pt x="20610" y="2451"/>
                </a:cubicBezTo>
                <a:close/>
                <a:moveTo>
                  <a:pt x="21396" y="2451"/>
                </a:moveTo>
                <a:cubicBezTo>
                  <a:pt x="21353" y="2451"/>
                  <a:pt x="21309" y="2468"/>
                  <a:pt x="21276" y="2501"/>
                </a:cubicBezTo>
                <a:cubicBezTo>
                  <a:pt x="21209" y="2566"/>
                  <a:pt x="21209" y="2673"/>
                  <a:pt x="21276" y="2738"/>
                </a:cubicBezTo>
                <a:cubicBezTo>
                  <a:pt x="21342" y="2804"/>
                  <a:pt x="21450" y="2804"/>
                  <a:pt x="21517" y="2738"/>
                </a:cubicBezTo>
                <a:cubicBezTo>
                  <a:pt x="21583" y="2673"/>
                  <a:pt x="21583" y="2566"/>
                  <a:pt x="21517" y="2501"/>
                </a:cubicBezTo>
                <a:cubicBezTo>
                  <a:pt x="21483" y="2468"/>
                  <a:pt x="21440" y="2451"/>
                  <a:pt x="21396" y="2451"/>
                </a:cubicBezTo>
                <a:close/>
                <a:moveTo>
                  <a:pt x="169" y="3268"/>
                </a:moveTo>
                <a:cubicBezTo>
                  <a:pt x="126" y="3268"/>
                  <a:pt x="83" y="3285"/>
                  <a:pt x="49" y="3318"/>
                </a:cubicBezTo>
                <a:cubicBezTo>
                  <a:pt x="-17" y="3383"/>
                  <a:pt x="-17" y="3490"/>
                  <a:pt x="49" y="3556"/>
                </a:cubicBezTo>
                <a:cubicBezTo>
                  <a:pt x="116" y="3622"/>
                  <a:pt x="223" y="3622"/>
                  <a:pt x="290" y="3556"/>
                </a:cubicBezTo>
                <a:cubicBezTo>
                  <a:pt x="356" y="3490"/>
                  <a:pt x="356" y="3383"/>
                  <a:pt x="290" y="3318"/>
                </a:cubicBezTo>
                <a:cubicBezTo>
                  <a:pt x="256" y="3285"/>
                  <a:pt x="213" y="3268"/>
                  <a:pt x="169" y="3268"/>
                </a:cubicBezTo>
                <a:close/>
                <a:moveTo>
                  <a:pt x="955" y="3268"/>
                </a:moveTo>
                <a:cubicBezTo>
                  <a:pt x="912" y="3268"/>
                  <a:pt x="869" y="3285"/>
                  <a:pt x="836" y="3318"/>
                </a:cubicBezTo>
                <a:cubicBezTo>
                  <a:pt x="769" y="3383"/>
                  <a:pt x="769" y="3490"/>
                  <a:pt x="836" y="3556"/>
                </a:cubicBezTo>
                <a:cubicBezTo>
                  <a:pt x="902" y="3622"/>
                  <a:pt x="1009" y="3622"/>
                  <a:pt x="1076" y="3556"/>
                </a:cubicBezTo>
                <a:cubicBezTo>
                  <a:pt x="1142" y="3490"/>
                  <a:pt x="1142" y="3383"/>
                  <a:pt x="1076" y="3318"/>
                </a:cubicBezTo>
                <a:cubicBezTo>
                  <a:pt x="1043" y="3285"/>
                  <a:pt x="999" y="3268"/>
                  <a:pt x="955" y="3268"/>
                </a:cubicBezTo>
                <a:close/>
                <a:moveTo>
                  <a:pt x="1742" y="3268"/>
                </a:moveTo>
                <a:cubicBezTo>
                  <a:pt x="1698" y="3268"/>
                  <a:pt x="1654" y="3285"/>
                  <a:pt x="1621" y="3318"/>
                </a:cubicBezTo>
                <a:cubicBezTo>
                  <a:pt x="1555" y="3383"/>
                  <a:pt x="1555" y="3490"/>
                  <a:pt x="1621" y="3556"/>
                </a:cubicBezTo>
                <a:cubicBezTo>
                  <a:pt x="1688" y="3622"/>
                  <a:pt x="1796" y="3622"/>
                  <a:pt x="1862" y="3556"/>
                </a:cubicBezTo>
                <a:cubicBezTo>
                  <a:pt x="1928" y="3490"/>
                  <a:pt x="1928" y="3383"/>
                  <a:pt x="1862" y="3318"/>
                </a:cubicBezTo>
                <a:cubicBezTo>
                  <a:pt x="1829" y="3285"/>
                  <a:pt x="1785" y="3268"/>
                  <a:pt x="1742" y="3268"/>
                </a:cubicBezTo>
                <a:close/>
                <a:moveTo>
                  <a:pt x="2528" y="3268"/>
                </a:moveTo>
                <a:cubicBezTo>
                  <a:pt x="2484" y="3268"/>
                  <a:pt x="2441" y="3285"/>
                  <a:pt x="2408" y="3318"/>
                </a:cubicBezTo>
                <a:cubicBezTo>
                  <a:pt x="2341" y="3383"/>
                  <a:pt x="2341" y="3490"/>
                  <a:pt x="2408" y="3556"/>
                </a:cubicBezTo>
                <a:cubicBezTo>
                  <a:pt x="2474" y="3622"/>
                  <a:pt x="2582" y="3622"/>
                  <a:pt x="2648" y="3556"/>
                </a:cubicBezTo>
                <a:cubicBezTo>
                  <a:pt x="2715" y="3490"/>
                  <a:pt x="2715" y="3383"/>
                  <a:pt x="2648" y="3318"/>
                </a:cubicBezTo>
                <a:cubicBezTo>
                  <a:pt x="2615" y="3285"/>
                  <a:pt x="2571" y="3268"/>
                  <a:pt x="2528" y="3268"/>
                </a:cubicBezTo>
                <a:close/>
                <a:moveTo>
                  <a:pt x="3314" y="3268"/>
                </a:moveTo>
                <a:cubicBezTo>
                  <a:pt x="3271" y="3268"/>
                  <a:pt x="3227" y="3285"/>
                  <a:pt x="3194" y="3318"/>
                </a:cubicBezTo>
                <a:cubicBezTo>
                  <a:pt x="3127" y="3383"/>
                  <a:pt x="3127" y="3490"/>
                  <a:pt x="3194" y="3556"/>
                </a:cubicBezTo>
                <a:cubicBezTo>
                  <a:pt x="3260" y="3622"/>
                  <a:pt x="3368" y="3622"/>
                  <a:pt x="3434" y="3556"/>
                </a:cubicBezTo>
                <a:cubicBezTo>
                  <a:pt x="3500" y="3490"/>
                  <a:pt x="3500" y="3383"/>
                  <a:pt x="3434" y="3318"/>
                </a:cubicBezTo>
                <a:cubicBezTo>
                  <a:pt x="3401" y="3285"/>
                  <a:pt x="3358" y="3268"/>
                  <a:pt x="3314" y="3268"/>
                </a:cubicBezTo>
                <a:close/>
                <a:moveTo>
                  <a:pt x="4101" y="3268"/>
                </a:moveTo>
                <a:cubicBezTo>
                  <a:pt x="4057" y="3268"/>
                  <a:pt x="4013" y="3285"/>
                  <a:pt x="3980" y="3318"/>
                </a:cubicBezTo>
                <a:cubicBezTo>
                  <a:pt x="3914" y="3383"/>
                  <a:pt x="3914" y="3490"/>
                  <a:pt x="3980" y="3556"/>
                </a:cubicBezTo>
                <a:cubicBezTo>
                  <a:pt x="4047" y="3622"/>
                  <a:pt x="4154" y="3622"/>
                  <a:pt x="4220" y="3556"/>
                </a:cubicBezTo>
                <a:cubicBezTo>
                  <a:pt x="4287" y="3490"/>
                  <a:pt x="4287" y="3383"/>
                  <a:pt x="4220" y="3318"/>
                </a:cubicBezTo>
                <a:cubicBezTo>
                  <a:pt x="4187" y="3285"/>
                  <a:pt x="4144" y="3268"/>
                  <a:pt x="4101" y="3268"/>
                </a:cubicBezTo>
                <a:close/>
                <a:moveTo>
                  <a:pt x="4886" y="3268"/>
                </a:moveTo>
                <a:cubicBezTo>
                  <a:pt x="4843" y="3268"/>
                  <a:pt x="4800" y="3285"/>
                  <a:pt x="4766" y="3318"/>
                </a:cubicBezTo>
                <a:cubicBezTo>
                  <a:pt x="4700" y="3383"/>
                  <a:pt x="4700" y="3490"/>
                  <a:pt x="4766" y="3556"/>
                </a:cubicBezTo>
                <a:cubicBezTo>
                  <a:pt x="4833" y="3622"/>
                  <a:pt x="4940" y="3622"/>
                  <a:pt x="5007" y="3556"/>
                </a:cubicBezTo>
                <a:cubicBezTo>
                  <a:pt x="5073" y="3490"/>
                  <a:pt x="5073" y="3383"/>
                  <a:pt x="5007" y="3318"/>
                </a:cubicBezTo>
                <a:cubicBezTo>
                  <a:pt x="4973" y="3285"/>
                  <a:pt x="4930" y="3268"/>
                  <a:pt x="4886" y="3268"/>
                </a:cubicBezTo>
                <a:close/>
                <a:moveTo>
                  <a:pt x="5672" y="3268"/>
                </a:moveTo>
                <a:cubicBezTo>
                  <a:pt x="5629" y="3268"/>
                  <a:pt x="5586" y="3285"/>
                  <a:pt x="5553" y="3318"/>
                </a:cubicBezTo>
                <a:cubicBezTo>
                  <a:pt x="5486" y="3383"/>
                  <a:pt x="5486" y="3490"/>
                  <a:pt x="5553" y="3556"/>
                </a:cubicBezTo>
                <a:cubicBezTo>
                  <a:pt x="5619" y="3622"/>
                  <a:pt x="5726" y="3622"/>
                  <a:pt x="5793" y="3556"/>
                </a:cubicBezTo>
                <a:cubicBezTo>
                  <a:pt x="5859" y="3490"/>
                  <a:pt x="5859" y="3383"/>
                  <a:pt x="5793" y="3318"/>
                </a:cubicBezTo>
                <a:cubicBezTo>
                  <a:pt x="5760" y="3285"/>
                  <a:pt x="5716" y="3268"/>
                  <a:pt x="5672" y="3268"/>
                </a:cubicBezTo>
                <a:close/>
                <a:moveTo>
                  <a:pt x="6459" y="3268"/>
                </a:moveTo>
                <a:cubicBezTo>
                  <a:pt x="6415" y="3268"/>
                  <a:pt x="6372" y="3285"/>
                  <a:pt x="6338" y="3318"/>
                </a:cubicBezTo>
                <a:cubicBezTo>
                  <a:pt x="6272" y="3383"/>
                  <a:pt x="6272" y="3490"/>
                  <a:pt x="6338" y="3556"/>
                </a:cubicBezTo>
                <a:cubicBezTo>
                  <a:pt x="6405" y="3622"/>
                  <a:pt x="6513" y="3622"/>
                  <a:pt x="6579" y="3556"/>
                </a:cubicBezTo>
                <a:cubicBezTo>
                  <a:pt x="6646" y="3490"/>
                  <a:pt x="6646" y="3383"/>
                  <a:pt x="6579" y="3318"/>
                </a:cubicBezTo>
                <a:cubicBezTo>
                  <a:pt x="6546" y="3285"/>
                  <a:pt x="6502" y="3268"/>
                  <a:pt x="6459" y="3268"/>
                </a:cubicBezTo>
                <a:close/>
                <a:moveTo>
                  <a:pt x="7245" y="3268"/>
                </a:moveTo>
                <a:cubicBezTo>
                  <a:pt x="7202" y="3268"/>
                  <a:pt x="7158" y="3285"/>
                  <a:pt x="7125" y="3318"/>
                </a:cubicBezTo>
                <a:cubicBezTo>
                  <a:pt x="7058" y="3383"/>
                  <a:pt x="7058" y="3490"/>
                  <a:pt x="7125" y="3556"/>
                </a:cubicBezTo>
                <a:cubicBezTo>
                  <a:pt x="7191" y="3622"/>
                  <a:pt x="7299" y="3622"/>
                  <a:pt x="7365" y="3556"/>
                </a:cubicBezTo>
                <a:cubicBezTo>
                  <a:pt x="7432" y="3490"/>
                  <a:pt x="7432" y="3383"/>
                  <a:pt x="7365" y="3318"/>
                </a:cubicBezTo>
                <a:cubicBezTo>
                  <a:pt x="7332" y="3285"/>
                  <a:pt x="7289" y="3268"/>
                  <a:pt x="7245" y="3268"/>
                </a:cubicBezTo>
                <a:close/>
                <a:moveTo>
                  <a:pt x="8031" y="3268"/>
                </a:moveTo>
                <a:cubicBezTo>
                  <a:pt x="7988" y="3268"/>
                  <a:pt x="7944" y="3285"/>
                  <a:pt x="7911" y="3318"/>
                </a:cubicBezTo>
                <a:cubicBezTo>
                  <a:pt x="7845" y="3383"/>
                  <a:pt x="7845" y="3490"/>
                  <a:pt x="7911" y="3556"/>
                </a:cubicBezTo>
                <a:cubicBezTo>
                  <a:pt x="7977" y="3622"/>
                  <a:pt x="8085" y="3622"/>
                  <a:pt x="8151" y="3556"/>
                </a:cubicBezTo>
                <a:cubicBezTo>
                  <a:pt x="8217" y="3490"/>
                  <a:pt x="8217" y="3383"/>
                  <a:pt x="8151" y="3318"/>
                </a:cubicBezTo>
                <a:cubicBezTo>
                  <a:pt x="8118" y="3285"/>
                  <a:pt x="8075" y="3268"/>
                  <a:pt x="8031" y="3268"/>
                </a:cubicBezTo>
                <a:close/>
                <a:moveTo>
                  <a:pt x="8818" y="3268"/>
                </a:moveTo>
                <a:cubicBezTo>
                  <a:pt x="8774" y="3268"/>
                  <a:pt x="8730" y="3285"/>
                  <a:pt x="8697" y="3318"/>
                </a:cubicBezTo>
                <a:cubicBezTo>
                  <a:pt x="8631" y="3383"/>
                  <a:pt x="8631" y="3490"/>
                  <a:pt x="8697" y="3556"/>
                </a:cubicBezTo>
                <a:cubicBezTo>
                  <a:pt x="8764" y="3622"/>
                  <a:pt x="8871" y="3622"/>
                  <a:pt x="8937" y="3556"/>
                </a:cubicBezTo>
                <a:cubicBezTo>
                  <a:pt x="9004" y="3490"/>
                  <a:pt x="9004" y="3383"/>
                  <a:pt x="8937" y="3318"/>
                </a:cubicBezTo>
                <a:cubicBezTo>
                  <a:pt x="8904" y="3285"/>
                  <a:pt x="8861" y="3268"/>
                  <a:pt x="8818" y="3268"/>
                </a:cubicBezTo>
                <a:close/>
                <a:moveTo>
                  <a:pt x="9603" y="3268"/>
                </a:moveTo>
                <a:cubicBezTo>
                  <a:pt x="9560" y="3268"/>
                  <a:pt x="9517" y="3285"/>
                  <a:pt x="9483" y="3318"/>
                </a:cubicBezTo>
                <a:cubicBezTo>
                  <a:pt x="9417" y="3383"/>
                  <a:pt x="9417" y="3490"/>
                  <a:pt x="9483" y="3556"/>
                </a:cubicBezTo>
                <a:cubicBezTo>
                  <a:pt x="9550" y="3622"/>
                  <a:pt x="9657" y="3622"/>
                  <a:pt x="9724" y="3556"/>
                </a:cubicBezTo>
                <a:cubicBezTo>
                  <a:pt x="9790" y="3490"/>
                  <a:pt x="9790" y="3383"/>
                  <a:pt x="9724" y="3318"/>
                </a:cubicBezTo>
                <a:cubicBezTo>
                  <a:pt x="9690" y="3285"/>
                  <a:pt x="9647" y="3268"/>
                  <a:pt x="9603" y="3268"/>
                </a:cubicBezTo>
                <a:close/>
                <a:moveTo>
                  <a:pt x="10390" y="3268"/>
                </a:moveTo>
                <a:cubicBezTo>
                  <a:pt x="10346" y="3268"/>
                  <a:pt x="10303" y="3285"/>
                  <a:pt x="10270" y="3318"/>
                </a:cubicBezTo>
                <a:cubicBezTo>
                  <a:pt x="10203" y="3383"/>
                  <a:pt x="10203" y="3490"/>
                  <a:pt x="10270" y="3556"/>
                </a:cubicBezTo>
                <a:cubicBezTo>
                  <a:pt x="10336" y="3622"/>
                  <a:pt x="10444" y="3622"/>
                  <a:pt x="10510" y="3556"/>
                </a:cubicBezTo>
                <a:cubicBezTo>
                  <a:pt x="10576" y="3490"/>
                  <a:pt x="10576" y="3383"/>
                  <a:pt x="10510" y="3318"/>
                </a:cubicBezTo>
                <a:cubicBezTo>
                  <a:pt x="10477" y="3285"/>
                  <a:pt x="10433" y="3268"/>
                  <a:pt x="10390" y="3268"/>
                </a:cubicBezTo>
                <a:close/>
                <a:moveTo>
                  <a:pt x="11176" y="3268"/>
                </a:moveTo>
                <a:cubicBezTo>
                  <a:pt x="11132" y="3268"/>
                  <a:pt x="11089" y="3285"/>
                  <a:pt x="11055" y="3318"/>
                </a:cubicBezTo>
                <a:cubicBezTo>
                  <a:pt x="10989" y="3383"/>
                  <a:pt x="10989" y="3490"/>
                  <a:pt x="11055" y="3556"/>
                </a:cubicBezTo>
                <a:cubicBezTo>
                  <a:pt x="11122" y="3622"/>
                  <a:pt x="11230" y="3622"/>
                  <a:pt x="11296" y="3556"/>
                </a:cubicBezTo>
                <a:cubicBezTo>
                  <a:pt x="11363" y="3490"/>
                  <a:pt x="11363" y="3383"/>
                  <a:pt x="11296" y="3318"/>
                </a:cubicBezTo>
                <a:cubicBezTo>
                  <a:pt x="11263" y="3285"/>
                  <a:pt x="11219" y="3268"/>
                  <a:pt x="11176" y="3268"/>
                </a:cubicBezTo>
                <a:close/>
                <a:moveTo>
                  <a:pt x="11962" y="3268"/>
                </a:moveTo>
                <a:cubicBezTo>
                  <a:pt x="11919" y="3268"/>
                  <a:pt x="11875" y="3285"/>
                  <a:pt x="11842" y="3318"/>
                </a:cubicBezTo>
                <a:cubicBezTo>
                  <a:pt x="11775" y="3383"/>
                  <a:pt x="11775" y="3490"/>
                  <a:pt x="11842" y="3556"/>
                </a:cubicBezTo>
                <a:cubicBezTo>
                  <a:pt x="11908" y="3622"/>
                  <a:pt x="12016" y="3622"/>
                  <a:pt x="12083" y="3556"/>
                </a:cubicBezTo>
                <a:cubicBezTo>
                  <a:pt x="12149" y="3490"/>
                  <a:pt x="12149" y="3383"/>
                  <a:pt x="12083" y="3318"/>
                </a:cubicBezTo>
                <a:cubicBezTo>
                  <a:pt x="12049" y="3285"/>
                  <a:pt x="12006" y="3268"/>
                  <a:pt x="11962" y="3268"/>
                </a:cubicBezTo>
                <a:close/>
                <a:moveTo>
                  <a:pt x="12748" y="3268"/>
                </a:moveTo>
                <a:cubicBezTo>
                  <a:pt x="12705" y="3268"/>
                  <a:pt x="12661" y="3285"/>
                  <a:pt x="12628" y="3318"/>
                </a:cubicBezTo>
                <a:cubicBezTo>
                  <a:pt x="12562" y="3383"/>
                  <a:pt x="12562" y="3490"/>
                  <a:pt x="12628" y="3556"/>
                </a:cubicBezTo>
                <a:cubicBezTo>
                  <a:pt x="12694" y="3622"/>
                  <a:pt x="12802" y="3622"/>
                  <a:pt x="12868" y="3556"/>
                </a:cubicBezTo>
                <a:cubicBezTo>
                  <a:pt x="12935" y="3490"/>
                  <a:pt x="12935" y="3383"/>
                  <a:pt x="12868" y="3318"/>
                </a:cubicBezTo>
                <a:cubicBezTo>
                  <a:pt x="12835" y="3285"/>
                  <a:pt x="12792" y="3268"/>
                  <a:pt x="12748" y="3268"/>
                </a:cubicBezTo>
                <a:close/>
                <a:moveTo>
                  <a:pt x="13535" y="3268"/>
                </a:moveTo>
                <a:cubicBezTo>
                  <a:pt x="13491" y="3268"/>
                  <a:pt x="13447" y="3285"/>
                  <a:pt x="13414" y="3318"/>
                </a:cubicBezTo>
                <a:cubicBezTo>
                  <a:pt x="13348" y="3383"/>
                  <a:pt x="13348" y="3490"/>
                  <a:pt x="13414" y="3556"/>
                </a:cubicBezTo>
                <a:cubicBezTo>
                  <a:pt x="13481" y="3622"/>
                  <a:pt x="13588" y="3622"/>
                  <a:pt x="13654" y="3556"/>
                </a:cubicBezTo>
                <a:cubicBezTo>
                  <a:pt x="13721" y="3490"/>
                  <a:pt x="13721" y="3383"/>
                  <a:pt x="13654" y="3318"/>
                </a:cubicBezTo>
                <a:cubicBezTo>
                  <a:pt x="13621" y="3285"/>
                  <a:pt x="13578" y="3268"/>
                  <a:pt x="13535" y="3268"/>
                </a:cubicBezTo>
                <a:close/>
                <a:moveTo>
                  <a:pt x="14320" y="3268"/>
                </a:moveTo>
                <a:cubicBezTo>
                  <a:pt x="14277" y="3268"/>
                  <a:pt x="14234" y="3285"/>
                  <a:pt x="14201" y="3318"/>
                </a:cubicBezTo>
                <a:cubicBezTo>
                  <a:pt x="14134" y="3383"/>
                  <a:pt x="14134" y="3490"/>
                  <a:pt x="14201" y="3556"/>
                </a:cubicBezTo>
                <a:cubicBezTo>
                  <a:pt x="14267" y="3622"/>
                  <a:pt x="14374" y="3622"/>
                  <a:pt x="14441" y="3556"/>
                </a:cubicBezTo>
                <a:cubicBezTo>
                  <a:pt x="14507" y="3490"/>
                  <a:pt x="14507" y="3383"/>
                  <a:pt x="14441" y="3318"/>
                </a:cubicBezTo>
                <a:cubicBezTo>
                  <a:pt x="14408" y="3285"/>
                  <a:pt x="14364" y="3268"/>
                  <a:pt x="14320" y="3268"/>
                </a:cubicBezTo>
                <a:close/>
                <a:moveTo>
                  <a:pt x="15107" y="3268"/>
                </a:moveTo>
                <a:cubicBezTo>
                  <a:pt x="15063" y="3268"/>
                  <a:pt x="15019" y="3285"/>
                  <a:pt x="14986" y="3318"/>
                </a:cubicBezTo>
                <a:cubicBezTo>
                  <a:pt x="14920" y="3383"/>
                  <a:pt x="14920" y="3490"/>
                  <a:pt x="14986" y="3556"/>
                </a:cubicBezTo>
                <a:cubicBezTo>
                  <a:pt x="15053" y="3622"/>
                  <a:pt x="15161" y="3622"/>
                  <a:pt x="15227" y="3556"/>
                </a:cubicBezTo>
                <a:cubicBezTo>
                  <a:pt x="15293" y="3490"/>
                  <a:pt x="15293" y="3383"/>
                  <a:pt x="15227" y="3318"/>
                </a:cubicBezTo>
                <a:cubicBezTo>
                  <a:pt x="15194" y="3285"/>
                  <a:pt x="15150" y="3268"/>
                  <a:pt x="15107" y="3268"/>
                </a:cubicBezTo>
                <a:close/>
                <a:moveTo>
                  <a:pt x="15893" y="3268"/>
                </a:moveTo>
                <a:cubicBezTo>
                  <a:pt x="15849" y="3268"/>
                  <a:pt x="15806" y="3285"/>
                  <a:pt x="15772" y="3318"/>
                </a:cubicBezTo>
                <a:cubicBezTo>
                  <a:pt x="15706" y="3383"/>
                  <a:pt x="15706" y="3490"/>
                  <a:pt x="15772" y="3556"/>
                </a:cubicBezTo>
                <a:cubicBezTo>
                  <a:pt x="15839" y="3622"/>
                  <a:pt x="15947" y="3622"/>
                  <a:pt x="16013" y="3556"/>
                </a:cubicBezTo>
                <a:cubicBezTo>
                  <a:pt x="16080" y="3490"/>
                  <a:pt x="16080" y="3383"/>
                  <a:pt x="16013" y="3318"/>
                </a:cubicBezTo>
                <a:cubicBezTo>
                  <a:pt x="15980" y="3285"/>
                  <a:pt x="15936" y="3268"/>
                  <a:pt x="15893" y="3268"/>
                </a:cubicBezTo>
                <a:close/>
                <a:moveTo>
                  <a:pt x="16679" y="3268"/>
                </a:moveTo>
                <a:cubicBezTo>
                  <a:pt x="16636" y="3268"/>
                  <a:pt x="16592" y="3285"/>
                  <a:pt x="16559" y="3318"/>
                </a:cubicBezTo>
                <a:cubicBezTo>
                  <a:pt x="16492" y="3383"/>
                  <a:pt x="16492" y="3490"/>
                  <a:pt x="16559" y="3556"/>
                </a:cubicBezTo>
                <a:cubicBezTo>
                  <a:pt x="16625" y="3622"/>
                  <a:pt x="16733" y="3622"/>
                  <a:pt x="16800" y="3556"/>
                </a:cubicBezTo>
                <a:cubicBezTo>
                  <a:pt x="16866" y="3490"/>
                  <a:pt x="16866" y="3383"/>
                  <a:pt x="16800" y="3318"/>
                </a:cubicBezTo>
                <a:cubicBezTo>
                  <a:pt x="16766" y="3285"/>
                  <a:pt x="16723" y="3268"/>
                  <a:pt x="16679" y="3268"/>
                </a:cubicBezTo>
                <a:close/>
                <a:moveTo>
                  <a:pt x="17465" y="3268"/>
                </a:moveTo>
                <a:cubicBezTo>
                  <a:pt x="17422" y="3268"/>
                  <a:pt x="17378" y="3285"/>
                  <a:pt x="17345" y="3318"/>
                </a:cubicBezTo>
                <a:cubicBezTo>
                  <a:pt x="17279" y="3383"/>
                  <a:pt x="17279" y="3490"/>
                  <a:pt x="17345" y="3556"/>
                </a:cubicBezTo>
                <a:cubicBezTo>
                  <a:pt x="17411" y="3622"/>
                  <a:pt x="17519" y="3622"/>
                  <a:pt x="17585" y="3556"/>
                </a:cubicBezTo>
                <a:cubicBezTo>
                  <a:pt x="17652" y="3490"/>
                  <a:pt x="17652" y="3383"/>
                  <a:pt x="17585" y="3318"/>
                </a:cubicBezTo>
                <a:cubicBezTo>
                  <a:pt x="17552" y="3285"/>
                  <a:pt x="17509" y="3268"/>
                  <a:pt x="17465" y="3268"/>
                </a:cubicBezTo>
                <a:close/>
                <a:moveTo>
                  <a:pt x="18252" y="3268"/>
                </a:moveTo>
                <a:cubicBezTo>
                  <a:pt x="18208" y="3268"/>
                  <a:pt x="18165" y="3285"/>
                  <a:pt x="18131" y="3318"/>
                </a:cubicBezTo>
                <a:cubicBezTo>
                  <a:pt x="18065" y="3383"/>
                  <a:pt x="18065" y="3490"/>
                  <a:pt x="18131" y="3556"/>
                </a:cubicBezTo>
                <a:cubicBezTo>
                  <a:pt x="18198" y="3622"/>
                  <a:pt x="18305" y="3622"/>
                  <a:pt x="18371" y="3556"/>
                </a:cubicBezTo>
                <a:cubicBezTo>
                  <a:pt x="18438" y="3490"/>
                  <a:pt x="18438" y="3383"/>
                  <a:pt x="18371" y="3318"/>
                </a:cubicBezTo>
                <a:cubicBezTo>
                  <a:pt x="18338" y="3285"/>
                  <a:pt x="18295" y="3268"/>
                  <a:pt x="18252" y="3268"/>
                </a:cubicBezTo>
                <a:close/>
                <a:moveTo>
                  <a:pt x="19037" y="3268"/>
                </a:moveTo>
                <a:cubicBezTo>
                  <a:pt x="18994" y="3268"/>
                  <a:pt x="18951" y="3285"/>
                  <a:pt x="18918" y="3318"/>
                </a:cubicBezTo>
                <a:cubicBezTo>
                  <a:pt x="18851" y="3383"/>
                  <a:pt x="18851" y="3490"/>
                  <a:pt x="18918" y="3556"/>
                </a:cubicBezTo>
                <a:cubicBezTo>
                  <a:pt x="18984" y="3622"/>
                  <a:pt x="19091" y="3622"/>
                  <a:pt x="19158" y="3556"/>
                </a:cubicBezTo>
                <a:cubicBezTo>
                  <a:pt x="19224" y="3490"/>
                  <a:pt x="19224" y="3383"/>
                  <a:pt x="19158" y="3318"/>
                </a:cubicBezTo>
                <a:cubicBezTo>
                  <a:pt x="19125" y="3285"/>
                  <a:pt x="19081" y="3268"/>
                  <a:pt x="19037" y="3268"/>
                </a:cubicBezTo>
                <a:close/>
                <a:moveTo>
                  <a:pt x="19824" y="3268"/>
                </a:moveTo>
                <a:cubicBezTo>
                  <a:pt x="19780" y="3268"/>
                  <a:pt x="19736" y="3285"/>
                  <a:pt x="19703" y="3318"/>
                </a:cubicBezTo>
                <a:cubicBezTo>
                  <a:pt x="19637" y="3383"/>
                  <a:pt x="19637" y="3490"/>
                  <a:pt x="19703" y="3556"/>
                </a:cubicBezTo>
                <a:cubicBezTo>
                  <a:pt x="19770" y="3622"/>
                  <a:pt x="19878" y="3622"/>
                  <a:pt x="19944" y="3556"/>
                </a:cubicBezTo>
                <a:cubicBezTo>
                  <a:pt x="20010" y="3490"/>
                  <a:pt x="20010" y="3383"/>
                  <a:pt x="19944" y="3318"/>
                </a:cubicBezTo>
                <a:cubicBezTo>
                  <a:pt x="19911" y="3285"/>
                  <a:pt x="19867" y="3268"/>
                  <a:pt x="19824" y="3268"/>
                </a:cubicBezTo>
                <a:close/>
                <a:moveTo>
                  <a:pt x="20610" y="3268"/>
                </a:moveTo>
                <a:cubicBezTo>
                  <a:pt x="20566" y="3268"/>
                  <a:pt x="20523" y="3285"/>
                  <a:pt x="20490" y="3318"/>
                </a:cubicBezTo>
                <a:cubicBezTo>
                  <a:pt x="20423" y="3383"/>
                  <a:pt x="20423" y="3490"/>
                  <a:pt x="20490" y="3556"/>
                </a:cubicBezTo>
                <a:cubicBezTo>
                  <a:pt x="20556" y="3622"/>
                  <a:pt x="20664" y="3622"/>
                  <a:pt x="20730" y="3556"/>
                </a:cubicBezTo>
                <a:cubicBezTo>
                  <a:pt x="20797" y="3490"/>
                  <a:pt x="20797" y="3383"/>
                  <a:pt x="20730" y="3318"/>
                </a:cubicBezTo>
                <a:cubicBezTo>
                  <a:pt x="20697" y="3285"/>
                  <a:pt x="20653" y="3268"/>
                  <a:pt x="20610" y="3268"/>
                </a:cubicBezTo>
                <a:close/>
                <a:moveTo>
                  <a:pt x="21396" y="3268"/>
                </a:moveTo>
                <a:cubicBezTo>
                  <a:pt x="21353" y="3268"/>
                  <a:pt x="21309" y="3285"/>
                  <a:pt x="21276" y="3318"/>
                </a:cubicBezTo>
                <a:cubicBezTo>
                  <a:pt x="21209" y="3383"/>
                  <a:pt x="21209" y="3490"/>
                  <a:pt x="21276" y="3556"/>
                </a:cubicBezTo>
                <a:cubicBezTo>
                  <a:pt x="21342" y="3622"/>
                  <a:pt x="21450" y="3622"/>
                  <a:pt x="21517" y="3556"/>
                </a:cubicBezTo>
                <a:cubicBezTo>
                  <a:pt x="21583" y="3490"/>
                  <a:pt x="21583" y="3383"/>
                  <a:pt x="21517" y="3318"/>
                </a:cubicBezTo>
                <a:cubicBezTo>
                  <a:pt x="21483" y="3285"/>
                  <a:pt x="21440" y="3268"/>
                  <a:pt x="21396" y="3268"/>
                </a:cubicBezTo>
                <a:close/>
                <a:moveTo>
                  <a:pt x="169" y="4086"/>
                </a:moveTo>
                <a:cubicBezTo>
                  <a:pt x="126" y="4086"/>
                  <a:pt x="83" y="4102"/>
                  <a:pt x="49" y="4135"/>
                </a:cubicBezTo>
                <a:cubicBezTo>
                  <a:pt x="-17" y="4200"/>
                  <a:pt x="-17" y="4307"/>
                  <a:pt x="49" y="4373"/>
                </a:cubicBezTo>
                <a:cubicBezTo>
                  <a:pt x="116" y="4439"/>
                  <a:pt x="223" y="4439"/>
                  <a:pt x="290" y="4373"/>
                </a:cubicBezTo>
                <a:cubicBezTo>
                  <a:pt x="356" y="4307"/>
                  <a:pt x="356" y="4200"/>
                  <a:pt x="290" y="4135"/>
                </a:cubicBezTo>
                <a:cubicBezTo>
                  <a:pt x="256" y="4102"/>
                  <a:pt x="213" y="4086"/>
                  <a:pt x="169" y="4086"/>
                </a:cubicBezTo>
                <a:close/>
                <a:moveTo>
                  <a:pt x="955" y="4086"/>
                </a:moveTo>
                <a:cubicBezTo>
                  <a:pt x="912" y="4086"/>
                  <a:pt x="869" y="4102"/>
                  <a:pt x="836" y="4135"/>
                </a:cubicBezTo>
                <a:cubicBezTo>
                  <a:pt x="769" y="4200"/>
                  <a:pt x="769" y="4307"/>
                  <a:pt x="836" y="4373"/>
                </a:cubicBezTo>
                <a:cubicBezTo>
                  <a:pt x="902" y="4439"/>
                  <a:pt x="1009" y="4439"/>
                  <a:pt x="1076" y="4373"/>
                </a:cubicBezTo>
                <a:cubicBezTo>
                  <a:pt x="1142" y="4307"/>
                  <a:pt x="1142" y="4200"/>
                  <a:pt x="1076" y="4135"/>
                </a:cubicBezTo>
                <a:cubicBezTo>
                  <a:pt x="1043" y="4102"/>
                  <a:pt x="999" y="4086"/>
                  <a:pt x="955" y="4086"/>
                </a:cubicBezTo>
                <a:close/>
                <a:moveTo>
                  <a:pt x="1742" y="4086"/>
                </a:moveTo>
                <a:cubicBezTo>
                  <a:pt x="1698" y="4086"/>
                  <a:pt x="1654" y="4102"/>
                  <a:pt x="1621" y="4135"/>
                </a:cubicBezTo>
                <a:cubicBezTo>
                  <a:pt x="1555" y="4200"/>
                  <a:pt x="1555" y="4307"/>
                  <a:pt x="1621" y="4373"/>
                </a:cubicBezTo>
                <a:cubicBezTo>
                  <a:pt x="1688" y="4439"/>
                  <a:pt x="1796" y="4439"/>
                  <a:pt x="1862" y="4373"/>
                </a:cubicBezTo>
                <a:cubicBezTo>
                  <a:pt x="1928" y="4307"/>
                  <a:pt x="1928" y="4200"/>
                  <a:pt x="1862" y="4135"/>
                </a:cubicBezTo>
                <a:cubicBezTo>
                  <a:pt x="1829" y="4102"/>
                  <a:pt x="1785" y="4086"/>
                  <a:pt x="1742" y="4086"/>
                </a:cubicBezTo>
                <a:close/>
                <a:moveTo>
                  <a:pt x="2528" y="4086"/>
                </a:moveTo>
                <a:cubicBezTo>
                  <a:pt x="2484" y="4086"/>
                  <a:pt x="2441" y="4102"/>
                  <a:pt x="2408" y="4135"/>
                </a:cubicBezTo>
                <a:cubicBezTo>
                  <a:pt x="2341" y="4200"/>
                  <a:pt x="2341" y="4307"/>
                  <a:pt x="2408" y="4373"/>
                </a:cubicBezTo>
                <a:cubicBezTo>
                  <a:pt x="2474" y="4439"/>
                  <a:pt x="2582" y="4439"/>
                  <a:pt x="2648" y="4373"/>
                </a:cubicBezTo>
                <a:cubicBezTo>
                  <a:pt x="2715" y="4307"/>
                  <a:pt x="2715" y="4200"/>
                  <a:pt x="2648" y="4135"/>
                </a:cubicBezTo>
                <a:cubicBezTo>
                  <a:pt x="2615" y="4102"/>
                  <a:pt x="2571" y="4086"/>
                  <a:pt x="2528" y="4086"/>
                </a:cubicBezTo>
                <a:close/>
                <a:moveTo>
                  <a:pt x="3314" y="4086"/>
                </a:moveTo>
                <a:cubicBezTo>
                  <a:pt x="3271" y="4086"/>
                  <a:pt x="3227" y="4102"/>
                  <a:pt x="3194" y="4135"/>
                </a:cubicBezTo>
                <a:cubicBezTo>
                  <a:pt x="3127" y="4200"/>
                  <a:pt x="3127" y="4307"/>
                  <a:pt x="3194" y="4373"/>
                </a:cubicBezTo>
                <a:cubicBezTo>
                  <a:pt x="3260" y="4439"/>
                  <a:pt x="3368" y="4439"/>
                  <a:pt x="3434" y="4373"/>
                </a:cubicBezTo>
                <a:cubicBezTo>
                  <a:pt x="3500" y="4307"/>
                  <a:pt x="3500" y="4200"/>
                  <a:pt x="3434" y="4135"/>
                </a:cubicBezTo>
                <a:cubicBezTo>
                  <a:pt x="3401" y="4102"/>
                  <a:pt x="3358" y="4086"/>
                  <a:pt x="3314" y="4086"/>
                </a:cubicBezTo>
                <a:close/>
                <a:moveTo>
                  <a:pt x="4101" y="4086"/>
                </a:moveTo>
                <a:cubicBezTo>
                  <a:pt x="4057" y="4086"/>
                  <a:pt x="4013" y="4102"/>
                  <a:pt x="3980" y="4135"/>
                </a:cubicBezTo>
                <a:cubicBezTo>
                  <a:pt x="3914" y="4200"/>
                  <a:pt x="3914" y="4307"/>
                  <a:pt x="3980" y="4373"/>
                </a:cubicBezTo>
                <a:cubicBezTo>
                  <a:pt x="4047" y="4439"/>
                  <a:pt x="4154" y="4439"/>
                  <a:pt x="4220" y="4373"/>
                </a:cubicBezTo>
                <a:cubicBezTo>
                  <a:pt x="4287" y="4307"/>
                  <a:pt x="4287" y="4200"/>
                  <a:pt x="4220" y="4135"/>
                </a:cubicBezTo>
                <a:cubicBezTo>
                  <a:pt x="4187" y="4102"/>
                  <a:pt x="4144" y="4086"/>
                  <a:pt x="4101" y="4086"/>
                </a:cubicBezTo>
                <a:close/>
                <a:moveTo>
                  <a:pt x="4886" y="4086"/>
                </a:moveTo>
                <a:cubicBezTo>
                  <a:pt x="4843" y="4086"/>
                  <a:pt x="4800" y="4102"/>
                  <a:pt x="4766" y="4135"/>
                </a:cubicBezTo>
                <a:cubicBezTo>
                  <a:pt x="4700" y="4200"/>
                  <a:pt x="4700" y="4307"/>
                  <a:pt x="4766" y="4373"/>
                </a:cubicBezTo>
                <a:cubicBezTo>
                  <a:pt x="4833" y="4439"/>
                  <a:pt x="4940" y="4439"/>
                  <a:pt x="5007" y="4373"/>
                </a:cubicBezTo>
                <a:cubicBezTo>
                  <a:pt x="5073" y="4307"/>
                  <a:pt x="5073" y="4200"/>
                  <a:pt x="5007" y="4135"/>
                </a:cubicBezTo>
                <a:cubicBezTo>
                  <a:pt x="4973" y="4102"/>
                  <a:pt x="4930" y="4086"/>
                  <a:pt x="4886" y="4086"/>
                </a:cubicBezTo>
                <a:close/>
                <a:moveTo>
                  <a:pt x="5672" y="4086"/>
                </a:moveTo>
                <a:cubicBezTo>
                  <a:pt x="5629" y="4086"/>
                  <a:pt x="5586" y="4102"/>
                  <a:pt x="5553" y="4135"/>
                </a:cubicBezTo>
                <a:cubicBezTo>
                  <a:pt x="5486" y="4200"/>
                  <a:pt x="5486" y="4307"/>
                  <a:pt x="5553" y="4373"/>
                </a:cubicBezTo>
                <a:cubicBezTo>
                  <a:pt x="5619" y="4439"/>
                  <a:pt x="5726" y="4439"/>
                  <a:pt x="5793" y="4373"/>
                </a:cubicBezTo>
                <a:cubicBezTo>
                  <a:pt x="5859" y="4307"/>
                  <a:pt x="5859" y="4200"/>
                  <a:pt x="5793" y="4135"/>
                </a:cubicBezTo>
                <a:cubicBezTo>
                  <a:pt x="5760" y="4102"/>
                  <a:pt x="5716" y="4086"/>
                  <a:pt x="5672" y="4086"/>
                </a:cubicBezTo>
                <a:close/>
                <a:moveTo>
                  <a:pt x="6459" y="4086"/>
                </a:moveTo>
                <a:cubicBezTo>
                  <a:pt x="6415" y="4086"/>
                  <a:pt x="6372" y="4102"/>
                  <a:pt x="6338" y="4135"/>
                </a:cubicBezTo>
                <a:cubicBezTo>
                  <a:pt x="6272" y="4200"/>
                  <a:pt x="6272" y="4307"/>
                  <a:pt x="6338" y="4373"/>
                </a:cubicBezTo>
                <a:cubicBezTo>
                  <a:pt x="6405" y="4439"/>
                  <a:pt x="6513" y="4439"/>
                  <a:pt x="6579" y="4373"/>
                </a:cubicBezTo>
                <a:cubicBezTo>
                  <a:pt x="6646" y="4307"/>
                  <a:pt x="6646" y="4200"/>
                  <a:pt x="6579" y="4135"/>
                </a:cubicBezTo>
                <a:cubicBezTo>
                  <a:pt x="6546" y="4102"/>
                  <a:pt x="6502" y="4086"/>
                  <a:pt x="6459" y="4086"/>
                </a:cubicBezTo>
                <a:close/>
                <a:moveTo>
                  <a:pt x="7245" y="4086"/>
                </a:moveTo>
                <a:cubicBezTo>
                  <a:pt x="7202" y="4086"/>
                  <a:pt x="7158" y="4102"/>
                  <a:pt x="7125" y="4135"/>
                </a:cubicBezTo>
                <a:cubicBezTo>
                  <a:pt x="7058" y="4200"/>
                  <a:pt x="7058" y="4307"/>
                  <a:pt x="7125" y="4373"/>
                </a:cubicBezTo>
                <a:cubicBezTo>
                  <a:pt x="7191" y="4439"/>
                  <a:pt x="7299" y="4439"/>
                  <a:pt x="7365" y="4373"/>
                </a:cubicBezTo>
                <a:cubicBezTo>
                  <a:pt x="7432" y="4307"/>
                  <a:pt x="7432" y="4200"/>
                  <a:pt x="7365" y="4135"/>
                </a:cubicBezTo>
                <a:cubicBezTo>
                  <a:pt x="7332" y="4102"/>
                  <a:pt x="7289" y="4086"/>
                  <a:pt x="7245" y="4086"/>
                </a:cubicBezTo>
                <a:close/>
                <a:moveTo>
                  <a:pt x="8031" y="4086"/>
                </a:moveTo>
                <a:cubicBezTo>
                  <a:pt x="7988" y="4086"/>
                  <a:pt x="7944" y="4102"/>
                  <a:pt x="7911" y="4135"/>
                </a:cubicBezTo>
                <a:cubicBezTo>
                  <a:pt x="7845" y="4200"/>
                  <a:pt x="7845" y="4307"/>
                  <a:pt x="7911" y="4373"/>
                </a:cubicBezTo>
                <a:cubicBezTo>
                  <a:pt x="7977" y="4439"/>
                  <a:pt x="8085" y="4439"/>
                  <a:pt x="8151" y="4373"/>
                </a:cubicBezTo>
                <a:cubicBezTo>
                  <a:pt x="8217" y="4307"/>
                  <a:pt x="8217" y="4200"/>
                  <a:pt x="8151" y="4135"/>
                </a:cubicBezTo>
                <a:cubicBezTo>
                  <a:pt x="8118" y="4102"/>
                  <a:pt x="8075" y="4086"/>
                  <a:pt x="8031" y="4086"/>
                </a:cubicBezTo>
                <a:close/>
                <a:moveTo>
                  <a:pt x="8818" y="4086"/>
                </a:moveTo>
                <a:cubicBezTo>
                  <a:pt x="8774" y="4086"/>
                  <a:pt x="8730" y="4102"/>
                  <a:pt x="8697" y="4135"/>
                </a:cubicBezTo>
                <a:cubicBezTo>
                  <a:pt x="8631" y="4200"/>
                  <a:pt x="8631" y="4307"/>
                  <a:pt x="8697" y="4373"/>
                </a:cubicBezTo>
                <a:cubicBezTo>
                  <a:pt x="8764" y="4439"/>
                  <a:pt x="8871" y="4439"/>
                  <a:pt x="8937" y="4373"/>
                </a:cubicBezTo>
                <a:cubicBezTo>
                  <a:pt x="9004" y="4307"/>
                  <a:pt x="9004" y="4200"/>
                  <a:pt x="8937" y="4135"/>
                </a:cubicBezTo>
                <a:cubicBezTo>
                  <a:pt x="8904" y="4102"/>
                  <a:pt x="8861" y="4086"/>
                  <a:pt x="8818" y="4086"/>
                </a:cubicBezTo>
                <a:close/>
                <a:moveTo>
                  <a:pt x="9603" y="4086"/>
                </a:moveTo>
                <a:cubicBezTo>
                  <a:pt x="9560" y="4086"/>
                  <a:pt x="9517" y="4102"/>
                  <a:pt x="9483" y="4135"/>
                </a:cubicBezTo>
                <a:cubicBezTo>
                  <a:pt x="9417" y="4200"/>
                  <a:pt x="9417" y="4307"/>
                  <a:pt x="9483" y="4373"/>
                </a:cubicBezTo>
                <a:cubicBezTo>
                  <a:pt x="9550" y="4439"/>
                  <a:pt x="9657" y="4439"/>
                  <a:pt x="9724" y="4373"/>
                </a:cubicBezTo>
                <a:cubicBezTo>
                  <a:pt x="9790" y="4307"/>
                  <a:pt x="9790" y="4200"/>
                  <a:pt x="9724" y="4135"/>
                </a:cubicBezTo>
                <a:cubicBezTo>
                  <a:pt x="9690" y="4102"/>
                  <a:pt x="9647" y="4086"/>
                  <a:pt x="9603" y="4086"/>
                </a:cubicBezTo>
                <a:close/>
                <a:moveTo>
                  <a:pt x="10390" y="4086"/>
                </a:moveTo>
                <a:cubicBezTo>
                  <a:pt x="10346" y="4086"/>
                  <a:pt x="10303" y="4102"/>
                  <a:pt x="10270" y="4135"/>
                </a:cubicBezTo>
                <a:cubicBezTo>
                  <a:pt x="10203" y="4200"/>
                  <a:pt x="10203" y="4307"/>
                  <a:pt x="10270" y="4373"/>
                </a:cubicBezTo>
                <a:cubicBezTo>
                  <a:pt x="10336" y="4439"/>
                  <a:pt x="10444" y="4439"/>
                  <a:pt x="10510" y="4373"/>
                </a:cubicBezTo>
                <a:cubicBezTo>
                  <a:pt x="10576" y="4307"/>
                  <a:pt x="10576" y="4200"/>
                  <a:pt x="10510" y="4135"/>
                </a:cubicBezTo>
                <a:cubicBezTo>
                  <a:pt x="10477" y="4102"/>
                  <a:pt x="10433" y="4086"/>
                  <a:pt x="10390" y="4086"/>
                </a:cubicBezTo>
                <a:close/>
                <a:moveTo>
                  <a:pt x="11176" y="4086"/>
                </a:moveTo>
                <a:cubicBezTo>
                  <a:pt x="11132" y="4086"/>
                  <a:pt x="11089" y="4102"/>
                  <a:pt x="11055" y="4135"/>
                </a:cubicBezTo>
                <a:cubicBezTo>
                  <a:pt x="10989" y="4200"/>
                  <a:pt x="10989" y="4307"/>
                  <a:pt x="11055" y="4373"/>
                </a:cubicBezTo>
                <a:cubicBezTo>
                  <a:pt x="11122" y="4439"/>
                  <a:pt x="11230" y="4439"/>
                  <a:pt x="11296" y="4373"/>
                </a:cubicBezTo>
                <a:cubicBezTo>
                  <a:pt x="11363" y="4307"/>
                  <a:pt x="11363" y="4200"/>
                  <a:pt x="11296" y="4135"/>
                </a:cubicBezTo>
                <a:cubicBezTo>
                  <a:pt x="11263" y="4102"/>
                  <a:pt x="11219" y="4086"/>
                  <a:pt x="11176" y="4086"/>
                </a:cubicBezTo>
                <a:close/>
                <a:moveTo>
                  <a:pt x="11962" y="4086"/>
                </a:moveTo>
                <a:cubicBezTo>
                  <a:pt x="11919" y="4086"/>
                  <a:pt x="11875" y="4102"/>
                  <a:pt x="11842" y="4135"/>
                </a:cubicBezTo>
                <a:cubicBezTo>
                  <a:pt x="11775" y="4200"/>
                  <a:pt x="11775" y="4307"/>
                  <a:pt x="11842" y="4373"/>
                </a:cubicBezTo>
                <a:cubicBezTo>
                  <a:pt x="11908" y="4439"/>
                  <a:pt x="12016" y="4439"/>
                  <a:pt x="12083" y="4373"/>
                </a:cubicBezTo>
                <a:cubicBezTo>
                  <a:pt x="12149" y="4307"/>
                  <a:pt x="12149" y="4200"/>
                  <a:pt x="12083" y="4135"/>
                </a:cubicBezTo>
                <a:cubicBezTo>
                  <a:pt x="12049" y="4102"/>
                  <a:pt x="12006" y="4086"/>
                  <a:pt x="11962" y="4086"/>
                </a:cubicBezTo>
                <a:close/>
                <a:moveTo>
                  <a:pt x="12748" y="4086"/>
                </a:moveTo>
                <a:cubicBezTo>
                  <a:pt x="12705" y="4086"/>
                  <a:pt x="12661" y="4102"/>
                  <a:pt x="12628" y="4135"/>
                </a:cubicBezTo>
                <a:cubicBezTo>
                  <a:pt x="12562" y="4200"/>
                  <a:pt x="12562" y="4307"/>
                  <a:pt x="12628" y="4373"/>
                </a:cubicBezTo>
                <a:cubicBezTo>
                  <a:pt x="12694" y="4439"/>
                  <a:pt x="12802" y="4439"/>
                  <a:pt x="12868" y="4373"/>
                </a:cubicBezTo>
                <a:cubicBezTo>
                  <a:pt x="12935" y="4307"/>
                  <a:pt x="12935" y="4200"/>
                  <a:pt x="12868" y="4135"/>
                </a:cubicBezTo>
                <a:cubicBezTo>
                  <a:pt x="12835" y="4102"/>
                  <a:pt x="12792" y="4086"/>
                  <a:pt x="12748" y="4086"/>
                </a:cubicBezTo>
                <a:close/>
                <a:moveTo>
                  <a:pt x="13535" y="4086"/>
                </a:moveTo>
                <a:cubicBezTo>
                  <a:pt x="13491" y="4086"/>
                  <a:pt x="13447" y="4102"/>
                  <a:pt x="13414" y="4135"/>
                </a:cubicBezTo>
                <a:cubicBezTo>
                  <a:pt x="13348" y="4200"/>
                  <a:pt x="13348" y="4307"/>
                  <a:pt x="13414" y="4373"/>
                </a:cubicBezTo>
                <a:cubicBezTo>
                  <a:pt x="13481" y="4439"/>
                  <a:pt x="13588" y="4439"/>
                  <a:pt x="13654" y="4373"/>
                </a:cubicBezTo>
                <a:cubicBezTo>
                  <a:pt x="13721" y="4307"/>
                  <a:pt x="13721" y="4200"/>
                  <a:pt x="13654" y="4135"/>
                </a:cubicBezTo>
                <a:cubicBezTo>
                  <a:pt x="13621" y="4102"/>
                  <a:pt x="13578" y="4086"/>
                  <a:pt x="13535" y="4086"/>
                </a:cubicBezTo>
                <a:close/>
                <a:moveTo>
                  <a:pt x="14320" y="4086"/>
                </a:moveTo>
                <a:cubicBezTo>
                  <a:pt x="14277" y="4086"/>
                  <a:pt x="14234" y="4102"/>
                  <a:pt x="14201" y="4135"/>
                </a:cubicBezTo>
                <a:cubicBezTo>
                  <a:pt x="14134" y="4200"/>
                  <a:pt x="14134" y="4307"/>
                  <a:pt x="14201" y="4373"/>
                </a:cubicBezTo>
                <a:cubicBezTo>
                  <a:pt x="14267" y="4439"/>
                  <a:pt x="14374" y="4439"/>
                  <a:pt x="14441" y="4373"/>
                </a:cubicBezTo>
                <a:cubicBezTo>
                  <a:pt x="14507" y="4307"/>
                  <a:pt x="14507" y="4200"/>
                  <a:pt x="14441" y="4135"/>
                </a:cubicBezTo>
                <a:cubicBezTo>
                  <a:pt x="14408" y="4102"/>
                  <a:pt x="14364" y="4086"/>
                  <a:pt x="14320" y="4086"/>
                </a:cubicBezTo>
                <a:close/>
                <a:moveTo>
                  <a:pt x="15107" y="4086"/>
                </a:moveTo>
                <a:cubicBezTo>
                  <a:pt x="15063" y="4086"/>
                  <a:pt x="15019" y="4102"/>
                  <a:pt x="14986" y="4135"/>
                </a:cubicBezTo>
                <a:cubicBezTo>
                  <a:pt x="14920" y="4200"/>
                  <a:pt x="14920" y="4307"/>
                  <a:pt x="14986" y="4373"/>
                </a:cubicBezTo>
                <a:cubicBezTo>
                  <a:pt x="15053" y="4439"/>
                  <a:pt x="15161" y="4439"/>
                  <a:pt x="15227" y="4373"/>
                </a:cubicBezTo>
                <a:cubicBezTo>
                  <a:pt x="15293" y="4307"/>
                  <a:pt x="15293" y="4200"/>
                  <a:pt x="15227" y="4135"/>
                </a:cubicBezTo>
                <a:cubicBezTo>
                  <a:pt x="15194" y="4102"/>
                  <a:pt x="15150" y="4086"/>
                  <a:pt x="15107" y="4086"/>
                </a:cubicBezTo>
                <a:close/>
                <a:moveTo>
                  <a:pt x="15893" y="4086"/>
                </a:moveTo>
                <a:cubicBezTo>
                  <a:pt x="15849" y="4086"/>
                  <a:pt x="15806" y="4102"/>
                  <a:pt x="15772" y="4135"/>
                </a:cubicBezTo>
                <a:cubicBezTo>
                  <a:pt x="15706" y="4200"/>
                  <a:pt x="15706" y="4307"/>
                  <a:pt x="15772" y="4373"/>
                </a:cubicBezTo>
                <a:cubicBezTo>
                  <a:pt x="15839" y="4439"/>
                  <a:pt x="15947" y="4439"/>
                  <a:pt x="16013" y="4373"/>
                </a:cubicBezTo>
                <a:cubicBezTo>
                  <a:pt x="16080" y="4307"/>
                  <a:pt x="16080" y="4200"/>
                  <a:pt x="16013" y="4135"/>
                </a:cubicBezTo>
                <a:cubicBezTo>
                  <a:pt x="15980" y="4102"/>
                  <a:pt x="15936" y="4086"/>
                  <a:pt x="15893" y="4086"/>
                </a:cubicBezTo>
                <a:close/>
                <a:moveTo>
                  <a:pt x="16679" y="4086"/>
                </a:moveTo>
                <a:cubicBezTo>
                  <a:pt x="16636" y="4086"/>
                  <a:pt x="16592" y="4102"/>
                  <a:pt x="16559" y="4135"/>
                </a:cubicBezTo>
                <a:cubicBezTo>
                  <a:pt x="16492" y="4200"/>
                  <a:pt x="16492" y="4307"/>
                  <a:pt x="16559" y="4373"/>
                </a:cubicBezTo>
                <a:cubicBezTo>
                  <a:pt x="16625" y="4439"/>
                  <a:pt x="16733" y="4439"/>
                  <a:pt x="16800" y="4373"/>
                </a:cubicBezTo>
                <a:cubicBezTo>
                  <a:pt x="16866" y="4307"/>
                  <a:pt x="16866" y="4200"/>
                  <a:pt x="16800" y="4135"/>
                </a:cubicBezTo>
                <a:cubicBezTo>
                  <a:pt x="16766" y="4102"/>
                  <a:pt x="16723" y="4086"/>
                  <a:pt x="16679" y="4086"/>
                </a:cubicBezTo>
                <a:close/>
                <a:moveTo>
                  <a:pt x="17465" y="4086"/>
                </a:moveTo>
                <a:cubicBezTo>
                  <a:pt x="17422" y="4086"/>
                  <a:pt x="17378" y="4102"/>
                  <a:pt x="17345" y="4135"/>
                </a:cubicBezTo>
                <a:cubicBezTo>
                  <a:pt x="17279" y="4200"/>
                  <a:pt x="17279" y="4307"/>
                  <a:pt x="17345" y="4373"/>
                </a:cubicBezTo>
                <a:cubicBezTo>
                  <a:pt x="17411" y="4439"/>
                  <a:pt x="17519" y="4439"/>
                  <a:pt x="17585" y="4373"/>
                </a:cubicBezTo>
                <a:cubicBezTo>
                  <a:pt x="17652" y="4307"/>
                  <a:pt x="17652" y="4200"/>
                  <a:pt x="17585" y="4135"/>
                </a:cubicBezTo>
                <a:cubicBezTo>
                  <a:pt x="17552" y="4102"/>
                  <a:pt x="17509" y="4086"/>
                  <a:pt x="17465" y="4086"/>
                </a:cubicBezTo>
                <a:close/>
                <a:moveTo>
                  <a:pt x="18252" y="4086"/>
                </a:moveTo>
                <a:cubicBezTo>
                  <a:pt x="18208" y="4086"/>
                  <a:pt x="18165" y="4102"/>
                  <a:pt x="18131" y="4135"/>
                </a:cubicBezTo>
                <a:cubicBezTo>
                  <a:pt x="18065" y="4200"/>
                  <a:pt x="18065" y="4307"/>
                  <a:pt x="18131" y="4373"/>
                </a:cubicBezTo>
                <a:cubicBezTo>
                  <a:pt x="18198" y="4439"/>
                  <a:pt x="18305" y="4439"/>
                  <a:pt x="18371" y="4373"/>
                </a:cubicBezTo>
                <a:cubicBezTo>
                  <a:pt x="18438" y="4307"/>
                  <a:pt x="18438" y="4200"/>
                  <a:pt x="18371" y="4135"/>
                </a:cubicBezTo>
                <a:cubicBezTo>
                  <a:pt x="18338" y="4102"/>
                  <a:pt x="18295" y="4086"/>
                  <a:pt x="18252" y="4086"/>
                </a:cubicBezTo>
                <a:close/>
                <a:moveTo>
                  <a:pt x="19037" y="4086"/>
                </a:moveTo>
                <a:cubicBezTo>
                  <a:pt x="18994" y="4086"/>
                  <a:pt x="18951" y="4102"/>
                  <a:pt x="18918" y="4135"/>
                </a:cubicBezTo>
                <a:cubicBezTo>
                  <a:pt x="18851" y="4200"/>
                  <a:pt x="18851" y="4307"/>
                  <a:pt x="18918" y="4373"/>
                </a:cubicBezTo>
                <a:cubicBezTo>
                  <a:pt x="18984" y="4439"/>
                  <a:pt x="19091" y="4439"/>
                  <a:pt x="19158" y="4373"/>
                </a:cubicBezTo>
                <a:cubicBezTo>
                  <a:pt x="19224" y="4307"/>
                  <a:pt x="19224" y="4200"/>
                  <a:pt x="19158" y="4135"/>
                </a:cubicBezTo>
                <a:cubicBezTo>
                  <a:pt x="19125" y="4102"/>
                  <a:pt x="19081" y="4086"/>
                  <a:pt x="19037" y="4086"/>
                </a:cubicBezTo>
                <a:close/>
                <a:moveTo>
                  <a:pt x="19824" y="4086"/>
                </a:moveTo>
                <a:cubicBezTo>
                  <a:pt x="19780" y="4086"/>
                  <a:pt x="19736" y="4102"/>
                  <a:pt x="19703" y="4135"/>
                </a:cubicBezTo>
                <a:cubicBezTo>
                  <a:pt x="19637" y="4200"/>
                  <a:pt x="19637" y="4307"/>
                  <a:pt x="19703" y="4373"/>
                </a:cubicBezTo>
                <a:cubicBezTo>
                  <a:pt x="19770" y="4439"/>
                  <a:pt x="19878" y="4439"/>
                  <a:pt x="19944" y="4373"/>
                </a:cubicBezTo>
                <a:cubicBezTo>
                  <a:pt x="20010" y="4307"/>
                  <a:pt x="20010" y="4200"/>
                  <a:pt x="19944" y="4135"/>
                </a:cubicBezTo>
                <a:cubicBezTo>
                  <a:pt x="19911" y="4102"/>
                  <a:pt x="19867" y="4086"/>
                  <a:pt x="19824" y="4086"/>
                </a:cubicBezTo>
                <a:close/>
                <a:moveTo>
                  <a:pt x="20610" y="4086"/>
                </a:moveTo>
                <a:cubicBezTo>
                  <a:pt x="20566" y="4086"/>
                  <a:pt x="20523" y="4102"/>
                  <a:pt x="20490" y="4135"/>
                </a:cubicBezTo>
                <a:cubicBezTo>
                  <a:pt x="20423" y="4200"/>
                  <a:pt x="20423" y="4307"/>
                  <a:pt x="20490" y="4373"/>
                </a:cubicBezTo>
                <a:cubicBezTo>
                  <a:pt x="20556" y="4439"/>
                  <a:pt x="20664" y="4439"/>
                  <a:pt x="20730" y="4373"/>
                </a:cubicBezTo>
                <a:cubicBezTo>
                  <a:pt x="20797" y="4307"/>
                  <a:pt x="20797" y="4200"/>
                  <a:pt x="20730" y="4135"/>
                </a:cubicBezTo>
                <a:cubicBezTo>
                  <a:pt x="20697" y="4102"/>
                  <a:pt x="20653" y="4086"/>
                  <a:pt x="20610" y="4086"/>
                </a:cubicBezTo>
                <a:close/>
                <a:moveTo>
                  <a:pt x="21396" y="4086"/>
                </a:moveTo>
                <a:cubicBezTo>
                  <a:pt x="21353" y="4086"/>
                  <a:pt x="21309" y="4102"/>
                  <a:pt x="21276" y="4135"/>
                </a:cubicBezTo>
                <a:cubicBezTo>
                  <a:pt x="21209" y="4200"/>
                  <a:pt x="21209" y="4307"/>
                  <a:pt x="21276" y="4373"/>
                </a:cubicBezTo>
                <a:cubicBezTo>
                  <a:pt x="21342" y="4439"/>
                  <a:pt x="21450" y="4439"/>
                  <a:pt x="21517" y="4373"/>
                </a:cubicBezTo>
                <a:cubicBezTo>
                  <a:pt x="21583" y="4307"/>
                  <a:pt x="21583" y="4200"/>
                  <a:pt x="21517" y="4135"/>
                </a:cubicBezTo>
                <a:cubicBezTo>
                  <a:pt x="21483" y="4102"/>
                  <a:pt x="21440" y="4086"/>
                  <a:pt x="21396" y="4086"/>
                </a:cubicBezTo>
                <a:close/>
                <a:moveTo>
                  <a:pt x="169" y="4903"/>
                </a:moveTo>
                <a:cubicBezTo>
                  <a:pt x="126" y="4903"/>
                  <a:pt x="83" y="4920"/>
                  <a:pt x="49" y="4952"/>
                </a:cubicBezTo>
                <a:cubicBezTo>
                  <a:pt x="-17" y="5018"/>
                  <a:pt x="-17" y="5124"/>
                  <a:pt x="49" y="5190"/>
                </a:cubicBezTo>
                <a:cubicBezTo>
                  <a:pt x="116" y="5256"/>
                  <a:pt x="223" y="5256"/>
                  <a:pt x="290" y="5190"/>
                </a:cubicBezTo>
                <a:cubicBezTo>
                  <a:pt x="356" y="5124"/>
                  <a:pt x="356" y="5018"/>
                  <a:pt x="290" y="4952"/>
                </a:cubicBezTo>
                <a:cubicBezTo>
                  <a:pt x="256" y="4920"/>
                  <a:pt x="213" y="4903"/>
                  <a:pt x="169" y="4903"/>
                </a:cubicBezTo>
                <a:close/>
                <a:moveTo>
                  <a:pt x="955" y="4903"/>
                </a:moveTo>
                <a:cubicBezTo>
                  <a:pt x="912" y="4903"/>
                  <a:pt x="869" y="4920"/>
                  <a:pt x="836" y="4952"/>
                </a:cubicBezTo>
                <a:cubicBezTo>
                  <a:pt x="769" y="5018"/>
                  <a:pt x="769" y="5124"/>
                  <a:pt x="836" y="5190"/>
                </a:cubicBezTo>
                <a:cubicBezTo>
                  <a:pt x="902" y="5256"/>
                  <a:pt x="1009" y="5256"/>
                  <a:pt x="1076" y="5190"/>
                </a:cubicBezTo>
                <a:cubicBezTo>
                  <a:pt x="1142" y="5124"/>
                  <a:pt x="1142" y="5018"/>
                  <a:pt x="1076" y="4952"/>
                </a:cubicBezTo>
                <a:cubicBezTo>
                  <a:pt x="1043" y="4920"/>
                  <a:pt x="999" y="4903"/>
                  <a:pt x="955" y="4903"/>
                </a:cubicBezTo>
                <a:close/>
                <a:moveTo>
                  <a:pt x="1742" y="4903"/>
                </a:moveTo>
                <a:cubicBezTo>
                  <a:pt x="1698" y="4903"/>
                  <a:pt x="1654" y="4920"/>
                  <a:pt x="1621" y="4952"/>
                </a:cubicBezTo>
                <a:cubicBezTo>
                  <a:pt x="1555" y="5018"/>
                  <a:pt x="1555" y="5124"/>
                  <a:pt x="1621" y="5190"/>
                </a:cubicBezTo>
                <a:cubicBezTo>
                  <a:pt x="1688" y="5256"/>
                  <a:pt x="1796" y="5256"/>
                  <a:pt x="1862" y="5190"/>
                </a:cubicBezTo>
                <a:cubicBezTo>
                  <a:pt x="1928" y="5124"/>
                  <a:pt x="1928" y="5018"/>
                  <a:pt x="1862" y="4952"/>
                </a:cubicBezTo>
                <a:cubicBezTo>
                  <a:pt x="1829" y="4920"/>
                  <a:pt x="1785" y="4903"/>
                  <a:pt x="1742" y="4903"/>
                </a:cubicBezTo>
                <a:close/>
                <a:moveTo>
                  <a:pt x="2528" y="4903"/>
                </a:moveTo>
                <a:cubicBezTo>
                  <a:pt x="2484" y="4903"/>
                  <a:pt x="2441" y="4920"/>
                  <a:pt x="2408" y="4952"/>
                </a:cubicBezTo>
                <a:cubicBezTo>
                  <a:pt x="2341" y="5018"/>
                  <a:pt x="2341" y="5124"/>
                  <a:pt x="2408" y="5190"/>
                </a:cubicBezTo>
                <a:cubicBezTo>
                  <a:pt x="2474" y="5256"/>
                  <a:pt x="2582" y="5256"/>
                  <a:pt x="2648" y="5190"/>
                </a:cubicBezTo>
                <a:cubicBezTo>
                  <a:pt x="2715" y="5124"/>
                  <a:pt x="2715" y="5018"/>
                  <a:pt x="2648" y="4952"/>
                </a:cubicBezTo>
                <a:cubicBezTo>
                  <a:pt x="2615" y="4920"/>
                  <a:pt x="2571" y="4903"/>
                  <a:pt x="2528" y="4903"/>
                </a:cubicBezTo>
                <a:close/>
                <a:moveTo>
                  <a:pt x="3314" y="4903"/>
                </a:moveTo>
                <a:cubicBezTo>
                  <a:pt x="3271" y="4903"/>
                  <a:pt x="3227" y="4920"/>
                  <a:pt x="3194" y="4952"/>
                </a:cubicBezTo>
                <a:cubicBezTo>
                  <a:pt x="3127" y="5018"/>
                  <a:pt x="3127" y="5124"/>
                  <a:pt x="3194" y="5190"/>
                </a:cubicBezTo>
                <a:cubicBezTo>
                  <a:pt x="3260" y="5256"/>
                  <a:pt x="3368" y="5256"/>
                  <a:pt x="3434" y="5190"/>
                </a:cubicBezTo>
                <a:cubicBezTo>
                  <a:pt x="3500" y="5124"/>
                  <a:pt x="3500" y="5018"/>
                  <a:pt x="3434" y="4952"/>
                </a:cubicBezTo>
                <a:cubicBezTo>
                  <a:pt x="3401" y="4920"/>
                  <a:pt x="3358" y="4903"/>
                  <a:pt x="3314" y="4903"/>
                </a:cubicBezTo>
                <a:close/>
                <a:moveTo>
                  <a:pt x="4101" y="4903"/>
                </a:moveTo>
                <a:cubicBezTo>
                  <a:pt x="4057" y="4903"/>
                  <a:pt x="4013" y="4920"/>
                  <a:pt x="3980" y="4952"/>
                </a:cubicBezTo>
                <a:cubicBezTo>
                  <a:pt x="3914" y="5018"/>
                  <a:pt x="3914" y="5124"/>
                  <a:pt x="3980" y="5190"/>
                </a:cubicBezTo>
                <a:cubicBezTo>
                  <a:pt x="4047" y="5256"/>
                  <a:pt x="4154" y="5256"/>
                  <a:pt x="4220" y="5190"/>
                </a:cubicBezTo>
                <a:cubicBezTo>
                  <a:pt x="4287" y="5124"/>
                  <a:pt x="4287" y="5018"/>
                  <a:pt x="4220" y="4952"/>
                </a:cubicBezTo>
                <a:cubicBezTo>
                  <a:pt x="4187" y="4920"/>
                  <a:pt x="4144" y="4903"/>
                  <a:pt x="4101" y="4903"/>
                </a:cubicBezTo>
                <a:close/>
                <a:moveTo>
                  <a:pt x="4886" y="4903"/>
                </a:moveTo>
                <a:cubicBezTo>
                  <a:pt x="4843" y="4903"/>
                  <a:pt x="4800" y="4920"/>
                  <a:pt x="4766" y="4952"/>
                </a:cubicBezTo>
                <a:cubicBezTo>
                  <a:pt x="4700" y="5018"/>
                  <a:pt x="4700" y="5124"/>
                  <a:pt x="4766" y="5190"/>
                </a:cubicBezTo>
                <a:cubicBezTo>
                  <a:pt x="4833" y="5256"/>
                  <a:pt x="4940" y="5256"/>
                  <a:pt x="5007" y="5190"/>
                </a:cubicBezTo>
                <a:cubicBezTo>
                  <a:pt x="5073" y="5124"/>
                  <a:pt x="5073" y="5018"/>
                  <a:pt x="5007" y="4952"/>
                </a:cubicBezTo>
                <a:cubicBezTo>
                  <a:pt x="4973" y="4920"/>
                  <a:pt x="4930" y="4903"/>
                  <a:pt x="4886" y="4903"/>
                </a:cubicBezTo>
                <a:close/>
                <a:moveTo>
                  <a:pt x="5672" y="4903"/>
                </a:moveTo>
                <a:cubicBezTo>
                  <a:pt x="5629" y="4903"/>
                  <a:pt x="5586" y="4920"/>
                  <a:pt x="5553" y="4952"/>
                </a:cubicBezTo>
                <a:cubicBezTo>
                  <a:pt x="5486" y="5018"/>
                  <a:pt x="5486" y="5124"/>
                  <a:pt x="5553" y="5190"/>
                </a:cubicBezTo>
                <a:cubicBezTo>
                  <a:pt x="5619" y="5256"/>
                  <a:pt x="5726" y="5256"/>
                  <a:pt x="5793" y="5190"/>
                </a:cubicBezTo>
                <a:cubicBezTo>
                  <a:pt x="5859" y="5124"/>
                  <a:pt x="5859" y="5018"/>
                  <a:pt x="5793" y="4952"/>
                </a:cubicBezTo>
                <a:cubicBezTo>
                  <a:pt x="5760" y="4920"/>
                  <a:pt x="5716" y="4903"/>
                  <a:pt x="5672" y="4903"/>
                </a:cubicBezTo>
                <a:close/>
                <a:moveTo>
                  <a:pt x="6459" y="4903"/>
                </a:moveTo>
                <a:cubicBezTo>
                  <a:pt x="6415" y="4903"/>
                  <a:pt x="6372" y="4920"/>
                  <a:pt x="6338" y="4952"/>
                </a:cubicBezTo>
                <a:cubicBezTo>
                  <a:pt x="6272" y="5018"/>
                  <a:pt x="6272" y="5124"/>
                  <a:pt x="6338" y="5190"/>
                </a:cubicBezTo>
                <a:cubicBezTo>
                  <a:pt x="6405" y="5256"/>
                  <a:pt x="6513" y="5256"/>
                  <a:pt x="6579" y="5190"/>
                </a:cubicBezTo>
                <a:cubicBezTo>
                  <a:pt x="6646" y="5124"/>
                  <a:pt x="6646" y="5018"/>
                  <a:pt x="6579" y="4952"/>
                </a:cubicBezTo>
                <a:cubicBezTo>
                  <a:pt x="6546" y="4920"/>
                  <a:pt x="6502" y="4903"/>
                  <a:pt x="6459" y="4903"/>
                </a:cubicBezTo>
                <a:close/>
                <a:moveTo>
                  <a:pt x="7245" y="4903"/>
                </a:moveTo>
                <a:cubicBezTo>
                  <a:pt x="7202" y="4903"/>
                  <a:pt x="7158" y="4920"/>
                  <a:pt x="7125" y="4952"/>
                </a:cubicBezTo>
                <a:cubicBezTo>
                  <a:pt x="7058" y="5018"/>
                  <a:pt x="7058" y="5124"/>
                  <a:pt x="7125" y="5190"/>
                </a:cubicBezTo>
                <a:cubicBezTo>
                  <a:pt x="7191" y="5256"/>
                  <a:pt x="7299" y="5256"/>
                  <a:pt x="7365" y="5190"/>
                </a:cubicBezTo>
                <a:cubicBezTo>
                  <a:pt x="7432" y="5124"/>
                  <a:pt x="7432" y="5018"/>
                  <a:pt x="7365" y="4952"/>
                </a:cubicBezTo>
                <a:cubicBezTo>
                  <a:pt x="7332" y="4920"/>
                  <a:pt x="7289" y="4903"/>
                  <a:pt x="7245" y="4903"/>
                </a:cubicBezTo>
                <a:close/>
                <a:moveTo>
                  <a:pt x="8031" y="4903"/>
                </a:moveTo>
                <a:cubicBezTo>
                  <a:pt x="7988" y="4903"/>
                  <a:pt x="7944" y="4920"/>
                  <a:pt x="7911" y="4952"/>
                </a:cubicBezTo>
                <a:cubicBezTo>
                  <a:pt x="7845" y="5018"/>
                  <a:pt x="7845" y="5124"/>
                  <a:pt x="7911" y="5190"/>
                </a:cubicBezTo>
                <a:cubicBezTo>
                  <a:pt x="7977" y="5256"/>
                  <a:pt x="8085" y="5256"/>
                  <a:pt x="8151" y="5190"/>
                </a:cubicBezTo>
                <a:cubicBezTo>
                  <a:pt x="8217" y="5124"/>
                  <a:pt x="8217" y="5018"/>
                  <a:pt x="8151" y="4952"/>
                </a:cubicBezTo>
                <a:cubicBezTo>
                  <a:pt x="8118" y="4920"/>
                  <a:pt x="8075" y="4903"/>
                  <a:pt x="8031" y="4903"/>
                </a:cubicBezTo>
                <a:close/>
                <a:moveTo>
                  <a:pt x="8818" y="4903"/>
                </a:moveTo>
                <a:cubicBezTo>
                  <a:pt x="8774" y="4903"/>
                  <a:pt x="8730" y="4920"/>
                  <a:pt x="8697" y="4952"/>
                </a:cubicBezTo>
                <a:cubicBezTo>
                  <a:pt x="8631" y="5018"/>
                  <a:pt x="8631" y="5124"/>
                  <a:pt x="8697" y="5190"/>
                </a:cubicBezTo>
                <a:cubicBezTo>
                  <a:pt x="8764" y="5256"/>
                  <a:pt x="8871" y="5256"/>
                  <a:pt x="8937" y="5190"/>
                </a:cubicBezTo>
                <a:cubicBezTo>
                  <a:pt x="9004" y="5124"/>
                  <a:pt x="9004" y="5018"/>
                  <a:pt x="8937" y="4952"/>
                </a:cubicBezTo>
                <a:cubicBezTo>
                  <a:pt x="8904" y="4920"/>
                  <a:pt x="8861" y="4903"/>
                  <a:pt x="8818" y="4903"/>
                </a:cubicBezTo>
                <a:close/>
                <a:moveTo>
                  <a:pt x="9603" y="4903"/>
                </a:moveTo>
                <a:cubicBezTo>
                  <a:pt x="9560" y="4903"/>
                  <a:pt x="9517" y="4920"/>
                  <a:pt x="9483" y="4952"/>
                </a:cubicBezTo>
                <a:cubicBezTo>
                  <a:pt x="9417" y="5018"/>
                  <a:pt x="9417" y="5124"/>
                  <a:pt x="9483" y="5190"/>
                </a:cubicBezTo>
                <a:cubicBezTo>
                  <a:pt x="9550" y="5256"/>
                  <a:pt x="9657" y="5256"/>
                  <a:pt x="9724" y="5190"/>
                </a:cubicBezTo>
                <a:cubicBezTo>
                  <a:pt x="9790" y="5124"/>
                  <a:pt x="9790" y="5018"/>
                  <a:pt x="9724" y="4952"/>
                </a:cubicBezTo>
                <a:cubicBezTo>
                  <a:pt x="9690" y="4920"/>
                  <a:pt x="9647" y="4903"/>
                  <a:pt x="9603" y="4903"/>
                </a:cubicBezTo>
                <a:close/>
                <a:moveTo>
                  <a:pt x="10390" y="4903"/>
                </a:moveTo>
                <a:cubicBezTo>
                  <a:pt x="10346" y="4903"/>
                  <a:pt x="10303" y="4920"/>
                  <a:pt x="10270" y="4952"/>
                </a:cubicBezTo>
                <a:cubicBezTo>
                  <a:pt x="10203" y="5018"/>
                  <a:pt x="10203" y="5124"/>
                  <a:pt x="10270" y="5190"/>
                </a:cubicBezTo>
                <a:cubicBezTo>
                  <a:pt x="10336" y="5256"/>
                  <a:pt x="10444" y="5256"/>
                  <a:pt x="10510" y="5190"/>
                </a:cubicBezTo>
                <a:cubicBezTo>
                  <a:pt x="10576" y="5124"/>
                  <a:pt x="10576" y="5018"/>
                  <a:pt x="10510" y="4952"/>
                </a:cubicBezTo>
                <a:cubicBezTo>
                  <a:pt x="10477" y="4920"/>
                  <a:pt x="10433" y="4903"/>
                  <a:pt x="10390" y="4903"/>
                </a:cubicBezTo>
                <a:close/>
                <a:moveTo>
                  <a:pt x="11176" y="4903"/>
                </a:moveTo>
                <a:cubicBezTo>
                  <a:pt x="11132" y="4903"/>
                  <a:pt x="11089" y="4920"/>
                  <a:pt x="11055" y="4952"/>
                </a:cubicBezTo>
                <a:cubicBezTo>
                  <a:pt x="10989" y="5018"/>
                  <a:pt x="10989" y="5124"/>
                  <a:pt x="11055" y="5190"/>
                </a:cubicBezTo>
                <a:cubicBezTo>
                  <a:pt x="11122" y="5256"/>
                  <a:pt x="11230" y="5256"/>
                  <a:pt x="11296" y="5190"/>
                </a:cubicBezTo>
                <a:cubicBezTo>
                  <a:pt x="11363" y="5124"/>
                  <a:pt x="11363" y="5018"/>
                  <a:pt x="11296" y="4952"/>
                </a:cubicBezTo>
                <a:cubicBezTo>
                  <a:pt x="11263" y="4920"/>
                  <a:pt x="11219" y="4903"/>
                  <a:pt x="11176" y="4903"/>
                </a:cubicBezTo>
                <a:close/>
                <a:moveTo>
                  <a:pt x="11962" y="4903"/>
                </a:moveTo>
                <a:cubicBezTo>
                  <a:pt x="11919" y="4903"/>
                  <a:pt x="11875" y="4920"/>
                  <a:pt x="11842" y="4952"/>
                </a:cubicBezTo>
                <a:cubicBezTo>
                  <a:pt x="11775" y="5018"/>
                  <a:pt x="11775" y="5124"/>
                  <a:pt x="11842" y="5190"/>
                </a:cubicBezTo>
                <a:cubicBezTo>
                  <a:pt x="11908" y="5256"/>
                  <a:pt x="12016" y="5256"/>
                  <a:pt x="12083" y="5190"/>
                </a:cubicBezTo>
                <a:cubicBezTo>
                  <a:pt x="12149" y="5124"/>
                  <a:pt x="12149" y="5018"/>
                  <a:pt x="12083" y="4952"/>
                </a:cubicBezTo>
                <a:cubicBezTo>
                  <a:pt x="12049" y="4920"/>
                  <a:pt x="12006" y="4903"/>
                  <a:pt x="11962" y="4903"/>
                </a:cubicBezTo>
                <a:close/>
                <a:moveTo>
                  <a:pt x="12748" y="4903"/>
                </a:moveTo>
                <a:cubicBezTo>
                  <a:pt x="12705" y="4903"/>
                  <a:pt x="12661" y="4920"/>
                  <a:pt x="12628" y="4952"/>
                </a:cubicBezTo>
                <a:cubicBezTo>
                  <a:pt x="12562" y="5018"/>
                  <a:pt x="12562" y="5124"/>
                  <a:pt x="12628" y="5190"/>
                </a:cubicBezTo>
                <a:cubicBezTo>
                  <a:pt x="12694" y="5256"/>
                  <a:pt x="12802" y="5256"/>
                  <a:pt x="12868" y="5190"/>
                </a:cubicBezTo>
                <a:cubicBezTo>
                  <a:pt x="12935" y="5124"/>
                  <a:pt x="12935" y="5018"/>
                  <a:pt x="12868" y="4952"/>
                </a:cubicBezTo>
                <a:cubicBezTo>
                  <a:pt x="12835" y="4920"/>
                  <a:pt x="12792" y="4903"/>
                  <a:pt x="12748" y="4903"/>
                </a:cubicBezTo>
                <a:close/>
                <a:moveTo>
                  <a:pt x="13535" y="4903"/>
                </a:moveTo>
                <a:cubicBezTo>
                  <a:pt x="13491" y="4903"/>
                  <a:pt x="13447" y="4920"/>
                  <a:pt x="13414" y="4952"/>
                </a:cubicBezTo>
                <a:cubicBezTo>
                  <a:pt x="13348" y="5018"/>
                  <a:pt x="13348" y="5124"/>
                  <a:pt x="13414" y="5190"/>
                </a:cubicBezTo>
                <a:cubicBezTo>
                  <a:pt x="13481" y="5256"/>
                  <a:pt x="13588" y="5256"/>
                  <a:pt x="13654" y="5190"/>
                </a:cubicBezTo>
                <a:cubicBezTo>
                  <a:pt x="13721" y="5124"/>
                  <a:pt x="13721" y="5018"/>
                  <a:pt x="13654" y="4952"/>
                </a:cubicBezTo>
                <a:cubicBezTo>
                  <a:pt x="13621" y="4920"/>
                  <a:pt x="13578" y="4903"/>
                  <a:pt x="13535" y="4903"/>
                </a:cubicBezTo>
                <a:close/>
                <a:moveTo>
                  <a:pt x="14320" y="4903"/>
                </a:moveTo>
                <a:cubicBezTo>
                  <a:pt x="14277" y="4903"/>
                  <a:pt x="14234" y="4920"/>
                  <a:pt x="14201" y="4952"/>
                </a:cubicBezTo>
                <a:cubicBezTo>
                  <a:pt x="14134" y="5018"/>
                  <a:pt x="14134" y="5124"/>
                  <a:pt x="14201" y="5190"/>
                </a:cubicBezTo>
                <a:cubicBezTo>
                  <a:pt x="14267" y="5256"/>
                  <a:pt x="14374" y="5256"/>
                  <a:pt x="14441" y="5190"/>
                </a:cubicBezTo>
                <a:cubicBezTo>
                  <a:pt x="14507" y="5124"/>
                  <a:pt x="14507" y="5018"/>
                  <a:pt x="14441" y="4952"/>
                </a:cubicBezTo>
                <a:cubicBezTo>
                  <a:pt x="14408" y="4920"/>
                  <a:pt x="14364" y="4903"/>
                  <a:pt x="14320" y="4903"/>
                </a:cubicBezTo>
                <a:close/>
                <a:moveTo>
                  <a:pt x="15107" y="4903"/>
                </a:moveTo>
                <a:cubicBezTo>
                  <a:pt x="15063" y="4903"/>
                  <a:pt x="15019" y="4920"/>
                  <a:pt x="14986" y="4952"/>
                </a:cubicBezTo>
                <a:cubicBezTo>
                  <a:pt x="14920" y="5018"/>
                  <a:pt x="14920" y="5124"/>
                  <a:pt x="14986" y="5190"/>
                </a:cubicBezTo>
                <a:cubicBezTo>
                  <a:pt x="15053" y="5256"/>
                  <a:pt x="15161" y="5256"/>
                  <a:pt x="15227" y="5190"/>
                </a:cubicBezTo>
                <a:cubicBezTo>
                  <a:pt x="15293" y="5124"/>
                  <a:pt x="15293" y="5018"/>
                  <a:pt x="15227" y="4952"/>
                </a:cubicBezTo>
                <a:cubicBezTo>
                  <a:pt x="15194" y="4920"/>
                  <a:pt x="15150" y="4903"/>
                  <a:pt x="15107" y="4903"/>
                </a:cubicBezTo>
                <a:close/>
                <a:moveTo>
                  <a:pt x="15893" y="4903"/>
                </a:moveTo>
                <a:cubicBezTo>
                  <a:pt x="15849" y="4903"/>
                  <a:pt x="15806" y="4920"/>
                  <a:pt x="15772" y="4952"/>
                </a:cubicBezTo>
                <a:cubicBezTo>
                  <a:pt x="15706" y="5018"/>
                  <a:pt x="15706" y="5124"/>
                  <a:pt x="15772" y="5190"/>
                </a:cubicBezTo>
                <a:cubicBezTo>
                  <a:pt x="15839" y="5256"/>
                  <a:pt x="15947" y="5256"/>
                  <a:pt x="16013" y="5190"/>
                </a:cubicBezTo>
                <a:cubicBezTo>
                  <a:pt x="16080" y="5124"/>
                  <a:pt x="16080" y="5018"/>
                  <a:pt x="16013" y="4952"/>
                </a:cubicBezTo>
                <a:cubicBezTo>
                  <a:pt x="15980" y="4920"/>
                  <a:pt x="15936" y="4903"/>
                  <a:pt x="15893" y="4903"/>
                </a:cubicBezTo>
                <a:close/>
                <a:moveTo>
                  <a:pt x="16679" y="4903"/>
                </a:moveTo>
                <a:cubicBezTo>
                  <a:pt x="16636" y="4903"/>
                  <a:pt x="16592" y="4920"/>
                  <a:pt x="16559" y="4952"/>
                </a:cubicBezTo>
                <a:cubicBezTo>
                  <a:pt x="16492" y="5018"/>
                  <a:pt x="16492" y="5124"/>
                  <a:pt x="16559" y="5190"/>
                </a:cubicBezTo>
                <a:cubicBezTo>
                  <a:pt x="16625" y="5256"/>
                  <a:pt x="16733" y="5256"/>
                  <a:pt x="16800" y="5190"/>
                </a:cubicBezTo>
                <a:cubicBezTo>
                  <a:pt x="16866" y="5124"/>
                  <a:pt x="16866" y="5018"/>
                  <a:pt x="16800" y="4952"/>
                </a:cubicBezTo>
                <a:cubicBezTo>
                  <a:pt x="16766" y="4920"/>
                  <a:pt x="16723" y="4903"/>
                  <a:pt x="16679" y="4903"/>
                </a:cubicBezTo>
                <a:close/>
                <a:moveTo>
                  <a:pt x="17465" y="4903"/>
                </a:moveTo>
                <a:cubicBezTo>
                  <a:pt x="17422" y="4903"/>
                  <a:pt x="17378" y="4920"/>
                  <a:pt x="17345" y="4952"/>
                </a:cubicBezTo>
                <a:cubicBezTo>
                  <a:pt x="17279" y="5018"/>
                  <a:pt x="17279" y="5124"/>
                  <a:pt x="17345" y="5190"/>
                </a:cubicBezTo>
                <a:cubicBezTo>
                  <a:pt x="17411" y="5256"/>
                  <a:pt x="17519" y="5256"/>
                  <a:pt x="17585" y="5190"/>
                </a:cubicBezTo>
                <a:cubicBezTo>
                  <a:pt x="17652" y="5124"/>
                  <a:pt x="17652" y="5018"/>
                  <a:pt x="17585" y="4952"/>
                </a:cubicBezTo>
                <a:cubicBezTo>
                  <a:pt x="17552" y="4920"/>
                  <a:pt x="17509" y="4903"/>
                  <a:pt x="17465" y="4903"/>
                </a:cubicBezTo>
                <a:close/>
                <a:moveTo>
                  <a:pt x="18252" y="4903"/>
                </a:moveTo>
                <a:cubicBezTo>
                  <a:pt x="18208" y="4903"/>
                  <a:pt x="18165" y="4920"/>
                  <a:pt x="18131" y="4952"/>
                </a:cubicBezTo>
                <a:cubicBezTo>
                  <a:pt x="18065" y="5018"/>
                  <a:pt x="18065" y="5124"/>
                  <a:pt x="18131" y="5190"/>
                </a:cubicBezTo>
                <a:cubicBezTo>
                  <a:pt x="18198" y="5256"/>
                  <a:pt x="18305" y="5256"/>
                  <a:pt x="18371" y="5190"/>
                </a:cubicBezTo>
                <a:cubicBezTo>
                  <a:pt x="18438" y="5124"/>
                  <a:pt x="18438" y="5018"/>
                  <a:pt x="18371" y="4952"/>
                </a:cubicBezTo>
                <a:cubicBezTo>
                  <a:pt x="18338" y="4920"/>
                  <a:pt x="18295" y="4903"/>
                  <a:pt x="18252" y="4903"/>
                </a:cubicBezTo>
                <a:close/>
                <a:moveTo>
                  <a:pt x="19037" y="4903"/>
                </a:moveTo>
                <a:cubicBezTo>
                  <a:pt x="18994" y="4903"/>
                  <a:pt x="18951" y="4920"/>
                  <a:pt x="18918" y="4952"/>
                </a:cubicBezTo>
                <a:cubicBezTo>
                  <a:pt x="18851" y="5018"/>
                  <a:pt x="18851" y="5124"/>
                  <a:pt x="18918" y="5190"/>
                </a:cubicBezTo>
                <a:cubicBezTo>
                  <a:pt x="18984" y="5256"/>
                  <a:pt x="19091" y="5256"/>
                  <a:pt x="19158" y="5190"/>
                </a:cubicBezTo>
                <a:cubicBezTo>
                  <a:pt x="19224" y="5124"/>
                  <a:pt x="19224" y="5018"/>
                  <a:pt x="19158" y="4952"/>
                </a:cubicBezTo>
                <a:cubicBezTo>
                  <a:pt x="19125" y="4920"/>
                  <a:pt x="19081" y="4903"/>
                  <a:pt x="19037" y="4903"/>
                </a:cubicBezTo>
                <a:close/>
                <a:moveTo>
                  <a:pt x="19824" y="4903"/>
                </a:moveTo>
                <a:cubicBezTo>
                  <a:pt x="19780" y="4903"/>
                  <a:pt x="19736" y="4920"/>
                  <a:pt x="19703" y="4952"/>
                </a:cubicBezTo>
                <a:cubicBezTo>
                  <a:pt x="19637" y="5018"/>
                  <a:pt x="19637" y="5124"/>
                  <a:pt x="19703" y="5190"/>
                </a:cubicBezTo>
                <a:cubicBezTo>
                  <a:pt x="19770" y="5256"/>
                  <a:pt x="19878" y="5256"/>
                  <a:pt x="19944" y="5190"/>
                </a:cubicBezTo>
                <a:cubicBezTo>
                  <a:pt x="20010" y="5124"/>
                  <a:pt x="20010" y="5018"/>
                  <a:pt x="19944" y="4952"/>
                </a:cubicBezTo>
                <a:cubicBezTo>
                  <a:pt x="19911" y="4920"/>
                  <a:pt x="19867" y="4903"/>
                  <a:pt x="19824" y="4903"/>
                </a:cubicBezTo>
                <a:close/>
                <a:moveTo>
                  <a:pt x="20610" y="4903"/>
                </a:moveTo>
                <a:cubicBezTo>
                  <a:pt x="20566" y="4903"/>
                  <a:pt x="20523" y="4920"/>
                  <a:pt x="20490" y="4952"/>
                </a:cubicBezTo>
                <a:cubicBezTo>
                  <a:pt x="20423" y="5018"/>
                  <a:pt x="20423" y="5124"/>
                  <a:pt x="20490" y="5190"/>
                </a:cubicBezTo>
                <a:cubicBezTo>
                  <a:pt x="20556" y="5256"/>
                  <a:pt x="20664" y="5256"/>
                  <a:pt x="20730" y="5190"/>
                </a:cubicBezTo>
                <a:cubicBezTo>
                  <a:pt x="20797" y="5124"/>
                  <a:pt x="20797" y="5018"/>
                  <a:pt x="20730" y="4952"/>
                </a:cubicBezTo>
                <a:cubicBezTo>
                  <a:pt x="20697" y="4920"/>
                  <a:pt x="20653" y="4903"/>
                  <a:pt x="20610" y="4903"/>
                </a:cubicBezTo>
                <a:close/>
                <a:moveTo>
                  <a:pt x="21396" y="4903"/>
                </a:moveTo>
                <a:cubicBezTo>
                  <a:pt x="21353" y="4903"/>
                  <a:pt x="21309" y="4920"/>
                  <a:pt x="21276" y="4952"/>
                </a:cubicBezTo>
                <a:cubicBezTo>
                  <a:pt x="21209" y="5018"/>
                  <a:pt x="21209" y="5124"/>
                  <a:pt x="21276" y="5190"/>
                </a:cubicBezTo>
                <a:cubicBezTo>
                  <a:pt x="21342" y="5256"/>
                  <a:pt x="21450" y="5256"/>
                  <a:pt x="21517" y="5190"/>
                </a:cubicBezTo>
                <a:cubicBezTo>
                  <a:pt x="21583" y="5124"/>
                  <a:pt x="21583" y="5018"/>
                  <a:pt x="21517" y="4952"/>
                </a:cubicBezTo>
                <a:cubicBezTo>
                  <a:pt x="21483" y="4920"/>
                  <a:pt x="21440" y="4903"/>
                  <a:pt x="21396" y="4903"/>
                </a:cubicBezTo>
                <a:close/>
                <a:moveTo>
                  <a:pt x="169" y="5720"/>
                </a:moveTo>
                <a:cubicBezTo>
                  <a:pt x="126" y="5720"/>
                  <a:pt x="83" y="5737"/>
                  <a:pt x="49" y="5770"/>
                </a:cubicBezTo>
                <a:cubicBezTo>
                  <a:pt x="-17" y="5835"/>
                  <a:pt x="-17" y="5942"/>
                  <a:pt x="49" y="6007"/>
                </a:cubicBezTo>
                <a:cubicBezTo>
                  <a:pt x="116" y="6073"/>
                  <a:pt x="223" y="6073"/>
                  <a:pt x="290" y="6007"/>
                </a:cubicBezTo>
                <a:cubicBezTo>
                  <a:pt x="356" y="5942"/>
                  <a:pt x="356" y="5835"/>
                  <a:pt x="290" y="5770"/>
                </a:cubicBezTo>
                <a:cubicBezTo>
                  <a:pt x="256" y="5737"/>
                  <a:pt x="213" y="5720"/>
                  <a:pt x="169" y="5720"/>
                </a:cubicBezTo>
                <a:close/>
                <a:moveTo>
                  <a:pt x="955" y="5720"/>
                </a:moveTo>
                <a:cubicBezTo>
                  <a:pt x="912" y="5720"/>
                  <a:pt x="869" y="5737"/>
                  <a:pt x="836" y="5770"/>
                </a:cubicBezTo>
                <a:cubicBezTo>
                  <a:pt x="769" y="5835"/>
                  <a:pt x="769" y="5942"/>
                  <a:pt x="836" y="6007"/>
                </a:cubicBezTo>
                <a:cubicBezTo>
                  <a:pt x="902" y="6073"/>
                  <a:pt x="1009" y="6073"/>
                  <a:pt x="1076" y="6007"/>
                </a:cubicBezTo>
                <a:cubicBezTo>
                  <a:pt x="1142" y="5942"/>
                  <a:pt x="1142" y="5835"/>
                  <a:pt x="1076" y="5770"/>
                </a:cubicBezTo>
                <a:cubicBezTo>
                  <a:pt x="1043" y="5737"/>
                  <a:pt x="999" y="5720"/>
                  <a:pt x="955" y="5720"/>
                </a:cubicBezTo>
                <a:close/>
                <a:moveTo>
                  <a:pt x="1742" y="5720"/>
                </a:moveTo>
                <a:cubicBezTo>
                  <a:pt x="1698" y="5720"/>
                  <a:pt x="1654" y="5737"/>
                  <a:pt x="1621" y="5770"/>
                </a:cubicBezTo>
                <a:cubicBezTo>
                  <a:pt x="1555" y="5835"/>
                  <a:pt x="1555" y="5942"/>
                  <a:pt x="1621" y="6007"/>
                </a:cubicBezTo>
                <a:cubicBezTo>
                  <a:pt x="1688" y="6073"/>
                  <a:pt x="1796" y="6073"/>
                  <a:pt x="1862" y="6007"/>
                </a:cubicBezTo>
                <a:cubicBezTo>
                  <a:pt x="1928" y="5942"/>
                  <a:pt x="1928" y="5835"/>
                  <a:pt x="1862" y="5770"/>
                </a:cubicBezTo>
                <a:cubicBezTo>
                  <a:pt x="1829" y="5737"/>
                  <a:pt x="1785" y="5720"/>
                  <a:pt x="1742" y="5720"/>
                </a:cubicBezTo>
                <a:close/>
                <a:moveTo>
                  <a:pt x="2528" y="5720"/>
                </a:moveTo>
                <a:cubicBezTo>
                  <a:pt x="2484" y="5720"/>
                  <a:pt x="2441" y="5737"/>
                  <a:pt x="2408" y="5770"/>
                </a:cubicBezTo>
                <a:cubicBezTo>
                  <a:pt x="2341" y="5835"/>
                  <a:pt x="2341" y="5942"/>
                  <a:pt x="2408" y="6007"/>
                </a:cubicBezTo>
                <a:cubicBezTo>
                  <a:pt x="2474" y="6073"/>
                  <a:pt x="2582" y="6073"/>
                  <a:pt x="2648" y="6007"/>
                </a:cubicBezTo>
                <a:cubicBezTo>
                  <a:pt x="2715" y="5942"/>
                  <a:pt x="2715" y="5835"/>
                  <a:pt x="2648" y="5770"/>
                </a:cubicBezTo>
                <a:cubicBezTo>
                  <a:pt x="2615" y="5737"/>
                  <a:pt x="2571" y="5720"/>
                  <a:pt x="2528" y="5720"/>
                </a:cubicBezTo>
                <a:close/>
                <a:moveTo>
                  <a:pt x="3314" y="5720"/>
                </a:moveTo>
                <a:cubicBezTo>
                  <a:pt x="3271" y="5720"/>
                  <a:pt x="3227" y="5737"/>
                  <a:pt x="3194" y="5770"/>
                </a:cubicBezTo>
                <a:cubicBezTo>
                  <a:pt x="3127" y="5835"/>
                  <a:pt x="3127" y="5942"/>
                  <a:pt x="3194" y="6007"/>
                </a:cubicBezTo>
                <a:cubicBezTo>
                  <a:pt x="3260" y="6073"/>
                  <a:pt x="3368" y="6073"/>
                  <a:pt x="3434" y="6007"/>
                </a:cubicBezTo>
                <a:cubicBezTo>
                  <a:pt x="3500" y="5942"/>
                  <a:pt x="3500" y="5835"/>
                  <a:pt x="3434" y="5770"/>
                </a:cubicBezTo>
                <a:cubicBezTo>
                  <a:pt x="3401" y="5737"/>
                  <a:pt x="3358" y="5720"/>
                  <a:pt x="3314" y="5720"/>
                </a:cubicBezTo>
                <a:close/>
                <a:moveTo>
                  <a:pt x="4101" y="5720"/>
                </a:moveTo>
                <a:cubicBezTo>
                  <a:pt x="4057" y="5720"/>
                  <a:pt x="4013" y="5737"/>
                  <a:pt x="3980" y="5770"/>
                </a:cubicBezTo>
                <a:cubicBezTo>
                  <a:pt x="3914" y="5835"/>
                  <a:pt x="3914" y="5942"/>
                  <a:pt x="3980" y="6007"/>
                </a:cubicBezTo>
                <a:cubicBezTo>
                  <a:pt x="4047" y="6073"/>
                  <a:pt x="4154" y="6073"/>
                  <a:pt x="4220" y="6007"/>
                </a:cubicBezTo>
                <a:cubicBezTo>
                  <a:pt x="4287" y="5942"/>
                  <a:pt x="4287" y="5835"/>
                  <a:pt x="4220" y="5770"/>
                </a:cubicBezTo>
                <a:cubicBezTo>
                  <a:pt x="4187" y="5737"/>
                  <a:pt x="4144" y="5720"/>
                  <a:pt x="4101" y="5720"/>
                </a:cubicBezTo>
                <a:close/>
                <a:moveTo>
                  <a:pt x="4886" y="5720"/>
                </a:moveTo>
                <a:cubicBezTo>
                  <a:pt x="4843" y="5720"/>
                  <a:pt x="4800" y="5737"/>
                  <a:pt x="4766" y="5770"/>
                </a:cubicBezTo>
                <a:cubicBezTo>
                  <a:pt x="4700" y="5835"/>
                  <a:pt x="4700" y="5942"/>
                  <a:pt x="4766" y="6007"/>
                </a:cubicBezTo>
                <a:cubicBezTo>
                  <a:pt x="4833" y="6073"/>
                  <a:pt x="4940" y="6073"/>
                  <a:pt x="5007" y="6007"/>
                </a:cubicBezTo>
                <a:cubicBezTo>
                  <a:pt x="5073" y="5942"/>
                  <a:pt x="5073" y="5835"/>
                  <a:pt x="5007" y="5770"/>
                </a:cubicBezTo>
                <a:cubicBezTo>
                  <a:pt x="4973" y="5737"/>
                  <a:pt x="4930" y="5720"/>
                  <a:pt x="4886" y="5720"/>
                </a:cubicBezTo>
                <a:close/>
                <a:moveTo>
                  <a:pt x="5672" y="5720"/>
                </a:moveTo>
                <a:cubicBezTo>
                  <a:pt x="5629" y="5720"/>
                  <a:pt x="5586" y="5737"/>
                  <a:pt x="5553" y="5770"/>
                </a:cubicBezTo>
                <a:cubicBezTo>
                  <a:pt x="5486" y="5835"/>
                  <a:pt x="5486" y="5942"/>
                  <a:pt x="5553" y="6007"/>
                </a:cubicBezTo>
                <a:cubicBezTo>
                  <a:pt x="5619" y="6073"/>
                  <a:pt x="5726" y="6073"/>
                  <a:pt x="5793" y="6007"/>
                </a:cubicBezTo>
                <a:cubicBezTo>
                  <a:pt x="5859" y="5942"/>
                  <a:pt x="5859" y="5835"/>
                  <a:pt x="5793" y="5770"/>
                </a:cubicBezTo>
                <a:cubicBezTo>
                  <a:pt x="5760" y="5737"/>
                  <a:pt x="5716" y="5720"/>
                  <a:pt x="5672" y="5720"/>
                </a:cubicBezTo>
                <a:close/>
                <a:moveTo>
                  <a:pt x="6459" y="5720"/>
                </a:moveTo>
                <a:cubicBezTo>
                  <a:pt x="6415" y="5720"/>
                  <a:pt x="6372" y="5737"/>
                  <a:pt x="6338" y="5770"/>
                </a:cubicBezTo>
                <a:cubicBezTo>
                  <a:pt x="6272" y="5835"/>
                  <a:pt x="6272" y="5942"/>
                  <a:pt x="6338" y="6007"/>
                </a:cubicBezTo>
                <a:cubicBezTo>
                  <a:pt x="6405" y="6073"/>
                  <a:pt x="6513" y="6073"/>
                  <a:pt x="6579" y="6007"/>
                </a:cubicBezTo>
                <a:cubicBezTo>
                  <a:pt x="6646" y="5942"/>
                  <a:pt x="6646" y="5835"/>
                  <a:pt x="6579" y="5770"/>
                </a:cubicBezTo>
                <a:cubicBezTo>
                  <a:pt x="6546" y="5737"/>
                  <a:pt x="6502" y="5720"/>
                  <a:pt x="6459" y="5720"/>
                </a:cubicBezTo>
                <a:close/>
                <a:moveTo>
                  <a:pt x="7245" y="5720"/>
                </a:moveTo>
                <a:cubicBezTo>
                  <a:pt x="7202" y="5720"/>
                  <a:pt x="7158" y="5737"/>
                  <a:pt x="7125" y="5770"/>
                </a:cubicBezTo>
                <a:cubicBezTo>
                  <a:pt x="7058" y="5835"/>
                  <a:pt x="7058" y="5942"/>
                  <a:pt x="7125" y="6007"/>
                </a:cubicBezTo>
                <a:cubicBezTo>
                  <a:pt x="7191" y="6073"/>
                  <a:pt x="7299" y="6073"/>
                  <a:pt x="7365" y="6007"/>
                </a:cubicBezTo>
                <a:cubicBezTo>
                  <a:pt x="7432" y="5942"/>
                  <a:pt x="7432" y="5835"/>
                  <a:pt x="7365" y="5770"/>
                </a:cubicBezTo>
                <a:cubicBezTo>
                  <a:pt x="7332" y="5737"/>
                  <a:pt x="7289" y="5720"/>
                  <a:pt x="7245" y="5720"/>
                </a:cubicBezTo>
                <a:close/>
                <a:moveTo>
                  <a:pt x="8031" y="5720"/>
                </a:moveTo>
                <a:cubicBezTo>
                  <a:pt x="7988" y="5720"/>
                  <a:pt x="7944" y="5737"/>
                  <a:pt x="7911" y="5770"/>
                </a:cubicBezTo>
                <a:cubicBezTo>
                  <a:pt x="7845" y="5835"/>
                  <a:pt x="7845" y="5942"/>
                  <a:pt x="7911" y="6007"/>
                </a:cubicBezTo>
                <a:cubicBezTo>
                  <a:pt x="7977" y="6073"/>
                  <a:pt x="8085" y="6073"/>
                  <a:pt x="8151" y="6007"/>
                </a:cubicBezTo>
                <a:cubicBezTo>
                  <a:pt x="8217" y="5942"/>
                  <a:pt x="8217" y="5835"/>
                  <a:pt x="8151" y="5770"/>
                </a:cubicBezTo>
                <a:cubicBezTo>
                  <a:pt x="8118" y="5737"/>
                  <a:pt x="8075" y="5720"/>
                  <a:pt x="8031" y="5720"/>
                </a:cubicBezTo>
                <a:close/>
                <a:moveTo>
                  <a:pt x="8818" y="5720"/>
                </a:moveTo>
                <a:cubicBezTo>
                  <a:pt x="8774" y="5720"/>
                  <a:pt x="8730" y="5737"/>
                  <a:pt x="8697" y="5770"/>
                </a:cubicBezTo>
                <a:cubicBezTo>
                  <a:pt x="8631" y="5835"/>
                  <a:pt x="8631" y="5942"/>
                  <a:pt x="8697" y="6007"/>
                </a:cubicBezTo>
                <a:cubicBezTo>
                  <a:pt x="8764" y="6073"/>
                  <a:pt x="8871" y="6073"/>
                  <a:pt x="8937" y="6007"/>
                </a:cubicBezTo>
                <a:cubicBezTo>
                  <a:pt x="9004" y="5942"/>
                  <a:pt x="9004" y="5835"/>
                  <a:pt x="8937" y="5770"/>
                </a:cubicBezTo>
                <a:cubicBezTo>
                  <a:pt x="8904" y="5737"/>
                  <a:pt x="8861" y="5720"/>
                  <a:pt x="8818" y="5720"/>
                </a:cubicBezTo>
                <a:close/>
                <a:moveTo>
                  <a:pt x="9603" y="5720"/>
                </a:moveTo>
                <a:cubicBezTo>
                  <a:pt x="9560" y="5720"/>
                  <a:pt x="9517" y="5737"/>
                  <a:pt x="9483" y="5770"/>
                </a:cubicBezTo>
                <a:cubicBezTo>
                  <a:pt x="9417" y="5835"/>
                  <a:pt x="9417" y="5942"/>
                  <a:pt x="9483" y="6007"/>
                </a:cubicBezTo>
                <a:cubicBezTo>
                  <a:pt x="9550" y="6073"/>
                  <a:pt x="9657" y="6073"/>
                  <a:pt x="9724" y="6007"/>
                </a:cubicBezTo>
                <a:cubicBezTo>
                  <a:pt x="9790" y="5942"/>
                  <a:pt x="9790" y="5835"/>
                  <a:pt x="9724" y="5770"/>
                </a:cubicBezTo>
                <a:cubicBezTo>
                  <a:pt x="9690" y="5737"/>
                  <a:pt x="9647" y="5720"/>
                  <a:pt x="9603" y="5720"/>
                </a:cubicBezTo>
                <a:close/>
                <a:moveTo>
                  <a:pt x="10390" y="5720"/>
                </a:moveTo>
                <a:cubicBezTo>
                  <a:pt x="10346" y="5720"/>
                  <a:pt x="10303" y="5737"/>
                  <a:pt x="10270" y="5770"/>
                </a:cubicBezTo>
                <a:cubicBezTo>
                  <a:pt x="10203" y="5835"/>
                  <a:pt x="10203" y="5942"/>
                  <a:pt x="10270" y="6007"/>
                </a:cubicBezTo>
                <a:cubicBezTo>
                  <a:pt x="10336" y="6073"/>
                  <a:pt x="10444" y="6073"/>
                  <a:pt x="10510" y="6007"/>
                </a:cubicBezTo>
                <a:cubicBezTo>
                  <a:pt x="10576" y="5942"/>
                  <a:pt x="10576" y="5835"/>
                  <a:pt x="10510" y="5770"/>
                </a:cubicBezTo>
                <a:cubicBezTo>
                  <a:pt x="10477" y="5737"/>
                  <a:pt x="10433" y="5720"/>
                  <a:pt x="10390" y="5720"/>
                </a:cubicBezTo>
                <a:close/>
                <a:moveTo>
                  <a:pt x="11176" y="5720"/>
                </a:moveTo>
                <a:cubicBezTo>
                  <a:pt x="11132" y="5720"/>
                  <a:pt x="11089" y="5737"/>
                  <a:pt x="11055" y="5770"/>
                </a:cubicBezTo>
                <a:cubicBezTo>
                  <a:pt x="10989" y="5835"/>
                  <a:pt x="10989" y="5942"/>
                  <a:pt x="11055" y="6007"/>
                </a:cubicBezTo>
                <a:cubicBezTo>
                  <a:pt x="11122" y="6073"/>
                  <a:pt x="11230" y="6073"/>
                  <a:pt x="11296" y="6007"/>
                </a:cubicBezTo>
                <a:cubicBezTo>
                  <a:pt x="11363" y="5942"/>
                  <a:pt x="11363" y="5835"/>
                  <a:pt x="11296" y="5770"/>
                </a:cubicBezTo>
                <a:cubicBezTo>
                  <a:pt x="11263" y="5737"/>
                  <a:pt x="11219" y="5720"/>
                  <a:pt x="11176" y="5720"/>
                </a:cubicBezTo>
                <a:close/>
                <a:moveTo>
                  <a:pt x="11962" y="5720"/>
                </a:moveTo>
                <a:cubicBezTo>
                  <a:pt x="11919" y="5720"/>
                  <a:pt x="11875" y="5737"/>
                  <a:pt x="11842" y="5770"/>
                </a:cubicBezTo>
                <a:cubicBezTo>
                  <a:pt x="11775" y="5835"/>
                  <a:pt x="11775" y="5942"/>
                  <a:pt x="11842" y="6007"/>
                </a:cubicBezTo>
                <a:cubicBezTo>
                  <a:pt x="11908" y="6073"/>
                  <a:pt x="12016" y="6073"/>
                  <a:pt x="12083" y="6007"/>
                </a:cubicBezTo>
                <a:cubicBezTo>
                  <a:pt x="12149" y="5942"/>
                  <a:pt x="12149" y="5835"/>
                  <a:pt x="12083" y="5770"/>
                </a:cubicBezTo>
                <a:cubicBezTo>
                  <a:pt x="12049" y="5737"/>
                  <a:pt x="12006" y="5720"/>
                  <a:pt x="11962" y="5720"/>
                </a:cubicBezTo>
                <a:close/>
                <a:moveTo>
                  <a:pt x="12748" y="5720"/>
                </a:moveTo>
                <a:cubicBezTo>
                  <a:pt x="12705" y="5720"/>
                  <a:pt x="12661" y="5737"/>
                  <a:pt x="12628" y="5770"/>
                </a:cubicBezTo>
                <a:cubicBezTo>
                  <a:pt x="12562" y="5835"/>
                  <a:pt x="12562" y="5942"/>
                  <a:pt x="12628" y="6007"/>
                </a:cubicBezTo>
                <a:cubicBezTo>
                  <a:pt x="12694" y="6073"/>
                  <a:pt x="12802" y="6073"/>
                  <a:pt x="12868" y="6007"/>
                </a:cubicBezTo>
                <a:cubicBezTo>
                  <a:pt x="12935" y="5942"/>
                  <a:pt x="12935" y="5835"/>
                  <a:pt x="12868" y="5770"/>
                </a:cubicBezTo>
                <a:cubicBezTo>
                  <a:pt x="12835" y="5737"/>
                  <a:pt x="12792" y="5720"/>
                  <a:pt x="12748" y="5720"/>
                </a:cubicBezTo>
                <a:close/>
                <a:moveTo>
                  <a:pt x="13535" y="5720"/>
                </a:moveTo>
                <a:cubicBezTo>
                  <a:pt x="13491" y="5720"/>
                  <a:pt x="13447" y="5737"/>
                  <a:pt x="13414" y="5770"/>
                </a:cubicBezTo>
                <a:cubicBezTo>
                  <a:pt x="13348" y="5835"/>
                  <a:pt x="13348" y="5942"/>
                  <a:pt x="13414" y="6007"/>
                </a:cubicBezTo>
                <a:cubicBezTo>
                  <a:pt x="13481" y="6073"/>
                  <a:pt x="13588" y="6073"/>
                  <a:pt x="13654" y="6007"/>
                </a:cubicBezTo>
                <a:cubicBezTo>
                  <a:pt x="13721" y="5942"/>
                  <a:pt x="13721" y="5835"/>
                  <a:pt x="13654" y="5770"/>
                </a:cubicBezTo>
                <a:cubicBezTo>
                  <a:pt x="13621" y="5737"/>
                  <a:pt x="13578" y="5720"/>
                  <a:pt x="13535" y="5720"/>
                </a:cubicBezTo>
                <a:close/>
                <a:moveTo>
                  <a:pt x="14320" y="5720"/>
                </a:moveTo>
                <a:cubicBezTo>
                  <a:pt x="14277" y="5720"/>
                  <a:pt x="14234" y="5737"/>
                  <a:pt x="14201" y="5770"/>
                </a:cubicBezTo>
                <a:cubicBezTo>
                  <a:pt x="14134" y="5835"/>
                  <a:pt x="14134" y="5942"/>
                  <a:pt x="14201" y="6007"/>
                </a:cubicBezTo>
                <a:cubicBezTo>
                  <a:pt x="14267" y="6073"/>
                  <a:pt x="14374" y="6073"/>
                  <a:pt x="14441" y="6007"/>
                </a:cubicBezTo>
                <a:cubicBezTo>
                  <a:pt x="14507" y="5942"/>
                  <a:pt x="14507" y="5835"/>
                  <a:pt x="14441" y="5770"/>
                </a:cubicBezTo>
                <a:cubicBezTo>
                  <a:pt x="14408" y="5737"/>
                  <a:pt x="14364" y="5720"/>
                  <a:pt x="14320" y="5720"/>
                </a:cubicBezTo>
                <a:close/>
                <a:moveTo>
                  <a:pt x="15107" y="5720"/>
                </a:moveTo>
                <a:cubicBezTo>
                  <a:pt x="15063" y="5720"/>
                  <a:pt x="15019" y="5737"/>
                  <a:pt x="14986" y="5770"/>
                </a:cubicBezTo>
                <a:cubicBezTo>
                  <a:pt x="14920" y="5835"/>
                  <a:pt x="14920" y="5942"/>
                  <a:pt x="14986" y="6007"/>
                </a:cubicBezTo>
                <a:cubicBezTo>
                  <a:pt x="15053" y="6073"/>
                  <a:pt x="15161" y="6073"/>
                  <a:pt x="15227" y="6007"/>
                </a:cubicBezTo>
                <a:cubicBezTo>
                  <a:pt x="15293" y="5942"/>
                  <a:pt x="15293" y="5835"/>
                  <a:pt x="15227" y="5770"/>
                </a:cubicBezTo>
                <a:cubicBezTo>
                  <a:pt x="15194" y="5737"/>
                  <a:pt x="15150" y="5720"/>
                  <a:pt x="15107" y="5720"/>
                </a:cubicBezTo>
                <a:close/>
                <a:moveTo>
                  <a:pt x="15893" y="5720"/>
                </a:moveTo>
                <a:cubicBezTo>
                  <a:pt x="15849" y="5720"/>
                  <a:pt x="15806" y="5737"/>
                  <a:pt x="15772" y="5770"/>
                </a:cubicBezTo>
                <a:cubicBezTo>
                  <a:pt x="15706" y="5835"/>
                  <a:pt x="15706" y="5942"/>
                  <a:pt x="15772" y="6007"/>
                </a:cubicBezTo>
                <a:cubicBezTo>
                  <a:pt x="15839" y="6073"/>
                  <a:pt x="15947" y="6073"/>
                  <a:pt x="16013" y="6007"/>
                </a:cubicBezTo>
                <a:cubicBezTo>
                  <a:pt x="16080" y="5942"/>
                  <a:pt x="16080" y="5835"/>
                  <a:pt x="16013" y="5770"/>
                </a:cubicBezTo>
                <a:cubicBezTo>
                  <a:pt x="15980" y="5737"/>
                  <a:pt x="15936" y="5720"/>
                  <a:pt x="15893" y="5720"/>
                </a:cubicBezTo>
                <a:close/>
                <a:moveTo>
                  <a:pt x="16679" y="5720"/>
                </a:moveTo>
                <a:cubicBezTo>
                  <a:pt x="16636" y="5720"/>
                  <a:pt x="16592" y="5737"/>
                  <a:pt x="16559" y="5770"/>
                </a:cubicBezTo>
                <a:cubicBezTo>
                  <a:pt x="16492" y="5835"/>
                  <a:pt x="16492" y="5942"/>
                  <a:pt x="16559" y="6007"/>
                </a:cubicBezTo>
                <a:cubicBezTo>
                  <a:pt x="16625" y="6073"/>
                  <a:pt x="16733" y="6073"/>
                  <a:pt x="16800" y="6007"/>
                </a:cubicBezTo>
                <a:cubicBezTo>
                  <a:pt x="16866" y="5942"/>
                  <a:pt x="16866" y="5835"/>
                  <a:pt x="16800" y="5770"/>
                </a:cubicBezTo>
                <a:cubicBezTo>
                  <a:pt x="16766" y="5737"/>
                  <a:pt x="16723" y="5720"/>
                  <a:pt x="16679" y="5720"/>
                </a:cubicBezTo>
                <a:close/>
                <a:moveTo>
                  <a:pt x="17465" y="5720"/>
                </a:moveTo>
                <a:cubicBezTo>
                  <a:pt x="17422" y="5720"/>
                  <a:pt x="17378" y="5737"/>
                  <a:pt x="17345" y="5770"/>
                </a:cubicBezTo>
                <a:cubicBezTo>
                  <a:pt x="17279" y="5835"/>
                  <a:pt x="17279" y="5942"/>
                  <a:pt x="17345" y="6007"/>
                </a:cubicBezTo>
                <a:cubicBezTo>
                  <a:pt x="17411" y="6073"/>
                  <a:pt x="17519" y="6073"/>
                  <a:pt x="17585" y="6007"/>
                </a:cubicBezTo>
                <a:cubicBezTo>
                  <a:pt x="17652" y="5942"/>
                  <a:pt x="17652" y="5835"/>
                  <a:pt x="17585" y="5770"/>
                </a:cubicBezTo>
                <a:cubicBezTo>
                  <a:pt x="17552" y="5737"/>
                  <a:pt x="17509" y="5720"/>
                  <a:pt x="17465" y="5720"/>
                </a:cubicBezTo>
                <a:close/>
                <a:moveTo>
                  <a:pt x="18252" y="5720"/>
                </a:moveTo>
                <a:cubicBezTo>
                  <a:pt x="18208" y="5720"/>
                  <a:pt x="18165" y="5737"/>
                  <a:pt x="18131" y="5770"/>
                </a:cubicBezTo>
                <a:cubicBezTo>
                  <a:pt x="18065" y="5835"/>
                  <a:pt x="18065" y="5942"/>
                  <a:pt x="18131" y="6007"/>
                </a:cubicBezTo>
                <a:cubicBezTo>
                  <a:pt x="18198" y="6073"/>
                  <a:pt x="18305" y="6073"/>
                  <a:pt x="18371" y="6007"/>
                </a:cubicBezTo>
                <a:cubicBezTo>
                  <a:pt x="18438" y="5942"/>
                  <a:pt x="18438" y="5835"/>
                  <a:pt x="18371" y="5770"/>
                </a:cubicBezTo>
                <a:cubicBezTo>
                  <a:pt x="18338" y="5737"/>
                  <a:pt x="18295" y="5720"/>
                  <a:pt x="18252" y="5720"/>
                </a:cubicBezTo>
                <a:close/>
                <a:moveTo>
                  <a:pt x="19037" y="5720"/>
                </a:moveTo>
                <a:cubicBezTo>
                  <a:pt x="18994" y="5720"/>
                  <a:pt x="18951" y="5737"/>
                  <a:pt x="18918" y="5770"/>
                </a:cubicBezTo>
                <a:cubicBezTo>
                  <a:pt x="18851" y="5835"/>
                  <a:pt x="18851" y="5942"/>
                  <a:pt x="18918" y="6007"/>
                </a:cubicBezTo>
                <a:cubicBezTo>
                  <a:pt x="18984" y="6073"/>
                  <a:pt x="19091" y="6073"/>
                  <a:pt x="19158" y="6007"/>
                </a:cubicBezTo>
                <a:cubicBezTo>
                  <a:pt x="19224" y="5942"/>
                  <a:pt x="19224" y="5835"/>
                  <a:pt x="19158" y="5770"/>
                </a:cubicBezTo>
                <a:cubicBezTo>
                  <a:pt x="19125" y="5737"/>
                  <a:pt x="19081" y="5720"/>
                  <a:pt x="19037" y="5720"/>
                </a:cubicBezTo>
                <a:close/>
                <a:moveTo>
                  <a:pt x="19824" y="5720"/>
                </a:moveTo>
                <a:cubicBezTo>
                  <a:pt x="19780" y="5720"/>
                  <a:pt x="19736" y="5737"/>
                  <a:pt x="19703" y="5770"/>
                </a:cubicBezTo>
                <a:cubicBezTo>
                  <a:pt x="19637" y="5835"/>
                  <a:pt x="19637" y="5942"/>
                  <a:pt x="19703" y="6007"/>
                </a:cubicBezTo>
                <a:cubicBezTo>
                  <a:pt x="19770" y="6073"/>
                  <a:pt x="19878" y="6073"/>
                  <a:pt x="19944" y="6007"/>
                </a:cubicBezTo>
                <a:cubicBezTo>
                  <a:pt x="20010" y="5942"/>
                  <a:pt x="20010" y="5835"/>
                  <a:pt x="19944" y="5770"/>
                </a:cubicBezTo>
                <a:cubicBezTo>
                  <a:pt x="19911" y="5737"/>
                  <a:pt x="19867" y="5720"/>
                  <a:pt x="19824" y="5720"/>
                </a:cubicBezTo>
                <a:close/>
                <a:moveTo>
                  <a:pt x="20610" y="5720"/>
                </a:moveTo>
                <a:cubicBezTo>
                  <a:pt x="20566" y="5720"/>
                  <a:pt x="20523" y="5737"/>
                  <a:pt x="20490" y="5770"/>
                </a:cubicBezTo>
                <a:cubicBezTo>
                  <a:pt x="20423" y="5835"/>
                  <a:pt x="20423" y="5942"/>
                  <a:pt x="20490" y="6007"/>
                </a:cubicBezTo>
                <a:cubicBezTo>
                  <a:pt x="20556" y="6073"/>
                  <a:pt x="20664" y="6073"/>
                  <a:pt x="20730" y="6007"/>
                </a:cubicBezTo>
                <a:cubicBezTo>
                  <a:pt x="20797" y="5942"/>
                  <a:pt x="20797" y="5835"/>
                  <a:pt x="20730" y="5770"/>
                </a:cubicBezTo>
                <a:cubicBezTo>
                  <a:pt x="20697" y="5737"/>
                  <a:pt x="20653" y="5720"/>
                  <a:pt x="20610" y="5720"/>
                </a:cubicBezTo>
                <a:close/>
                <a:moveTo>
                  <a:pt x="21396" y="5720"/>
                </a:moveTo>
                <a:cubicBezTo>
                  <a:pt x="21353" y="5720"/>
                  <a:pt x="21309" y="5737"/>
                  <a:pt x="21276" y="5770"/>
                </a:cubicBezTo>
                <a:cubicBezTo>
                  <a:pt x="21209" y="5835"/>
                  <a:pt x="21209" y="5942"/>
                  <a:pt x="21276" y="6007"/>
                </a:cubicBezTo>
                <a:cubicBezTo>
                  <a:pt x="21342" y="6073"/>
                  <a:pt x="21450" y="6073"/>
                  <a:pt x="21517" y="6007"/>
                </a:cubicBezTo>
                <a:cubicBezTo>
                  <a:pt x="21583" y="5942"/>
                  <a:pt x="21583" y="5835"/>
                  <a:pt x="21517" y="5770"/>
                </a:cubicBezTo>
                <a:cubicBezTo>
                  <a:pt x="21483" y="5737"/>
                  <a:pt x="21440" y="5720"/>
                  <a:pt x="21396" y="5720"/>
                </a:cubicBezTo>
                <a:close/>
                <a:moveTo>
                  <a:pt x="169" y="6537"/>
                </a:moveTo>
                <a:cubicBezTo>
                  <a:pt x="126" y="6537"/>
                  <a:pt x="83" y="6554"/>
                  <a:pt x="49" y="6587"/>
                </a:cubicBezTo>
                <a:cubicBezTo>
                  <a:pt x="-17" y="6652"/>
                  <a:pt x="-17" y="6759"/>
                  <a:pt x="49" y="6824"/>
                </a:cubicBezTo>
                <a:cubicBezTo>
                  <a:pt x="116" y="6890"/>
                  <a:pt x="223" y="6890"/>
                  <a:pt x="290" y="6824"/>
                </a:cubicBezTo>
                <a:cubicBezTo>
                  <a:pt x="356" y="6759"/>
                  <a:pt x="356" y="6652"/>
                  <a:pt x="290" y="6587"/>
                </a:cubicBezTo>
                <a:cubicBezTo>
                  <a:pt x="256" y="6554"/>
                  <a:pt x="213" y="6537"/>
                  <a:pt x="169" y="6537"/>
                </a:cubicBezTo>
                <a:close/>
                <a:moveTo>
                  <a:pt x="955" y="6537"/>
                </a:moveTo>
                <a:cubicBezTo>
                  <a:pt x="912" y="6537"/>
                  <a:pt x="869" y="6554"/>
                  <a:pt x="836" y="6587"/>
                </a:cubicBezTo>
                <a:cubicBezTo>
                  <a:pt x="769" y="6652"/>
                  <a:pt x="769" y="6759"/>
                  <a:pt x="836" y="6824"/>
                </a:cubicBezTo>
                <a:cubicBezTo>
                  <a:pt x="902" y="6890"/>
                  <a:pt x="1009" y="6890"/>
                  <a:pt x="1076" y="6824"/>
                </a:cubicBezTo>
                <a:cubicBezTo>
                  <a:pt x="1142" y="6759"/>
                  <a:pt x="1142" y="6652"/>
                  <a:pt x="1076" y="6587"/>
                </a:cubicBezTo>
                <a:cubicBezTo>
                  <a:pt x="1043" y="6554"/>
                  <a:pt x="999" y="6537"/>
                  <a:pt x="955" y="6537"/>
                </a:cubicBezTo>
                <a:close/>
                <a:moveTo>
                  <a:pt x="1742" y="6537"/>
                </a:moveTo>
                <a:cubicBezTo>
                  <a:pt x="1698" y="6537"/>
                  <a:pt x="1654" y="6554"/>
                  <a:pt x="1621" y="6587"/>
                </a:cubicBezTo>
                <a:cubicBezTo>
                  <a:pt x="1555" y="6652"/>
                  <a:pt x="1555" y="6759"/>
                  <a:pt x="1621" y="6824"/>
                </a:cubicBezTo>
                <a:cubicBezTo>
                  <a:pt x="1688" y="6890"/>
                  <a:pt x="1796" y="6890"/>
                  <a:pt x="1862" y="6824"/>
                </a:cubicBezTo>
                <a:cubicBezTo>
                  <a:pt x="1928" y="6759"/>
                  <a:pt x="1928" y="6652"/>
                  <a:pt x="1862" y="6587"/>
                </a:cubicBezTo>
                <a:cubicBezTo>
                  <a:pt x="1829" y="6554"/>
                  <a:pt x="1785" y="6537"/>
                  <a:pt x="1742" y="6537"/>
                </a:cubicBezTo>
                <a:close/>
                <a:moveTo>
                  <a:pt x="2528" y="6537"/>
                </a:moveTo>
                <a:cubicBezTo>
                  <a:pt x="2484" y="6537"/>
                  <a:pt x="2441" y="6554"/>
                  <a:pt x="2408" y="6587"/>
                </a:cubicBezTo>
                <a:cubicBezTo>
                  <a:pt x="2341" y="6652"/>
                  <a:pt x="2341" y="6759"/>
                  <a:pt x="2408" y="6824"/>
                </a:cubicBezTo>
                <a:cubicBezTo>
                  <a:pt x="2474" y="6890"/>
                  <a:pt x="2582" y="6890"/>
                  <a:pt x="2648" y="6824"/>
                </a:cubicBezTo>
                <a:cubicBezTo>
                  <a:pt x="2715" y="6759"/>
                  <a:pt x="2715" y="6652"/>
                  <a:pt x="2648" y="6587"/>
                </a:cubicBezTo>
                <a:cubicBezTo>
                  <a:pt x="2615" y="6554"/>
                  <a:pt x="2571" y="6537"/>
                  <a:pt x="2528" y="6537"/>
                </a:cubicBezTo>
                <a:close/>
                <a:moveTo>
                  <a:pt x="3314" y="6537"/>
                </a:moveTo>
                <a:cubicBezTo>
                  <a:pt x="3271" y="6537"/>
                  <a:pt x="3227" y="6554"/>
                  <a:pt x="3194" y="6587"/>
                </a:cubicBezTo>
                <a:cubicBezTo>
                  <a:pt x="3127" y="6652"/>
                  <a:pt x="3127" y="6759"/>
                  <a:pt x="3194" y="6824"/>
                </a:cubicBezTo>
                <a:cubicBezTo>
                  <a:pt x="3260" y="6890"/>
                  <a:pt x="3368" y="6890"/>
                  <a:pt x="3434" y="6824"/>
                </a:cubicBezTo>
                <a:cubicBezTo>
                  <a:pt x="3500" y="6759"/>
                  <a:pt x="3500" y="6652"/>
                  <a:pt x="3434" y="6587"/>
                </a:cubicBezTo>
                <a:cubicBezTo>
                  <a:pt x="3401" y="6554"/>
                  <a:pt x="3358" y="6537"/>
                  <a:pt x="3314" y="6537"/>
                </a:cubicBezTo>
                <a:close/>
                <a:moveTo>
                  <a:pt x="4101" y="6537"/>
                </a:moveTo>
                <a:cubicBezTo>
                  <a:pt x="4057" y="6537"/>
                  <a:pt x="4013" y="6554"/>
                  <a:pt x="3980" y="6587"/>
                </a:cubicBezTo>
                <a:cubicBezTo>
                  <a:pt x="3914" y="6652"/>
                  <a:pt x="3914" y="6759"/>
                  <a:pt x="3980" y="6824"/>
                </a:cubicBezTo>
                <a:cubicBezTo>
                  <a:pt x="4047" y="6890"/>
                  <a:pt x="4154" y="6890"/>
                  <a:pt x="4220" y="6824"/>
                </a:cubicBezTo>
                <a:cubicBezTo>
                  <a:pt x="4287" y="6759"/>
                  <a:pt x="4287" y="6652"/>
                  <a:pt x="4220" y="6587"/>
                </a:cubicBezTo>
                <a:cubicBezTo>
                  <a:pt x="4187" y="6554"/>
                  <a:pt x="4144" y="6537"/>
                  <a:pt x="4101" y="6537"/>
                </a:cubicBezTo>
                <a:close/>
                <a:moveTo>
                  <a:pt x="4886" y="6537"/>
                </a:moveTo>
                <a:cubicBezTo>
                  <a:pt x="4843" y="6537"/>
                  <a:pt x="4800" y="6554"/>
                  <a:pt x="4766" y="6587"/>
                </a:cubicBezTo>
                <a:cubicBezTo>
                  <a:pt x="4700" y="6652"/>
                  <a:pt x="4700" y="6759"/>
                  <a:pt x="4766" y="6824"/>
                </a:cubicBezTo>
                <a:cubicBezTo>
                  <a:pt x="4833" y="6890"/>
                  <a:pt x="4940" y="6890"/>
                  <a:pt x="5007" y="6824"/>
                </a:cubicBezTo>
                <a:cubicBezTo>
                  <a:pt x="5073" y="6759"/>
                  <a:pt x="5073" y="6652"/>
                  <a:pt x="5007" y="6587"/>
                </a:cubicBezTo>
                <a:cubicBezTo>
                  <a:pt x="4973" y="6554"/>
                  <a:pt x="4930" y="6537"/>
                  <a:pt x="4886" y="6537"/>
                </a:cubicBezTo>
                <a:close/>
                <a:moveTo>
                  <a:pt x="5672" y="6537"/>
                </a:moveTo>
                <a:cubicBezTo>
                  <a:pt x="5629" y="6537"/>
                  <a:pt x="5586" y="6554"/>
                  <a:pt x="5553" y="6587"/>
                </a:cubicBezTo>
                <a:cubicBezTo>
                  <a:pt x="5486" y="6652"/>
                  <a:pt x="5486" y="6759"/>
                  <a:pt x="5553" y="6824"/>
                </a:cubicBezTo>
                <a:cubicBezTo>
                  <a:pt x="5619" y="6890"/>
                  <a:pt x="5726" y="6890"/>
                  <a:pt x="5793" y="6824"/>
                </a:cubicBezTo>
                <a:cubicBezTo>
                  <a:pt x="5859" y="6759"/>
                  <a:pt x="5859" y="6652"/>
                  <a:pt x="5793" y="6587"/>
                </a:cubicBezTo>
                <a:cubicBezTo>
                  <a:pt x="5760" y="6554"/>
                  <a:pt x="5716" y="6537"/>
                  <a:pt x="5672" y="6537"/>
                </a:cubicBezTo>
                <a:close/>
                <a:moveTo>
                  <a:pt x="6459" y="6537"/>
                </a:moveTo>
                <a:cubicBezTo>
                  <a:pt x="6415" y="6537"/>
                  <a:pt x="6372" y="6554"/>
                  <a:pt x="6338" y="6587"/>
                </a:cubicBezTo>
                <a:cubicBezTo>
                  <a:pt x="6272" y="6652"/>
                  <a:pt x="6272" y="6759"/>
                  <a:pt x="6338" y="6824"/>
                </a:cubicBezTo>
                <a:cubicBezTo>
                  <a:pt x="6405" y="6890"/>
                  <a:pt x="6513" y="6890"/>
                  <a:pt x="6579" y="6824"/>
                </a:cubicBezTo>
                <a:cubicBezTo>
                  <a:pt x="6646" y="6759"/>
                  <a:pt x="6646" y="6652"/>
                  <a:pt x="6579" y="6587"/>
                </a:cubicBezTo>
                <a:cubicBezTo>
                  <a:pt x="6546" y="6554"/>
                  <a:pt x="6502" y="6537"/>
                  <a:pt x="6459" y="6537"/>
                </a:cubicBezTo>
                <a:close/>
                <a:moveTo>
                  <a:pt x="7245" y="6537"/>
                </a:moveTo>
                <a:cubicBezTo>
                  <a:pt x="7202" y="6537"/>
                  <a:pt x="7158" y="6554"/>
                  <a:pt x="7125" y="6587"/>
                </a:cubicBezTo>
                <a:cubicBezTo>
                  <a:pt x="7058" y="6652"/>
                  <a:pt x="7058" y="6759"/>
                  <a:pt x="7125" y="6824"/>
                </a:cubicBezTo>
                <a:cubicBezTo>
                  <a:pt x="7191" y="6890"/>
                  <a:pt x="7299" y="6890"/>
                  <a:pt x="7365" y="6824"/>
                </a:cubicBezTo>
                <a:cubicBezTo>
                  <a:pt x="7432" y="6759"/>
                  <a:pt x="7432" y="6652"/>
                  <a:pt x="7365" y="6587"/>
                </a:cubicBezTo>
                <a:cubicBezTo>
                  <a:pt x="7332" y="6554"/>
                  <a:pt x="7289" y="6537"/>
                  <a:pt x="7245" y="6537"/>
                </a:cubicBezTo>
                <a:close/>
                <a:moveTo>
                  <a:pt x="8031" y="6537"/>
                </a:moveTo>
                <a:cubicBezTo>
                  <a:pt x="7988" y="6537"/>
                  <a:pt x="7944" y="6554"/>
                  <a:pt x="7911" y="6587"/>
                </a:cubicBezTo>
                <a:cubicBezTo>
                  <a:pt x="7845" y="6652"/>
                  <a:pt x="7845" y="6759"/>
                  <a:pt x="7911" y="6824"/>
                </a:cubicBezTo>
                <a:cubicBezTo>
                  <a:pt x="7977" y="6890"/>
                  <a:pt x="8085" y="6890"/>
                  <a:pt x="8151" y="6824"/>
                </a:cubicBezTo>
                <a:cubicBezTo>
                  <a:pt x="8217" y="6759"/>
                  <a:pt x="8217" y="6652"/>
                  <a:pt x="8151" y="6587"/>
                </a:cubicBezTo>
                <a:cubicBezTo>
                  <a:pt x="8118" y="6554"/>
                  <a:pt x="8075" y="6537"/>
                  <a:pt x="8031" y="6537"/>
                </a:cubicBezTo>
                <a:close/>
                <a:moveTo>
                  <a:pt x="8818" y="6537"/>
                </a:moveTo>
                <a:cubicBezTo>
                  <a:pt x="8774" y="6537"/>
                  <a:pt x="8730" y="6554"/>
                  <a:pt x="8697" y="6587"/>
                </a:cubicBezTo>
                <a:cubicBezTo>
                  <a:pt x="8631" y="6652"/>
                  <a:pt x="8631" y="6759"/>
                  <a:pt x="8697" y="6824"/>
                </a:cubicBezTo>
                <a:cubicBezTo>
                  <a:pt x="8764" y="6890"/>
                  <a:pt x="8871" y="6890"/>
                  <a:pt x="8937" y="6824"/>
                </a:cubicBezTo>
                <a:cubicBezTo>
                  <a:pt x="9004" y="6759"/>
                  <a:pt x="9004" y="6652"/>
                  <a:pt x="8937" y="6587"/>
                </a:cubicBezTo>
                <a:cubicBezTo>
                  <a:pt x="8904" y="6554"/>
                  <a:pt x="8861" y="6537"/>
                  <a:pt x="8818" y="6537"/>
                </a:cubicBezTo>
                <a:close/>
                <a:moveTo>
                  <a:pt x="9603" y="6537"/>
                </a:moveTo>
                <a:cubicBezTo>
                  <a:pt x="9560" y="6537"/>
                  <a:pt x="9517" y="6554"/>
                  <a:pt x="9483" y="6587"/>
                </a:cubicBezTo>
                <a:cubicBezTo>
                  <a:pt x="9417" y="6652"/>
                  <a:pt x="9417" y="6759"/>
                  <a:pt x="9483" y="6824"/>
                </a:cubicBezTo>
                <a:cubicBezTo>
                  <a:pt x="9550" y="6890"/>
                  <a:pt x="9657" y="6890"/>
                  <a:pt x="9724" y="6824"/>
                </a:cubicBezTo>
                <a:cubicBezTo>
                  <a:pt x="9790" y="6759"/>
                  <a:pt x="9790" y="6652"/>
                  <a:pt x="9724" y="6587"/>
                </a:cubicBezTo>
                <a:cubicBezTo>
                  <a:pt x="9690" y="6554"/>
                  <a:pt x="9647" y="6537"/>
                  <a:pt x="9603" y="6537"/>
                </a:cubicBezTo>
                <a:close/>
                <a:moveTo>
                  <a:pt x="10390" y="6537"/>
                </a:moveTo>
                <a:cubicBezTo>
                  <a:pt x="10346" y="6537"/>
                  <a:pt x="10303" y="6554"/>
                  <a:pt x="10270" y="6587"/>
                </a:cubicBezTo>
                <a:cubicBezTo>
                  <a:pt x="10203" y="6652"/>
                  <a:pt x="10203" y="6759"/>
                  <a:pt x="10270" y="6824"/>
                </a:cubicBezTo>
                <a:cubicBezTo>
                  <a:pt x="10336" y="6890"/>
                  <a:pt x="10444" y="6890"/>
                  <a:pt x="10510" y="6824"/>
                </a:cubicBezTo>
                <a:cubicBezTo>
                  <a:pt x="10576" y="6759"/>
                  <a:pt x="10576" y="6652"/>
                  <a:pt x="10510" y="6587"/>
                </a:cubicBezTo>
                <a:cubicBezTo>
                  <a:pt x="10477" y="6554"/>
                  <a:pt x="10433" y="6537"/>
                  <a:pt x="10390" y="6537"/>
                </a:cubicBezTo>
                <a:close/>
                <a:moveTo>
                  <a:pt x="11176" y="6537"/>
                </a:moveTo>
                <a:cubicBezTo>
                  <a:pt x="11132" y="6537"/>
                  <a:pt x="11089" y="6554"/>
                  <a:pt x="11055" y="6587"/>
                </a:cubicBezTo>
                <a:cubicBezTo>
                  <a:pt x="10989" y="6652"/>
                  <a:pt x="10989" y="6759"/>
                  <a:pt x="11055" y="6824"/>
                </a:cubicBezTo>
                <a:cubicBezTo>
                  <a:pt x="11122" y="6890"/>
                  <a:pt x="11230" y="6890"/>
                  <a:pt x="11296" y="6824"/>
                </a:cubicBezTo>
                <a:cubicBezTo>
                  <a:pt x="11363" y="6759"/>
                  <a:pt x="11363" y="6652"/>
                  <a:pt x="11296" y="6587"/>
                </a:cubicBezTo>
                <a:cubicBezTo>
                  <a:pt x="11263" y="6554"/>
                  <a:pt x="11219" y="6537"/>
                  <a:pt x="11176" y="6537"/>
                </a:cubicBezTo>
                <a:close/>
                <a:moveTo>
                  <a:pt x="11962" y="6537"/>
                </a:moveTo>
                <a:cubicBezTo>
                  <a:pt x="11919" y="6537"/>
                  <a:pt x="11875" y="6554"/>
                  <a:pt x="11842" y="6587"/>
                </a:cubicBezTo>
                <a:cubicBezTo>
                  <a:pt x="11775" y="6652"/>
                  <a:pt x="11775" y="6759"/>
                  <a:pt x="11842" y="6824"/>
                </a:cubicBezTo>
                <a:cubicBezTo>
                  <a:pt x="11908" y="6890"/>
                  <a:pt x="12016" y="6890"/>
                  <a:pt x="12083" y="6824"/>
                </a:cubicBezTo>
                <a:cubicBezTo>
                  <a:pt x="12149" y="6759"/>
                  <a:pt x="12149" y="6652"/>
                  <a:pt x="12083" y="6587"/>
                </a:cubicBezTo>
                <a:cubicBezTo>
                  <a:pt x="12049" y="6554"/>
                  <a:pt x="12006" y="6537"/>
                  <a:pt x="11962" y="6537"/>
                </a:cubicBezTo>
                <a:close/>
                <a:moveTo>
                  <a:pt x="12748" y="6537"/>
                </a:moveTo>
                <a:cubicBezTo>
                  <a:pt x="12705" y="6537"/>
                  <a:pt x="12661" y="6554"/>
                  <a:pt x="12628" y="6587"/>
                </a:cubicBezTo>
                <a:cubicBezTo>
                  <a:pt x="12562" y="6652"/>
                  <a:pt x="12562" y="6759"/>
                  <a:pt x="12628" y="6824"/>
                </a:cubicBezTo>
                <a:cubicBezTo>
                  <a:pt x="12694" y="6890"/>
                  <a:pt x="12802" y="6890"/>
                  <a:pt x="12868" y="6824"/>
                </a:cubicBezTo>
                <a:cubicBezTo>
                  <a:pt x="12935" y="6759"/>
                  <a:pt x="12935" y="6652"/>
                  <a:pt x="12868" y="6587"/>
                </a:cubicBezTo>
                <a:cubicBezTo>
                  <a:pt x="12835" y="6554"/>
                  <a:pt x="12792" y="6537"/>
                  <a:pt x="12748" y="6537"/>
                </a:cubicBezTo>
                <a:close/>
                <a:moveTo>
                  <a:pt x="13535" y="6537"/>
                </a:moveTo>
                <a:cubicBezTo>
                  <a:pt x="13491" y="6537"/>
                  <a:pt x="13447" y="6554"/>
                  <a:pt x="13414" y="6587"/>
                </a:cubicBezTo>
                <a:cubicBezTo>
                  <a:pt x="13348" y="6652"/>
                  <a:pt x="13348" y="6759"/>
                  <a:pt x="13414" y="6824"/>
                </a:cubicBezTo>
                <a:cubicBezTo>
                  <a:pt x="13481" y="6890"/>
                  <a:pt x="13588" y="6890"/>
                  <a:pt x="13654" y="6824"/>
                </a:cubicBezTo>
                <a:cubicBezTo>
                  <a:pt x="13721" y="6759"/>
                  <a:pt x="13721" y="6652"/>
                  <a:pt x="13654" y="6587"/>
                </a:cubicBezTo>
                <a:cubicBezTo>
                  <a:pt x="13621" y="6554"/>
                  <a:pt x="13578" y="6537"/>
                  <a:pt x="13535" y="6537"/>
                </a:cubicBezTo>
                <a:close/>
                <a:moveTo>
                  <a:pt x="14320" y="6537"/>
                </a:moveTo>
                <a:cubicBezTo>
                  <a:pt x="14277" y="6537"/>
                  <a:pt x="14234" y="6554"/>
                  <a:pt x="14201" y="6587"/>
                </a:cubicBezTo>
                <a:cubicBezTo>
                  <a:pt x="14134" y="6652"/>
                  <a:pt x="14134" y="6759"/>
                  <a:pt x="14201" y="6824"/>
                </a:cubicBezTo>
                <a:cubicBezTo>
                  <a:pt x="14267" y="6890"/>
                  <a:pt x="14374" y="6890"/>
                  <a:pt x="14441" y="6824"/>
                </a:cubicBezTo>
                <a:cubicBezTo>
                  <a:pt x="14507" y="6759"/>
                  <a:pt x="14507" y="6652"/>
                  <a:pt x="14441" y="6587"/>
                </a:cubicBezTo>
                <a:cubicBezTo>
                  <a:pt x="14408" y="6554"/>
                  <a:pt x="14364" y="6537"/>
                  <a:pt x="14320" y="6537"/>
                </a:cubicBezTo>
                <a:close/>
                <a:moveTo>
                  <a:pt x="15107" y="6537"/>
                </a:moveTo>
                <a:cubicBezTo>
                  <a:pt x="15063" y="6537"/>
                  <a:pt x="15019" y="6554"/>
                  <a:pt x="14986" y="6587"/>
                </a:cubicBezTo>
                <a:cubicBezTo>
                  <a:pt x="14920" y="6652"/>
                  <a:pt x="14920" y="6759"/>
                  <a:pt x="14986" y="6824"/>
                </a:cubicBezTo>
                <a:cubicBezTo>
                  <a:pt x="15053" y="6890"/>
                  <a:pt x="15161" y="6890"/>
                  <a:pt x="15227" y="6824"/>
                </a:cubicBezTo>
                <a:cubicBezTo>
                  <a:pt x="15293" y="6759"/>
                  <a:pt x="15293" y="6652"/>
                  <a:pt x="15227" y="6587"/>
                </a:cubicBezTo>
                <a:cubicBezTo>
                  <a:pt x="15194" y="6554"/>
                  <a:pt x="15150" y="6537"/>
                  <a:pt x="15107" y="6537"/>
                </a:cubicBezTo>
                <a:close/>
                <a:moveTo>
                  <a:pt x="15893" y="6537"/>
                </a:moveTo>
                <a:cubicBezTo>
                  <a:pt x="15849" y="6537"/>
                  <a:pt x="15806" y="6554"/>
                  <a:pt x="15772" y="6587"/>
                </a:cubicBezTo>
                <a:cubicBezTo>
                  <a:pt x="15706" y="6652"/>
                  <a:pt x="15706" y="6759"/>
                  <a:pt x="15772" y="6824"/>
                </a:cubicBezTo>
                <a:cubicBezTo>
                  <a:pt x="15839" y="6890"/>
                  <a:pt x="15947" y="6890"/>
                  <a:pt x="16013" y="6824"/>
                </a:cubicBezTo>
                <a:cubicBezTo>
                  <a:pt x="16080" y="6759"/>
                  <a:pt x="16080" y="6652"/>
                  <a:pt x="16013" y="6587"/>
                </a:cubicBezTo>
                <a:cubicBezTo>
                  <a:pt x="15980" y="6554"/>
                  <a:pt x="15936" y="6537"/>
                  <a:pt x="15893" y="6537"/>
                </a:cubicBezTo>
                <a:close/>
                <a:moveTo>
                  <a:pt x="16679" y="6537"/>
                </a:moveTo>
                <a:cubicBezTo>
                  <a:pt x="16636" y="6537"/>
                  <a:pt x="16592" y="6554"/>
                  <a:pt x="16559" y="6587"/>
                </a:cubicBezTo>
                <a:cubicBezTo>
                  <a:pt x="16492" y="6652"/>
                  <a:pt x="16492" y="6759"/>
                  <a:pt x="16559" y="6824"/>
                </a:cubicBezTo>
                <a:cubicBezTo>
                  <a:pt x="16625" y="6890"/>
                  <a:pt x="16733" y="6890"/>
                  <a:pt x="16800" y="6824"/>
                </a:cubicBezTo>
                <a:cubicBezTo>
                  <a:pt x="16866" y="6759"/>
                  <a:pt x="16866" y="6652"/>
                  <a:pt x="16800" y="6587"/>
                </a:cubicBezTo>
                <a:cubicBezTo>
                  <a:pt x="16766" y="6554"/>
                  <a:pt x="16723" y="6537"/>
                  <a:pt x="16679" y="6537"/>
                </a:cubicBezTo>
                <a:close/>
                <a:moveTo>
                  <a:pt x="17465" y="6537"/>
                </a:moveTo>
                <a:cubicBezTo>
                  <a:pt x="17422" y="6537"/>
                  <a:pt x="17378" y="6554"/>
                  <a:pt x="17345" y="6587"/>
                </a:cubicBezTo>
                <a:cubicBezTo>
                  <a:pt x="17279" y="6652"/>
                  <a:pt x="17279" y="6759"/>
                  <a:pt x="17345" y="6824"/>
                </a:cubicBezTo>
                <a:cubicBezTo>
                  <a:pt x="17411" y="6890"/>
                  <a:pt x="17519" y="6890"/>
                  <a:pt x="17585" y="6824"/>
                </a:cubicBezTo>
                <a:cubicBezTo>
                  <a:pt x="17652" y="6759"/>
                  <a:pt x="17652" y="6652"/>
                  <a:pt x="17585" y="6587"/>
                </a:cubicBezTo>
                <a:cubicBezTo>
                  <a:pt x="17552" y="6554"/>
                  <a:pt x="17509" y="6537"/>
                  <a:pt x="17465" y="6537"/>
                </a:cubicBezTo>
                <a:close/>
                <a:moveTo>
                  <a:pt x="18252" y="6537"/>
                </a:moveTo>
                <a:cubicBezTo>
                  <a:pt x="18208" y="6537"/>
                  <a:pt x="18165" y="6554"/>
                  <a:pt x="18131" y="6587"/>
                </a:cubicBezTo>
                <a:cubicBezTo>
                  <a:pt x="18065" y="6652"/>
                  <a:pt x="18065" y="6759"/>
                  <a:pt x="18131" y="6824"/>
                </a:cubicBezTo>
                <a:cubicBezTo>
                  <a:pt x="18198" y="6890"/>
                  <a:pt x="18305" y="6890"/>
                  <a:pt x="18371" y="6824"/>
                </a:cubicBezTo>
                <a:cubicBezTo>
                  <a:pt x="18438" y="6759"/>
                  <a:pt x="18438" y="6652"/>
                  <a:pt x="18371" y="6587"/>
                </a:cubicBezTo>
                <a:cubicBezTo>
                  <a:pt x="18338" y="6554"/>
                  <a:pt x="18295" y="6537"/>
                  <a:pt x="18252" y="6537"/>
                </a:cubicBezTo>
                <a:close/>
                <a:moveTo>
                  <a:pt x="19037" y="6537"/>
                </a:moveTo>
                <a:cubicBezTo>
                  <a:pt x="18994" y="6537"/>
                  <a:pt x="18951" y="6554"/>
                  <a:pt x="18918" y="6587"/>
                </a:cubicBezTo>
                <a:cubicBezTo>
                  <a:pt x="18851" y="6652"/>
                  <a:pt x="18851" y="6759"/>
                  <a:pt x="18918" y="6824"/>
                </a:cubicBezTo>
                <a:cubicBezTo>
                  <a:pt x="18984" y="6890"/>
                  <a:pt x="19091" y="6890"/>
                  <a:pt x="19158" y="6824"/>
                </a:cubicBezTo>
                <a:cubicBezTo>
                  <a:pt x="19224" y="6759"/>
                  <a:pt x="19224" y="6652"/>
                  <a:pt x="19158" y="6587"/>
                </a:cubicBezTo>
                <a:cubicBezTo>
                  <a:pt x="19125" y="6554"/>
                  <a:pt x="19081" y="6537"/>
                  <a:pt x="19037" y="6537"/>
                </a:cubicBezTo>
                <a:close/>
                <a:moveTo>
                  <a:pt x="19824" y="6537"/>
                </a:moveTo>
                <a:cubicBezTo>
                  <a:pt x="19780" y="6537"/>
                  <a:pt x="19736" y="6554"/>
                  <a:pt x="19703" y="6587"/>
                </a:cubicBezTo>
                <a:cubicBezTo>
                  <a:pt x="19637" y="6652"/>
                  <a:pt x="19637" y="6759"/>
                  <a:pt x="19703" y="6824"/>
                </a:cubicBezTo>
                <a:cubicBezTo>
                  <a:pt x="19770" y="6890"/>
                  <a:pt x="19878" y="6890"/>
                  <a:pt x="19944" y="6824"/>
                </a:cubicBezTo>
                <a:cubicBezTo>
                  <a:pt x="20010" y="6759"/>
                  <a:pt x="20010" y="6652"/>
                  <a:pt x="19944" y="6587"/>
                </a:cubicBezTo>
                <a:cubicBezTo>
                  <a:pt x="19911" y="6554"/>
                  <a:pt x="19867" y="6537"/>
                  <a:pt x="19824" y="6537"/>
                </a:cubicBezTo>
                <a:close/>
                <a:moveTo>
                  <a:pt x="20610" y="6537"/>
                </a:moveTo>
                <a:cubicBezTo>
                  <a:pt x="20566" y="6537"/>
                  <a:pt x="20523" y="6554"/>
                  <a:pt x="20490" y="6587"/>
                </a:cubicBezTo>
                <a:cubicBezTo>
                  <a:pt x="20423" y="6652"/>
                  <a:pt x="20423" y="6759"/>
                  <a:pt x="20490" y="6824"/>
                </a:cubicBezTo>
                <a:cubicBezTo>
                  <a:pt x="20556" y="6890"/>
                  <a:pt x="20664" y="6890"/>
                  <a:pt x="20730" y="6824"/>
                </a:cubicBezTo>
                <a:cubicBezTo>
                  <a:pt x="20797" y="6759"/>
                  <a:pt x="20797" y="6652"/>
                  <a:pt x="20730" y="6587"/>
                </a:cubicBezTo>
                <a:cubicBezTo>
                  <a:pt x="20697" y="6554"/>
                  <a:pt x="20653" y="6537"/>
                  <a:pt x="20610" y="6537"/>
                </a:cubicBezTo>
                <a:close/>
                <a:moveTo>
                  <a:pt x="21396" y="6537"/>
                </a:moveTo>
                <a:cubicBezTo>
                  <a:pt x="21353" y="6537"/>
                  <a:pt x="21309" y="6554"/>
                  <a:pt x="21276" y="6587"/>
                </a:cubicBezTo>
                <a:cubicBezTo>
                  <a:pt x="21209" y="6652"/>
                  <a:pt x="21209" y="6759"/>
                  <a:pt x="21276" y="6824"/>
                </a:cubicBezTo>
                <a:cubicBezTo>
                  <a:pt x="21342" y="6890"/>
                  <a:pt x="21450" y="6890"/>
                  <a:pt x="21517" y="6824"/>
                </a:cubicBezTo>
                <a:cubicBezTo>
                  <a:pt x="21583" y="6759"/>
                  <a:pt x="21583" y="6652"/>
                  <a:pt x="21517" y="6587"/>
                </a:cubicBezTo>
                <a:cubicBezTo>
                  <a:pt x="21483" y="6554"/>
                  <a:pt x="21440" y="6537"/>
                  <a:pt x="21396" y="6537"/>
                </a:cubicBezTo>
                <a:close/>
                <a:moveTo>
                  <a:pt x="169" y="7354"/>
                </a:moveTo>
                <a:cubicBezTo>
                  <a:pt x="126" y="7354"/>
                  <a:pt x="83" y="7371"/>
                  <a:pt x="49" y="7404"/>
                </a:cubicBezTo>
                <a:cubicBezTo>
                  <a:pt x="-17" y="7469"/>
                  <a:pt x="-17" y="7576"/>
                  <a:pt x="49" y="7642"/>
                </a:cubicBezTo>
                <a:cubicBezTo>
                  <a:pt x="116" y="7708"/>
                  <a:pt x="223" y="7708"/>
                  <a:pt x="290" y="7642"/>
                </a:cubicBezTo>
                <a:cubicBezTo>
                  <a:pt x="356" y="7576"/>
                  <a:pt x="356" y="7469"/>
                  <a:pt x="290" y="7404"/>
                </a:cubicBezTo>
                <a:cubicBezTo>
                  <a:pt x="256" y="7371"/>
                  <a:pt x="213" y="7354"/>
                  <a:pt x="169" y="7354"/>
                </a:cubicBezTo>
                <a:close/>
                <a:moveTo>
                  <a:pt x="955" y="7354"/>
                </a:moveTo>
                <a:cubicBezTo>
                  <a:pt x="912" y="7354"/>
                  <a:pt x="869" y="7371"/>
                  <a:pt x="836" y="7404"/>
                </a:cubicBezTo>
                <a:cubicBezTo>
                  <a:pt x="769" y="7469"/>
                  <a:pt x="769" y="7576"/>
                  <a:pt x="836" y="7642"/>
                </a:cubicBezTo>
                <a:cubicBezTo>
                  <a:pt x="902" y="7708"/>
                  <a:pt x="1009" y="7708"/>
                  <a:pt x="1076" y="7642"/>
                </a:cubicBezTo>
                <a:cubicBezTo>
                  <a:pt x="1142" y="7576"/>
                  <a:pt x="1142" y="7469"/>
                  <a:pt x="1076" y="7404"/>
                </a:cubicBezTo>
                <a:cubicBezTo>
                  <a:pt x="1043" y="7371"/>
                  <a:pt x="999" y="7354"/>
                  <a:pt x="955" y="7354"/>
                </a:cubicBezTo>
                <a:close/>
                <a:moveTo>
                  <a:pt x="1742" y="7354"/>
                </a:moveTo>
                <a:cubicBezTo>
                  <a:pt x="1698" y="7354"/>
                  <a:pt x="1654" y="7371"/>
                  <a:pt x="1621" y="7404"/>
                </a:cubicBezTo>
                <a:cubicBezTo>
                  <a:pt x="1555" y="7469"/>
                  <a:pt x="1555" y="7576"/>
                  <a:pt x="1621" y="7642"/>
                </a:cubicBezTo>
                <a:cubicBezTo>
                  <a:pt x="1688" y="7708"/>
                  <a:pt x="1796" y="7708"/>
                  <a:pt x="1862" y="7642"/>
                </a:cubicBezTo>
                <a:cubicBezTo>
                  <a:pt x="1928" y="7576"/>
                  <a:pt x="1928" y="7469"/>
                  <a:pt x="1862" y="7404"/>
                </a:cubicBezTo>
                <a:cubicBezTo>
                  <a:pt x="1829" y="7371"/>
                  <a:pt x="1785" y="7354"/>
                  <a:pt x="1742" y="7354"/>
                </a:cubicBezTo>
                <a:close/>
                <a:moveTo>
                  <a:pt x="2528" y="7354"/>
                </a:moveTo>
                <a:cubicBezTo>
                  <a:pt x="2484" y="7354"/>
                  <a:pt x="2441" y="7371"/>
                  <a:pt x="2408" y="7404"/>
                </a:cubicBezTo>
                <a:cubicBezTo>
                  <a:pt x="2341" y="7469"/>
                  <a:pt x="2341" y="7576"/>
                  <a:pt x="2408" y="7642"/>
                </a:cubicBezTo>
                <a:cubicBezTo>
                  <a:pt x="2474" y="7708"/>
                  <a:pt x="2582" y="7708"/>
                  <a:pt x="2648" y="7642"/>
                </a:cubicBezTo>
                <a:cubicBezTo>
                  <a:pt x="2715" y="7576"/>
                  <a:pt x="2715" y="7469"/>
                  <a:pt x="2648" y="7404"/>
                </a:cubicBezTo>
                <a:cubicBezTo>
                  <a:pt x="2615" y="7371"/>
                  <a:pt x="2571" y="7354"/>
                  <a:pt x="2528" y="7354"/>
                </a:cubicBezTo>
                <a:close/>
                <a:moveTo>
                  <a:pt x="3314" y="7354"/>
                </a:moveTo>
                <a:cubicBezTo>
                  <a:pt x="3271" y="7354"/>
                  <a:pt x="3227" y="7371"/>
                  <a:pt x="3194" y="7404"/>
                </a:cubicBezTo>
                <a:cubicBezTo>
                  <a:pt x="3127" y="7469"/>
                  <a:pt x="3127" y="7576"/>
                  <a:pt x="3194" y="7642"/>
                </a:cubicBezTo>
                <a:cubicBezTo>
                  <a:pt x="3260" y="7708"/>
                  <a:pt x="3368" y="7708"/>
                  <a:pt x="3434" y="7642"/>
                </a:cubicBezTo>
                <a:cubicBezTo>
                  <a:pt x="3500" y="7576"/>
                  <a:pt x="3500" y="7469"/>
                  <a:pt x="3434" y="7404"/>
                </a:cubicBezTo>
                <a:cubicBezTo>
                  <a:pt x="3401" y="7371"/>
                  <a:pt x="3358" y="7354"/>
                  <a:pt x="3314" y="7354"/>
                </a:cubicBezTo>
                <a:close/>
                <a:moveTo>
                  <a:pt x="4101" y="7354"/>
                </a:moveTo>
                <a:cubicBezTo>
                  <a:pt x="4057" y="7354"/>
                  <a:pt x="4013" y="7371"/>
                  <a:pt x="3980" y="7404"/>
                </a:cubicBezTo>
                <a:cubicBezTo>
                  <a:pt x="3914" y="7469"/>
                  <a:pt x="3914" y="7576"/>
                  <a:pt x="3980" y="7642"/>
                </a:cubicBezTo>
                <a:cubicBezTo>
                  <a:pt x="4047" y="7708"/>
                  <a:pt x="4154" y="7708"/>
                  <a:pt x="4220" y="7642"/>
                </a:cubicBezTo>
                <a:cubicBezTo>
                  <a:pt x="4287" y="7576"/>
                  <a:pt x="4287" y="7469"/>
                  <a:pt x="4220" y="7404"/>
                </a:cubicBezTo>
                <a:cubicBezTo>
                  <a:pt x="4187" y="7371"/>
                  <a:pt x="4144" y="7354"/>
                  <a:pt x="4101" y="7354"/>
                </a:cubicBezTo>
                <a:close/>
                <a:moveTo>
                  <a:pt x="4886" y="7354"/>
                </a:moveTo>
                <a:cubicBezTo>
                  <a:pt x="4843" y="7354"/>
                  <a:pt x="4800" y="7371"/>
                  <a:pt x="4766" y="7404"/>
                </a:cubicBezTo>
                <a:cubicBezTo>
                  <a:pt x="4700" y="7469"/>
                  <a:pt x="4700" y="7576"/>
                  <a:pt x="4766" y="7642"/>
                </a:cubicBezTo>
                <a:cubicBezTo>
                  <a:pt x="4833" y="7708"/>
                  <a:pt x="4940" y="7708"/>
                  <a:pt x="5007" y="7642"/>
                </a:cubicBezTo>
                <a:cubicBezTo>
                  <a:pt x="5073" y="7576"/>
                  <a:pt x="5073" y="7469"/>
                  <a:pt x="5007" y="7404"/>
                </a:cubicBezTo>
                <a:cubicBezTo>
                  <a:pt x="4973" y="7371"/>
                  <a:pt x="4930" y="7354"/>
                  <a:pt x="4886" y="7354"/>
                </a:cubicBezTo>
                <a:close/>
                <a:moveTo>
                  <a:pt x="5672" y="7354"/>
                </a:moveTo>
                <a:cubicBezTo>
                  <a:pt x="5629" y="7354"/>
                  <a:pt x="5586" y="7371"/>
                  <a:pt x="5553" y="7404"/>
                </a:cubicBezTo>
                <a:cubicBezTo>
                  <a:pt x="5486" y="7469"/>
                  <a:pt x="5486" y="7576"/>
                  <a:pt x="5553" y="7642"/>
                </a:cubicBezTo>
                <a:cubicBezTo>
                  <a:pt x="5619" y="7708"/>
                  <a:pt x="5726" y="7708"/>
                  <a:pt x="5793" y="7642"/>
                </a:cubicBezTo>
                <a:cubicBezTo>
                  <a:pt x="5859" y="7576"/>
                  <a:pt x="5859" y="7469"/>
                  <a:pt x="5793" y="7404"/>
                </a:cubicBezTo>
                <a:cubicBezTo>
                  <a:pt x="5760" y="7371"/>
                  <a:pt x="5716" y="7354"/>
                  <a:pt x="5672" y="7354"/>
                </a:cubicBezTo>
                <a:close/>
                <a:moveTo>
                  <a:pt x="6459" y="7354"/>
                </a:moveTo>
                <a:cubicBezTo>
                  <a:pt x="6415" y="7354"/>
                  <a:pt x="6372" y="7371"/>
                  <a:pt x="6338" y="7404"/>
                </a:cubicBezTo>
                <a:cubicBezTo>
                  <a:pt x="6272" y="7469"/>
                  <a:pt x="6272" y="7576"/>
                  <a:pt x="6338" y="7642"/>
                </a:cubicBezTo>
                <a:cubicBezTo>
                  <a:pt x="6405" y="7708"/>
                  <a:pt x="6513" y="7708"/>
                  <a:pt x="6579" y="7642"/>
                </a:cubicBezTo>
                <a:cubicBezTo>
                  <a:pt x="6646" y="7576"/>
                  <a:pt x="6646" y="7469"/>
                  <a:pt x="6579" y="7404"/>
                </a:cubicBezTo>
                <a:cubicBezTo>
                  <a:pt x="6546" y="7371"/>
                  <a:pt x="6502" y="7354"/>
                  <a:pt x="6459" y="7354"/>
                </a:cubicBezTo>
                <a:close/>
                <a:moveTo>
                  <a:pt x="7245" y="7354"/>
                </a:moveTo>
                <a:cubicBezTo>
                  <a:pt x="7202" y="7354"/>
                  <a:pt x="7158" y="7371"/>
                  <a:pt x="7125" y="7404"/>
                </a:cubicBezTo>
                <a:cubicBezTo>
                  <a:pt x="7058" y="7469"/>
                  <a:pt x="7058" y="7576"/>
                  <a:pt x="7125" y="7642"/>
                </a:cubicBezTo>
                <a:cubicBezTo>
                  <a:pt x="7191" y="7708"/>
                  <a:pt x="7299" y="7708"/>
                  <a:pt x="7365" y="7642"/>
                </a:cubicBezTo>
                <a:cubicBezTo>
                  <a:pt x="7432" y="7576"/>
                  <a:pt x="7432" y="7469"/>
                  <a:pt x="7365" y="7404"/>
                </a:cubicBezTo>
                <a:cubicBezTo>
                  <a:pt x="7332" y="7371"/>
                  <a:pt x="7289" y="7354"/>
                  <a:pt x="7245" y="7354"/>
                </a:cubicBezTo>
                <a:close/>
                <a:moveTo>
                  <a:pt x="8031" y="7354"/>
                </a:moveTo>
                <a:cubicBezTo>
                  <a:pt x="7988" y="7354"/>
                  <a:pt x="7944" y="7371"/>
                  <a:pt x="7911" y="7404"/>
                </a:cubicBezTo>
                <a:cubicBezTo>
                  <a:pt x="7845" y="7469"/>
                  <a:pt x="7845" y="7576"/>
                  <a:pt x="7911" y="7642"/>
                </a:cubicBezTo>
                <a:cubicBezTo>
                  <a:pt x="7977" y="7708"/>
                  <a:pt x="8085" y="7708"/>
                  <a:pt x="8151" y="7642"/>
                </a:cubicBezTo>
                <a:cubicBezTo>
                  <a:pt x="8217" y="7576"/>
                  <a:pt x="8217" y="7469"/>
                  <a:pt x="8151" y="7404"/>
                </a:cubicBezTo>
                <a:cubicBezTo>
                  <a:pt x="8118" y="7371"/>
                  <a:pt x="8075" y="7354"/>
                  <a:pt x="8031" y="7354"/>
                </a:cubicBezTo>
                <a:close/>
                <a:moveTo>
                  <a:pt x="8818" y="7354"/>
                </a:moveTo>
                <a:cubicBezTo>
                  <a:pt x="8774" y="7354"/>
                  <a:pt x="8730" y="7371"/>
                  <a:pt x="8697" y="7404"/>
                </a:cubicBezTo>
                <a:cubicBezTo>
                  <a:pt x="8631" y="7469"/>
                  <a:pt x="8631" y="7576"/>
                  <a:pt x="8697" y="7642"/>
                </a:cubicBezTo>
                <a:cubicBezTo>
                  <a:pt x="8764" y="7708"/>
                  <a:pt x="8871" y="7708"/>
                  <a:pt x="8937" y="7642"/>
                </a:cubicBezTo>
                <a:cubicBezTo>
                  <a:pt x="9004" y="7576"/>
                  <a:pt x="9004" y="7469"/>
                  <a:pt x="8937" y="7404"/>
                </a:cubicBezTo>
                <a:cubicBezTo>
                  <a:pt x="8904" y="7371"/>
                  <a:pt x="8861" y="7354"/>
                  <a:pt x="8818" y="7354"/>
                </a:cubicBezTo>
                <a:close/>
                <a:moveTo>
                  <a:pt x="9603" y="7354"/>
                </a:moveTo>
                <a:cubicBezTo>
                  <a:pt x="9560" y="7354"/>
                  <a:pt x="9517" y="7371"/>
                  <a:pt x="9483" y="7404"/>
                </a:cubicBezTo>
                <a:cubicBezTo>
                  <a:pt x="9417" y="7469"/>
                  <a:pt x="9417" y="7576"/>
                  <a:pt x="9483" y="7642"/>
                </a:cubicBezTo>
                <a:cubicBezTo>
                  <a:pt x="9550" y="7708"/>
                  <a:pt x="9657" y="7708"/>
                  <a:pt x="9724" y="7642"/>
                </a:cubicBezTo>
                <a:cubicBezTo>
                  <a:pt x="9790" y="7576"/>
                  <a:pt x="9790" y="7469"/>
                  <a:pt x="9724" y="7404"/>
                </a:cubicBezTo>
                <a:cubicBezTo>
                  <a:pt x="9690" y="7371"/>
                  <a:pt x="9647" y="7354"/>
                  <a:pt x="9603" y="7354"/>
                </a:cubicBezTo>
                <a:close/>
                <a:moveTo>
                  <a:pt x="10390" y="7354"/>
                </a:moveTo>
                <a:cubicBezTo>
                  <a:pt x="10346" y="7354"/>
                  <a:pt x="10303" y="7371"/>
                  <a:pt x="10270" y="7404"/>
                </a:cubicBezTo>
                <a:cubicBezTo>
                  <a:pt x="10203" y="7469"/>
                  <a:pt x="10203" y="7576"/>
                  <a:pt x="10270" y="7642"/>
                </a:cubicBezTo>
                <a:cubicBezTo>
                  <a:pt x="10336" y="7708"/>
                  <a:pt x="10444" y="7708"/>
                  <a:pt x="10510" y="7642"/>
                </a:cubicBezTo>
                <a:cubicBezTo>
                  <a:pt x="10576" y="7576"/>
                  <a:pt x="10576" y="7469"/>
                  <a:pt x="10510" y="7404"/>
                </a:cubicBezTo>
                <a:cubicBezTo>
                  <a:pt x="10477" y="7371"/>
                  <a:pt x="10433" y="7354"/>
                  <a:pt x="10390" y="7354"/>
                </a:cubicBezTo>
                <a:close/>
                <a:moveTo>
                  <a:pt x="11176" y="7354"/>
                </a:moveTo>
                <a:cubicBezTo>
                  <a:pt x="11132" y="7354"/>
                  <a:pt x="11089" y="7371"/>
                  <a:pt x="11055" y="7404"/>
                </a:cubicBezTo>
                <a:cubicBezTo>
                  <a:pt x="10989" y="7469"/>
                  <a:pt x="10989" y="7576"/>
                  <a:pt x="11055" y="7642"/>
                </a:cubicBezTo>
                <a:cubicBezTo>
                  <a:pt x="11122" y="7708"/>
                  <a:pt x="11230" y="7708"/>
                  <a:pt x="11296" y="7642"/>
                </a:cubicBezTo>
                <a:cubicBezTo>
                  <a:pt x="11363" y="7576"/>
                  <a:pt x="11363" y="7469"/>
                  <a:pt x="11296" y="7404"/>
                </a:cubicBezTo>
                <a:cubicBezTo>
                  <a:pt x="11263" y="7371"/>
                  <a:pt x="11219" y="7354"/>
                  <a:pt x="11176" y="7354"/>
                </a:cubicBezTo>
                <a:close/>
                <a:moveTo>
                  <a:pt x="11962" y="7354"/>
                </a:moveTo>
                <a:cubicBezTo>
                  <a:pt x="11919" y="7354"/>
                  <a:pt x="11875" y="7371"/>
                  <a:pt x="11842" y="7404"/>
                </a:cubicBezTo>
                <a:cubicBezTo>
                  <a:pt x="11775" y="7469"/>
                  <a:pt x="11775" y="7576"/>
                  <a:pt x="11842" y="7642"/>
                </a:cubicBezTo>
                <a:cubicBezTo>
                  <a:pt x="11908" y="7708"/>
                  <a:pt x="12016" y="7708"/>
                  <a:pt x="12083" y="7642"/>
                </a:cubicBezTo>
                <a:cubicBezTo>
                  <a:pt x="12149" y="7576"/>
                  <a:pt x="12149" y="7469"/>
                  <a:pt x="12083" y="7404"/>
                </a:cubicBezTo>
                <a:cubicBezTo>
                  <a:pt x="12049" y="7371"/>
                  <a:pt x="12006" y="7354"/>
                  <a:pt x="11962" y="7354"/>
                </a:cubicBezTo>
                <a:close/>
                <a:moveTo>
                  <a:pt x="12748" y="7354"/>
                </a:moveTo>
                <a:cubicBezTo>
                  <a:pt x="12705" y="7354"/>
                  <a:pt x="12661" y="7371"/>
                  <a:pt x="12628" y="7404"/>
                </a:cubicBezTo>
                <a:cubicBezTo>
                  <a:pt x="12562" y="7469"/>
                  <a:pt x="12562" y="7576"/>
                  <a:pt x="12628" y="7642"/>
                </a:cubicBezTo>
                <a:cubicBezTo>
                  <a:pt x="12694" y="7708"/>
                  <a:pt x="12802" y="7708"/>
                  <a:pt x="12868" y="7642"/>
                </a:cubicBezTo>
                <a:cubicBezTo>
                  <a:pt x="12935" y="7576"/>
                  <a:pt x="12935" y="7469"/>
                  <a:pt x="12868" y="7404"/>
                </a:cubicBezTo>
                <a:cubicBezTo>
                  <a:pt x="12835" y="7371"/>
                  <a:pt x="12792" y="7354"/>
                  <a:pt x="12748" y="7354"/>
                </a:cubicBezTo>
                <a:close/>
                <a:moveTo>
                  <a:pt x="13535" y="7354"/>
                </a:moveTo>
                <a:cubicBezTo>
                  <a:pt x="13491" y="7354"/>
                  <a:pt x="13447" y="7371"/>
                  <a:pt x="13414" y="7404"/>
                </a:cubicBezTo>
                <a:cubicBezTo>
                  <a:pt x="13348" y="7469"/>
                  <a:pt x="13348" y="7576"/>
                  <a:pt x="13414" y="7642"/>
                </a:cubicBezTo>
                <a:cubicBezTo>
                  <a:pt x="13481" y="7708"/>
                  <a:pt x="13588" y="7708"/>
                  <a:pt x="13654" y="7642"/>
                </a:cubicBezTo>
                <a:cubicBezTo>
                  <a:pt x="13721" y="7576"/>
                  <a:pt x="13721" y="7469"/>
                  <a:pt x="13654" y="7404"/>
                </a:cubicBezTo>
                <a:cubicBezTo>
                  <a:pt x="13621" y="7371"/>
                  <a:pt x="13578" y="7354"/>
                  <a:pt x="13535" y="7354"/>
                </a:cubicBezTo>
                <a:close/>
                <a:moveTo>
                  <a:pt x="14320" y="7354"/>
                </a:moveTo>
                <a:cubicBezTo>
                  <a:pt x="14277" y="7354"/>
                  <a:pt x="14234" y="7371"/>
                  <a:pt x="14201" y="7404"/>
                </a:cubicBezTo>
                <a:cubicBezTo>
                  <a:pt x="14134" y="7469"/>
                  <a:pt x="14134" y="7576"/>
                  <a:pt x="14201" y="7642"/>
                </a:cubicBezTo>
                <a:cubicBezTo>
                  <a:pt x="14267" y="7708"/>
                  <a:pt x="14374" y="7708"/>
                  <a:pt x="14441" y="7642"/>
                </a:cubicBezTo>
                <a:cubicBezTo>
                  <a:pt x="14507" y="7576"/>
                  <a:pt x="14507" y="7469"/>
                  <a:pt x="14441" y="7404"/>
                </a:cubicBezTo>
                <a:cubicBezTo>
                  <a:pt x="14408" y="7371"/>
                  <a:pt x="14364" y="7354"/>
                  <a:pt x="14320" y="7354"/>
                </a:cubicBezTo>
                <a:close/>
                <a:moveTo>
                  <a:pt x="15107" y="7354"/>
                </a:moveTo>
                <a:cubicBezTo>
                  <a:pt x="15063" y="7354"/>
                  <a:pt x="15019" y="7371"/>
                  <a:pt x="14986" y="7404"/>
                </a:cubicBezTo>
                <a:cubicBezTo>
                  <a:pt x="14920" y="7469"/>
                  <a:pt x="14920" y="7576"/>
                  <a:pt x="14986" y="7642"/>
                </a:cubicBezTo>
                <a:cubicBezTo>
                  <a:pt x="15053" y="7708"/>
                  <a:pt x="15161" y="7708"/>
                  <a:pt x="15227" y="7642"/>
                </a:cubicBezTo>
                <a:cubicBezTo>
                  <a:pt x="15293" y="7576"/>
                  <a:pt x="15293" y="7469"/>
                  <a:pt x="15227" y="7404"/>
                </a:cubicBezTo>
                <a:cubicBezTo>
                  <a:pt x="15194" y="7371"/>
                  <a:pt x="15150" y="7354"/>
                  <a:pt x="15107" y="7354"/>
                </a:cubicBezTo>
                <a:close/>
                <a:moveTo>
                  <a:pt x="15893" y="7354"/>
                </a:moveTo>
                <a:cubicBezTo>
                  <a:pt x="15849" y="7354"/>
                  <a:pt x="15806" y="7371"/>
                  <a:pt x="15772" y="7404"/>
                </a:cubicBezTo>
                <a:cubicBezTo>
                  <a:pt x="15706" y="7469"/>
                  <a:pt x="15706" y="7576"/>
                  <a:pt x="15772" y="7642"/>
                </a:cubicBezTo>
                <a:cubicBezTo>
                  <a:pt x="15839" y="7708"/>
                  <a:pt x="15947" y="7708"/>
                  <a:pt x="16013" y="7642"/>
                </a:cubicBezTo>
                <a:cubicBezTo>
                  <a:pt x="16080" y="7576"/>
                  <a:pt x="16080" y="7469"/>
                  <a:pt x="16013" y="7404"/>
                </a:cubicBezTo>
                <a:cubicBezTo>
                  <a:pt x="15980" y="7371"/>
                  <a:pt x="15936" y="7354"/>
                  <a:pt x="15893" y="7354"/>
                </a:cubicBezTo>
                <a:close/>
                <a:moveTo>
                  <a:pt x="16679" y="7354"/>
                </a:moveTo>
                <a:cubicBezTo>
                  <a:pt x="16636" y="7354"/>
                  <a:pt x="16592" y="7371"/>
                  <a:pt x="16559" y="7404"/>
                </a:cubicBezTo>
                <a:cubicBezTo>
                  <a:pt x="16492" y="7469"/>
                  <a:pt x="16492" y="7576"/>
                  <a:pt x="16559" y="7642"/>
                </a:cubicBezTo>
                <a:cubicBezTo>
                  <a:pt x="16625" y="7708"/>
                  <a:pt x="16733" y="7708"/>
                  <a:pt x="16800" y="7642"/>
                </a:cubicBezTo>
                <a:cubicBezTo>
                  <a:pt x="16866" y="7576"/>
                  <a:pt x="16866" y="7469"/>
                  <a:pt x="16800" y="7404"/>
                </a:cubicBezTo>
                <a:cubicBezTo>
                  <a:pt x="16766" y="7371"/>
                  <a:pt x="16723" y="7354"/>
                  <a:pt x="16679" y="7354"/>
                </a:cubicBezTo>
                <a:close/>
                <a:moveTo>
                  <a:pt x="17465" y="7354"/>
                </a:moveTo>
                <a:cubicBezTo>
                  <a:pt x="17422" y="7354"/>
                  <a:pt x="17378" y="7371"/>
                  <a:pt x="17345" y="7404"/>
                </a:cubicBezTo>
                <a:cubicBezTo>
                  <a:pt x="17279" y="7469"/>
                  <a:pt x="17279" y="7576"/>
                  <a:pt x="17345" y="7642"/>
                </a:cubicBezTo>
                <a:cubicBezTo>
                  <a:pt x="17411" y="7708"/>
                  <a:pt x="17519" y="7708"/>
                  <a:pt x="17585" y="7642"/>
                </a:cubicBezTo>
                <a:cubicBezTo>
                  <a:pt x="17652" y="7576"/>
                  <a:pt x="17652" y="7469"/>
                  <a:pt x="17585" y="7404"/>
                </a:cubicBezTo>
                <a:cubicBezTo>
                  <a:pt x="17552" y="7371"/>
                  <a:pt x="17509" y="7354"/>
                  <a:pt x="17465" y="7354"/>
                </a:cubicBezTo>
                <a:close/>
                <a:moveTo>
                  <a:pt x="18252" y="7354"/>
                </a:moveTo>
                <a:cubicBezTo>
                  <a:pt x="18208" y="7354"/>
                  <a:pt x="18165" y="7371"/>
                  <a:pt x="18131" y="7404"/>
                </a:cubicBezTo>
                <a:cubicBezTo>
                  <a:pt x="18065" y="7469"/>
                  <a:pt x="18065" y="7576"/>
                  <a:pt x="18131" y="7642"/>
                </a:cubicBezTo>
                <a:cubicBezTo>
                  <a:pt x="18198" y="7708"/>
                  <a:pt x="18305" y="7708"/>
                  <a:pt x="18371" y="7642"/>
                </a:cubicBezTo>
                <a:cubicBezTo>
                  <a:pt x="18438" y="7576"/>
                  <a:pt x="18438" y="7469"/>
                  <a:pt x="18371" y="7404"/>
                </a:cubicBezTo>
                <a:cubicBezTo>
                  <a:pt x="18338" y="7371"/>
                  <a:pt x="18295" y="7354"/>
                  <a:pt x="18252" y="7354"/>
                </a:cubicBezTo>
                <a:close/>
                <a:moveTo>
                  <a:pt x="19037" y="7354"/>
                </a:moveTo>
                <a:cubicBezTo>
                  <a:pt x="18994" y="7354"/>
                  <a:pt x="18951" y="7371"/>
                  <a:pt x="18918" y="7404"/>
                </a:cubicBezTo>
                <a:cubicBezTo>
                  <a:pt x="18851" y="7469"/>
                  <a:pt x="18851" y="7576"/>
                  <a:pt x="18918" y="7642"/>
                </a:cubicBezTo>
                <a:cubicBezTo>
                  <a:pt x="18984" y="7708"/>
                  <a:pt x="19091" y="7708"/>
                  <a:pt x="19158" y="7642"/>
                </a:cubicBezTo>
                <a:cubicBezTo>
                  <a:pt x="19224" y="7576"/>
                  <a:pt x="19224" y="7469"/>
                  <a:pt x="19158" y="7404"/>
                </a:cubicBezTo>
                <a:cubicBezTo>
                  <a:pt x="19125" y="7371"/>
                  <a:pt x="19081" y="7354"/>
                  <a:pt x="19037" y="7354"/>
                </a:cubicBezTo>
                <a:close/>
                <a:moveTo>
                  <a:pt x="19824" y="7354"/>
                </a:moveTo>
                <a:cubicBezTo>
                  <a:pt x="19780" y="7354"/>
                  <a:pt x="19736" y="7371"/>
                  <a:pt x="19703" y="7404"/>
                </a:cubicBezTo>
                <a:cubicBezTo>
                  <a:pt x="19637" y="7469"/>
                  <a:pt x="19637" y="7576"/>
                  <a:pt x="19703" y="7642"/>
                </a:cubicBezTo>
                <a:cubicBezTo>
                  <a:pt x="19770" y="7708"/>
                  <a:pt x="19878" y="7708"/>
                  <a:pt x="19944" y="7642"/>
                </a:cubicBezTo>
                <a:cubicBezTo>
                  <a:pt x="20010" y="7576"/>
                  <a:pt x="20010" y="7469"/>
                  <a:pt x="19944" y="7404"/>
                </a:cubicBezTo>
                <a:cubicBezTo>
                  <a:pt x="19911" y="7371"/>
                  <a:pt x="19867" y="7354"/>
                  <a:pt x="19824" y="7354"/>
                </a:cubicBezTo>
                <a:close/>
                <a:moveTo>
                  <a:pt x="20610" y="7354"/>
                </a:moveTo>
                <a:cubicBezTo>
                  <a:pt x="20566" y="7354"/>
                  <a:pt x="20523" y="7371"/>
                  <a:pt x="20490" y="7404"/>
                </a:cubicBezTo>
                <a:cubicBezTo>
                  <a:pt x="20423" y="7469"/>
                  <a:pt x="20423" y="7576"/>
                  <a:pt x="20490" y="7642"/>
                </a:cubicBezTo>
                <a:cubicBezTo>
                  <a:pt x="20556" y="7708"/>
                  <a:pt x="20664" y="7708"/>
                  <a:pt x="20730" y="7642"/>
                </a:cubicBezTo>
                <a:cubicBezTo>
                  <a:pt x="20797" y="7576"/>
                  <a:pt x="20797" y="7469"/>
                  <a:pt x="20730" y="7404"/>
                </a:cubicBezTo>
                <a:cubicBezTo>
                  <a:pt x="20697" y="7371"/>
                  <a:pt x="20653" y="7354"/>
                  <a:pt x="20610" y="7354"/>
                </a:cubicBezTo>
                <a:close/>
                <a:moveTo>
                  <a:pt x="21396" y="7354"/>
                </a:moveTo>
                <a:cubicBezTo>
                  <a:pt x="21353" y="7354"/>
                  <a:pt x="21309" y="7371"/>
                  <a:pt x="21276" y="7404"/>
                </a:cubicBezTo>
                <a:cubicBezTo>
                  <a:pt x="21209" y="7469"/>
                  <a:pt x="21209" y="7576"/>
                  <a:pt x="21276" y="7642"/>
                </a:cubicBezTo>
                <a:cubicBezTo>
                  <a:pt x="21342" y="7708"/>
                  <a:pt x="21450" y="7708"/>
                  <a:pt x="21517" y="7642"/>
                </a:cubicBezTo>
                <a:cubicBezTo>
                  <a:pt x="21583" y="7576"/>
                  <a:pt x="21583" y="7469"/>
                  <a:pt x="21517" y="7404"/>
                </a:cubicBezTo>
                <a:cubicBezTo>
                  <a:pt x="21483" y="7371"/>
                  <a:pt x="21440" y="7354"/>
                  <a:pt x="21396" y="7354"/>
                </a:cubicBezTo>
                <a:close/>
                <a:moveTo>
                  <a:pt x="169" y="8172"/>
                </a:moveTo>
                <a:cubicBezTo>
                  <a:pt x="126" y="8172"/>
                  <a:pt x="83" y="8189"/>
                  <a:pt x="49" y="8221"/>
                </a:cubicBezTo>
                <a:cubicBezTo>
                  <a:pt x="-17" y="8287"/>
                  <a:pt x="-17" y="8393"/>
                  <a:pt x="49" y="8459"/>
                </a:cubicBezTo>
                <a:cubicBezTo>
                  <a:pt x="116" y="8525"/>
                  <a:pt x="223" y="8525"/>
                  <a:pt x="290" y="8459"/>
                </a:cubicBezTo>
                <a:cubicBezTo>
                  <a:pt x="356" y="8393"/>
                  <a:pt x="356" y="8287"/>
                  <a:pt x="290" y="8221"/>
                </a:cubicBezTo>
                <a:cubicBezTo>
                  <a:pt x="256" y="8189"/>
                  <a:pt x="213" y="8172"/>
                  <a:pt x="169" y="8172"/>
                </a:cubicBezTo>
                <a:close/>
                <a:moveTo>
                  <a:pt x="955" y="8172"/>
                </a:moveTo>
                <a:cubicBezTo>
                  <a:pt x="912" y="8172"/>
                  <a:pt x="869" y="8189"/>
                  <a:pt x="836" y="8221"/>
                </a:cubicBezTo>
                <a:cubicBezTo>
                  <a:pt x="769" y="8287"/>
                  <a:pt x="769" y="8393"/>
                  <a:pt x="836" y="8459"/>
                </a:cubicBezTo>
                <a:cubicBezTo>
                  <a:pt x="902" y="8525"/>
                  <a:pt x="1009" y="8525"/>
                  <a:pt x="1076" y="8459"/>
                </a:cubicBezTo>
                <a:cubicBezTo>
                  <a:pt x="1142" y="8393"/>
                  <a:pt x="1142" y="8287"/>
                  <a:pt x="1076" y="8221"/>
                </a:cubicBezTo>
                <a:cubicBezTo>
                  <a:pt x="1043" y="8189"/>
                  <a:pt x="999" y="8172"/>
                  <a:pt x="955" y="8172"/>
                </a:cubicBezTo>
                <a:close/>
                <a:moveTo>
                  <a:pt x="1742" y="8172"/>
                </a:moveTo>
                <a:cubicBezTo>
                  <a:pt x="1698" y="8172"/>
                  <a:pt x="1654" y="8189"/>
                  <a:pt x="1621" y="8221"/>
                </a:cubicBezTo>
                <a:cubicBezTo>
                  <a:pt x="1555" y="8287"/>
                  <a:pt x="1555" y="8393"/>
                  <a:pt x="1621" y="8459"/>
                </a:cubicBezTo>
                <a:cubicBezTo>
                  <a:pt x="1688" y="8525"/>
                  <a:pt x="1796" y="8525"/>
                  <a:pt x="1862" y="8459"/>
                </a:cubicBezTo>
                <a:cubicBezTo>
                  <a:pt x="1928" y="8393"/>
                  <a:pt x="1928" y="8287"/>
                  <a:pt x="1862" y="8221"/>
                </a:cubicBezTo>
                <a:cubicBezTo>
                  <a:pt x="1829" y="8189"/>
                  <a:pt x="1785" y="8172"/>
                  <a:pt x="1742" y="8172"/>
                </a:cubicBezTo>
                <a:close/>
                <a:moveTo>
                  <a:pt x="2528" y="8172"/>
                </a:moveTo>
                <a:cubicBezTo>
                  <a:pt x="2484" y="8172"/>
                  <a:pt x="2441" y="8189"/>
                  <a:pt x="2408" y="8221"/>
                </a:cubicBezTo>
                <a:cubicBezTo>
                  <a:pt x="2341" y="8287"/>
                  <a:pt x="2341" y="8393"/>
                  <a:pt x="2408" y="8459"/>
                </a:cubicBezTo>
                <a:cubicBezTo>
                  <a:pt x="2474" y="8525"/>
                  <a:pt x="2582" y="8525"/>
                  <a:pt x="2648" y="8459"/>
                </a:cubicBezTo>
                <a:cubicBezTo>
                  <a:pt x="2715" y="8393"/>
                  <a:pt x="2715" y="8287"/>
                  <a:pt x="2648" y="8221"/>
                </a:cubicBezTo>
                <a:cubicBezTo>
                  <a:pt x="2615" y="8189"/>
                  <a:pt x="2571" y="8172"/>
                  <a:pt x="2528" y="8172"/>
                </a:cubicBezTo>
                <a:close/>
                <a:moveTo>
                  <a:pt x="3314" y="8172"/>
                </a:moveTo>
                <a:cubicBezTo>
                  <a:pt x="3271" y="8172"/>
                  <a:pt x="3227" y="8189"/>
                  <a:pt x="3194" y="8221"/>
                </a:cubicBezTo>
                <a:cubicBezTo>
                  <a:pt x="3127" y="8287"/>
                  <a:pt x="3127" y="8393"/>
                  <a:pt x="3194" y="8459"/>
                </a:cubicBezTo>
                <a:cubicBezTo>
                  <a:pt x="3260" y="8525"/>
                  <a:pt x="3368" y="8525"/>
                  <a:pt x="3434" y="8459"/>
                </a:cubicBezTo>
                <a:cubicBezTo>
                  <a:pt x="3500" y="8393"/>
                  <a:pt x="3500" y="8287"/>
                  <a:pt x="3434" y="8221"/>
                </a:cubicBezTo>
                <a:cubicBezTo>
                  <a:pt x="3401" y="8189"/>
                  <a:pt x="3358" y="8172"/>
                  <a:pt x="3314" y="8172"/>
                </a:cubicBezTo>
                <a:close/>
                <a:moveTo>
                  <a:pt x="4101" y="8172"/>
                </a:moveTo>
                <a:cubicBezTo>
                  <a:pt x="4057" y="8172"/>
                  <a:pt x="4013" y="8189"/>
                  <a:pt x="3980" y="8221"/>
                </a:cubicBezTo>
                <a:cubicBezTo>
                  <a:pt x="3914" y="8287"/>
                  <a:pt x="3914" y="8393"/>
                  <a:pt x="3980" y="8459"/>
                </a:cubicBezTo>
                <a:cubicBezTo>
                  <a:pt x="4047" y="8525"/>
                  <a:pt x="4154" y="8525"/>
                  <a:pt x="4220" y="8459"/>
                </a:cubicBezTo>
                <a:cubicBezTo>
                  <a:pt x="4287" y="8393"/>
                  <a:pt x="4287" y="8287"/>
                  <a:pt x="4220" y="8221"/>
                </a:cubicBezTo>
                <a:cubicBezTo>
                  <a:pt x="4187" y="8189"/>
                  <a:pt x="4144" y="8172"/>
                  <a:pt x="4101" y="8172"/>
                </a:cubicBezTo>
                <a:close/>
                <a:moveTo>
                  <a:pt x="4886" y="8172"/>
                </a:moveTo>
                <a:cubicBezTo>
                  <a:pt x="4843" y="8172"/>
                  <a:pt x="4800" y="8189"/>
                  <a:pt x="4766" y="8221"/>
                </a:cubicBezTo>
                <a:cubicBezTo>
                  <a:pt x="4700" y="8287"/>
                  <a:pt x="4700" y="8393"/>
                  <a:pt x="4766" y="8459"/>
                </a:cubicBezTo>
                <a:cubicBezTo>
                  <a:pt x="4833" y="8525"/>
                  <a:pt x="4940" y="8525"/>
                  <a:pt x="5007" y="8459"/>
                </a:cubicBezTo>
                <a:cubicBezTo>
                  <a:pt x="5073" y="8393"/>
                  <a:pt x="5073" y="8287"/>
                  <a:pt x="5007" y="8221"/>
                </a:cubicBezTo>
                <a:cubicBezTo>
                  <a:pt x="4973" y="8189"/>
                  <a:pt x="4930" y="8172"/>
                  <a:pt x="4886" y="8172"/>
                </a:cubicBezTo>
                <a:close/>
                <a:moveTo>
                  <a:pt x="5672" y="8172"/>
                </a:moveTo>
                <a:cubicBezTo>
                  <a:pt x="5629" y="8172"/>
                  <a:pt x="5586" y="8189"/>
                  <a:pt x="5553" y="8221"/>
                </a:cubicBezTo>
                <a:cubicBezTo>
                  <a:pt x="5486" y="8287"/>
                  <a:pt x="5486" y="8393"/>
                  <a:pt x="5553" y="8459"/>
                </a:cubicBezTo>
                <a:cubicBezTo>
                  <a:pt x="5619" y="8525"/>
                  <a:pt x="5726" y="8525"/>
                  <a:pt x="5793" y="8459"/>
                </a:cubicBezTo>
                <a:cubicBezTo>
                  <a:pt x="5859" y="8393"/>
                  <a:pt x="5859" y="8287"/>
                  <a:pt x="5793" y="8221"/>
                </a:cubicBezTo>
                <a:cubicBezTo>
                  <a:pt x="5760" y="8189"/>
                  <a:pt x="5716" y="8172"/>
                  <a:pt x="5672" y="8172"/>
                </a:cubicBezTo>
                <a:close/>
                <a:moveTo>
                  <a:pt x="6459" y="8172"/>
                </a:moveTo>
                <a:cubicBezTo>
                  <a:pt x="6415" y="8172"/>
                  <a:pt x="6372" y="8189"/>
                  <a:pt x="6338" y="8221"/>
                </a:cubicBezTo>
                <a:cubicBezTo>
                  <a:pt x="6272" y="8287"/>
                  <a:pt x="6272" y="8393"/>
                  <a:pt x="6338" y="8459"/>
                </a:cubicBezTo>
                <a:cubicBezTo>
                  <a:pt x="6405" y="8525"/>
                  <a:pt x="6513" y="8525"/>
                  <a:pt x="6579" y="8459"/>
                </a:cubicBezTo>
                <a:cubicBezTo>
                  <a:pt x="6646" y="8393"/>
                  <a:pt x="6646" y="8287"/>
                  <a:pt x="6579" y="8221"/>
                </a:cubicBezTo>
                <a:cubicBezTo>
                  <a:pt x="6546" y="8189"/>
                  <a:pt x="6502" y="8172"/>
                  <a:pt x="6459" y="8172"/>
                </a:cubicBezTo>
                <a:close/>
                <a:moveTo>
                  <a:pt x="7245" y="8172"/>
                </a:moveTo>
                <a:cubicBezTo>
                  <a:pt x="7202" y="8172"/>
                  <a:pt x="7158" y="8189"/>
                  <a:pt x="7125" y="8221"/>
                </a:cubicBezTo>
                <a:cubicBezTo>
                  <a:pt x="7058" y="8287"/>
                  <a:pt x="7058" y="8393"/>
                  <a:pt x="7125" y="8459"/>
                </a:cubicBezTo>
                <a:cubicBezTo>
                  <a:pt x="7191" y="8525"/>
                  <a:pt x="7299" y="8525"/>
                  <a:pt x="7365" y="8459"/>
                </a:cubicBezTo>
                <a:cubicBezTo>
                  <a:pt x="7432" y="8393"/>
                  <a:pt x="7432" y="8287"/>
                  <a:pt x="7365" y="8221"/>
                </a:cubicBezTo>
                <a:cubicBezTo>
                  <a:pt x="7332" y="8189"/>
                  <a:pt x="7289" y="8172"/>
                  <a:pt x="7245" y="8172"/>
                </a:cubicBezTo>
                <a:close/>
                <a:moveTo>
                  <a:pt x="8031" y="8172"/>
                </a:moveTo>
                <a:cubicBezTo>
                  <a:pt x="7988" y="8172"/>
                  <a:pt x="7944" y="8189"/>
                  <a:pt x="7911" y="8221"/>
                </a:cubicBezTo>
                <a:cubicBezTo>
                  <a:pt x="7845" y="8287"/>
                  <a:pt x="7845" y="8393"/>
                  <a:pt x="7911" y="8459"/>
                </a:cubicBezTo>
                <a:cubicBezTo>
                  <a:pt x="7977" y="8525"/>
                  <a:pt x="8085" y="8525"/>
                  <a:pt x="8151" y="8459"/>
                </a:cubicBezTo>
                <a:cubicBezTo>
                  <a:pt x="8217" y="8393"/>
                  <a:pt x="8217" y="8287"/>
                  <a:pt x="8151" y="8221"/>
                </a:cubicBezTo>
                <a:cubicBezTo>
                  <a:pt x="8118" y="8189"/>
                  <a:pt x="8075" y="8172"/>
                  <a:pt x="8031" y="8172"/>
                </a:cubicBezTo>
                <a:close/>
                <a:moveTo>
                  <a:pt x="8818" y="8172"/>
                </a:moveTo>
                <a:cubicBezTo>
                  <a:pt x="8774" y="8172"/>
                  <a:pt x="8730" y="8189"/>
                  <a:pt x="8697" y="8221"/>
                </a:cubicBezTo>
                <a:cubicBezTo>
                  <a:pt x="8631" y="8287"/>
                  <a:pt x="8631" y="8393"/>
                  <a:pt x="8697" y="8459"/>
                </a:cubicBezTo>
                <a:cubicBezTo>
                  <a:pt x="8764" y="8525"/>
                  <a:pt x="8871" y="8525"/>
                  <a:pt x="8937" y="8459"/>
                </a:cubicBezTo>
                <a:cubicBezTo>
                  <a:pt x="9004" y="8393"/>
                  <a:pt x="9004" y="8287"/>
                  <a:pt x="8937" y="8221"/>
                </a:cubicBezTo>
                <a:cubicBezTo>
                  <a:pt x="8904" y="8189"/>
                  <a:pt x="8861" y="8172"/>
                  <a:pt x="8818" y="8172"/>
                </a:cubicBezTo>
                <a:close/>
                <a:moveTo>
                  <a:pt x="9603" y="8172"/>
                </a:moveTo>
                <a:cubicBezTo>
                  <a:pt x="9560" y="8172"/>
                  <a:pt x="9517" y="8189"/>
                  <a:pt x="9483" y="8221"/>
                </a:cubicBezTo>
                <a:cubicBezTo>
                  <a:pt x="9417" y="8287"/>
                  <a:pt x="9417" y="8393"/>
                  <a:pt x="9483" y="8459"/>
                </a:cubicBezTo>
                <a:cubicBezTo>
                  <a:pt x="9550" y="8525"/>
                  <a:pt x="9657" y="8525"/>
                  <a:pt x="9724" y="8459"/>
                </a:cubicBezTo>
                <a:cubicBezTo>
                  <a:pt x="9790" y="8393"/>
                  <a:pt x="9790" y="8287"/>
                  <a:pt x="9724" y="8221"/>
                </a:cubicBezTo>
                <a:cubicBezTo>
                  <a:pt x="9690" y="8189"/>
                  <a:pt x="9647" y="8172"/>
                  <a:pt x="9603" y="8172"/>
                </a:cubicBezTo>
                <a:close/>
                <a:moveTo>
                  <a:pt x="10390" y="8172"/>
                </a:moveTo>
                <a:cubicBezTo>
                  <a:pt x="10346" y="8172"/>
                  <a:pt x="10303" y="8189"/>
                  <a:pt x="10270" y="8221"/>
                </a:cubicBezTo>
                <a:cubicBezTo>
                  <a:pt x="10203" y="8287"/>
                  <a:pt x="10203" y="8393"/>
                  <a:pt x="10270" y="8459"/>
                </a:cubicBezTo>
                <a:cubicBezTo>
                  <a:pt x="10336" y="8525"/>
                  <a:pt x="10444" y="8525"/>
                  <a:pt x="10510" y="8459"/>
                </a:cubicBezTo>
                <a:cubicBezTo>
                  <a:pt x="10576" y="8393"/>
                  <a:pt x="10576" y="8287"/>
                  <a:pt x="10510" y="8221"/>
                </a:cubicBezTo>
                <a:cubicBezTo>
                  <a:pt x="10477" y="8189"/>
                  <a:pt x="10433" y="8172"/>
                  <a:pt x="10390" y="8172"/>
                </a:cubicBezTo>
                <a:close/>
                <a:moveTo>
                  <a:pt x="11176" y="8172"/>
                </a:moveTo>
                <a:cubicBezTo>
                  <a:pt x="11132" y="8172"/>
                  <a:pt x="11089" y="8189"/>
                  <a:pt x="11055" y="8221"/>
                </a:cubicBezTo>
                <a:cubicBezTo>
                  <a:pt x="10989" y="8287"/>
                  <a:pt x="10989" y="8393"/>
                  <a:pt x="11055" y="8459"/>
                </a:cubicBezTo>
                <a:cubicBezTo>
                  <a:pt x="11122" y="8525"/>
                  <a:pt x="11230" y="8525"/>
                  <a:pt x="11296" y="8459"/>
                </a:cubicBezTo>
                <a:cubicBezTo>
                  <a:pt x="11363" y="8393"/>
                  <a:pt x="11363" y="8287"/>
                  <a:pt x="11296" y="8221"/>
                </a:cubicBezTo>
                <a:cubicBezTo>
                  <a:pt x="11263" y="8189"/>
                  <a:pt x="11219" y="8172"/>
                  <a:pt x="11176" y="8172"/>
                </a:cubicBezTo>
                <a:close/>
                <a:moveTo>
                  <a:pt x="11962" y="8172"/>
                </a:moveTo>
                <a:cubicBezTo>
                  <a:pt x="11919" y="8172"/>
                  <a:pt x="11875" y="8189"/>
                  <a:pt x="11842" y="8221"/>
                </a:cubicBezTo>
                <a:cubicBezTo>
                  <a:pt x="11775" y="8287"/>
                  <a:pt x="11775" y="8393"/>
                  <a:pt x="11842" y="8459"/>
                </a:cubicBezTo>
                <a:cubicBezTo>
                  <a:pt x="11908" y="8525"/>
                  <a:pt x="12016" y="8525"/>
                  <a:pt x="12083" y="8459"/>
                </a:cubicBezTo>
                <a:cubicBezTo>
                  <a:pt x="12149" y="8393"/>
                  <a:pt x="12149" y="8287"/>
                  <a:pt x="12083" y="8221"/>
                </a:cubicBezTo>
                <a:cubicBezTo>
                  <a:pt x="12049" y="8189"/>
                  <a:pt x="12006" y="8172"/>
                  <a:pt x="11962" y="8172"/>
                </a:cubicBezTo>
                <a:close/>
                <a:moveTo>
                  <a:pt x="12748" y="8172"/>
                </a:moveTo>
                <a:cubicBezTo>
                  <a:pt x="12705" y="8172"/>
                  <a:pt x="12661" y="8189"/>
                  <a:pt x="12628" y="8221"/>
                </a:cubicBezTo>
                <a:cubicBezTo>
                  <a:pt x="12562" y="8287"/>
                  <a:pt x="12562" y="8393"/>
                  <a:pt x="12628" y="8459"/>
                </a:cubicBezTo>
                <a:cubicBezTo>
                  <a:pt x="12694" y="8525"/>
                  <a:pt x="12802" y="8525"/>
                  <a:pt x="12868" y="8459"/>
                </a:cubicBezTo>
                <a:cubicBezTo>
                  <a:pt x="12935" y="8393"/>
                  <a:pt x="12935" y="8287"/>
                  <a:pt x="12868" y="8221"/>
                </a:cubicBezTo>
                <a:cubicBezTo>
                  <a:pt x="12835" y="8189"/>
                  <a:pt x="12792" y="8172"/>
                  <a:pt x="12748" y="8172"/>
                </a:cubicBezTo>
                <a:close/>
                <a:moveTo>
                  <a:pt x="13535" y="8172"/>
                </a:moveTo>
                <a:cubicBezTo>
                  <a:pt x="13491" y="8172"/>
                  <a:pt x="13447" y="8189"/>
                  <a:pt x="13414" y="8221"/>
                </a:cubicBezTo>
                <a:cubicBezTo>
                  <a:pt x="13348" y="8287"/>
                  <a:pt x="13348" y="8393"/>
                  <a:pt x="13414" y="8459"/>
                </a:cubicBezTo>
                <a:cubicBezTo>
                  <a:pt x="13481" y="8525"/>
                  <a:pt x="13588" y="8525"/>
                  <a:pt x="13654" y="8459"/>
                </a:cubicBezTo>
                <a:cubicBezTo>
                  <a:pt x="13721" y="8393"/>
                  <a:pt x="13721" y="8287"/>
                  <a:pt x="13654" y="8221"/>
                </a:cubicBezTo>
                <a:cubicBezTo>
                  <a:pt x="13621" y="8189"/>
                  <a:pt x="13578" y="8172"/>
                  <a:pt x="13535" y="8172"/>
                </a:cubicBezTo>
                <a:close/>
                <a:moveTo>
                  <a:pt x="14320" y="8172"/>
                </a:moveTo>
                <a:cubicBezTo>
                  <a:pt x="14277" y="8172"/>
                  <a:pt x="14234" y="8189"/>
                  <a:pt x="14201" y="8221"/>
                </a:cubicBezTo>
                <a:cubicBezTo>
                  <a:pt x="14134" y="8287"/>
                  <a:pt x="14134" y="8393"/>
                  <a:pt x="14201" y="8459"/>
                </a:cubicBezTo>
                <a:cubicBezTo>
                  <a:pt x="14267" y="8525"/>
                  <a:pt x="14374" y="8525"/>
                  <a:pt x="14441" y="8459"/>
                </a:cubicBezTo>
                <a:cubicBezTo>
                  <a:pt x="14507" y="8393"/>
                  <a:pt x="14507" y="8287"/>
                  <a:pt x="14441" y="8221"/>
                </a:cubicBezTo>
                <a:cubicBezTo>
                  <a:pt x="14408" y="8189"/>
                  <a:pt x="14364" y="8172"/>
                  <a:pt x="14320" y="8172"/>
                </a:cubicBezTo>
                <a:close/>
                <a:moveTo>
                  <a:pt x="15107" y="8172"/>
                </a:moveTo>
                <a:cubicBezTo>
                  <a:pt x="15063" y="8172"/>
                  <a:pt x="15019" y="8189"/>
                  <a:pt x="14986" y="8221"/>
                </a:cubicBezTo>
                <a:cubicBezTo>
                  <a:pt x="14920" y="8287"/>
                  <a:pt x="14920" y="8393"/>
                  <a:pt x="14986" y="8459"/>
                </a:cubicBezTo>
                <a:cubicBezTo>
                  <a:pt x="15053" y="8525"/>
                  <a:pt x="15161" y="8525"/>
                  <a:pt x="15227" y="8459"/>
                </a:cubicBezTo>
                <a:cubicBezTo>
                  <a:pt x="15293" y="8393"/>
                  <a:pt x="15293" y="8287"/>
                  <a:pt x="15227" y="8221"/>
                </a:cubicBezTo>
                <a:cubicBezTo>
                  <a:pt x="15194" y="8189"/>
                  <a:pt x="15150" y="8172"/>
                  <a:pt x="15107" y="8172"/>
                </a:cubicBezTo>
                <a:close/>
                <a:moveTo>
                  <a:pt x="15893" y="8172"/>
                </a:moveTo>
                <a:cubicBezTo>
                  <a:pt x="15849" y="8172"/>
                  <a:pt x="15806" y="8189"/>
                  <a:pt x="15772" y="8221"/>
                </a:cubicBezTo>
                <a:cubicBezTo>
                  <a:pt x="15706" y="8287"/>
                  <a:pt x="15706" y="8393"/>
                  <a:pt x="15772" y="8459"/>
                </a:cubicBezTo>
                <a:cubicBezTo>
                  <a:pt x="15839" y="8525"/>
                  <a:pt x="15947" y="8525"/>
                  <a:pt x="16013" y="8459"/>
                </a:cubicBezTo>
                <a:cubicBezTo>
                  <a:pt x="16080" y="8393"/>
                  <a:pt x="16080" y="8287"/>
                  <a:pt x="16013" y="8221"/>
                </a:cubicBezTo>
                <a:cubicBezTo>
                  <a:pt x="15980" y="8189"/>
                  <a:pt x="15936" y="8172"/>
                  <a:pt x="15893" y="8172"/>
                </a:cubicBezTo>
                <a:close/>
                <a:moveTo>
                  <a:pt x="16679" y="8172"/>
                </a:moveTo>
                <a:cubicBezTo>
                  <a:pt x="16636" y="8172"/>
                  <a:pt x="16592" y="8189"/>
                  <a:pt x="16559" y="8221"/>
                </a:cubicBezTo>
                <a:cubicBezTo>
                  <a:pt x="16492" y="8287"/>
                  <a:pt x="16492" y="8393"/>
                  <a:pt x="16559" y="8459"/>
                </a:cubicBezTo>
                <a:cubicBezTo>
                  <a:pt x="16625" y="8525"/>
                  <a:pt x="16733" y="8525"/>
                  <a:pt x="16800" y="8459"/>
                </a:cubicBezTo>
                <a:cubicBezTo>
                  <a:pt x="16866" y="8393"/>
                  <a:pt x="16866" y="8287"/>
                  <a:pt x="16800" y="8221"/>
                </a:cubicBezTo>
                <a:cubicBezTo>
                  <a:pt x="16766" y="8189"/>
                  <a:pt x="16723" y="8172"/>
                  <a:pt x="16679" y="8172"/>
                </a:cubicBezTo>
                <a:close/>
                <a:moveTo>
                  <a:pt x="17465" y="8172"/>
                </a:moveTo>
                <a:cubicBezTo>
                  <a:pt x="17422" y="8172"/>
                  <a:pt x="17378" y="8189"/>
                  <a:pt x="17345" y="8221"/>
                </a:cubicBezTo>
                <a:cubicBezTo>
                  <a:pt x="17279" y="8287"/>
                  <a:pt x="17279" y="8393"/>
                  <a:pt x="17345" y="8459"/>
                </a:cubicBezTo>
                <a:cubicBezTo>
                  <a:pt x="17411" y="8525"/>
                  <a:pt x="17519" y="8525"/>
                  <a:pt x="17585" y="8459"/>
                </a:cubicBezTo>
                <a:cubicBezTo>
                  <a:pt x="17652" y="8393"/>
                  <a:pt x="17652" y="8287"/>
                  <a:pt x="17585" y="8221"/>
                </a:cubicBezTo>
                <a:cubicBezTo>
                  <a:pt x="17552" y="8189"/>
                  <a:pt x="17509" y="8172"/>
                  <a:pt x="17465" y="8172"/>
                </a:cubicBezTo>
                <a:close/>
                <a:moveTo>
                  <a:pt x="18252" y="8172"/>
                </a:moveTo>
                <a:cubicBezTo>
                  <a:pt x="18208" y="8172"/>
                  <a:pt x="18165" y="8189"/>
                  <a:pt x="18131" y="8221"/>
                </a:cubicBezTo>
                <a:cubicBezTo>
                  <a:pt x="18065" y="8287"/>
                  <a:pt x="18065" y="8393"/>
                  <a:pt x="18131" y="8459"/>
                </a:cubicBezTo>
                <a:cubicBezTo>
                  <a:pt x="18198" y="8525"/>
                  <a:pt x="18305" y="8525"/>
                  <a:pt x="18371" y="8459"/>
                </a:cubicBezTo>
                <a:cubicBezTo>
                  <a:pt x="18438" y="8393"/>
                  <a:pt x="18438" y="8287"/>
                  <a:pt x="18371" y="8221"/>
                </a:cubicBezTo>
                <a:cubicBezTo>
                  <a:pt x="18338" y="8189"/>
                  <a:pt x="18295" y="8172"/>
                  <a:pt x="18252" y="8172"/>
                </a:cubicBezTo>
                <a:close/>
                <a:moveTo>
                  <a:pt x="19037" y="8172"/>
                </a:moveTo>
                <a:cubicBezTo>
                  <a:pt x="18994" y="8172"/>
                  <a:pt x="18951" y="8189"/>
                  <a:pt x="18918" y="8221"/>
                </a:cubicBezTo>
                <a:cubicBezTo>
                  <a:pt x="18851" y="8287"/>
                  <a:pt x="18851" y="8393"/>
                  <a:pt x="18918" y="8459"/>
                </a:cubicBezTo>
                <a:cubicBezTo>
                  <a:pt x="18984" y="8525"/>
                  <a:pt x="19091" y="8525"/>
                  <a:pt x="19158" y="8459"/>
                </a:cubicBezTo>
                <a:cubicBezTo>
                  <a:pt x="19224" y="8393"/>
                  <a:pt x="19224" y="8287"/>
                  <a:pt x="19158" y="8221"/>
                </a:cubicBezTo>
                <a:cubicBezTo>
                  <a:pt x="19125" y="8189"/>
                  <a:pt x="19081" y="8172"/>
                  <a:pt x="19037" y="8172"/>
                </a:cubicBezTo>
                <a:close/>
                <a:moveTo>
                  <a:pt x="19824" y="8172"/>
                </a:moveTo>
                <a:cubicBezTo>
                  <a:pt x="19780" y="8172"/>
                  <a:pt x="19736" y="8189"/>
                  <a:pt x="19703" y="8221"/>
                </a:cubicBezTo>
                <a:cubicBezTo>
                  <a:pt x="19637" y="8287"/>
                  <a:pt x="19637" y="8393"/>
                  <a:pt x="19703" y="8459"/>
                </a:cubicBezTo>
                <a:cubicBezTo>
                  <a:pt x="19770" y="8525"/>
                  <a:pt x="19878" y="8525"/>
                  <a:pt x="19944" y="8459"/>
                </a:cubicBezTo>
                <a:cubicBezTo>
                  <a:pt x="20010" y="8393"/>
                  <a:pt x="20010" y="8287"/>
                  <a:pt x="19944" y="8221"/>
                </a:cubicBezTo>
                <a:cubicBezTo>
                  <a:pt x="19911" y="8189"/>
                  <a:pt x="19867" y="8172"/>
                  <a:pt x="19824" y="8172"/>
                </a:cubicBezTo>
                <a:close/>
                <a:moveTo>
                  <a:pt x="20610" y="8172"/>
                </a:moveTo>
                <a:cubicBezTo>
                  <a:pt x="20566" y="8172"/>
                  <a:pt x="20523" y="8189"/>
                  <a:pt x="20490" y="8221"/>
                </a:cubicBezTo>
                <a:cubicBezTo>
                  <a:pt x="20423" y="8287"/>
                  <a:pt x="20423" y="8393"/>
                  <a:pt x="20490" y="8459"/>
                </a:cubicBezTo>
                <a:cubicBezTo>
                  <a:pt x="20556" y="8525"/>
                  <a:pt x="20664" y="8525"/>
                  <a:pt x="20730" y="8459"/>
                </a:cubicBezTo>
                <a:cubicBezTo>
                  <a:pt x="20797" y="8393"/>
                  <a:pt x="20797" y="8287"/>
                  <a:pt x="20730" y="8221"/>
                </a:cubicBezTo>
                <a:cubicBezTo>
                  <a:pt x="20697" y="8189"/>
                  <a:pt x="20653" y="8172"/>
                  <a:pt x="20610" y="8172"/>
                </a:cubicBezTo>
                <a:close/>
                <a:moveTo>
                  <a:pt x="21396" y="8172"/>
                </a:moveTo>
                <a:cubicBezTo>
                  <a:pt x="21353" y="8172"/>
                  <a:pt x="21309" y="8189"/>
                  <a:pt x="21276" y="8221"/>
                </a:cubicBezTo>
                <a:cubicBezTo>
                  <a:pt x="21209" y="8287"/>
                  <a:pt x="21209" y="8393"/>
                  <a:pt x="21276" y="8459"/>
                </a:cubicBezTo>
                <a:cubicBezTo>
                  <a:pt x="21342" y="8525"/>
                  <a:pt x="21450" y="8525"/>
                  <a:pt x="21517" y="8459"/>
                </a:cubicBezTo>
                <a:cubicBezTo>
                  <a:pt x="21583" y="8393"/>
                  <a:pt x="21583" y="8287"/>
                  <a:pt x="21517" y="8221"/>
                </a:cubicBezTo>
                <a:cubicBezTo>
                  <a:pt x="21483" y="8189"/>
                  <a:pt x="21440" y="8172"/>
                  <a:pt x="21396" y="8172"/>
                </a:cubicBezTo>
                <a:close/>
                <a:moveTo>
                  <a:pt x="169" y="8989"/>
                </a:moveTo>
                <a:cubicBezTo>
                  <a:pt x="126" y="8989"/>
                  <a:pt x="83" y="9006"/>
                  <a:pt x="49" y="9039"/>
                </a:cubicBezTo>
                <a:cubicBezTo>
                  <a:pt x="-17" y="9104"/>
                  <a:pt x="-17" y="9211"/>
                  <a:pt x="49" y="9276"/>
                </a:cubicBezTo>
                <a:cubicBezTo>
                  <a:pt x="116" y="9342"/>
                  <a:pt x="223" y="9342"/>
                  <a:pt x="290" y="9276"/>
                </a:cubicBezTo>
                <a:cubicBezTo>
                  <a:pt x="356" y="9211"/>
                  <a:pt x="356" y="9104"/>
                  <a:pt x="290" y="9039"/>
                </a:cubicBezTo>
                <a:cubicBezTo>
                  <a:pt x="256" y="9006"/>
                  <a:pt x="213" y="8989"/>
                  <a:pt x="169" y="8989"/>
                </a:cubicBezTo>
                <a:close/>
                <a:moveTo>
                  <a:pt x="955" y="8989"/>
                </a:moveTo>
                <a:cubicBezTo>
                  <a:pt x="912" y="8989"/>
                  <a:pt x="869" y="9006"/>
                  <a:pt x="836" y="9039"/>
                </a:cubicBezTo>
                <a:cubicBezTo>
                  <a:pt x="769" y="9104"/>
                  <a:pt x="769" y="9211"/>
                  <a:pt x="836" y="9276"/>
                </a:cubicBezTo>
                <a:cubicBezTo>
                  <a:pt x="902" y="9342"/>
                  <a:pt x="1009" y="9342"/>
                  <a:pt x="1076" y="9276"/>
                </a:cubicBezTo>
                <a:cubicBezTo>
                  <a:pt x="1142" y="9211"/>
                  <a:pt x="1142" y="9104"/>
                  <a:pt x="1076" y="9039"/>
                </a:cubicBezTo>
                <a:cubicBezTo>
                  <a:pt x="1043" y="9006"/>
                  <a:pt x="999" y="8989"/>
                  <a:pt x="955" y="8989"/>
                </a:cubicBezTo>
                <a:close/>
                <a:moveTo>
                  <a:pt x="1742" y="8989"/>
                </a:moveTo>
                <a:cubicBezTo>
                  <a:pt x="1698" y="8989"/>
                  <a:pt x="1654" y="9006"/>
                  <a:pt x="1621" y="9039"/>
                </a:cubicBezTo>
                <a:cubicBezTo>
                  <a:pt x="1555" y="9104"/>
                  <a:pt x="1555" y="9211"/>
                  <a:pt x="1621" y="9276"/>
                </a:cubicBezTo>
                <a:cubicBezTo>
                  <a:pt x="1688" y="9342"/>
                  <a:pt x="1796" y="9342"/>
                  <a:pt x="1862" y="9276"/>
                </a:cubicBezTo>
                <a:cubicBezTo>
                  <a:pt x="1928" y="9211"/>
                  <a:pt x="1928" y="9104"/>
                  <a:pt x="1862" y="9039"/>
                </a:cubicBezTo>
                <a:cubicBezTo>
                  <a:pt x="1829" y="9006"/>
                  <a:pt x="1785" y="8989"/>
                  <a:pt x="1742" y="8989"/>
                </a:cubicBezTo>
                <a:close/>
                <a:moveTo>
                  <a:pt x="2528" y="8989"/>
                </a:moveTo>
                <a:cubicBezTo>
                  <a:pt x="2484" y="8989"/>
                  <a:pt x="2441" y="9006"/>
                  <a:pt x="2408" y="9039"/>
                </a:cubicBezTo>
                <a:cubicBezTo>
                  <a:pt x="2341" y="9104"/>
                  <a:pt x="2341" y="9211"/>
                  <a:pt x="2408" y="9276"/>
                </a:cubicBezTo>
                <a:cubicBezTo>
                  <a:pt x="2474" y="9342"/>
                  <a:pt x="2582" y="9342"/>
                  <a:pt x="2648" y="9276"/>
                </a:cubicBezTo>
                <a:cubicBezTo>
                  <a:pt x="2715" y="9211"/>
                  <a:pt x="2715" y="9104"/>
                  <a:pt x="2648" y="9039"/>
                </a:cubicBezTo>
                <a:cubicBezTo>
                  <a:pt x="2615" y="9006"/>
                  <a:pt x="2571" y="8989"/>
                  <a:pt x="2528" y="8989"/>
                </a:cubicBezTo>
                <a:close/>
                <a:moveTo>
                  <a:pt x="3314" y="8989"/>
                </a:moveTo>
                <a:cubicBezTo>
                  <a:pt x="3271" y="8989"/>
                  <a:pt x="3227" y="9006"/>
                  <a:pt x="3194" y="9039"/>
                </a:cubicBezTo>
                <a:cubicBezTo>
                  <a:pt x="3127" y="9104"/>
                  <a:pt x="3127" y="9211"/>
                  <a:pt x="3194" y="9276"/>
                </a:cubicBezTo>
                <a:cubicBezTo>
                  <a:pt x="3260" y="9342"/>
                  <a:pt x="3368" y="9342"/>
                  <a:pt x="3434" y="9276"/>
                </a:cubicBezTo>
                <a:cubicBezTo>
                  <a:pt x="3500" y="9211"/>
                  <a:pt x="3500" y="9104"/>
                  <a:pt x="3434" y="9039"/>
                </a:cubicBezTo>
                <a:cubicBezTo>
                  <a:pt x="3401" y="9006"/>
                  <a:pt x="3358" y="8989"/>
                  <a:pt x="3314" y="8989"/>
                </a:cubicBezTo>
                <a:close/>
                <a:moveTo>
                  <a:pt x="4101" y="8989"/>
                </a:moveTo>
                <a:cubicBezTo>
                  <a:pt x="4057" y="8989"/>
                  <a:pt x="4013" y="9006"/>
                  <a:pt x="3980" y="9039"/>
                </a:cubicBezTo>
                <a:cubicBezTo>
                  <a:pt x="3914" y="9104"/>
                  <a:pt x="3914" y="9211"/>
                  <a:pt x="3980" y="9276"/>
                </a:cubicBezTo>
                <a:cubicBezTo>
                  <a:pt x="4047" y="9342"/>
                  <a:pt x="4154" y="9342"/>
                  <a:pt x="4220" y="9276"/>
                </a:cubicBezTo>
                <a:cubicBezTo>
                  <a:pt x="4287" y="9211"/>
                  <a:pt x="4287" y="9104"/>
                  <a:pt x="4220" y="9039"/>
                </a:cubicBezTo>
                <a:cubicBezTo>
                  <a:pt x="4187" y="9006"/>
                  <a:pt x="4144" y="8989"/>
                  <a:pt x="4101" y="8989"/>
                </a:cubicBezTo>
                <a:close/>
                <a:moveTo>
                  <a:pt x="4886" y="8989"/>
                </a:moveTo>
                <a:cubicBezTo>
                  <a:pt x="4843" y="8989"/>
                  <a:pt x="4800" y="9006"/>
                  <a:pt x="4766" y="9039"/>
                </a:cubicBezTo>
                <a:cubicBezTo>
                  <a:pt x="4700" y="9104"/>
                  <a:pt x="4700" y="9211"/>
                  <a:pt x="4766" y="9276"/>
                </a:cubicBezTo>
                <a:cubicBezTo>
                  <a:pt x="4833" y="9342"/>
                  <a:pt x="4940" y="9342"/>
                  <a:pt x="5007" y="9276"/>
                </a:cubicBezTo>
                <a:cubicBezTo>
                  <a:pt x="5073" y="9211"/>
                  <a:pt x="5073" y="9104"/>
                  <a:pt x="5007" y="9039"/>
                </a:cubicBezTo>
                <a:cubicBezTo>
                  <a:pt x="4973" y="9006"/>
                  <a:pt x="4930" y="8989"/>
                  <a:pt x="4886" y="8989"/>
                </a:cubicBezTo>
                <a:close/>
                <a:moveTo>
                  <a:pt x="5672" y="8989"/>
                </a:moveTo>
                <a:cubicBezTo>
                  <a:pt x="5629" y="8989"/>
                  <a:pt x="5586" y="9006"/>
                  <a:pt x="5553" y="9039"/>
                </a:cubicBezTo>
                <a:cubicBezTo>
                  <a:pt x="5486" y="9104"/>
                  <a:pt x="5486" y="9211"/>
                  <a:pt x="5553" y="9276"/>
                </a:cubicBezTo>
                <a:cubicBezTo>
                  <a:pt x="5619" y="9342"/>
                  <a:pt x="5726" y="9342"/>
                  <a:pt x="5793" y="9276"/>
                </a:cubicBezTo>
                <a:cubicBezTo>
                  <a:pt x="5859" y="9211"/>
                  <a:pt x="5859" y="9104"/>
                  <a:pt x="5793" y="9039"/>
                </a:cubicBezTo>
                <a:cubicBezTo>
                  <a:pt x="5760" y="9006"/>
                  <a:pt x="5716" y="8989"/>
                  <a:pt x="5672" y="8989"/>
                </a:cubicBezTo>
                <a:close/>
                <a:moveTo>
                  <a:pt x="6459" y="8989"/>
                </a:moveTo>
                <a:cubicBezTo>
                  <a:pt x="6415" y="8989"/>
                  <a:pt x="6372" y="9006"/>
                  <a:pt x="6338" y="9039"/>
                </a:cubicBezTo>
                <a:cubicBezTo>
                  <a:pt x="6272" y="9104"/>
                  <a:pt x="6272" y="9211"/>
                  <a:pt x="6338" y="9276"/>
                </a:cubicBezTo>
                <a:cubicBezTo>
                  <a:pt x="6405" y="9342"/>
                  <a:pt x="6513" y="9342"/>
                  <a:pt x="6579" y="9276"/>
                </a:cubicBezTo>
                <a:cubicBezTo>
                  <a:pt x="6646" y="9211"/>
                  <a:pt x="6646" y="9104"/>
                  <a:pt x="6579" y="9039"/>
                </a:cubicBezTo>
                <a:cubicBezTo>
                  <a:pt x="6546" y="9006"/>
                  <a:pt x="6502" y="8989"/>
                  <a:pt x="6459" y="8989"/>
                </a:cubicBezTo>
                <a:close/>
                <a:moveTo>
                  <a:pt x="7245" y="8989"/>
                </a:moveTo>
                <a:cubicBezTo>
                  <a:pt x="7202" y="8989"/>
                  <a:pt x="7158" y="9006"/>
                  <a:pt x="7125" y="9039"/>
                </a:cubicBezTo>
                <a:cubicBezTo>
                  <a:pt x="7058" y="9104"/>
                  <a:pt x="7058" y="9211"/>
                  <a:pt x="7125" y="9276"/>
                </a:cubicBezTo>
                <a:cubicBezTo>
                  <a:pt x="7191" y="9342"/>
                  <a:pt x="7299" y="9342"/>
                  <a:pt x="7365" y="9276"/>
                </a:cubicBezTo>
                <a:cubicBezTo>
                  <a:pt x="7432" y="9211"/>
                  <a:pt x="7432" y="9104"/>
                  <a:pt x="7365" y="9039"/>
                </a:cubicBezTo>
                <a:cubicBezTo>
                  <a:pt x="7332" y="9006"/>
                  <a:pt x="7289" y="8989"/>
                  <a:pt x="7245" y="8989"/>
                </a:cubicBezTo>
                <a:close/>
                <a:moveTo>
                  <a:pt x="8031" y="8989"/>
                </a:moveTo>
                <a:cubicBezTo>
                  <a:pt x="7988" y="8989"/>
                  <a:pt x="7944" y="9006"/>
                  <a:pt x="7911" y="9039"/>
                </a:cubicBezTo>
                <a:cubicBezTo>
                  <a:pt x="7845" y="9104"/>
                  <a:pt x="7845" y="9211"/>
                  <a:pt x="7911" y="9276"/>
                </a:cubicBezTo>
                <a:cubicBezTo>
                  <a:pt x="7977" y="9342"/>
                  <a:pt x="8085" y="9342"/>
                  <a:pt x="8151" y="9276"/>
                </a:cubicBezTo>
                <a:cubicBezTo>
                  <a:pt x="8217" y="9211"/>
                  <a:pt x="8217" y="9104"/>
                  <a:pt x="8151" y="9039"/>
                </a:cubicBezTo>
                <a:cubicBezTo>
                  <a:pt x="8118" y="9006"/>
                  <a:pt x="8075" y="8989"/>
                  <a:pt x="8031" y="8989"/>
                </a:cubicBezTo>
                <a:close/>
                <a:moveTo>
                  <a:pt x="8818" y="8989"/>
                </a:moveTo>
                <a:cubicBezTo>
                  <a:pt x="8774" y="8989"/>
                  <a:pt x="8730" y="9006"/>
                  <a:pt x="8697" y="9039"/>
                </a:cubicBezTo>
                <a:cubicBezTo>
                  <a:pt x="8631" y="9104"/>
                  <a:pt x="8631" y="9211"/>
                  <a:pt x="8697" y="9276"/>
                </a:cubicBezTo>
                <a:cubicBezTo>
                  <a:pt x="8764" y="9342"/>
                  <a:pt x="8871" y="9342"/>
                  <a:pt x="8937" y="9276"/>
                </a:cubicBezTo>
                <a:cubicBezTo>
                  <a:pt x="9004" y="9211"/>
                  <a:pt x="9004" y="9104"/>
                  <a:pt x="8937" y="9039"/>
                </a:cubicBezTo>
                <a:cubicBezTo>
                  <a:pt x="8904" y="9006"/>
                  <a:pt x="8861" y="8989"/>
                  <a:pt x="8818" y="8989"/>
                </a:cubicBezTo>
                <a:close/>
                <a:moveTo>
                  <a:pt x="9603" y="8989"/>
                </a:moveTo>
                <a:cubicBezTo>
                  <a:pt x="9560" y="8989"/>
                  <a:pt x="9517" y="9006"/>
                  <a:pt x="9483" y="9039"/>
                </a:cubicBezTo>
                <a:cubicBezTo>
                  <a:pt x="9417" y="9104"/>
                  <a:pt x="9417" y="9211"/>
                  <a:pt x="9483" y="9276"/>
                </a:cubicBezTo>
                <a:cubicBezTo>
                  <a:pt x="9550" y="9342"/>
                  <a:pt x="9657" y="9342"/>
                  <a:pt x="9724" y="9276"/>
                </a:cubicBezTo>
                <a:cubicBezTo>
                  <a:pt x="9790" y="9211"/>
                  <a:pt x="9790" y="9104"/>
                  <a:pt x="9724" y="9039"/>
                </a:cubicBezTo>
                <a:cubicBezTo>
                  <a:pt x="9690" y="9006"/>
                  <a:pt x="9647" y="8989"/>
                  <a:pt x="9603" y="8989"/>
                </a:cubicBezTo>
                <a:close/>
                <a:moveTo>
                  <a:pt x="10390" y="8989"/>
                </a:moveTo>
                <a:cubicBezTo>
                  <a:pt x="10346" y="8989"/>
                  <a:pt x="10303" y="9006"/>
                  <a:pt x="10270" y="9039"/>
                </a:cubicBezTo>
                <a:cubicBezTo>
                  <a:pt x="10203" y="9104"/>
                  <a:pt x="10203" y="9211"/>
                  <a:pt x="10270" y="9276"/>
                </a:cubicBezTo>
                <a:cubicBezTo>
                  <a:pt x="10336" y="9342"/>
                  <a:pt x="10444" y="9342"/>
                  <a:pt x="10510" y="9276"/>
                </a:cubicBezTo>
                <a:cubicBezTo>
                  <a:pt x="10576" y="9211"/>
                  <a:pt x="10576" y="9104"/>
                  <a:pt x="10510" y="9039"/>
                </a:cubicBezTo>
                <a:cubicBezTo>
                  <a:pt x="10477" y="9006"/>
                  <a:pt x="10433" y="8989"/>
                  <a:pt x="10390" y="8989"/>
                </a:cubicBezTo>
                <a:close/>
                <a:moveTo>
                  <a:pt x="11176" y="8989"/>
                </a:moveTo>
                <a:cubicBezTo>
                  <a:pt x="11132" y="8989"/>
                  <a:pt x="11089" y="9006"/>
                  <a:pt x="11055" y="9039"/>
                </a:cubicBezTo>
                <a:cubicBezTo>
                  <a:pt x="10989" y="9104"/>
                  <a:pt x="10989" y="9211"/>
                  <a:pt x="11055" y="9276"/>
                </a:cubicBezTo>
                <a:cubicBezTo>
                  <a:pt x="11122" y="9342"/>
                  <a:pt x="11230" y="9342"/>
                  <a:pt x="11296" y="9276"/>
                </a:cubicBezTo>
                <a:cubicBezTo>
                  <a:pt x="11363" y="9211"/>
                  <a:pt x="11363" y="9104"/>
                  <a:pt x="11296" y="9039"/>
                </a:cubicBezTo>
                <a:cubicBezTo>
                  <a:pt x="11263" y="9006"/>
                  <a:pt x="11219" y="8989"/>
                  <a:pt x="11176" y="8989"/>
                </a:cubicBezTo>
                <a:close/>
                <a:moveTo>
                  <a:pt x="11962" y="8989"/>
                </a:moveTo>
                <a:cubicBezTo>
                  <a:pt x="11919" y="8989"/>
                  <a:pt x="11875" y="9006"/>
                  <a:pt x="11842" y="9039"/>
                </a:cubicBezTo>
                <a:cubicBezTo>
                  <a:pt x="11775" y="9104"/>
                  <a:pt x="11775" y="9211"/>
                  <a:pt x="11842" y="9276"/>
                </a:cubicBezTo>
                <a:cubicBezTo>
                  <a:pt x="11908" y="9342"/>
                  <a:pt x="12016" y="9342"/>
                  <a:pt x="12083" y="9276"/>
                </a:cubicBezTo>
                <a:cubicBezTo>
                  <a:pt x="12149" y="9211"/>
                  <a:pt x="12149" y="9104"/>
                  <a:pt x="12083" y="9039"/>
                </a:cubicBezTo>
                <a:cubicBezTo>
                  <a:pt x="12049" y="9006"/>
                  <a:pt x="12006" y="8989"/>
                  <a:pt x="11962" y="8989"/>
                </a:cubicBezTo>
                <a:close/>
                <a:moveTo>
                  <a:pt x="12748" y="8989"/>
                </a:moveTo>
                <a:cubicBezTo>
                  <a:pt x="12705" y="8989"/>
                  <a:pt x="12661" y="9006"/>
                  <a:pt x="12628" y="9039"/>
                </a:cubicBezTo>
                <a:cubicBezTo>
                  <a:pt x="12562" y="9104"/>
                  <a:pt x="12562" y="9211"/>
                  <a:pt x="12628" y="9276"/>
                </a:cubicBezTo>
                <a:cubicBezTo>
                  <a:pt x="12694" y="9342"/>
                  <a:pt x="12802" y="9342"/>
                  <a:pt x="12868" y="9276"/>
                </a:cubicBezTo>
                <a:cubicBezTo>
                  <a:pt x="12935" y="9211"/>
                  <a:pt x="12935" y="9104"/>
                  <a:pt x="12868" y="9039"/>
                </a:cubicBezTo>
                <a:cubicBezTo>
                  <a:pt x="12835" y="9006"/>
                  <a:pt x="12792" y="8989"/>
                  <a:pt x="12748" y="8989"/>
                </a:cubicBezTo>
                <a:close/>
                <a:moveTo>
                  <a:pt x="13535" y="8989"/>
                </a:moveTo>
                <a:cubicBezTo>
                  <a:pt x="13491" y="8989"/>
                  <a:pt x="13447" y="9006"/>
                  <a:pt x="13414" y="9039"/>
                </a:cubicBezTo>
                <a:cubicBezTo>
                  <a:pt x="13348" y="9104"/>
                  <a:pt x="13348" y="9211"/>
                  <a:pt x="13414" y="9276"/>
                </a:cubicBezTo>
                <a:cubicBezTo>
                  <a:pt x="13481" y="9342"/>
                  <a:pt x="13588" y="9342"/>
                  <a:pt x="13654" y="9276"/>
                </a:cubicBezTo>
                <a:cubicBezTo>
                  <a:pt x="13721" y="9211"/>
                  <a:pt x="13721" y="9104"/>
                  <a:pt x="13654" y="9039"/>
                </a:cubicBezTo>
                <a:cubicBezTo>
                  <a:pt x="13621" y="9006"/>
                  <a:pt x="13578" y="8989"/>
                  <a:pt x="13535" y="8989"/>
                </a:cubicBezTo>
                <a:close/>
                <a:moveTo>
                  <a:pt x="14320" y="8989"/>
                </a:moveTo>
                <a:cubicBezTo>
                  <a:pt x="14277" y="8989"/>
                  <a:pt x="14234" y="9006"/>
                  <a:pt x="14201" y="9039"/>
                </a:cubicBezTo>
                <a:cubicBezTo>
                  <a:pt x="14134" y="9104"/>
                  <a:pt x="14134" y="9211"/>
                  <a:pt x="14201" y="9276"/>
                </a:cubicBezTo>
                <a:cubicBezTo>
                  <a:pt x="14267" y="9342"/>
                  <a:pt x="14374" y="9342"/>
                  <a:pt x="14441" y="9276"/>
                </a:cubicBezTo>
                <a:cubicBezTo>
                  <a:pt x="14507" y="9211"/>
                  <a:pt x="14507" y="9104"/>
                  <a:pt x="14441" y="9039"/>
                </a:cubicBezTo>
                <a:cubicBezTo>
                  <a:pt x="14408" y="9006"/>
                  <a:pt x="14364" y="8989"/>
                  <a:pt x="14320" y="8989"/>
                </a:cubicBezTo>
                <a:close/>
                <a:moveTo>
                  <a:pt x="15107" y="8989"/>
                </a:moveTo>
                <a:cubicBezTo>
                  <a:pt x="15063" y="8989"/>
                  <a:pt x="15019" y="9006"/>
                  <a:pt x="14986" y="9039"/>
                </a:cubicBezTo>
                <a:cubicBezTo>
                  <a:pt x="14920" y="9104"/>
                  <a:pt x="14920" y="9211"/>
                  <a:pt x="14986" y="9276"/>
                </a:cubicBezTo>
                <a:cubicBezTo>
                  <a:pt x="15053" y="9342"/>
                  <a:pt x="15161" y="9342"/>
                  <a:pt x="15227" y="9276"/>
                </a:cubicBezTo>
                <a:cubicBezTo>
                  <a:pt x="15293" y="9211"/>
                  <a:pt x="15293" y="9104"/>
                  <a:pt x="15227" y="9039"/>
                </a:cubicBezTo>
                <a:cubicBezTo>
                  <a:pt x="15194" y="9006"/>
                  <a:pt x="15150" y="8989"/>
                  <a:pt x="15107" y="8989"/>
                </a:cubicBezTo>
                <a:close/>
                <a:moveTo>
                  <a:pt x="15893" y="8989"/>
                </a:moveTo>
                <a:cubicBezTo>
                  <a:pt x="15849" y="8989"/>
                  <a:pt x="15806" y="9006"/>
                  <a:pt x="15772" y="9039"/>
                </a:cubicBezTo>
                <a:cubicBezTo>
                  <a:pt x="15706" y="9104"/>
                  <a:pt x="15706" y="9211"/>
                  <a:pt x="15772" y="9276"/>
                </a:cubicBezTo>
                <a:cubicBezTo>
                  <a:pt x="15839" y="9342"/>
                  <a:pt x="15947" y="9342"/>
                  <a:pt x="16013" y="9276"/>
                </a:cubicBezTo>
                <a:cubicBezTo>
                  <a:pt x="16080" y="9211"/>
                  <a:pt x="16080" y="9104"/>
                  <a:pt x="16013" y="9039"/>
                </a:cubicBezTo>
                <a:cubicBezTo>
                  <a:pt x="15980" y="9006"/>
                  <a:pt x="15936" y="8989"/>
                  <a:pt x="15893" y="8989"/>
                </a:cubicBezTo>
                <a:close/>
                <a:moveTo>
                  <a:pt x="16679" y="8989"/>
                </a:moveTo>
                <a:cubicBezTo>
                  <a:pt x="16636" y="8989"/>
                  <a:pt x="16592" y="9006"/>
                  <a:pt x="16559" y="9039"/>
                </a:cubicBezTo>
                <a:cubicBezTo>
                  <a:pt x="16492" y="9104"/>
                  <a:pt x="16492" y="9211"/>
                  <a:pt x="16559" y="9276"/>
                </a:cubicBezTo>
                <a:cubicBezTo>
                  <a:pt x="16625" y="9342"/>
                  <a:pt x="16733" y="9342"/>
                  <a:pt x="16800" y="9276"/>
                </a:cubicBezTo>
                <a:cubicBezTo>
                  <a:pt x="16866" y="9211"/>
                  <a:pt x="16866" y="9104"/>
                  <a:pt x="16800" y="9039"/>
                </a:cubicBezTo>
                <a:cubicBezTo>
                  <a:pt x="16766" y="9006"/>
                  <a:pt x="16723" y="8989"/>
                  <a:pt x="16679" y="8989"/>
                </a:cubicBezTo>
                <a:close/>
                <a:moveTo>
                  <a:pt x="17465" y="8989"/>
                </a:moveTo>
                <a:cubicBezTo>
                  <a:pt x="17422" y="8989"/>
                  <a:pt x="17378" y="9006"/>
                  <a:pt x="17345" y="9039"/>
                </a:cubicBezTo>
                <a:cubicBezTo>
                  <a:pt x="17279" y="9104"/>
                  <a:pt x="17279" y="9211"/>
                  <a:pt x="17345" y="9276"/>
                </a:cubicBezTo>
                <a:cubicBezTo>
                  <a:pt x="17411" y="9342"/>
                  <a:pt x="17519" y="9342"/>
                  <a:pt x="17585" y="9276"/>
                </a:cubicBezTo>
                <a:cubicBezTo>
                  <a:pt x="17652" y="9211"/>
                  <a:pt x="17652" y="9104"/>
                  <a:pt x="17585" y="9039"/>
                </a:cubicBezTo>
                <a:cubicBezTo>
                  <a:pt x="17552" y="9006"/>
                  <a:pt x="17509" y="8989"/>
                  <a:pt x="17465" y="8989"/>
                </a:cubicBezTo>
                <a:close/>
                <a:moveTo>
                  <a:pt x="18252" y="8989"/>
                </a:moveTo>
                <a:cubicBezTo>
                  <a:pt x="18208" y="8989"/>
                  <a:pt x="18165" y="9006"/>
                  <a:pt x="18131" y="9039"/>
                </a:cubicBezTo>
                <a:cubicBezTo>
                  <a:pt x="18065" y="9104"/>
                  <a:pt x="18065" y="9211"/>
                  <a:pt x="18131" y="9276"/>
                </a:cubicBezTo>
                <a:cubicBezTo>
                  <a:pt x="18198" y="9342"/>
                  <a:pt x="18305" y="9342"/>
                  <a:pt x="18371" y="9276"/>
                </a:cubicBezTo>
                <a:cubicBezTo>
                  <a:pt x="18438" y="9211"/>
                  <a:pt x="18438" y="9104"/>
                  <a:pt x="18371" y="9039"/>
                </a:cubicBezTo>
                <a:cubicBezTo>
                  <a:pt x="18338" y="9006"/>
                  <a:pt x="18295" y="8989"/>
                  <a:pt x="18252" y="8989"/>
                </a:cubicBezTo>
                <a:close/>
                <a:moveTo>
                  <a:pt x="19037" y="8989"/>
                </a:moveTo>
                <a:cubicBezTo>
                  <a:pt x="18994" y="8989"/>
                  <a:pt x="18951" y="9006"/>
                  <a:pt x="18918" y="9039"/>
                </a:cubicBezTo>
                <a:cubicBezTo>
                  <a:pt x="18851" y="9104"/>
                  <a:pt x="18851" y="9211"/>
                  <a:pt x="18918" y="9276"/>
                </a:cubicBezTo>
                <a:cubicBezTo>
                  <a:pt x="18984" y="9342"/>
                  <a:pt x="19091" y="9342"/>
                  <a:pt x="19158" y="9276"/>
                </a:cubicBezTo>
                <a:cubicBezTo>
                  <a:pt x="19224" y="9211"/>
                  <a:pt x="19224" y="9104"/>
                  <a:pt x="19158" y="9039"/>
                </a:cubicBezTo>
                <a:cubicBezTo>
                  <a:pt x="19125" y="9006"/>
                  <a:pt x="19081" y="8989"/>
                  <a:pt x="19037" y="8989"/>
                </a:cubicBezTo>
                <a:close/>
                <a:moveTo>
                  <a:pt x="19824" y="8989"/>
                </a:moveTo>
                <a:cubicBezTo>
                  <a:pt x="19780" y="8989"/>
                  <a:pt x="19736" y="9006"/>
                  <a:pt x="19703" y="9039"/>
                </a:cubicBezTo>
                <a:cubicBezTo>
                  <a:pt x="19637" y="9104"/>
                  <a:pt x="19637" y="9211"/>
                  <a:pt x="19703" y="9276"/>
                </a:cubicBezTo>
                <a:cubicBezTo>
                  <a:pt x="19770" y="9342"/>
                  <a:pt x="19878" y="9342"/>
                  <a:pt x="19944" y="9276"/>
                </a:cubicBezTo>
                <a:cubicBezTo>
                  <a:pt x="20010" y="9211"/>
                  <a:pt x="20010" y="9104"/>
                  <a:pt x="19944" y="9039"/>
                </a:cubicBezTo>
                <a:cubicBezTo>
                  <a:pt x="19911" y="9006"/>
                  <a:pt x="19867" y="8989"/>
                  <a:pt x="19824" y="8989"/>
                </a:cubicBezTo>
                <a:close/>
                <a:moveTo>
                  <a:pt x="20610" y="8989"/>
                </a:moveTo>
                <a:cubicBezTo>
                  <a:pt x="20566" y="8989"/>
                  <a:pt x="20523" y="9006"/>
                  <a:pt x="20490" y="9039"/>
                </a:cubicBezTo>
                <a:cubicBezTo>
                  <a:pt x="20423" y="9104"/>
                  <a:pt x="20423" y="9211"/>
                  <a:pt x="20490" y="9276"/>
                </a:cubicBezTo>
                <a:cubicBezTo>
                  <a:pt x="20556" y="9342"/>
                  <a:pt x="20664" y="9342"/>
                  <a:pt x="20730" y="9276"/>
                </a:cubicBezTo>
                <a:cubicBezTo>
                  <a:pt x="20797" y="9211"/>
                  <a:pt x="20797" y="9104"/>
                  <a:pt x="20730" y="9039"/>
                </a:cubicBezTo>
                <a:cubicBezTo>
                  <a:pt x="20697" y="9006"/>
                  <a:pt x="20653" y="8989"/>
                  <a:pt x="20610" y="8989"/>
                </a:cubicBezTo>
                <a:close/>
                <a:moveTo>
                  <a:pt x="21396" y="8989"/>
                </a:moveTo>
                <a:cubicBezTo>
                  <a:pt x="21353" y="8989"/>
                  <a:pt x="21309" y="9006"/>
                  <a:pt x="21276" y="9039"/>
                </a:cubicBezTo>
                <a:cubicBezTo>
                  <a:pt x="21209" y="9104"/>
                  <a:pt x="21209" y="9211"/>
                  <a:pt x="21276" y="9276"/>
                </a:cubicBezTo>
                <a:cubicBezTo>
                  <a:pt x="21342" y="9342"/>
                  <a:pt x="21450" y="9342"/>
                  <a:pt x="21517" y="9276"/>
                </a:cubicBezTo>
                <a:cubicBezTo>
                  <a:pt x="21583" y="9211"/>
                  <a:pt x="21583" y="9104"/>
                  <a:pt x="21517" y="9039"/>
                </a:cubicBezTo>
                <a:cubicBezTo>
                  <a:pt x="21483" y="9006"/>
                  <a:pt x="21440" y="8989"/>
                  <a:pt x="21396" y="8989"/>
                </a:cubicBezTo>
                <a:close/>
                <a:moveTo>
                  <a:pt x="169" y="9806"/>
                </a:moveTo>
                <a:cubicBezTo>
                  <a:pt x="126" y="9806"/>
                  <a:pt x="83" y="9823"/>
                  <a:pt x="49" y="9856"/>
                </a:cubicBezTo>
                <a:cubicBezTo>
                  <a:pt x="-17" y="9921"/>
                  <a:pt x="-17" y="10028"/>
                  <a:pt x="49" y="10093"/>
                </a:cubicBezTo>
                <a:cubicBezTo>
                  <a:pt x="116" y="10159"/>
                  <a:pt x="223" y="10159"/>
                  <a:pt x="290" y="10093"/>
                </a:cubicBezTo>
                <a:cubicBezTo>
                  <a:pt x="356" y="10028"/>
                  <a:pt x="356" y="9921"/>
                  <a:pt x="290" y="9856"/>
                </a:cubicBezTo>
                <a:cubicBezTo>
                  <a:pt x="256" y="9823"/>
                  <a:pt x="213" y="9806"/>
                  <a:pt x="169" y="9806"/>
                </a:cubicBezTo>
                <a:close/>
                <a:moveTo>
                  <a:pt x="955" y="9806"/>
                </a:moveTo>
                <a:cubicBezTo>
                  <a:pt x="912" y="9806"/>
                  <a:pt x="869" y="9823"/>
                  <a:pt x="836" y="9856"/>
                </a:cubicBezTo>
                <a:cubicBezTo>
                  <a:pt x="769" y="9921"/>
                  <a:pt x="769" y="10028"/>
                  <a:pt x="836" y="10093"/>
                </a:cubicBezTo>
                <a:cubicBezTo>
                  <a:pt x="902" y="10159"/>
                  <a:pt x="1009" y="10159"/>
                  <a:pt x="1076" y="10093"/>
                </a:cubicBezTo>
                <a:cubicBezTo>
                  <a:pt x="1142" y="10028"/>
                  <a:pt x="1142" y="9921"/>
                  <a:pt x="1076" y="9856"/>
                </a:cubicBezTo>
                <a:cubicBezTo>
                  <a:pt x="1043" y="9823"/>
                  <a:pt x="999" y="9806"/>
                  <a:pt x="955" y="9806"/>
                </a:cubicBezTo>
                <a:close/>
                <a:moveTo>
                  <a:pt x="1742" y="9806"/>
                </a:moveTo>
                <a:cubicBezTo>
                  <a:pt x="1698" y="9806"/>
                  <a:pt x="1654" y="9823"/>
                  <a:pt x="1621" y="9856"/>
                </a:cubicBezTo>
                <a:cubicBezTo>
                  <a:pt x="1555" y="9921"/>
                  <a:pt x="1555" y="10028"/>
                  <a:pt x="1621" y="10093"/>
                </a:cubicBezTo>
                <a:cubicBezTo>
                  <a:pt x="1688" y="10159"/>
                  <a:pt x="1796" y="10159"/>
                  <a:pt x="1862" y="10093"/>
                </a:cubicBezTo>
                <a:cubicBezTo>
                  <a:pt x="1928" y="10028"/>
                  <a:pt x="1928" y="9921"/>
                  <a:pt x="1862" y="9856"/>
                </a:cubicBezTo>
                <a:cubicBezTo>
                  <a:pt x="1829" y="9823"/>
                  <a:pt x="1785" y="9806"/>
                  <a:pt x="1742" y="9806"/>
                </a:cubicBezTo>
                <a:close/>
                <a:moveTo>
                  <a:pt x="2528" y="9806"/>
                </a:moveTo>
                <a:cubicBezTo>
                  <a:pt x="2484" y="9806"/>
                  <a:pt x="2441" y="9823"/>
                  <a:pt x="2408" y="9856"/>
                </a:cubicBezTo>
                <a:cubicBezTo>
                  <a:pt x="2341" y="9921"/>
                  <a:pt x="2341" y="10028"/>
                  <a:pt x="2408" y="10093"/>
                </a:cubicBezTo>
                <a:cubicBezTo>
                  <a:pt x="2474" y="10159"/>
                  <a:pt x="2582" y="10159"/>
                  <a:pt x="2648" y="10093"/>
                </a:cubicBezTo>
                <a:cubicBezTo>
                  <a:pt x="2715" y="10028"/>
                  <a:pt x="2715" y="9921"/>
                  <a:pt x="2648" y="9856"/>
                </a:cubicBezTo>
                <a:cubicBezTo>
                  <a:pt x="2615" y="9823"/>
                  <a:pt x="2571" y="9806"/>
                  <a:pt x="2528" y="9806"/>
                </a:cubicBezTo>
                <a:close/>
                <a:moveTo>
                  <a:pt x="3314" y="9806"/>
                </a:moveTo>
                <a:cubicBezTo>
                  <a:pt x="3271" y="9806"/>
                  <a:pt x="3227" y="9823"/>
                  <a:pt x="3194" y="9856"/>
                </a:cubicBezTo>
                <a:cubicBezTo>
                  <a:pt x="3127" y="9921"/>
                  <a:pt x="3127" y="10028"/>
                  <a:pt x="3194" y="10093"/>
                </a:cubicBezTo>
                <a:cubicBezTo>
                  <a:pt x="3260" y="10159"/>
                  <a:pt x="3368" y="10159"/>
                  <a:pt x="3434" y="10093"/>
                </a:cubicBezTo>
                <a:cubicBezTo>
                  <a:pt x="3500" y="10028"/>
                  <a:pt x="3500" y="9921"/>
                  <a:pt x="3434" y="9856"/>
                </a:cubicBezTo>
                <a:cubicBezTo>
                  <a:pt x="3401" y="9823"/>
                  <a:pt x="3358" y="9806"/>
                  <a:pt x="3314" y="9806"/>
                </a:cubicBezTo>
                <a:close/>
                <a:moveTo>
                  <a:pt x="4101" y="9806"/>
                </a:moveTo>
                <a:cubicBezTo>
                  <a:pt x="4057" y="9806"/>
                  <a:pt x="4013" y="9823"/>
                  <a:pt x="3980" y="9856"/>
                </a:cubicBezTo>
                <a:cubicBezTo>
                  <a:pt x="3914" y="9921"/>
                  <a:pt x="3914" y="10028"/>
                  <a:pt x="3980" y="10093"/>
                </a:cubicBezTo>
                <a:cubicBezTo>
                  <a:pt x="4047" y="10159"/>
                  <a:pt x="4154" y="10159"/>
                  <a:pt x="4220" y="10093"/>
                </a:cubicBezTo>
                <a:cubicBezTo>
                  <a:pt x="4287" y="10028"/>
                  <a:pt x="4287" y="9921"/>
                  <a:pt x="4220" y="9856"/>
                </a:cubicBezTo>
                <a:cubicBezTo>
                  <a:pt x="4187" y="9823"/>
                  <a:pt x="4144" y="9806"/>
                  <a:pt x="4101" y="9806"/>
                </a:cubicBezTo>
                <a:close/>
                <a:moveTo>
                  <a:pt x="4886" y="9806"/>
                </a:moveTo>
                <a:cubicBezTo>
                  <a:pt x="4843" y="9806"/>
                  <a:pt x="4800" y="9823"/>
                  <a:pt x="4766" y="9856"/>
                </a:cubicBezTo>
                <a:cubicBezTo>
                  <a:pt x="4700" y="9921"/>
                  <a:pt x="4700" y="10028"/>
                  <a:pt x="4766" y="10093"/>
                </a:cubicBezTo>
                <a:cubicBezTo>
                  <a:pt x="4833" y="10159"/>
                  <a:pt x="4940" y="10159"/>
                  <a:pt x="5007" y="10093"/>
                </a:cubicBezTo>
                <a:cubicBezTo>
                  <a:pt x="5073" y="10028"/>
                  <a:pt x="5073" y="9921"/>
                  <a:pt x="5007" y="9856"/>
                </a:cubicBezTo>
                <a:cubicBezTo>
                  <a:pt x="4973" y="9823"/>
                  <a:pt x="4930" y="9806"/>
                  <a:pt x="4886" y="9806"/>
                </a:cubicBezTo>
                <a:close/>
                <a:moveTo>
                  <a:pt x="5672" y="9806"/>
                </a:moveTo>
                <a:cubicBezTo>
                  <a:pt x="5629" y="9806"/>
                  <a:pt x="5586" y="9823"/>
                  <a:pt x="5553" y="9856"/>
                </a:cubicBezTo>
                <a:cubicBezTo>
                  <a:pt x="5486" y="9921"/>
                  <a:pt x="5486" y="10028"/>
                  <a:pt x="5553" y="10093"/>
                </a:cubicBezTo>
                <a:cubicBezTo>
                  <a:pt x="5619" y="10159"/>
                  <a:pt x="5726" y="10159"/>
                  <a:pt x="5793" y="10093"/>
                </a:cubicBezTo>
                <a:cubicBezTo>
                  <a:pt x="5859" y="10028"/>
                  <a:pt x="5859" y="9921"/>
                  <a:pt x="5793" y="9856"/>
                </a:cubicBezTo>
                <a:cubicBezTo>
                  <a:pt x="5760" y="9823"/>
                  <a:pt x="5716" y="9806"/>
                  <a:pt x="5672" y="9806"/>
                </a:cubicBezTo>
                <a:close/>
                <a:moveTo>
                  <a:pt x="6459" y="9806"/>
                </a:moveTo>
                <a:cubicBezTo>
                  <a:pt x="6415" y="9806"/>
                  <a:pt x="6372" y="9823"/>
                  <a:pt x="6338" y="9856"/>
                </a:cubicBezTo>
                <a:cubicBezTo>
                  <a:pt x="6272" y="9921"/>
                  <a:pt x="6272" y="10028"/>
                  <a:pt x="6338" y="10093"/>
                </a:cubicBezTo>
                <a:cubicBezTo>
                  <a:pt x="6405" y="10159"/>
                  <a:pt x="6513" y="10159"/>
                  <a:pt x="6579" y="10093"/>
                </a:cubicBezTo>
                <a:cubicBezTo>
                  <a:pt x="6646" y="10028"/>
                  <a:pt x="6646" y="9921"/>
                  <a:pt x="6579" y="9856"/>
                </a:cubicBezTo>
                <a:cubicBezTo>
                  <a:pt x="6546" y="9823"/>
                  <a:pt x="6502" y="9806"/>
                  <a:pt x="6459" y="9806"/>
                </a:cubicBezTo>
                <a:close/>
                <a:moveTo>
                  <a:pt x="7245" y="9806"/>
                </a:moveTo>
                <a:cubicBezTo>
                  <a:pt x="7202" y="9806"/>
                  <a:pt x="7158" y="9823"/>
                  <a:pt x="7125" y="9856"/>
                </a:cubicBezTo>
                <a:cubicBezTo>
                  <a:pt x="7058" y="9921"/>
                  <a:pt x="7058" y="10028"/>
                  <a:pt x="7125" y="10093"/>
                </a:cubicBezTo>
                <a:cubicBezTo>
                  <a:pt x="7191" y="10159"/>
                  <a:pt x="7299" y="10159"/>
                  <a:pt x="7365" y="10093"/>
                </a:cubicBezTo>
                <a:cubicBezTo>
                  <a:pt x="7432" y="10028"/>
                  <a:pt x="7432" y="9921"/>
                  <a:pt x="7365" y="9856"/>
                </a:cubicBezTo>
                <a:cubicBezTo>
                  <a:pt x="7332" y="9823"/>
                  <a:pt x="7289" y="9806"/>
                  <a:pt x="7245" y="9806"/>
                </a:cubicBezTo>
                <a:close/>
                <a:moveTo>
                  <a:pt x="8031" y="9806"/>
                </a:moveTo>
                <a:cubicBezTo>
                  <a:pt x="7988" y="9806"/>
                  <a:pt x="7944" y="9823"/>
                  <a:pt x="7911" y="9856"/>
                </a:cubicBezTo>
                <a:cubicBezTo>
                  <a:pt x="7845" y="9921"/>
                  <a:pt x="7845" y="10028"/>
                  <a:pt x="7911" y="10093"/>
                </a:cubicBezTo>
                <a:cubicBezTo>
                  <a:pt x="7977" y="10159"/>
                  <a:pt x="8085" y="10159"/>
                  <a:pt x="8151" y="10093"/>
                </a:cubicBezTo>
                <a:cubicBezTo>
                  <a:pt x="8217" y="10028"/>
                  <a:pt x="8217" y="9921"/>
                  <a:pt x="8151" y="9856"/>
                </a:cubicBezTo>
                <a:cubicBezTo>
                  <a:pt x="8118" y="9823"/>
                  <a:pt x="8075" y="9806"/>
                  <a:pt x="8031" y="9806"/>
                </a:cubicBezTo>
                <a:close/>
                <a:moveTo>
                  <a:pt x="8818" y="9806"/>
                </a:moveTo>
                <a:cubicBezTo>
                  <a:pt x="8774" y="9806"/>
                  <a:pt x="8730" y="9823"/>
                  <a:pt x="8697" y="9856"/>
                </a:cubicBezTo>
                <a:cubicBezTo>
                  <a:pt x="8631" y="9921"/>
                  <a:pt x="8631" y="10028"/>
                  <a:pt x="8697" y="10093"/>
                </a:cubicBezTo>
                <a:cubicBezTo>
                  <a:pt x="8764" y="10159"/>
                  <a:pt x="8871" y="10159"/>
                  <a:pt x="8937" y="10093"/>
                </a:cubicBezTo>
                <a:cubicBezTo>
                  <a:pt x="9004" y="10028"/>
                  <a:pt x="9004" y="9921"/>
                  <a:pt x="8937" y="9856"/>
                </a:cubicBezTo>
                <a:cubicBezTo>
                  <a:pt x="8904" y="9823"/>
                  <a:pt x="8861" y="9806"/>
                  <a:pt x="8818" y="9806"/>
                </a:cubicBezTo>
                <a:close/>
                <a:moveTo>
                  <a:pt x="9603" y="9806"/>
                </a:moveTo>
                <a:cubicBezTo>
                  <a:pt x="9560" y="9806"/>
                  <a:pt x="9517" y="9823"/>
                  <a:pt x="9483" y="9856"/>
                </a:cubicBezTo>
                <a:cubicBezTo>
                  <a:pt x="9417" y="9921"/>
                  <a:pt x="9417" y="10028"/>
                  <a:pt x="9483" y="10093"/>
                </a:cubicBezTo>
                <a:cubicBezTo>
                  <a:pt x="9550" y="10159"/>
                  <a:pt x="9657" y="10159"/>
                  <a:pt x="9724" y="10093"/>
                </a:cubicBezTo>
                <a:cubicBezTo>
                  <a:pt x="9790" y="10028"/>
                  <a:pt x="9790" y="9921"/>
                  <a:pt x="9724" y="9856"/>
                </a:cubicBezTo>
                <a:cubicBezTo>
                  <a:pt x="9690" y="9823"/>
                  <a:pt x="9647" y="9806"/>
                  <a:pt x="9603" y="9806"/>
                </a:cubicBezTo>
                <a:close/>
                <a:moveTo>
                  <a:pt x="10390" y="9806"/>
                </a:moveTo>
                <a:cubicBezTo>
                  <a:pt x="10346" y="9806"/>
                  <a:pt x="10303" y="9823"/>
                  <a:pt x="10270" y="9856"/>
                </a:cubicBezTo>
                <a:cubicBezTo>
                  <a:pt x="10203" y="9921"/>
                  <a:pt x="10203" y="10028"/>
                  <a:pt x="10270" y="10093"/>
                </a:cubicBezTo>
                <a:cubicBezTo>
                  <a:pt x="10336" y="10159"/>
                  <a:pt x="10444" y="10159"/>
                  <a:pt x="10510" y="10093"/>
                </a:cubicBezTo>
                <a:cubicBezTo>
                  <a:pt x="10576" y="10028"/>
                  <a:pt x="10576" y="9921"/>
                  <a:pt x="10510" y="9856"/>
                </a:cubicBezTo>
                <a:cubicBezTo>
                  <a:pt x="10477" y="9823"/>
                  <a:pt x="10433" y="9806"/>
                  <a:pt x="10390" y="9806"/>
                </a:cubicBezTo>
                <a:close/>
                <a:moveTo>
                  <a:pt x="11176" y="9806"/>
                </a:moveTo>
                <a:cubicBezTo>
                  <a:pt x="11132" y="9806"/>
                  <a:pt x="11089" y="9823"/>
                  <a:pt x="11055" y="9856"/>
                </a:cubicBezTo>
                <a:cubicBezTo>
                  <a:pt x="10989" y="9921"/>
                  <a:pt x="10989" y="10028"/>
                  <a:pt x="11055" y="10093"/>
                </a:cubicBezTo>
                <a:cubicBezTo>
                  <a:pt x="11122" y="10159"/>
                  <a:pt x="11230" y="10159"/>
                  <a:pt x="11296" y="10093"/>
                </a:cubicBezTo>
                <a:cubicBezTo>
                  <a:pt x="11363" y="10028"/>
                  <a:pt x="11363" y="9921"/>
                  <a:pt x="11296" y="9856"/>
                </a:cubicBezTo>
                <a:cubicBezTo>
                  <a:pt x="11263" y="9823"/>
                  <a:pt x="11219" y="9806"/>
                  <a:pt x="11176" y="9806"/>
                </a:cubicBezTo>
                <a:close/>
                <a:moveTo>
                  <a:pt x="11962" y="9806"/>
                </a:moveTo>
                <a:cubicBezTo>
                  <a:pt x="11919" y="9806"/>
                  <a:pt x="11875" y="9823"/>
                  <a:pt x="11842" y="9856"/>
                </a:cubicBezTo>
                <a:cubicBezTo>
                  <a:pt x="11775" y="9921"/>
                  <a:pt x="11775" y="10028"/>
                  <a:pt x="11842" y="10093"/>
                </a:cubicBezTo>
                <a:cubicBezTo>
                  <a:pt x="11908" y="10159"/>
                  <a:pt x="12016" y="10159"/>
                  <a:pt x="12083" y="10093"/>
                </a:cubicBezTo>
                <a:cubicBezTo>
                  <a:pt x="12149" y="10028"/>
                  <a:pt x="12149" y="9921"/>
                  <a:pt x="12083" y="9856"/>
                </a:cubicBezTo>
                <a:cubicBezTo>
                  <a:pt x="12049" y="9823"/>
                  <a:pt x="12006" y="9806"/>
                  <a:pt x="11962" y="9806"/>
                </a:cubicBezTo>
                <a:close/>
                <a:moveTo>
                  <a:pt x="12748" y="9806"/>
                </a:moveTo>
                <a:cubicBezTo>
                  <a:pt x="12705" y="9806"/>
                  <a:pt x="12661" y="9823"/>
                  <a:pt x="12628" y="9856"/>
                </a:cubicBezTo>
                <a:cubicBezTo>
                  <a:pt x="12562" y="9921"/>
                  <a:pt x="12562" y="10028"/>
                  <a:pt x="12628" y="10093"/>
                </a:cubicBezTo>
                <a:cubicBezTo>
                  <a:pt x="12694" y="10159"/>
                  <a:pt x="12802" y="10159"/>
                  <a:pt x="12868" y="10093"/>
                </a:cubicBezTo>
                <a:cubicBezTo>
                  <a:pt x="12935" y="10028"/>
                  <a:pt x="12935" y="9921"/>
                  <a:pt x="12868" y="9856"/>
                </a:cubicBezTo>
                <a:cubicBezTo>
                  <a:pt x="12835" y="9823"/>
                  <a:pt x="12792" y="9806"/>
                  <a:pt x="12748" y="9806"/>
                </a:cubicBezTo>
                <a:close/>
                <a:moveTo>
                  <a:pt x="13535" y="9806"/>
                </a:moveTo>
                <a:cubicBezTo>
                  <a:pt x="13491" y="9806"/>
                  <a:pt x="13447" y="9823"/>
                  <a:pt x="13414" y="9856"/>
                </a:cubicBezTo>
                <a:cubicBezTo>
                  <a:pt x="13348" y="9921"/>
                  <a:pt x="13348" y="10028"/>
                  <a:pt x="13414" y="10093"/>
                </a:cubicBezTo>
                <a:cubicBezTo>
                  <a:pt x="13481" y="10159"/>
                  <a:pt x="13588" y="10159"/>
                  <a:pt x="13654" y="10093"/>
                </a:cubicBezTo>
                <a:cubicBezTo>
                  <a:pt x="13721" y="10028"/>
                  <a:pt x="13721" y="9921"/>
                  <a:pt x="13654" y="9856"/>
                </a:cubicBezTo>
                <a:cubicBezTo>
                  <a:pt x="13621" y="9823"/>
                  <a:pt x="13578" y="9806"/>
                  <a:pt x="13535" y="9806"/>
                </a:cubicBezTo>
                <a:close/>
                <a:moveTo>
                  <a:pt x="14320" y="9806"/>
                </a:moveTo>
                <a:cubicBezTo>
                  <a:pt x="14277" y="9806"/>
                  <a:pt x="14234" y="9823"/>
                  <a:pt x="14201" y="9856"/>
                </a:cubicBezTo>
                <a:cubicBezTo>
                  <a:pt x="14134" y="9921"/>
                  <a:pt x="14134" y="10028"/>
                  <a:pt x="14201" y="10093"/>
                </a:cubicBezTo>
                <a:cubicBezTo>
                  <a:pt x="14267" y="10159"/>
                  <a:pt x="14374" y="10159"/>
                  <a:pt x="14441" y="10093"/>
                </a:cubicBezTo>
                <a:cubicBezTo>
                  <a:pt x="14507" y="10028"/>
                  <a:pt x="14507" y="9921"/>
                  <a:pt x="14441" y="9856"/>
                </a:cubicBezTo>
                <a:cubicBezTo>
                  <a:pt x="14408" y="9823"/>
                  <a:pt x="14364" y="9806"/>
                  <a:pt x="14320" y="9806"/>
                </a:cubicBezTo>
                <a:close/>
                <a:moveTo>
                  <a:pt x="15107" y="9806"/>
                </a:moveTo>
                <a:cubicBezTo>
                  <a:pt x="15063" y="9806"/>
                  <a:pt x="15019" y="9823"/>
                  <a:pt x="14986" y="9856"/>
                </a:cubicBezTo>
                <a:cubicBezTo>
                  <a:pt x="14920" y="9921"/>
                  <a:pt x="14920" y="10028"/>
                  <a:pt x="14986" y="10093"/>
                </a:cubicBezTo>
                <a:cubicBezTo>
                  <a:pt x="15053" y="10159"/>
                  <a:pt x="15161" y="10159"/>
                  <a:pt x="15227" y="10093"/>
                </a:cubicBezTo>
                <a:cubicBezTo>
                  <a:pt x="15293" y="10028"/>
                  <a:pt x="15293" y="9921"/>
                  <a:pt x="15227" y="9856"/>
                </a:cubicBezTo>
                <a:cubicBezTo>
                  <a:pt x="15194" y="9823"/>
                  <a:pt x="15150" y="9806"/>
                  <a:pt x="15107" y="9806"/>
                </a:cubicBezTo>
                <a:close/>
                <a:moveTo>
                  <a:pt x="15893" y="9806"/>
                </a:moveTo>
                <a:cubicBezTo>
                  <a:pt x="15849" y="9806"/>
                  <a:pt x="15806" y="9823"/>
                  <a:pt x="15772" y="9856"/>
                </a:cubicBezTo>
                <a:cubicBezTo>
                  <a:pt x="15706" y="9921"/>
                  <a:pt x="15706" y="10028"/>
                  <a:pt x="15772" y="10093"/>
                </a:cubicBezTo>
                <a:cubicBezTo>
                  <a:pt x="15839" y="10159"/>
                  <a:pt x="15947" y="10159"/>
                  <a:pt x="16013" y="10093"/>
                </a:cubicBezTo>
                <a:cubicBezTo>
                  <a:pt x="16080" y="10028"/>
                  <a:pt x="16080" y="9921"/>
                  <a:pt x="16013" y="9856"/>
                </a:cubicBezTo>
                <a:cubicBezTo>
                  <a:pt x="15980" y="9823"/>
                  <a:pt x="15936" y="9806"/>
                  <a:pt x="15893" y="9806"/>
                </a:cubicBezTo>
                <a:close/>
                <a:moveTo>
                  <a:pt x="16679" y="9806"/>
                </a:moveTo>
                <a:cubicBezTo>
                  <a:pt x="16636" y="9806"/>
                  <a:pt x="16592" y="9823"/>
                  <a:pt x="16559" y="9856"/>
                </a:cubicBezTo>
                <a:cubicBezTo>
                  <a:pt x="16492" y="9921"/>
                  <a:pt x="16492" y="10028"/>
                  <a:pt x="16559" y="10093"/>
                </a:cubicBezTo>
                <a:cubicBezTo>
                  <a:pt x="16625" y="10159"/>
                  <a:pt x="16733" y="10159"/>
                  <a:pt x="16800" y="10093"/>
                </a:cubicBezTo>
                <a:cubicBezTo>
                  <a:pt x="16866" y="10028"/>
                  <a:pt x="16866" y="9921"/>
                  <a:pt x="16800" y="9856"/>
                </a:cubicBezTo>
                <a:cubicBezTo>
                  <a:pt x="16766" y="9823"/>
                  <a:pt x="16723" y="9806"/>
                  <a:pt x="16679" y="9806"/>
                </a:cubicBezTo>
                <a:close/>
                <a:moveTo>
                  <a:pt x="17465" y="9806"/>
                </a:moveTo>
                <a:cubicBezTo>
                  <a:pt x="17422" y="9806"/>
                  <a:pt x="17378" y="9823"/>
                  <a:pt x="17345" y="9856"/>
                </a:cubicBezTo>
                <a:cubicBezTo>
                  <a:pt x="17279" y="9921"/>
                  <a:pt x="17279" y="10028"/>
                  <a:pt x="17345" y="10093"/>
                </a:cubicBezTo>
                <a:cubicBezTo>
                  <a:pt x="17411" y="10159"/>
                  <a:pt x="17519" y="10159"/>
                  <a:pt x="17585" y="10093"/>
                </a:cubicBezTo>
                <a:cubicBezTo>
                  <a:pt x="17652" y="10028"/>
                  <a:pt x="17652" y="9921"/>
                  <a:pt x="17585" y="9856"/>
                </a:cubicBezTo>
                <a:cubicBezTo>
                  <a:pt x="17552" y="9823"/>
                  <a:pt x="17509" y="9806"/>
                  <a:pt x="17465" y="9806"/>
                </a:cubicBezTo>
                <a:close/>
                <a:moveTo>
                  <a:pt x="18252" y="9806"/>
                </a:moveTo>
                <a:cubicBezTo>
                  <a:pt x="18208" y="9806"/>
                  <a:pt x="18165" y="9823"/>
                  <a:pt x="18131" y="9856"/>
                </a:cubicBezTo>
                <a:cubicBezTo>
                  <a:pt x="18065" y="9921"/>
                  <a:pt x="18065" y="10028"/>
                  <a:pt x="18131" y="10093"/>
                </a:cubicBezTo>
                <a:cubicBezTo>
                  <a:pt x="18198" y="10159"/>
                  <a:pt x="18305" y="10159"/>
                  <a:pt x="18371" y="10093"/>
                </a:cubicBezTo>
                <a:cubicBezTo>
                  <a:pt x="18438" y="10028"/>
                  <a:pt x="18438" y="9921"/>
                  <a:pt x="18371" y="9856"/>
                </a:cubicBezTo>
                <a:cubicBezTo>
                  <a:pt x="18338" y="9823"/>
                  <a:pt x="18295" y="9806"/>
                  <a:pt x="18252" y="9806"/>
                </a:cubicBezTo>
                <a:close/>
                <a:moveTo>
                  <a:pt x="19037" y="9806"/>
                </a:moveTo>
                <a:cubicBezTo>
                  <a:pt x="18994" y="9806"/>
                  <a:pt x="18951" y="9823"/>
                  <a:pt x="18918" y="9856"/>
                </a:cubicBezTo>
                <a:cubicBezTo>
                  <a:pt x="18851" y="9921"/>
                  <a:pt x="18851" y="10028"/>
                  <a:pt x="18918" y="10093"/>
                </a:cubicBezTo>
                <a:cubicBezTo>
                  <a:pt x="18984" y="10159"/>
                  <a:pt x="19091" y="10159"/>
                  <a:pt x="19158" y="10093"/>
                </a:cubicBezTo>
                <a:cubicBezTo>
                  <a:pt x="19224" y="10028"/>
                  <a:pt x="19224" y="9921"/>
                  <a:pt x="19158" y="9856"/>
                </a:cubicBezTo>
                <a:cubicBezTo>
                  <a:pt x="19125" y="9823"/>
                  <a:pt x="19081" y="9806"/>
                  <a:pt x="19037" y="9806"/>
                </a:cubicBezTo>
                <a:close/>
                <a:moveTo>
                  <a:pt x="19824" y="9806"/>
                </a:moveTo>
                <a:cubicBezTo>
                  <a:pt x="19780" y="9806"/>
                  <a:pt x="19736" y="9823"/>
                  <a:pt x="19703" y="9856"/>
                </a:cubicBezTo>
                <a:cubicBezTo>
                  <a:pt x="19637" y="9921"/>
                  <a:pt x="19637" y="10028"/>
                  <a:pt x="19703" y="10093"/>
                </a:cubicBezTo>
                <a:cubicBezTo>
                  <a:pt x="19770" y="10159"/>
                  <a:pt x="19878" y="10159"/>
                  <a:pt x="19944" y="10093"/>
                </a:cubicBezTo>
                <a:cubicBezTo>
                  <a:pt x="20010" y="10028"/>
                  <a:pt x="20010" y="9921"/>
                  <a:pt x="19944" y="9856"/>
                </a:cubicBezTo>
                <a:cubicBezTo>
                  <a:pt x="19911" y="9823"/>
                  <a:pt x="19867" y="9806"/>
                  <a:pt x="19824" y="9806"/>
                </a:cubicBezTo>
                <a:close/>
                <a:moveTo>
                  <a:pt x="20610" y="9806"/>
                </a:moveTo>
                <a:cubicBezTo>
                  <a:pt x="20566" y="9806"/>
                  <a:pt x="20523" y="9823"/>
                  <a:pt x="20490" y="9856"/>
                </a:cubicBezTo>
                <a:cubicBezTo>
                  <a:pt x="20423" y="9921"/>
                  <a:pt x="20423" y="10028"/>
                  <a:pt x="20490" y="10093"/>
                </a:cubicBezTo>
                <a:cubicBezTo>
                  <a:pt x="20556" y="10159"/>
                  <a:pt x="20664" y="10159"/>
                  <a:pt x="20730" y="10093"/>
                </a:cubicBezTo>
                <a:cubicBezTo>
                  <a:pt x="20797" y="10028"/>
                  <a:pt x="20797" y="9921"/>
                  <a:pt x="20730" y="9856"/>
                </a:cubicBezTo>
                <a:cubicBezTo>
                  <a:pt x="20697" y="9823"/>
                  <a:pt x="20653" y="9806"/>
                  <a:pt x="20610" y="9806"/>
                </a:cubicBezTo>
                <a:close/>
                <a:moveTo>
                  <a:pt x="21396" y="9806"/>
                </a:moveTo>
                <a:cubicBezTo>
                  <a:pt x="21353" y="9806"/>
                  <a:pt x="21309" y="9823"/>
                  <a:pt x="21276" y="9856"/>
                </a:cubicBezTo>
                <a:cubicBezTo>
                  <a:pt x="21209" y="9921"/>
                  <a:pt x="21209" y="10028"/>
                  <a:pt x="21276" y="10093"/>
                </a:cubicBezTo>
                <a:cubicBezTo>
                  <a:pt x="21342" y="10159"/>
                  <a:pt x="21450" y="10159"/>
                  <a:pt x="21517" y="10093"/>
                </a:cubicBezTo>
                <a:cubicBezTo>
                  <a:pt x="21583" y="10028"/>
                  <a:pt x="21583" y="9921"/>
                  <a:pt x="21517" y="9856"/>
                </a:cubicBezTo>
                <a:cubicBezTo>
                  <a:pt x="21483" y="9823"/>
                  <a:pt x="21440" y="9806"/>
                  <a:pt x="21396" y="9806"/>
                </a:cubicBezTo>
                <a:close/>
                <a:moveTo>
                  <a:pt x="169" y="10623"/>
                </a:moveTo>
                <a:cubicBezTo>
                  <a:pt x="126" y="10623"/>
                  <a:pt x="83" y="10640"/>
                  <a:pt x="49" y="10673"/>
                </a:cubicBezTo>
                <a:cubicBezTo>
                  <a:pt x="-17" y="10738"/>
                  <a:pt x="-17" y="10845"/>
                  <a:pt x="49" y="10911"/>
                </a:cubicBezTo>
                <a:cubicBezTo>
                  <a:pt x="116" y="10977"/>
                  <a:pt x="223" y="10977"/>
                  <a:pt x="290" y="10911"/>
                </a:cubicBezTo>
                <a:cubicBezTo>
                  <a:pt x="356" y="10845"/>
                  <a:pt x="356" y="10738"/>
                  <a:pt x="290" y="10673"/>
                </a:cubicBezTo>
                <a:cubicBezTo>
                  <a:pt x="256" y="10640"/>
                  <a:pt x="213" y="10623"/>
                  <a:pt x="169" y="10623"/>
                </a:cubicBezTo>
                <a:close/>
                <a:moveTo>
                  <a:pt x="955" y="10623"/>
                </a:moveTo>
                <a:cubicBezTo>
                  <a:pt x="912" y="10623"/>
                  <a:pt x="869" y="10640"/>
                  <a:pt x="836" y="10673"/>
                </a:cubicBezTo>
                <a:cubicBezTo>
                  <a:pt x="769" y="10738"/>
                  <a:pt x="769" y="10845"/>
                  <a:pt x="836" y="10911"/>
                </a:cubicBezTo>
                <a:cubicBezTo>
                  <a:pt x="902" y="10977"/>
                  <a:pt x="1009" y="10977"/>
                  <a:pt x="1076" y="10911"/>
                </a:cubicBezTo>
                <a:cubicBezTo>
                  <a:pt x="1142" y="10845"/>
                  <a:pt x="1142" y="10738"/>
                  <a:pt x="1076" y="10673"/>
                </a:cubicBezTo>
                <a:cubicBezTo>
                  <a:pt x="1043" y="10640"/>
                  <a:pt x="999" y="10623"/>
                  <a:pt x="955" y="10623"/>
                </a:cubicBezTo>
                <a:close/>
                <a:moveTo>
                  <a:pt x="1742" y="10623"/>
                </a:moveTo>
                <a:cubicBezTo>
                  <a:pt x="1698" y="10623"/>
                  <a:pt x="1654" y="10640"/>
                  <a:pt x="1621" y="10673"/>
                </a:cubicBezTo>
                <a:cubicBezTo>
                  <a:pt x="1555" y="10738"/>
                  <a:pt x="1555" y="10845"/>
                  <a:pt x="1621" y="10911"/>
                </a:cubicBezTo>
                <a:cubicBezTo>
                  <a:pt x="1688" y="10977"/>
                  <a:pt x="1796" y="10977"/>
                  <a:pt x="1862" y="10911"/>
                </a:cubicBezTo>
                <a:cubicBezTo>
                  <a:pt x="1928" y="10845"/>
                  <a:pt x="1928" y="10738"/>
                  <a:pt x="1862" y="10673"/>
                </a:cubicBezTo>
                <a:cubicBezTo>
                  <a:pt x="1829" y="10640"/>
                  <a:pt x="1785" y="10623"/>
                  <a:pt x="1742" y="10623"/>
                </a:cubicBezTo>
                <a:close/>
                <a:moveTo>
                  <a:pt x="2528" y="10623"/>
                </a:moveTo>
                <a:cubicBezTo>
                  <a:pt x="2484" y="10623"/>
                  <a:pt x="2441" y="10640"/>
                  <a:pt x="2408" y="10673"/>
                </a:cubicBezTo>
                <a:cubicBezTo>
                  <a:pt x="2341" y="10738"/>
                  <a:pt x="2341" y="10845"/>
                  <a:pt x="2408" y="10911"/>
                </a:cubicBezTo>
                <a:cubicBezTo>
                  <a:pt x="2474" y="10977"/>
                  <a:pt x="2582" y="10977"/>
                  <a:pt x="2648" y="10911"/>
                </a:cubicBezTo>
                <a:cubicBezTo>
                  <a:pt x="2715" y="10845"/>
                  <a:pt x="2715" y="10738"/>
                  <a:pt x="2648" y="10673"/>
                </a:cubicBezTo>
                <a:cubicBezTo>
                  <a:pt x="2615" y="10640"/>
                  <a:pt x="2571" y="10623"/>
                  <a:pt x="2528" y="10623"/>
                </a:cubicBezTo>
                <a:close/>
                <a:moveTo>
                  <a:pt x="3314" y="10623"/>
                </a:moveTo>
                <a:cubicBezTo>
                  <a:pt x="3271" y="10623"/>
                  <a:pt x="3227" y="10640"/>
                  <a:pt x="3194" y="10673"/>
                </a:cubicBezTo>
                <a:cubicBezTo>
                  <a:pt x="3127" y="10738"/>
                  <a:pt x="3127" y="10845"/>
                  <a:pt x="3194" y="10911"/>
                </a:cubicBezTo>
                <a:cubicBezTo>
                  <a:pt x="3260" y="10977"/>
                  <a:pt x="3368" y="10977"/>
                  <a:pt x="3434" y="10911"/>
                </a:cubicBezTo>
                <a:cubicBezTo>
                  <a:pt x="3500" y="10845"/>
                  <a:pt x="3500" y="10738"/>
                  <a:pt x="3434" y="10673"/>
                </a:cubicBezTo>
                <a:cubicBezTo>
                  <a:pt x="3401" y="10640"/>
                  <a:pt x="3358" y="10623"/>
                  <a:pt x="3314" y="10623"/>
                </a:cubicBezTo>
                <a:close/>
                <a:moveTo>
                  <a:pt x="4101" y="10623"/>
                </a:moveTo>
                <a:cubicBezTo>
                  <a:pt x="4057" y="10623"/>
                  <a:pt x="4013" y="10640"/>
                  <a:pt x="3980" y="10673"/>
                </a:cubicBezTo>
                <a:cubicBezTo>
                  <a:pt x="3914" y="10738"/>
                  <a:pt x="3914" y="10845"/>
                  <a:pt x="3980" y="10911"/>
                </a:cubicBezTo>
                <a:cubicBezTo>
                  <a:pt x="4047" y="10977"/>
                  <a:pt x="4154" y="10977"/>
                  <a:pt x="4220" y="10911"/>
                </a:cubicBezTo>
                <a:cubicBezTo>
                  <a:pt x="4287" y="10845"/>
                  <a:pt x="4287" y="10738"/>
                  <a:pt x="4220" y="10673"/>
                </a:cubicBezTo>
                <a:cubicBezTo>
                  <a:pt x="4187" y="10640"/>
                  <a:pt x="4144" y="10623"/>
                  <a:pt x="4101" y="10623"/>
                </a:cubicBezTo>
                <a:close/>
                <a:moveTo>
                  <a:pt x="4886" y="10623"/>
                </a:moveTo>
                <a:cubicBezTo>
                  <a:pt x="4843" y="10623"/>
                  <a:pt x="4800" y="10640"/>
                  <a:pt x="4766" y="10673"/>
                </a:cubicBezTo>
                <a:cubicBezTo>
                  <a:pt x="4700" y="10738"/>
                  <a:pt x="4700" y="10845"/>
                  <a:pt x="4766" y="10911"/>
                </a:cubicBezTo>
                <a:cubicBezTo>
                  <a:pt x="4833" y="10977"/>
                  <a:pt x="4940" y="10977"/>
                  <a:pt x="5007" y="10911"/>
                </a:cubicBezTo>
                <a:cubicBezTo>
                  <a:pt x="5073" y="10845"/>
                  <a:pt x="5073" y="10738"/>
                  <a:pt x="5007" y="10673"/>
                </a:cubicBezTo>
                <a:cubicBezTo>
                  <a:pt x="4973" y="10640"/>
                  <a:pt x="4930" y="10623"/>
                  <a:pt x="4886" y="10623"/>
                </a:cubicBezTo>
                <a:close/>
                <a:moveTo>
                  <a:pt x="5672" y="10623"/>
                </a:moveTo>
                <a:cubicBezTo>
                  <a:pt x="5629" y="10623"/>
                  <a:pt x="5586" y="10640"/>
                  <a:pt x="5553" y="10673"/>
                </a:cubicBezTo>
                <a:cubicBezTo>
                  <a:pt x="5486" y="10738"/>
                  <a:pt x="5486" y="10845"/>
                  <a:pt x="5553" y="10911"/>
                </a:cubicBezTo>
                <a:cubicBezTo>
                  <a:pt x="5619" y="10977"/>
                  <a:pt x="5726" y="10977"/>
                  <a:pt x="5793" y="10911"/>
                </a:cubicBezTo>
                <a:cubicBezTo>
                  <a:pt x="5859" y="10845"/>
                  <a:pt x="5859" y="10738"/>
                  <a:pt x="5793" y="10673"/>
                </a:cubicBezTo>
                <a:cubicBezTo>
                  <a:pt x="5760" y="10640"/>
                  <a:pt x="5716" y="10623"/>
                  <a:pt x="5672" y="10623"/>
                </a:cubicBezTo>
                <a:close/>
                <a:moveTo>
                  <a:pt x="6459" y="10623"/>
                </a:moveTo>
                <a:cubicBezTo>
                  <a:pt x="6415" y="10623"/>
                  <a:pt x="6372" y="10640"/>
                  <a:pt x="6338" y="10673"/>
                </a:cubicBezTo>
                <a:cubicBezTo>
                  <a:pt x="6272" y="10738"/>
                  <a:pt x="6272" y="10845"/>
                  <a:pt x="6338" y="10911"/>
                </a:cubicBezTo>
                <a:cubicBezTo>
                  <a:pt x="6405" y="10977"/>
                  <a:pt x="6513" y="10977"/>
                  <a:pt x="6579" y="10911"/>
                </a:cubicBezTo>
                <a:cubicBezTo>
                  <a:pt x="6646" y="10845"/>
                  <a:pt x="6646" y="10738"/>
                  <a:pt x="6579" y="10673"/>
                </a:cubicBezTo>
                <a:cubicBezTo>
                  <a:pt x="6546" y="10640"/>
                  <a:pt x="6502" y="10623"/>
                  <a:pt x="6459" y="10623"/>
                </a:cubicBezTo>
                <a:close/>
                <a:moveTo>
                  <a:pt x="7245" y="10623"/>
                </a:moveTo>
                <a:cubicBezTo>
                  <a:pt x="7202" y="10623"/>
                  <a:pt x="7158" y="10640"/>
                  <a:pt x="7125" y="10673"/>
                </a:cubicBezTo>
                <a:cubicBezTo>
                  <a:pt x="7058" y="10738"/>
                  <a:pt x="7058" y="10845"/>
                  <a:pt x="7125" y="10911"/>
                </a:cubicBezTo>
                <a:cubicBezTo>
                  <a:pt x="7191" y="10977"/>
                  <a:pt x="7299" y="10977"/>
                  <a:pt x="7365" y="10911"/>
                </a:cubicBezTo>
                <a:cubicBezTo>
                  <a:pt x="7432" y="10845"/>
                  <a:pt x="7432" y="10738"/>
                  <a:pt x="7365" y="10673"/>
                </a:cubicBezTo>
                <a:cubicBezTo>
                  <a:pt x="7332" y="10640"/>
                  <a:pt x="7289" y="10623"/>
                  <a:pt x="7245" y="10623"/>
                </a:cubicBezTo>
                <a:close/>
                <a:moveTo>
                  <a:pt x="8031" y="10623"/>
                </a:moveTo>
                <a:cubicBezTo>
                  <a:pt x="7988" y="10623"/>
                  <a:pt x="7944" y="10640"/>
                  <a:pt x="7911" y="10673"/>
                </a:cubicBezTo>
                <a:cubicBezTo>
                  <a:pt x="7845" y="10738"/>
                  <a:pt x="7845" y="10845"/>
                  <a:pt x="7911" y="10911"/>
                </a:cubicBezTo>
                <a:cubicBezTo>
                  <a:pt x="7977" y="10977"/>
                  <a:pt x="8085" y="10977"/>
                  <a:pt x="8151" y="10911"/>
                </a:cubicBezTo>
                <a:cubicBezTo>
                  <a:pt x="8217" y="10845"/>
                  <a:pt x="8217" y="10738"/>
                  <a:pt x="8151" y="10673"/>
                </a:cubicBezTo>
                <a:cubicBezTo>
                  <a:pt x="8118" y="10640"/>
                  <a:pt x="8075" y="10623"/>
                  <a:pt x="8031" y="10623"/>
                </a:cubicBezTo>
                <a:close/>
                <a:moveTo>
                  <a:pt x="8818" y="10623"/>
                </a:moveTo>
                <a:cubicBezTo>
                  <a:pt x="8774" y="10623"/>
                  <a:pt x="8730" y="10640"/>
                  <a:pt x="8697" y="10673"/>
                </a:cubicBezTo>
                <a:cubicBezTo>
                  <a:pt x="8631" y="10738"/>
                  <a:pt x="8631" y="10845"/>
                  <a:pt x="8697" y="10911"/>
                </a:cubicBezTo>
                <a:cubicBezTo>
                  <a:pt x="8764" y="10977"/>
                  <a:pt x="8871" y="10977"/>
                  <a:pt x="8937" y="10911"/>
                </a:cubicBezTo>
                <a:cubicBezTo>
                  <a:pt x="9004" y="10845"/>
                  <a:pt x="9004" y="10738"/>
                  <a:pt x="8937" y="10673"/>
                </a:cubicBezTo>
                <a:cubicBezTo>
                  <a:pt x="8904" y="10640"/>
                  <a:pt x="8861" y="10623"/>
                  <a:pt x="8818" y="10623"/>
                </a:cubicBezTo>
                <a:close/>
                <a:moveTo>
                  <a:pt x="9603" y="10623"/>
                </a:moveTo>
                <a:cubicBezTo>
                  <a:pt x="9560" y="10623"/>
                  <a:pt x="9517" y="10640"/>
                  <a:pt x="9483" y="10673"/>
                </a:cubicBezTo>
                <a:cubicBezTo>
                  <a:pt x="9417" y="10738"/>
                  <a:pt x="9417" y="10845"/>
                  <a:pt x="9483" y="10911"/>
                </a:cubicBezTo>
                <a:cubicBezTo>
                  <a:pt x="9550" y="10977"/>
                  <a:pt x="9657" y="10977"/>
                  <a:pt x="9724" y="10911"/>
                </a:cubicBezTo>
                <a:cubicBezTo>
                  <a:pt x="9790" y="10845"/>
                  <a:pt x="9790" y="10738"/>
                  <a:pt x="9724" y="10673"/>
                </a:cubicBezTo>
                <a:cubicBezTo>
                  <a:pt x="9690" y="10640"/>
                  <a:pt x="9647" y="10623"/>
                  <a:pt x="9603" y="10623"/>
                </a:cubicBezTo>
                <a:close/>
                <a:moveTo>
                  <a:pt x="10390" y="10623"/>
                </a:moveTo>
                <a:cubicBezTo>
                  <a:pt x="10346" y="10623"/>
                  <a:pt x="10303" y="10640"/>
                  <a:pt x="10270" y="10673"/>
                </a:cubicBezTo>
                <a:cubicBezTo>
                  <a:pt x="10203" y="10738"/>
                  <a:pt x="10203" y="10845"/>
                  <a:pt x="10270" y="10911"/>
                </a:cubicBezTo>
                <a:cubicBezTo>
                  <a:pt x="10336" y="10977"/>
                  <a:pt x="10444" y="10977"/>
                  <a:pt x="10510" y="10911"/>
                </a:cubicBezTo>
                <a:cubicBezTo>
                  <a:pt x="10576" y="10845"/>
                  <a:pt x="10576" y="10738"/>
                  <a:pt x="10510" y="10673"/>
                </a:cubicBezTo>
                <a:cubicBezTo>
                  <a:pt x="10477" y="10640"/>
                  <a:pt x="10433" y="10623"/>
                  <a:pt x="10390" y="10623"/>
                </a:cubicBezTo>
                <a:close/>
                <a:moveTo>
                  <a:pt x="11176" y="10623"/>
                </a:moveTo>
                <a:cubicBezTo>
                  <a:pt x="11132" y="10623"/>
                  <a:pt x="11089" y="10640"/>
                  <a:pt x="11055" y="10673"/>
                </a:cubicBezTo>
                <a:cubicBezTo>
                  <a:pt x="10989" y="10738"/>
                  <a:pt x="10989" y="10845"/>
                  <a:pt x="11055" y="10911"/>
                </a:cubicBezTo>
                <a:cubicBezTo>
                  <a:pt x="11122" y="10977"/>
                  <a:pt x="11230" y="10977"/>
                  <a:pt x="11296" y="10911"/>
                </a:cubicBezTo>
                <a:cubicBezTo>
                  <a:pt x="11363" y="10845"/>
                  <a:pt x="11363" y="10738"/>
                  <a:pt x="11296" y="10673"/>
                </a:cubicBezTo>
                <a:cubicBezTo>
                  <a:pt x="11263" y="10640"/>
                  <a:pt x="11219" y="10623"/>
                  <a:pt x="11176" y="10623"/>
                </a:cubicBezTo>
                <a:close/>
                <a:moveTo>
                  <a:pt x="11962" y="10623"/>
                </a:moveTo>
                <a:cubicBezTo>
                  <a:pt x="11919" y="10623"/>
                  <a:pt x="11875" y="10640"/>
                  <a:pt x="11842" y="10673"/>
                </a:cubicBezTo>
                <a:cubicBezTo>
                  <a:pt x="11775" y="10738"/>
                  <a:pt x="11775" y="10845"/>
                  <a:pt x="11842" y="10911"/>
                </a:cubicBezTo>
                <a:cubicBezTo>
                  <a:pt x="11908" y="10977"/>
                  <a:pt x="12016" y="10977"/>
                  <a:pt x="12083" y="10911"/>
                </a:cubicBezTo>
                <a:cubicBezTo>
                  <a:pt x="12149" y="10845"/>
                  <a:pt x="12149" y="10738"/>
                  <a:pt x="12083" y="10673"/>
                </a:cubicBezTo>
                <a:cubicBezTo>
                  <a:pt x="12049" y="10640"/>
                  <a:pt x="12006" y="10623"/>
                  <a:pt x="11962" y="10623"/>
                </a:cubicBezTo>
                <a:close/>
                <a:moveTo>
                  <a:pt x="12748" y="10623"/>
                </a:moveTo>
                <a:cubicBezTo>
                  <a:pt x="12705" y="10623"/>
                  <a:pt x="12661" y="10640"/>
                  <a:pt x="12628" y="10673"/>
                </a:cubicBezTo>
                <a:cubicBezTo>
                  <a:pt x="12562" y="10738"/>
                  <a:pt x="12562" y="10845"/>
                  <a:pt x="12628" y="10911"/>
                </a:cubicBezTo>
                <a:cubicBezTo>
                  <a:pt x="12694" y="10977"/>
                  <a:pt x="12802" y="10977"/>
                  <a:pt x="12868" y="10911"/>
                </a:cubicBezTo>
                <a:cubicBezTo>
                  <a:pt x="12935" y="10845"/>
                  <a:pt x="12935" y="10738"/>
                  <a:pt x="12868" y="10673"/>
                </a:cubicBezTo>
                <a:cubicBezTo>
                  <a:pt x="12835" y="10640"/>
                  <a:pt x="12792" y="10623"/>
                  <a:pt x="12748" y="10623"/>
                </a:cubicBezTo>
                <a:close/>
                <a:moveTo>
                  <a:pt x="13535" y="10623"/>
                </a:moveTo>
                <a:cubicBezTo>
                  <a:pt x="13491" y="10623"/>
                  <a:pt x="13447" y="10640"/>
                  <a:pt x="13414" y="10673"/>
                </a:cubicBezTo>
                <a:cubicBezTo>
                  <a:pt x="13348" y="10738"/>
                  <a:pt x="13348" y="10845"/>
                  <a:pt x="13414" y="10911"/>
                </a:cubicBezTo>
                <a:cubicBezTo>
                  <a:pt x="13481" y="10977"/>
                  <a:pt x="13588" y="10977"/>
                  <a:pt x="13654" y="10911"/>
                </a:cubicBezTo>
                <a:cubicBezTo>
                  <a:pt x="13721" y="10845"/>
                  <a:pt x="13721" y="10738"/>
                  <a:pt x="13654" y="10673"/>
                </a:cubicBezTo>
                <a:cubicBezTo>
                  <a:pt x="13621" y="10640"/>
                  <a:pt x="13578" y="10623"/>
                  <a:pt x="13535" y="10623"/>
                </a:cubicBezTo>
                <a:close/>
                <a:moveTo>
                  <a:pt x="14320" y="10623"/>
                </a:moveTo>
                <a:cubicBezTo>
                  <a:pt x="14277" y="10623"/>
                  <a:pt x="14234" y="10640"/>
                  <a:pt x="14201" y="10673"/>
                </a:cubicBezTo>
                <a:cubicBezTo>
                  <a:pt x="14134" y="10738"/>
                  <a:pt x="14134" y="10845"/>
                  <a:pt x="14201" y="10911"/>
                </a:cubicBezTo>
                <a:cubicBezTo>
                  <a:pt x="14267" y="10977"/>
                  <a:pt x="14374" y="10977"/>
                  <a:pt x="14441" y="10911"/>
                </a:cubicBezTo>
                <a:cubicBezTo>
                  <a:pt x="14507" y="10845"/>
                  <a:pt x="14507" y="10738"/>
                  <a:pt x="14441" y="10673"/>
                </a:cubicBezTo>
                <a:cubicBezTo>
                  <a:pt x="14408" y="10640"/>
                  <a:pt x="14364" y="10623"/>
                  <a:pt x="14320" y="10623"/>
                </a:cubicBezTo>
                <a:close/>
                <a:moveTo>
                  <a:pt x="15107" y="10623"/>
                </a:moveTo>
                <a:cubicBezTo>
                  <a:pt x="15063" y="10623"/>
                  <a:pt x="15019" y="10640"/>
                  <a:pt x="14986" y="10673"/>
                </a:cubicBezTo>
                <a:cubicBezTo>
                  <a:pt x="14920" y="10738"/>
                  <a:pt x="14920" y="10845"/>
                  <a:pt x="14986" y="10911"/>
                </a:cubicBezTo>
                <a:cubicBezTo>
                  <a:pt x="15053" y="10977"/>
                  <a:pt x="15161" y="10977"/>
                  <a:pt x="15227" y="10911"/>
                </a:cubicBezTo>
                <a:cubicBezTo>
                  <a:pt x="15293" y="10845"/>
                  <a:pt x="15293" y="10738"/>
                  <a:pt x="15227" y="10673"/>
                </a:cubicBezTo>
                <a:cubicBezTo>
                  <a:pt x="15194" y="10640"/>
                  <a:pt x="15150" y="10623"/>
                  <a:pt x="15107" y="10623"/>
                </a:cubicBezTo>
                <a:close/>
                <a:moveTo>
                  <a:pt x="15893" y="10623"/>
                </a:moveTo>
                <a:cubicBezTo>
                  <a:pt x="15849" y="10623"/>
                  <a:pt x="15806" y="10640"/>
                  <a:pt x="15772" y="10673"/>
                </a:cubicBezTo>
                <a:cubicBezTo>
                  <a:pt x="15706" y="10738"/>
                  <a:pt x="15706" y="10845"/>
                  <a:pt x="15772" y="10911"/>
                </a:cubicBezTo>
                <a:cubicBezTo>
                  <a:pt x="15839" y="10977"/>
                  <a:pt x="15947" y="10977"/>
                  <a:pt x="16013" y="10911"/>
                </a:cubicBezTo>
                <a:cubicBezTo>
                  <a:pt x="16080" y="10845"/>
                  <a:pt x="16080" y="10738"/>
                  <a:pt x="16013" y="10673"/>
                </a:cubicBezTo>
                <a:cubicBezTo>
                  <a:pt x="15980" y="10640"/>
                  <a:pt x="15936" y="10623"/>
                  <a:pt x="15893" y="10623"/>
                </a:cubicBezTo>
                <a:close/>
                <a:moveTo>
                  <a:pt x="16679" y="10623"/>
                </a:moveTo>
                <a:cubicBezTo>
                  <a:pt x="16636" y="10623"/>
                  <a:pt x="16592" y="10640"/>
                  <a:pt x="16559" y="10673"/>
                </a:cubicBezTo>
                <a:cubicBezTo>
                  <a:pt x="16492" y="10738"/>
                  <a:pt x="16492" y="10845"/>
                  <a:pt x="16559" y="10911"/>
                </a:cubicBezTo>
                <a:cubicBezTo>
                  <a:pt x="16625" y="10977"/>
                  <a:pt x="16733" y="10977"/>
                  <a:pt x="16800" y="10911"/>
                </a:cubicBezTo>
                <a:cubicBezTo>
                  <a:pt x="16866" y="10845"/>
                  <a:pt x="16866" y="10738"/>
                  <a:pt x="16800" y="10673"/>
                </a:cubicBezTo>
                <a:cubicBezTo>
                  <a:pt x="16766" y="10640"/>
                  <a:pt x="16723" y="10623"/>
                  <a:pt x="16679" y="10623"/>
                </a:cubicBezTo>
                <a:close/>
                <a:moveTo>
                  <a:pt x="17465" y="10623"/>
                </a:moveTo>
                <a:cubicBezTo>
                  <a:pt x="17422" y="10623"/>
                  <a:pt x="17378" y="10640"/>
                  <a:pt x="17345" y="10673"/>
                </a:cubicBezTo>
                <a:cubicBezTo>
                  <a:pt x="17279" y="10738"/>
                  <a:pt x="17279" y="10845"/>
                  <a:pt x="17345" y="10911"/>
                </a:cubicBezTo>
                <a:cubicBezTo>
                  <a:pt x="17411" y="10977"/>
                  <a:pt x="17519" y="10977"/>
                  <a:pt x="17585" y="10911"/>
                </a:cubicBezTo>
                <a:cubicBezTo>
                  <a:pt x="17652" y="10845"/>
                  <a:pt x="17652" y="10738"/>
                  <a:pt x="17585" y="10673"/>
                </a:cubicBezTo>
                <a:cubicBezTo>
                  <a:pt x="17552" y="10640"/>
                  <a:pt x="17509" y="10623"/>
                  <a:pt x="17465" y="10623"/>
                </a:cubicBezTo>
                <a:close/>
                <a:moveTo>
                  <a:pt x="18252" y="10623"/>
                </a:moveTo>
                <a:cubicBezTo>
                  <a:pt x="18208" y="10623"/>
                  <a:pt x="18165" y="10640"/>
                  <a:pt x="18131" y="10673"/>
                </a:cubicBezTo>
                <a:cubicBezTo>
                  <a:pt x="18065" y="10738"/>
                  <a:pt x="18065" y="10845"/>
                  <a:pt x="18131" y="10911"/>
                </a:cubicBezTo>
                <a:cubicBezTo>
                  <a:pt x="18198" y="10977"/>
                  <a:pt x="18305" y="10977"/>
                  <a:pt x="18371" y="10911"/>
                </a:cubicBezTo>
                <a:cubicBezTo>
                  <a:pt x="18438" y="10845"/>
                  <a:pt x="18438" y="10738"/>
                  <a:pt x="18371" y="10673"/>
                </a:cubicBezTo>
                <a:cubicBezTo>
                  <a:pt x="18338" y="10640"/>
                  <a:pt x="18295" y="10623"/>
                  <a:pt x="18252" y="10623"/>
                </a:cubicBezTo>
                <a:close/>
                <a:moveTo>
                  <a:pt x="19037" y="10623"/>
                </a:moveTo>
                <a:cubicBezTo>
                  <a:pt x="18994" y="10623"/>
                  <a:pt x="18951" y="10640"/>
                  <a:pt x="18918" y="10673"/>
                </a:cubicBezTo>
                <a:cubicBezTo>
                  <a:pt x="18851" y="10738"/>
                  <a:pt x="18851" y="10845"/>
                  <a:pt x="18918" y="10911"/>
                </a:cubicBezTo>
                <a:cubicBezTo>
                  <a:pt x="18984" y="10977"/>
                  <a:pt x="19091" y="10977"/>
                  <a:pt x="19158" y="10911"/>
                </a:cubicBezTo>
                <a:cubicBezTo>
                  <a:pt x="19224" y="10845"/>
                  <a:pt x="19224" y="10738"/>
                  <a:pt x="19158" y="10673"/>
                </a:cubicBezTo>
                <a:cubicBezTo>
                  <a:pt x="19125" y="10640"/>
                  <a:pt x="19081" y="10623"/>
                  <a:pt x="19037" y="10623"/>
                </a:cubicBezTo>
                <a:close/>
                <a:moveTo>
                  <a:pt x="19824" y="10623"/>
                </a:moveTo>
                <a:cubicBezTo>
                  <a:pt x="19780" y="10623"/>
                  <a:pt x="19736" y="10640"/>
                  <a:pt x="19703" y="10673"/>
                </a:cubicBezTo>
                <a:cubicBezTo>
                  <a:pt x="19637" y="10738"/>
                  <a:pt x="19637" y="10845"/>
                  <a:pt x="19703" y="10911"/>
                </a:cubicBezTo>
                <a:cubicBezTo>
                  <a:pt x="19770" y="10977"/>
                  <a:pt x="19878" y="10977"/>
                  <a:pt x="19944" y="10911"/>
                </a:cubicBezTo>
                <a:cubicBezTo>
                  <a:pt x="20010" y="10845"/>
                  <a:pt x="20010" y="10738"/>
                  <a:pt x="19944" y="10673"/>
                </a:cubicBezTo>
                <a:cubicBezTo>
                  <a:pt x="19911" y="10640"/>
                  <a:pt x="19867" y="10623"/>
                  <a:pt x="19824" y="10623"/>
                </a:cubicBezTo>
                <a:close/>
                <a:moveTo>
                  <a:pt x="20610" y="10623"/>
                </a:moveTo>
                <a:cubicBezTo>
                  <a:pt x="20566" y="10623"/>
                  <a:pt x="20523" y="10640"/>
                  <a:pt x="20490" y="10673"/>
                </a:cubicBezTo>
                <a:cubicBezTo>
                  <a:pt x="20423" y="10738"/>
                  <a:pt x="20423" y="10845"/>
                  <a:pt x="20490" y="10911"/>
                </a:cubicBezTo>
                <a:cubicBezTo>
                  <a:pt x="20556" y="10977"/>
                  <a:pt x="20664" y="10977"/>
                  <a:pt x="20730" y="10911"/>
                </a:cubicBezTo>
                <a:cubicBezTo>
                  <a:pt x="20797" y="10845"/>
                  <a:pt x="20797" y="10738"/>
                  <a:pt x="20730" y="10673"/>
                </a:cubicBezTo>
                <a:cubicBezTo>
                  <a:pt x="20697" y="10640"/>
                  <a:pt x="20653" y="10623"/>
                  <a:pt x="20610" y="10623"/>
                </a:cubicBezTo>
                <a:close/>
                <a:moveTo>
                  <a:pt x="21396" y="10623"/>
                </a:moveTo>
                <a:cubicBezTo>
                  <a:pt x="21353" y="10623"/>
                  <a:pt x="21309" y="10640"/>
                  <a:pt x="21276" y="10673"/>
                </a:cubicBezTo>
                <a:cubicBezTo>
                  <a:pt x="21209" y="10738"/>
                  <a:pt x="21209" y="10845"/>
                  <a:pt x="21276" y="10911"/>
                </a:cubicBezTo>
                <a:cubicBezTo>
                  <a:pt x="21342" y="10977"/>
                  <a:pt x="21450" y="10977"/>
                  <a:pt x="21517" y="10911"/>
                </a:cubicBezTo>
                <a:cubicBezTo>
                  <a:pt x="21583" y="10845"/>
                  <a:pt x="21583" y="10738"/>
                  <a:pt x="21517" y="10673"/>
                </a:cubicBezTo>
                <a:cubicBezTo>
                  <a:pt x="21483" y="10640"/>
                  <a:pt x="21440" y="10623"/>
                  <a:pt x="21396" y="10623"/>
                </a:cubicBezTo>
                <a:close/>
                <a:moveTo>
                  <a:pt x="169" y="11441"/>
                </a:moveTo>
                <a:cubicBezTo>
                  <a:pt x="126" y="11441"/>
                  <a:pt x="83" y="11457"/>
                  <a:pt x="49" y="11490"/>
                </a:cubicBezTo>
                <a:cubicBezTo>
                  <a:pt x="-17" y="11555"/>
                  <a:pt x="-17" y="11662"/>
                  <a:pt x="49" y="11728"/>
                </a:cubicBezTo>
                <a:cubicBezTo>
                  <a:pt x="116" y="11794"/>
                  <a:pt x="223" y="11794"/>
                  <a:pt x="290" y="11728"/>
                </a:cubicBezTo>
                <a:cubicBezTo>
                  <a:pt x="356" y="11662"/>
                  <a:pt x="356" y="11555"/>
                  <a:pt x="290" y="11490"/>
                </a:cubicBezTo>
                <a:cubicBezTo>
                  <a:pt x="256" y="11457"/>
                  <a:pt x="213" y="11441"/>
                  <a:pt x="169" y="11441"/>
                </a:cubicBezTo>
                <a:close/>
                <a:moveTo>
                  <a:pt x="955" y="11441"/>
                </a:moveTo>
                <a:cubicBezTo>
                  <a:pt x="912" y="11441"/>
                  <a:pt x="869" y="11457"/>
                  <a:pt x="836" y="11490"/>
                </a:cubicBezTo>
                <a:cubicBezTo>
                  <a:pt x="769" y="11555"/>
                  <a:pt x="769" y="11662"/>
                  <a:pt x="836" y="11728"/>
                </a:cubicBezTo>
                <a:cubicBezTo>
                  <a:pt x="902" y="11794"/>
                  <a:pt x="1009" y="11794"/>
                  <a:pt x="1076" y="11728"/>
                </a:cubicBezTo>
                <a:cubicBezTo>
                  <a:pt x="1142" y="11662"/>
                  <a:pt x="1142" y="11555"/>
                  <a:pt x="1076" y="11490"/>
                </a:cubicBezTo>
                <a:cubicBezTo>
                  <a:pt x="1043" y="11457"/>
                  <a:pt x="999" y="11441"/>
                  <a:pt x="955" y="11441"/>
                </a:cubicBezTo>
                <a:close/>
                <a:moveTo>
                  <a:pt x="1742" y="11441"/>
                </a:moveTo>
                <a:cubicBezTo>
                  <a:pt x="1698" y="11441"/>
                  <a:pt x="1654" y="11457"/>
                  <a:pt x="1621" y="11490"/>
                </a:cubicBezTo>
                <a:cubicBezTo>
                  <a:pt x="1555" y="11555"/>
                  <a:pt x="1555" y="11662"/>
                  <a:pt x="1621" y="11728"/>
                </a:cubicBezTo>
                <a:cubicBezTo>
                  <a:pt x="1688" y="11794"/>
                  <a:pt x="1796" y="11794"/>
                  <a:pt x="1862" y="11728"/>
                </a:cubicBezTo>
                <a:cubicBezTo>
                  <a:pt x="1928" y="11662"/>
                  <a:pt x="1928" y="11555"/>
                  <a:pt x="1862" y="11490"/>
                </a:cubicBezTo>
                <a:cubicBezTo>
                  <a:pt x="1829" y="11457"/>
                  <a:pt x="1785" y="11441"/>
                  <a:pt x="1742" y="11441"/>
                </a:cubicBezTo>
                <a:close/>
                <a:moveTo>
                  <a:pt x="2528" y="11441"/>
                </a:moveTo>
                <a:cubicBezTo>
                  <a:pt x="2484" y="11441"/>
                  <a:pt x="2441" y="11457"/>
                  <a:pt x="2408" y="11490"/>
                </a:cubicBezTo>
                <a:cubicBezTo>
                  <a:pt x="2341" y="11555"/>
                  <a:pt x="2341" y="11662"/>
                  <a:pt x="2408" y="11728"/>
                </a:cubicBezTo>
                <a:cubicBezTo>
                  <a:pt x="2474" y="11794"/>
                  <a:pt x="2582" y="11794"/>
                  <a:pt x="2648" y="11728"/>
                </a:cubicBezTo>
                <a:cubicBezTo>
                  <a:pt x="2715" y="11662"/>
                  <a:pt x="2715" y="11555"/>
                  <a:pt x="2648" y="11490"/>
                </a:cubicBezTo>
                <a:cubicBezTo>
                  <a:pt x="2615" y="11457"/>
                  <a:pt x="2571" y="11441"/>
                  <a:pt x="2528" y="11441"/>
                </a:cubicBezTo>
                <a:close/>
                <a:moveTo>
                  <a:pt x="3314" y="11441"/>
                </a:moveTo>
                <a:cubicBezTo>
                  <a:pt x="3271" y="11441"/>
                  <a:pt x="3227" y="11457"/>
                  <a:pt x="3194" y="11490"/>
                </a:cubicBezTo>
                <a:cubicBezTo>
                  <a:pt x="3127" y="11555"/>
                  <a:pt x="3127" y="11662"/>
                  <a:pt x="3194" y="11728"/>
                </a:cubicBezTo>
                <a:cubicBezTo>
                  <a:pt x="3260" y="11794"/>
                  <a:pt x="3368" y="11794"/>
                  <a:pt x="3434" y="11728"/>
                </a:cubicBezTo>
                <a:cubicBezTo>
                  <a:pt x="3500" y="11662"/>
                  <a:pt x="3500" y="11555"/>
                  <a:pt x="3434" y="11490"/>
                </a:cubicBezTo>
                <a:cubicBezTo>
                  <a:pt x="3401" y="11457"/>
                  <a:pt x="3358" y="11441"/>
                  <a:pt x="3314" y="11441"/>
                </a:cubicBezTo>
                <a:close/>
                <a:moveTo>
                  <a:pt x="4101" y="11441"/>
                </a:moveTo>
                <a:cubicBezTo>
                  <a:pt x="4057" y="11441"/>
                  <a:pt x="4013" y="11457"/>
                  <a:pt x="3980" y="11490"/>
                </a:cubicBezTo>
                <a:cubicBezTo>
                  <a:pt x="3914" y="11555"/>
                  <a:pt x="3914" y="11662"/>
                  <a:pt x="3980" y="11728"/>
                </a:cubicBezTo>
                <a:cubicBezTo>
                  <a:pt x="4047" y="11794"/>
                  <a:pt x="4154" y="11794"/>
                  <a:pt x="4220" y="11728"/>
                </a:cubicBezTo>
                <a:cubicBezTo>
                  <a:pt x="4287" y="11662"/>
                  <a:pt x="4287" y="11555"/>
                  <a:pt x="4220" y="11490"/>
                </a:cubicBezTo>
                <a:cubicBezTo>
                  <a:pt x="4187" y="11457"/>
                  <a:pt x="4144" y="11441"/>
                  <a:pt x="4101" y="11441"/>
                </a:cubicBezTo>
                <a:close/>
                <a:moveTo>
                  <a:pt x="4886" y="11441"/>
                </a:moveTo>
                <a:cubicBezTo>
                  <a:pt x="4843" y="11441"/>
                  <a:pt x="4800" y="11457"/>
                  <a:pt x="4766" y="11490"/>
                </a:cubicBezTo>
                <a:cubicBezTo>
                  <a:pt x="4700" y="11555"/>
                  <a:pt x="4700" y="11662"/>
                  <a:pt x="4766" y="11728"/>
                </a:cubicBezTo>
                <a:cubicBezTo>
                  <a:pt x="4833" y="11794"/>
                  <a:pt x="4940" y="11794"/>
                  <a:pt x="5007" y="11728"/>
                </a:cubicBezTo>
                <a:cubicBezTo>
                  <a:pt x="5073" y="11662"/>
                  <a:pt x="5073" y="11555"/>
                  <a:pt x="5007" y="11490"/>
                </a:cubicBezTo>
                <a:cubicBezTo>
                  <a:pt x="4973" y="11457"/>
                  <a:pt x="4930" y="11441"/>
                  <a:pt x="4886" y="11441"/>
                </a:cubicBezTo>
                <a:close/>
                <a:moveTo>
                  <a:pt x="5672" y="11441"/>
                </a:moveTo>
                <a:cubicBezTo>
                  <a:pt x="5629" y="11441"/>
                  <a:pt x="5586" y="11457"/>
                  <a:pt x="5553" y="11490"/>
                </a:cubicBezTo>
                <a:cubicBezTo>
                  <a:pt x="5486" y="11555"/>
                  <a:pt x="5486" y="11662"/>
                  <a:pt x="5553" y="11728"/>
                </a:cubicBezTo>
                <a:cubicBezTo>
                  <a:pt x="5619" y="11794"/>
                  <a:pt x="5726" y="11794"/>
                  <a:pt x="5793" y="11728"/>
                </a:cubicBezTo>
                <a:cubicBezTo>
                  <a:pt x="5859" y="11662"/>
                  <a:pt x="5859" y="11555"/>
                  <a:pt x="5793" y="11490"/>
                </a:cubicBezTo>
                <a:cubicBezTo>
                  <a:pt x="5760" y="11457"/>
                  <a:pt x="5716" y="11441"/>
                  <a:pt x="5672" y="11441"/>
                </a:cubicBezTo>
                <a:close/>
                <a:moveTo>
                  <a:pt x="6459" y="11441"/>
                </a:moveTo>
                <a:cubicBezTo>
                  <a:pt x="6415" y="11441"/>
                  <a:pt x="6372" y="11457"/>
                  <a:pt x="6338" y="11490"/>
                </a:cubicBezTo>
                <a:cubicBezTo>
                  <a:pt x="6272" y="11555"/>
                  <a:pt x="6272" y="11662"/>
                  <a:pt x="6338" y="11728"/>
                </a:cubicBezTo>
                <a:cubicBezTo>
                  <a:pt x="6405" y="11794"/>
                  <a:pt x="6513" y="11794"/>
                  <a:pt x="6579" y="11728"/>
                </a:cubicBezTo>
                <a:cubicBezTo>
                  <a:pt x="6646" y="11662"/>
                  <a:pt x="6646" y="11555"/>
                  <a:pt x="6579" y="11490"/>
                </a:cubicBezTo>
                <a:cubicBezTo>
                  <a:pt x="6546" y="11457"/>
                  <a:pt x="6502" y="11441"/>
                  <a:pt x="6459" y="11441"/>
                </a:cubicBezTo>
                <a:close/>
                <a:moveTo>
                  <a:pt x="7245" y="11441"/>
                </a:moveTo>
                <a:cubicBezTo>
                  <a:pt x="7202" y="11441"/>
                  <a:pt x="7158" y="11457"/>
                  <a:pt x="7125" y="11490"/>
                </a:cubicBezTo>
                <a:cubicBezTo>
                  <a:pt x="7058" y="11555"/>
                  <a:pt x="7058" y="11662"/>
                  <a:pt x="7125" y="11728"/>
                </a:cubicBezTo>
                <a:cubicBezTo>
                  <a:pt x="7191" y="11794"/>
                  <a:pt x="7299" y="11794"/>
                  <a:pt x="7365" y="11728"/>
                </a:cubicBezTo>
                <a:cubicBezTo>
                  <a:pt x="7432" y="11662"/>
                  <a:pt x="7432" y="11555"/>
                  <a:pt x="7365" y="11490"/>
                </a:cubicBezTo>
                <a:cubicBezTo>
                  <a:pt x="7332" y="11457"/>
                  <a:pt x="7289" y="11441"/>
                  <a:pt x="7245" y="11441"/>
                </a:cubicBezTo>
                <a:close/>
                <a:moveTo>
                  <a:pt x="8031" y="11441"/>
                </a:moveTo>
                <a:cubicBezTo>
                  <a:pt x="7988" y="11441"/>
                  <a:pt x="7944" y="11457"/>
                  <a:pt x="7911" y="11490"/>
                </a:cubicBezTo>
                <a:cubicBezTo>
                  <a:pt x="7845" y="11555"/>
                  <a:pt x="7845" y="11662"/>
                  <a:pt x="7911" y="11728"/>
                </a:cubicBezTo>
                <a:cubicBezTo>
                  <a:pt x="7977" y="11794"/>
                  <a:pt x="8085" y="11794"/>
                  <a:pt x="8151" y="11728"/>
                </a:cubicBezTo>
                <a:cubicBezTo>
                  <a:pt x="8217" y="11662"/>
                  <a:pt x="8217" y="11555"/>
                  <a:pt x="8151" y="11490"/>
                </a:cubicBezTo>
                <a:cubicBezTo>
                  <a:pt x="8118" y="11457"/>
                  <a:pt x="8075" y="11441"/>
                  <a:pt x="8031" y="11441"/>
                </a:cubicBezTo>
                <a:close/>
                <a:moveTo>
                  <a:pt x="8818" y="11441"/>
                </a:moveTo>
                <a:cubicBezTo>
                  <a:pt x="8774" y="11441"/>
                  <a:pt x="8730" y="11457"/>
                  <a:pt x="8697" y="11490"/>
                </a:cubicBezTo>
                <a:cubicBezTo>
                  <a:pt x="8631" y="11555"/>
                  <a:pt x="8631" y="11662"/>
                  <a:pt x="8697" y="11728"/>
                </a:cubicBezTo>
                <a:cubicBezTo>
                  <a:pt x="8764" y="11794"/>
                  <a:pt x="8871" y="11794"/>
                  <a:pt x="8937" y="11728"/>
                </a:cubicBezTo>
                <a:cubicBezTo>
                  <a:pt x="9004" y="11662"/>
                  <a:pt x="9004" y="11555"/>
                  <a:pt x="8937" y="11490"/>
                </a:cubicBezTo>
                <a:cubicBezTo>
                  <a:pt x="8904" y="11457"/>
                  <a:pt x="8861" y="11441"/>
                  <a:pt x="8818" y="11441"/>
                </a:cubicBezTo>
                <a:close/>
                <a:moveTo>
                  <a:pt x="9603" y="11441"/>
                </a:moveTo>
                <a:cubicBezTo>
                  <a:pt x="9560" y="11441"/>
                  <a:pt x="9517" y="11457"/>
                  <a:pt x="9483" y="11490"/>
                </a:cubicBezTo>
                <a:cubicBezTo>
                  <a:pt x="9417" y="11555"/>
                  <a:pt x="9417" y="11662"/>
                  <a:pt x="9483" y="11728"/>
                </a:cubicBezTo>
                <a:cubicBezTo>
                  <a:pt x="9550" y="11794"/>
                  <a:pt x="9657" y="11794"/>
                  <a:pt x="9724" y="11728"/>
                </a:cubicBezTo>
                <a:cubicBezTo>
                  <a:pt x="9790" y="11662"/>
                  <a:pt x="9790" y="11555"/>
                  <a:pt x="9724" y="11490"/>
                </a:cubicBezTo>
                <a:cubicBezTo>
                  <a:pt x="9690" y="11457"/>
                  <a:pt x="9647" y="11441"/>
                  <a:pt x="9603" y="11441"/>
                </a:cubicBezTo>
                <a:close/>
                <a:moveTo>
                  <a:pt x="10390" y="11441"/>
                </a:moveTo>
                <a:cubicBezTo>
                  <a:pt x="10346" y="11441"/>
                  <a:pt x="10303" y="11457"/>
                  <a:pt x="10270" y="11490"/>
                </a:cubicBezTo>
                <a:cubicBezTo>
                  <a:pt x="10203" y="11555"/>
                  <a:pt x="10203" y="11662"/>
                  <a:pt x="10270" y="11728"/>
                </a:cubicBezTo>
                <a:cubicBezTo>
                  <a:pt x="10336" y="11794"/>
                  <a:pt x="10444" y="11794"/>
                  <a:pt x="10510" y="11728"/>
                </a:cubicBezTo>
                <a:cubicBezTo>
                  <a:pt x="10576" y="11662"/>
                  <a:pt x="10576" y="11555"/>
                  <a:pt x="10510" y="11490"/>
                </a:cubicBezTo>
                <a:cubicBezTo>
                  <a:pt x="10477" y="11457"/>
                  <a:pt x="10433" y="11441"/>
                  <a:pt x="10390" y="11441"/>
                </a:cubicBezTo>
                <a:close/>
                <a:moveTo>
                  <a:pt x="11176" y="11441"/>
                </a:moveTo>
                <a:cubicBezTo>
                  <a:pt x="11132" y="11441"/>
                  <a:pt x="11089" y="11457"/>
                  <a:pt x="11055" y="11490"/>
                </a:cubicBezTo>
                <a:cubicBezTo>
                  <a:pt x="10989" y="11555"/>
                  <a:pt x="10989" y="11662"/>
                  <a:pt x="11055" y="11728"/>
                </a:cubicBezTo>
                <a:cubicBezTo>
                  <a:pt x="11122" y="11794"/>
                  <a:pt x="11230" y="11794"/>
                  <a:pt x="11296" y="11728"/>
                </a:cubicBezTo>
                <a:cubicBezTo>
                  <a:pt x="11363" y="11662"/>
                  <a:pt x="11363" y="11555"/>
                  <a:pt x="11296" y="11490"/>
                </a:cubicBezTo>
                <a:cubicBezTo>
                  <a:pt x="11263" y="11457"/>
                  <a:pt x="11219" y="11441"/>
                  <a:pt x="11176" y="11441"/>
                </a:cubicBezTo>
                <a:close/>
                <a:moveTo>
                  <a:pt x="11962" y="11441"/>
                </a:moveTo>
                <a:cubicBezTo>
                  <a:pt x="11919" y="11441"/>
                  <a:pt x="11875" y="11457"/>
                  <a:pt x="11842" y="11490"/>
                </a:cubicBezTo>
                <a:cubicBezTo>
                  <a:pt x="11775" y="11555"/>
                  <a:pt x="11775" y="11662"/>
                  <a:pt x="11842" y="11728"/>
                </a:cubicBezTo>
                <a:cubicBezTo>
                  <a:pt x="11908" y="11794"/>
                  <a:pt x="12016" y="11794"/>
                  <a:pt x="12083" y="11728"/>
                </a:cubicBezTo>
                <a:cubicBezTo>
                  <a:pt x="12149" y="11662"/>
                  <a:pt x="12149" y="11555"/>
                  <a:pt x="12083" y="11490"/>
                </a:cubicBezTo>
                <a:cubicBezTo>
                  <a:pt x="12049" y="11457"/>
                  <a:pt x="12006" y="11441"/>
                  <a:pt x="11962" y="11441"/>
                </a:cubicBezTo>
                <a:close/>
                <a:moveTo>
                  <a:pt x="12748" y="11441"/>
                </a:moveTo>
                <a:cubicBezTo>
                  <a:pt x="12705" y="11441"/>
                  <a:pt x="12661" y="11457"/>
                  <a:pt x="12628" y="11490"/>
                </a:cubicBezTo>
                <a:cubicBezTo>
                  <a:pt x="12562" y="11555"/>
                  <a:pt x="12562" y="11662"/>
                  <a:pt x="12628" y="11728"/>
                </a:cubicBezTo>
                <a:cubicBezTo>
                  <a:pt x="12694" y="11794"/>
                  <a:pt x="12802" y="11794"/>
                  <a:pt x="12868" y="11728"/>
                </a:cubicBezTo>
                <a:cubicBezTo>
                  <a:pt x="12935" y="11662"/>
                  <a:pt x="12935" y="11555"/>
                  <a:pt x="12868" y="11490"/>
                </a:cubicBezTo>
                <a:cubicBezTo>
                  <a:pt x="12835" y="11457"/>
                  <a:pt x="12792" y="11441"/>
                  <a:pt x="12748" y="11441"/>
                </a:cubicBezTo>
                <a:close/>
                <a:moveTo>
                  <a:pt x="13535" y="11441"/>
                </a:moveTo>
                <a:cubicBezTo>
                  <a:pt x="13491" y="11441"/>
                  <a:pt x="13447" y="11457"/>
                  <a:pt x="13414" y="11490"/>
                </a:cubicBezTo>
                <a:cubicBezTo>
                  <a:pt x="13348" y="11555"/>
                  <a:pt x="13348" y="11662"/>
                  <a:pt x="13414" y="11728"/>
                </a:cubicBezTo>
                <a:cubicBezTo>
                  <a:pt x="13481" y="11794"/>
                  <a:pt x="13588" y="11794"/>
                  <a:pt x="13654" y="11728"/>
                </a:cubicBezTo>
                <a:cubicBezTo>
                  <a:pt x="13721" y="11662"/>
                  <a:pt x="13721" y="11555"/>
                  <a:pt x="13654" y="11490"/>
                </a:cubicBezTo>
                <a:cubicBezTo>
                  <a:pt x="13621" y="11457"/>
                  <a:pt x="13578" y="11441"/>
                  <a:pt x="13535" y="11441"/>
                </a:cubicBezTo>
                <a:close/>
                <a:moveTo>
                  <a:pt x="14320" y="11441"/>
                </a:moveTo>
                <a:cubicBezTo>
                  <a:pt x="14277" y="11441"/>
                  <a:pt x="14234" y="11457"/>
                  <a:pt x="14201" y="11490"/>
                </a:cubicBezTo>
                <a:cubicBezTo>
                  <a:pt x="14134" y="11555"/>
                  <a:pt x="14134" y="11662"/>
                  <a:pt x="14201" y="11728"/>
                </a:cubicBezTo>
                <a:cubicBezTo>
                  <a:pt x="14267" y="11794"/>
                  <a:pt x="14374" y="11794"/>
                  <a:pt x="14441" y="11728"/>
                </a:cubicBezTo>
                <a:cubicBezTo>
                  <a:pt x="14507" y="11662"/>
                  <a:pt x="14507" y="11555"/>
                  <a:pt x="14441" y="11490"/>
                </a:cubicBezTo>
                <a:cubicBezTo>
                  <a:pt x="14408" y="11457"/>
                  <a:pt x="14364" y="11441"/>
                  <a:pt x="14320" y="11441"/>
                </a:cubicBezTo>
                <a:close/>
                <a:moveTo>
                  <a:pt x="15107" y="11441"/>
                </a:moveTo>
                <a:cubicBezTo>
                  <a:pt x="15063" y="11441"/>
                  <a:pt x="15019" y="11457"/>
                  <a:pt x="14986" y="11490"/>
                </a:cubicBezTo>
                <a:cubicBezTo>
                  <a:pt x="14920" y="11555"/>
                  <a:pt x="14920" y="11662"/>
                  <a:pt x="14986" y="11728"/>
                </a:cubicBezTo>
                <a:cubicBezTo>
                  <a:pt x="15053" y="11794"/>
                  <a:pt x="15161" y="11794"/>
                  <a:pt x="15227" y="11728"/>
                </a:cubicBezTo>
                <a:cubicBezTo>
                  <a:pt x="15293" y="11662"/>
                  <a:pt x="15293" y="11555"/>
                  <a:pt x="15227" y="11490"/>
                </a:cubicBezTo>
                <a:cubicBezTo>
                  <a:pt x="15194" y="11457"/>
                  <a:pt x="15150" y="11441"/>
                  <a:pt x="15107" y="11441"/>
                </a:cubicBezTo>
                <a:close/>
                <a:moveTo>
                  <a:pt x="15893" y="11441"/>
                </a:moveTo>
                <a:cubicBezTo>
                  <a:pt x="15849" y="11441"/>
                  <a:pt x="15806" y="11457"/>
                  <a:pt x="15772" y="11490"/>
                </a:cubicBezTo>
                <a:cubicBezTo>
                  <a:pt x="15706" y="11555"/>
                  <a:pt x="15706" y="11662"/>
                  <a:pt x="15772" y="11728"/>
                </a:cubicBezTo>
                <a:cubicBezTo>
                  <a:pt x="15839" y="11794"/>
                  <a:pt x="15947" y="11794"/>
                  <a:pt x="16013" y="11728"/>
                </a:cubicBezTo>
                <a:cubicBezTo>
                  <a:pt x="16080" y="11662"/>
                  <a:pt x="16080" y="11555"/>
                  <a:pt x="16013" y="11490"/>
                </a:cubicBezTo>
                <a:cubicBezTo>
                  <a:pt x="15980" y="11457"/>
                  <a:pt x="15936" y="11441"/>
                  <a:pt x="15893" y="11441"/>
                </a:cubicBezTo>
                <a:close/>
                <a:moveTo>
                  <a:pt x="16679" y="11441"/>
                </a:moveTo>
                <a:cubicBezTo>
                  <a:pt x="16636" y="11441"/>
                  <a:pt x="16592" y="11457"/>
                  <a:pt x="16559" y="11490"/>
                </a:cubicBezTo>
                <a:cubicBezTo>
                  <a:pt x="16492" y="11555"/>
                  <a:pt x="16492" y="11662"/>
                  <a:pt x="16559" y="11728"/>
                </a:cubicBezTo>
                <a:cubicBezTo>
                  <a:pt x="16625" y="11794"/>
                  <a:pt x="16733" y="11794"/>
                  <a:pt x="16800" y="11728"/>
                </a:cubicBezTo>
                <a:cubicBezTo>
                  <a:pt x="16866" y="11662"/>
                  <a:pt x="16866" y="11555"/>
                  <a:pt x="16800" y="11490"/>
                </a:cubicBezTo>
                <a:cubicBezTo>
                  <a:pt x="16766" y="11457"/>
                  <a:pt x="16723" y="11441"/>
                  <a:pt x="16679" y="11441"/>
                </a:cubicBezTo>
                <a:close/>
                <a:moveTo>
                  <a:pt x="17465" y="11441"/>
                </a:moveTo>
                <a:cubicBezTo>
                  <a:pt x="17422" y="11441"/>
                  <a:pt x="17378" y="11457"/>
                  <a:pt x="17345" y="11490"/>
                </a:cubicBezTo>
                <a:cubicBezTo>
                  <a:pt x="17279" y="11555"/>
                  <a:pt x="17279" y="11662"/>
                  <a:pt x="17345" y="11728"/>
                </a:cubicBezTo>
                <a:cubicBezTo>
                  <a:pt x="17411" y="11794"/>
                  <a:pt x="17519" y="11794"/>
                  <a:pt x="17585" y="11728"/>
                </a:cubicBezTo>
                <a:cubicBezTo>
                  <a:pt x="17652" y="11662"/>
                  <a:pt x="17652" y="11555"/>
                  <a:pt x="17585" y="11490"/>
                </a:cubicBezTo>
                <a:cubicBezTo>
                  <a:pt x="17552" y="11457"/>
                  <a:pt x="17509" y="11441"/>
                  <a:pt x="17465" y="11441"/>
                </a:cubicBezTo>
                <a:close/>
                <a:moveTo>
                  <a:pt x="18252" y="11441"/>
                </a:moveTo>
                <a:cubicBezTo>
                  <a:pt x="18208" y="11441"/>
                  <a:pt x="18165" y="11457"/>
                  <a:pt x="18131" y="11490"/>
                </a:cubicBezTo>
                <a:cubicBezTo>
                  <a:pt x="18065" y="11555"/>
                  <a:pt x="18065" y="11662"/>
                  <a:pt x="18131" y="11728"/>
                </a:cubicBezTo>
                <a:cubicBezTo>
                  <a:pt x="18198" y="11794"/>
                  <a:pt x="18305" y="11794"/>
                  <a:pt x="18371" y="11728"/>
                </a:cubicBezTo>
                <a:cubicBezTo>
                  <a:pt x="18438" y="11662"/>
                  <a:pt x="18438" y="11555"/>
                  <a:pt x="18371" y="11490"/>
                </a:cubicBezTo>
                <a:cubicBezTo>
                  <a:pt x="18338" y="11457"/>
                  <a:pt x="18295" y="11441"/>
                  <a:pt x="18252" y="11441"/>
                </a:cubicBezTo>
                <a:close/>
                <a:moveTo>
                  <a:pt x="19037" y="11441"/>
                </a:moveTo>
                <a:cubicBezTo>
                  <a:pt x="18994" y="11441"/>
                  <a:pt x="18951" y="11457"/>
                  <a:pt x="18918" y="11490"/>
                </a:cubicBezTo>
                <a:cubicBezTo>
                  <a:pt x="18851" y="11555"/>
                  <a:pt x="18851" y="11662"/>
                  <a:pt x="18918" y="11728"/>
                </a:cubicBezTo>
                <a:cubicBezTo>
                  <a:pt x="18984" y="11794"/>
                  <a:pt x="19091" y="11794"/>
                  <a:pt x="19158" y="11728"/>
                </a:cubicBezTo>
                <a:cubicBezTo>
                  <a:pt x="19224" y="11662"/>
                  <a:pt x="19224" y="11555"/>
                  <a:pt x="19158" y="11490"/>
                </a:cubicBezTo>
                <a:cubicBezTo>
                  <a:pt x="19125" y="11457"/>
                  <a:pt x="19081" y="11441"/>
                  <a:pt x="19037" y="11441"/>
                </a:cubicBezTo>
                <a:close/>
                <a:moveTo>
                  <a:pt x="19824" y="11441"/>
                </a:moveTo>
                <a:cubicBezTo>
                  <a:pt x="19780" y="11441"/>
                  <a:pt x="19736" y="11457"/>
                  <a:pt x="19703" y="11490"/>
                </a:cubicBezTo>
                <a:cubicBezTo>
                  <a:pt x="19637" y="11555"/>
                  <a:pt x="19637" y="11662"/>
                  <a:pt x="19703" y="11728"/>
                </a:cubicBezTo>
                <a:cubicBezTo>
                  <a:pt x="19770" y="11794"/>
                  <a:pt x="19878" y="11794"/>
                  <a:pt x="19944" y="11728"/>
                </a:cubicBezTo>
                <a:cubicBezTo>
                  <a:pt x="20010" y="11662"/>
                  <a:pt x="20010" y="11555"/>
                  <a:pt x="19944" y="11490"/>
                </a:cubicBezTo>
                <a:cubicBezTo>
                  <a:pt x="19911" y="11457"/>
                  <a:pt x="19867" y="11441"/>
                  <a:pt x="19824" y="11441"/>
                </a:cubicBezTo>
                <a:close/>
                <a:moveTo>
                  <a:pt x="20610" y="11441"/>
                </a:moveTo>
                <a:cubicBezTo>
                  <a:pt x="20566" y="11441"/>
                  <a:pt x="20523" y="11457"/>
                  <a:pt x="20490" y="11490"/>
                </a:cubicBezTo>
                <a:cubicBezTo>
                  <a:pt x="20423" y="11555"/>
                  <a:pt x="20423" y="11662"/>
                  <a:pt x="20490" y="11728"/>
                </a:cubicBezTo>
                <a:cubicBezTo>
                  <a:pt x="20556" y="11794"/>
                  <a:pt x="20664" y="11794"/>
                  <a:pt x="20730" y="11728"/>
                </a:cubicBezTo>
                <a:cubicBezTo>
                  <a:pt x="20797" y="11662"/>
                  <a:pt x="20797" y="11555"/>
                  <a:pt x="20730" y="11490"/>
                </a:cubicBezTo>
                <a:cubicBezTo>
                  <a:pt x="20697" y="11457"/>
                  <a:pt x="20653" y="11441"/>
                  <a:pt x="20610" y="11441"/>
                </a:cubicBezTo>
                <a:close/>
                <a:moveTo>
                  <a:pt x="21396" y="11441"/>
                </a:moveTo>
                <a:cubicBezTo>
                  <a:pt x="21353" y="11441"/>
                  <a:pt x="21309" y="11457"/>
                  <a:pt x="21276" y="11490"/>
                </a:cubicBezTo>
                <a:cubicBezTo>
                  <a:pt x="21209" y="11555"/>
                  <a:pt x="21209" y="11662"/>
                  <a:pt x="21276" y="11728"/>
                </a:cubicBezTo>
                <a:cubicBezTo>
                  <a:pt x="21342" y="11794"/>
                  <a:pt x="21450" y="11794"/>
                  <a:pt x="21517" y="11728"/>
                </a:cubicBezTo>
                <a:cubicBezTo>
                  <a:pt x="21583" y="11662"/>
                  <a:pt x="21583" y="11555"/>
                  <a:pt x="21517" y="11490"/>
                </a:cubicBezTo>
                <a:cubicBezTo>
                  <a:pt x="21483" y="11457"/>
                  <a:pt x="21440" y="11441"/>
                  <a:pt x="21396" y="11441"/>
                </a:cubicBezTo>
                <a:close/>
                <a:moveTo>
                  <a:pt x="169" y="12258"/>
                </a:moveTo>
                <a:cubicBezTo>
                  <a:pt x="126" y="12258"/>
                  <a:pt x="83" y="12275"/>
                  <a:pt x="49" y="12307"/>
                </a:cubicBezTo>
                <a:cubicBezTo>
                  <a:pt x="-17" y="12373"/>
                  <a:pt x="-17" y="12479"/>
                  <a:pt x="49" y="12545"/>
                </a:cubicBezTo>
                <a:cubicBezTo>
                  <a:pt x="116" y="12611"/>
                  <a:pt x="223" y="12611"/>
                  <a:pt x="290" y="12545"/>
                </a:cubicBezTo>
                <a:cubicBezTo>
                  <a:pt x="356" y="12479"/>
                  <a:pt x="356" y="12373"/>
                  <a:pt x="290" y="12307"/>
                </a:cubicBezTo>
                <a:cubicBezTo>
                  <a:pt x="256" y="12275"/>
                  <a:pt x="213" y="12258"/>
                  <a:pt x="169" y="12258"/>
                </a:cubicBezTo>
                <a:close/>
                <a:moveTo>
                  <a:pt x="955" y="12258"/>
                </a:moveTo>
                <a:cubicBezTo>
                  <a:pt x="912" y="12258"/>
                  <a:pt x="869" y="12275"/>
                  <a:pt x="836" y="12307"/>
                </a:cubicBezTo>
                <a:cubicBezTo>
                  <a:pt x="769" y="12373"/>
                  <a:pt x="769" y="12479"/>
                  <a:pt x="836" y="12545"/>
                </a:cubicBezTo>
                <a:cubicBezTo>
                  <a:pt x="902" y="12611"/>
                  <a:pt x="1009" y="12611"/>
                  <a:pt x="1076" y="12545"/>
                </a:cubicBezTo>
                <a:cubicBezTo>
                  <a:pt x="1142" y="12479"/>
                  <a:pt x="1142" y="12373"/>
                  <a:pt x="1076" y="12307"/>
                </a:cubicBezTo>
                <a:cubicBezTo>
                  <a:pt x="1043" y="12275"/>
                  <a:pt x="999" y="12258"/>
                  <a:pt x="955" y="12258"/>
                </a:cubicBezTo>
                <a:close/>
                <a:moveTo>
                  <a:pt x="1742" y="12258"/>
                </a:moveTo>
                <a:cubicBezTo>
                  <a:pt x="1698" y="12258"/>
                  <a:pt x="1654" y="12275"/>
                  <a:pt x="1621" y="12307"/>
                </a:cubicBezTo>
                <a:cubicBezTo>
                  <a:pt x="1555" y="12373"/>
                  <a:pt x="1555" y="12479"/>
                  <a:pt x="1621" y="12545"/>
                </a:cubicBezTo>
                <a:cubicBezTo>
                  <a:pt x="1688" y="12611"/>
                  <a:pt x="1796" y="12611"/>
                  <a:pt x="1862" y="12545"/>
                </a:cubicBezTo>
                <a:cubicBezTo>
                  <a:pt x="1928" y="12479"/>
                  <a:pt x="1928" y="12373"/>
                  <a:pt x="1862" y="12307"/>
                </a:cubicBezTo>
                <a:cubicBezTo>
                  <a:pt x="1829" y="12275"/>
                  <a:pt x="1785" y="12258"/>
                  <a:pt x="1742" y="12258"/>
                </a:cubicBezTo>
                <a:close/>
                <a:moveTo>
                  <a:pt x="2528" y="12258"/>
                </a:moveTo>
                <a:cubicBezTo>
                  <a:pt x="2484" y="12258"/>
                  <a:pt x="2441" y="12275"/>
                  <a:pt x="2408" y="12307"/>
                </a:cubicBezTo>
                <a:cubicBezTo>
                  <a:pt x="2341" y="12373"/>
                  <a:pt x="2341" y="12479"/>
                  <a:pt x="2408" y="12545"/>
                </a:cubicBezTo>
                <a:cubicBezTo>
                  <a:pt x="2474" y="12611"/>
                  <a:pt x="2582" y="12611"/>
                  <a:pt x="2648" y="12545"/>
                </a:cubicBezTo>
                <a:cubicBezTo>
                  <a:pt x="2715" y="12479"/>
                  <a:pt x="2715" y="12373"/>
                  <a:pt x="2648" y="12307"/>
                </a:cubicBezTo>
                <a:cubicBezTo>
                  <a:pt x="2615" y="12275"/>
                  <a:pt x="2571" y="12258"/>
                  <a:pt x="2528" y="12258"/>
                </a:cubicBezTo>
                <a:close/>
                <a:moveTo>
                  <a:pt x="3314" y="12258"/>
                </a:moveTo>
                <a:cubicBezTo>
                  <a:pt x="3271" y="12258"/>
                  <a:pt x="3227" y="12275"/>
                  <a:pt x="3194" y="12307"/>
                </a:cubicBezTo>
                <a:cubicBezTo>
                  <a:pt x="3127" y="12373"/>
                  <a:pt x="3127" y="12479"/>
                  <a:pt x="3194" y="12545"/>
                </a:cubicBezTo>
                <a:cubicBezTo>
                  <a:pt x="3260" y="12611"/>
                  <a:pt x="3368" y="12611"/>
                  <a:pt x="3434" y="12545"/>
                </a:cubicBezTo>
                <a:cubicBezTo>
                  <a:pt x="3500" y="12479"/>
                  <a:pt x="3500" y="12373"/>
                  <a:pt x="3434" y="12307"/>
                </a:cubicBezTo>
                <a:cubicBezTo>
                  <a:pt x="3401" y="12275"/>
                  <a:pt x="3358" y="12258"/>
                  <a:pt x="3314" y="12258"/>
                </a:cubicBezTo>
                <a:close/>
                <a:moveTo>
                  <a:pt x="4101" y="12258"/>
                </a:moveTo>
                <a:cubicBezTo>
                  <a:pt x="4057" y="12258"/>
                  <a:pt x="4013" y="12275"/>
                  <a:pt x="3980" y="12307"/>
                </a:cubicBezTo>
                <a:cubicBezTo>
                  <a:pt x="3914" y="12373"/>
                  <a:pt x="3914" y="12479"/>
                  <a:pt x="3980" y="12545"/>
                </a:cubicBezTo>
                <a:cubicBezTo>
                  <a:pt x="4047" y="12611"/>
                  <a:pt x="4154" y="12611"/>
                  <a:pt x="4220" y="12545"/>
                </a:cubicBezTo>
                <a:cubicBezTo>
                  <a:pt x="4287" y="12479"/>
                  <a:pt x="4287" y="12373"/>
                  <a:pt x="4220" y="12307"/>
                </a:cubicBezTo>
                <a:cubicBezTo>
                  <a:pt x="4187" y="12275"/>
                  <a:pt x="4144" y="12258"/>
                  <a:pt x="4101" y="12258"/>
                </a:cubicBezTo>
                <a:close/>
                <a:moveTo>
                  <a:pt x="4886" y="12258"/>
                </a:moveTo>
                <a:cubicBezTo>
                  <a:pt x="4843" y="12258"/>
                  <a:pt x="4800" y="12275"/>
                  <a:pt x="4766" y="12307"/>
                </a:cubicBezTo>
                <a:cubicBezTo>
                  <a:pt x="4700" y="12373"/>
                  <a:pt x="4700" y="12479"/>
                  <a:pt x="4766" y="12545"/>
                </a:cubicBezTo>
                <a:cubicBezTo>
                  <a:pt x="4833" y="12611"/>
                  <a:pt x="4940" y="12611"/>
                  <a:pt x="5007" y="12545"/>
                </a:cubicBezTo>
                <a:cubicBezTo>
                  <a:pt x="5073" y="12479"/>
                  <a:pt x="5073" y="12373"/>
                  <a:pt x="5007" y="12307"/>
                </a:cubicBezTo>
                <a:cubicBezTo>
                  <a:pt x="4973" y="12275"/>
                  <a:pt x="4930" y="12258"/>
                  <a:pt x="4886" y="12258"/>
                </a:cubicBezTo>
                <a:close/>
                <a:moveTo>
                  <a:pt x="5672" y="12258"/>
                </a:moveTo>
                <a:cubicBezTo>
                  <a:pt x="5629" y="12258"/>
                  <a:pt x="5586" y="12275"/>
                  <a:pt x="5553" y="12307"/>
                </a:cubicBezTo>
                <a:cubicBezTo>
                  <a:pt x="5486" y="12373"/>
                  <a:pt x="5486" y="12479"/>
                  <a:pt x="5553" y="12545"/>
                </a:cubicBezTo>
                <a:cubicBezTo>
                  <a:pt x="5619" y="12611"/>
                  <a:pt x="5726" y="12611"/>
                  <a:pt x="5793" y="12545"/>
                </a:cubicBezTo>
                <a:cubicBezTo>
                  <a:pt x="5859" y="12479"/>
                  <a:pt x="5859" y="12373"/>
                  <a:pt x="5793" y="12307"/>
                </a:cubicBezTo>
                <a:cubicBezTo>
                  <a:pt x="5760" y="12275"/>
                  <a:pt x="5716" y="12258"/>
                  <a:pt x="5672" y="12258"/>
                </a:cubicBezTo>
                <a:close/>
                <a:moveTo>
                  <a:pt x="6459" y="12258"/>
                </a:moveTo>
                <a:cubicBezTo>
                  <a:pt x="6415" y="12258"/>
                  <a:pt x="6372" y="12275"/>
                  <a:pt x="6338" y="12307"/>
                </a:cubicBezTo>
                <a:cubicBezTo>
                  <a:pt x="6272" y="12373"/>
                  <a:pt x="6272" y="12479"/>
                  <a:pt x="6338" y="12545"/>
                </a:cubicBezTo>
                <a:cubicBezTo>
                  <a:pt x="6405" y="12611"/>
                  <a:pt x="6513" y="12611"/>
                  <a:pt x="6579" y="12545"/>
                </a:cubicBezTo>
                <a:cubicBezTo>
                  <a:pt x="6646" y="12479"/>
                  <a:pt x="6646" y="12373"/>
                  <a:pt x="6579" y="12307"/>
                </a:cubicBezTo>
                <a:cubicBezTo>
                  <a:pt x="6546" y="12275"/>
                  <a:pt x="6502" y="12258"/>
                  <a:pt x="6459" y="12258"/>
                </a:cubicBezTo>
                <a:close/>
                <a:moveTo>
                  <a:pt x="7245" y="12258"/>
                </a:moveTo>
                <a:cubicBezTo>
                  <a:pt x="7202" y="12258"/>
                  <a:pt x="7158" y="12275"/>
                  <a:pt x="7125" y="12307"/>
                </a:cubicBezTo>
                <a:cubicBezTo>
                  <a:pt x="7058" y="12373"/>
                  <a:pt x="7058" y="12479"/>
                  <a:pt x="7125" y="12545"/>
                </a:cubicBezTo>
                <a:cubicBezTo>
                  <a:pt x="7191" y="12611"/>
                  <a:pt x="7299" y="12611"/>
                  <a:pt x="7365" y="12545"/>
                </a:cubicBezTo>
                <a:cubicBezTo>
                  <a:pt x="7432" y="12479"/>
                  <a:pt x="7432" y="12373"/>
                  <a:pt x="7365" y="12307"/>
                </a:cubicBezTo>
                <a:cubicBezTo>
                  <a:pt x="7332" y="12275"/>
                  <a:pt x="7289" y="12258"/>
                  <a:pt x="7245" y="12258"/>
                </a:cubicBezTo>
                <a:close/>
                <a:moveTo>
                  <a:pt x="8031" y="12258"/>
                </a:moveTo>
                <a:cubicBezTo>
                  <a:pt x="7988" y="12258"/>
                  <a:pt x="7944" y="12275"/>
                  <a:pt x="7911" y="12307"/>
                </a:cubicBezTo>
                <a:cubicBezTo>
                  <a:pt x="7845" y="12373"/>
                  <a:pt x="7845" y="12479"/>
                  <a:pt x="7911" y="12545"/>
                </a:cubicBezTo>
                <a:cubicBezTo>
                  <a:pt x="7977" y="12611"/>
                  <a:pt x="8085" y="12611"/>
                  <a:pt x="8151" y="12545"/>
                </a:cubicBezTo>
                <a:cubicBezTo>
                  <a:pt x="8217" y="12479"/>
                  <a:pt x="8217" y="12373"/>
                  <a:pt x="8151" y="12307"/>
                </a:cubicBezTo>
                <a:cubicBezTo>
                  <a:pt x="8118" y="12275"/>
                  <a:pt x="8075" y="12258"/>
                  <a:pt x="8031" y="12258"/>
                </a:cubicBezTo>
                <a:close/>
                <a:moveTo>
                  <a:pt x="8818" y="12258"/>
                </a:moveTo>
                <a:cubicBezTo>
                  <a:pt x="8774" y="12258"/>
                  <a:pt x="8730" y="12275"/>
                  <a:pt x="8697" y="12307"/>
                </a:cubicBezTo>
                <a:cubicBezTo>
                  <a:pt x="8631" y="12373"/>
                  <a:pt x="8631" y="12479"/>
                  <a:pt x="8697" y="12545"/>
                </a:cubicBezTo>
                <a:cubicBezTo>
                  <a:pt x="8764" y="12611"/>
                  <a:pt x="8871" y="12611"/>
                  <a:pt x="8937" y="12545"/>
                </a:cubicBezTo>
                <a:cubicBezTo>
                  <a:pt x="9004" y="12479"/>
                  <a:pt x="9004" y="12373"/>
                  <a:pt x="8937" y="12307"/>
                </a:cubicBezTo>
                <a:cubicBezTo>
                  <a:pt x="8904" y="12275"/>
                  <a:pt x="8861" y="12258"/>
                  <a:pt x="8818" y="12258"/>
                </a:cubicBezTo>
                <a:close/>
                <a:moveTo>
                  <a:pt x="9603" y="12258"/>
                </a:moveTo>
                <a:cubicBezTo>
                  <a:pt x="9560" y="12258"/>
                  <a:pt x="9517" y="12275"/>
                  <a:pt x="9483" y="12307"/>
                </a:cubicBezTo>
                <a:cubicBezTo>
                  <a:pt x="9417" y="12373"/>
                  <a:pt x="9417" y="12479"/>
                  <a:pt x="9483" y="12545"/>
                </a:cubicBezTo>
                <a:cubicBezTo>
                  <a:pt x="9550" y="12611"/>
                  <a:pt x="9657" y="12611"/>
                  <a:pt x="9724" y="12545"/>
                </a:cubicBezTo>
                <a:cubicBezTo>
                  <a:pt x="9790" y="12479"/>
                  <a:pt x="9790" y="12373"/>
                  <a:pt x="9724" y="12307"/>
                </a:cubicBezTo>
                <a:cubicBezTo>
                  <a:pt x="9690" y="12275"/>
                  <a:pt x="9647" y="12258"/>
                  <a:pt x="9603" y="12258"/>
                </a:cubicBezTo>
                <a:close/>
                <a:moveTo>
                  <a:pt x="10390" y="12258"/>
                </a:moveTo>
                <a:cubicBezTo>
                  <a:pt x="10346" y="12258"/>
                  <a:pt x="10303" y="12275"/>
                  <a:pt x="10270" y="12307"/>
                </a:cubicBezTo>
                <a:cubicBezTo>
                  <a:pt x="10203" y="12373"/>
                  <a:pt x="10203" y="12479"/>
                  <a:pt x="10270" y="12545"/>
                </a:cubicBezTo>
                <a:cubicBezTo>
                  <a:pt x="10336" y="12611"/>
                  <a:pt x="10444" y="12611"/>
                  <a:pt x="10510" y="12545"/>
                </a:cubicBezTo>
                <a:cubicBezTo>
                  <a:pt x="10576" y="12479"/>
                  <a:pt x="10576" y="12373"/>
                  <a:pt x="10510" y="12307"/>
                </a:cubicBezTo>
                <a:cubicBezTo>
                  <a:pt x="10477" y="12275"/>
                  <a:pt x="10433" y="12258"/>
                  <a:pt x="10390" y="12258"/>
                </a:cubicBezTo>
                <a:close/>
                <a:moveTo>
                  <a:pt x="11176" y="12258"/>
                </a:moveTo>
                <a:cubicBezTo>
                  <a:pt x="11132" y="12258"/>
                  <a:pt x="11089" y="12275"/>
                  <a:pt x="11055" y="12307"/>
                </a:cubicBezTo>
                <a:cubicBezTo>
                  <a:pt x="10989" y="12373"/>
                  <a:pt x="10989" y="12479"/>
                  <a:pt x="11055" y="12545"/>
                </a:cubicBezTo>
                <a:cubicBezTo>
                  <a:pt x="11122" y="12611"/>
                  <a:pt x="11230" y="12611"/>
                  <a:pt x="11296" y="12545"/>
                </a:cubicBezTo>
                <a:cubicBezTo>
                  <a:pt x="11363" y="12479"/>
                  <a:pt x="11363" y="12373"/>
                  <a:pt x="11296" y="12307"/>
                </a:cubicBezTo>
                <a:cubicBezTo>
                  <a:pt x="11263" y="12275"/>
                  <a:pt x="11219" y="12258"/>
                  <a:pt x="11176" y="12258"/>
                </a:cubicBezTo>
                <a:close/>
                <a:moveTo>
                  <a:pt x="11962" y="12258"/>
                </a:moveTo>
                <a:cubicBezTo>
                  <a:pt x="11919" y="12258"/>
                  <a:pt x="11875" y="12275"/>
                  <a:pt x="11842" y="12307"/>
                </a:cubicBezTo>
                <a:cubicBezTo>
                  <a:pt x="11775" y="12373"/>
                  <a:pt x="11775" y="12479"/>
                  <a:pt x="11842" y="12545"/>
                </a:cubicBezTo>
                <a:cubicBezTo>
                  <a:pt x="11908" y="12611"/>
                  <a:pt x="12016" y="12611"/>
                  <a:pt x="12083" y="12545"/>
                </a:cubicBezTo>
                <a:cubicBezTo>
                  <a:pt x="12149" y="12479"/>
                  <a:pt x="12149" y="12373"/>
                  <a:pt x="12083" y="12307"/>
                </a:cubicBezTo>
                <a:cubicBezTo>
                  <a:pt x="12049" y="12275"/>
                  <a:pt x="12006" y="12258"/>
                  <a:pt x="11962" y="12258"/>
                </a:cubicBezTo>
                <a:close/>
                <a:moveTo>
                  <a:pt x="12748" y="12258"/>
                </a:moveTo>
                <a:cubicBezTo>
                  <a:pt x="12705" y="12258"/>
                  <a:pt x="12661" y="12275"/>
                  <a:pt x="12628" y="12307"/>
                </a:cubicBezTo>
                <a:cubicBezTo>
                  <a:pt x="12562" y="12373"/>
                  <a:pt x="12562" y="12479"/>
                  <a:pt x="12628" y="12545"/>
                </a:cubicBezTo>
                <a:cubicBezTo>
                  <a:pt x="12694" y="12611"/>
                  <a:pt x="12802" y="12611"/>
                  <a:pt x="12868" y="12545"/>
                </a:cubicBezTo>
                <a:cubicBezTo>
                  <a:pt x="12935" y="12479"/>
                  <a:pt x="12935" y="12373"/>
                  <a:pt x="12868" y="12307"/>
                </a:cubicBezTo>
                <a:cubicBezTo>
                  <a:pt x="12835" y="12275"/>
                  <a:pt x="12792" y="12258"/>
                  <a:pt x="12748" y="12258"/>
                </a:cubicBezTo>
                <a:close/>
                <a:moveTo>
                  <a:pt x="13535" y="12258"/>
                </a:moveTo>
                <a:cubicBezTo>
                  <a:pt x="13491" y="12258"/>
                  <a:pt x="13447" y="12275"/>
                  <a:pt x="13414" y="12307"/>
                </a:cubicBezTo>
                <a:cubicBezTo>
                  <a:pt x="13348" y="12373"/>
                  <a:pt x="13348" y="12479"/>
                  <a:pt x="13414" y="12545"/>
                </a:cubicBezTo>
                <a:cubicBezTo>
                  <a:pt x="13481" y="12611"/>
                  <a:pt x="13588" y="12611"/>
                  <a:pt x="13654" y="12545"/>
                </a:cubicBezTo>
                <a:cubicBezTo>
                  <a:pt x="13721" y="12479"/>
                  <a:pt x="13721" y="12373"/>
                  <a:pt x="13654" y="12307"/>
                </a:cubicBezTo>
                <a:cubicBezTo>
                  <a:pt x="13621" y="12275"/>
                  <a:pt x="13578" y="12258"/>
                  <a:pt x="13535" y="12258"/>
                </a:cubicBezTo>
                <a:close/>
                <a:moveTo>
                  <a:pt x="14320" y="12258"/>
                </a:moveTo>
                <a:cubicBezTo>
                  <a:pt x="14277" y="12258"/>
                  <a:pt x="14234" y="12275"/>
                  <a:pt x="14201" y="12307"/>
                </a:cubicBezTo>
                <a:cubicBezTo>
                  <a:pt x="14134" y="12373"/>
                  <a:pt x="14134" y="12479"/>
                  <a:pt x="14201" y="12545"/>
                </a:cubicBezTo>
                <a:cubicBezTo>
                  <a:pt x="14267" y="12611"/>
                  <a:pt x="14374" y="12611"/>
                  <a:pt x="14441" y="12545"/>
                </a:cubicBezTo>
                <a:cubicBezTo>
                  <a:pt x="14507" y="12479"/>
                  <a:pt x="14507" y="12373"/>
                  <a:pt x="14441" y="12307"/>
                </a:cubicBezTo>
                <a:cubicBezTo>
                  <a:pt x="14408" y="12275"/>
                  <a:pt x="14364" y="12258"/>
                  <a:pt x="14320" y="12258"/>
                </a:cubicBezTo>
                <a:close/>
                <a:moveTo>
                  <a:pt x="15107" y="12258"/>
                </a:moveTo>
                <a:cubicBezTo>
                  <a:pt x="15063" y="12258"/>
                  <a:pt x="15019" y="12275"/>
                  <a:pt x="14986" y="12307"/>
                </a:cubicBezTo>
                <a:cubicBezTo>
                  <a:pt x="14920" y="12373"/>
                  <a:pt x="14920" y="12479"/>
                  <a:pt x="14986" y="12545"/>
                </a:cubicBezTo>
                <a:cubicBezTo>
                  <a:pt x="15053" y="12611"/>
                  <a:pt x="15161" y="12611"/>
                  <a:pt x="15227" y="12545"/>
                </a:cubicBezTo>
                <a:cubicBezTo>
                  <a:pt x="15293" y="12479"/>
                  <a:pt x="15293" y="12373"/>
                  <a:pt x="15227" y="12307"/>
                </a:cubicBezTo>
                <a:cubicBezTo>
                  <a:pt x="15194" y="12275"/>
                  <a:pt x="15150" y="12258"/>
                  <a:pt x="15107" y="12258"/>
                </a:cubicBezTo>
                <a:close/>
                <a:moveTo>
                  <a:pt x="15893" y="12258"/>
                </a:moveTo>
                <a:cubicBezTo>
                  <a:pt x="15849" y="12258"/>
                  <a:pt x="15806" y="12275"/>
                  <a:pt x="15772" y="12307"/>
                </a:cubicBezTo>
                <a:cubicBezTo>
                  <a:pt x="15706" y="12373"/>
                  <a:pt x="15706" y="12479"/>
                  <a:pt x="15772" y="12545"/>
                </a:cubicBezTo>
                <a:cubicBezTo>
                  <a:pt x="15839" y="12611"/>
                  <a:pt x="15947" y="12611"/>
                  <a:pt x="16013" y="12545"/>
                </a:cubicBezTo>
                <a:cubicBezTo>
                  <a:pt x="16080" y="12479"/>
                  <a:pt x="16080" y="12373"/>
                  <a:pt x="16013" y="12307"/>
                </a:cubicBezTo>
                <a:cubicBezTo>
                  <a:pt x="15980" y="12275"/>
                  <a:pt x="15936" y="12258"/>
                  <a:pt x="15893" y="12258"/>
                </a:cubicBezTo>
                <a:close/>
                <a:moveTo>
                  <a:pt x="16679" y="12258"/>
                </a:moveTo>
                <a:cubicBezTo>
                  <a:pt x="16636" y="12258"/>
                  <a:pt x="16592" y="12275"/>
                  <a:pt x="16559" y="12307"/>
                </a:cubicBezTo>
                <a:cubicBezTo>
                  <a:pt x="16492" y="12373"/>
                  <a:pt x="16492" y="12479"/>
                  <a:pt x="16559" y="12545"/>
                </a:cubicBezTo>
                <a:cubicBezTo>
                  <a:pt x="16625" y="12611"/>
                  <a:pt x="16733" y="12611"/>
                  <a:pt x="16800" y="12545"/>
                </a:cubicBezTo>
                <a:cubicBezTo>
                  <a:pt x="16866" y="12479"/>
                  <a:pt x="16866" y="12373"/>
                  <a:pt x="16800" y="12307"/>
                </a:cubicBezTo>
                <a:cubicBezTo>
                  <a:pt x="16766" y="12275"/>
                  <a:pt x="16723" y="12258"/>
                  <a:pt x="16679" y="12258"/>
                </a:cubicBezTo>
                <a:close/>
                <a:moveTo>
                  <a:pt x="17465" y="12258"/>
                </a:moveTo>
                <a:cubicBezTo>
                  <a:pt x="17422" y="12258"/>
                  <a:pt x="17378" y="12275"/>
                  <a:pt x="17345" y="12307"/>
                </a:cubicBezTo>
                <a:cubicBezTo>
                  <a:pt x="17279" y="12373"/>
                  <a:pt x="17279" y="12479"/>
                  <a:pt x="17345" y="12545"/>
                </a:cubicBezTo>
                <a:cubicBezTo>
                  <a:pt x="17411" y="12611"/>
                  <a:pt x="17519" y="12611"/>
                  <a:pt x="17585" y="12545"/>
                </a:cubicBezTo>
                <a:cubicBezTo>
                  <a:pt x="17652" y="12479"/>
                  <a:pt x="17652" y="12373"/>
                  <a:pt x="17585" y="12307"/>
                </a:cubicBezTo>
                <a:cubicBezTo>
                  <a:pt x="17552" y="12275"/>
                  <a:pt x="17509" y="12258"/>
                  <a:pt x="17465" y="12258"/>
                </a:cubicBezTo>
                <a:close/>
                <a:moveTo>
                  <a:pt x="18252" y="12258"/>
                </a:moveTo>
                <a:cubicBezTo>
                  <a:pt x="18208" y="12258"/>
                  <a:pt x="18165" y="12275"/>
                  <a:pt x="18131" y="12307"/>
                </a:cubicBezTo>
                <a:cubicBezTo>
                  <a:pt x="18065" y="12373"/>
                  <a:pt x="18065" y="12479"/>
                  <a:pt x="18131" y="12545"/>
                </a:cubicBezTo>
                <a:cubicBezTo>
                  <a:pt x="18198" y="12611"/>
                  <a:pt x="18305" y="12611"/>
                  <a:pt x="18371" y="12545"/>
                </a:cubicBezTo>
                <a:cubicBezTo>
                  <a:pt x="18438" y="12479"/>
                  <a:pt x="18438" y="12373"/>
                  <a:pt x="18371" y="12307"/>
                </a:cubicBezTo>
                <a:cubicBezTo>
                  <a:pt x="18338" y="12275"/>
                  <a:pt x="18295" y="12258"/>
                  <a:pt x="18252" y="12258"/>
                </a:cubicBezTo>
                <a:close/>
                <a:moveTo>
                  <a:pt x="19037" y="12258"/>
                </a:moveTo>
                <a:cubicBezTo>
                  <a:pt x="18994" y="12258"/>
                  <a:pt x="18951" y="12275"/>
                  <a:pt x="18918" y="12307"/>
                </a:cubicBezTo>
                <a:cubicBezTo>
                  <a:pt x="18851" y="12373"/>
                  <a:pt x="18851" y="12479"/>
                  <a:pt x="18918" y="12545"/>
                </a:cubicBezTo>
                <a:cubicBezTo>
                  <a:pt x="18984" y="12611"/>
                  <a:pt x="19091" y="12611"/>
                  <a:pt x="19158" y="12545"/>
                </a:cubicBezTo>
                <a:cubicBezTo>
                  <a:pt x="19224" y="12479"/>
                  <a:pt x="19224" y="12373"/>
                  <a:pt x="19158" y="12307"/>
                </a:cubicBezTo>
                <a:cubicBezTo>
                  <a:pt x="19125" y="12275"/>
                  <a:pt x="19081" y="12258"/>
                  <a:pt x="19037" y="12258"/>
                </a:cubicBezTo>
                <a:close/>
                <a:moveTo>
                  <a:pt x="19824" y="12258"/>
                </a:moveTo>
                <a:cubicBezTo>
                  <a:pt x="19780" y="12258"/>
                  <a:pt x="19736" y="12275"/>
                  <a:pt x="19703" y="12307"/>
                </a:cubicBezTo>
                <a:cubicBezTo>
                  <a:pt x="19637" y="12373"/>
                  <a:pt x="19637" y="12479"/>
                  <a:pt x="19703" y="12545"/>
                </a:cubicBezTo>
                <a:cubicBezTo>
                  <a:pt x="19770" y="12611"/>
                  <a:pt x="19878" y="12611"/>
                  <a:pt x="19944" y="12545"/>
                </a:cubicBezTo>
                <a:cubicBezTo>
                  <a:pt x="20010" y="12479"/>
                  <a:pt x="20010" y="12373"/>
                  <a:pt x="19944" y="12307"/>
                </a:cubicBezTo>
                <a:cubicBezTo>
                  <a:pt x="19911" y="12275"/>
                  <a:pt x="19867" y="12258"/>
                  <a:pt x="19824" y="12258"/>
                </a:cubicBezTo>
                <a:close/>
                <a:moveTo>
                  <a:pt x="20610" y="12258"/>
                </a:moveTo>
                <a:cubicBezTo>
                  <a:pt x="20566" y="12258"/>
                  <a:pt x="20523" y="12275"/>
                  <a:pt x="20490" y="12307"/>
                </a:cubicBezTo>
                <a:cubicBezTo>
                  <a:pt x="20423" y="12373"/>
                  <a:pt x="20423" y="12479"/>
                  <a:pt x="20490" y="12545"/>
                </a:cubicBezTo>
                <a:cubicBezTo>
                  <a:pt x="20556" y="12611"/>
                  <a:pt x="20664" y="12611"/>
                  <a:pt x="20730" y="12545"/>
                </a:cubicBezTo>
                <a:cubicBezTo>
                  <a:pt x="20797" y="12479"/>
                  <a:pt x="20797" y="12373"/>
                  <a:pt x="20730" y="12307"/>
                </a:cubicBezTo>
                <a:cubicBezTo>
                  <a:pt x="20697" y="12275"/>
                  <a:pt x="20653" y="12258"/>
                  <a:pt x="20610" y="12258"/>
                </a:cubicBezTo>
                <a:close/>
                <a:moveTo>
                  <a:pt x="21396" y="12258"/>
                </a:moveTo>
                <a:cubicBezTo>
                  <a:pt x="21353" y="12258"/>
                  <a:pt x="21309" y="12275"/>
                  <a:pt x="21276" y="12307"/>
                </a:cubicBezTo>
                <a:cubicBezTo>
                  <a:pt x="21209" y="12373"/>
                  <a:pt x="21209" y="12479"/>
                  <a:pt x="21276" y="12545"/>
                </a:cubicBezTo>
                <a:cubicBezTo>
                  <a:pt x="21342" y="12611"/>
                  <a:pt x="21450" y="12611"/>
                  <a:pt x="21517" y="12545"/>
                </a:cubicBezTo>
                <a:cubicBezTo>
                  <a:pt x="21583" y="12479"/>
                  <a:pt x="21583" y="12373"/>
                  <a:pt x="21517" y="12307"/>
                </a:cubicBezTo>
                <a:cubicBezTo>
                  <a:pt x="21483" y="12275"/>
                  <a:pt x="21440" y="12258"/>
                  <a:pt x="21396" y="12258"/>
                </a:cubicBezTo>
                <a:close/>
                <a:moveTo>
                  <a:pt x="169" y="13075"/>
                </a:moveTo>
                <a:cubicBezTo>
                  <a:pt x="126" y="13075"/>
                  <a:pt x="83" y="13092"/>
                  <a:pt x="49" y="13125"/>
                </a:cubicBezTo>
                <a:cubicBezTo>
                  <a:pt x="-17" y="13190"/>
                  <a:pt x="-17" y="13297"/>
                  <a:pt x="49" y="13362"/>
                </a:cubicBezTo>
                <a:cubicBezTo>
                  <a:pt x="116" y="13428"/>
                  <a:pt x="223" y="13428"/>
                  <a:pt x="290" y="13362"/>
                </a:cubicBezTo>
                <a:cubicBezTo>
                  <a:pt x="356" y="13297"/>
                  <a:pt x="356" y="13190"/>
                  <a:pt x="290" y="13125"/>
                </a:cubicBezTo>
                <a:cubicBezTo>
                  <a:pt x="256" y="13092"/>
                  <a:pt x="213" y="13075"/>
                  <a:pt x="169" y="13075"/>
                </a:cubicBezTo>
                <a:close/>
                <a:moveTo>
                  <a:pt x="955" y="13075"/>
                </a:moveTo>
                <a:cubicBezTo>
                  <a:pt x="912" y="13075"/>
                  <a:pt x="869" y="13092"/>
                  <a:pt x="836" y="13125"/>
                </a:cubicBezTo>
                <a:cubicBezTo>
                  <a:pt x="769" y="13190"/>
                  <a:pt x="769" y="13297"/>
                  <a:pt x="836" y="13362"/>
                </a:cubicBezTo>
                <a:cubicBezTo>
                  <a:pt x="902" y="13428"/>
                  <a:pt x="1009" y="13428"/>
                  <a:pt x="1076" y="13362"/>
                </a:cubicBezTo>
                <a:cubicBezTo>
                  <a:pt x="1142" y="13297"/>
                  <a:pt x="1142" y="13190"/>
                  <a:pt x="1076" y="13125"/>
                </a:cubicBezTo>
                <a:cubicBezTo>
                  <a:pt x="1043" y="13092"/>
                  <a:pt x="999" y="13075"/>
                  <a:pt x="955" y="13075"/>
                </a:cubicBezTo>
                <a:close/>
                <a:moveTo>
                  <a:pt x="1742" y="13075"/>
                </a:moveTo>
                <a:cubicBezTo>
                  <a:pt x="1698" y="13075"/>
                  <a:pt x="1654" y="13092"/>
                  <a:pt x="1621" y="13125"/>
                </a:cubicBezTo>
                <a:cubicBezTo>
                  <a:pt x="1555" y="13190"/>
                  <a:pt x="1555" y="13297"/>
                  <a:pt x="1621" y="13362"/>
                </a:cubicBezTo>
                <a:cubicBezTo>
                  <a:pt x="1688" y="13428"/>
                  <a:pt x="1796" y="13428"/>
                  <a:pt x="1862" y="13362"/>
                </a:cubicBezTo>
                <a:cubicBezTo>
                  <a:pt x="1928" y="13297"/>
                  <a:pt x="1928" y="13190"/>
                  <a:pt x="1862" y="13125"/>
                </a:cubicBezTo>
                <a:cubicBezTo>
                  <a:pt x="1829" y="13092"/>
                  <a:pt x="1785" y="13075"/>
                  <a:pt x="1742" y="13075"/>
                </a:cubicBezTo>
                <a:close/>
                <a:moveTo>
                  <a:pt x="2528" y="13075"/>
                </a:moveTo>
                <a:cubicBezTo>
                  <a:pt x="2484" y="13075"/>
                  <a:pt x="2441" y="13092"/>
                  <a:pt x="2408" y="13125"/>
                </a:cubicBezTo>
                <a:cubicBezTo>
                  <a:pt x="2341" y="13190"/>
                  <a:pt x="2341" y="13297"/>
                  <a:pt x="2408" y="13362"/>
                </a:cubicBezTo>
                <a:cubicBezTo>
                  <a:pt x="2474" y="13428"/>
                  <a:pt x="2582" y="13428"/>
                  <a:pt x="2648" y="13362"/>
                </a:cubicBezTo>
                <a:cubicBezTo>
                  <a:pt x="2715" y="13297"/>
                  <a:pt x="2715" y="13190"/>
                  <a:pt x="2648" y="13125"/>
                </a:cubicBezTo>
                <a:cubicBezTo>
                  <a:pt x="2615" y="13092"/>
                  <a:pt x="2571" y="13075"/>
                  <a:pt x="2528" y="13075"/>
                </a:cubicBezTo>
                <a:close/>
                <a:moveTo>
                  <a:pt x="3314" y="13075"/>
                </a:moveTo>
                <a:cubicBezTo>
                  <a:pt x="3271" y="13075"/>
                  <a:pt x="3227" y="13092"/>
                  <a:pt x="3194" y="13125"/>
                </a:cubicBezTo>
                <a:cubicBezTo>
                  <a:pt x="3127" y="13190"/>
                  <a:pt x="3127" y="13297"/>
                  <a:pt x="3194" y="13362"/>
                </a:cubicBezTo>
                <a:cubicBezTo>
                  <a:pt x="3260" y="13428"/>
                  <a:pt x="3368" y="13428"/>
                  <a:pt x="3434" y="13362"/>
                </a:cubicBezTo>
                <a:cubicBezTo>
                  <a:pt x="3500" y="13297"/>
                  <a:pt x="3500" y="13190"/>
                  <a:pt x="3434" y="13125"/>
                </a:cubicBezTo>
                <a:cubicBezTo>
                  <a:pt x="3401" y="13092"/>
                  <a:pt x="3358" y="13075"/>
                  <a:pt x="3314" y="13075"/>
                </a:cubicBezTo>
                <a:close/>
                <a:moveTo>
                  <a:pt x="4101" y="13075"/>
                </a:moveTo>
                <a:cubicBezTo>
                  <a:pt x="4057" y="13075"/>
                  <a:pt x="4013" y="13092"/>
                  <a:pt x="3980" y="13125"/>
                </a:cubicBezTo>
                <a:cubicBezTo>
                  <a:pt x="3914" y="13190"/>
                  <a:pt x="3914" y="13297"/>
                  <a:pt x="3980" y="13362"/>
                </a:cubicBezTo>
                <a:cubicBezTo>
                  <a:pt x="4047" y="13428"/>
                  <a:pt x="4154" y="13428"/>
                  <a:pt x="4220" y="13362"/>
                </a:cubicBezTo>
                <a:cubicBezTo>
                  <a:pt x="4287" y="13297"/>
                  <a:pt x="4287" y="13190"/>
                  <a:pt x="4220" y="13125"/>
                </a:cubicBezTo>
                <a:cubicBezTo>
                  <a:pt x="4187" y="13092"/>
                  <a:pt x="4144" y="13075"/>
                  <a:pt x="4101" y="13075"/>
                </a:cubicBezTo>
                <a:close/>
                <a:moveTo>
                  <a:pt x="4886" y="13075"/>
                </a:moveTo>
                <a:cubicBezTo>
                  <a:pt x="4843" y="13075"/>
                  <a:pt x="4800" y="13092"/>
                  <a:pt x="4766" y="13125"/>
                </a:cubicBezTo>
                <a:cubicBezTo>
                  <a:pt x="4700" y="13190"/>
                  <a:pt x="4700" y="13297"/>
                  <a:pt x="4766" y="13362"/>
                </a:cubicBezTo>
                <a:cubicBezTo>
                  <a:pt x="4833" y="13428"/>
                  <a:pt x="4940" y="13428"/>
                  <a:pt x="5007" y="13362"/>
                </a:cubicBezTo>
                <a:cubicBezTo>
                  <a:pt x="5073" y="13297"/>
                  <a:pt x="5073" y="13190"/>
                  <a:pt x="5007" y="13125"/>
                </a:cubicBezTo>
                <a:cubicBezTo>
                  <a:pt x="4973" y="13092"/>
                  <a:pt x="4930" y="13075"/>
                  <a:pt x="4886" y="13075"/>
                </a:cubicBezTo>
                <a:close/>
                <a:moveTo>
                  <a:pt x="5672" y="13075"/>
                </a:moveTo>
                <a:cubicBezTo>
                  <a:pt x="5629" y="13075"/>
                  <a:pt x="5586" y="13092"/>
                  <a:pt x="5553" y="13125"/>
                </a:cubicBezTo>
                <a:cubicBezTo>
                  <a:pt x="5486" y="13190"/>
                  <a:pt x="5486" y="13297"/>
                  <a:pt x="5553" y="13362"/>
                </a:cubicBezTo>
                <a:cubicBezTo>
                  <a:pt x="5619" y="13428"/>
                  <a:pt x="5726" y="13428"/>
                  <a:pt x="5793" y="13362"/>
                </a:cubicBezTo>
                <a:cubicBezTo>
                  <a:pt x="5859" y="13297"/>
                  <a:pt x="5859" y="13190"/>
                  <a:pt x="5793" y="13125"/>
                </a:cubicBezTo>
                <a:cubicBezTo>
                  <a:pt x="5760" y="13092"/>
                  <a:pt x="5716" y="13075"/>
                  <a:pt x="5672" y="13075"/>
                </a:cubicBezTo>
                <a:close/>
                <a:moveTo>
                  <a:pt x="6459" y="13075"/>
                </a:moveTo>
                <a:cubicBezTo>
                  <a:pt x="6415" y="13075"/>
                  <a:pt x="6372" y="13092"/>
                  <a:pt x="6338" y="13125"/>
                </a:cubicBezTo>
                <a:cubicBezTo>
                  <a:pt x="6272" y="13190"/>
                  <a:pt x="6272" y="13297"/>
                  <a:pt x="6338" y="13362"/>
                </a:cubicBezTo>
                <a:cubicBezTo>
                  <a:pt x="6405" y="13428"/>
                  <a:pt x="6513" y="13428"/>
                  <a:pt x="6579" y="13362"/>
                </a:cubicBezTo>
                <a:cubicBezTo>
                  <a:pt x="6646" y="13297"/>
                  <a:pt x="6646" y="13190"/>
                  <a:pt x="6579" y="13125"/>
                </a:cubicBezTo>
                <a:cubicBezTo>
                  <a:pt x="6546" y="13092"/>
                  <a:pt x="6502" y="13075"/>
                  <a:pt x="6459" y="13075"/>
                </a:cubicBezTo>
                <a:close/>
                <a:moveTo>
                  <a:pt x="7245" y="13075"/>
                </a:moveTo>
                <a:cubicBezTo>
                  <a:pt x="7202" y="13075"/>
                  <a:pt x="7158" y="13092"/>
                  <a:pt x="7125" y="13125"/>
                </a:cubicBezTo>
                <a:cubicBezTo>
                  <a:pt x="7058" y="13190"/>
                  <a:pt x="7058" y="13297"/>
                  <a:pt x="7125" y="13362"/>
                </a:cubicBezTo>
                <a:cubicBezTo>
                  <a:pt x="7191" y="13428"/>
                  <a:pt x="7299" y="13428"/>
                  <a:pt x="7365" y="13362"/>
                </a:cubicBezTo>
                <a:cubicBezTo>
                  <a:pt x="7432" y="13297"/>
                  <a:pt x="7432" y="13190"/>
                  <a:pt x="7365" y="13125"/>
                </a:cubicBezTo>
                <a:cubicBezTo>
                  <a:pt x="7332" y="13092"/>
                  <a:pt x="7289" y="13075"/>
                  <a:pt x="7245" y="13075"/>
                </a:cubicBezTo>
                <a:close/>
                <a:moveTo>
                  <a:pt x="8031" y="13075"/>
                </a:moveTo>
                <a:cubicBezTo>
                  <a:pt x="7988" y="13075"/>
                  <a:pt x="7944" y="13092"/>
                  <a:pt x="7911" y="13125"/>
                </a:cubicBezTo>
                <a:cubicBezTo>
                  <a:pt x="7845" y="13190"/>
                  <a:pt x="7845" y="13297"/>
                  <a:pt x="7911" y="13362"/>
                </a:cubicBezTo>
                <a:cubicBezTo>
                  <a:pt x="7977" y="13428"/>
                  <a:pt x="8085" y="13428"/>
                  <a:pt x="8151" y="13362"/>
                </a:cubicBezTo>
                <a:cubicBezTo>
                  <a:pt x="8217" y="13297"/>
                  <a:pt x="8217" y="13190"/>
                  <a:pt x="8151" y="13125"/>
                </a:cubicBezTo>
                <a:cubicBezTo>
                  <a:pt x="8118" y="13092"/>
                  <a:pt x="8075" y="13075"/>
                  <a:pt x="8031" y="13075"/>
                </a:cubicBezTo>
                <a:close/>
                <a:moveTo>
                  <a:pt x="8818" y="13075"/>
                </a:moveTo>
                <a:cubicBezTo>
                  <a:pt x="8774" y="13075"/>
                  <a:pt x="8730" y="13092"/>
                  <a:pt x="8697" y="13125"/>
                </a:cubicBezTo>
                <a:cubicBezTo>
                  <a:pt x="8631" y="13190"/>
                  <a:pt x="8631" y="13297"/>
                  <a:pt x="8697" y="13362"/>
                </a:cubicBezTo>
                <a:cubicBezTo>
                  <a:pt x="8764" y="13428"/>
                  <a:pt x="8871" y="13428"/>
                  <a:pt x="8937" y="13362"/>
                </a:cubicBezTo>
                <a:cubicBezTo>
                  <a:pt x="9004" y="13297"/>
                  <a:pt x="9004" y="13190"/>
                  <a:pt x="8937" y="13125"/>
                </a:cubicBezTo>
                <a:cubicBezTo>
                  <a:pt x="8904" y="13092"/>
                  <a:pt x="8861" y="13075"/>
                  <a:pt x="8818" y="13075"/>
                </a:cubicBezTo>
                <a:close/>
                <a:moveTo>
                  <a:pt x="9603" y="13075"/>
                </a:moveTo>
                <a:cubicBezTo>
                  <a:pt x="9560" y="13075"/>
                  <a:pt x="9517" y="13092"/>
                  <a:pt x="9483" y="13125"/>
                </a:cubicBezTo>
                <a:cubicBezTo>
                  <a:pt x="9417" y="13190"/>
                  <a:pt x="9417" y="13297"/>
                  <a:pt x="9483" y="13362"/>
                </a:cubicBezTo>
                <a:cubicBezTo>
                  <a:pt x="9550" y="13428"/>
                  <a:pt x="9657" y="13428"/>
                  <a:pt x="9724" y="13362"/>
                </a:cubicBezTo>
                <a:cubicBezTo>
                  <a:pt x="9790" y="13297"/>
                  <a:pt x="9790" y="13190"/>
                  <a:pt x="9724" y="13125"/>
                </a:cubicBezTo>
                <a:cubicBezTo>
                  <a:pt x="9690" y="13092"/>
                  <a:pt x="9647" y="13075"/>
                  <a:pt x="9603" y="13075"/>
                </a:cubicBezTo>
                <a:close/>
                <a:moveTo>
                  <a:pt x="10390" y="13075"/>
                </a:moveTo>
                <a:cubicBezTo>
                  <a:pt x="10346" y="13075"/>
                  <a:pt x="10303" y="13092"/>
                  <a:pt x="10270" y="13125"/>
                </a:cubicBezTo>
                <a:cubicBezTo>
                  <a:pt x="10203" y="13190"/>
                  <a:pt x="10203" y="13297"/>
                  <a:pt x="10270" y="13362"/>
                </a:cubicBezTo>
                <a:cubicBezTo>
                  <a:pt x="10336" y="13428"/>
                  <a:pt x="10444" y="13428"/>
                  <a:pt x="10510" y="13362"/>
                </a:cubicBezTo>
                <a:cubicBezTo>
                  <a:pt x="10576" y="13297"/>
                  <a:pt x="10576" y="13190"/>
                  <a:pt x="10510" y="13125"/>
                </a:cubicBezTo>
                <a:cubicBezTo>
                  <a:pt x="10477" y="13092"/>
                  <a:pt x="10433" y="13075"/>
                  <a:pt x="10390" y="13075"/>
                </a:cubicBezTo>
                <a:close/>
                <a:moveTo>
                  <a:pt x="11176" y="13075"/>
                </a:moveTo>
                <a:cubicBezTo>
                  <a:pt x="11132" y="13075"/>
                  <a:pt x="11089" y="13092"/>
                  <a:pt x="11055" y="13125"/>
                </a:cubicBezTo>
                <a:cubicBezTo>
                  <a:pt x="10989" y="13190"/>
                  <a:pt x="10989" y="13297"/>
                  <a:pt x="11055" y="13362"/>
                </a:cubicBezTo>
                <a:cubicBezTo>
                  <a:pt x="11122" y="13428"/>
                  <a:pt x="11230" y="13428"/>
                  <a:pt x="11296" y="13362"/>
                </a:cubicBezTo>
                <a:cubicBezTo>
                  <a:pt x="11363" y="13297"/>
                  <a:pt x="11363" y="13190"/>
                  <a:pt x="11296" y="13125"/>
                </a:cubicBezTo>
                <a:cubicBezTo>
                  <a:pt x="11263" y="13092"/>
                  <a:pt x="11219" y="13075"/>
                  <a:pt x="11176" y="13075"/>
                </a:cubicBezTo>
                <a:close/>
                <a:moveTo>
                  <a:pt x="11962" y="13075"/>
                </a:moveTo>
                <a:cubicBezTo>
                  <a:pt x="11919" y="13075"/>
                  <a:pt x="11875" y="13092"/>
                  <a:pt x="11842" y="13125"/>
                </a:cubicBezTo>
                <a:cubicBezTo>
                  <a:pt x="11775" y="13190"/>
                  <a:pt x="11775" y="13297"/>
                  <a:pt x="11842" y="13362"/>
                </a:cubicBezTo>
                <a:cubicBezTo>
                  <a:pt x="11908" y="13428"/>
                  <a:pt x="12016" y="13428"/>
                  <a:pt x="12083" y="13362"/>
                </a:cubicBezTo>
                <a:cubicBezTo>
                  <a:pt x="12149" y="13297"/>
                  <a:pt x="12149" y="13190"/>
                  <a:pt x="12083" y="13125"/>
                </a:cubicBezTo>
                <a:cubicBezTo>
                  <a:pt x="12049" y="13092"/>
                  <a:pt x="12006" y="13075"/>
                  <a:pt x="11962" y="13075"/>
                </a:cubicBezTo>
                <a:close/>
                <a:moveTo>
                  <a:pt x="12748" y="13075"/>
                </a:moveTo>
                <a:cubicBezTo>
                  <a:pt x="12705" y="13075"/>
                  <a:pt x="12661" y="13092"/>
                  <a:pt x="12628" y="13125"/>
                </a:cubicBezTo>
                <a:cubicBezTo>
                  <a:pt x="12562" y="13190"/>
                  <a:pt x="12562" y="13297"/>
                  <a:pt x="12628" y="13362"/>
                </a:cubicBezTo>
                <a:cubicBezTo>
                  <a:pt x="12694" y="13428"/>
                  <a:pt x="12802" y="13428"/>
                  <a:pt x="12868" y="13362"/>
                </a:cubicBezTo>
                <a:cubicBezTo>
                  <a:pt x="12935" y="13297"/>
                  <a:pt x="12935" y="13190"/>
                  <a:pt x="12868" y="13125"/>
                </a:cubicBezTo>
                <a:cubicBezTo>
                  <a:pt x="12835" y="13092"/>
                  <a:pt x="12792" y="13075"/>
                  <a:pt x="12748" y="13075"/>
                </a:cubicBezTo>
                <a:close/>
                <a:moveTo>
                  <a:pt x="13535" y="13075"/>
                </a:moveTo>
                <a:cubicBezTo>
                  <a:pt x="13491" y="13075"/>
                  <a:pt x="13447" y="13092"/>
                  <a:pt x="13414" y="13125"/>
                </a:cubicBezTo>
                <a:cubicBezTo>
                  <a:pt x="13348" y="13190"/>
                  <a:pt x="13348" y="13297"/>
                  <a:pt x="13414" y="13362"/>
                </a:cubicBezTo>
                <a:cubicBezTo>
                  <a:pt x="13481" y="13428"/>
                  <a:pt x="13588" y="13428"/>
                  <a:pt x="13654" y="13362"/>
                </a:cubicBezTo>
                <a:cubicBezTo>
                  <a:pt x="13721" y="13297"/>
                  <a:pt x="13721" y="13190"/>
                  <a:pt x="13654" y="13125"/>
                </a:cubicBezTo>
                <a:cubicBezTo>
                  <a:pt x="13621" y="13092"/>
                  <a:pt x="13578" y="13075"/>
                  <a:pt x="13535" y="13075"/>
                </a:cubicBezTo>
                <a:close/>
                <a:moveTo>
                  <a:pt x="14320" y="13075"/>
                </a:moveTo>
                <a:cubicBezTo>
                  <a:pt x="14277" y="13075"/>
                  <a:pt x="14234" y="13092"/>
                  <a:pt x="14201" y="13125"/>
                </a:cubicBezTo>
                <a:cubicBezTo>
                  <a:pt x="14134" y="13190"/>
                  <a:pt x="14134" y="13297"/>
                  <a:pt x="14201" y="13362"/>
                </a:cubicBezTo>
                <a:cubicBezTo>
                  <a:pt x="14267" y="13428"/>
                  <a:pt x="14374" y="13428"/>
                  <a:pt x="14441" y="13362"/>
                </a:cubicBezTo>
                <a:cubicBezTo>
                  <a:pt x="14507" y="13297"/>
                  <a:pt x="14507" y="13190"/>
                  <a:pt x="14441" y="13125"/>
                </a:cubicBezTo>
                <a:cubicBezTo>
                  <a:pt x="14408" y="13092"/>
                  <a:pt x="14364" y="13075"/>
                  <a:pt x="14320" y="13075"/>
                </a:cubicBezTo>
                <a:close/>
                <a:moveTo>
                  <a:pt x="15107" y="13075"/>
                </a:moveTo>
                <a:cubicBezTo>
                  <a:pt x="15063" y="13075"/>
                  <a:pt x="15019" y="13092"/>
                  <a:pt x="14986" y="13125"/>
                </a:cubicBezTo>
                <a:cubicBezTo>
                  <a:pt x="14920" y="13190"/>
                  <a:pt x="14920" y="13297"/>
                  <a:pt x="14986" y="13362"/>
                </a:cubicBezTo>
                <a:cubicBezTo>
                  <a:pt x="15053" y="13428"/>
                  <a:pt x="15161" y="13428"/>
                  <a:pt x="15227" y="13362"/>
                </a:cubicBezTo>
                <a:cubicBezTo>
                  <a:pt x="15293" y="13297"/>
                  <a:pt x="15293" y="13190"/>
                  <a:pt x="15227" y="13125"/>
                </a:cubicBezTo>
                <a:cubicBezTo>
                  <a:pt x="15194" y="13092"/>
                  <a:pt x="15150" y="13075"/>
                  <a:pt x="15107" y="13075"/>
                </a:cubicBezTo>
                <a:close/>
                <a:moveTo>
                  <a:pt x="15893" y="13075"/>
                </a:moveTo>
                <a:cubicBezTo>
                  <a:pt x="15849" y="13075"/>
                  <a:pt x="15806" y="13092"/>
                  <a:pt x="15772" y="13125"/>
                </a:cubicBezTo>
                <a:cubicBezTo>
                  <a:pt x="15706" y="13190"/>
                  <a:pt x="15706" y="13297"/>
                  <a:pt x="15772" y="13362"/>
                </a:cubicBezTo>
                <a:cubicBezTo>
                  <a:pt x="15839" y="13428"/>
                  <a:pt x="15947" y="13428"/>
                  <a:pt x="16013" y="13362"/>
                </a:cubicBezTo>
                <a:cubicBezTo>
                  <a:pt x="16080" y="13297"/>
                  <a:pt x="16080" y="13190"/>
                  <a:pt x="16013" y="13125"/>
                </a:cubicBezTo>
                <a:cubicBezTo>
                  <a:pt x="15980" y="13092"/>
                  <a:pt x="15936" y="13075"/>
                  <a:pt x="15893" y="13075"/>
                </a:cubicBezTo>
                <a:close/>
                <a:moveTo>
                  <a:pt x="16679" y="13075"/>
                </a:moveTo>
                <a:cubicBezTo>
                  <a:pt x="16636" y="13075"/>
                  <a:pt x="16592" y="13092"/>
                  <a:pt x="16559" y="13125"/>
                </a:cubicBezTo>
                <a:cubicBezTo>
                  <a:pt x="16492" y="13190"/>
                  <a:pt x="16492" y="13297"/>
                  <a:pt x="16559" y="13362"/>
                </a:cubicBezTo>
                <a:cubicBezTo>
                  <a:pt x="16625" y="13428"/>
                  <a:pt x="16733" y="13428"/>
                  <a:pt x="16800" y="13362"/>
                </a:cubicBezTo>
                <a:cubicBezTo>
                  <a:pt x="16866" y="13297"/>
                  <a:pt x="16866" y="13190"/>
                  <a:pt x="16800" y="13125"/>
                </a:cubicBezTo>
                <a:cubicBezTo>
                  <a:pt x="16766" y="13092"/>
                  <a:pt x="16723" y="13075"/>
                  <a:pt x="16679" y="13075"/>
                </a:cubicBezTo>
                <a:close/>
                <a:moveTo>
                  <a:pt x="17465" y="13075"/>
                </a:moveTo>
                <a:cubicBezTo>
                  <a:pt x="17422" y="13075"/>
                  <a:pt x="17378" y="13092"/>
                  <a:pt x="17345" y="13125"/>
                </a:cubicBezTo>
                <a:cubicBezTo>
                  <a:pt x="17279" y="13190"/>
                  <a:pt x="17279" y="13297"/>
                  <a:pt x="17345" y="13362"/>
                </a:cubicBezTo>
                <a:cubicBezTo>
                  <a:pt x="17411" y="13428"/>
                  <a:pt x="17519" y="13428"/>
                  <a:pt x="17585" y="13362"/>
                </a:cubicBezTo>
                <a:cubicBezTo>
                  <a:pt x="17652" y="13297"/>
                  <a:pt x="17652" y="13190"/>
                  <a:pt x="17585" y="13125"/>
                </a:cubicBezTo>
                <a:cubicBezTo>
                  <a:pt x="17552" y="13092"/>
                  <a:pt x="17509" y="13075"/>
                  <a:pt x="17465" y="13075"/>
                </a:cubicBezTo>
                <a:close/>
                <a:moveTo>
                  <a:pt x="18252" y="13075"/>
                </a:moveTo>
                <a:cubicBezTo>
                  <a:pt x="18208" y="13075"/>
                  <a:pt x="18165" y="13092"/>
                  <a:pt x="18131" y="13125"/>
                </a:cubicBezTo>
                <a:cubicBezTo>
                  <a:pt x="18065" y="13190"/>
                  <a:pt x="18065" y="13297"/>
                  <a:pt x="18131" y="13362"/>
                </a:cubicBezTo>
                <a:cubicBezTo>
                  <a:pt x="18198" y="13428"/>
                  <a:pt x="18305" y="13428"/>
                  <a:pt x="18371" y="13362"/>
                </a:cubicBezTo>
                <a:cubicBezTo>
                  <a:pt x="18438" y="13297"/>
                  <a:pt x="18438" y="13190"/>
                  <a:pt x="18371" y="13125"/>
                </a:cubicBezTo>
                <a:cubicBezTo>
                  <a:pt x="18338" y="13092"/>
                  <a:pt x="18295" y="13075"/>
                  <a:pt x="18252" y="13075"/>
                </a:cubicBezTo>
                <a:close/>
                <a:moveTo>
                  <a:pt x="19037" y="13075"/>
                </a:moveTo>
                <a:cubicBezTo>
                  <a:pt x="18994" y="13075"/>
                  <a:pt x="18951" y="13092"/>
                  <a:pt x="18918" y="13125"/>
                </a:cubicBezTo>
                <a:cubicBezTo>
                  <a:pt x="18851" y="13190"/>
                  <a:pt x="18851" y="13297"/>
                  <a:pt x="18918" y="13362"/>
                </a:cubicBezTo>
                <a:cubicBezTo>
                  <a:pt x="18984" y="13428"/>
                  <a:pt x="19091" y="13428"/>
                  <a:pt x="19158" y="13362"/>
                </a:cubicBezTo>
                <a:cubicBezTo>
                  <a:pt x="19224" y="13297"/>
                  <a:pt x="19224" y="13190"/>
                  <a:pt x="19158" y="13125"/>
                </a:cubicBezTo>
                <a:cubicBezTo>
                  <a:pt x="19125" y="13092"/>
                  <a:pt x="19081" y="13075"/>
                  <a:pt x="19037" y="13075"/>
                </a:cubicBezTo>
                <a:close/>
                <a:moveTo>
                  <a:pt x="19824" y="13075"/>
                </a:moveTo>
                <a:cubicBezTo>
                  <a:pt x="19780" y="13075"/>
                  <a:pt x="19736" y="13092"/>
                  <a:pt x="19703" y="13125"/>
                </a:cubicBezTo>
                <a:cubicBezTo>
                  <a:pt x="19637" y="13190"/>
                  <a:pt x="19637" y="13297"/>
                  <a:pt x="19703" y="13362"/>
                </a:cubicBezTo>
                <a:cubicBezTo>
                  <a:pt x="19770" y="13428"/>
                  <a:pt x="19878" y="13428"/>
                  <a:pt x="19944" y="13362"/>
                </a:cubicBezTo>
                <a:cubicBezTo>
                  <a:pt x="20010" y="13297"/>
                  <a:pt x="20010" y="13190"/>
                  <a:pt x="19944" y="13125"/>
                </a:cubicBezTo>
                <a:cubicBezTo>
                  <a:pt x="19911" y="13092"/>
                  <a:pt x="19867" y="13075"/>
                  <a:pt x="19824" y="13075"/>
                </a:cubicBezTo>
                <a:close/>
                <a:moveTo>
                  <a:pt x="20610" y="13075"/>
                </a:moveTo>
                <a:cubicBezTo>
                  <a:pt x="20566" y="13075"/>
                  <a:pt x="20523" y="13092"/>
                  <a:pt x="20490" y="13125"/>
                </a:cubicBezTo>
                <a:cubicBezTo>
                  <a:pt x="20423" y="13190"/>
                  <a:pt x="20423" y="13297"/>
                  <a:pt x="20490" y="13362"/>
                </a:cubicBezTo>
                <a:cubicBezTo>
                  <a:pt x="20556" y="13428"/>
                  <a:pt x="20664" y="13428"/>
                  <a:pt x="20730" y="13362"/>
                </a:cubicBezTo>
                <a:cubicBezTo>
                  <a:pt x="20797" y="13297"/>
                  <a:pt x="20797" y="13190"/>
                  <a:pt x="20730" y="13125"/>
                </a:cubicBezTo>
                <a:cubicBezTo>
                  <a:pt x="20697" y="13092"/>
                  <a:pt x="20653" y="13075"/>
                  <a:pt x="20610" y="13075"/>
                </a:cubicBezTo>
                <a:close/>
                <a:moveTo>
                  <a:pt x="21396" y="13075"/>
                </a:moveTo>
                <a:cubicBezTo>
                  <a:pt x="21353" y="13075"/>
                  <a:pt x="21309" y="13092"/>
                  <a:pt x="21276" y="13125"/>
                </a:cubicBezTo>
                <a:cubicBezTo>
                  <a:pt x="21209" y="13190"/>
                  <a:pt x="21209" y="13297"/>
                  <a:pt x="21276" y="13362"/>
                </a:cubicBezTo>
                <a:cubicBezTo>
                  <a:pt x="21342" y="13428"/>
                  <a:pt x="21450" y="13428"/>
                  <a:pt x="21517" y="13362"/>
                </a:cubicBezTo>
                <a:cubicBezTo>
                  <a:pt x="21583" y="13297"/>
                  <a:pt x="21583" y="13190"/>
                  <a:pt x="21517" y="13125"/>
                </a:cubicBezTo>
                <a:cubicBezTo>
                  <a:pt x="21483" y="13092"/>
                  <a:pt x="21440" y="13075"/>
                  <a:pt x="21396" y="13075"/>
                </a:cubicBezTo>
                <a:close/>
                <a:moveTo>
                  <a:pt x="169" y="13892"/>
                </a:moveTo>
                <a:cubicBezTo>
                  <a:pt x="126" y="13892"/>
                  <a:pt x="83" y="13909"/>
                  <a:pt x="49" y="13942"/>
                </a:cubicBezTo>
                <a:cubicBezTo>
                  <a:pt x="-17" y="14007"/>
                  <a:pt x="-17" y="14114"/>
                  <a:pt x="49" y="14179"/>
                </a:cubicBezTo>
                <a:cubicBezTo>
                  <a:pt x="116" y="14245"/>
                  <a:pt x="223" y="14245"/>
                  <a:pt x="290" y="14179"/>
                </a:cubicBezTo>
                <a:cubicBezTo>
                  <a:pt x="356" y="14114"/>
                  <a:pt x="356" y="14007"/>
                  <a:pt x="290" y="13942"/>
                </a:cubicBezTo>
                <a:cubicBezTo>
                  <a:pt x="256" y="13909"/>
                  <a:pt x="213" y="13892"/>
                  <a:pt x="169" y="13892"/>
                </a:cubicBezTo>
                <a:close/>
                <a:moveTo>
                  <a:pt x="955" y="13892"/>
                </a:moveTo>
                <a:cubicBezTo>
                  <a:pt x="912" y="13892"/>
                  <a:pt x="869" y="13909"/>
                  <a:pt x="836" y="13942"/>
                </a:cubicBezTo>
                <a:cubicBezTo>
                  <a:pt x="769" y="14007"/>
                  <a:pt x="769" y="14114"/>
                  <a:pt x="836" y="14179"/>
                </a:cubicBezTo>
                <a:cubicBezTo>
                  <a:pt x="902" y="14245"/>
                  <a:pt x="1009" y="14245"/>
                  <a:pt x="1076" y="14179"/>
                </a:cubicBezTo>
                <a:cubicBezTo>
                  <a:pt x="1142" y="14114"/>
                  <a:pt x="1142" y="14007"/>
                  <a:pt x="1076" y="13942"/>
                </a:cubicBezTo>
                <a:cubicBezTo>
                  <a:pt x="1043" y="13909"/>
                  <a:pt x="999" y="13892"/>
                  <a:pt x="955" y="13892"/>
                </a:cubicBezTo>
                <a:close/>
                <a:moveTo>
                  <a:pt x="1742" y="13892"/>
                </a:moveTo>
                <a:cubicBezTo>
                  <a:pt x="1698" y="13892"/>
                  <a:pt x="1654" y="13909"/>
                  <a:pt x="1621" y="13942"/>
                </a:cubicBezTo>
                <a:cubicBezTo>
                  <a:pt x="1555" y="14007"/>
                  <a:pt x="1555" y="14114"/>
                  <a:pt x="1621" y="14179"/>
                </a:cubicBezTo>
                <a:cubicBezTo>
                  <a:pt x="1688" y="14245"/>
                  <a:pt x="1796" y="14245"/>
                  <a:pt x="1862" y="14179"/>
                </a:cubicBezTo>
                <a:cubicBezTo>
                  <a:pt x="1928" y="14114"/>
                  <a:pt x="1928" y="14007"/>
                  <a:pt x="1862" y="13942"/>
                </a:cubicBezTo>
                <a:cubicBezTo>
                  <a:pt x="1829" y="13909"/>
                  <a:pt x="1785" y="13892"/>
                  <a:pt x="1742" y="13892"/>
                </a:cubicBezTo>
                <a:close/>
                <a:moveTo>
                  <a:pt x="2528" y="13892"/>
                </a:moveTo>
                <a:cubicBezTo>
                  <a:pt x="2484" y="13892"/>
                  <a:pt x="2441" y="13909"/>
                  <a:pt x="2408" y="13942"/>
                </a:cubicBezTo>
                <a:cubicBezTo>
                  <a:pt x="2341" y="14007"/>
                  <a:pt x="2341" y="14114"/>
                  <a:pt x="2408" y="14179"/>
                </a:cubicBezTo>
                <a:cubicBezTo>
                  <a:pt x="2474" y="14245"/>
                  <a:pt x="2582" y="14245"/>
                  <a:pt x="2648" y="14179"/>
                </a:cubicBezTo>
                <a:cubicBezTo>
                  <a:pt x="2715" y="14114"/>
                  <a:pt x="2715" y="14007"/>
                  <a:pt x="2648" y="13942"/>
                </a:cubicBezTo>
                <a:cubicBezTo>
                  <a:pt x="2615" y="13909"/>
                  <a:pt x="2571" y="13892"/>
                  <a:pt x="2528" y="13892"/>
                </a:cubicBezTo>
                <a:close/>
                <a:moveTo>
                  <a:pt x="3314" y="13892"/>
                </a:moveTo>
                <a:cubicBezTo>
                  <a:pt x="3271" y="13892"/>
                  <a:pt x="3227" y="13909"/>
                  <a:pt x="3194" y="13942"/>
                </a:cubicBezTo>
                <a:cubicBezTo>
                  <a:pt x="3127" y="14007"/>
                  <a:pt x="3127" y="14114"/>
                  <a:pt x="3194" y="14179"/>
                </a:cubicBezTo>
                <a:cubicBezTo>
                  <a:pt x="3260" y="14245"/>
                  <a:pt x="3368" y="14245"/>
                  <a:pt x="3434" y="14179"/>
                </a:cubicBezTo>
                <a:cubicBezTo>
                  <a:pt x="3500" y="14114"/>
                  <a:pt x="3500" y="14007"/>
                  <a:pt x="3434" y="13942"/>
                </a:cubicBezTo>
                <a:cubicBezTo>
                  <a:pt x="3401" y="13909"/>
                  <a:pt x="3358" y="13892"/>
                  <a:pt x="3314" y="13892"/>
                </a:cubicBezTo>
                <a:close/>
                <a:moveTo>
                  <a:pt x="4101" y="13892"/>
                </a:moveTo>
                <a:cubicBezTo>
                  <a:pt x="4057" y="13892"/>
                  <a:pt x="4013" y="13909"/>
                  <a:pt x="3980" y="13942"/>
                </a:cubicBezTo>
                <a:cubicBezTo>
                  <a:pt x="3914" y="14007"/>
                  <a:pt x="3914" y="14114"/>
                  <a:pt x="3980" y="14179"/>
                </a:cubicBezTo>
                <a:cubicBezTo>
                  <a:pt x="4047" y="14245"/>
                  <a:pt x="4154" y="14245"/>
                  <a:pt x="4220" y="14179"/>
                </a:cubicBezTo>
                <a:cubicBezTo>
                  <a:pt x="4287" y="14114"/>
                  <a:pt x="4287" y="14007"/>
                  <a:pt x="4220" y="13942"/>
                </a:cubicBezTo>
                <a:cubicBezTo>
                  <a:pt x="4187" y="13909"/>
                  <a:pt x="4144" y="13892"/>
                  <a:pt x="4101" y="13892"/>
                </a:cubicBezTo>
                <a:close/>
                <a:moveTo>
                  <a:pt x="4886" y="13892"/>
                </a:moveTo>
                <a:cubicBezTo>
                  <a:pt x="4843" y="13892"/>
                  <a:pt x="4800" y="13909"/>
                  <a:pt x="4766" y="13942"/>
                </a:cubicBezTo>
                <a:cubicBezTo>
                  <a:pt x="4700" y="14007"/>
                  <a:pt x="4700" y="14114"/>
                  <a:pt x="4766" y="14179"/>
                </a:cubicBezTo>
                <a:cubicBezTo>
                  <a:pt x="4833" y="14245"/>
                  <a:pt x="4940" y="14245"/>
                  <a:pt x="5007" y="14179"/>
                </a:cubicBezTo>
                <a:cubicBezTo>
                  <a:pt x="5073" y="14114"/>
                  <a:pt x="5073" y="14007"/>
                  <a:pt x="5007" y="13942"/>
                </a:cubicBezTo>
                <a:cubicBezTo>
                  <a:pt x="4973" y="13909"/>
                  <a:pt x="4930" y="13892"/>
                  <a:pt x="4886" y="13892"/>
                </a:cubicBezTo>
                <a:close/>
                <a:moveTo>
                  <a:pt x="5672" y="13892"/>
                </a:moveTo>
                <a:cubicBezTo>
                  <a:pt x="5629" y="13892"/>
                  <a:pt x="5586" y="13909"/>
                  <a:pt x="5553" y="13942"/>
                </a:cubicBezTo>
                <a:cubicBezTo>
                  <a:pt x="5486" y="14007"/>
                  <a:pt x="5486" y="14114"/>
                  <a:pt x="5553" y="14179"/>
                </a:cubicBezTo>
                <a:cubicBezTo>
                  <a:pt x="5619" y="14245"/>
                  <a:pt x="5726" y="14245"/>
                  <a:pt x="5793" y="14179"/>
                </a:cubicBezTo>
                <a:cubicBezTo>
                  <a:pt x="5859" y="14114"/>
                  <a:pt x="5859" y="14007"/>
                  <a:pt x="5793" y="13942"/>
                </a:cubicBezTo>
                <a:cubicBezTo>
                  <a:pt x="5760" y="13909"/>
                  <a:pt x="5716" y="13892"/>
                  <a:pt x="5672" y="13892"/>
                </a:cubicBezTo>
                <a:close/>
                <a:moveTo>
                  <a:pt x="6459" y="13892"/>
                </a:moveTo>
                <a:cubicBezTo>
                  <a:pt x="6415" y="13892"/>
                  <a:pt x="6372" y="13909"/>
                  <a:pt x="6338" y="13942"/>
                </a:cubicBezTo>
                <a:cubicBezTo>
                  <a:pt x="6272" y="14007"/>
                  <a:pt x="6272" y="14114"/>
                  <a:pt x="6338" y="14179"/>
                </a:cubicBezTo>
                <a:cubicBezTo>
                  <a:pt x="6405" y="14245"/>
                  <a:pt x="6513" y="14245"/>
                  <a:pt x="6579" y="14179"/>
                </a:cubicBezTo>
                <a:cubicBezTo>
                  <a:pt x="6646" y="14114"/>
                  <a:pt x="6646" y="14007"/>
                  <a:pt x="6579" y="13942"/>
                </a:cubicBezTo>
                <a:cubicBezTo>
                  <a:pt x="6546" y="13909"/>
                  <a:pt x="6502" y="13892"/>
                  <a:pt x="6459" y="13892"/>
                </a:cubicBezTo>
                <a:close/>
                <a:moveTo>
                  <a:pt x="7245" y="13892"/>
                </a:moveTo>
                <a:cubicBezTo>
                  <a:pt x="7202" y="13892"/>
                  <a:pt x="7158" y="13909"/>
                  <a:pt x="7125" y="13942"/>
                </a:cubicBezTo>
                <a:cubicBezTo>
                  <a:pt x="7058" y="14007"/>
                  <a:pt x="7058" y="14114"/>
                  <a:pt x="7125" y="14179"/>
                </a:cubicBezTo>
                <a:cubicBezTo>
                  <a:pt x="7191" y="14245"/>
                  <a:pt x="7299" y="14245"/>
                  <a:pt x="7365" y="14179"/>
                </a:cubicBezTo>
                <a:cubicBezTo>
                  <a:pt x="7432" y="14114"/>
                  <a:pt x="7432" y="14007"/>
                  <a:pt x="7365" y="13942"/>
                </a:cubicBezTo>
                <a:cubicBezTo>
                  <a:pt x="7332" y="13909"/>
                  <a:pt x="7289" y="13892"/>
                  <a:pt x="7245" y="13892"/>
                </a:cubicBezTo>
                <a:close/>
                <a:moveTo>
                  <a:pt x="8031" y="13892"/>
                </a:moveTo>
                <a:cubicBezTo>
                  <a:pt x="7988" y="13892"/>
                  <a:pt x="7944" y="13909"/>
                  <a:pt x="7911" y="13942"/>
                </a:cubicBezTo>
                <a:cubicBezTo>
                  <a:pt x="7845" y="14007"/>
                  <a:pt x="7845" y="14114"/>
                  <a:pt x="7911" y="14179"/>
                </a:cubicBezTo>
                <a:cubicBezTo>
                  <a:pt x="7977" y="14245"/>
                  <a:pt x="8085" y="14245"/>
                  <a:pt x="8151" y="14179"/>
                </a:cubicBezTo>
                <a:cubicBezTo>
                  <a:pt x="8217" y="14114"/>
                  <a:pt x="8217" y="14007"/>
                  <a:pt x="8151" y="13942"/>
                </a:cubicBezTo>
                <a:cubicBezTo>
                  <a:pt x="8118" y="13909"/>
                  <a:pt x="8075" y="13892"/>
                  <a:pt x="8031" y="13892"/>
                </a:cubicBezTo>
                <a:close/>
                <a:moveTo>
                  <a:pt x="8818" y="13892"/>
                </a:moveTo>
                <a:cubicBezTo>
                  <a:pt x="8774" y="13892"/>
                  <a:pt x="8730" y="13909"/>
                  <a:pt x="8697" y="13942"/>
                </a:cubicBezTo>
                <a:cubicBezTo>
                  <a:pt x="8631" y="14007"/>
                  <a:pt x="8631" y="14114"/>
                  <a:pt x="8697" y="14179"/>
                </a:cubicBezTo>
                <a:cubicBezTo>
                  <a:pt x="8764" y="14245"/>
                  <a:pt x="8871" y="14245"/>
                  <a:pt x="8937" y="14179"/>
                </a:cubicBezTo>
                <a:cubicBezTo>
                  <a:pt x="9004" y="14114"/>
                  <a:pt x="9004" y="14007"/>
                  <a:pt x="8937" y="13942"/>
                </a:cubicBezTo>
                <a:cubicBezTo>
                  <a:pt x="8904" y="13909"/>
                  <a:pt x="8861" y="13892"/>
                  <a:pt x="8818" y="13892"/>
                </a:cubicBezTo>
                <a:close/>
                <a:moveTo>
                  <a:pt x="9603" y="13892"/>
                </a:moveTo>
                <a:cubicBezTo>
                  <a:pt x="9560" y="13892"/>
                  <a:pt x="9517" y="13909"/>
                  <a:pt x="9483" y="13942"/>
                </a:cubicBezTo>
                <a:cubicBezTo>
                  <a:pt x="9417" y="14007"/>
                  <a:pt x="9417" y="14114"/>
                  <a:pt x="9483" y="14179"/>
                </a:cubicBezTo>
                <a:cubicBezTo>
                  <a:pt x="9550" y="14245"/>
                  <a:pt x="9657" y="14245"/>
                  <a:pt x="9724" y="14179"/>
                </a:cubicBezTo>
                <a:cubicBezTo>
                  <a:pt x="9790" y="14114"/>
                  <a:pt x="9790" y="14007"/>
                  <a:pt x="9724" y="13942"/>
                </a:cubicBezTo>
                <a:cubicBezTo>
                  <a:pt x="9690" y="13909"/>
                  <a:pt x="9647" y="13892"/>
                  <a:pt x="9603" y="13892"/>
                </a:cubicBezTo>
                <a:close/>
                <a:moveTo>
                  <a:pt x="10390" y="13892"/>
                </a:moveTo>
                <a:cubicBezTo>
                  <a:pt x="10346" y="13892"/>
                  <a:pt x="10303" y="13909"/>
                  <a:pt x="10270" y="13942"/>
                </a:cubicBezTo>
                <a:cubicBezTo>
                  <a:pt x="10203" y="14007"/>
                  <a:pt x="10203" y="14114"/>
                  <a:pt x="10270" y="14179"/>
                </a:cubicBezTo>
                <a:cubicBezTo>
                  <a:pt x="10336" y="14245"/>
                  <a:pt x="10444" y="14245"/>
                  <a:pt x="10510" y="14179"/>
                </a:cubicBezTo>
                <a:cubicBezTo>
                  <a:pt x="10576" y="14114"/>
                  <a:pt x="10576" y="14007"/>
                  <a:pt x="10510" y="13942"/>
                </a:cubicBezTo>
                <a:cubicBezTo>
                  <a:pt x="10477" y="13909"/>
                  <a:pt x="10433" y="13892"/>
                  <a:pt x="10390" y="13892"/>
                </a:cubicBezTo>
                <a:close/>
                <a:moveTo>
                  <a:pt x="11176" y="13892"/>
                </a:moveTo>
                <a:cubicBezTo>
                  <a:pt x="11132" y="13892"/>
                  <a:pt x="11089" y="13909"/>
                  <a:pt x="11055" y="13942"/>
                </a:cubicBezTo>
                <a:cubicBezTo>
                  <a:pt x="10989" y="14007"/>
                  <a:pt x="10989" y="14114"/>
                  <a:pt x="11055" y="14179"/>
                </a:cubicBezTo>
                <a:cubicBezTo>
                  <a:pt x="11122" y="14245"/>
                  <a:pt x="11230" y="14245"/>
                  <a:pt x="11296" y="14179"/>
                </a:cubicBezTo>
                <a:cubicBezTo>
                  <a:pt x="11363" y="14114"/>
                  <a:pt x="11363" y="14007"/>
                  <a:pt x="11296" y="13942"/>
                </a:cubicBezTo>
                <a:cubicBezTo>
                  <a:pt x="11263" y="13909"/>
                  <a:pt x="11219" y="13892"/>
                  <a:pt x="11176" y="13892"/>
                </a:cubicBezTo>
                <a:close/>
                <a:moveTo>
                  <a:pt x="11962" y="13892"/>
                </a:moveTo>
                <a:cubicBezTo>
                  <a:pt x="11919" y="13892"/>
                  <a:pt x="11875" y="13909"/>
                  <a:pt x="11842" y="13942"/>
                </a:cubicBezTo>
                <a:cubicBezTo>
                  <a:pt x="11775" y="14007"/>
                  <a:pt x="11775" y="14114"/>
                  <a:pt x="11842" y="14179"/>
                </a:cubicBezTo>
                <a:cubicBezTo>
                  <a:pt x="11908" y="14245"/>
                  <a:pt x="12016" y="14245"/>
                  <a:pt x="12083" y="14179"/>
                </a:cubicBezTo>
                <a:cubicBezTo>
                  <a:pt x="12149" y="14114"/>
                  <a:pt x="12149" y="14007"/>
                  <a:pt x="12083" y="13942"/>
                </a:cubicBezTo>
                <a:cubicBezTo>
                  <a:pt x="12049" y="13909"/>
                  <a:pt x="12006" y="13892"/>
                  <a:pt x="11962" y="13892"/>
                </a:cubicBezTo>
                <a:close/>
                <a:moveTo>
                  <a:pt x="12748" y="13892"/>
                </a:moveTo>
                <a:cubicBezTo>
                  <a:pt x="12705" y="13892"/>
                  <a:pt x="12661" y="13909"/>
                  <a:pt x="12628" y="13942"/>
                </a:cubicBezTo>
                <a:cubicBezTo>
                  <a:pt x="12562" y="14007"/>
                  <a:pt x="12562" y="14114"/>
                  <a:pt x="12628" y="14179"/>
                </a:cubicBezTo>
                <a:cubicBezTo>
                  <a:pt x="12694" y="14245"/>
                  <a:pt x="12802" y="14245"/>
                  <a:pt x="12868" y="14179"/>
                </a:cubicBezTo>
                <a:cubicBezTo>
                  <a:pt x="12935" y="14114"/>
                  <a:pt x="12935" y="14007"/>
                  <a:pt x="12868" y="13942"/>
                </a:cubicBezTo>
                <a:cubicBezTo>
                  <a:pt x="12835" y="13909"/>
                  <a:pt x="12792" y="13892"/>
                  <a:pt x="12748" y="13892"/>
                </a:cubicBezTo>
                <a:close/>
                <a:moveTo>
                  <a:pt x="13535" y="13892"/>
                </a:moveTo>
                <a:cubicBezTo>
                  <a:pt x="13491" y="13892"/>
                  <a:pt x="13447" y="13909"/>
                  <a:pt x="13414" y="13942"/>
                </a:cubicBezTo>
                <a:cubicBezTo>
                  <a:pt x="13348" y="14007"/>
                  <a:pt x="13348" y="14114"/>
                  <a:pt x="13414" y="14179"/>
                </a:cubicBezTo>
                <a:cubicBezTo>
                  <a:pt x="13481" y="14245"/>
                  <a:pt x="13588" y="14245"/>
                  <a:pt x="13654" y="14179"/>
                </a:cubicBezTo>
                <a:cubicBezTo>
                  <a:pt x="13721" y="14114"/>
                  <a:pt x="13721" y="14007"/>
                  <a:pt x="13654" y="13942"/>
                </a:cubicBezTo>
                <a:cubicBezTo>
                  <a:pt x="13621" y="13909"/>
                  <a:pt x="13578" y="13892"/>
                  <a:pt x="13535" y="13892"/>
                </a:cubicBezTo>
                <a:close/>
                <a:moveTo>
                  <a:pt x="14320" y="13892"/>
                </a:moveTo>
                <a:cubicBezTo>
                  <a:pt x="14277" y="13892"/>
                  <a:pt x="14234" y="13909"/>
                  <a:pt x="14201" y="13942"/>
                </a:cubicBezTo>
                <a:cubicBezTo>
                  <a:pt x="14134" y="14007"/>
                  <a:pt x="14134" y="14114"/>
                  <a:pt x="14201" y="14179"/>
                </a:cubicBezTo>
                <a:cubicBezTo>
                  <a:pt x="14267" y="14245"/>
                  <a:pt x="14374" y="14245"/>
                  <a:pt x="14441" y="14179"/>
                </a:cubicBezTo>
                <a:cubicBezTo>
                  <a:pt x="14507" y="14114"/>
                  <a:pt x="14507" y="14007"/>
                  <a:pt x="14441" y="13942"/>
                </a:cubicBezTo>
                <a:cubicBezTo>
                  <a:pt x="14408" y="13909"/>
                  <a:pt x="14364" y="13892"/>
                  <a:pt x="14320" y="13892"/>
                </a:cubicBezTo>
                <a:close/>
                <a:moveTo>
                  <a:pt x="15107" y="13892"/>
                </a:moveTo>
                <a:cubicBezTo>
                  <a:pt x="15063" y="13892"/>
                  <a:pt x="15019" y="13909"/>
                  <a:pt x="14986" y="13942"/>
                </a:cubicBezTo>
                <a:cubicBezTo>
                  <a:pt x="14920" y="14007"/>
                  <a:pt x="14920" y="14114"/>
                  <a:pt x="14986" y="14179"/>
                </a:cubicBezTo>
                <a:cubicBezTo>
                  <a:pt x="15053" y="14245"/>
                  <a:pt x="15161" y="14245"/>
                  <a:pt x="15227" y="14179"/>
                </a:cubicBezTo>
                <a:cubicBezTo>
                  <a:pt x="15293" y="14114"/>
                  <a:pt x="15293" y="14007"/>
                  <a:pt x="15227" y="13942"/>
                </a:cubicBezTo>
                <a:cubicBezTo>
                  <a:pt x="15194" y="13909"/>
                  <a:pt x="15150" y="13892"/>
                  <a:pt x="15107" y="13892"/>
                </a:cubicBezTo>
                <a:close/>
                <a:moveTo>
                  <a:pt x="15893" y="13892"/>
                </a:moveTo>
                <a:cubicBezTo>
                  <a:pt x="15849" y="13892"/>
                  <a:pt x="15806" y="13909"/>
                  <a:pt x="15772" y="13942"/>
                </a:cubicBezTo>
                <a:cubicBezTo>
                  <a:pt x="15706" y="14007"/>
                  <a:pt x="15706" y="14114"/>
                  <a:pt x="15772" y="14179"/>
                </a:cubicBezTo>
                <a:cubicBezTo>
                  <a:pt x="15839" y="14245"/>
                  <a:pt x="15947" y="14245"/>
                  <a:pt x="16013" y="14179"/>
                </a:cubicBezTo>
                <a:cubicBezTo>
                  <a:pt x="16080" y="14114"/>
                  <a:pt x="16080" y="14007"/>
                  <a:pt x="16013" y="13942"/>
                </a:cubicBezTo>
                <a:cubicBezTo>
                  <a:pt x="15980" y="13909"/>
                  <a:pt x="15936" y="13892"/>
                  <a:pt x="15893" y="13892"/>
                </a:cubicBezTo>
                <a:close/>
                <a:moveTo>
                  <a:pt x="16679" y="13892"/>
                </a:moveTo>
                <a:cubicBezTo>
                  <a:pt x="16636" y="13892"/>
                  <a:pt x="16592" y="13909"/>
                  <a:pt x="16559" y="13942"/>
                </a:cubicBezTo>
                <a:cubicBezTo>
                  <a:pt x="16492" y="14007"/>
                  <a:pt x="16492" y="14114"/>
                  <a:pt x="16559" y="14179"/>
                </a:cubicBezTo>
                <a:cubicBezTo>
                  <a:pt x="16625" y="14245"/>
                  <a:pt x="16733" y="14245"/>
                  <a:pt x="16800" y="14179"/>
                </a:cubicBezTo>
                <a:cubicBezTo>
                  <a:pt x="16866" y="14114"/>
                  <a:pt x="16866" y="14007"/>
                  <a:pt x="16800" y="13942"/>
                </a:cubicBezTo>
                <a:cubicBezTo>
                  <a:pt x="16766" y="13909"/>
                  <a:pt x="16723" y="13892"/>
                  <a:pt x="16679" y="13892"/>
                </a:cubicBezTo>
                <a:close/>
                <a:moveTo>
                  <a:pt x="17465" y="13892"/>
                </a:moveTo>
                <a:cubicBezTo>
                  <a:pt x="17422" y="13892"/>
                  <a:pt x="17378" y="13909"/>
                  <a:pt x="17345" y="13942"/>
                </a:cubicBezTo>
                <a:cubicBezTo>
                  <a:pt x="17279" y="14007"/>
                  <a:pt x="17279" y="14114"/>
                  <a:pt x="17345" y="14179"/>
                </a:cubicBezTo>
                <a:cubicBezTo>
                  <a:pt x="17411" y="14245"/>
                  <a:pt x="17519" y="14245"/>
                  <a:pt x="17585" y="14179"/>
                </a:cubicBezTo>
                <a:cubicBezTo>
                  <a:pt x="17652" y="14114"/>
                  <a:pt x="17652" y="14007"/>
                  <a:pt x="17585" y="13942"/>
                </a:cubicBezTo>
                <a:cubicBezTo>
                  <a:pt x="17552" y="13909"/>
                  <a:pt x="17509" y="13892"/>
                  <a:pt x="17465" y="13892"/>
                </a:cubicBezTo>
                <a:close/>
                <a:moveTo>
                  <a:pt x="18252" y="13892"/>
                </a:moveTo>
                <a:cubicBezTo>
                  <a:pt x="18208" y="13892"/>
                  <a:pt x="18165" y="13909"/>
                  <a:pt x="18131" y="13942"/>
                </a:cubicBezTo>
                <a:cubicBezTo>
                  <a:pt x="18065" y="14007"/>
                  <a:pt x="18065" y="14114"/>
                  <a:pt x="18131" y="14179"/>
                </a:cubicBezTo>
                <a:cubicBezTo>
                  <a:pt x="18198" y="14245"/>
                  <a:pt x="18305" y="14245"/>
                  <a:pt x="18371" y="14179"/>
                </a:cubicBezTo>
                <a:cubicBezTo>
                  <a:pt x="18438" y="14114"/>
                  <a:pt x="18438" y="14007"/>
                  <a:pt x="18371" y="13942"/>
                </a:cubicBezTo>
                <a:cubicBezTo>
                  <a:pt x="18338" y="13909"/>
                  <a:pt x="18295" y="13892"/>
                  <a:pt x="18252" y="13892"/>
                </a:cubicBezTo>
                <a:close/>
                <a:moveTo>
                  <a:pt x="19037" y="13892"/>
                </a:moveTo>
                <a:cubicBezTo>
                  <a:pt x="18994" y="13892"/>
                  <a:pt x="18951" y="13909"/>
                  <a:pt x="18918" y="13942"/>
                </a:cubicBezTo>
                <a:cubicBezTo>
                  <a:pt x="18851" y="14007"/>
                  <a:pt x="18851" y="14114"/>
                  <a:pt x="18918" y="14179"/>
                </a:cubicBezTo>
                <a:cubicBezTo>
                  <a:pt x="18984" y="14245"/>
                  <a:pt x="19091" y="14245"/>
                  <a:pt x="19158" y="14179"/>
                </a:cubicBezTo>
                <a:cubicBezTo>
                  <a:pt x="19224" y="14114"/>
                  <a:pt x="19224" y="14007"/>
                  <a:pt x="19158" y="13942"/>
                </a:cubicBezTo>
                <a:cubicBezTo>
                  <a:pt x="19125" y="13909"/>
                  <a:pt x="19081" y="13892"/>
                  <a:pt x="19037" y="13892"/>
                </a:cubicBezTo>
                <a:close/>
                <a:moveTo>
                  <a:pt x="19824" y="13892"/>
                </a:moveTo>
                <a:cubicBezTo>
                  <a:pt x="19780" y="13892"/>
                  <a:pt x="19736" y="13909"/>
                  <a:pt x="19703" y="13942"/>
                </a:cubicBezTo>
                <a:cubicBezTo>
                  <a:pt x="19637" y="14007"/>
                  <a:pt x="19637" y="14114"/>
                  <a:pt x="19703" y="14179"/>
                </a:cubicBezTo>
                <a:cubicBezTo>
                  <a:pt x="19770" y="14245"/>
                  <a:pt x="19878" y="14245"/>
                  <a:pt x="19944" y="14179"/>
                </a:cubicBezTo>
                <a:cubicBezTo>
                  <a:pt x="20010" y="14114"/>
                  <a:pt x="20010" y="14007"/>
                  <a:pt x="19944" y="13942"/>
                </a:cubicBezTo>
                <a:cubicBezTo>
                  <a:pt x="19911" y="13909"/>
                  <a:pt x="19867" y="13892"/>
                  <a:pt x="19824" y="13892"/>
                </a:cubicBezTo>
                <a:close/>
                <a:moveTo>
                  <a:pt x="20610" y="13892"/>
                </a:moveTo>
                <a:cubicBezTo>
                  <a:pt x="20566" y="13892"/>
                  <a:pt x="20523" y="13909"/>
                  <a:pt x="20490" y="13942"/>
                </a:cubicBezTo>
                <a:cubicBezTo>
                  <a:pt x="20423" y="14007"/>
                  <a:pt x="20423" y="14114"/>
                  <a:pt x="20490" y="14179"/>
                </a:cubicBezTo>
                <a:cubicBezTo>
                  <a:pt x="20556" y="14245"/>
                  <a:pt x="20664" y="14245"/>
                  <a:pt x="20730" y="14179"/>
                </a:cubicBezTo>
                <a:cubicBezTo>
                  <a:pt x="20797" y="14114"/>
                  <a:pt x="20797" y="14007"/>
                  <a:pt x="20730" y="13942"/>
                </a:cubicBezTo>
                <a:cubicBezTo>
                  <a:pt x="20697" y="13909"/>
                  <a:pt x="20653" y="13892"/>
                  <a:pt x="20610" y="13892"/>
                </a:cubicBezTo>
                <a:close/>
                <a:moveTo>
                  <a:pt x="21396" y="13892"/>
                </a:moveTo>
                <a:cubicBezTo>
                  <a:pt x="21353" y="13892"/>
                  <a:pt x="21309" y="13909"/>
                  <a:pt x="21276" y="13942"/>
                </a:cubicBezTo>
                <a:cubicBezTo>
                  <a:pt x="21209" y="14007"/>
                  <a:pt x="21209" y="14114"/>
                  <a:pt x="21276" y="14179"/>
                </a:cubicBezTo>
                <a:cubicBezTo>
                  <a:pt x="21342" y="14245"/>
                  <a:pt x="21450" y="14245"/>
                  <a:pt x="21517" y="14179"/>
                </a:cubicBezTo>
                <a:cubicBezTo>
                  <a:pt x="21583" y="14114"/>
                  <a:pt x="21583" y="14007"/>
                  <a:pt x="21517" y="13942"/>
                </a:cubicBezTo>
                <a:cubicBezTo>
                  <a:pt x="21483" y="13909"/>
                  <a:pt x="21440" y="13892"/>
                  <a:pt x="21396" y="13892"/>
                </a:cubicBezTo>
                <a:close/>
                <a:moveTo>
                  <a:pt x="169" y="14709"/>
                </a:moveTo>
                <a:cubicBezTo>
                  <a:pt x="126" y="14709"/>
                  <a:pt x="83" y="14726"/>
                  <a:pt x="49" y="14759"/>
                </a:cubicBezTo>
                <a:cubicBezTo>
                  <a:pt x="-17" y="14824"/>
                  <a:pt x="-17" y="14931"/>
                  <a:pt x="49" y="14997"/>
                </a:cubicBezTo>
                <a:cubicBezTo>
                  <a:pt x="116" y="15063"/>
                  <a:pt x="223" y="15063"/>
                  <a:pt x="290" y="14997"/>
                </a:cubicBezTo>
                <a:cubicBezTo>
                  <a:pt x="356" y="14931"/>
                  <a:pt x="356" y="14824"/>
                  <a:pt x="290" y="14759"/>
                </a:cubicBezTo>
                <a:cubicBezTo>
                  <a:pt x="256" y="14726"/>
                  <a:pt x="213" y="14709"/>
                  <a:pt x="169" y="14709"/>
                </a:cubicBezTo>
                <a:close/>
                <a:moveTo>
                  <a:pt x="955" y="14709"/>
                </a:moveTo>
                <a:cubicBezTo>
                  <a:pt x="912" y="14709"/>
                  <a:pt x="869" y="14726"/>
                  <a:pt x="836" y="14759"/>
                </a:cubicBezTo>
                <a:cubicBezTo>
                  <a:pt x="769" y="14824"/>
                  <a:pt x="769" y="14931"/>
                  <a:pt x="836" y="14997"/>
                </a:cubicBezTo>
                <a:cubicBezTo>
                  <a:pt x="902" y="15063"/>
                  <a:pt x="1009" y="15063"/>
                  <a:pt x="1076" y="14997"/>
                </a:cubicBezTo>
                <a:cubicBezTo>
                  <a:pt x="1142" y="14931"/>
                  <a:pt x="1142" y="14824"/>
                  <a:pt x="1076" y="14759"/>
                </a:cubicBezTo>
                <a:cubicBezTo>
                  <a:pt x="1043" y="14726"/>
                  <a:pt x="999" y="14709"/>
                  <a:pt x="955" y="14709"/>
                </a:cubicBezTo>
                <a:close/>
                <a:moveTo>
                  <a:pt x="1742" y="14709"/>
                </a:moveTo>
                <a:cubicBezTo>
                  <a:pt x="1698" y="14709"/>
                  <a:pt x="1654" y="14726"/>
                  <a:pt x="1621" y="14759"/>
                </a:cubicBezTo>
                <a:cubicBezTo>
                  <a:pt x="1555" y="14824"/>
                  <a:pt x="1555" y="14931"/>
                  <a:pt x="1621" y="14997"/>
                </a:cubicBezTo>
                <a:cubicBezTo>
                  <a:pt x="1688" y="15063"/>
                  <a:pt x="1796" y="15063"/>
                  <a:pt x="1862" y="14997"/>
                </a:cubicBezTo>
                <a:cubicBezTo>
                  <a:pt x="1928" y="14931"/>
                  <a:pt x="1928" y="14824"/>
                  <a:pt x="1862" y="14759"/>
                </a:cubicBezTo>
                <a:cubicBezTo>
                  <a:pt x="1829" y="14726"/>
                  <a:pt x="1785" y="14709"/>
                  <a:pt x="1742" y="14709"/>
                </a:cubicBezTo>
                <a:close/>
                <a:moveTo>
                  <a:pt x="2528" y="14709"/>
                </a:moveTo>
                <a:cubicBezTo>
                  <a:pt x="2484" y="14709"/>
                  <a:pt x="2441" y="14726"/>
                  <a:pt x="2408" y="14759"/>
                </a:cubicBezTo>
                <a:cubicBezTo>
                  <a:pt x="2341" y="14824"/>
                  <a:pt x="2341" y="14931"/>
                  <a:pt x="2408" y="14997"/>
                </a:cubicBezTo>
                <a:cubicBezTo>
                  <a:pt x="2474" y="15063"/>
                  <a:pt x="2582" y="15063"/>
                  <a:pt x="2648" y="14997"/>
                </a:cubicBezTo>
                <a:cubicBezTo>
                  <a:pt x="2715" y="14931"/>
                  <a:pt x="2715" y="14824"/>
                  <a:pt x="2648" y="14759"/>
                </a:cubicBezTo>
                <a:cubicBezTo>
                  <a:pt x="2615" y="14726"/>
                  <a:pt x="2571" y="14709"/>
                  <a:pt x="2528" y="14709"/>
                </a:cubicBezTo>
                <a:close/>
                <a:moveTo>
                  <a:pt x="3314" y="14709"/>
                </a:moveTo>
                <a:cubicBezTo>
                  <a:pt x="3271" y="14709"/>
                  <a:pt x="3227" y="14726"/>
                  <a:pt x="3194" y="14759"/>
                </a:cubicBezTo>
                <a:cubicBezTo>
                  <a:pt x="3127" y="14824"/>
                  <a:pt x="3127" y="14931"/>
                  <a:pt x="3194" y="14997"/>
                </a:cubicBezTo>
                <a:cubicBezTo>
                  <a:pt x="3260" y="15063"/>
                  <a:pt x="3368" y="15063"/>
                  <a:pt x="3434" y="14997"/>
                </a:cubicBezTo>
                <a:cubicBezTo>
                  <a:pt x="3500" y="14931"/>
                  <a:pt x="3500" y="14824"/>
                  <a:pt x="3434" y="14759"/>
                </a:cubicBezTo>
                <a:cubicBezTo>
                  <a:pt x="3401" y="14726"/>
                  <a:pt x="3358" y="14709"/>
                  <a:pt x="3314" y="14709"/>
                </a:cubicBezTo>
                <a:close/>
                <a:moveTo>
                  <a:pt x="4101" y="14709"/>
                </a:moveTo>
                <a:cubicBezTo>
                  <a:pt x="4057" y="14709"/>
                  <a:pt x="4013" y="14726"/>
                  <a:pt x="3980" y="14759"/>
                </a:cubicBezTo>
                <a:cubicBezTo>
                  <a:pt x="3914" y="14824"/>
                  <a:pt x="3914" y="14931"/>
                  <a:pt x="3980" y="14997"/>
                </a:cubicBezTo>
                <a:cubicBezTo>
                  <a:pt x="4047" y="15063"/>
                  <a:pt x="4154" y="15063"/>
                  <a:pt x="4220" y="14997"/>
                </a:cubicBezTo>
                <a:cubicBezTo>
                  <a:pt x="4287" y="14931"/>
                  <a:pt x="4287" y="14824"/>
                  <a:pt x="4220" y="14759"/>
                </a:cubicBezTo>
                <a:cubicBezTo>
                  <a:pt x="4187" y="14726"/>
                  <a:pt x="4144" y="14709"/>
                  <a:pt x="4101" y="14709"/>
                </a:cubicBezTo>
                <a:close/>
                <a:moveTo>
                  <a:pt x="4886" y="14709"/>
                </a:moveTo>
                <a:cubicBezTo>
                  <a:pt x="4843" y="14709"/>
                  <a:pt x="4800" y="14726"/>
                  <a:pt x="4766" y="14759"/>
                </a:cubicBezTo>
                <a:cubicBezTo>
                  <a:pt x="4700" y="14824"/>
                  <a:pt x="4700" y="14931"/>
                  <a:pt x="4766" y="14997"/>
                </a:cubicBezTo>
                <a:cubicBezTo>
                  <a:pt x="4833" y="15063"/>
                  <a:pt x="4940" y="15063"/>
                  <a:pt x="5007" y="14997"/>
                </a:cubicBezTo>
                <a:cubicBezTo>
                  <a:pt x="5073" y="14931"/>
                  <a:pt x="5073" y="14824"/>
                  <a:pt x="5007" y="14759"/>
                </a:cubicBezTo>
                <a:cubicBezTo>
                  <a:pt x="4973" y="14726"/>
                  <a:pt x="4930" y="14709"/>
                  <a:pt x="4886" y="14709"/>
                </a:cubicBezTo>
                <a:close/>
                <a:moveTo>
                  <a:pt x="5672" y="14709"/>
                </a:moveTo>
                <a:cubicBezTo>
                  <a:pt x="5629" y="14709"/>
                  <a:pt x="5586" y="14726"/>
                  <a:pt x="5553" y="14759"/>
                </a:cubicBezTo>
                <a:cubicBezTo>
                  <a:pt x="5486" y="14824"/>
                  <a:pt x="5486" y="14931"/>
                  <a:pt x="5553" y="14997"/>
                </a:cubicBezTo>
                <a:cubicBezTo>
                  <a:pt x="5619" y="15063"/>
                  <a:pt x="5726" y="15063"/>
                  <a:pt x="5793" y="14997"/>
                </a:cubicBezTo>
                <a:cubicBezTo>
                  <a:pt x="5859" y="14931"/>
                  <a:pt x="5859" y="14824"/>
                  <a:pt x="5793" y="14759"/>
                </a:cubicBezTo>
                <a:cubicBezTo>
                  <a:pt x="5760" y="14726"/>
                  <a:pt x="5716" y="14709"/>
                  <a:pt x="5672" y="14709"/>
                </a:cubicBezTo>
                <a:close/>
                <a:moveTo>
                  <a:pt x="6459" y="14709"/>
                </a:moveTo>
                <a:cubicBezTo>
                  <a:pt x="6415" y="14709"/>
                  <a:pt x="6372" y="14726"/>
                  <a:pt x="6338" y="14759"/>
                </a:cubicBezTo>
                <a:cubicBezTo>
                  <a:pt x="6272" y="14824"/>
                  <a:pt x="6272" y="14931"/>
                  <a:pt x="6338" y="14997"/>
                </a:cubicBezTo>
                <a:cubicBezTo>
                  <a:pt x="6405" y="15063"/>
                  <a:pt x="6513" y="15063"/>
                  <a:pt x="6579" y="14997"/>
                </a:cubicBezTo>
                <a:cubicBezTo>
                  <a:pt x="6646" y="14931"/>
                  <a:pt x="6646" y="14824"/>
                  <a:pt x="6579" y="14759"/>
                </a:cubicBezTo>
                <a:cubicBezTo>
                  <a:pt x="6546" y="14726"/>
                  <a:pt x="6502" y="14709"/>
                  <a:pt x="6459" y="14709"/>
                </a:cubicBezTo>
                <a:close/>
                <a:moveTo>
                  <a:pt x="7245" y="14709"/>
                </a:moveTo>
                <a:cubicBezTo>
                  <a:pt x="7202" y="14709"/>
                  <a:pt x="7158" y="14726"/>
                  <a:pt x="7125" y="14759"/>
                </a:cubicBezTo>
                <a:cubicBezTo>
                  <a:pt x="7058" y="14824"/>
                  <a:pt x="7058" y="14931"/>
                  <a:pt x="7125" y="14997"/>
                </a:cubicBezTo>
                <a:cubicBezTo>
                  <a:pt x="7191" y="15063"/>
                  <a:pt x="7299" y="15063"/>
                  <a:pt x="7365" y="14997"/>
                </a:cubicBezTo>
                <a:cubicBezTo>
                  <a:pt x="7432" y="14931"/>
                  <a:pt x="7432" y="14824"/>
                  <a:pt x="7365" y="14759"/>
                </a:cubicBezTo>
                <a:cubicBezTo>
                  <a:pt x="7332" y="14726"/>
                  <a:pt x="7289" y="14709"/>
                  <a:pt x="7245" y="14709"/>
                </a:cubicBezTo>
                <a:close/>
                <a:moveTo>
                  <a:pt x="8031" y="14709"/>
                </a:moveTo>
                <a:cubicBezTo>
                  <a:pt x="7988" y="14709"/>
                  <a:pt x="7944" y="14726"/>
                  <a:pt x="7911" y="14759"/>
                </a:cubicBezTo>
                <a:cubicBezTo>
                  <a:pt x="7845" y="14824"/>
                  <a:pt x="7845" y="14931"/>
                  <a:pt x="7911" y="14997"/>
                </a:cubicBezTo>
                <a:cubicBezTo>
                  <a:pt x="7977" y="15063"/>
                  <a:pt x="8085" y="15063"/>
                  <a:pt x="8151" y="14997"/>
                </a:cubicBezTo>
                <a:cubicBezTo>
                  <a:pt x="8217" y="14931"/>
                  <a:pt x="8217" y="14824"/>
                  <a:pt x="8151" y="14759"/>
                </a:cubicBezTo>
                <a:cubicBezTo>
                  <a:pt x="8118" y="14726"/>
                  <a:pt x="8075" y="14709"/>
                  <a:pt x="8031" y="14709"/>
                </a:cubicBezTo>
                <a:close/>
                <a:moveTo>
                  <a:pt x="8818" y="14709"/>
                </a:moveTo>
                <a:cubicBezTo>
                  <a:pt x="8774" y="14709"/>
                  <a:pt x="8730" y="14726"/>
                  <a:pt x="8697" y="14759"/>
                </a:cubicBezTo>
                <a:cubicBezTo>
                  <a:pt x="8631" y="14824"/>
                  <a:pt x="8631" y="14931"/>
                  <a:pt x="8697" y="14997"/>
                </a:cubicBezTo>
                <a:cubicBezTo>
                  <a:pt x="8764" y="15063"/>
                  <a:pt x="8871" y="15063"/>
                  <a:pt x="8937" y="14997"/>
                </a:cubicBezTo>
                <a:cubicBezTo>
                  <a:pt x="9004" y="14931"/>
                  <a:pt x="9004" y="14824"/>
                  <a:pt x="8937" y="14759"/>
                </a:cubicBezTo>
                <a:cubicBezTo>
                  <a:pt x="8904" y="14726"/>
                  <a:pt x="8861" y="14709"/>
                  <a:pt x="8818" y="14709"/>
                </a:cubicBezTo>
                <a:close/>
                <a:moveTo>
                  <a:pt x="9603" y="14709"/>
                </a:moveTo>
                <a:cubicBezTo>
                  <a:pt x="9560" y="14709"/>
                  <a:pt x="9517" y="14726"/>
                  <a:pt x="9483" y="14759"/>
                </a:cubicBezTo>
                <a:cubicBezTo>
                  <a:pt x="9417" y="14824"/>
                  <a:pt x="9417" y="14931"/>
                  <a:pt x="9483" y="14997"/>
                </a:cubicBezTo>
                <a:cubicBezTo>
                  <a:pt x="9550" y="15063"/>
                  <a:pt x="9657" y="15063"/>
                  <a:pt x="9724" y="14997"/>
                </a:cubicBezTo>
                <a:cubicBezTo>
                  <a:pt x="9790" y="14931"/>
                  <a:pt x="9790" y="14824"/>
                  <a:pt x="9724" y="14759"/>
                </a:cubicBezTo>
                <a:cubicBezTo>
                  <a:pt x="9690" y="14726"/>
                  <a:pt x="9647" y="14709"/>
                  <a:pt x="9603" y="14709"/>
                </a:cubicBezTo>
                <a:close/>
                <a:moveTo>
                  <a:pt x="10390" y="14709"/>
                </a:moveTo>
                <a:cubicBezTo>
                  <a:pt x="10346" y="14709"/>
                  <a:pt x="10303" y="14726"/>
                  <a:pt x="10270" y="14759"/>
                </a:cubicBezTo>
                <a:cubicBezTo>
                  <a:pt x="10203" y="14824"/>
                  <a:pt x="10203" y="14931"/>
                  <a:pt x="10270" y="14997"/>
                </a:cubicBezTo>
                <a:cubicBezTo>
                  <a:pt x="10336" y="15063"/>
                  <a:pt x="10444" y="15063"/>
                  <a:pt x="10510" y="14997"/>
                </a:cubicBezTo>
                <a:cubicBezTo>
                  <a:pt x="10576" y="14931"/>
                  <a:pt x="10576" y="14824"/>
                  <a:pt x="10510" y="14759"/>
                </a:cubicBezTo>
                <a:cubicBezTo>
                  <a:pt x="10477" y="14726"/>
                  <a:pt x="10433" y="14709"/>
                  <a:pt x="10390" y="14709"/>
                </a:cubicBezTo>
                <a:close/>
                <a:moveTo>
                  <a:pt x="11176" y="14709"/>
                </a:moveTo>
                <a:cubicBezTo>
                  <a:pt x="11132" y="14709"/>
                  <a:pt x="11089" y="14726"/>
                  <a:pt x="11055" y="14759"/>
                </a:cubicBezTo>
                <a:cubicBezTo>
                  <a:pt x="10989" y="14824"/>
                  <a:pt x="10989" y="14931"/>
                  <a:pt x="11055" y="14997"/>
                </a:cubicBezTo>
                <a:cubicBezTo>
                  <a:pt x="11122" y="15063"/>
                  <a:pt x="11230" y="15063"/>
                  <a:pt x="11296" y="14997"/>
                </a:cubicBezTo>
                <a:cubicBezTo>
                  <a:pt x="11363" y="14931"/>
                  <a:pt x="11363" y="14824"/>
                  <a:pt x="11296" y="14759"/>
                </a:cubicBezTo>
                <a:cubicBezTo>
                  <a:pt x="11263" y="14726"/>
                  <a:pt x="11219" y="14709"/>
                  <a:pt x="11176" y="14709"/>
                </a:cubicBezTo>
                <a:close/>
                <a:moveTo>
                  <a:pt x="11962" y="14709"/>
                </a:moveTo>
                <a:cubicBezTo>
                  <a:pt x="11919" y="14709"/>
                  <a:pt x="11875" y="14726"/>
                  <a:pt x="11842" y="14759"/>
                </a:cubicBezTo>
                <a:cubicBezTo>
                  <a:pt x="11775" y="14824"/>
                  <a:pt x="11775" y="14931"/>
                  <a:pt x="11842" y="14997"/>
                </a:cubicBezTo>
                <a:cubicBezTo>
                  <a:pt x="11908" y="15063"/>
                  <a:pt x="12016" y="15063"/>
                  <a:pt x="12083" y="14997"/>
                </a:cubicBezTo>
                <a:cubicBezTo>
                  <a:pt x="12149" y="14931"/>
                  <a:pt x="12149" y="14824"/>
                  <a:pt x="12083" y="14759"/>
                </a:cubicBezTo>
                <a:cubicBezTo>
                  <a:pt x="12049" y="14726"/>
                  <a:pt x="12006" y="14709"/>
                  <a:pt x="11962" y="14709"/>
                </a:cubicBezTo>
                <a:close/>
                <a:moveTo>
                  <a:pt x="12748" y="14709"/>
                </a:moveTo>
                <a:cubicBezTo>
                  <a:pt x="12705" y="14709"/>
                  <a:pt x="12661" y="14726"/>
                  <a:pt x="12628" y="14759"/>
                </a:cubicBezTo>
                <a:cubicBezTo>
                  <a:pt x="12562" y="14824"/>
                  <a:pt x="12562" y="14931"/>
                  <a:pt x="12628" y="14997"/>
                </a:cubicBezTo>
                <a:cubicBezTo>
                  <a:pt x="12694" y="15063"/>
                  <a:pt x="12802" y="15063"/>
                  <a:pt x="12868" y="14997"/>
                </a:cubicBezTo>
                <a:cubicBezTo>
                  <a:pt x="12935" y="14931"/>
                  <a:pt x="12935" y="14824"/>
                  <a:pt x="12868" y="14759"/>
                </a:cubicBezTo>
                <a:cubicBezTo>
                  <a:pt x="12835" y="14726"/>
                  <a:pt x="12792" y="14709"/>
                  <a:pt x="12748" y="14709"/>
                </a:cubicBezTo>
                <a:close/>
                <a:moveTo>
                  <a:pt x="13535" y="14709"/>
                </a:moveTo>
                <a:cubicBezTo>
                  <a:pt x="13491" y="14709"/>
                  <a:pt x="13447" y="14726"/>
                  <a:pt x="13414" y="14759"/>
                </a:cubicBezTo>
                <a:cubicBezTo>
                  <a:pt x="13348" y="14824"/>
                  <a:pt x="13348" y="14931"/>
                  <a:pt x="13414" y="14997"/>
                </a:cubicBezTo>
                <a:cubicBezTo>
                  <a:pt x="13481" y="15063"/>
                  <a:pt x="13588" y="15063"/>
                  <a:pt x="13654" y="14997"/>
                </a:cubicBezTo>
                <a:cubicBezTo>
                  <a:pt x="13721" y="14931"/>
                  <a:pt x="13721" y="14824"/>
                  <a:pt x="13654" y="14759"/>
                </a:cubicBezTo>
                <a:cubicBezTo>
                  <a:pt x="13621" y="14726"/>
                  <a:pt x="13578" y="14709"/>
                  <a:pt x="13535" y="14709"/>
                </a:cubicBezTo>
                <a:close/>
                <a:moveTo>
                  <a:pt x="14320" y="14709"/>
                </a:moveTo>
                <a:cubicBezTo>
                  <a:pt x="14277" y="14709"/>
                  <a:pt x="14234" y="14726"/>
                  <a:pt x="14201" y="14759"/>
                </a:cubicBezTo>
                <a:cubicBezTo>
                  <a:pt x="14134" y="14824"/>
                  <a:pt x="14134" y="14931"/>
                  <a:pt x="14201" y="14997"/>
                </a:cubicBezTo>
                <a:cubicBezTo>
                  <a:pt x="14267" y="15063"/>
                  <a:pt x="14374" y="15063"/>
                  <a:pt x="14441" y="14997"/>
                </a:cubicBezTo>
                <a:cubicBezTo>
                  <a:pt x="14507" y="14931"/>
                  <a:pt x="14507" y="14824"/>
                  <a:pt x="14441" y="14759"/>
                </a:cubicBezTo>
                <a:cubicBezTo>
                  <a:pt x="14408" y="14726"/>
                  <a:pt x="14364" y="14709"/>
                  <a:pt x="14320" y="14709"/>
                </a:cubicBezTo>
                <a:close/>
                <a:moveTo>
                  <a:pt x="15107" y="14709"/>
                </a:moveTo>
                <a:cubicBezTo>
                  <a:pt x="15063" y="14709"/>
                  <a:pt x="15019" y="14726"/>
                  <a:pt x="14986" y="14759"/>
                </a:cubicBezTo>
                <a:cubicBezTo>
                  <a:pt x="14920" y="14824"/>
                  <a:pt x="14920" y="14931"/>
                  <a:pt x="14986" y="14997"/>
                </a:cubicBezTo>
                <a:cubicBezTo>
                  <a:pt x="15053" y="15063"/>
                  <a:pt x="15161" y="15063"/>
                  <a:pt x="15227" y="14997"/>
                </a:cubicBezTo>
                <a:cubicBezTo>
                  <a:pt x="15293" y="14931"/>
                  <a:pt x="15293" y="14824"/>
                  <a:pt x="15227" y="14759"/>
                </a:cubicBezTo>
                <a:cubicBezTo>
                  <a:pt x="15194" y="14726"/>
                  <a:pt x="15150" y="14709"/>
                  <a:pt x="15107" y="14709"/>
                </a:cubicBezTo>
                <a:close/>
                <a:moveTo>
                  <a:pt x="15893" y="14709"/>
                </a:moveTo>
                <a:cubicBezTo>
                  <a:pt x="15849" y="14709"/>
                  <a:pt x="15806" y="14726"/>
                  <a:pt x="15772" y="14759"/>
                </a:cubicBezTo>
                <a:cubicBezTo>
                  <a:pt x="15706" y="14824"/>
                  <a:pt x="15706" y="14931"/>
                  <a:pt x="15772" y="14997"/>
                </a:cubicBezTo>
                <a:cubicBezTo>
                  <a:pt x="15839" y="15063"/>
                  <a:pt x="15947" y="15063"/>
                  <a:pt x="16013" y="14997"/>
                </a:cubicBezTo>
                <a:cubicBezTo>
                  <a:pt x="16080" y="14931"/>
                  <a:pt x="16080" y="14824"/>
                  <a:pt x="16013" y="14759"/>
                </a:cubicBezTo>
                <a:cubicBezTo>
                  <a:pt x="15980" y="14726"/>
                  <a:pt x="15936" y="14709"/>
                  <a:pt x="15893" y="14709"/>
                </a:cubicBezTo>
                <a:close/>
                <a:moveTo>
                  <a:pt x="16679" y="14709"/>
                </a:moveTo>
                <a:cubicBezTo>
                  <a:pt x="16636" y="14709"/>
                  <a:pt x="16592" y="14726"/>
                  <a:pt x="16559" y="14759"/>
                </a:cubicBezTo>
                <a:cubicBezTo>
                  <a:pt x="16492" y="14824"/>
                  <a:pt x="16492" y="14931"/>
                  <a:pt x="16559" y="14997"/>
                </a:cubicBezTo>
                <a:cubicBezTo>
                  <a:pt x="16625" y="15063"/>
                  <a:pt x="16733" y="15063"/>
                  <a:pt x="16800" y="14997"/>
                </a:cubicBezTo>
                <a:cubicBezTo>
                  <a:pt x="16866" y="14931"/>
                  <a:pt x="16866" y="14824"/>
                  <a:pt x="16800" y="14759"/>
                </a:cubicBezTo>
                <a:cubicBezTo>
                  <a:pt x="16766" y="14726"/>
                  <a:pt x="16723" y="14709"/>
                  <a:pt x="16679" y="14709"/>
                </a:cubicBezTo>
                <a:close/>
                <a:moveTo>
                  <a:pt x="17465" y="14709"/>
                </a:moveTo>
                <a:cubicBezTo>
                  <a:pt x="17422" y="14709"/>
                  <a:pt x="17378" y="14726"/>
                  <a:pt x="17345" y="14759"/>
                </a:cubicBezTo>
                <a:cubicBezTo>
                  <a:pt x="17279" y="14824"/>
                  <a:pt x="17279" y="14931"/>
                  <a:pt x="17345" y="14997"/>
                </a:cubicBezTo>
                <a:cubicBezTo>
                  <a:pt x="17411" y="15063"/>
                  <a:pt x="17519" y="15063"/>
                  <a:pt x="17585" y="14997"/>
                </a:cubicBezTo>
                <a:cubicBezTo>
                  <a:pt x="17652" y="14931"/>
                  <a:pt x="17652" y="14824"/>
                  <a:pt x="17585" y="14759"/>
                </a:cubicBezTo>
                <a:cubicBezTo>
                  <a:pt x="17552" y="14726"/>
                  <a:pt x="17509" y="14709"/>
                  <a:pt x="17465" y="14709"/>
                </a:cubicBezTo>
                <a:close/>
                <a:moveTo>
                  <a:pt x="18252" y="14709"/>
                </a:moveTo>
                <a:cubicBezTo>
                  <a:pt x="18208" y="14709"/>
                  <a:pt x="18165" y="14726"/>
                  <a:pt x="18131" y="14759"/>
                </a:cubicBezTo>
                <a:cubicBezTo>
                  <a:pt x="18065" y="14824"/>
                  <a:pt x="18065" y="14931"/>
                  <a:pt x="18131" y="14997"/>
                </a:cubicBezTo>
                <a:cubicBezTo>
                  <a:pt x="18198" y="15063"/>
                  <a:pt x="18305" y="15063"/>
                  <a:pt x="18371" y="14997"/>
                </a:cubicBezTo>
                <a:cubicBezTo>
                  <a:pt x="18438" y="14931"/>
                  <a:pt x="18438" y="14824"/>
                  <a:pt x="18371" y="14759"/>
                </a:cubicBezTo>
                <a:cubicBezTo>
                  <a:pt x="18338" y="14726"/>
                  <a:pt x="18295" y="14709"/>
                  <a:pt x="18252" y="14709"/>
                </a:cubicBezTo>
                <a:close/>
                <a:moveTo>
                  <a:pt x="19037" y="14709"/>
                </a:moveTo>
                <a:cubicBezTo>
                  <a:pt x="18994" y="14709"/>
                  <a:pt x="18951" y="14726"/>
                  <a:pt x="18918" y="14759"/>
                </a:cubicBezTo>
                <a:cubicBezTo>
                  <a:pt x="18851" y="14824"/>
                  <a:pt x="18851" y="14931"/>
                  <a:pt x="18918" y="14997"/>
                </a:cubicBezTo>
                <a:cubicBezTo>
                  <a:pt x="18984" y="15063"/>
                  <a:pt x="19091" y="15063"/>
                  <a:pt x="19158" y="14997"/>
                </a:cubicBezTo>
                <a:cubicBezTo>
                  <a:pt x="19224" y="14931"/>
                  <a:pt x="19224" y="14824"/>
                  <a:pt x="19158" y="14759"/>
                </a:cubicBezTo>
                <a:cubicBezTo>
                  <a:pt x="19125" y="14726"/>
                  <a:pt x="19081" y="14709"/>
                  <a:pt x="19037" y="14709"/>
                </a:cubicBezTo>
                <a:close/>
                <a:moveTo>
                  <a:pt x="19824" y="14709"/>
                </a:moveTo>
                <a:cubicBezTo>
                  <a:pt x="19780" y="14709"/>
                  <a:pt x="19736" y="14726"/>
                  <a:pt x="19703" y="14759"/>
                </a:cubicBezTo>
                <a:cubicBezTo>
                  <a:pt x="19637" y="14824"/>
                  <a:pt x="19637" y="14931"/>
                  <a:pt x="19703" y="14997"/>
                </a:cubicBezTo>
                <a:cubicBezTo>
                  <a:pt x="19770" y="15063"/>
                  <a:pt x="19878" y="15063"/>
                  <a:pt x="19944" y="14997"/>
                </a:cubicBezTo>
                <a:cubicBezTo>
                  <a:pt x="20010" y="14931"/>
                  <a:pt x="20010" y="14824"/>
                  <a:pt x="19944" y="14759"/>
                </a:cubicBezTo>
                <a:cubicBezTo>
                  <a:pt x="19911" y="14726"/>
                  <a:pt x="19867" y="14709"/>
                  <a:pt x="19824" y="14709"/>
                </a:cubicBezTo>
                <a:close/>
                <a:moveTo>
                  <a:pt x="20610" y="14709"/>
                </a:moveTo>
                <a:cubicBezTo>
                  <a:pt x="20566" y="14709"/>
                  <a:pt x="20523" y="14726"/>
                  <a:pt x="20490" y="14759"/>
                </a:cubicBezTo>
                <a:cubicBezTo>
                  <a:pt x="20423" y="14824"/>
                  <a:pt x="20423" y="14931"/>
                  <a:pt x="20490" y="14997"/>
                </a:cubicBezTo>
                <a:cubicBezTo>
                  <a:pt x="20556" y="15063"/>
                  <a:pt x="20664" y="15063"/>
                  <a:pt x="20730" y="14997"/>
                </a:cubicBezTo>
                <a:cubicBezTo>
                  <a:pt x="20797" y="14931"/>
                  <a:pt x="20797" y="14824"/>
                  <a:pt x="20730" y="14759"/>
                </a:cubicBezTo>
                <a:cubicBezTo>
                  <a:pt x="20697" y="14726"/>
                  <a:pt x="20653" y="14709"/>
                  <a:pt x="20610" y="14709"/>
                </a:cubicBezTo>
                <a:close/>
                <a:moveTo>
                  <a:pt x="21396" y="14709"/>
                </a:moveTo>
                <a:cubicBezTo>
                  <a:pt x="21353" y="14709"/>
                  <a:pt x="21309" y="14726"/>
                  <a:pt x="21276" y="14759"/>
                </a:cubicBezTo>
                <a:cubicBezTo>
                  <a:pt x="21209" y="14824"/>
                  <a:pt x="21209" y="14931"/>
                  <a:pt x="21276" y="14997"/>
                </a:cubicBezTo>
                <a:cubicBezTo>
                  <a:pt x="21342" y="15063"/>
                  <a:pt x="21450" y="15063"/>
                  <a:pt x="21517" y="14997"/>
                </a:cubicBezTo>
                <a:cubicBezTo>
                  <a:pt x="21583" y="14931"/>
                  <a:pt x="21583" y="14824"/>
                  <a:pt x="21517" y="14759"/>
                </a:cubicBezTo>
                <a:cubicBezTo>
                  <a:pt x="21483" y="14726"/>
                  <a:pt x="21440" y="14709"/>
                  <a:pt x="21396" y="14709"/>
                </a:cubicBezTo>
                <a:close/>
                <a:moveTo>
                  <a:pt x="169" y="15527"/>
                </a:moveTo>
                <a:cubicBezTo>
                  <a:pt x="126" y="15527"/>
                  <a:pt x="83" y="15543"/>
                  <a:pt x="49" y="15576"/>
                </a:cubicBezTo>
                <a:cubicBezTo>
                  <a:pt x="-17" y="15641"/>
                  <a:pt x="-17" y="15748"/>
                  <a:pt x="49" y="15814"/>
                </a:cubicBezTo>
                <a:cubicBezTo>
                  <a:pt x="116" y="15880"/>
                  <a:pt x="223" y="15880"/>
                  <a:pt x="290" y="15814"/>
                </a:cubicBezTo>
                <a:cubicBezTo>
                  <a:pt x="356" y="15748"/>
                  <a:pt x="356" y="15641"/>
                  <a:pt x="290" y="15576"/>
                </a:cubicBezTo>
                <a:cubicBezTo>
                  <a:pt x="256" y="15543"/>
                  <a:pt x="213" y="15527"/>
                  <a:pt x="169" y="15527"/>
                </a:cubicBezTo>
                <a:close/>
                <a:moveTo>
                  <a:pt x="955" y="15527"/>
                </a:moveTo>
                <a:cubicBezTo>
                  <a:pt x="912" y="15527"/>
                  <a:pt x="869" y="15543"/>
                  <a:pt x="836" y="15576"/>
                </a:cubicBezTo>
                <a:cubicBezTo>
                  <a:pt x="769" y="15641"/>
                  <a:pt x="769" y="15748"/>
                  <a:pt x="836" y="15814"/>
                </a:cubicBezTo>
                <a:cubicBezTo>
                  <a:pt x="902" y="15880"/>
                  <a:pt x="1009" y="15880"/>
                  <a:pt x="1076" y="15814"/>
                </a:cubicBezTo>
                <a:cubicBezTo>
                  <a:pt x="1142" y="15748"/>
                  <a:pt x="1142" y="15641"/>
                  <a:pt x="1076" y="15576"/>
                </a:cubicBezTo>
                <a:cubicBezTo>
                  <a:pt x="1043" y="15543"/>
                  <a:pt x="999" y="15527"/>
                  <a:pt x="955" y="15527"/>
                </a:cubicBezTo>
                <a:close/>
                <a:moveTo>
                  <a:pt x="1742" y="15527"/>
                </a:moveTo>
                <a:cubicBezTo>
                  <a:pt x="1698" y="15527"/>
                  <a:pt x="1654" y="15543"/>
                  <a:pt x="1621" y="15576"/>
                </a:cubicBezTo>
                <a:cubicBezTo>
                  <a:pt x="1555" y="15641"/>
                  <a:pt x="1555" y="15748"/>
                  <a:pt x="1621" y="15814"/>
                </a:cubicBezTo>
                <a:cubicBezTo>
                  <a:pt x="1688" y="15880"/>
                  <a:pt x="1796" y="15880"/>
                  <a:pt x="1862" y="15814"/>
                </a:cubicBezTo>
                <a:cubicBezTo>
                  <a:pt x="1928" y="15748"/>
                  <a:pt x="1928" y="15641"/>
                  <a:pt x="1862" y="15576"/>
                </a:cubicBezTo>
                <a:cubicBezTo>
                  <a:pt x="1829" y="15543"/>
                  <a:pt x="1785" y="15527"/>
                  <a:pt x="1742" y="15527"/>
                </a:cubicBezTo>
                <a:close/>
                <a:moveTo>
                  <a:pt x="2528" y="15527"/>
                </a:moveTo>
                <a:cubicBezTo>
                  <a:pt x="2484" y="15527"/>
                  <a:pt x="2441" y="15543"/>
                  <a:pt x="2408" y="15576"/>
                </a:cubicBezTo>
                <a:cubicBezTo>
                  <a:pt x="2341" y="15641"/>
                  <a:pt x="2341" y="15748"/>
                  <a:pt x="2408" y="15814"/>
                </a:cubicBezTo>
                <a:cubicBezTo>
                  <a:pt x="2474" y="15880"/>
                  <a:pt x="2582" y="15880"/>
                  <a:pt x="2648" y="15814"/>
                </a:cubicBezTo>
                <a:cubicBezTo>
                  <a:pt x="2715" y="15748"/>
                  <a:pt x="2715" y="15641"/>
                  <a:pt x="2648" y="15576"/>
                </a:cubicBezTo>
                <a:cubicBezTo>
                  <a:pt x="2615" y="15543"/>
                  <a:pt x="2571" y="15527"/>
                  <a:pt x="2528" y="15527"/>
                </a:cubicBezTo>
                <a:close/>
                <a:moveTo>
                  <a:pt x="3314" y="15527"/>
                </a:moveTo>
                <a:cubicBezTo>
                  <a:pt x="3271" y="15527"/>
                  <a:pt x="3227" y="15543"/>
                  <a:pt x="3194" y="15576"/>
                </a:cubicBezTo>
                <a:cubicBezTo>
                  <a:pt x="3127" y="15641"/>
                  <a:pt x="3127" y="15748"/>
                  <a:pt x="3194" y="15814"/>
                </a:cubicBezTo>
                <a:cubicBezTo>
                  <a:pt x="3260" y="15880"/>
                  <a:pt x="3368" y="15880"/>
                  <a:pt x="3434" y="15814"/>
                </a:cubicBezTo>
                <a:cubicBezTo>
                  <a:pt x="3500" y="15748"/>
                  <a:pt x="3500" y="15641"/>
                  <a:pt x="3434" y="15576"/>
                </a:cubicBezTo>
                <a:cubicBezTo>
                  <a:pt x="3401" y="15543"/>
                  <a:pt x="3358" y="15527"/>
                  <a:pt x="3314" y="15527"/>
                </a:cubicBezTo>
                <a:close/>
                <a:moveTo>
                  <a:pt x="4101" y="15527"/>
                </a:moveTo>
                <a:cubicBezTo>
                  <a:pt x="4057" y="15527"/>
                  <a:pt x="4013" y="15543"/>
                  <a:pt x="3980" y="15576"/>
                </a:cubicBezTo>
                <a:cubicBezTo>
                  <a:pt x="3914" y="15641"/>
                  <a:pt x="3914" y="15748"/>
                  <a:pt x="3980" y="15814"/>
                </a:cubicBezTo>
                <a:cubicBezTo>
                  <a:pt x="4047" y="15880"/>
                  <a:pt x="4154" y="15880"/>
                  <a:pt x="4220" y="15814"/>
                </a:cubicBezTo>
                <a:cubicBezTo>
                  <a:pt x="4287" y="15748"/>
                  <a:pt x="4287" y="15641"/>
                  <a:pt x="4220" y="15576"/>
                </a:cubicBezTo>
                <a:cubicBezTo>
                  <a:pt x="4187" y="15543"/>
                  <a:pt x="4144" y="15527"/>
                  <a:pt x="4101" y="15527"/>
                </a:cubicBezTo>
                <a:close/>
                <a:moveTo>
                  <a:pt x="4886" y="15527"/>
                </a:moveTo>
                <a:cubicBezTo>
                  <a:pt x="4843" y="15527"/>
                  <a:pt x="4800" y="15543"/>
                  <a:pt x="4766" y="15576"/>
                </a:cubicBezTo>
                <a:cubicBezTo>
                  <a:pt x="4700" y="15641"/>
                  <a:pt x="4700" y="15748"/>
                  <a:pt x="4766" y="15814"/>
                </a:cubicBezTo>
                <a:cubicBezTo>
                  <a:pt x="4833" y="15880"/>
                  <a:pt x="4940" y="15880"/>
                  <a:pt x="5007" y="15814"/>
                </a:cubicBezTo>
                <a:cubicBezTo>
                  <a:pt x="5073" y="15748"/>
                  <a:pt x="5073" y="15641"/>
                  <a:pt x="5007" y="15576"/>
                </a:cubicBezTo>
                <a:cubicBezTo>
                  <a:pt x="4973" y="15543"/>
                  <a:pt x="4930" y="15527"/>
                  <a:pt x="4886" y="15527"/>
                </a:cubicBezTo>
                <a:close/>
                <a:moveTo>
                  <a:pt x="5672" y="15527"/>
                </a:moveTo>
                <a:cubicBezTo>
                  <a:pt x="5629" y="15527"/>
                  <a:pt x="5586" y="15543"/>
                  <a:pt x="5553" y="15576"/>
                </a:cubicBezTo>
                <a:cubicBezTo>
                  <a:pt x="5486" y="15641"/>
                  <a:pt x="5486" y="15748"/>
                  <a:pt x="5553" y="15814"/>
                </a:cubicBezTo>
                <a:cubicBezTo>
                  <a:pt x="5619" y="15880"/>
                  <a:pt x="5726" y="15880"/>
                  <a:pt x="5793" y="15814"/>
                </a:cubicBezTo>
                <a:cubicBezTo>
                  <a:pt x="5859" y="15748"/>
                  <a:pt x="5859" y="15641"/>
                  <a:pt x="5793" y="15576"/>
                </a:cubicBezTo>
                <a:cubicBezTo>
                  <a:pt x="5760" y="15543"/>
                  <a:pt x="5716" y="15527"/>
                  <a:pt x="5672" y="15527"/>
                </a:cubicBezTo>
                <a:close/>
                <a:moveTo>
                  <a:pt x="6459" y="15527"/>
                </a:moveTo>
                <a:cubicBezTo>
                  <a:pt x="6415" y="15527"/>
                  <a:pt x="6372" y="15543"/>
                  <a:pt x="6338" y="15576"/>
                </a:cubicBezTo>
                <a:cubicBezTo>
                  <a:pt x="6272" y="15641"/>
                  <a:pt x="6272" y="15748"/>
                  <a:pt x="6338" y="15814"/>
                </a:cubicBezTo>
                <a:cubicBezTo>
                  <a:pt x="6405" y="15880"/>
                  <a:pt x="6513" y="15880"/>
                  <a:pt x="6579" y="15814"/>
                </a:cubicBezTo>
                <a:cubicBezTo>
                  <a:pt x="6646" y="15748"/>
                  <a:pt x="6646" y="15641"/>
                  <a:pt x="6579" y="15576"/>
                </a:cubicBezTo>
                <a:cubicBezTo>
                  <a:pt x="6546" y="15543"/>
                  <a:pt x="6502" y="15527"/>
                  <a:pt x="6459" y="15527"/>
                </a:cubicBezTo>
                <a:close/>
                <a:moveTo>
                  <a:pt x="7245" y="15527"/>
                </a:moveTo>
                <a:cubicBezTo>
                  <a:pt x="7202" y="15527"/>
                  <a:pt x="7158" y="15543"/>
                  <a:pt x="7125" y="15576"/>
                </a:cubicBezTo>
                <a:cubicBezTo>
                  <a:pt x="7058" y="15641"/>
                  <a:pt x="7058" y="15748"/>
                  <a:pt x="7125" y="15814"/>
                </a:cubicBezTo>
                <a:cubicBezTo>
                  <a:pt x="7191" y="15880"/>
                  <a:pt x="7299" y="15880"/>
                  <a:pt x="7365" y="15814"/>
                </a:cubicBezTo>
                <a:cubicBezTo>
                  <a:pt x="7432" y="15748"/>
                  <a:pt x="7432" y="15641"/>
                  <a:pt x="7365" y="15576"/>
                </a:cubicBezTo>
                <a:cubicBezTo>
                  <a:pt x="7332" y="15543"/>
                  <a:pt x="7289" y="15527"/>
                  <a:pt x="7245" y="15527"/>
                </a:cubicBezTo>
                <a:close/>
                <a:moveTo>
                  <a:pt x="8031" y="15527"/>
                </a:moveTo>
                <a:cubicBezTo>
                  <a:pt x="7988" y="15527"/>
                  <a:pt x="7944" y="15543"/>
                  <a:pt x="7911" y="15576"/>
                </a:cubicBezTo>
                <a:cubicBezTo>
                  <a:pt x="7845" y="15641"/>
                  <a:pt x="7845" y="15748"/>
                  <a:pt x="7911" y="15814"/>
                </a:cubicBezTo>
                <a:cubicBezTo>
                  <a:pt x="7977" y="15880"/>
                  <a:pt x="8085" y="15880"/>
                  <a:pt x="8151" y="15814"/>
                </a:cubicBezTo>
                <a:cubicBezTo>
                  <a:pt x="8217" y="15748"/>
                  <a:pt x="8217" y="15641"/>
                  <a:pt x="8151" y="15576"/>
                </a:cubicBezTo>
                <a:cubicBezTo>
                  <a:pt x="8118" y="15543"/>
                  <a:pt x="8075" y="15527"/>
                  <a:pt x="8031" y="15527"/>
                </a:cubicBezTo>
                <a:close/>
                <a:moveTo>
                  <a:pt x="8818" y="15527"/>
                </a:moveTo>
                <a:cubicBezTo>
                  <a:pt x="8774" y="15527"/>
                  <a:pt x="8730" y="15543"/>
                  <a:pt x="8697" y="15576"/>
                </a:cubicBezTo>
                <a:cubicBezTo>
                  <a:pt x="8631" y="15641"/>
                  <a:pt x="8631" y="15748"/>
                  <a:pt x="8697" y="15814"/>
                </a:cubicBezTo>
                <a:cubicBezTo>
                  <a:pt x="8764" y="15880"/>
                  <a:pt x="8871" y="15880"/>
                  <a:pt x="8937" y="15814"/>
                </a:cubicBezTo>
                <a:cubicBezTo>
                  <a:pt x="9004" y="15748"/>
                  <a:pt x="9004" y="15641"/>
                  <a:pt x="8937" y="15576"/>
                </a:cubicBezTo>
                <a:cubicBezTo>
                  <a:pt x="8904" y="15543"/>
                  <a:pt x="8861" y="15527"/>
                  <a:pt x="8818" y="15527"/>
                </a:cubicBezTo>
                <a:close/>
                <a:moveTo>
                  <a:pt x="9603" y="15527"/>
                </a:moveTo>
                <a:cubicBezTo>
                  <a:pt x="9560" y="15527"/>
                  <a:pt x="9517" y="15543"/>
                  <a:pt x="9483" y="15576"/>
                </a:cubicBezTo>
                <a:cubicBezTo>
                  <a:pt x="9417" y="15641"/>
                  <a:pt x="9417" y="15748"/>
                  <a:pt x="9483" y="15814"/>
                </a:cubicBezTo>
                <a:cubicBezTo>
                  <a:pt x="9550" y="15880"/>
                  <a:pt x="9657" y="15880"/>
                  <a:pt x="9724" y="15814"/>
                </a:cubicBezTo>
                <a:cubicBezTo>
                  <a:pt x="9790" y="15748"/>
                  <a:pt x="9790" y="15641"/>
                  <a:pt x="9724" y="15576"/>
                </a:cubicBezTo>
                <a:cubicBezTo>
                  <a:pt x="9690" y="15543"/>
                  <a:pt x="9647" y="15527"/>
                  <a:pt x="9603" y="15527"/>
                </a:cubicBezTo>
                <a:close/>
                <a:moveTo>
                  <a:pt x="10390" y="15527"/>
                </a:moveTo>
                <a:cubicBezTo>
                  <a:pt x="10346" y="15527"/>
                  <a:pt x="10303" y="15543"/>
                  <a:pt x="10270" y="15576"/>
                </a:cubicBezTo>
                <a:cubicBezTo>
                  <a:pt x="10203" y="15641"/>
                  <a:pt x="10203" y="15748"/>
                  <a:pt x="10270" y="15814"/>
                </a:cubicBezTo>
                <a:cubicBezTo>
                  <a:pt x="10336" y="15880"/>
                  <a:pt x="10444" y="15880"/>
                  <a:pt x="10510" y="15814"/>
                </a:cubicBezTo>
                <a:cubicBezTo>
                  <a:pt x="10576" y="15748"/>
                  <a:pt x="10576" y="15641"/>
                  <a:pt x="10510" y="15576"/>
                </a:cubicBezTo>
                <a:cubicBezTo>
                  <a:pt x="10477" y="15543"/>
                  <a:pt x="10433" y="15527"/>
                  <a:pt x="10390" y="15527"/>
                </a:cubicBezTo>
                <a:close/>
                <a:moveTo>
                  <a:pt x="11176" y="15527"/>
                </a:moveTo>
                <a:cubicBezTo>
                  <a:pt x="11132" y="15527"/>
                  <a:pt x="11089" y="15543"/>
                  <a:pt x="11055" y="15576"/>
                </a:cubicBezTo>
                <a:cubicBezTo>
                  <a:pt x="10989" y="15641"/>
                  <a:pt x="10989" y="15748"/>
                  <a:pt x="11055" y="15814"/>
                </a:cubicBezTo>
                <a:cubicBezTo>
                  <a:pt x="11122" y="15880"/>
                  <a:pt x="11230" y="15880"/>
                  <a:pt x="11296" y="15814"/>
                </a:cubicBezTo>
                <a:cubicBezTo>
                  <a:pt x="11363" y="15748"/>
                  <a:pt x="11363" y="15641"/>
                  <a:pt x="11296" y="15576"/>
                </a:cubicBezTo>
                <a:cubicBezTo>
                  <a:pt x="11263" y="15543"/>
                  <a:pt x="11219" y="15527"/>
                  <a:pt x="11176" y="15527"/>
                </a:cubicBezTo>
                <a:close/>
                <a:moveTo>
                  <a:pt x="11962" y="15527"/>
                </a:moveTo>
                <a:cubicBezTo>
                  <a:pt x="11919" y="15527"/>
                  <a:pt x="11875" y="15543"/>
                  <a:pt x="11842" y="15576"/>
                </a:cubicBezTo>
                <a:cubicBezTo>
                  <a:pt x="11775" y="15641"/>
                  <a:pt x="11775" y="15748"/>
                  <a:pt x="11842" y="15814"/>
                </a:cubicBezTo>
                <a:cubicBezTo>
                  <a:pt x="11908" y="15880"/>
                  <a:pt x="12016" y="15880"/>
                  <a:pt x="12083" y="15814"/>
                </a:cubicBezTo>
                <a:cubicBezTo>
                  <a:pt x="12149" y="15748"/>
                  <a:pt x="12149" y="15641"/>
                  <a:pt x="12083" y="15576"/>
                </a:cubicBezTo>
                <a:cubicBezTo>
                  <a:pt x="12049" y="15543"/>
                  <a:pt x="12006" y="15527"/>
                  <a:pt x="11962" y="15527"/>
                </a:cubicBezTo>
                <a:close/>
                <a:moveTo>
                  <a:pt x="12748" y="15527"/>
                </a:moveTo>
                <a:cubicBezTo>
                  <a:pt x="12705" y="15527"/>
                  <a:pt x="12661" y="15543"/>
                  <a:pt x="12628" y="15576"/>
                </a:cubicBezTo>
                <a:cubicBezTo>
                  <a:pt x="12562" y="15641"/>
                  <a:pt x="12562" y="15748"/>
                  <a:pt x="12628" y="15814"/>
                </a:cubicBezTo>
                <a:cubicBezTo>
                  <a:pt x="12694" y="15880"/>
                  <a:pt x="12802" y="15880"/>
                  <a:pt x="12868" y="15814"/>
                </a:cubicBezTo>
                <a:cubicBezTo>
                  <a:pt x="12935" y="15748"/>
                  <a:pt x="12935" y="15641"/>
                  <a:pt x="12868" y="15576"/>
                </a:cubicBezTo>
                <a:cubicBezTo>
                  <a:pt x="12835" y="15543"/>
                  <a:pt x="12792" y="15527"/>
                  <a:pt x="12748" y="15527"/>
                </a:cubicBezTo>
                <a:close/>
                <a:moveTo>
                  <a:pt x="13535" y="15527"/>
                </a:moveTo>
                <a:cubicBezTo>
                  <a:pt x="13491" y="15527"/>
                  <a:pt x="13447" y="15543"/>
                  <a:pt x="13414" y="15576"/>
                </a:cubicBezTo>
                <a:cubicBezTo>
                  <a:pt x="13348" y="15641"/>
                  <a:pt x="13348" y="15748"/>
                  <a:pt x="13414" y="15814"/>
                </a:cubicBezTo>
                <a:cubicBezTo>
                  <a:pt x="13481" y="15880"/>
                  <a:pt x="13588" y="15880"/>
                  <a:pt x="13654" y="15814"/>
                </a:cubicBezTo>
                <a:cubicBezTo>
                  <a:pt x="13721" y="15748"/>
                  <a:pt x="13721" y="15641"/>
                  <a:pt x="13654" y="15576"/>
                </a:cubicBezTo>
                <a:cubicBezTo>
                  <a:pt x="13621" y="15543"/>
                  <a:pt x="13578" y="15527"/>
                  <a:pt x="13535" y="15527"/>
                </a:cubicBezTo>
                <a:close/>
                <a:moveTo>
                  <a:pt x="14320" y="15527"/>
                </a:moveTo>
                <a:cubicBezTo>
                  <a:pt x="14277" y="15527"/>
                  <a:pt x="14234" y="15543"/>
                  <a:pt x="14201" y="15576"/>
                </a:cubicBezTo>
                <a:cubicBezTo>
                  <a:pt x="14134" y="15641"/>
                  <a:pt x="14134" y="15748"/>
                  <a:pt x="14201" y="15814"/>
                </a:cubicBezTo>
                <a:cubicBezTo>
                  <a:pt x="14267" y="15880"/>
                  <a:pt x="14374" y="15880"/>
                  <a:pt x="14441" y="15814"/>
                </a:cubicBezTo>
                <a:cubicBezTo>
                  <a:pt x="14507" y="15748"/>
                  <a:pt x="14507" y="15641"/>
                  <a:pt x="14441" y="15576"/>
                </a:cubicBezTo>
                <a:cubicBezTo>
                  <a:pt x="14408" y="15543"/>
                  <a:pt x="14364" y="15527"/>
                  <a:pt x="14320" y="15527"/>
                </a:cubicBezTo>
                <a:close/>
                <a:moveTo>
                  <a:pt x="15107" y="15527"/>
                </a:moveTo>
                <a:cubicBezTo>
                  <a:pt x="15063" y="15527"/>
                  <a:pt x="15019" y="15543"/>
                  <a:pt x="14986" y="15576"/>
                </a:cubicBezTo>
                <a:cubicBezTo>
                  <a:pt x="14920" y="15641"/>
                  <a:pt x="14920" y="15748"/>
                  <a:pt x="14986" y="15814"/>
                </a:cubicBezTo>
                <a:cubicBezTo>
                  <a:pt x="15053" y="15880"/>
                  <a:pt x="15161" y="15880"/>
                  <a:pt x="15227" y="15814"/>
                </a:cubicBezTo>
                <a:cubicBezTo>
                  <a:pt x="15293" y="15748"/>
                  <a:pt x="15293" y="15641"/>
                  <a:pt x="15227" y="15576"/>
                </a:cubicBezTo>
                <a:cubicBezTo>
                  <a:pt x="15194" y="15543"/>
                  <a:pt x="15150" y="15527"/>
                  <a:pt x="15107" y="15527"/>
                </a:cubicBezTo>
                <a:close/>
                <a:moveTo>
                  <a:pt x="15893" y="15527"/>
                </a:moveTo>
                <a:cubicBezTo>
                  <a:pt x="15849" y="15527"/>
                  <a:pt x="15806" y="15543"/>
                  <a:pt x="15772" y="15576"/>
                </a:cubicBezTo>
                <a:cubicBezTo>
                  <a:pt x="15706" y="15641"/>
                  <a:pt x="15706" y="15748"/>
                  <a:pt x="15772" y="15814"/>
                </a:cubicBezTo>
                <a:cubicBezTo>
                  <a:pt x="15839" y="15880"/>
                  <a:pt x="15947" y="15880"/>
                  <a:pt x="16013" y="15814"/>
                </a:cubicBezTo>
                <a:cubicBezTo>
                  <a:pt x="16080" y="15748"/>
                  <a:pt x="16080" y="15641"/>
                  <a:pt x="16013" y="15576"/>
                </a:cubicBezTo>
                <a:cubicBezTo>
                  <a:pt x="15980" y="15543"/>
                  <a:pt x="15936" y="15527"/>
                  <a:pt x="15893" y="15527"/>
                </a:cubicBezTo>
                <a:close/>
                <a:moveTo>
                  <a:pt x="16679" y="15527"/>
                </a:moveTo>
                <a:cubicBezTo>
                  <a:pt x="16636" y="15527"/>
                  <a:pt x="16592" y="15543"/>
                  <a:pt x="16559" y="15576"/>
                </a:cubicBezTo>
                <a:cubicBezTo>
                  <a:pt x="16492" y="15641"/>
                  <a:pt x="16492" y="15748"/>
                  <a:pt x="16559" y="15814"/>
                </a:cubicBezTo>
                <a:cubicBezTo>
                  <a:pt x="16625" y="15880"/>
                  <a:pt x="16733" y="15880"/>
                  <a:pt x="16800" y="15814"/>
                </a:cubicBezTo>
                <a:cubicBezTo>
                  <a:pt x="16866" y="15748"/>
                  <a:pt x="16866" y="15641"/>
                  <a:pt x="16800" y="15576"/>
                </a:cubicBezTo>
                <a:cubicBezTo>
                  <a:pt x="16766" y="15543"/>
                  <a:pt x="16723" y="15527"/>
                  <a:pt x="16679" y="15527"/>
                </a:cubicBezTo>
                <a:close/>
                <a:moveTo>
                  <a:pt x="17465" y="15527"/>
                </a:moveTo>
                <a:cubicBezTo>
                  <a:pt x="17422" y="15527"/>
                  <a:pt x="17378" y="15543"/>
                  <a:pt x="17345" y="15576"/>
                </a:cubicBezTo>
                <a:cubicBezTo>
                  <a:pt x="17279" y="15641"/>
                  <a:pt x="17279" y="15748"/>
                  <a:pt x="17345" y="15814"/>
                </a:cubicBezTo>
                <a:cubicBezTo>
                  <a:pt x="17411" y="15880"/>
                  <a:pt x="17519" y="15880"/>
                  <a:pt x="17585" y="15814"/>
                </a:cubicBezTo>
                <a:cubicBezTo>
                  <a:pt x="17652" y="15748"/>
                  <a:pt x="17652" y="15641"/>
                  <a:pt x="17585" y="15576"/>
                </a:cubicBezTo>
                <a:cubicBezTo>
                  <a:pt x="17552" y="15543"/>
                  <a:pt x="17509" y="15527"/>
                  <a:pt x="17465" y="15527"/>
                </a:cubicBezTo>
                <a:close/>
                <a:moveTo>
                  <a:pt x="18252" y="15527"/>
                </a:moveTo>
                <a:cubicBezTo>
                  <a:pt x="18208" y="15527"/>
                  <a:pt x="18165" y="15543"/>
                  <a:pt x="18131" y="15576"/>
                </a:cubicBezTo>
                <a:cubicBezTo>
                  <a:pt x="18065" y="15641"/>
                  <a:pt x="18065" y="15748"/>
                  <a:pt x="18131" y="15814"/>
                </a:cubicBezTo>
                <a:cubicBezTo>
                  <a:pt x="18198" y="15880"/>
                  <a:pt x="18305" y="15880"/>
                  <a:pt x="18371" y="15814"/>
                </a:cubicBezTo>
                <a:cubicBezTo>
                  <a:pt x="18438" y="15748"/>
                  <a:pt x="18438" y="15641"/>
                  <a:pt x="18371" y="15576"/>
                </a:cubicBezTo>
                <a:cubicBezTo>
                  <a:pt x="18338" y="15543"/>
                  <a:pt x="18295" y="15527"/>
                  <a:pt x="18252" y="15527"/>
                </a:cubicBezTo>
                <a:close/>
                <a:moveTo>
                  <a:pt x="19037" y="15527"/>
                </a:moveTo>
                <a:cubicBezTo>
                  <a:pt x="18994" y="15527"/>
                  <a:pt x="18951" y="15543"/>
                  <a:pt x="18918" y="15576"/>
                </a:cubicBezTo>
                <a:cubicBezTo>
                  <a:pt x="18851" y="15641"/>
                  <a:pt x="18851" y="15748"/>
                  <a:pt x="18918" y="15814"/>
                </a:cubicBezTo>
                <a:cubicBezTo>
                  <a:pt x="18984" y="15880"/>
                  <a:pt x="19091" y="15880"/>
                  <a:pt x="19158" y="15814"/>
                </a:cubicBezTo>
                <a:cubicBezTo>
                  <a:pt x="19224" y="15748"/>
                  <a:pt x="19224" y="15641"/>
                  <a:pt x="19158" y="15576"/>
                </a:cubicBezTo>
                <a:cubicBezTo>
                  <a:pt x="19125" y="15543"/>
                  <a:pt x="19081" y="15527"/>
                  <a:pt x="19037" y="15527"/>
                </a:cubicBezTo>
                <a:close/>
                <a:moveTo>
                  <a:pt x="19824" y="15527"/>
                </a:moveTo>
                <a:cubicBezTo>
                  <a:pt x="19780" y="15527"/>
                  <a:pt x="19736" y="15543"/>
                  <a:pt x="19703" y="15576"/>
                </a:cubicBezTo>
                <a:cubicBezTo>
                  <a:pt x="19637" y="15641"/>
                  <a:pt x="19637" y="15748"/>
                  <a:pt x="19703" y="15814"/>
                </a:cubicBezTo>
                <a:cubicBezTo>
                  <a:pt x="19770" y="15880"/>
                  <a:pt x="19878" y="15880"/>
                  <a:pt x="19944" y="15814"/>
                </a:cubicBezTo>
                <a:cubicBezTo>
                  <a:pt x="20010" y="15748"/>
                  <a:pt x="20010" y="15641"/>
                  <a:pt x="19944" y="15576"/>
                </a:cubicBezTo>
                <a:cubicBezTo>
                  <a:pt x="19911" y="15543"/>
                  <a:pt x="19867" y="15527"/>
                  <a:pt x="19824" y="15527"/>
                </a:cubicBezTo>
                <a:close/>
                <a:moveTo>
                  <a:pt x="20610" y="15527"/>
                </a:moveTo>
                <a:cubicBezTo>
                  <a:pt x="20566" y="15527"/>
                  <a:pt x="20523" y="15543"/>
                  <a:pt x="20490" y="15576"/>
                </a:cubicBezTo>
                <a:cubicBezTo>
                  <a:pt x="20423" y="15641"/>
                  <a:pt x="20423" y="15748"/>
                  <a:pt x="20490" y="15814"/>
                </a:cubicBezTo>
                <a:cubicBezTo>
                  <a:pt x="20556" y="15880"/>
                  <a:pt x="20664" y="15880"/>
                  <a:pt x="20730" y="15814"/>
                </a:cubicBezTo>
                <a:cubicBezTo>
                  <a:pt x="20797" y="15748"/>
                  <a:pt x="20797" y="15641"/>
                  <a:pt x="20730" y="15576"/>
                </a:cubicBezTo>
                <a:cubicBezTo>
                  <a:pt x="20697" y="15543"/>
                  <a:pt x="20653" y="15527"/>
                  <a:pt x="20610" y="15527"/>
                </a:cubicBezTo>
                <a:close/>
                <a:moveTo>
                  <a:pt x="21396" y="15527"/>
                </a:moveTo>
                <a:cubicBezTo>
                  <a:pt x="21353" y="15527"/>
                  <a:pt x="21309" y="15543"/>
                  <a:pt x="21276" y="15576"/>
                </a:cubicBezTo>
                <a:cubicBezTo>
                  <a:pt x="21209" y="15641"/>
                  <a:pt x="21209" y="15748"/>
                  <a:pt x="21276" y="15814"/>
                </a:cubicBezTo>
                <a:cubicBezTo>
                  <a:pt x="21342" y="15880"/>
                  <a:pt x="21450" y="15880"/>
                  <a:pt x="21517" y="15814"/>
                </a:cubicBezTo>
                <a:cubicBezTo>
                  <a:pt x="21583" y="15748"/>
                  <a:pt x="21583" y="15641"/>
                  <a:pt x="21517" y="15576"/>
                </a:cubicBezTo>
                <a:cubicBezTo>
                  <a:pt x="21483" y="15543"/>
                  <a:pt x="21440" y="15527"/>
                  <a:pt x="21396" y="15527"/>
                </a:cubicBezTo>
                <a:close/>
                <a:moveTo>
                  <a:pt x="169" y="16344"/>
                </a:moveTo>
                <a:cubicBezTo>
                  <a:pt x="126" y="16344"/>
                  <a:pt x="83" y="16361"/>
                  <a:pt x="49" y="16394"/>
                </a:cubicBezTo>
                <a:cubicBezTo>
                  <a:pt x="-17" y="16459"/>
                  <a:pt x="-17" y="16565"/>
                  <a:pt x="49" y="16631"/>
                </a:cubicBezTo>
                <a:cubicBezTo>
                  <a:pt x="116" y="16697"/>
                  <a:pt x="223" y="16697"/>
                  <a:pt x="290" y="16631"/>
                </a:cubicBezTo>
                <a:cubicBezTo>
                  <a:pt x="356" y="16565"/>
                  <a:pt x="356" y="16459"/>
                  <a:pt x="290" y="16394"/>
                </a:cubicBezTo>
                <a:cubicBezTo>
                  <a:pt x="256" y="16361"/>
                  <a:pt x="213" y="16344"/>
                  <a:pt x="169" y="16344"/>
                </a:cubicBezTo>
                <a:close/>
                <a:moveTo>
                  <a:pt x="955" y="16344"/>
                </a:moveTo>
                <a:cubicBezTo>
                  <a:pt x="912" y="16344"/>
                  <a:pt x="869" y="16361"/>
                  <a:pt x="836" y="16394"/>
                </a:cubicBezTo>
                <a:cubicBezTo>
                  <a:pt x="769" y="16459"/>
                  <a:pt x="769" y="16565"/>
                  <a:pt x="836" y="16631"/>
                </a:cubicBezTo>
                <a:cubicBezTo>
                  <a:pt x="902" y="16697"/>
                  <a:pt x="1009" y="16697"/>
                  <a:pt x="1076" y="16631"/>
                </a:cubicBezTo>
                <a:cubicBezTo>
                  <a:pt x="1142" y="16565"/>
                  <a:pt x="1142" y="16459"/>
                  <a:pt x="1076" y="16394"/>
                </a:cubicBezTo>
                <a:cubicBezTo>
                  <a:pt x="1043" y="16361"/>
                  <a:pt x="999" y="16344"/>
                  <a:pt x="955" y="16344"/>
                </a:cubicBezTo>
                <a:close/>
                <a:moveTo>
                  <a:pt x="1742" y="16344"/>
                </a:moveTo>
                <a:cubicBezTo>
                  <a:pt x="1698" y="16344"/>
                  <a:pt x="1654" y="16361"/>
                  <a:pt x="1621" y="16394"/>
                </a:cubicBezTo>
                <a:cubicBezTo>
                  <a:pt x="1555" y="16459"/>
                  <a:pt x="1555" y="16565"/>
                  <a:pt x="1621" y="16631"/>
                </a:cubicBezTo>
                <a:cubicBezTo>
                  <a:pt x="1688" y="16697"/>
                  <a:pt x="1796" y="16697"/>
                  <a:pt x="1862" y="16631"/>
                </a:cubicBezTo>
                <a:cubicBezTo>
                  <a:pt x="1928" y="16565"/>
                  <a:pt x="1928" y="16459"/>
                  <a:pt x="1862" y="16394"/>
                </a:cubicBezTo>
                <a:cubicBezTo>
                  <a:pt x="1829" y="16361"/>
                  <a:pt x="1785" y="16344"/>
                  <a:pt x="1742" y="16344"/>
                </a:cubicBezTo>
                <a:close/>
                <a:moveTo>
                  <a:pt x="2528" y="16344"/>
                </a:moveTo>
                <a:cubicBezTo>
                  <a:pt x="2484" y="16344"/>
                  <a:pt x="2441" y="16361"/>
                  <a:pt x="2408" y="16394"/>
                </a:cubicBezTo>
                <a:cubicBezTo>
                  <a:pt x="2341" y="16459"/>
                  <a:pt x="2341" y="16565"/>
                  <a:pt x="2408" y="16631"/>
                </a:cubicBezTo>
                <a:cubicBezTo>
                  <a:pt x="2474" y="16697"/>
                  <a:pt x="2582" y="16697"/>
                  <a:pt x="2648" y="16631"/>
                </a:cubicBezTo>
                <a:cubicBezTo>
                  <a:pt x="2715" y="16565"/>
                  <a:pt x="2715" y="16459"/>
                  <a:pt x="2648" y="16394"/>
                </a:cubicBezTo>
                <a:cubicBezTo>
                  <a:pt x="2615" y="16361"/>
                  <a:pt x="2571" y="16344"/>
                  <a:pt x="2528" y="16344"/>
                </a:cubicBezTo>
                <a:close/>
                <a:moveTo>
                  <a:pt x="3314" y="16344"/>
                </a:moveTo>
                <a:cubicBezTo>
                  <a:pt x="3271" y="16344"/>
                  <a:pt x="3227" y="16361"/>
                  <a:pt x="3194" y="16394"/>
                </a:cubicBezTo>
                <a:cubicBezTo>
                  <a:pt x="3127" y="16459"/>
                  <a:pt x="3127" y="16565"/>
                  <a:pt x="3194" y="16631"/>
                </a:cubicBezTo>
                <a:cubicBezTo>
                  <a:pt x="3260" y="16697"/>
                  <a:pt x="3368" y="16697"/>
                  <a:pt x="3434" y="16631"/>
                </a:cubicBezTo>
                <a:cubicBezTo>
                  <a:pt x="3500" y="16565"/>
                  <a:pt x="3500" y="16459"/>
                  <a:pt x="3434" y="16394"/>
                </a:cubicBezTo>
                <a:cubicBezTo>
                  <a:pt x="3401" y="16361"/>
                  <a:pt x="3358" y="16344"/>
                  <a:pt x="3314" y="16344"/>
                </a:cubicBezTo>
                <a:close/>
                <a:moveTo>
                  <a:pt x="4101" y="16344"/>
                </a:moveTo>
                <a:cubicBezTo>
                  <a:pt x="4057" y="16344"/>
                  <a:pt x="4013" y="16361"/>
                  <a:pt x="3980" y="16394"/>
                </a:cubicBezTo>
                <a:cubicBezTo>
                  <a:pt x="3914" y="16459"/>
                  <a:pt x="3914" y="16565"/>
                  <a:pt x="3980" y="16631"/>
                </a:cubicBezTo>
                <a:cubicBezTo>
                  <a:pt x="4047" y="16697"/>
                  <a:pt x="4154" y="16697"/>
                  <a:pt x="4220" y="16631"/>
                </a:cubicBezTo>
                <a:cubicBezTo>
                  <a:pt x="4287" y="16565"/>
                  <a:pt x="4287" y="16459"/>
                  <a:pt x="4220" y="16394"/>
                </a:cubicBezTo>
                <a:cubicBezTo>
                  <a:pt x="4187" y="16361"/>
                  <a:pt x="4144" y="16344"/>
                  <a:pt x="4101" y="16344"/>
                </a:cubicBezTo>
                <a:close/>
                <a:moveTo>
                  <a:pt x="4886" y="16344"/>
                </a:moveTo>
                <a:cubicBezTo>
                  <a:pt x="4843" y="16344"/>
                  <a:pt x="4800" y="16361"/>
                  <a:pt x="4766" y="16394"/>
                </a:cubicBezTo>
                <a:cubicBezTo>
                  <a:pt x="4700" y="16459"/>
                  <a:pt x="4700" y="16565"/>
                  <a:pt x="4766" y="16631"/>
                </a:cubicBezTo>
                <a:cubicBezTo>
                  <a:pt x="4833" y="16697"/>
                  <a:pt x="4940" y="16697"/>
                  <a:pt x="5007" y="16631"/>
                </a:cubicBezTo>
                <a:cubicBezTo>
                  <a:pt x="5073" y="16565"/>
                  <a:pt x="5073" y="16459"/>
                  <a:pt x="5007" y="16394"/>
                </a:cubicBezTo>
                <a:cubicBezTo>
                  <a:pt x="4973" y="16361"/>
                  <a:pt x="4930" y="16344"/>
                  <a:pt x="4886" y="16344"/>
                </a:cubicBezTo>
                <a:close/>
                <a:moveTo>
                  <a:pt x="5672" y="16344"/>
                </a:moveTo>
                <a:cubicBezTo>
                  <a:pt x="5629" y="16344"/>
                  <a:pt x="5586" y="16361"/>
                  <a:pt x="5553" y="16394"/>
                </a:cubicBezTo>
                <a:cubicBezTo>
                  <a:pt x="5486" y="16459"/>
                  <a:pt x="5486" y="16565"/>
                  <a:pt x="5553" y="16631"/>
                </a:cubicBezTo>
                <a:cubicBezTo>
                  <a:pt x="5619" y="16697"/>
                  <a:pt x="5726" y="16697"/>
                  <a:pt x="5793" y="16631"/>
                </a:cubicBezTo>
                <a:cubicBezTo>
                  <a:pt x="5859" y="16565"/>
                  <a:pt x="5859" y="16459"/>
                  <a:pt x="5793" y="16394"/>
                </a:cubicBezTo>
                <a:cubicBezTo>
                  <a:pt x="5760" y="16361"/>
                  <a:pt x="5716" y="16344"/>
                  <a:pt x="5672" y="16344"/>
                </a:cubicBezTo>
                <a:close/>
                <a:moveTo>
                  <a:pt x="6459" y="16344"/>
                </a:moveTo>
                <a:cubicBezTo>
                  <a:pt x="6415" y="16344"/>
                  <a:pt x="6372" y="16361"/>
                  <a:pt x="6338" y="16394"/>
                </a:cubicBezTo>
                <a:cubicBezTo>
                  <a:pt x="6272" y="16459"/>
                  <a:pt x="6272" y="16565"/>
                  <a:pt x="6338" y="16631"/>
                </a:cubicBezTo>
                <a:cubicBezTo>
                  <a:pt x="6405" y="16697"/>
                  <a:pt x="6513" y="16697"/>
                  <a:pt x="6579" y="16631"/>
                </a:cubicBezTo>
                <a:cubicBezTo>
                  <a:pt x="6646" y="16565"/>
                  <a:pt x="6646" y="16459"/>
                  <a:pt x="6579" y="16394"/>
                </a:cubicBezTo>
                <a:cubicBezTo>
                  <a:pt x="6546" y="16361"/>
                  <a:pt x="6502" y="16344"/>
                  <a:pt x="6459" y="16344"/>
                </a:cubicBezTo>
                <a:close/>
                <a:moveTo>
                  <a:pt x="7245" y="16344"/>
                </a:moveTo>
                <a:cubicBezTo>
                  <a:pt x="7202" y="16344"/>
                  <a:pt x="7158" y="16361"/>
                  <a:pt x="7125" y="16394"/>
                </a:cubicBezTo>
                <a:cubicBezTo>
                  <a:pt x="7058" y="16459"/>
                  <a:pt x="7058" y="16565"/>
                  <a:pt x="7125" y="16631"/>
                </a:cubicBezTo>
                <a:cubicBezTo>
                  <a:pt x="7191" y="16697"/>
                  <a:pt x="7299" y="16697"/>
                  <a:pt x="7365" y="16631"/>
                </a:cubicBezTo>
                <a:cubicBezTo>
                  <a:pt x="7432" y="16565"/>
                  <a:pt x="7432" y="16459"/>
                  <a:pt x="7365" y="16394"/>
                </a:cubicBezTo>
                <a:cubicBezTo>
                  <a:pt x="7332" y="16361"/>
                  <a:pt x="7289" y="16344"/>
                  <a:pt x="7245" y="16344"/>
                </a:cubicBezTo>
                <a:close/>
                <a:moveTo>
                  <a:pt x="8031" y="16344"/>
                </a:moveTo>
                <a:cubicBezTo>
                  <a:pt x="7988" y="16344"/>
                  <a:pt x="7944" y="16361"/>
                  <a:pt x="7911" y="16394"/>
                </a:cubicBezTo>
                <a:cubicBezTo>
                  <a:pt x="7845" y="16459"/>
                  <a:pt x="7845" y="16565"/>
                  <a:pt x="7911" y="16631"/>
                </a:cubicBezTo>
                <a:cubicBezTo>
                  <a:pt x="7977" y="16697"/>
                  <a:pt x="8085" y="16697"/>
                  <a:pt x="8151" y="16631"/>
                </a:cubicBezTo>
                <a:cubicBezTo>
                  <a:pt x="8217" y="16565"/>
                  <a:pt x="8217" y="16459"/>
                  <a:pt x="8151" y="16394"/>
                </a:cubicBezTo>
                <a:cubicBezTo>
                  <a:pt x="8118" y="16361"/>
                  <a:pt x="8075" y="16344"/>
                  <a:pt x="8031" y="16344"/>
                </a:cubicBezTo>
                <a:close/>
                <a:moveTo>
                  <a:pt x="8818" y="16344"/>
                </a:moveTo>
                <a:cubicBezTo>
                  <a:pt x="8774" y="16344"/>
                  <a:pt x="8730" y="16361"/>
                  <a:pt x="8697" y="16394"/>
                </a:cubicBezTo>
                <a:cubicBezTo>
                  <a:pt x="8631" y="16459"/>
                  <a:pt x="8631" y="16565"/>
                  <a:pt x="8697" y="16631"/>
                </a:cubicBezTo>
                <a:cubicBezTo>
                  <a:pt x="8764" y="16697"/>
                  <a:pt x="8871" y="16697"/>
                  <a:pt x="8937" y="16631"/>
                </a:cubicBezTo>
                <a:cubicBezTo>
                  <a:pt x="9004" y="16565"/>
                  <a:pt x="9004" y="16459"/>
                  <a:pt x="8937" y="16394"/>
                </a:cubicBezTo>
                <a:cubicBezTo>
                  <a:pt x="8904" y="16361"/>
                  <a:pt x="8861" y="16344"/>
                  <a:pt x="8818" y="16344"/>
                </a:cubicBezTo>
                <a:close/>
                <a:moveTo>
                  <a:pt x="9603" y="16344"/>
                </a:moveTo>
                <a:cubicBezTo>
                  <a:pt x="9560" y="16344"/>
                  <a:pt x="9517" y="16361"/>
                  <a:pt x="9483" y="16394"/>
                </a:cubicBezTo>
                <a:cubicBezTo>
                  <a:pt x="9417" y="16459"/>
                  <a:pt x="9417" y="16565"/>
                  <a:pt x="9483" y="16631"/>
                </a:cubicBezTo>
                <a:cubicBezTo>
                  <a:pt x="9550" y="16697"/>
                  <a:pt x="9657" y="16697"/>
                  <a:pt x="9724" y="16631"/>
                </a:cubicBezTo>
                <a:cubicBezTo>
                  <a:pt x="9790" y="16565"/>
                  <a:pt x="9790" y="16459"/>
                  <a:pt x="9724" y="16394"/>
                </a:cubicBezTo>
                <a:cubicBezTo>
                  <a:pt x="9690" y="16361"/>
                  <a:pt x="9647" y="16344"/>
                  <a:pt x="9603" y="16344"/>
                </a:cubicBezTo>
                <a:close/>
                <a:moveTo>
                  <a:pt x="10390" y="16344"/>
                </a:moveTo>
                <a:cubicBezTo>
                  <a:pt x="10346" y="16344"/>
                  <a:pt x="10303" y="16361"/>
                  <a:pt x="10270" y="16394"/>
                </a:cubicBezTo>
                <a:cubicBezTo>
                  <a:pt x="10203" y="16459"/>
                  <a:pt x="10203" y="16565"/>
                  <a:pt x="10270" y="16631"/>
                </a:cubicBezTo>
                <a:cubicBezTo>
                  <a:pt x="10336" y="16697"/>
                  <a:pt x="10444" y="16697"/>
                  <a:pt x="10510" y="16631"/>
                </a:cubicBezTo>
                <a:cubicBezTo>
                  <a:pt x="10576" y="16565"/>
                  <a:pt x="10576" y="16459"/>
                  <a:pt x="10510" y="16394"/>
                </a:cubicBezTo>
                <a:cubicBezTo>
                  <a:pt x="10477" y="16361"/>
                  <a:pt x="10433" y="16344"/>
                  <a:pt x="10390" y="16344"/>
                </a:cubicBezTo>
                <a:close/>
                <a:moveTo>
                  <a:pt x="11176" y="16344"/>
                </a:moveTo>
                <a:cubicBezTo>
                  <a:pt x="11132" y="16344"/>
                  <a:pt x="11089" y="16361"/>
                  <a:pt x="11055" y="16394"/>
                </a:cubicBezTo>
                <a:cubicBezTo>
                  <a:pt x="10989" y="16459"/>
                  <a:pt x="10989" y="16565"/>
                  <a:pt x="11055" y="16631"/>
                </a:cubicBezTo>
                <a:cubicBezTo>
                  <a:pt x="11122" y="16697"/>
                  <a:pt x="11230" y="16697"/>
                  <a:pt x="11296" y="16631"/>
                </a:cubicBezTo>
                <a:cubicBezTo>
                  <a:pt x="11363" y="16565"/>
                  <a:pt x="11363" y="16459"/>
                  <a:pt x="11296" y="16394"/>
                </a:cubicBezTo>
                <a:cubicBezTo>
                  <a:pt x="11263" y="16361"/>
                  <a:pt x="11219" y="16344"/>
                  <a:pt x="11176" y="16344"/>
                </a:cubicBezTo>
                <a:close/>
                <a:moveTo>
                  <a:pt x="11962" y="16344"/>
                </a:moveTo>
                <a:cubicBezTo>
                  <a:pt x="11919" y="16344"/>
                  <a:pt x="11875" y="16361"/>
                  <a:pt x="11842" y="16394"/>
                </a:cubicBezTo>
                <a:cubicBezTo>
                  <a:pt x="11775" y="16459"/>
                  <a:pt x="11775" y="16565"/>
                  <a:pt x="11842" y="16631"/>
                </a:cubicBezTo>
                <a:cubicBezTo>
                  <a:pt x="11908" y="16697"/>
                  <a:pt x="12016" y="16697"/>
                  <a:pt x="12083" y="16631"/>
                </a:cubicBezTo>
                <a:cubicBezTo>
                  <a:pt x="12149" y="16565"/>
                  <a:pt x="12149" y="16459"/>
                  <a:pt x="12083" y="16394"/>
                </a:cubicBezTo>
                <a:cubicBezTo>
                  <a:pt x="12049" y="16361"/>
                  <a:pt x="12006" y="16344"/>
                  <a:pt x="11962" y="16344"/>
                </a:cubicBezTo>
                <a:close/>
                <a:moveTo>
                  <a:pt x="12748" y="16344"/>
                </a:moveTo>
                <a:cubicBezTo>
                  <a:pt x="12705" y="16344"/>
                  <a:pt x="12661" y="16361"/>
                  <a:pt x="12628" y="16394"/>
                </a:cubicBezTo>
                <a:cubicBezTo>
                  <a:pt x="12562" y="16459"/>
                  <a:pt x="12562" y="16565"/>
                  <a:pt x="12628" y="16631"/>
                </a:cubicBezTo>
                <a:cubicBezTo>
                  <a:pt x="12694" y="16697"/>
                  <a:pt x="12802" y="16697"/>
                  <a:pt x="12868" y="16631"/>
                </a:cubicBezTo>
                <a:cubicBezTo>
                  <a:pt x="12935" y="16565"/>
                  <a:pt x="12935" y="16459"/>
                  <a:pt x="12868" y="16394"/>
                </a:cubicBezTo>
                <a:cubicBezTo>
                  <a:pt x="12835" y="16361"/>
                  <a:pt x="12792" y="16344"/>
                  <a:pt x="12748" y="16344"/>
                </a:cubicBezTo>
                <a:close/>
                <a:moveTo>
                  <a:pt x="13535" y="16344"/>
                </a:moveTo>
                <a:cubicBezTo>
                  <a:pt x="13491" y="16344"/>
                  <a:pt x="13447" y="16361"/>
                  <a:pt x="13414" y="16394"/>
                </a:cubicBezTo>
                <a:cubicBezTo>
                  <a:pt x="13348" y="16459"/>
                  <a:pt x="13348" y="16565"/>
                  <a:pt x="13414" y="16631"/>
                </a:cubicBezTo>
                <a:cubicBezTo>
                  <a:pt x="13481" y="16697"/>
                  <a:pt x="13588" y="16697"/>
                  <a:pt x="13654" y="16631"/>
                </a:cubicBezTo>
                <a:cubicBezTo>
                  <a:pt x="13721" y="16565"/>
                  <a:pt x="13721" y="16459"/>
                  <a:pt x="13654" y="16394"/>
                </a:cubicBezTo>
                <a:cubicBezTo>
                  <a:pt x="13621" y="16361"/>
                  <a:pt x="13578" y="16344"/>
                  <a:pt x="13535" y="16344"/>
                </a:cubicBezTo>
                <a:close/>
                <a:moveTo>
                  <a:pt x="14320" y="16344"/>
                </a:moveTo>
                <a:cubicBezTo>
                  <a:pt x="14277" y="16344"/>
                  <a:pt x="14234" y="16361"/>
                  <a:pt x="14201" y="16394"/>
                </a:cubicBezTo>
                <a:cubicBezTo>
                  <a:pt x="14134" y="16459"/>
                  <a:pt x="14134" y="16565"/>
                  <a:pt x="14201" y="16631"/>
                </a:cubicBezTo>
                <a:cubicBezTo>
                  <a:pt x="14267" y="16697"/>
                  <a:pt x="14374" y="16697"/>
                  <a:pt x="14441" y="16631"/>
                </a:cubicBezTo>
                <a:cubicBezTo>
                  <a:pt x="14507" y="16565"/>
                  <a:pt x="14507" y="16459"/>
                  <a:pt x="14441" y="16394"/>
                </a:cubicBezTo>
                <a:cubicBezTo>
                  <a:pt x="14408" y="16361"/>
                  <a:pt x="14364" y="16344"/>
                  <a:pt x="14320" y="16344"/>
                </a:cubicBezTo>
                <a:close/>
                <a:moveTo>
                  <a:pt x="15107" y="16344"/>
                </a:moveTo>
                <a:cubicBezTo>
                  <a:pt x="15063" y="16344"/>
                  <a:pt x="15019" y="16361"/>
                  <a:pt x="14986" y="16394"/>
                </a:cubicBezTo>
                <a:cubicBezTo>
                  <a:pt x="14920" y="16459"/>
                  <a:pt x="14920" y="16565"/>
                  <a:pt x="14986" y="16631"/>
                </a:cubicBezTo>
                <a:cubicBezTo>
                  <a:pt x="15053" y="16697"/>
                  <a:pt x="15161" y="16697"/>
                  <a:pt x="15227" y="16631"/>
                </a:cubicBezTo>
                <a:cubicBezTo>
                  <a:pt x="15293" y="16565"/>
                  <a:pt x="15293" y="16459"/>
                  <a:pt x="15227" y="16394"/>
                </a:cubicBezTo>
                <a:cubicBezTo>
                  <a:pt x="15194" y="16361"/>
                  <a:pt x="15150" y="16344"/>
                  <a:pt x="15107" y="16344"/>
                </a:cubicBezTo>
                <a:close/>
                <a:moveTo>
                  <a:pt x="15893" y="16344"/>
                </a:moveTo>
                <a:cubicBezTo>
                  <a:pt x="15849" y="16344"/>
                  <a:pt x="15806" y="16361"/>
                  <a:pt x="15772" y="16394"/>
                </a:cubicBezTo>
                <a:cubicBezTo>
                  <a:pt x="15706" y="16459"/>
                  <a:pt x="15706" y="16565"/>
                  <a:pt x="15772" y="16631"/>
                </a:cubicBezTo>
                <a:cubicBezTo>
                  <a:pt x="15839" y="16697"/>
                  <a:pt x="15947" y="16697"/>
                  <a:pt x="16013" y="16631"/>
                </a:cubicBezTo>
                <a:cubicBezTo>
                  <a:pt x="16080" y="16565"/>
                  <a:pt x="16080" y="16459"/>
                  <a:pt x="16013" y="16394"/>
                </a:cubicBezTo>
                <a:cubicBezTo>
                  <a:pt x="15980" y="16361"/>
                  <a:pt x="15936" y="16344"/>
                  <a:pt x="15893" y="16344"/>
                </a:cubicBezTo>
                <a:close/>
                <a:moveTo>
                  <a:pt x="16679" y="16344"/>
                </a:moveTo>
                <a:cubicBezTo>
                  <a:pt x="16636" y="16344"/>
                  <a:pt x="16592" y="16361"/>
                  <a:pt x="16559" y="16394"/>
                </a:cubicBezTo>
                <a:cubicBezTo>
                  <a:pt x="16492" y="16459"/>
                  <a:pt x="16492" y="16565"/>
                  <a:pt x="16559" y="16631"/>
                </a:cubicBezTo>
                <a:cubicBezTo>
                  <a:pt x="16625" y="16697"/>
                  <a:pt x="16733" y="16697"/>
                  <a:pt x="16800" y="16631"/>
                </a:cubicBezTo>
                <a:cubicBezTo>
                  <a:pt x="16866" y="16565"/>
                  <a:pt x="16866" y="16459"/>
                  <a:pt x="16800" y="16394"/>
                </a:cubicBezTo>
                <a:cubicBezTo>
                  <a:pt x="16766" y="16361"/>
                  <a:pt x="16723" y="16344"/>
                  <a:pt x="16679" y="16344"/>
                </a:cubicBezTo>
                <a:close/>
                <a:moveTo>
                  <a:pt x="17465" y="16344"/>
                </a:moveTo>
                <a:cubicBezTo>
                  <a:pt x="17422" y="16344"/>
                  <a:pt x="17378" y="16361"/>
                  <a:pt x="17345" y="16394"/>
                </a:cubicBezTo>
                <a:cubicBezTo>
                  <a:pt x="17279" y="16459"/>
                  <a:pt x="17279" y="16565"/>
                  <a:pt x="17345" y="16631"/>
                </a:cubicBezTo>
                <a:cubicBezTo>
                  <a:pt x="17411" y="16697"/>
                  <a:pt x="17519" y="16697"/>
                  <a:pt x="17585" y="16631"/>
                </a:cubicBezTo>
                <a:cubicBezTo>
                  <a:pt x="17652" y="16565"/>
                  <a:pt x="17652" y="16459"/>
                  <a:pt x="17585" y="16394"/>
                </a:cubicBezTo>
                <a:cubicBezTo>
                  <a:pt x="17552" y="16361"/>
                  <a:pt x="17509" y="16344"/>
                  <a:pt x="17465" y="16344"/>
                </a:cubicBezTo>
                <a:close/>
                <a:moveTo>
                  <a:pt x="18252" y="16344"/>
                </a:moveTo>
                <a:cubicBezTo>
                  <a:pt x="18208" y="16344"/>
                  <a:pt x="18165" y="16361"/>
                  <a:pt x="18131" y="16394"/>
                </a:cubicBezTo>
                <a:cubicBezTo>
                  <a:pt x="18065" y="16459"/>
                  <a:pt x="18065" y="16565"/>
                  <a:pt x="18131" y="16631"/>
                </a:cubicBezTo>
                <a:cubicBezTo>
                  <a:pt x="18198" y="16697"/>
                  <a:pt x="18305" y="16697"/>
                  <a:pt x="18371" y="16631"/>
                </a:cubicBezTo>
                <a:cubicBezTo>
                  <a:pt x="18438" y="16565"/>
                  <a:pt x="18438" y="16459"/>
                  <a:pt x="18371" y="16394"/>
                </a:cubicBezTo>
                <a:cubicBezTo>
                  <a:pt x="18338" y="16361"/>
                  <a:pt x="18295" y="16344"/>
                  <a:pt x="18252" y="16344"/>
                </a:cubicBezTo>
                <a:close/>
                <a:moveTo>
                  <a:pt x="19037" y="16344"/>
                </a:moveTo>
                <a:cubicBezTo>
                  <a:pt x="18994" y="16344"/>
                  <a:pt x="18951" y="16361"/>
                  <a:pt x="18918" y="16394"/>
                </a:cubicBezTo>
                <a:cubicBezTo>
                  <a:pt x="18851" y="16459"/>
                  <a:pt x="18851" y="16565"/>
                  <a:pt x="18918" y="16631"/>
                </a:cubicBezTo>
                <a:cubicBezTo>
                  <a:pt x="18984" y="16697"/>
                  <a:pt x="19091" y="16697"/>
                  <a:pt x="19158" y="16631"/>
                </a:cubicBezTo>
                <a:cubicBezTo>
                  <a:pt x="19224" y="16565"/>
                  <a:pt x="19224" y="16459"/>
                  <a:pt x="19158" y="16394"/>
                </a:cubicBezTo>
                <a:cubicBezTo>
                  <a:pt x="19125" y="16361"/>
                  <a:pt x="19081" y="16344"/>
                  <a:pt x="19037" y="16344"/>
                </a:cubicBezTo>
                <a:close/>
                <a:moveTo>
                  <a:pt x="19824" y="16344"/>
                </a:moveTo>
                <a:cubicBezTo>
                  <a:pt x="19780" y="16344"/>
                  <a:pt x="19736" y="16361"/>
                  <a:pt x="19703" y="16394"/>
                </a:cubicBezTo>
                <a:cubicBezTo>
                  <a:pt x="19637" y="16459"/>
                  <a:pt x="19637" y="16565"/>
                  <a:pt x="19703" y="16631"/>
                </a:cubicBezTo>
                <a:cubicBezTo>
                  <a:pt x="19770" y="16697"/>
                  <a:pt x="19878" y="16697"/>
                  <a:pt x="19944" y="16631"/>
                </a:cubicBezTo>
                <a:cubicBezTo>
                  <a:pt x="20010" y="16565"/>
                  <a:pt x="20010" y="16459"/>
                  <a:pt x="19944" y="16394"/>
                </a:cubicBezTo>
                <a:cubicBezTo>
                  <a:pt x="19911" y="16361"/>
                  <a:pt x="19867" y="16344"/>
                  <a:pt x="19824" y="16344"/>
                </a:cubicBezTo>
                <a:close/>
                <a:moveTo>
                  <a:pt x="20610" y="16344"/>
                </a:moveTo>
                <a:cubicBezTo>
                  <a:pt x="20566" y="16344"/>
                  <a:pt x="20523" y="16361"/>
                  <a:pt x="20490" y="16394"/>
                </a:cubicBezTo>
                <a:cubicBezTo>
                  <a:pt x="20423" y="16459"/>
                  <a:pt x="20423" y="16565"/>
                  <a:pt x="20490" y="16631"/>
                </a:cubicBezTo>
                <a:cubicBezTo>
                  <a:pt x="20556" y="16697"/>
                  <a:pt x="20664" y="16697"/>
                  <a:pt x="20730" y="16631"/>
                </a:cubicBezTo>
                <a:cubicBezTo>
                  <a:pt x="20797" y="16565"/>
                  <a:pt x="20797" y="16459"/>
                  <a:pt x="20730" y="16394"/>
                </a:cubicBezTo>
                <a:cubicBezTo>
                  <a:pt x="20697" y="16361"/>
                  <a:pt x="20653" y="16344"/>
                  <a:pt x="20610" y="16344"/>
                </a:cubicBezTo>
                <a:close/>
                <a:moveTo>
                  <a:pt x="21396" y="16344"/>
                </a:moveTo>
                <a:cubicBezTo>
                  <a:pt x="21353" y="16344"/>
                  <a:pt x="21309" y="16361"/>
                  <a:pt x="21276" y="16394"/>
                </a:cubicBezTo>
                <a:cubicBezTo>
                  <a:pt x="21209" y="16459"/>
                  <a:pt x="21209" y="16565"/>
                  <a:pt x="21276" y="16631"/>
                </a:cubicBezTo>
                <a:cubicBezTo>
                  <a:pt x="21342" y="16697"/>
                  <a:pt x="21450" y="16697"/>
                  <a:pt x="21517" y="16631"/>
                </a:cubicBezTo>
                <a:cubicBezTo>
                  <a:pt x="21583" y="16565"/>
                  <a:pt x="21583" y="16459"/>
                  <a:pt x="21517" y="16394"/>
                </a:cubicBezTo>
                <a:cubicBezTo>
                  <a:pt x="21483" y="16361"/>
                  <a:pt x="21440" y="16344"/>
                  <a:pt x="21396" y="16344"/>
                </a:cubicBezTo>
                <a:close/>
                <a:moveTo>
                  <a:pt x="169" y="17161"/>
                </a:moveTo>
                <a:cubicBezTo>
                  <a:pt x="126" y="17161"/>
                  <a:pt x="83" y="17178"/>
                  <a:pt x="49" y="17211"/>
                </a:cubicBezTo>
                <a:cubicBezTo>
                  <a:pt x="-17" y="17276"/>
                  <a:pt x="-17" y="17383"/>
                  <a:pt x="49" y="17448"/>
                </a:cubicBezTo>
                <a:cubicBezTo>
                  <a:pt x="116" y="17514"/>
                  <a:pt x="223" y="17514"/>
                  <a:pt x="290" y="17448"/>
                </a:cubicBezTo>
                <a:cubicBezTo>
                  <a:pt x="356" y="17383"/>
                  <a:pt x="356" y="17276"/>
                  <a:pt x="290" y="17211"/>
                </a:cubicBezTo>
                <a:cubicBezTo>
                  <a:pt x="256" y="17178"/>
                  <a:pt x="213" y="17161"/>
                  <a:pt x="169" y="17161"/>
                </a:cubicBezTo>
                <a:close/>
                <a:moveTo>
                  <a:pt x="955" y="17161"/>
                </a:moveTo>
                <a:cubicBezTo>
                  <a:pt x="912" y="17161"/>
                  <a:pt x="869" y="17178"/>
                  <a:pt x="836" y="17211"/>
                </a:cubicBezTo>
                <a:cubicBezTo>
                  <a:pt x="769" y="17276"/>
                  <a:pt x="769" y="17383"/>
                  <a:pt x="836" y="17448"/>
                </a:cubicBezTo>
                <a:cubicBezTo>
                  <a:pt x="902" y="17514"/>
                  <a:pt x="1009" y="17514"/>
                  <a:pt x="1076" y="17448"/>
                </a:cubicBezTo>
                <a:cubicBezTo>
                  <a:pt x="1142" y="17383"/>
                  <a:pt x="1142" y="17276"/>
                  <a:pt x="1076" y="17211"/>
                </a:cubicBezTo>
                <a:cubicBezTo>
                  <a:pt x="1043" y="17178"/>
                  <a:pt x="999" y="17161"/>
                  <a:pt x="955" y="17161"/>
                </a:cubicBezTo>
                <a:close/>
                <a:moveTo>
                  <a:pt x="1742" y="17161"/>
                </a:moveTo>
                <a:cubicBezTo>
                  <a:pt x="1698" y="17161"/>
                  <a:pt x="1654" y="17178"/>
                  <a:pt x="1621" y="17211"/>
                </a:cubicBezTo>
                <a:cubicBezTo>
                  <a:pt x="1555" y="17276"/>
                  <a:pt x="1555" y="17383"/>
                  <a:pt x="1621" y="17448"/>
                </a:cubicBezTo>
                <a:cubicBezTo>
                  <a:pt x="1688" y="17514"/>
                  <a:pt x="1796" y="17514"/>
                  <a:pt x="1862" y="17448"/>
                </a:cubicBezTo>
                <a:cubicBezTo>
                  <a:pt x="1928" y="17383"/>
                  <a:pt x="1928" y="17276"/>
                  <a:pt x="1862" y="17211"/>
                </a:cubicBezTo>
                <a:cubicBezTo>
                  <a:pt x="1829" y="17178"/>
                  <a:pt x="1785" y="17161"/>
                  <a:pt x="1742" y="17161"/>
                </a:cubicBezTo>
                <a:close/>
                <a:moveTo>
                  <a:pt x="2528" y="17161"/>
                </a:moveTo>
                <a:cubicBezTo>
                  <a:pt x="2484" y="17161"/>
                  <a:pt x="2441" y="17178"/>
                  <a:pt x="2408" y="17211"/>
                </a:cubicBezTo>
                <a:cubicBezTo>
                  <a:pt x="2341" y="17276"/>
                  <a:pt x="2341" y="17383"/>
                  <a:pt x="2408" y="17448"/>
                </a:cubicBezTo>
                <a:cubicBezTo>
                  <a:pt x="2474" y="17514"/>
                  <a:pt x="2582" y="17514"/>
                  <a:pt x="2648" y="17448"/>
                </a:cubicBezTo>
                <a:cubicBezTo>
                  <a:pt x="2715" y="17383"/>
                  <a:pt x="2715" y="17276"/>
                  <a:pt x="2648" y="17211"/>
                </a:cubicBezTo>
                <a:cubicBezTo>
                  <a:pt x="2615" y="17178"/>
                  <a:pt x="2571" y="17161"/>
                  <a:pt x="2528" y="17161"/>
                </a:cubicBezTo>
                <a:close/>
                <a:moveTo>
                  <a:pt x="3314" y="17161"/>
                </a:moveTo>
                <a:cubicBezTo>
                  <a:pt x="3271" y="17161"/>
                  <a:pt x="3227" y="17178"/>
                  <a:pt x="3194" y="17211"/>
                </a:cubicBezTo>
                <a:cubicBezTo>
                  <a:pt x="3127" y="17276"/>
                  <a:pt x="3127" y="17383"/>
                  <a:pt x="3194" y="17448"/>
                </a:cubicBezTo>
                <a:cubicBezTo>
                  <a:pt x="3260" y="17514"/>
                  <a:pt x="3368" y="17514"/>
                  <a:pt x="3434" y="17448"/>
                </a:cubicBezTo>
                <a:cubicBezTo>
                  <a:pt x="3500" y="17383"/>
                  <a:pt x="3500" y="17276"/>
                  <a:pt x="3434" y="17211"/>
                </a:cubicBezTo>
                <a:cubicBezTo>
                  <a:pt x="3401" y="17178"/>
                  <a:pt x="3358" y="17161"/>
                  <a:pt x="3314" y="17161"/>
                </a:cubicBezTo>
                <a:close/>
                <a:moveTo>
                  <a:pt x="4101" y="17161"/>
                </a:moveTo>
                <a:cubicBezTo>
                  <a:pt x="4057" y="17161"/>
                  <a:pt x="4013" y="17178"/>
                  <a:pt x="3980" y="17211"/>
                </a:cubicBezTo>
                <a:cubicBezTo>
                  <a:pt x="3914" y="17276"/>
                  <a:pt x="3914" y="17383"/>
                  <a:pt x="3980" y="17448"/>
                </a:cubicBezTo>
                <a:cubicBezTo>
                  <a:pt x="4047" y="17514"/>
                  <a:pt x="4154" y="17514"/>
                  <a:pt x="4220" y="17448"/>
                </a:cubicBezTo>
                <a:cubicBezTo>
                  <a:pt x="4287" y="17383"/>
                  <a:pt x="4287" y="17276"/>
                  <a:pt x="4220" y="17211"/>
                </a:cubicBezTo>
                <a:cubicBezTo>
                  <a:pt x="4187" y="17178"/>
                  <a:pt x="4144" y="17161"/>
                  <a:pt x="4101" y="17161"/>
                </a:cubicBezTo>
                <a:close/>
                <a:moveTo>
                  <a:pt x="4886" y="17161"/>
                </a:moveTo>
                <a:cubicBezTo>
                  <a:pt x="4843" y="17161"/>
                  <a:pt x="4800" y="17178"/>
                  <a:pt x="4766" y="17211"/>
                </a:cubicBezTo>
                <a:cubicBezTo>
                  <a:pt x="4700" y="17276"/>
                  <a:pt x="4700" y="17383"/>
                  <a:pt x="4766" y="17448"/>
                </a:cubicBezTo>
                <a:cubicBezTo>
                  <a:pt x="4833" y="17514"/>
                  <a:pt x="4940" y="17514"/>
                  <a:pt x="5007" y="17448"/>
                </a:cubicBezTo>
                <a:cubicBezTo>
                  <a:pt x="5073" y="17383"/>
                  <a:pt x="5073" y="17276"/>
                  <a:pt x="5007" y="17211"/>
                </a:cubicBezTo>
                <a:cubicBezTo>
                  <a:pt x="4973" y="17178"/>
                  <a:pt x="4930" y="17161"/>
                  <a:pt x="4886" y="17161"/>
                </a:cubicBezTo>
                <a:close/>
                <a:moveTo>
                  <a:pt x="5672" y="17161"/>
                </a:moveTo>
                <a:cubicBezTo>
                  <a:pt x="5629" y="17161"/>
                  <a:pt x="5586" y="17178"/>
                  <a:pt x="5553" y="17211"/>
                </a:cubicBezTo>
                <a:cubicBezTo>
                  <a:pt x="5486" y="17276"/>
                  <a:pt x="5486" y="17383"/>
                  <a:pt x="5553" y="17448"/>
                </a:cubicBezTo>
                <a:cubicBezTo>
                  <a:pt x="5619" y="17514"/>
                  <a:pt x="5726" y="17514"/>
                  <a:pt x="5793" y="17448"/>
                </a:cubicBezTo>
                <a:cubicBezTo>
                  <a:pt x="5859" y="17383"/>
                  <a:pt x="5859" y="17276"/>
                  <a:pt x="5793" y="17211"/>
                </a:cubicBezTo>
                <a:cubicBezTo>
                  <a:pt x="5760" y="17178"/>
                  <a:pt x="5716" y="17161"/>
                  <a:pt x="5672" y="17161"/>
                </a:cubicBezTo>
                <a:close/>
                <a:moveTo>
                  <a:pt x="6459" y="17161"/>
                </a:moveTo>
                <a:cubicBezTo>
                  <a:pt x="6415" y="17161"/>
                  <a:pt x="6372" y="17178"/>
                  <a:pt x="6338" y="17211"/>
                </a:cubicBezTo>
                <a:cubicBezTo>
                  <a:pt x="6272" y="17276"/>
                  <a:pt x="6272" y="17383"/>
                  <a:pt x="6338" y="17448"/>
                </a:cubicBezTo>
                <a:cubicBezTo>
                  <a:pt x="6405" y="17514"/>
                  <a:pt x="6513" y="17514"/>
                  <a:pt x="6579" y="17448"/>
                </a:cubicBezTo>
                <a:cubicBezTo>
                  <a:pt x="6646" y="17383"/>
                  <a:pt x="6646" y="17276"/>
                  <a:pt x="6579" y="17211"/>
                </a:cubicBezTo>
                <a:cubicBezTo>
                  <a:pt x="6546" y="17178"/>
                  <a:pt x="6502" y="17161"/>
                  <a:pt x="6459" y="17161"/>
                </a:cubicBezTo>
                <a:close/>
                <a:moveTo>
                  <a:pt x="7245" y="17161"/>
                </a:moveTo>
                <a:cubicBezTo>
                  <a:pt x="7202" y="17161"/>
                  <a:pt x="7158" y="17178"/>
                  <a:pt x="7125" y="17211"/>
                </a:cubicBezTo>
                <a:cubicBezTo>
                  <a:pt x="7058" y="17276"/>
                  <a:pt x="7058" y="17383"/>
                  <a:pt x="7125" y="17448"/>
                </a:cubicBezTo>
                <a:cubicBezTo>
                  <a:pt x="7191" y="17514"/>
                  <a:pt x="7299" y="17514"/>
                  <a:pt x="7365" y="17448"/>
                </a:cubicBezTo>
                <a:cubicBezTo>
                  <a:pt x="7432" y="17383"/>
                  <a:pt x="7432" y="17276"/>
                  <a:pt x="7365" y="17211"/>
                </a:cubicBezTo>
                <a:cubicBezTo>
                  <a:pt x="7332" y="17178"/>
                  <a:pt x="7289" y="17161"/>
                  <a:pt x="7245" y="17161"/>
                </a:cubicBezTo>
                <a:close/>
                <a:moveTo>
                  <a:pt x="8031" y="17161"/>
                </a:moveTo>
                <a:cubicBezTo>
                  <a:pt x="7988" y="17161"/>
                  <a:pt x="7944" y="17178"/>
                  <a:pt x="7911" y="17211"/>
                </a:cubicBezTo>
                <a:cubicBezTo>
                  <a:pt x="7845" y="17276"/>
                  <a:pt x="7845" y="17383"/>
                  <a:pt x="7911" y="17448"/>
                </a:cubicBezTo>
                <a:cubicBezTo>
                  <a:pt x="7977" y="17514"/>
                  <a:pt x="8085" y="17514"/>
                  <a:pt x="8151" y="17448"/>
                </a:cubicBezTo>
                <a:cubicBezTo>
                  <a:pt x="8217" y="17383"/>
                  <a:pt x="8217" y="17276"/>
                  <a:pt x="8151" y="17211"/>
                </a:cubicBezTo>
                <a:cubicBezTo>
                  <a:pt x="8118" y="17178"/>
                  <a:pt x="8075" y="17161"/>
                  <a:pt x="8031" y="17161"/>
                </a:cubicBezTo>
                <a:close/>
                <a:moveTo>
                  <a:pt x="8818" y="17161"/>
                </a:moveTo>
                <a:cubicBezTo>
                  <a:pt x="8774" y="17161"/>
                  <a:pt x="8730" y="17178"/>
                  <a:pt x="8697" y="17211"/>
                </a:cubicBezTo>
                <a:cubicBezTo>
                  <a:pt x="8631" y="17276"/>
                  <a:pt x="8631" y="17383"/>
                  <a:pt x="8697" y="17448"/>
                </a:cubicBezTo>
                <a:cubicBezTo>
                  <a:pt x="8764" y="17514"/>
                  <a:pt x="8871" y="17514"/>
                  <a:pt x="8937" y="17448"/>
                </a:cubicBezTo>
                <a:cubicBezTo>
                  <a:pt x="9004" y="17383"/>
                  <a:pt x="9004" y="17276"/>
                  <a:pt x="8937" y="17211"/>
                </a:cubicBezTo>
                <a:cubicBezTo>
                  <a:pt x="8904" y="17178"/>
                  <a:pt x="8861" y="17161"/>
                  <a:pt x="8818" y="17161"/>
                </a:cubicBezTo>
                <a:close/>
                <a:moveTo>
                  <a:pt x="9603" y="17161"/>
                </a:moveTo>
                <a:cubicBezTo>
                  <a:pt x="9560" y="17161"/>
                  <a:pt x="9517" y="17178"/>
                  <a:pt x="9483" y="17211"/>
                </a:cubicBezTo>
                <a:cubicBezTo>
                  <a:pt x="9417" y="17276"/>
                  <a:pt x="9417" y="17383"/>
                  <a:pt x="9483" y="17448"/>
                </a:cubicBezTo>
                <a:cubicBezTo>
                  <a:pt x="9550" y="17514"/>
                  <a:pt x="9657" y="17514"/>
                  <a:pt x="9724" y="17448"/>
                </a:cubicBezTo>
                <a:cubicBezTo>
                  <a:pt x="9790" y="17383"/>
                  <a:pt x="9790" y="17276"/>
                  <a:pt x="9724" y="17211"/>
                </a:cubicBezTo>
                <a:cubicBezTo>
                  <a:pt x="9690" y="17178"/>
                  <a:pt x="9647" y="17161"/>
                  <a:pt x="9603" y="17161"/>
                </a:cubicBezTo>
                <a:close/>
                <a:moveTo>
                  <a:pt x="10390" y="17161"/>
                </a:moveTo>
                <a:cubicBezTo>
                  <a:pt x="10346" y="17161"/>
                  <a:pt x="10303" y="17178"/>
                  <a:pt x="10270" y="17211"/>
                </a:cubicBezTo>
                <a:cubicBezTo>
                  <a:pt x="10203" y="17276"/>
                  <a:pt x="10203" y="17383"/>
                  <a:pt x="10270" y="17448"/>
                </a:cubicBezTo>
                <a:cubicBezTo>
                  <a:pt x="10336" y="17514"/>
                  <a:pt x="10444" y="17514"/>
                  <a:pt x="10510" y="17448"/>
                </a:cubicBezTo>
                <a:cubicBezTo>
                  <a:pt x="10576" y="17383"/>
                  <a:pt x="10576" y="17276"/>
                  <a:pt x="10510" y="17211"/>
                </a:cubicBezTo>
                <a:cubicBezTo>
                  <a:pt x="10477" y="17178"/>
                  <a:pt x="10433" y="17161"/>
                  <a:pt x="10390" y="17161"/>
                </a:cubicBezTo>
                <a:close/>
                <a:moveTo>
                  <a:pt x="11176" y="17161"/>
                </a:moveTo>
                <a:cubicBezTo>
                  <a:pt x="11132" y="17161"/>
                  <a:pt x="11089" y="17178"/>
                  <a:pt x="11055" y="17211"/>
                </a:cubicBezTo>
                <a:cubicBezTo>
                  <a:pt x="10989" y="17276"/>
                  <a:pt x="10989" y="17383"/>
                  <a:pt x="11055" y="17448"/>
                </a:cubicBezTo>
                <a:cubicBezTo>
                  <a:pt x="11122" y="17514"/>
                  <a:pt x="11230" y="17514"/>
                  <a:pt x="11296" y="17448"/>
                </a:cubicBezTo>
                <a:cubicBezTo>
                  <a:pt x="11363" y="17383"/>
                  <a:pt x="11363" y="17276"/>
                  <a:pt x="11296" y="17211"/>
                </a:cubicBezTo>
                <a:cubicBezTo>
                  <a:pt x="11263" y="17178"/>
                  <a:pt x="11219" y="17161"/>
                  <a:pt x="11176" y="17161"/>
                </a:cubicBezTo>
                <a:close/>
                <a:moveTo>
                  <a:pt x="11962" y="17161"/>
                </a:moveTo>
                <a:cubicBezTo>
                  <a:pt x="11919" y="17161"/>
                  <a:pt x="11875" y="17178"/>
                  <a:pt x="11842" y="17211"/>
                </a:cubicBezTo>
                <a:cubicBezTo>
                  <a:pt x="11775" y="17276"/>
                  <a:pt x="11775" y="17383"/>
                  <a:pt x="11842" y="17448"/>
                </a:cubicBezTo>
                <a:cubicBezTo>
                  <a:pt x="11908" y="17514"/>
                  <a:pt x="12016" y="17514"/>
                  <a:pt x="12083" y="17448"/>
                </a:cubicBezTo>
                <a:cubicBezTo>
                  <a:pt x="12149" y="17383"/>
                  <a:pt x="12149" y="17276"/>
                  <a:pt x="12083" y="17211"/>
                </a:cubicBezTo>
                <a:cubicBezTo>
                  <a:pt x="12049" y="17178"/>
                  <a:pt x="12006" y="17161"/>
                  <a:pt x="11962" y="17161"/>
                </a:cubicBezTo>
                <a:close/>
                <a:moveTo>
                  <a:pt x="12748" y="17161"/>
                </a:moveTo>
                <a:cubicBezTo>
                  <a:pt x="12705" y="17161"/>
                  <a:pt x="12661" y="17178"/>
                  <a:pt x="12628" y="17211"/>
                </a:cubicBezTo>
                <a:cubicBezTo>
                  <a:pt x="12562" y="17276"/>
                  <a:pt x="12562" y="17383"/>
                  <a:pt x="12628" y="17448"/>
                </a:cubicBezTo>
                <a:cubicBezTo>
                  <a:pt x="12694" y="17514"/>
                  <a:pt x="12802" y="17514"/>
                  <a:pt x="12868" y="17448"/>
                </a:cubicBezTo>
                <a:cubicBezTo>
                  <a:pt x="12935" y="17383"/>
                  <a:pt x="12935" y="17276"/>
                  <a:pt x="12868" y="17211"/>
                </a:cubicBezTo>
                <a:cubicBezTo>
                  <a:pt x="12835" y="17178"/>
                  <a:pt x="12792" y="17161"/>
                  <a:pt x="12748" y="17161"/>
                </a:cubicBezTo>
                <a:close/>
                <a:moveTo>
                  <a:pt x="13535" y="17161"/>
                </a:moveTo>
                <a:cubicBezTo>
                  <a:pt x="13491" y="17161"/>
                  <a:pt x="13447" y="17178"/>
                  <a:pt x="13414" y="17211"/>
                </a:cubicBezTo>
                <a:cubicBezTo>
                  <a:pt x="13348" y="17276"/>
                  <a:pt x="13348" y="17383"/>
                  <a:pt x="13414" y="17448"/>
                </a:cubicBezTo>
                <a:cubicBezTo>
                  <a:pt x="13481" y="17514"/>
                  <a:pt x="13588" y="17514"/>
                  <a:pt x="13654" y="17448"/>
                </a:cubicBezTo>
                <a:cubicBezTo>
                  <a:pt x="13721" y="17383"/>
                  <a:pt x="13721" y="17276"/>
                  <a:pt x="13654" y="17211"/>
                </a:cubicBezTo>
                <a:cubicBezTo>
                  <a:pt x="13621" y="17178"/>
                  <a:pt x="13578" y="17161"/>
                  <a:pt x="13535" y="17161"/>
                </a:cubicBezTo>
                <a:close/>
                <a:moveTo>
                  <a:pt x="14320" y="17161"/>
                </a:moveTo>
                <a:cubicBezTo>
                  <a:pt x="14277" y="17161"/>
                  <a:pt x="14234" y="17178"/>
                  <a:pt x="14201" y="17211"/>
                </a:cubicBezTo>
                <a:cubicBezTo>
                  <a:pt x="14134" y="17276"/>
                  <a:pt x="14134" y="17383"/>
                  <a:pt x="14201" y="17448"/>
                </a:cubicBezTo>
                <a:cubicBezTo>
                  <a:pt x="14267" y="17514"/>
                  <a:pt x="14374" y="17514"/>
                  <a:pt x="14441" y="17448"/>
                </a:cubicBezTo>
                <a:cubicBezTo>
                  <a:pt x="14507" y="17383"/>
                  <a:pt x="14507" y="17276"/>
                  <a:pt x="14441" y="17211"/>
                </a:cubicBezTo>
                <a:cubicBezTo>
                  <a:pt x="14408" y="17178"/>
                  <a:pt x="14364" y="17161"/>
                  <a:pt x="14320" y="17161"/>
                </a:cubicBezTo>
                <a:close/>
                <a:moveTo>
                  <a:pt x="15107" y="17161"/>
                </a:moveTo>
                <a:cubicBezTo>
                  <a:pt x="15063" y="17161"/>
                  <a:pt x="15019" y="17178"/>
                  <a:pt x="14986" y="17211"/>
                </a:cubicBezTo>
                <a:cubicBezTo>
                  <a:pt x="14920" y="17276"/>
                  <a:pt x="14920" y="17383"/>
                  <a:pt x="14986" y="17448"/>
                </a:cubicBezTo>
                <a:cubicBezTo>
                  <a:pt x="15053" y="17514"/>
                  <a:pt x="15161" y="17514"/>
                  <a:pt x="15227" y="17448"/>
                </a:cubicBezTo>
                <a:cubicBezTo>
                  <a:pt x="15293" y="17383"/>
                  <a:pt x="15293" y="17276"/>
                  <a:pt x="15227" y="17211"/>
                </a:cubicBezTo>
                <a:cubicBezTo>
                  <a:pt x="15194" y="17178"/>
                  <a:pt x="15150" y="17161"/>
                  <a:pt x="15107" y="17161"/>
                </a:cubicBezTo>
                <a:close/>
                <a:moveTo>
                  <a:pt x="15893" y="17161"/>
                </a:moveTo>
                <a:cubicBezTo>
                  <a:pt x="15849" y="17161"/>
                  <a:pt x="15806" y="17178"/>
                  <a:pt x="15772" y="17211"/>
                </a:cubicBezTo>
                <a:cubicBezTo>
                  <a:pt x="15706" y="17276"/>
                  <a:pt x="15706" y="17383"/>
                  <a:pt x="15772" y="17448"/>
                </a:cubicBezTo>
                <a:cubicBezTo>
                  <a:pt x="15839" y="17514"/>
                  <a:pt x="15947" y="17514"/>
                  <a:pt x="16013" y="17448"/>
                </a:cubicBezTo>
                <a:cubicBezTo>
                  <a:pt x="16080" y="17383"/>
                  <a:pt x="16080" y="17276"/>
                  <a:pt x="16013" y="17211"/>
                </a:cubicBezTo>
                <a:cubicBezTo>
                  <a:pt x="15980" y="17178"/>
                  <a:pt x="15936" y="17161"/>
                  <a:pt x="15893" y="17161"/>
                </a:cubicBezTo>
                <a:close/>
                <a:moveTo>
                  <a:pt x="16679" y="17161"/>
                </a:moveTo>
                <a:cubicBezTo>
                  <a:pt x="16636" y="17161"/>
                  <a:pt x="16592" y="17178"/>
                  <a:pt x="16559" y="17211"/>
                </a:cubicBezTo>
                <a:cubicBezTo>
                  <a:pt x="16492" y="17276"/>
                  <a:pt x="16492" y="17383"/>
                  <a:pt x="16559" y="17448"/>
                </a:cubicBezTo>
                <a:cubicBezTo>
                  <a:pt x="16625" y="17514"/>
                  <a:pt x="16733" y="17514"/>
                  <a:pt x="16800" y="17448"/>
                </a:cubicBezTo>
                <a:cubicBezTo>
                  <a:pt x="16866" y="17383"/>
                  <a:pt x="16866" y="17276"/>
                  <a:pt x="16800" y="17211"/>
                </a:cubicBezTo>
                <a:cubicBezTo>
                  <a:pt x="16766" y="17178"/>
                  <a:pt x="16723" y="17161"/>
                  <a:pt x="16679" y="17161"/>
                </a:cubicBezTo>
                <a:close/>
                <a:moveTo>
                  <a:pt x="17465" y="17161"/>
                </a:moveTo>
                <a:cubicBezTo>
                  <a:pt x="17422" y="17161"/>
                  <a:pt x="17378" y="17178"/>
                  <a:pt x="17345" y="17211"/>
                </a:cubicBezTo>
                <a:cubicBezTo>
                  <a:pt x="17279" y="17276"/>
                  <a:pt x="17279" y="17383"/>
                  <a:pt x="17345" y="17448"/>
                </a:cubicBezTo>
                <a:cubicBezTo>
                  <a:pt x="17411" y="17514"/>
                  <a:pt x="17519" y="17514"/>
                  <a:pt x="17585" y="17448"/>
                </a:cubicBezTo>
                <a:cubicBezTo>
                  <a:pt x="17652" y="17383"/>
                  <a:pt x="17652" y="17276"/>
                  <a:pt x="17585" y="17211"/>
                </a:cubicBezTo>
                <a:cubicBezTo>
                  <a:pt x="17552" y="17178"/>
                  <a:pt x="17509" y="17161"/>
                  <a:pt x="17465" y="17161"/>
                </a:cubicBezTo>
                <a:close/>
                <a:moveTo>
                  <a:pt x="18252" y="17161"/>
                </a:moveTo>
                <a:cubicBezTo>
                  <a:pt x="18208" y="17161"/>
                  <a:pt x="18165" y="17178"/>
                  <a:pt x="18131" y="17211"/>
                </a:cubicBezTo>
                <a:cubicBezTo>
                  <a:pt x="18065" y="17276"/>
                  <a:pt x="18065" y="17383"/>
                  <a:pt x="18131" y="17448"/>
                </a:cubicBezTo>
                <a:cubicBezTo>
                  <a:pt x="18198" y="17514"/>
                  <a:pt x="18305" y="17514"/>
                  <a:pt x="18371" y="17448"/>
                </a:cubicBezTo>
                <a:cubicBezTo>
                  <a:pt x="18438" y="17383"/>
                  <a:pt x="18438" y="17276"/>
                  <a:pt x="18371" y="17211"/>
                </a:cubicBezTo>
                <a:cubicBezTo>
                  <a:pt x="18338" y="17178"/>
                  <a:pt x="18295" y="17161"/>
                  <a:pt x="18252" y="17161"/>
                </a:cubicBezTo>
                <a:close/>
                <a:moveTo>
                  <a:pt x="19037" y="17161"/>
                </a:moveTo>
                <a:cubicBezTo>
                  <a:pt x="18994" y="17161"/>
                  <a:pt x="18951" y="17178"/>
                  <a:pt x="18918" y="17211"/>
                </a:cubicBezTo>
                <a:cubicBezTo>
                  <a:pt x="18851" y="17276"/>
                  <a:pt x="18851" y="17383"/>
                  <a:pt x="18918" y="17448"/>
                </a:cubicBezTo>
                <a:cubicBezTo>
                  <a:pt x="18984" y="17514"/>
                  <a:pt x="19091" y="17514"/>
                  <a:pt x="19158" y="17448"/>
                </a:cubicBezTo>
                <a:cubicBezTo>
                  <a:pt x="19224" y="17383"/>
                  <a:pt x="19224" y="17276"/>
                  <a:pt x="19158" y="17211"/>
                </a:cubicBezTo>
                <a:cubicBezTo>
                  <a:pt x="19125" y="17178"/>
                  <a:pt x="19081" y="17161"/>
                  <a:pt x="19037" y="17161"/>
                </a:cubicBezTo>
                <a:close/>
                <a:moveTo>
                  <a:pt x="19824" y="17161"/>
                </a:moveTo>
                <a:cubicBezTo>
                  <a:pt x="19780" y="17161"/>
                  <a:pt x="19736" y="17178"/>
                  <a:pt x="19703" y="17211"/>
                </a:cubicBezTo>
                <a:cubicBezTo>
                  <a:pt x="19637" y="17276"/>
                  <a:pt x="19637" y="17383"/>
                  <a:pt x="19703" y="17448"/>
                </a:cubicBezTo>
                <a:cubicBezTo>
                  <a:pt x="19770" y="17514"/>
                  <a:pt x="19878" y="17514"/>
                  <a:pt x="19944" y="17448"/>
                </a:cubicBezTo>
                <a:cubicBezTo>
                  <a:pt x="20010" y="17383"/>
                  <a:pt x="20010" y="17276"/>
                  <a:pt x="19944" y="17211"/>
                </a:cubicBezTo>
                <a:cubicBezTo>
                  <a:pt x="19911" y="17178"/>
                  <a:pt x="19867" y="17161"/>
                  <a:pt x="19824" y="17161"/>
                </a:cubicBezTo>
                <a:close/>
                <a:moveTo>
                  <a:pt x="20610" y="17161"/>
                </a:moveTo>
                <a:cubicBezTo>
                  <a:pt x="20566" y="17161"/>
                  <a:pt x="20523" y="17178"/>
                  <a:pt x="20490" y="17211"/>
                </a:cubicBezTo>
                <a:cubicBezTo>
                  <a:pt x="20423" y="17276"/>
                  <a:pt x="20423" y="17383"/>
                  <a:pt x="20490" y="17448"/>
                </a:cubicBezTo>
                <a:cubicBezTo>
                  <a:pt x="20556" y="17514"/>
                  <a:pt x="20664" y="17514"/>
                  <a:pt x="20730" y="17448"/>
                </a:cubicBezTo>
                <a:cubicBezTo>
                  <a:pt x="20797" y="17383"/>
                  <a:pt x="20797" y="17276"/>
                  <a:pt x="20730" y="17211"/>
                </a:cubicBezTo>
                <a:cubicBezTo>
                  <a:pt x="20697" y="17178"/>
                  <a:pt x="20653" y="17161"/>
                  <a:pt x="20610" y="17161"/>
                </a:cubicBezTo>
                <a:close/>
                <a:moveTo>
                  <a:pt x="21396" y="17161"/>
                </a:moveTo>
                <a:cubicBezTo>
                  <a:pt x="21353" y="17161"/>
                  <a:pt x="21309" y="17178"/>
                  <a:pt x="21276" y="17211"/>
                </a:cubicBezTo>
                <a:cubicBezTo>
                  <a:pt x="21209" y="17276"/>
                  <a:pt x="21209" y="17383"/>
                  <a:pt x="21276" y="17448"/>
                </a:cubicBezTo>
                <a:cubicBezTo>
                  <a:pt x="21342" y="17514"/>
                  <a:pt x="21450" y="17514"/>
                  <a:pt x="21517" y="17448"/>
                </a:cubicBezTo>
                <a:cubicBezTo>
                  <a:pt x="21583" y="17383"/>
                  <a:pt x="21583" y="17276"/>
                  <a:pt x="21517" y="17211"/>
                </a:cubicBezTo>
                <a:cubicBezTo>
                  <a:pt x="21483" y="17178"/>
                  <a:pt x="21440" y="17161"/>
                  <a:pt x="21396" y="17161"/>
                </a:cubicBezTo>
                <a:close/>
                <a:moveTo>
                  <a:pt x="169" y="17978"/>
                </a:moveTo>
                <a:cubicBezTo>
                  <a:pt x="126" y="17978"/>
                  <a:pt x="83" y="17995"/>
                  <a:pt x="49" y="18028"/>
                </a:cubicBezTo>
                <a:cubicBezTo>
                  <a:pt x="-17" y="18093"/>
                  <a:pt x="-17" y="18200"/>
                  <a:pt x="49" y="18265"/>
                </a:cubicBezTo>
                <a:cubicBezTo>
                  <a:pt x="116" y="18331"/>
                  <a:pt x="223" y="18331"/>
                  <a:pt x="290" y="18265"/>
                </a:cubicBezTo>
                <a:cubicBezTo>
                  <a:pt x="356" y="18200"/>
                  <a:pt x="356" y="18093"/>
                  <a:pt x="290" y="18028"/>
                </a:cubicBezTo>
                <a:cubicBezTo>
                  <a:pt x="256" y="17995"/>
                  <a:pt x="213" y="17978"/>
                  <a:pt x="169" y="17978"/>
                </a:cubicBezTo>
                <a:close/>
                <a:moveTo>
                  <a:pt x="955" y="17978"/>
                </a:moveTo>
                <a:cubicBezTo>
                  <a:pt x="912" y="17978"/>
                  <a:pt x="869" y="17995"/>
                  <a:pt x="836" y="18028"/>
                </a:cubicBezTo>
                <a:cubicBezTo>
                  <a:pt x="769" y="18093"/>
                  <a:pt x="769" y="18200"/>
                  <a:pt x="836" y="18265"/>
                </a:cubicBezTo>
                <a:cubicBezTo>
                  <a:pt x="902" y="18331"/>
                  <a:pt x="1009" y="18331"/>
                  <a:pt x="1076" y="18265"/>
                </a:cubicBezTo>
                <a:cubicBezTo>
                  <a:pt x="1142" y="18200"/>
                  <a:pt x="1142" y="18093"/>
                  <a:pt x="1076" y="18028"/>
                </a:cubicBezTo>
                <a:cubicBezTo>
                  <a:pt x="1043" y="17995"/>
                  <a:pt x="999" y="17978"/>
                  <a:pt x="955" y="17978"/>
                </a:cubicBezTo>
                <a:close/>
                <a:moveTo>
                  <a:pt x="1742" y="17978"/>
                </a:moveTo>
                <a:cubicBezTo>
                  <a:pt x="1698" y="17978"/>
                  <a:pt x="1654" y="17995"/>
                  <a:pt x="1621" y="18028"/>
                </a:cubicBezTo>
                <a:cubicBezTo>
                  <a:pt x="1555" y="18093"/>
                  <a:pt x="1555" y="18200"/>
                  <a:pt x="1621" y="18265"/>
                </a:cubicBezTo>
                <a:cubicBezTo>
                  <a:pt x="1688" y="18331"/>
                  <a:pt x="1796" y="18331"/>
                  <a:pt x="1862" y="18265"/>
                </a:cubicBezTo>
                <a:cubicBezTo>
                  <a:pt x="1928" y="18200"/>
                  <a:pt x="1928" y="18093"/>
                  <a:pt x="1862" y="18028"/>
                </a:cubicBezTo>
                <a:cubicBezTo>
                  <a:pt x="1829" y="17995"/>
                  <a:pt x="1785" y="17978"/>
                  <a:pt x="1742" y="17978"/>
                </a:cubicBezTo>
                <a:close/>
                <a:moveTo>
                  <a:pt x="2528" y="17978"/>
                </a:moveTo>
                <a:cubicBezTo>
                  <a:pt x="2484" y="17978"/>
                  <a:pt x="2441" y="17995"/>
                  <a:pt x="2408" y="18028"/>
                </a:cubicBezTo>
                <a:cubicBezTo>
                  <a:pt x="2341" y="18093"/>
                  <a:pt x="2341" y="18200"/>
                  <a:pt x="2408" y="18265"/>
                </a:cubicBezTo>
                <a:cubicBezTo>
                  <a:pt x="2474" y="18331"/>
                  <a:pt x="2582" y="18331"/>
                  <a:pt x="2648" y="18265"/>
                </a:cubicBezTo>
                <a:cubicBezTo>
                  <a:pt x="2715" y="18200"/>
                  <a:pt x="2715" y="18093"/>
                  <a:pt x="2648" y="18028"/>
                </a:cubicBezTo>
                <a:cubicBezTo>
                  <a:pt x="2615" y="17995"/>
                  <a:pt x="2571" y="17978"/>
                  <a:pt x="2528" y="17978"/>
                </a:cubicBezTo>
                <a:close/>
                <a:moveTo>
                  <a:pt x="3314" y="17978"/>
                </a:moveTo>
                <a:cubicBezTo>
                  <a:pt x="3271" y="17978"/>
                  <a:pt x="3227" y="17995"/>
                  <a:pt x="3194" y="18028"/>
                </a:cubicBezTo>
                <a:cubicBezTo>
                  <a:pt x="3127" y="18093"/>
                  <a:pt x="3127" y="18200"/>
                  <a:pt x="3194" y="18265"/>
                </a:cubicBezTo>
                <a:cubicBezTo>
                  <a:pt x="3260" y="18331"/>
                  <a:pt x="3368" y="18331"/>
                  <a:pt x="3434" y="18265"/>
                </a:cubicBezTo>
                <a:cubicBezTo>
                  <a:pt x="3500" y="18200"/>
                  <a:pt x="3500" y="18093"/>
                  <a:pt x="3434" y="18028"/>
                </a:cubicBezTo>
                <a:cubicBezTo>
                  <a:pt x="3401" y="17995"/>
                  <a:pt x="3358" y="17978"/>
                  <a:pt x="3314" y="17978"/>
                </a:cubicBezTo>
                <a:close/>
                <a:moveTo>
                  <a:pt x="4101" y="17978"/>
                </a:moveTo>
                <a:cubicBezTo>
                  <a:pt x="4057" y="17978"/>
                  <a:pt x="4013" y="17995"/>
                  <a:pt x="3980" y="18028"/>
                </a:cubicBezTo>
                <a:cubicBezTo>
                  <a:pt x="3914" y="18093"/>
                  <a:pt x="3914" y="18200"/>
                  <a:pt x="3980" y="18265"/>
                </a:cubicBezTo>
                <a:cubicBezTo>
                  <a:pt x="4047" y="18331"/>
                  <a:pt x="4154" y="18331"/>
                  <a:pt x="4220" y="18265"/>
                </a:cubicBezTo>
                <a:cubicBezTo>
                  <a:pt x="4287" y="18200"/>
                  <a:pt x="4287" y="18093"/>
                  <a:pt x="4220" y="18028"/>
                </a:cubicBezTo>
                <a:cubicBezTo>
                  <a:pt x="4187" y="17995"/>
                  <a:pt x="4144" y="17978"/>
                  <a:pt x="4101" y="17978"/>
                </a:cubicBezTo>
                <a:close/>
                <a:moveTo>
                  <a:pt x="4886" y="17978"/>
                </a:moveTo>
                <a:cubicBezTo>
                  <a:pt x="4843" y="17978"/>
                  <a:pt x="4800" y="17995"/>
                  <a:pt x="4766" y="18028"/>
                </a:cubicBezTo>
                <a:cubicBezTo>
                  <a:pt x="4700" y="18093"/>
                  <a:pt x="4700" y="18200"/>
                  <a:pt x="4766" y="18265"/>
                </a:cubicBezTo>
                <a:cubicBezTo>
                  <a:pt x="4833" y="18331"/>
                  <a:pt x="4940" y="18331"/>
                  <a:pt x="5007" y="18265"/>
                </a:cubicBezTo>
                <a:cubicBezTo>
                  <a:pt x="5073" y="18200"/>
                  <a:pt x="5073" y="18093"/>
                  <a:pt x="5007" y="18028"/>
                </a:cubicBezTo>
                <a:cubicBezTo>
                  <a:pt x="4973" y="17995"/>
                  <a:pt x="4930" y="17978"/>
                  <a:pt x="4886" y="17978"/>
                </a:cubicBezTo>
                <a:close/>
                <a:moveTo>
                  <a:pt x="5672" y="17978"/>
                </a:moveTo>
                <a:cubicBezTo>
                  <a:pt x="5629" y="17978"/>
                  <a:pt x="5586" y="17995"/>
                  <a:pt x="5553" y="18028"/>
                </a:cubicBezTo>
                <a:cubicBezTo>
                  <a:pt x="5486" y="18093"/>
                  <a:pt x="5486" y="18200"/>
                  <a:pt x="5553" y="18265"/>
                </a:cubicBezTo>
                <a:cubicBezTo>
                  <a:pt x="5619" y="18331"/>
                  <a:pt x="5726" y="18331"/>
                  <a:pt x="5793" y="18265"/>
                </a:cubicBezTo>
                <a:cubicBezTo>
                  <a:pt x="5859" y="18200"/>
                  <a:pt x="5859" y="18093"/>
                  <a:pt x="5793" y="18028"/>
                </a:cubicBezTo>
                <a:cubicBezTo>
                  <a:pt x="5760" y="17995"/>
                  <a:pt x="5716" y="17978"/>
                  <a:pt x="5672" y="17978"/>
                </a:cubicBezTo>
                <a:close/>
                <a:moveTo>
                  <a:pt x="6459" y="17978"/>
                </a:moveTo>
                <a:cubicBezTo>
                  <a:pt x="6415" y="17978"/>
                  <a:pt x="6372" y="17995"/>
                  <a:pt x="6338" y="18028"/>
                </a:cubicBezTo>
                <a:cubicBezTo>
                  <a:pt x="6272" y="18093"/>
                  <a:pt x="6272" y="18200"/>
                  <a:pt x="6338" y="18265"/>
                </a:cubicBezTo>
                <a:cubicBezTo>
                  <a:pt x="6405" y="18331"/>
                  <a:pt x="6513" y="18331"/>
                  <a:pt x="6579" y="18265"/>
                </a:cubicBezTo>
                <a:cubicBezTo>
                  <a:pt x="6646" y="18200"/>
                  <a:pt x="6646" y="18093"/>
                  <a:pt x="6579" y="18028"/>
                </a:cubicBezTo>
                <a:cubicBezTo>
                  <a:pt x="6546" y="17995"/>
                  <a:pt x="6502" y="17978"/>
                  <a:pt x="6459" y="17978"/>
                </a:cubicBezTo>
                <a:close/>
                <a:moveTo>
                  <a:pt x="7245" y="17978"/>
                </a:moveTo>
                <a:cubicBezTo>
                  <a:pt x="7202" y="17978"/>
                  <a:pt x="7158" y="17995"/>
                  <a:pt x="7125" y="18028"/>
                </a:cubicBezTo>
                <a:cubicBezTo>
                  <a:pt x="7058" y="18093"/>
                  <a:pt x="7058" y="18200"/>
                  <a:pt x="7125" y="18265"/>
                </a:cubicBezTo>
                <a:cubicBezTo>
                  <a:pt x="7191" y="18331"/>
                  <a:pt x="7299" y="18331"/>
                  <a:pt x="7365" y="18265"/>
                </a:cubicBezTo>
                <a:cubicBezTo>
                  <a:pt x="7432" y="18200"/>
                  <a:pt x="7432" y="18093"/>
                  <a:pt x="7365" y="18028"/>
                </a:cubicBezTo>
                <a:cubicBezTo>
                  <a:pt x="7332" y="17995"/>
                  <a:pt x="7289" y="17978"/>
                  <a:pt x="7245" y="17978"/>
                </a:cubicBezTo>
                <a:close/>
                <a:moveTo>
                  <a:pt x="8031" y="17978"/>
                </a:moveTo>
                <a:cubicBezTo>
                  <a:pt x="7988" y="17978"/>
                  <a:pt x="7944" y="17995"/>
                  <a:pt x="7911" y="18028"/>
                </a:cubicBezTo>
                <a:cubicBezTo>
                  <a:pt x="7845" y="18093"/>
                  <a:pt x="7845" y="18200"/>
                  <a:pt x="7911" y="18265"/>
                </a:cubicBezTo>
                <a:cubicBezTo>
                  <a:pt x="7977" y="18331"/>
                  <a:pt x="8085" y="18331"/>
                  <a:pt x="8151" y="18265"/>
                </a:cubicBezTo>
                <a:cubicBezTo>
                  <a:pt x="8217" y="18200"/>
                  <a:pt x="8217" y="18093"/>
                  <a:pt x="8151" y="18028"/>
                </a:cubicBezTo>
                <a:cubicBezTo>
                  <a:pt x="8118" y="17995"/>
                  <a:pt x="8075" y="17978"/>
                  <a:pt x="8031" y="17978"/>
                </a:cubicBezTo>
                <a:close/>
                <a:moveTo>
                  <a:pt x="8818" y="17978"/>
                </a:moveTo>
                <a:cubicBezTo>
                  <a:pt x="8774" y="17978"/>
                  <a:pt x="8730" y="17995"/>
                  <a:pt x="8697" y="18028"/>
                </a:cubicBezTo>
                <a:cubicBezTo>
                  <a:pt x="8631" y="18093"/>
                  <a:pt x="8631" y="18200"/>
                  <a:pt x="8697" y="18265"/>
                </a:cubicBezTo>
                <a:cubicBezTo>
                  <a:pt x="8764" y="18331"/>
                  <a:pt x="8871" y="18331"/>
                  <a:pt x="8937" y="18265"/>
                </a:cubicBezTo>
                <a:cubicBezTo>
                  <a:pt x="9004" y="18200"/>
                  <a:pt x="9004" y="18093"/>
                  <a:pt x="8937" y="18028"/>
                </a:cubicBezTo>
                <a:cubicBezTo>
                  <a:pt x="8904" y="17995"/>
                  <a:pt x="8861" y="17978"/>
                  <a:pt x="8818" y="17978"/>
                </a:cubicBezTo>
                <a:close/>
                <a:moveTo>
                  <a:pt x="9603" y="17978"/>
                </a:moveTo>
                <a:cubicBezTo>
                  <a:pt x="9560" y="17978"/>
                  <a:pt x="9517" y="17995"/>
                  <a:pt x="9483" y="18028"/>
                </a:cubicBezTo>
                <a:cubicBezTo>
                  <a:pt x="9417" y="18093"/>
                  <a:pt x="9417" y="18200"/>
                  <a:pt x="9483" y="18265"/>
                </a:cubicBezTo>
                <a:cubicBezTo>
                  <a:pt x="9550" y="18331"/>
                  <a:pt x="9657" y="18331"/>
                  <a:pt x="9724" y="18265"/>
                </a:cubicBezTo>
                <a:cubicBezTo>
                  <a:pt x="9790" y="18200"/>
                  <a:pt x="9790" y="18093"/>
                  <a:pt x="9724" y="18028"/>
                </a:cubicBezTo>
                <a:cubicBezTo>
                  <a:pt x="9690" y="17995"/>
                  <a:pt x="9647" y="17978"/>
                  <a:pt x="9603" y="17978"/>
                </a:cubicBezTo>
                <a:close/>
                <a:moveTo>
                  <a:pt x="10390" y="17978"/>
                </a:moveTo>
                <a:cubicBezTo>
                  <a:pt x="10346" y="17978"/>
                  <a:pt x="10303" y="17995"/>
                  <a:pt x="10270" y="18028"/>
                </a:cubicBezTo>
                <a:cubicBezTo>
                  <a:pt x="10203" y="18093"/>
                  <a:pt x="10203" y="18200"/>
                  <a:pt x="10270" y="18265"/>
                </a:cubicBezTo>
                <a:cubicBezTo>
                  <a:pt x="10336" y="18331"/>
                  <a:pt x="10444" y="18331"/>
                  <a:pt x="10510" y="18265"/>
                </a:cubicBezTo>
                <a:cubicBezTo>
                  <a:pt x="10576" y="18200"/>
                  <a:pt x="10576" y="18093"/>
                  <a:pt x="10510" y="18028"/>
                </a:cubicBezTo>
                <a:cubicBezTo>
                  <a:pt x="10477" y="17995"/>
                  <a:pt x="10433" y="17978"/>
                  <a:pt x="10390" y="17978"/>
                </a:cubicBezTo>
                <a:close/>
                <a:moveTo>
                  <a:pt x="11176" y="17978"/>
                </a:moveTo>
                <a:cubicBezTo>
                  <a:pt x="11132" y="17978"/>
                  <a:pt x="11089" y="17995"/>
                  <a:pt x="11055" y="18028"/>
                </a:cubicBezTo>
                <a:cubicBezTo>
                  <a:pt x="10989" y="18093"/>
                  <a:pt x="10989" y="18200"/>
                  <a:pt x="11055" y="18265"/>
                </a:cubicBezTo>
                <a:cubicBezTo>
                  <a:pt x="11122" y="18331"/>
                  <a:pt x="11230" y="18331"/>
                  <a:pt x="11296" y="18265"/>
                </a:cubicBezTo>
                <a:cubicBezTo>
                  <a:pt x="11363" y="18200"/>
                  <a:pt x="11363" y="18093"/>
                  <a:pt x="11296" y="18028"/>
                </a:cubicBezTo>
                <a:cubicBezTo>
                  <a:pt x="11263" y="17995"/>
                  <a:pt x="11219" y="17978"/>
                  <a:pt x="11176" y="17978"/>
                </a:cubicBezTo>
                <a:close/>
                <a:moveTo>
                  <a:pt x="11962" y="17978"/>
                </a:moveTo>
                <a:cubicBezTo>
                  <a:pt x="11919" y="17978"/>
                  <a:pt x="11875" y="17995"/>
                  <a:pt x="11842" y="18028"/>
                </a:cubicBezTo>
                <a:cubicBezTo>
                  <a:pt x="11775" y="18093"/>
                  <a:pt x="11775" y="18200"/>
                  <a:pt x="11842" y="18265"/>
                </a:cubicBezTo>
                <a:cubicBezTo>
                  <a:pt x="11908" y="18331"/>
                  <a:pt x="12016" y="18331"/>
                  <a:pt x="12083" y="18265"/>
                </a:cubicBezTo>
                <a:cubicBezTo>
                  <a:pt x="12149" y="18200"/>
                  <a:pt x="12149" y="18093"/>
                  <a:pt x="12083" y="18028"/>
                </a:cubicBezTo>
                <a:cubicBezTo>
                  <a:pt x="12049" y="17995"/>
                  <a:pt x="12006" y="17978"/>
                  <a:pt x="11962" y="17978"/>
                </a:cubicBezTo>
                <a:close/>
                <a:moveTo>
                  <a:pt x="12748" y="17978"/>
                </a:moveTo>
                <a:cubicBezTo>
                  <a:pt x="12705" y="17978"/>
                  <a:pt x="12661" y="17995"/>
                  <a:pt x="12628" y="18028"/>
                </a:cubicBezTo>
                <a:cubicBezTo>
                  <a:pt x="12562" y="18093"/>
                  <a:pt x="12562" y="18200"/>
                  <a:pt x="12628" y="18265"/>
                </a:cubicBezTo>
                <a:cubicBezTo>
                  <a:pt x="12694" y="18331"/>
                  <a:pt x="12802" y="18331"/>
                  <a:pt x="12868" y="18265"/>
                </a:cubicBezTo>
                <a:cubicBezTo>
                  <a:pt x="12935" y="18200"/>
                  <a:pt x="12935" y="18093"/>
                  <a:pt x="12868" y="18028"/>
                </a:cubicBezTo>
                <a:cubicBezTo>
                  <a:pt x="12835" y="17995"/>
                  <a:pt x="12792" y="17978"/>
                  <a:pt x="12748" y="17978"/>
                </a:cubicBezTo>
                <a:close/>
                <a:moveTo>
                  <a:pt x="13535" y="17978"/>
                </a:moveTo>
                <a:cubicBezTo>
                  <a:pt x="13491" y="17978"/>
                  <a:pt x="13447" y="17995"/>
                  <a:pt x="13414" y="18028"/>
                </a:cubicBezTo>
                <a:cubicBezTo>
                  <a:pt x="13348" y="18093"/>
                  <a:pt x="13348" y="18200"/>
                  <a:pt x="13414" y="18265"/>
                </a:cubicBezTo>
                <a:cubicBezTo>
                  <a:pt x="13481" y="18331"/>
                  <a:pt x="13588" y="18331"/>
                  <a:pt x="13654" y="18265"/>
                </a:cubicBezTo>
                <a:cubicBezTo>
                  <a:pt x="13721" y="18200"/>
                  <a:pt x="13721" y="18093"/>
                  <a:pt x="13654" y="18028"/>
                </a:cubicBezTo>
                <a:cubicBezTo>
                  <a:pt x="13621" y="17995"/>
                  <a:pt x="13578" y="17978"/>
                  <a:pt x="13535" y="17978"/>
                </a:cubicBezTo>
                <a:close/>
                <a:moveTo>
                  <a:pt x="14320" y="17978"/>
                </a:moveTo>
                <a:cubicBezTo>
                  <a:pt x="14277" y="17978"/>
                  <a:pt x="14234" y="17995"/>
                  <a:pt x="14201" y="18028"/>
                </a:cubicBezTo>
                <a:cubicBezTo>
                  <a:pt x="14134" y="18093"/>
                  <a:pt x="14134" y="18200"/>
                  <a:pt x="14201" y="18265"/>
                </a:cubicBezTo>
                <a:cubicBezTo>
                  <a:pt x="14267" y="18331"/>
                  <a:pt x="14374" y="18331"/>
                  <a:pt x="14441" y="18265"/>
                </a:cubicBezTo>
                <a:cubicBezTo>
                  <a:pt x="14507" y="18200"/>
                  <a:pt x="14507" y="18093"/>
                  <a:pt x="14441" y="18028"/>
                </a:cubicBezTo>
                <a:cubicBezTo>
                  <a:pt x="14408" y="17995"/>
                  <a:pt x="14364" y="17978"/>
                  <a:pt x="14320" y="17978"/>
                </a:cubicBezTo>
                <a:close/>
                <a:moveTo>
                  <a:pt x="15107" y="17978"/>
                </a:moveTo>
                <a:cubicBezTo>
                  <a:pt x="15063" y="17978"/>
                  <a:pt x="15019" y="17995"/>
                  <a:pt x="14986" y="18028"/>
                </a:cubicBezTo>
                <a:cubicBezTo>
                  <a:pt x="14920" y="18093"/>
                  <a:pt x="14920" y="18200"/>
                  <a:pt x="14986" y="18265"/>
                </a:cubicBezTo>
                <a:cubicBezTo>
                  <a:pt x="15053" y="18331"/>
                  <a:pt x="15161" y="18331"/>
                  <a:pt x="15227" y="18265"/>
                </a:cubicBezTo>
                <a:cubicBezTo>
                  <a:pt x="15293" y="18200"/>
                  <a:pt x="15293" y="18093"/>
                  <a:pt x="15227" y="18028"/>
                </a:cubicBezTo>
                <a:cubicBezTo>
                  <a:pt x="15194" y="17995"/>
                  <a:pt x="15150" y="17978"/>
                  <a:pt x="15107" y="17978"/>
                </a:cubicBezTo>
                <a:close/>
                <a:moveTo>
                  <a:pt x="15893" y="17978"/>
                </a:moveTo>
                <a:cubicBezTo>
                  <a:pt x="15849" y="17978"/>
                  <a:pt x="15806" y="17995"/>
                  <a:pt x="15772" y="18028"/>
                </a:cubicBezTo>
                <a:cubicBezTo>
                  <a:pt x="15706" y="18093"/>
                  <a:pt x="15706" y="18200"/>
                  <a:pt x="15772" y="18265"/>
                </a:cubicBezTo>
                <a:cubicBezTo>
                  <a:pt x="15839" y="18331"/>
                  <a:pt x="15947" y="18331"/>
                  <a:pt x="16013" y="18265"/>
                </a:cubicBezTo>
                <a:cubicBezTo>
                  <a:pt x="16080" y="18200"/>
                  <a:pt x="16080" y="18093"/>
                  <a:pt x="16013" y="18028"/>
                </a:cubicBezTo>
                <a:cubicBezTo>
                  <a:pt x="15980" y="17995"/>
                  <a:pt x="15936" y="17978"/>
                  <a:pt x="15893" y="17978"/>
                </a:cubicBezTo>
                <a:close/>
                <a:moveTo>
                  <a:pt x="16679" y="17978"/>
                </a:moveTo>
                <a:cubicBezTo>
                  <a:pt x="16636" y="17978"/>
                  <a:pt x="16592" y="17995"/>
                  <a:pt x="16559" y="18028"/>
                </a:cubicBezTo>
                <a:cubicBezTo>
                  <a:pt x="16492" y="18093"/>
                  <a:pt x="16492" y="18200"/>
                  <a:pt x="16559" y="18265"/>
                </a:cubicBezTo>
                <a:cubicBezTo>
                  <a:pt x="16625" y="18331"/>
                  <a:pt x="16733" y="18331"/>
                  <a:pt x="16800" y="18265"/>
                </a:cubicBezTo>
                <a:cubicBezTo>
                  <a:pt x="16866" y="18200"/>
                  <a:pt x="16866" y="18093"/>
                  <a:pt x="16800" y="18028"/>
                </a:cubicBezTo>
                <a:cubicBezTo>
                  <a:pt x="16766" y="17995"/>
                  <a:pt x="16723" y="17978"/>
                  <a:pt x="16679" y="17978"/>
                </a:cubicBezTo>
                <a:close/>
                <a:moveTo>
                  <a:pt x="17465" y="17978"/>
                </a:moveTo>
                <a:cubicBezTo>
                  <a:pt x="17422" y="17978"/>
                  <a:pt x="17378" y="17995"/>
                  <a:pt x="17345" y="18028"/>
                </a:cubicBezTo>
                <a:cubicBezTo>
                  <a:pt x="17279" y="18093"/>
                  <a:pt x="17279" y="18200"/>
                  <a:pt x="17345" y="18265"/>
                </a:cubicBezTo>
                <a:cubicBezTo>
                  <a:pt x="17411" y="18331"/>
                  <a:pt x="17519" y="18331"/>
                  <a:pt x="17585" y="18265"/>
                </a:cubicBezTo>
                <a:cubicBezTo>
                  <a:pt x="17652" y="18200"/>
                  <a:pt x="17652" y="18093"/>
                  <a:pt x="17585" y="18028"/>
                </a:cubicBezTo>
                <a:cubicBezTo>
                  <a:pt x="17552" y="17995"/>
                  <a:pt x="17509" y="17978"/>
                  <a:pt x="17465" y="17978"/>
                </a:cubicBezTo>
                <a:close/>
                <a:moveTo>
                  <a:pt x="18252" y="17978"/>
                </a:moveTo>
                <a:cubicBezTo>
                  <a:pt x="18208" y="17978"/>
                  <a:pt x="18165" y="17995"/>
                  <a:pt x="18131" y="18028"/>
                </a:cubicBezTo>
                <a:cubicBezTo>
                  <a:pt x="18065" y="18093"/>
                  <a:pt x="18065" y="18200"/>
                  <a:pt x="18131" y="18265"/>
                </a:cubicBezTo>
                <a:cubicBezTo>
                  <a:pt x="18198" y="18331"/>
                  <a:pt x="18305" y="18331"/>
                  <a:pt x="18371" y="18265"/>
                </a:cubicBezTo>
                <a:cubicBezTo>
                  <a:pt x="18438" y="18200"/>
                  <a:pt x="18438" y="18093"/>
                  <a:pt x="18371" y="18028"/>
                </a:cubicBezTo>
                <a:cubicBezTo>
                  <a:pt x="18338" y="17995"/>
                  <a:pt x="18295" y="17978"/>
                  <a:pt x="18252" y="17978"/>
                </a:cubicBezTo>
                <a:close/>
                <a:moveTo>
                  <a:pt x="19037" y="17978"/>
                </a:moveTo>
                <a:cubicBezTo>
                  <a:pt x="18994" y="17978"/>
                  <a:pt x="18951" y="17995"/>
                  <a:pt x="18918" y="18028"/>
                </a:cubicBezTo>
                <a:cubicBezTo>
                  <a:pt x="18851" y="18093"/>
                  <a:pt x="18851" y="18200"/>
                  <a:pt x="18918" y="18265"/>
                </a:cubicBezTo>
                <a:cubicBezTo>
                  <a:pt x="18984" y="18331"/>
                  <a:pt x="19091" y="18331"/>
                  <a:pt x="19158" y="18265"/>
                </a:cubicBezTo>
                <a:cubicBezTo>
                  <a:pt x="19224" y="18200"/>
                  <a:pt x="19224" y="18093"/>
                  <a:pt x="19158" y="18028"/>
                </a:cubicBezTo>
                <a:cubicBezTo>
                  <a:pt x="19125" y="17995"/>
                  <a:pt x="19081" y="17978"/>
                  <a:pt x="19037" y="17978"/>
                </a:cubicBezTo>
                <a:close/>
                <a:moveTo>
                  <a:pt x="19824" y="17978"/>
                </a:moveTo>
                <a:cubicBezTo>
                  <a:pt x="19780" y="17978"/>
                  <a:pt x="19736" y="17995"/>
                  <a:pt x="19703" y="18028"/>
                </a:cubicBezTo>
                <a:cubicBezTo>
                  <a:pt x="19637" y="18093"/>
                  <a:pt x="19637" y="18200"/>
                  <a:pt x="19703" y="18265"/>
                </a:cubicBezTo>
                <a:cubicBezTo>
                  <a:pt x="19770" y="18331"/>
                  <a:pt x="19878" y="18331"/>
                  <a:pt x="19944" y="18265"/>
                </a:cubicBezTo>
                <a:cubicBezTo>
                  <a:pt x="20010" y="18200"/>
                  <a:pt x="20010" y="18093"/>
                  <a:pt x="19944" y="18028"/>
                </a:cubicBezTo>
                <a:cubicBezTo>
                  <a:pt x="19911" y="17995"/>
                  <a:pt x="19867" y="17978"/>
                  <a:pt x="19824" y="17978"/>
                </a:cubicBezTo>
                <a:close/>
                <a:moveTo>
                  <a:pt x="20610" y="17978"/>
                </a:moveTo>
                <a:cubicBezTo>
                  <a:pt x="20566" y="17978"/>
                  <a:pt x="20523" y="17995"/>
                  <a:pt x="20490" y="18028"/>
                </a:cubicBezTo>
                <a:cubicBezTo>
                  <a:pt x="20423" y="18093"/>
                  <a:pt x="20423" y="18200"/>
                  <a:pt x="20490" y="18265"/>
                </a:cubicBezTo>
                <a:cubicBezTo>
                  <a:pt x="20556" y="18331"/>
                  <a:pt x="20664" y="18331"/>
                  <a:pt x="20730" y="18265"/>
                </a:cubicBezTo>
                <a:cubicBezTo>
                  <a:pt x="20797" y="18200"/>
                  <a:pt x="20797" y="18093"/>
                  <a:pt x="20730" y="18028"/>
                </a:cubicBezTo>
                <a:cubicBezTo>
                  <a:pt x="20697" y="17995"/>
                  <a:pt x="20653" y="17978"/>
                  <a:pt x="20610" y="17978"/>
                </a:cubicBezTo>
                <a:close/>
                <a:moveTo>
                  <a:pt x="21396" y="17978"/>
                </a:moveTo>
                <a:cubicBezTo>
                  <a:pt x="21353" y="17978"/>
                  <a:pt x="21309" y="17995"/>
                  <a:pt x="21276" y="18028"/>
                </a:cubicBezTo>
                <a:cubicBezTo>
                  <a:pt x="21209" y="18093"/>
                  <a:pt x="21209" y="18200"/>
                  <a:pt x="21276" y="18265"/>
                </a:cubicBezTo>
                <a:cubicBezTo>
                  <a:pt x="21342" y="18331"/>
                  <a:pt x="21450" y="18331"/>
                  <a:pt x="21517" y="18265"/>
                </a:cubicBezTo>
                <a:cubicBezTo>
                  <a:pt x="21583" y="18200"/>
                  <a:pt x="21583" y="18093"/>
                  <a:pt x="21517" y="18028"/>
                </a:cubicBezTo>
                <a:cubicBezTo>
                  <a:pt x="21483" y="17995"/>
                  <a:pt x="21440" y="17978"/>
                  <a:pt x="21396" y="17978"/>
                </a:cubicBezTo>
                <a:close/>
                <a:moveTo>
                  <a:pt x="169" y="18795"/>
                </a:moveTo>
                <a:cubicBezTo>
                  <a:pt x="126" y="18795"/>
                  <a:pt x="83" y="18812"/>
                  <a:pt x="49" y="18845"/>
                </a:cubicBezTo>
                <a:cubicBezTo>
                  <a:pt x="-17" y="18910"/>
                  <a:pt x="-17" y="19017"/>
                  <a:pt x="49" y="19083"/>
                </a:cubicBezTo>
                <a:cubicBezTo>
                  <a:pt x="116" y="19149"/>
                  <a:pt x="223" y="19149"/>
                  <a:pt x="290" y="19083"/>
                </a:cubicBezTo>
                <a:cubicBezTo>
                  <a:pt x="356" y="19017"/>
                  <a:pt x="356" y="18910"/>
                  <a:pt x="290" y="18845"/>
                </a:cubicBezTo>
                <a:cubicBezTo>
                  <a:pt x="256" y="18812"/>
                  <a:pt x="213" y="18795"/>
                  <a:pt x="169" y="18795"/>
                </a:cubicBezTo>
                <a:close/>
                <a:moveTo>
                  <a:pt x="955" y="18795"/>
                </a:moveTo>
                <a:cubicBezTo>
                  <a:pt x="912" y="18795"/>
                  <a:pt x="869" y="18812"/>
                  <a:pt x="836" y="18845"/>
                </a:cubicBezTo>
                <a:cubicBezTo>
                  <a:pt x="769" y="18910"/>
                  <a:pt x="769" y="19017"/>
                  <a:pt x="836" y="19083"/>
                </a:cubicBezTo>
                <a:cubicBezTo>
                  <a:pt x="902" y="19149"/>
                  <a:pt x="1009" y="19149"/>
                  <a:pt x="1076" y="19083"/>
                </a:cubicBezTo>
                <a:cubicBezTo>
                  <a:pt x="1142" y="19017"/>
                  <a:pt x="1142" y="18910"/>
                  <a:pt x="1076" y="18845"/>
                </a:cubicBezTo>
                <a:cubicBezTo>
                  <a:pt x="1043" y="18812"/>
                  <a:pt x="999" y="18795"/>
                  <a:pt x="955" y="18795"/>
                </a:cubicBezTo>
                <a:close/>
                <a:moveTo>
                  <a:pt x="1742" y="18795"/>
                </a:moveTo>
                <a:cubicBezTo>
                  <a:pt x="1698" y="18795"/>
                  <a:pt x="1654" y="18812"/>
                  <a:pt x="1621" y="18845"/>
                </a:cubicBezTo>
                <a:cubicBezTo>
                  <a:pt x="1555" y="18910"/>
                  <a:pt x="1555" y="19017"/>
                  <a:pt x="1621" y="19083"/>
                </a:cubicBezTo>
                <a:cubicBezTo>
                  <a:pt x="1688" y="19149"/>
                  <a:pt x="1796" y="19149"/>
                  <a:pt x="1862" y="19083"/>
                </a:cubicBezTo>
                <a:cubicBezTo>
                  <a:pt x="1928" y="19017"/>
                  <a:pt x="1928" y="18910"/>
                  <a:pt x="1862" y="18845"/>
                </a:cubicBezTo>
                <a:cubicBezTo>
                  <a:pt x="1829" y="18812"/>
                  <a:pt x="1785" y="18795"/>
                  <a:pt x="1742" y="18795"/>
                </a:cubicBezTo>
                <a:close/>
                <a:moveTo>
                  <a:pt x="2528" y="18795"/>
                </a:moveTo>
                <a:cubicBezTo>
                  <a:pt x="2484" y="18795"/>
                  <a:pt x="2441" y="18812"/>
                  <a:pt x="2408" y="18845"/>
                </a:cubicBezTo>
                <a:cubicBezTo>
                  <a:pt x="2341" y="18910"/>
                  <a:pt x="2341" y="19017"/>
                  <a:pt x="2408" y="19083"/>
                </a:cubicBezTo>
                <a:cubicBezTo>
                  <a:pt x="2474" y="19149"/>
                  <a:pt x="2582" y="19149"/>
                  <a:pt x="2648" y="19083"/>
                </a:cubicBezTo>
                <a:cubicBezTo>
                  <a:pt x="2715" y="19017"/>
                  <a:pt x="2715" y="18910"/>
                  <a:pt x="2648" y="18845"/>
                </a:cubicBezTo>
                <a:cubicBezTo>
                  <a:pt x="2615" y="18812"/>
                  <a:pt x="2571" y="18795"/>
                  <a:pt x="2528" y="18795"/>
                </a:cubicBezTo>
                <a:close/>
                <a:moveTo>
                  <a:pt x="3314" y="18795"/>
                </a:moveTo>
                <a:cubicBezTo>
                  <a:pt x="3271" y="18795"/>
                  <a:pt x="3227" y="18812"/>
                  <a:pt x="3194" y="18845"/>
                </a:cubicBezTo>
                <a:cubicBezTo>
                  <a:pt x="3127" y="18910"/>
                  <a:pt x="3127" y="19017"/>
                  <a:pt x="3194" y="19083"/>
                </a:cubicBezTo>
                <a:cubicBezTo>
                  <a:pt x="3260" y="19149"/>
                  <a:pt x="3368" y="19149"/>
                  <a:pt x="3434" y="19083"/>
                </a:cubicBezTo>
                <a:cubicBezTo>
                  <a:pt x="3500" y="19017"/>
                  <a:pt x="3500" y="18910"/>
                  <a:pt x="3434" y="18845"/>
                </a:cubicBezTo>
                <a:cubicBezTo>
                  <a:pt x="3401" y="18812"/>
                  <a:pt x="3358" y="18795"/>
                  <a:pt x="3314" y="18795"/>
                </a:cubicBezTo>
                <a:close/>
                <a:moveTo>
                  <a:pt x="4101" y="18795"/>
                </a:moveTo>
                <a:cubicBezTo>
                  <a:pt x="4057" y="18795"/>
                  <a:pt x="4013" y="18812"/>
                  <a:pt x="3980" y="18845"/>
                </a:cubicBezTo>
                <a:cubicBezTo>
                  <a:pt x="3914" y="18910"/>
                  <a:pt x="3914" y="19017"/>
                  <a:pt x="3980" y="19083"/>
                </a:cubicBezTo>
                <a:cubicBezTo>
                  <a:pt x="4047" y="19149"/>
                  <a:pt x="4154" y="19149"/>
                  <a:pt x="4220" y="19083"/>
                </a:cubicBezTo>
                <a:cubicBezTo>
                  <a:pt x="4287" y="19017"/>
                  <a:pt x="4287" y="18910"/>
                  <a:pt x="4220" y="18845"/>
                </a:cubicBezTo>
                <a:cubicBezTo>
                  <a:pt x="4187" y="18812"/>
                  <a:pt x="4144" y="18795"/>
                  <a:pt x="4101" y="18795"/>
                </a:cubicBezTo>
                <a:close/>
                <a:moveTo>
                  <a:pt x="4886" y="18795"/>
                </a:moveTo>
                <a:cubicBezTo>
                  <a:pt x="4843" y="18795"/>
                  <a:pt x="4800" y="18812"/>
                  <a:pt x="4766" y="18845"/>
                </a:cubicBezTo>
                <a:cubicBezTo>
                  <a:pt x="4700" y="18910"/>
                  <a:pt x="4700" y="19017"/>
                  <a:pt x="4766" y="19083"/>
                </a:cubicBezTo>
                <a:cubicBezTo>
                  <a:pt x="4833" y="19149"/>
                  <a:pt x="4940" y="19149"/>
                  <a:pt x="5007" y="19083"/>
                </a:cubicBezTo>
                <a:cubicBezTo>
                  <a:pt x="5073" y="19017"/>
                  <a:pt x="5073" y="18910"/>
                  <a:pt x="5007" y="18845"/>
                </a:cubicBezTo>
                <a:cubicBezTo>
                  <a:pt x="4973" y="18812"/>
                  <a:pt x="4930" y="18795"/>
                  <a:pt x="4886" y="18795"/>
                </a:cubicBezTo>
                <a:close/>
                <a:moveTo>
                  <a:pt x="5672" y="18795"/>
                </a:moveTo>
                <a:cubicBezTo>
                  <a:pt x="5629" y="18795"/>
                  <a:pt x="5586" y="18812"/>
                  <a:pt x="5553" y="18845"/>
                </a:cubicBezTo>
                <a:cubicBezTo>
                  <a:pt x="5486" y="18910"/>
                  <a:pt x="5486" y="19017"/>
                  <a:pt x="5553" y="19083"/>
                </a:cubicBezTo>
                <a:cubicBezTo>
                  <a:pt x="5619" y="19149"/>
                  <a:pt x="5726" y="19149"/>
                  <a:pt x="5793" y="19083"/>
                </a:cubicBezTo>
                <a:cubicBezTo>
                  <a:pt x="5859" y="19017"/>
                  <a:pt x="5859" y="18910"/>
                  <a:pt x="5793" y="18845"/>
                </a:cubicBezTo>
                <a:cubicBezTo>
                  <a:pt x="5760" y="18812"/>
                  <a:pt x="5716" y="18795"/>
                  <a:pt x="5672" y="18795"/>
                </a:cubicBezTo>
                <a:close/>
                <a:moveTo>
                  <a:pt x="6459" y="18795"/>
                </a:moveTo>
                <a:cubicBezTo>
                  <a:pt x="6415" y="18795"/>
                  <a:pt x="6372" y="18812"/>
                  <a:pt x="6338" y="18845"/>
                </a:cubicBezTo>
                <a:cubicBezTo>
                  <a:pt x="6272" y="18910"/>
                  <a:pt x="6272" y="19017"/>
                  <a:pt x="6338" y="19083"/>
                </a:cubicBezTo>
                <a:cubicBezTo>
                  <a:pt x="6405" y="19149"/>
                  <a:pt x="6513" y="19149"/>
                  <a:pt x="6579" y="19083"/>
                </a:cubicBezTo>
                <a:cubicBezTo>
                  <a:pt x="6646" y="19017"/>
                  <a:pt x="6646" y="18910"/>
                  <a:pt x="6579" y="18845"/>
                </a:cubicBezTo>
                <a:cubicBezTo>
                  <a:pt x="6546" y="18812"/>
                  <a:pt x="6502" y="18795"/>
                  <a:pt x="6459" y="18795"/>
                </a:cubicBezTo>
                <a:close/>
                <a:moveTo>
                  <a:pt x="7245" y="18795"/>
                </a:moveTo>
                <a:cubicBezTo>
                  <a:pt x="7202" y="18795"/>
                  <a:pt x="7158" y="18812"/>
                  <a:pt x="7125" y="18845"/>
                </a:cubicBezTo>
                <a:cubicBezTo>
                  <a:pt x="7058" y="18910"/>
                  <a:pt x="7058" y="19017"/>
                  <a:pt x="7125" y="19083"/>
                </a:cubicBezTo>
                <a:cubicBezTo>
                  <a:pt x="7191" y="19149"/>
                  <a:pt x="7299" y="19149"/>
                  <a:pt x="7365" y="19083"/>
                </a:cubicBezTo>
                <a:cubicBezTo>
                  <a:pt x="7432" y="19017"/>
                  <a:pt x="7432" y="18910"/>
                  <a:pt x="7365" y="18845"/>
                </a:cubicBezTo>
                <a:cubicBezTo>
                  <a:pt x="7332" y="18812"/>
                  <a:pt x="7289" y="18795"/>
                  <a:pt x="7245" y="18795"/>
                </a:cubicBezTo>
                <a:close/>
                <a:moveTo>
                  <a:pt x="8031" y="18795"/>
                </a:moveTo>
                <a:cubicBezTo>
                  <a:pt x="7988" y="18795"/>
                  <a:pt x="7944" y="18812"/>
                  <a:pt x="7911" y="18845"/>
                </a:cubicBezTo>
                <a:cubicBezTo>
                  <a:pt x="7845" y="18910"/>
                  <a:pt x="7845" y="19017"/>
                  <a:pt x="7911" y="19083"/>
                </a:cubicBezTo>
                <a:cubicBezTo>
                  <a:pt x="7977" y="19149"/>
                  <a:pt x="8085" y="19149"/>
                  <a:pt x="8151" y="19083"/>
                </a:cubicBezTo>
                <a:cubicBezTo>
                  <a:pt x="8217" y="19017"/>
                  <a:pt x="8217" y="18910"/>
                  <a:pt x="8151" y="18845"/>
                </a:cubicBezTo>
                <a:cubicBezTo>
                  <a:pt x="8118" y="18812"/>
                  <a:pt x="8075" y="18795"/>
                  <a:pt x="8031" y="18795"/>
                </a:cubicBezTo>
                <a:close/>
                <a:moveTo>
                  <a:pt x="8818" y="18795"/>
                </a:moveTo>
                <a:cubicBezTo>
                  <a:pt x="8774" y="18795"/>
                  <a:pt x="8730" y="18812"/>
                  <a:pt x="8697" y="18845"/>
                </a:cubicBezTo>
                <a:cubicBezTo>
                  <a:pt x="8631" y="18910"/>
                  <a:pt x="8631" y="19017"/>
                  <a:pt x="8697" y="19083"/>
                </a:cubicBezTo>
                <a:cubicBezTo>
                  <a:pt x="8764" y="19149"/>
                  <a:pt x="8871" y="19149"/>
                  <a:pt x="8937" y="19083"/>
                </a:cubicBezTo>
                <a:cubicBezTo>
                  <a:pt x="9004" y="19017"/>
                  <a:pt x="9004" y="18910"/>
                  <a:pt x="8937" y="18845"/>
                </a:cubicBezTo>
                <a:cubicBezTo>
                  <a:pt x="8904" y="18812"/>
                  <a:pt x="8861" y="18795"/>
                  <a:pt x="8818" y="18795"/>
                </a:cubicBezTo>
                <a:close/>
                <a:moveTo>
                  <a:pt x="9603" y="18795"/>
                </a:moveTo>
                <a:cubicBezTo>
                  <a:pt x="9560" y="18795"/>
                  <a:pt x="9517" y="18812"/>
                  <a:pt x="9483" y="18845"/>
                </a:cubicBezTo>
                <a:cubicBezTo>
                  <a:pt x="9417" y="18910"/>
                  <a:pt x="9417" y="19017"/>
                  <a:pt x="9483" y="19083"/>
                </a:cubicBezTo>
                <a:cubicBezTo>
                  <a:pt x="9550" y="19149"/>
                  <a:pt x="9657" y="19149"/>
                  <a:pt x="9724" y="19083"/>
                </a:cubicBezTo>
                <a:cubicBezTo>
                  <a:pt x="9790" y="19017"/>
                  <a:pt x="9790" y="18910"/>
                  <a:pt x="9724" y="18845"/>
                </a:cubicBezTo>
                <a:cubicBezTo>
                  <a:pt x="9690" y="18812"/>
                  <a:pt x="9647" y="18795"/>
                  <a:pt x="9603" y="18795"/>
                </a:cubicBezTo>
                <a:close/>
                <a:moveTo>
                  <a:pt x="10390" y="18795"/>
                </a:moveTo>
                <a:cubicBezTo>
                  <a:pt x="10346" y="18795"/>
                  <a:pt x="10303" y="18812"/>
                  <a:pt x="10270" y="18845"/>
                </a:cubicBezTo>
                <a:cubicBezTo>
                  <a:pt x="10203" y="18910"/>
                  <a:pt x="10203" y="19017"/>
                  <a:pt x="10270" y="19083"/>
                </a:cubicBezTo>
                <a:cubicBezTo>
                  <a:pt x="10336" y="19149"/>
                  <a:pt x="10444" y="19149"/>
                  <a:pt x="10510" y="19083"/>
                </a:cubicBezTo>
                <a:cubicBezTo>
                  <a:pt x="10576" y="19017"/>
                  <a:pt x="10576" y="18910"/>
                  <a:pt x="10510" y="18845"/>
                </a:cubicBezTo>
                <a:cubicBezTo>
                  <a:pt x="10477" y="18812"/>
                  <a:pt x="10433" y="18795"/>
                  <a:pt x="10390" y="18795"/>
                </a:cubicBezTo>
                <a:close/>
                <a:moveTo>
                  <a:pt x="11176" y="18795"/>
                </a:moveTo>
                <a:cubicBezTo>
                  <a:pt x="11132" y="18795"/>
                  <a:pt x="11089" y="18812"/>
                  <a:pt x="11055" y="18845"/>
                </a:cubicBezTo>
                <a:cubicBezTo>
                  <a:pt x="10989" y="18910"/>
                  <a:pt x="10989" y="19017"/>
                  <a:pt x="11055" y="19083"/>
                </a:cubicBezTo>
                <a:cubicBezTo>
                  <a:pt x="11122" y="19149"/>
                  <a:pt x="11230" y="19149"/>
                  <a:pt x="11296" y="19083"/>
                </a:cubicBezTo>
                <a:cubicBezTo>
                  <a:pt x="11363" y="19017"/>
                  <a:pt x="11363" y="18910"/>
                  <a:pt x="11296" y="18845"/>
                </a:cubicBezTo>
                <a:cubicBezTo>
                  <a:pt x="11263" y="18812"/>
                  <a:pt x="11219" y="18795"/>
                  <a:pt x="11176" y="18795"/>
                </a:cubicBezTo>
                <a:close/>
                <a:moveTo>
                  <a:pt x="11962" y="18795"/>
                </a:moveTo>
                <a:cubicBezTo>
                  <a:pt x="11919" y="18795"/>
                  <a:pt x="11875" y="18812"/>
                  <a:pt x="11842" y="18845"/>
                </a:cubicBezTo>
                <a:cubicBezTo>
                  <a:pt x="11775" y="18910"/>
                  <a:pt x="11775" y="19017"/>
                  <a:pt x="11842" y="19083"/>
                </a:cubicBezTo>
                <a:cubicBezTo>
                  <a:pt x="11908" y="19149"/>
                  <a:pt x="12016" y="19149"/>
                  <a:pt x="12083" y="19083"/>
                </a:cubicBezTo>
                <a:cubicBezTo>
                  <a:pt x="12149" y="19017"/>
                  <a:pt x="12149" y="18910"/>
                  <a:pt x="12083" y="18845"/>
                </a:cubicBezTo>
                <a:cubicBezTo>
                  <a:pt x="12049" y="18812"/>
                  <a:pt x="12006" y="18795"/>
                  <a:pt x="11962" y="18795"/>
                </a:cubicBezTo>
                <a:close/>
                <a:moveTo>
                  <a:pt x="12748" y="18795"/>
                </a:moveTo>
                <a:cubicBezTo>
                  <a:pt x="12705" y="18795"/>
                  <a:pt x="12661" y="18812"/>
                  <a:pt x="12628" y="18845"/>
                </a:cubicBezTo>
                <a:cubicBezTo>
                  <a:pt x="12562" y="18910"/>
                  <a:pt x="12562" y="19017"/>
                  <a:pt x="12628" y="19083"/>
                </a:cubicBezTo>
                <a:cubicBezTo>
                  <a:pt x="12694" y="19149"/>
                  <a:pt x="12802" y="19149"/>
                  <a:pt x="12868" y="19083"/>
                </a:cubicBezTo>
                <a:cubicBezTo>
                  <a:pt x="12935" y="19017"/>
                  <a:pt x="12935" y="18910"/>
                  <a:pt x="12868" y="18845"/>
                </a:cubicBezTo>
                <a:cubicBezTo>
                  <a:pt x="12835" y="18812"/>
                  <a:pt x="12792" y="18795"/>
                  <a:pt x="12748" y="18795"/>
                </a:cubicBezTo>
                <a:close/>
                <a:moveTo>
                  <a:pt x="13535" y="18795"/>
                </a:moveTo>
                <a:cubicBezTo>
                  <a:pt x="13491" y="18795"/>
                  <a:pt x="13447" y="18812"/>
                  <a:pt x="13414" y="18845"/>
                </a:cubicBezTo>
                <a:cubicBezTo>
                  <a:pt x="13348" y="18910"/>
                  <a:pt x="13348" y="19017"/>
                  <a:pt x="13414" y="19083"/>
                </a:cubicBezTo>
                <a:cubicBezTo>
                  <a:pt x="13481" y="19149"/>
                  <a:pt x="13588" y="19149"/>
                  <a:pt x="13654" y="19083"/>
                </a:cubicBezTo>
                <a:cubicBezTo>
                  <a:pt x="13721" y="19017"/>
                  <a:pt x="13721" y="18910"/>
                  <a:pt x="13654" y="18845"/>
                </a:cubicBezTo>
                <a:cubicBezTo>
                  <a:pt x="13621" y="18812"/>
                  <a:pt x="13578" y="18795"/>
                  <a:pt x="13535" y="18795"/>
                </a:cubicBezTo>
                <a:close/>
                <a:moveTo>
                  <a:pt x="14320" y="18795"/>
                </a:moveTo>
                <a:cubicBezTo>
                  <a:pt x="14277" y="18795"/>
                  <a:pt x="14234" y="18812"/>
                  <a:pt x="14201" y="18845"/>
                </a:cubicBezTo>
                <a:cubicBezTo>
                  <a:pt x="14134" y="18910"/>
                  <a:pt x="14134" y="19017"/>
                  <a:pt x="14201" y="19083"/>
                </a:cubicBezTo>
                <a:cubicBezTo>
                  <a:pt x="14267" y="19149"/>
                  <a:pt x="14374" y="19149"/>
                  <a:pt x="14441" y="19083"/>
                </a:cubicBezTo>
                <a:cubicBezTo>
                  <a:pt x="14507" y="19017"/>
                  <a:pt x="14507" y="18910"/>
                  <a:pt x="14441" y="18845"/>
                </a:cubicBezTo>
                <a:cubicBezTo>
                  <a:pt x="14408" y="18812"/>
                  <a:pt x="14364" y="18795"/>
                  <a:pt x="14320" y="18795"/>
                </a:cubicBezTo>
                <a:close/>
                <a:moveTo>
                  <a:pt x="15107" y="18795"/>
                </a:moveTo>
                <a:cubicBezTo>
                  <a:pt x="15063" y="18795"/>
                  <a:pt x="15019" y="18812"/>
                  <a:pt x="14986" y="18845"/>
                </a:cubicBezTo>
                <a:cubicBezTo>
                  <a:pt x="14920" y="18910"/>
                  <a:pt x="14920" y="19017"/>
                  <a:pt x="14986" y="19083"/>
                </a:cubicBezTo>
                <a:cubicBezTo>
                  <a:pt x="15053" y="19149"/>
                  <a:pt x="15161" y="19149"/>
                  <a:pt x="15227" y="19083"/>
                </a:cubicBezTo>
                <a:cubicBezTo>
                  <a:pt x="15293" y="19017"/>
                  <a:pt x="15293" y="18910"/>
                  <a:pt x="15227" y="18845"/>
                </a:cubicBezTo>
                <a:cubicBezTo>
                  <a:pt x="15194" y="18812"/>
                  <a:pt x="15150" y="18795"/>
                  <a:pt x="15107" y="18795"/>
                </a:cubicBezTo>
                <a:close/>
                <a:moveTo>
                  <a:pt x="15893" y="18795"/>
                </a:moveTo>
                <a:cubicBezTo>
                  <a:pt x="15849" y="18795"/>
                  <a:pt x="15806" y="18812"/>
                  <a:pt x="15772" y="18845"/>
                </a:cubicBezTo>
                <a:cubicBezTo>
                  <a:pt x="15706" y="18910"/>
                  <a:pt x="15706" y="19017"/>
                  <a:pt x="15772" y="19083"/>
                </a:cubicBezTo>
                <a:cubicBezTo>
                  <a:pt x="15839" y="19149"/>
                  <a:pt x="15947" y="19149"/>
                  <a:pt x="16013" y="19083"/>
                </a:cubicBezTo>
                <a:cubicBezTo>
                  <a:pt x="16080" y="19017"/>
                  <a:pt x="16080" y="18910"/>
                  <a:pt x="16013" y="18845"/>
                </a:cubicBezTo>
                <a:cubicBezTo>
                  <a:pt x="15980" y="18812"/>
                  <a:pt x="15936" y="18795"/>
                  <a:pt x="15893" y="18795"/>
                </a:cubicBezTo>
                <a:close/>
                <a:moveTo>
                  <a:pt x="16679" y="18795"/>
                </a:moveTo>
                <a:cubicBezTo>
                  <a:pt x="16636" y="18795"/>
                  <a:pt x="16592" y="18812"/>
                  <a:pt x="16559" y="18845"/>
                </a:cubicBezTo>
                <a:cubicBezTo>
                  <a:pt x="16492" y="18910"/>
                  <a:pt x="16492" y="19017"/>
                  <a:pt x="16559" y="19083"/>
                </a:cubicBezTo>
                <a:cubicBezTo>
                  <a:pt x="16625" y="19149"/>
                  <a:pt x="16733" y="19149"/>
                  <a:pt x="16800" y="19083"/>
                </a:cubicBezTo>
                <a:cubicBezTo>
                  <a:pt x="16866" y="19017"/>
                  <a:pt x="16866" y="18910"/>
                  <a:pt x="16800" y="18845"/>
                </a:cubicBezTo>
                <a:cubicBezTo>
                  <a:pt x="16766" y="18812"/>
                  <a:pt x="16723" y="18795"/>
                  <a:pt x="16679" y="18795"/>
                </a:cubicBezTo>
                <a:close/>
                <a:moveTo>
                  <a:pt x="17465" y="18795"/>
                </a:moveTo>
                <a:cubicBezTo>
                  <a:pt x="17422" y="18795"/>
                  <a:pt x="17378" y="18812"/>
                  <a:pt x="17345" y="18845"/>
                </a:cubicBezTo>
                <a:cubicBezTo>
                  <a:pt x="17279" y="18910"/>
                  <a:pt x="17279" y="19017"/>
                  <a:pt x="17345" y="19083"/>
                </a:cubicBezTo>
                <a:cubicBezTo>
                  <a:pt x="17411" y="19149"/>
                  <a:pt x="17519" y="19149"/>
                  <a:pt x="17585" y="19083"/>
                </a:cubicBezTo>
                <a:cubicBezTo>
                  <a:pt x="17652" y="19017"/>
                  <a:pt x="17652" y="18910"/>
                  <a:pt x="17585" y="18845"/>
                </a:cubicBezTo>
                <a:cubicBezTo>
                  <a:pt x="17552" y="18812"/>
                  <a:pt x="17509" y="18795"/>
                  <a:pt x="17465" y="18795"/>
                </a:cubicBezTo>
                <a:close/>
                <a:moveTo>
                  <a:pt x="18252" y="18795"/>
                </a:moveTo>
                <a:cubicBezTo>
                  <a:pt x="18208" y="18795"/>
                  <a:pt x="18165" y="18812"/>
                  <a:pt x="18131" y="18845"/>
                </a:cubicBezTo>
                <a:cubicBezTo>
                  <a:pt x="18065" y="18910"/>
                  <a:pt x="18065" y="19017"/>
                  <a:pt x="18131" y="19083"/>
                </a:cubicBezTo>
                <a:cubicBezTo>
                  <a:pt x="18198" y="19149"/>
                  <a:pt x="18305" y="19149"/>
                  <a:pt x="18371" y="19083"/>
                </a:cubicBezTo>
                <a:cubicBezTo>
                  <a:pt x="18438" y="19017"/>
                  <a:pt x="18438" y="18910"/>
                  <a:pt x="18371" y="18845"/>
                </a:cubicBezTo>
                <a:cubicBezTo>
                  <a:pt x="18338" y="18812"/>
                  <a:pt x="18295" y="18795"/>
                  <a:pt x="18252" y="18795"/>
                </a:cubicBezTo>
                <a:close/>
                <a:moveTo>
                  <a:pt x="19037" y="18795"/>
                </a:moveTo>
                <a:cubicBezTo>
                  <a:pt x="18994" y="18795"/>
                  <a:pt x="18951" y="18812"/>
                  <a:pt x="18918" y="18845"/>
                </a:cubicBezTo>
                <a:cubicBezTo>
                  <a:pt x="18851" y="18910"/>
                  <a:pt x="18851" y="19017"/>
                  <a:pt x="18918" y="19083"/>
                </a:cubicBezTo>
                <a:cubicBezTo>
                  <a:pt x="18984" y="19149"/>
                  <a:pt x="19091" y="19149"/>
                  <a:pt x="19158" y="19083"/>
                </a:cubicBezTo>
                <a:cubicBezTo>
                  <a:pt x="19224" y="19017"/>
                  <a:pt x="19224" y="18910"/>
                  <a:pt x="19158" y="18845"/>
                </a:cubicBezTo>
                <a:cubicBezTo>
                  <a:pt x="19125" y="18812"/>
                  <a:pt x="19081" y="18795"/>
                  <a:pt x="19037" y="18795"/>
                </a:cubicBezTo>
                <a:close/>
                <a:moveTo>
                  <a:pt x="19824" y="18795"/>
                </a:moveTo>
                <a:cubicBezTo>
                  <a:pt x="19780" y="18795"/>
                  <a:pt x="19736" y="18812"/>
                  <a:pt x="19703" y="18845"/>
                </a:cubicBezTo>
                <a:cubicBezTo>
                  <a:pt x="19637" y="18910"/>
                  <a:pt x="19637" y="19017"/>
                  <a:pt x="19703" y="19083"/>
                </a:cubicBezTo>
                <a:cubicBezTo>
                  <a:pt x="19770" y="19149"/>
                  <a:pt x="19878" y="19149"/>
                  <a:pt x="19944" y="19083"/>
                </a:cubicBezTo>
                <a:cubicBezTo>
                  <a:pt x="20010" y="19017"/>
                  <a:pt x="20010" y="18910"/>
                  <a:pt x="19944" y="18845"/>
                </a:cubicBezTo>
                <a:cubicBezTo>
                  <a:pt x="19911" y="18812"/>
                  <a:pt x="19867" y="18795"/>
                  <a:pt x="19824" y="18795"/>
                </a:cubicBezTo>
                <a:close/>
                <a:moveTo>
                  <a:pt x="20610" y="18795"/>
                </a:moveTo>
                <a:cubicBezTo>
                  <a:pt x="20566" y="18795"/>
                  <a:pt x="20523" y="18812"/>
                  <a:pt x="20490" y="18845"/>
                </a:cubicBezTo>
                <a:cubicBezTo>
                  <a:pt x="20423" y="18910"/>
                  <a:pt x="20423" y="19017"/>
                  <a:pt x="20490" y="19083"/>
                </a:cubicBezTo>
                <a:cubicBezTo>
                  <a:pt x="20556" y="19149"/>
                  <a:pt x="20664" y="19149"/>
                  <a:pt x="20730" y="19083"/>
                </a:cubicBezTo>
                <a:cubicBezTo>
                  <a:pt x="20797" y="19017"/>
                  <a:pt x="20797" y="18910"/>
                  <a:pt x="20730" y="18845"/>
                </a:cubicBezTo>
                <a:cubicBezTo>
                  <a:pt x="20697" y="18812"/>
                  <a:pt x="20653" y="18795"/>
                  <a:pt x="20610" y="18795"/>
                </a:cubicBezTo>
                <a:close/>
                <a:moveTo>
                  <a:pt x="21396" y="18795"/>
                </a:moveTo>
                <a:cubicBezTo>
                  <a:pt x="21353" y="18795"/>
                  <a:pt x="21309" y="18812"/>
                  <a:pt x="21276" y="18845"/>
                </a:cubicBezTo>
                <a:cubicBezTo>
                  <a:pt x="21209" y="18910"/>
                  <a:pt x="21209" y="19017"/>
                  <a:pt x="21276" y="19083"/>
                </a:cubicBezTo>
                <a:cubicBezTo>
                  <a:pt x="21342" y="19149"/>
                  <a:pt x="21450" y="19149"/>
                  <a:pt x="21517" y="19083"/>
                </a:cubicBezTo>
                <a:cubicBezTo>
                  <a:pt x="21583" y="19017"/>
                  <a:pt x="21583" y="18910"/>
                  <a:pt x="21517" y="18845"/>
                </a:cubicBezTo>
                <a:cubicBezTo>
                  <a:pt x="21483" y="18812"/>
                  <a:pt x="21440" y="18795"/>
                  <a:pt x="21396" y="18795"/>
                </a:cubicBezTo>
                <a:close/>
                <a:moveTo>
                  <a:pt x="169" y="19613"/>
                </a:moveTo>
                <a:cubicBezTo>
                  <a:pt x="126" y="19613"/>
                  <a:pt x="83" y="19630"/>
                  <a:pt x="49" y="19662"/>
                </a:cubicBezTo>
                <a:cubicBezTo>
                  <a:pt x="-17" y="19728"/>
                  <a:pt x="-17" y="19834"/>
                  <a:pt x="49" y="19900"/>
                </a:cubicBezTo>
                <a:cubicBezTo>
                  <a:pt x="116" y="19966"/>
                  <a:pt x="223" y="19966"/>
                  <a:pt x="290" y="19900"/>
                </a:cubicBezTo>
                <a:cubicBezTo>
                  <a:pt x="356" y="19834"/>
                  <a:pt x="356" y="19728"/>
                  <a:pt x="290" y="19662"/>
                </a:cubicBezTo>
                <a:cubicBezTo>
                  <a:pt x="256" y="19630"/>
                  <a:pt x="213" y="19613"/>
                  <a:pt x="169" y="19613"/>
                </a:cubicBezTo>
                <a:close/>
                <a:moveTo>
                  <a:pt x="955" y="19613"/>
                </a:moveTo>
                <a:cubicBezTo>
                  <a:pt x="912" y="19613"/>
                  <a:pt x="869" y="19630"/>
                  <a:pt x="836" y="19662"/>
                </a:cubicBezTo>
                <a:cubicBezTo>
                  <a:pt x="769" y="19728"/>
                  <a:pt x="769" y="19834"/>
                  <a:pt x="836" y="19900"/>
                </a:cubicBezTo>
                <a:cubicBezTo>
                  <a:pt x="902" y="19966"/>
                  <a:pt x="1009" y="19966"/>
                  <a:pt x="1076" y="19900"/>
                </a:cubicBezTo>
                <a:cubicBezTo>
                  <a:pt x="1142" y="19834"/>
                  <a:pt x="1142" y="19728"/>
                  <a:pt x="1076" y="19662"/>
                </a:cubicBezTo>
                <a:cubicBezTo>
                  <a:pt x="1043" y="19630"/>
                  <a:pt x="999" y="19613"/>
                  <a:pt x="955" y="19613"/>
                </a:cubicBezTo>
                <a:close/>
                <a:moveTo>
                  <a:pt x="1742" y="19613"/>
                </a:moveTo>
                <a:cubicBezTo>
                  <a:pt x="1698" y="19613"/>
                  <a:pt x="1654" y="19630"/>
                  <a:pt x="1621" y="19662"/>
                </a:cubicBezTo>
                <a:cubicBezTo>
                  <a:pt x="1555" y="19728"/>
                  <a:pt x="1555" y="19834"/>
                  <a:pt x="1621" y="19900"/>
                </a:cubicBezTo>
                <a:cubicBezTo>
                  <a:pt x="1688" y="19966"/>
                  <a:pt x="1796" y="19966"/>
                  <a:pt x="1862" y="19900"/>
                </a:cubicBezTo>
                <a:cubicBezTo>
                  <a:pt x="1928" y="19834"/>
                  <a:pt x="1928" y="19728"/>
                  <a:pt x="1862" y="19662"/>
                </a:cubicBezTo>
                <a:cubicBezTo>
                  <a:pt x="1829" y="19630"/>
                  <a:pt x="1785" y="19613"/>
                  <a:pt x="1742" y="19613"/>
                </a:cubicBezTo>
                <a:close/>
                <a:moveTo>
                  <a:pt x="2528" y="19613"/>
                </a:moveTo>
                <a:cubicBezTo>
                  <a:pt x="2484" y="19613"/>
                  <a:pt x="2441" y="19630"/>
                  <a:pt x="2408" y="19662"/>
                </a:cubicBezTo>
                <a:cubicBezTo>
                  <a:pt x="2341" y="19728"/>
                  <a:pt x="2341" y="19834"/>
                  <a:pt x="2408" y="19900"/>
                </a:cubicBezTo>
                <a:cubicBezTo>
                  <a:pt x="2474" y="19966"/>
                  <a:pt x="2582" y="19966"/>
                  <a:pt x="2648" y="19900"/>
                </a:cubicBezTo>
                <a:cubicBezTo>
                  <a:pt x="2715" y="19834"/>
                  <a:pt x="2715" y="19728"/>
                  <a:pt x="2648" y="19662"/>
                </a:cubicBezTo>
                <a:cubicBezTo>
                  <a:pt x="2615" y="19630"/>
                  <a:pt x="2571" y="19613"/>
                  <a:pt x="2528" y="19613"/>
                </a:cubicBezTo>
                <a:close/>
                <a:moveTo>
                  <a:pt x="3314" y="19613"/>
                </a:moveTo>
                <a:cubicBezTo>
                  <a:pt x="3271" y="19613"/>
                  <a:pt x="3227" y="19630"/>
                  <a:pt x="3194" y="19662"/>
                </a:cubicBezTo>
                <a:cubicBezTo>
                  <a:pt x="3127" y="19728"/>
                  <a:pt x="3127" y="19834"/>
                  <a:pt x="3194" y="19900"/>
                </a:cubicBezTo>
                <a:cubicBezTo>
                  <a:pt x="3260" y="19966"/>
                  <a:pt x="3368" y="19966"/>
                  <a:pt x="3434" y="19900"/>
                </a:cubicBezTo>
                <a:cubicBezTo>
                  <a:pt x="3500" y="19834"/>
                  <a:pt x="3500" y="19728"/>
                  <a:pt x="3434" y="19662"/>
                </a:cubicBezTo>
                <a:cubicBezTo>
                  <a:pt x="3401" y="19630"/>
                  <a:pt x="3358" y="19613"/>
                  <a:pt x="3314" y="19613"/>
                </a:cubicBezTo>
                <a:close/>
                <a:moveTo>
                  <a:pt x="4101" y="19613"/>
                </a:moveTo>
                <a:cubicBezTo>
                  <a:pt x="4057" y="19613"/>
                  <a:pt x="4013" y="19630"/>
                  <a:pt x="3980" y="19662"/>
                </a:cubicBezTo>
                <a:cubicBezTo>
                  <a:pt x="3914" y="19728"/>
                  <a:pt x="3914" y="19834"/>
                  <a:pt x="3980" y="19900"/>
                </a:cubicBezTo>
                <a:cubicBezTo>
                  <a:pt x="4047" y="19966"/>
                  <a:pt x="4154" y="19966"/>
                  <a:pt x="4220" y="19900"/>
                </a:cubicBezTo>
                <a:cubicBezTo>
                  <a:pt x="4287" y="19834"/>
                  <a:pt x="4287" y="19728"/>
                  <a:pt x="4220" y="19662"/>
                </a:cubicBezTo>
                <a:cubicBezTo>
                  <a:pt x="4187" y="19630"/>
                  <a:pt x="4144" y="19613"/>
                  <a:pt x="4101" y="19613"/>
                </a:cubicBezTo>
                <a:close/>
                <a:moveTo>
                  <a:pt x="4886" y="19613"/>
                </a:moveTo>
                <a:cubicBezTo>
                  <a:pt x="4843" y="19613"/>
                  <a:pt x="4800" y="19630"/>
                  <a:pt x="4766" y="19662"/>
                </a:cubicBezTo>
                <a:cubicBezTo>
                  <a:pt x="4700" y="19728"/>
                  <a:pt x="4700" y="19834"/>
                  <a:pt x="4766" y="19900"/>
                </a:cubicBezTo>
                <a:cubicBezTo>
                  <a:pt x="4833" y="19966"/>
                  <a:pt x="4940" y="19966"/>
                  <a:pt x="5007" y="19900"/>
                </a:cubicBezTo>
                <a:cubicBezTo>
                  <a:pt x="5073" y="19834"/>
                  <a:pt x="5073" y="19728"/>
                  <a:pt x="5007" y="19662"/>
                </a:cubicBezTo>
                <a:cubicBezTo>
                  <a:pt x="4973" y="19630"/>
                  <a:pt x="4930" y="19613"/>
                  <a:pt x="4886" y="19613"/>
                </a:cubicBezTo>
                <a:close/>
                <a:moveTo>
                  <a:pt x="5672" y="19613"/>
                </a:moveTo>
                <a:cubicBezTo>
                  <a:pt x="5629" y="19613"/>
                  <a:pt x="5586" y="19630"/>
                  <a:pt x="5553" y="19662"/>
                </a:cubicBezTo>
                <a:cubicBezTo>
                  <a:pt x="5486" y="19728"/>
                  <a:pt x="5486" y="19834"/>
                  <a:pt x="5553" y="19900"/>
                </a:cubicBezTo>
                <a:cubicBezTo>
                  <a:pt x="5619" y="19966"/>
                  <a:pt x="5726" y="19966"/>
                  <a:pt x="5793" y="19900"/>
                </a:cubicBezTo>
                <a:cubicBezTo>
                  <a:pt x="5859" y="19834"/>
                  <a:pt x="5859" y="19728"/>
                  <a:pt x="5793" y="19662"/>
                </a:cubicBezTo>
                <a:cubicBezTo>
                  <a:pt x="5760" y="19630"/>
                  <a:pt x="5716" y="19613"/>
                  <a:pt x="5672" y="19613"/>
                </a:cubicBezTo>
                <a:close/>
                <a:moveTo>
                  <a:pt x="6459" y="19613"/>
                </a:moveTo>
                <a:cubicBezTo>
                  <a:pt x="6415" y="19613"/>
                  <a:pt x="6372" y="19630"/>
                  <a:pt x="6338" y="19662"/>
                </a:cubicBezTo>
                <a:cubicBezTo>
                  <a:pt x="6272" y="19728"/>
                  <a:pt x="6272" y="19834"/>
                  <a:pt x="6338" y="19900"/>
                </a:cubicBezTo>
                <a:cubicBezTo>
                  <a:pt x="6405" y="19966"/>
                  <a:pt x="6513" y="19966"/>
                  <a:pt x="6579" y="19900"/>
                </a:cubicBezTo>
                <a:cubicBezTo>
                  <a:pt x="6646" y="19834"/>
                  <a:pt x="6646" y="19728"/>
                  <a:pt x="6579" y="19662"/>
                </a:cubicBezTo>
                <a:cubicBezTo>
                  <a:pt x="6546" y="19630"/>
                  <a:pt x="6502" y="19613"/>
                  <a:pt x="6459" y="19613"/>
                </a:cubicBezTo>
                <a:close/>
                <a:moveTo>
                  <a:pt x="7245" y="19613"/>
                </a:moveTo>
                <a:cubicBezTo>
                  <a:pt x="7202" y="19613"/>
                  <a:pt x="7158" y="19630"/>
                  <a:pt x="7125" y="19662"/>
                </a:cubicBezTo>
                <a:cubicBezTo>
                  <a:pt x="7058" y="19728"/>
                  <a:pt x="7058" y="19834"/>
                  <a:pt x="7125" y="19900"/>
                </a:cubicBezTo>
                <a:cubicBezTo>
                  <a:pt x="7191" y="19966"/>
                  <a:pt x="7299" y="19966"/>
                  <a:pt x="7365" y="19900"/>
                </a:cubicBezTo>
                <a:cubicBezTo>
                  <a:pt x="7432" y="19834"/>
                  <a:pt x="7432" y="19728"/>
                  <a:pt x="7365" y="19662"/>
                </a:cubicBezTo>
                <a:cubicBezTo>
                  <a:pt x="7332" y="19630"/>
                  <a:pt x="7289" y="19613"/>
                  <a:pt x="7245" y="19613"/>
                </a:cubicBezTo>
                <a:close/>
                <a:moveTo>
                  <a:pt x="8031" y="19613"/>
                </a:moveTo>
                <a:cubicBezTo>
                  <a:pt x="7988" y="19613"/>
                  <a:pt x="7944" y="19630"/>
                  <a:pt x="7911" y="19662"/>
                </a:cubicBezTo>
                <a:cubicBezTo>
                  <a:pt x="7845" y="19728"/>
                  <a:pt x="7845" y="19834"/>
                  <a:pt x="7911" y="19900"/>
                </a:cubicBezTo>
                <a:cubicBezTo>
                  <a:pt x="7977" y="19966"/>
                  <a:pt x="8085" y="19966"/>
                  <a:pt x="8151" y="19900"/>
                </a:cubicBezTo>
                <a:cubicBezTo>
                  <a:pt x="8217" y="19834"/>
                  <a:pt x="8217" y="19728"/>
                  <a:pt x="8151" y="19662"/>
                </a:cubicBezTo>
                <a:cubicBezTo>
                  <a:pt x="8118" y="19630"/>
                  <a:pt x="8075" y="19613"/>
                  <a:pt x="8031" y="19613"/>
                </a:cubicBezTo>
                <a:close/>
                <a:moveTo>
                  <a:pt x="8818" y="19613"/>
                </a:moveTo>
                <a:cubicBezTo>
                  <a:pt x="8774" y="19613"/>
                  <a:pt x="8730" y="19630"/>
                  <a:pt x="8697" y="19662"/>
                </a:cubicBezTo>
                <a:cubicBezTo>
                  <a:pt x="8631" y="19728"/>
                  <a:pt x="8631" y="19834"/>
                  <a:pt x="8697" y="19900"/>
                </a:cubicBezTo>
                <a:cubicBezTo>
                  <a:pt x="8764" y="19966"/>
                  <a:pt x="8871" y="19966"/>
                  <a:pt x="8937" y="19900"/>
                </a:cubicBezTo>
                <a:cubicBezTo>
                  <a:pt x="9004" y="19834"/>
                  <a:pt x="9004" y="19728"/>
                  <a:pt x="8937" y="19662"/>
                </a:cubicBezTo>
                <a:cubicBezTo>
                  <a:pt x="8904" y="19630"/>
                  <a:pt x="8861" y="19613"/>
                  <a:pt x="8818" y="19613"/>
                </a:cubicBezTo>
                <a:close/>
                <a:moveTo>
                  <a:pt x="9603" y="19613"/>
                </a:moveTo>
                <a:cubicBezTo>
                  <a:pt x="9560" y="19613"/>
                  <a:pt x="9517" y="19630"/>
                  <a:pt x="9483" y="19662"/>
                </a:cubicBezTo>
                <a:cubicBezTo>
                  <a:pt x="9417" y="19728"/>
                  <a:pt x="9417" y="19834"/>
                  <a:pt x="9483" y="19900"/>
                </a:cubicBezTo>
                <a:cubicBezTo>
                  <a:pt x="9550" y="19966"/>
                  <a:pt x="9657" y="19966"/>
                  <a:pt x="9724" y="19900"/>
                </a:cubicBezTo>
                <a:cubicBezTo>
                  <a:pt x="9790" y="19834"/>
                  <a:pt x="9790" y="19728"/>
                  <a:pt x="9724" y="19662"/>
                </a:cubicBezTo>
                <a:cubicBezTo>
                  <a:pt x="9690" y="19630"/>
                  <a:pt x="9647" y="19613"/>
                  <a:pt x="9603" y="19613"/>
                </a:cubicBezTo>
                <a:close/>
                <a:moveTo>
                  <a:pt x="10390" y="19613"/>
                </a:moveTo>
                <a:cubicBezTo>
                  <a:pt x="10346" y="19613"/>
                  <a:pt x="10303" y="19630"/>
                  <a:pt x="10270" y="19662"/>
                </a:cubicBezTo>
                <a:cubicBezTo>
                  <a:pt x="10203" y="19728"/>
                  <a:pt x="10203" y="19834"/>
                  <a:pt x="10270" y="19900"/>
                </a:cubicBezTo>
                <a:cubicBezTo>
                  <a:pt x="10336" y="19966"/>
                  <a:pt x="10444" y="19966"/>
                  <a:pt x="10510" y="19900"/>
                </a:cubicBezTo>
                <a:cubicBezTo>
                  <a:pt x="10576" y="19834"/>
                  <a:pt x="10576" y="19728"/>
                  <a:pt x="10510" y="19662"/>
                </a:cubicBezTo>
                <a:cubicBezTo>
                  <a:pt x="10477" y="19630"/>
                  <a:pt x="10433" y="19613"/>
                  <a:pt x="10390" y="19613"/>
                </a:cubicBezTo>
                <a:close/>
                <a:moveTo>
                  <a:pt x="11176" y="19613"/>
                </a:moveTo>
                <a:cubicBezTo>
                  <a:pt x="11132" y="19613"/>
                  <a:pt x="11089" y="19630"/>
                  <a:pt x="11055" y="19662"/>
                </a:cubicBezTo>
                <a:cubicBezTo>
                  <a:pt x="10989" y="19728"/>
                  <a:pt x="10989" y="19834"/>
                  <a:pt x="11055" y="19900"/>
                </a:cubicBezTo>
                <a:cubicBezTo>
                  <a:pt x="11122" y="19966"/>
                  <a:pt x="11230" y="19966"/>
                  <a:pt x="11296" y="19900"/>
                </a:cubicBezTo>
                <a:cubicBezTo>
                  <a:pt x="11363" y="19834"/>
                  <a:pt x="11363" y="19728"/>
                  <a:pt x="11296" y="19662"/>
                </a:cubicBezTo>
                <a:cubicBezTo>
                  <a:pt x="11263" y="19630"/>
                  <a:pt x="11219" y="19613"/>
                  <a:pt x="11176" y="19613"/>
                </a:cubicBezTo>
                <a:close/>
                <a:moveTo>
                  <a:pt x="11962" y="19613"/>
                </a:moveTo>
                <a:cubicBezTo>
                  <a:pt x="11919" y="19613"/>
                  <a:pt x="11875" y="19630"/>
                  <a:pt x="11842" y="19662"/>
                </a:cubicBezTo>
                <a:cubicBezTo>
                  <a:pt x="11775" y="19728"/>
                  <a:pt x="11775" y="19834"/>
                  <a:pt x="11842" y="19900"/>
                </a:cubicBezTo>
                <a:cubicBezTo>
                  <a:pt x="11908" y="19966"/>
                  <a:pt x="12016" y="19966"/>
                  <a:pt x="12083" y="19900"/>
                </a:cubicBezTo>
                <a:cubicBezTo>
                  <a:pt x="12149" y="19834"/>
                  <a:pt x="12149" y="19728"/>
                  <a:pt x="12083" y="19662"/>
                </a:cubicBezTo>
                <a:cubicBezTo>
                  <a:pt x="12049" y="19630"/>
                  <a:pt x="12006" y="19613"/>
                  <a:pt x="11962" y="19613"/>
                </a:cubicBezTo>
                <a:close/>
                <a:moveTo>
                  <a:pt x="12748" y="19613"/>
                </a:moveTo>
                <a:cubicBezTo>
                  <a:pt x="12705" y="19613"/>
                  <a:pt x="12661" y="19630"/>
                  <a:pt x="12628" y="19662"/>
                </a:cubicBezTo>
                <a:cubicBezTo>
                  <a:pt x="12562" y="19728"/>
                  <a:pt x="12562" y="19834"/>
                  <a:pt x="12628" y="19900"/>
                </a:cubicBezTo>
                <a:cubicBezTo>
                  <a:pt x="12694" y="19966"/>
                  <a:pt x="12802" y="19966"/>
                  <a:pt x="12868" y="19900"/>
                </a:cubicBezTo>
                <a:cubicBezTo>
                  <a:pt x="12935" y="19834"/>
                  <a:pt x="12935" y="19728"/>
                  <a:pt x="12868" y="19662"/>
                </a:cubicBezTo>
                <a:cubicBezTo>
                  <a:pt x="12835" y="19630"/>
                  <a:pt x="12792" y="19613"/>
                  <a:pt x="12748" y="19613"/>
                </a:cubicBezTo>
                <a:close/>
                <a:moveTo>
                  <a:pt x="13535" y="19613"/>
                </a:moveTo>
                <a:cubicBezTo>
                  <a:pt x="13491" y="19613"/>
                  <a:pt x="13447" y="19630"/>
                  <a:pt x="13414" y="19662"/>
                </a:cubicBezTo>
                <a:cubicBezTo>
                  <a:pt x="13348" y="19728"/>
                  <a:pt x="13348" y="19834"/>
                  <a:pt x="13414" y="19900"/>
                </a:cubicBezTo>
                <a:cubicBezTo>
                  <a:pt x="13481" y="19966"/>
                  <a:pt x="13588" y="19966"/>
                  <a:pt x="13654" y="19900"/>
                </a:cubicBezTo>
                <a:cubicBezTo>
                  <a:pt x="13721" y="19834"/>
                  <a:pt x="13721" y="19728"/>
                  <a:pt x="13654" y="19662"/>
                </a:cubicBezTo>
                <a:cubicBezTo>
                  <a:pt x="13621" y="19630"/>
                  <a:pt x="13578" y="19613"/>
                  <a:pt x="13535" y="19613"/>
                </a:cubicBezTo>
                <a:close/>
                <a:moveTo>
                  <a:pt x="14320" y="19613"/>
                </a:moveTo>
                <a:cubicBezTo>
                  <a:pt x="14277" y="19613"/>
                  <a:pt x="14234" y="19630"/>
                  <a:pt x="14201" y="19662"/>
                </a:cubicBezTo>
                <a:cubicBezTo>
                  <a:pt x="14134" y="19728"/>
                  <a:pt x="14134" y="19834"/>
                  <a:pt x="14201" y="19900"/>
                </a:cubicBezTo>
                <a:cubicBezTo>
                  <a:pt x="14267" y="19966"/>
                  <a:pt x="14374" y="19966"/>
                  <a:pt x="14441" y="19900"/>
                </a:cubicBezTo>
                <a:cubicBezTo>
                  <a:pt x="14507" y="19834"/>
                  <a:pt x="14507" y="19728"/>
                  <a:pt x="14441" y="19662"/>
                </a:cubicBezTo>
                <a:cubicBezTo>
                  <a:pt x="14408" y="19630"/>
                  <a:pt x="14364" y="19613"/>
                  <a:pt x="14320" y="19613"/>
                </a:cubicBezTo>
                <a:close/>
                <a:moveTo>
                  <a:pt x="15107" y="19613"/>
                </a:moveTo>
                <a:cubicBezTo>
                  <a:pt x="15063" y="19613"/>
                  <a:pt x="15019" y="19630"/>
                  <a:pt x="14986" y="19662"/>
                </a:cubicBezTo>
                <a:cubicBezTo>
                  <a:pt x="14920" y="19728"/>
                  <a:pt x="14920" y="19834"/>
                  <a:pt x="14986" y="19900"/>
                </a:cubicBezTo>
                <a:cubicBezTo>
                  <a:pt x="15053" y="19966"/>
                  <a:pt x="15161" y="19966"/>
                  <a:pt x="15227" y="19900"/>
                </a:cubicBezTo>
                <a:cubicBezTo>
                  <a:pt x="15293" y="19834"/>
                  <a:pt x="15293" y="19728"/>
                  <a:pt x="15227" y="19662"/>
                </a:cubicBezTo>
                <a:cubicBezTo>
                  <a:pt x="15194" y="19630"/>
                  <a:pt x="15150" y="19613"/>
                  <a:pt x="15107" y="19613"/>
                </a:cubicBezTo>
                <a:close/>
                <a:moveTo>
                  <a:pt x="15893" y="19613"/>
                </a:moveTo>
                <a:cubicBezTo>
                  <a:pt x="15849" y="19613"/>
                  <a:pt x="15806" y="19630"/>
                  <a:pt x="15772" y="19662"/>
                </a:cubicBezTo>
                <a:cubicBezTo>
                  <a:pt x="15706" y="19728"/>
                  <a:pt x="15706" y="19834"/>
                  <a:pt x="15772" y="19900"/>
                </a:cubicBezTo>
                <a:cubicBezTo>
                  <a:pt x="15839" y="19966"/>
                  <a:pt x="15947" y="19966"/>
                  <a:pt x="16013" y="19900"/>
                </a:cubicBezTo>
                <a:cubicBezTo>
                  <a:pt x="16080" y="19834"/>
                  <a:pt x="16080" y="19728"/>
                  <a:pt x="16013" y="19662"/>
                </a:cubicBezTo>
                <a:cubicBezTo>
                  <a:pt x="15980" y="19630"/>
                  <a:pt x="15936" y="19613"/>
                  <a:pt x="15893" y="19613"/>
                </a:cubicBezTo>
                <a:close/>
                <a:moveTo>
                  <a:pt x="16679" y="19613"/>
                </a:moveTo>
                <a:cubicBezTo>
                  <a:pt x="16636" y="19613"/>
                  <a:pt x="16592" y="19630"/>
                  <a:pt x="16559" y="19662"/>
                </a:cubicBezTo>
                <a:cubicBezTo>
                  <a:pt x="16492" y="19728"/>
                  <a:pt x="16492" y="19834"/>
                  <a:pt x="16559" y="19900"/>
                </a:cubicBezTo>
                <a:cubicBezTo>
                  <a:pt x="16625" y="19966"/>
                  <a:pt x="16733" y="19966"/>
                  <a:pt x="16800" y="19900"/>
                </a:cubicBezTo>
                <a:cubicBezTo>
                  <a:pt x="16866" y="19834"/>
                  <a:pt x="16866" y="19728"/>
                  <a:pt x="16800" y="19662"/>
                </a:cubicBezTo>
                <a:cubicBezTo>
                  <a:pt x="16766" y="19630"/>
                  <a:pt x="16723" y="19613"/>
                  <a:pt x="16679" y="19613"/>
                </a:cubicBezTo>
                <a:close/>
                <a:moveTo>
                  <a:pt x="17465" y="19613"/>
                </a:moveTo>
                <a:cubicBezTo>
                  <a:pt x="17422" y="19613"/>
                  <a:pt x="17378" y="19630"/>
                  <a:pt x="17345" y="19662"/>
                </a:cubicBezTo>
                <a:cubicBezTo>
                  <a:pt x="17279" y="19728"/>
                  <a:pt x="17279" y="19834"/>
                  <a:pt x="17345" y="19900"/>
                </a:cubicBezTo>
                <a:cubicBezTo>
                  <a:pt x="17411" y="19966"/>
                  <a:pt x="17519" y="19966"/>
                  <a:pt x="17585" y="19900"/>
                </a:cubicBezTo>
                <a:cubicBezTo>
                  <a:pt x="17652" y="19834"/>
                  <a:pt x="17652" y="19728"/>
                  <a:pt x="17585" y="19662"/>
                </a:cubicBezTo>
                <a:cubicBezTo>
                  <a:pt x="17552" y="19630"/>
                  <a:pt x="17509" y="19613"/>
                  <a:pt x="17465" y="19613"/>
                </a:cubicBezTo>
                <a:close/>
                <a:moveTo>
                  <a:pt x="18252" y="19613"/>
                </a:moveTo>
                <a:cubicBezTo>
                  <a:pt x="18208" y="19613"/>
                  <a:pt x="18165" y="19630"/>
                  <a:pt x="18131" y="19662"/>
                </a:cubicBezTo>
                <a:cubicBezTo>
                  <a:pt x="18065" y="19728"/>
                  <a:pt x="18065" y="19834"/>
                  <a:pt x="18131" y="19900"/>
                </a:cubicBezTo>
                <a:cubicBezTo>
                  <a:pt x="18198" y="19966"/>
                  <a:pt x="18305" y="19966"/>
                  <a:pt x="18371" y="19900"/>
                </a:cubicBezTo>
                <a:cubicBezTo>
                  <a:pt x="18438" y="19834"/>
                  <a:pt x="18438" y="19728"/>
                  <a:pt x="18371" y="19662"/>
                </a:cubicBezTo>
                <a:cubicBezTo>
                  <a:pt x="18338" y="19630"/>
                  <a:pt x="18295" y="19613"/>
                  <a:pt x="18252" y="19613"/>
                </a:cubicBezTo>
                <a:close/>
                <a:moveTo>
                  <a:pt x="19037" y="19613"/>
                </a:moveTo>
                <a:cubicBezTo>
                  <a:pt x="18994" y="19613"/>
                  <a:pt x="18951" y="19630"/>
                  <a:pt x="18918" y="19662"/>
                </a:cubicBezTo>
                <a:cubicBezTo>
                  <a:pt x="18851" y="19728"/>
                  <a:pt x="18851" y="19834"/>
                  <a:pt x="18918" y="19900"/>
                </a:cubicBezTo>
                <a:cubicBezTo>
                  <a:pt x="18984" y="19966"/>
                  <a:pt x="19091" y="19966"/>
                  <a:pt x="19158" y="19900"/>
                </a:cubicBezTo>
                <a:cubicBezTo>
                  <a:pt x="19224" y="19834"/>
                  <a:pt x="19224" y="19728"/>
                  <a:pt x="19158" y="19662"/>
                </a:cubicBezTo>
                <a:cubicBezTo>
                  <a:pt x="19125" y="19630"/>
                  <a:pt x="19081" y="19613"/>
                  <a:pt x="19037" y="19613"/>
                </a:cubicBezTo>
                <a:close/>
                <a:moveTo>
                  <a:pt x="19824" y="19613"/>
                </a:moveTo>
                <a:cubicBezTo>
                  <a:pt x="19780" y="19613"/>
                  <a:pt x="19736" y="19630"/>
                  <a:pt x="19703" y="19662"/>
                </a:cubicBezTo>
                <a:cubicBezTo>
                  <a:pt x="19637" y="19728"/>
                  <a:pt x="19637" y="19834"/>
                  <a:pt x="19703" y="19900"/>
                </a:cubicBezTo>
                <a:cubicBezTo>
                  <a:pt x="19770" y="19966"/>
                  <a:pt x="19878" y="19966"/>
                  <a:pt x="19944" y="19900"/>
                </a:cubicBezTo>
                <a:cubicBezTo>
                  <a:pt x="20010" y="19834"/>
                  <a:pt x="20010" y="19728"/>
                  <a:pt x="19944" y="19662"/>
                </a:cubicBezTo>
                <a:cubicBezTo>
                  <a:pt x="19911" y="19630"/>
                  <a:pt x="19867" y="19613"/>
                  <a:pt x="19824" y="19613"/>
                </a:cubicBezTo>
                <a:close/>
                <a:moveTo>
                  <a:pt x="20610" y="19613"/>
                </a:moveTo>
                <a:cubicBezTo>
                  <a:pt x="20566" y="19613"/>
                  <a:pt x="20523" y="19630"/>
                  <a:pt x="20490" y="19662"/>
                </a:cubicBezTo>
                <a:cubicBezTo>
                  <a:pt x="20423" y="19728"/>
                  <a:pt x="20423" y="19834"/>
                  <a:pt x="20490" y="19900"/>
                </a:cubicBezTo>
                <a:cubicBezTo>
                  <a:pt x="20556" y="19966"/>
                  <a:pt x="20664" y="19966"/>
                  <a:pt x="20730" y="19900"/>
                </a:cubicBezTo>
                <a:cubicBezTo>
                  <a:pt x="20797" y="19834"/>
                  <a:pt x="20797" y="19728"/>
                  <a:pt x="20730" y="19662"/>
                </a:cubicBezTo>
                <a:cubicBezTo>
                  <a:pt x="20697" y="19630"/>
                  <a:pt x="20653" y="19613"/>
                  <a:pt x="20610" y="19613"/>
                </a:cubicBezTo>
                <a:close/>
                <a:moveTo>
                  <a:pt x="21396" y="19613"/>
                </a:moveTo>
                <a:cubicBezTo>
                  <a:pt x="21353" y="19613"/>
                  <a:pt x="21309" y="19630"/>
                  <a:pt x="21276" y="19662"/>
                </a:cubicBezTo>
                <a:cubicBezTo>
                  <a:pt x="21209" y="19728"/>
                  <a:pt x="21209" y="19834"/>
                  <a:pt x="21276" y="19900"/>
                </a:cubicBezTo>
                <a:cubicBezTo>
                  <a:pt x="21342" y="19966"/>
                  <a:pt x="21450" y="19966"/>
                  <a:pt x="21517" y="19900"/>
                </a:cubicBezTo>
                <a:cubicBezTo>
                  <a:pt x="21583" y="19834"/>
                  <a:pt x="21583" y="19728"/>
                  <a:pt x="21517" y="19662"/>
                </a:cubicBezTo>
                <a:cubicBezTo>
                  <a:pt x="21483" y="19630"/>
                  <a:pt x="21440" y="19613"/>
                  <a:pt x="21396" y="19613"/>
                </a:cubicBezTo>
                <a:close/>
                <a:moveTo>
                  <a:pt x="169" y="20430"/>
                </a:moveTo>
                <a:cubicBezTo>
                  <a:pt x="126" y="20430"/>
                  <a:pt x="83" y="20447"/>
                  <a:pt x="49" y="20480"/>
                </a:cubicBezTo>
                <a:cubicBezTo>
                  <a:pt x="-17" y="20545"/>
                  <a:pt x="-17" y="20652"/>
                  <a:pt x="49" y="20717"/>
                </a:cubicBezTo>
                <a:cubicBezTo>
                  <a:pt x="116" y="20783"/>
                  <a:pt x="223" y="20783"/>
                  <a:pt x="290" y="20717"/>
                </a:cubicBezTo>
                <a:cubicBezTo>
                  <a:pt x="356" y="20652"/>
                  <a:pt x="356" y="20545"/>
                  <a:pt x="290" y="20480"/>
                </a:cubicBezTo>
                <a:cubicBezTo>
                  <a:pt x="256" y="20447"/>
                  <a:pt x="213" y="20430"/>
                  <a:pt x="169" y="20430"/>
                </a:cubicBezTo>
                <a:close/>
                <a:moveTo>
                  <a:pt x="955" y="20430"/>
                </a:moveTo>
                <a:cubicBezTo>
                  <a:pt x="912" y="20430"/>
                  <a:pt x="869" y="20447"/>
                  <a:pt x="836" y="20480"/>
                </a:cubicBezTo>
                <a:cubicBezTo>
                  <a:pt x="769" y="20545"/>
                  <a:pt x="769" y="20652"/>
                  <a:pt x="836" y="20717"/>
                </a:cubicBezTo>
                <a:cubicBezTo>
                  <a:pt x="902" y="20783"/>
                  <a:pt x="1009" y="20783"/>
                  <a:pt x="1076" y="20717"/>
                </a:cubicBezTo>
                <a:cubicBezTo>
                  <a:pt x="1142" y="20652"/>
                  <a:pt x="1142" y="20545"/>
                  <a:pt x="1076" y="20480"/>
                </a:cubicBezTo>
                <a:cubicBezTo>
                  <a:pt x="1043" y="20447"/>
                  <a:pt x="999" y="20430"/>
                  <a:pt x="955" y="20430"/>
                </a:cubicBezTo>
                <a:close/>
                <a:moveTo>
                  <a:pt x="1742" y="20430"/>
                </a:moveTo>
                <a:cubicBezTo>
                  <a:pt x="1698" y="20430"/>
                  <a:pt x="1654" y="20447"/>
                  <a:pt x="1621" y="20480"/>
                </a:cubicBezTo>
                <a:cubicBezTo>
                  <a:pt x="1555" y="20545"/>
                  <a:pt x="1555" y="20652"/>
                  <a:pt x="1621" y="20717"/>
                </a:cubicBezTo>
                <a:cubicBezTo>
                  <a:pt x="1688" y="20783"/>
                  <a:pt x="1796" y="20783"/>
                  <a:pt x="1862" y="20717"/>
                </a:cubicBezTo>
                <a:cubicBezTo>
                  <a:pt x="1928" y="20652"/>
                  <a:pt x="1928" y="20545"/>
                  <a:pt x="1862" y="20480"/>
                </a:cubicBezTo>
                <a:cubicBezTo>
                  <a:pt x="1829" y="20447"/>
                  <a:pt x="1785" y="20430"/>
                  <a:pt x="1742" y="20430"/>
                </a:cubicBezTo>
                <a:close/>
                <a:moveTo>
                  <a:pt x="2528" y="20430"/>
                </a:moveTo>
                <a:cubicBezTo>
                  <a:pt x="2484" y="20430"/>
                  <a:pt x="2441" y="20447"/>
                  <a:pt x="2408" y="20480"/>
                </a:cubicBezTo>
                <a:cubicBezTo>
                  <a:pt x="2341" y="20545"/>
                  <a:pt x="2341" y="20652"/>
                  <a:pt x="2408" y="20717"/>
                </a:cubicBezTo>
                <a:cubicBezTo>
                  <a:pt x="2474" y="20783"/>
                  <a:pt x="2582" y="20783"/>
                  <a:pt x="2648" y="20717"/>
                </a:cubicBezTo>
                <a:cubicBezTo>
                  <a:pt x="2715" y="20652"/>
                  <a:pt x="2715" y="20545"/>
                  <a:pt x="2648" y="20480"/>
                </a:cubicBezTo>
                <a:cubicBezTo>
                  <a:pt x="2615" y="20447"/>
                  <a:pt x="2571" y="20430"/>
                  <a:pt x="2528" y="20430"/>
                </a:cubicBezTo>
                <a:close/>
                <a:moveTo>
                  <a:pt x="3314" y="20430"/>
                </a:moveTo>
                <a:cubicBezTo>
                  <a:pt x="3271" y="20430"/>
                  <a:pt x="3227" y="20447"/>
                  <a:pt x="3194" y="20480"/>
                </a:cubicBezTo>
                <a:cubicBezTo>
                  <a:pt x="3127" y="20545"/>
                  <a:pt x="3127" y="20652"/>
                  <a:pt x="3194" y="20717"/>
                </a:cubicBezTo>
                <a:cubicBezTo>
                  <a:pt x="3260" y="20783"/>
                  <a:pt x="3368" y="20783"/>
                  <a:pt x="3434" y="20717"/>
                </a:cubicBezTo>
                <a:cubicBezTo>
                  <a:pt x="3500" y="20652"/>
                  <a:pt x="3500" y="20545"/>
                  <a:pt x="3434" y="20480"/>
                </a:cubicBezTo>
                <a:cubicBezTo>
                  <a:pt x="3401" y="20447"/>
                  <a:pt x="3358" y="20430"/>
                  <a:pt x="3314" y="20430"/>
                </a:cubicBezTo>
                <a:close/>
                <a:moveTo>
                  <a:pt x="4101" y="20430"/>
                </a:moveTo>
                <a:cubicBezTo>
                  <a:pt x="4057" y="20430"/>
                  <a:pt x="4013" y="20447"/>
                  <a:pt x="3980" y="20480"/>
                </a:cubicBezTo>
                <a:cubicBezTo>
                  <a:pt x="3914" y="20545"/>
                  <a:pt x="3914" y="20652"/>
                  <a:pt x="3980" y="20717"/>
                </a:cubicBezTo>
                <a:cubicBezTo>
                  <a:pt x="4047" y="20783"/>
                  <a:pt x="4154" y="20783"/>
                  <a:pt x="4220" y="20717"/>
                </a:cubicBezTo>
                <a:cubicBezTo>
                  <a:pt x="4287" y="20652"/>
                  <a:pt x="4287" y="20545"/>
                  <a:pt x="4220" y="20480"/>
                </a:cubicBezTo>
                <a:cubicBezTo>
                  <a:pt x="4187" y="20447"/>
                  <a:pt x="4144" y="20430"/>
                  <a:pt x="4101" y="20430"/>
                </a:cubicBezTo>
                <a:close/>
                <a:moveTo>
                  <a:pt x="4886" y="20430"/>
                </a:moveTo>
                <a:cubicBezTo>
                  <a:pt x="4843" y="20430"/>
                  <a:pt x="4800" y="20447"/>
                  <a:pt x="4766" y="20480"/>
                </a:cubicBezTo>
                <a:cubicBezTo>
                  <a:pt x="4700" y="20545"/>
                  <a:pt x="4700" y="20652"/>
                  <a:pt x="4766" y="20717"/>
                </a:cubicBezTo>
                <a:cubicBezTo>
                  <a:pt x="4833" y="20783"/>
                  <a:pt x="4940" y="20783"/>
                  <a:pt x="5007" y="20717"/>
                </a:cubicBezTo>
                <a:cubicBezTo>
                  <a:pt x="5073" y="20652"/>
                  <a:pt x="5073" y="20545"/>
                  <a:pt x="5007" y="20480"/>
                </a:cubicBezTo>
                <a:cubicBezTo>
                  <a:pt x="4973" y="20447"/>
                  <a:pt x="4930" y="20430"/>
                  <a:pt x="4886" y="20430"/>
                </a:cubicBezTo>
                <a:close/>
                <a:moveTo>
                  <a:pt x="5672" y="20430"/>
                </a:moveTo>
                <a:cubicBezTo>
                  <a:pt x="5629" y="20430"/>
                  <a:pt x="5586" y="20447"/>
                  <a:pt x="5553" y="20480"/>
                </a:cubicBezTo>
                <a:cubicBezTo>
                  <a:pt x="5486" y="20545"/>
                  <a:pt x="5486" y="20652"/>
                  <a:pt x="5553" y="20717"/>
                </a:cubicBezTo>
                <a:cubicBezTo>
                  <a:pt x="5619" y="20783"/>
                  <a:pt x="5726" y="20783"/>
                  <a:pt x="5793" y="20717"/>
                </a:cubicBezTo>
                <a:cubicBezTo>
                  <a:pt x="5859" y="20652"/>
                  <a:pt x="5859" y="20545"/>
                  <a:pt x="5793" y="20480"/>
                </a:cubicBezTo>
                <a:cubicBezTo>
                  <a:pt x="5760" y="20447"/>
                  <a:pt x="5716" y="20430"/>
                  <a:pt x="5672" y="20430"/>
                </a:cubicBezTo>
                <a:close/>
                <a:moveTo>
                  <a:pt x="6459" y="20430"/>
                </a:moveTo>
                <a:cubicBezTo>
                  <a:pt x="6415" y="20430"/>
                  <a:pt x="6372" y="20447"/>
                  <a:pt x="6338" y="20480"/>
                </a:cubicBezTo>
                <a:cubicBezTo>
                  <a:pt x="6272" y="20545"/>
                  <a:pt x="6272" y="20652"/>
                  <a:pt x="6338" y="20717"/>
                </a:cubicBezTo>
                <a:cubicBezTo>
                  <a:pt x="6405" y="20783"/>
                  <a:pt x="6513" y="20783"/>
                  <a:pt x="6579" y="20717"/>
                </a:cubicBezTo>
                <a:cubicBezTo>
                  <a:pt x="6646" y="20652"/>
                  <a:pt x="6646" y="20545"/>
                  <a:pt x="6579" y="20480"/>
                </a:cubicBezTo>
                <a:cubicBezTo>
                  <a:pt x="6546" y="20447"/>
                  <a:pt x="6502" y="20430"/>
                  <a:pt x="6459" y="20430"/>
                </a:cubicBezTo>
                <a:close/>
                <a:moveTo>
                  <a:pt x="7245" y="20430"/>
                </a:moveTo>
                <a:cubicBezTo>
                  <a:pt x="7202" y="20430"/>
                  <a:pt x="7158" y="20447"/>
                  <a:pt x="7125" y="20480"/>
                </a:cubicBezTo>
                <a:cubicBezTo>
                  <a:pt x="7058" y="20545"/>
                  <a:pt x="7058" y="20652"/>
                  <a:pt x="7125" y="20717"/>
                </a:cubicBezTo>
                <a:cubicBezTo>
                  <a:pt x="7191" y="20783"/>
                  <a:pt x="7299" y="20783"/>
                  <a:pt x="7365" y="20717"/>
                </a:cubicBezTo>
                <a:cubicBezTo>
                  <a:pt x="7432" y="20652"/>
                  <a:pt x="7432" y="20545"/>
                  <a:pt x="7365" y="20480"/>
                </a:cubicBezTo>
                <a:cubicBezTo>
                  <a:pt x="7332" y="20447"/>
                  <a:pt x="7289" y="20430"/>
                  <a:pt x="7245" y="20430"/>
                </a:cubicBezTo>
                <a:close/>
                <a:moveTo>
                  <a:pt x="8031" y="20430"/>
                </a:moveTo>
                <a:cubicBezTo>
                  <a:pt x="7988" y="20430"/>
                  <a:pt x="7944" y="20447"/>
                  <a:pt x="7911" y="20480"/>
                </a:cubicBezTo>
                <a:cubicBezTo>
                  <a:pt x="7845" y="20545"/>
                  <a:pt x="7845" y="20652"/>
                  <a:pt x="7911" y="20717"/>
                </a:cubicBezTo>
                <a:cubicBezTo>
                  <a:pt x="7977" y="20783"/>
                  <a:pt x="8085" y="20783"/>
                  <a:pt x="8151" y="20717"/>
                </a:cubicBezTo>
                <a:cubicBezTo>
                  <a:pt x="8217" y="20652"/>
                  <a:pt x="8217" y="20545"/>
                  <a:pt x="8151" y="20480"/>
                </a:cubicBezTo>
                <a:cubicBezTo>
                  <a:pt x="8118" y="20447"/>
                  <a:pt x="8075" y="20430"/>
                  <a:pt x="8031" y="20430"/>
                </a:cubicBezTo>
                <a:close/>
                <a:moveTo>
                  <a:pt x="8818" y="20430"/>
                </a:moveTo>
                <a:cubicBezTo>
                  <a:pt x="8774" y="20430"/>
                  <a:pt x="8730" y="20447"/>
                  <a:pt x="8697" y="20480"/>
                </a:cubicBezTo>
                <a:cubicBezTo>
                  <a:pt x="8631" y="20545"/>
                  <a:pt x="8631" y="20652"/>
                  <a:pt x="8697" y="20717"/>
                </a:cubicBezTo>
                <a:cubicBezTo>
                  <a:pt x="8764" y="20783"/>
                  <a:pt x="8871" y="20783"/>
                  <a:pt x="8937" y="20717"/>
                </a:cubicBezTo>
                <a:cubicBezTo>
                  <a:pt x="9004" y="20652"/>
                  <a:pt x="9004" y="20545"/>
                  <a:pt x="8937" y="20480"/>
                </a:cubicBezTo>
                <a:cubicBezTo>
                  <a:pt x="8904" y="20447"/>
                  <a:pt x="8861" y="20430"/>
                  <a:pt x="8818" y="20430"/>
                </a:cubicBezTo>
                <a:close/>
                <a:moveTo>
                  <a:pt x="9603" y="20430"/>
                </a:moveTo>
                <a:cubicBezTo>
                  <a:pt x="9560" y="20430"/>
                  <a:pt x="9517" y="20447"/>
                  <a:pt x="9483" y="20480"/>
                </a:cubicBezTo>
                <a:cubicBezTo>
                  <a:pt x="9417" y="20545"/>
                  <a:pt x="9417" y="20652"/>
                  <a:pt x="9483" y="20717"/>
                </a:cubicBezTo>
                <a:cubicBezTo>
                  <a:pt x="9550" y="20783"/>
                  <a:pt x="9657" y="20783"/>
                  <a:pt x="9724" y="20717"/>
                </a:cubicBezTo>
                <a:cubicBezTo>
                  <a:pt x="9790" y="20652"/>
                  <a:pt x="9790" y="20545"/>
                  <a:pt x="9724" y="20480"/>
                </a:cubicBezTo>
                <a:cubicBezTo>
                  <a:pt x="9690" y="20447"/>
                  <a:pt x="9647" y="20430"/>
                  <a:pt x="9603" y="20430"/>
                </a:cubicBezTo>
                <a:close/>
                <a:moveTo>
                  <a:pt x="10390" y="20430"/>
                </a:moveTo>
                <a:cubicBezTo>
                  <a:pt x="10346" y="20430"/>
                  <a:pt x="10303" y="20447"/>
                  <a:pt x="10270" y="20480"/>
                </a:cubicBezTo>
                <a:cubicBezTo>
                  <a:pt x="10203" y="20545"/>
                  <a:pt x="10203" y="20652"/>
                  <a:pt x="10270" y="20717"/>
                </a:cubicBezTo>
                <a:cubicBezTo>
                  <a:pt x="10336" y="20783"/>
                  <a:pt x="10444" y="20783"/>
                  <a:pt x="10510" y="20717"/>
                </a:cubicBezTo>
                <a:cubicBezTo>
                  <a:pt x="10576" y="20652"/>
                  <a:pt x="10576" y="20545"/>
                  <a:pt x="10510" y="20480"/>
                </a:cubicBezTo>
                <a:cubicBezTo>
                  <a:pt x="10477" y="20447"/>
                  <a:pt x="10433" y="20430"/>
                  <a:pt x="10390" y="20430"/>
                </a:cubicBezTo>
                <a:close/>
                <a:moveTo>
                  <a:pt x="11176" y="20430"/>
                </a:moveTo>
                <a:cubicBezTo>
                  <a:pt x="11132" y="20430"/>
                  <a:pt x="11089" y="20447"/>
                  <a:pt x="11055" y="20480"/>
                </a:cubicBezTo>
                <a:cubicBezTo>
                  <a:pt x="10989" y="20545"/>
                  <a:pt x="10989" y="20652"/>
                  <a:pt x="11055" y="20717"/>
                </a:cubicBezTo>
                <a:cubicBezTo>
                  <a:pt x="11122" y="20783"/>
                  <a:pt x="11230" y="20783"/>
                  <a:pt x="11296" y="20717"/>
                </a:cubicBezTo>
                <a:cubicBezTo>
                  <a:pt x="11363" y="20652"/>
                  <a:pt x="11363" y="20545"/>
                  <a:pt x="11296" y="20480"/>
                </a:cubicBezTo>
                <a:cubicBezTo>
                  <a:pt x="11263" y="20447"/>
                  <a:pt x="11219" y="20430"/>
                  <a:pt x="11176" y="20430"/>
                </a:cubicBezTo>
                <a:close/>
                <a:moveTo>
                  <a:pt x="11962" y="20430"/>
                </a:moveTo>
                <a:cubicBezTo>
                  <a:pt x="11919" y="20430"/>
                  <a:pt x="11875" y="20447"/>
                  <a:pt x="11842" y="20480"/>
                </a:cubicBezTo>
                <a:cubicBezTo>
                  <a:pt x="11775" y="20545"/>
                  <a:pt x="11775" y="20652"/>
                  <a:pt x="11842" y="20717"/>
                </a:cubicBezTo>
                <a:cubicBezTo>
                  <a:pt x="11908" y="20783"/>
                  <a:pt x="12016" y="20783"/>
                  <a:pt x="12083" y="20717"/>
                </a:cubicBezTo>
                <a:cubicBezTo>
                  <a:pt x="12149" y="20652"/>
                  <a:pt x="12149" y="20545"/>
                  <a:pt x="12083" y="20480"/>
                </a:cubicBezTo>
                <a:cubicBezTo>
                  <a:pt x="12049" y="20447"/>
                  <a:pt x="12006" y="20430"/>
                  <a:pt x="11962" y="20430"/>
                </a:cubicBezTo>
                <a:close/>
                <a:moveTo>
                  <a:pt x="12748" y="20430"/>
                </a:moveTo>
                <a:cubicBezTo>
                  <a:pt x="12705" y="20430"/>
                  <a:pt x="12661" y="20447"/>
                  <a:pt x="12628" y="20480"/>
                </a:cubicBezTo>
                <a:cubicBezTo>
                  <a:pt x="12562" y="20545"/>
                  <a:pt x="12562" y="20652"/>
                  <a:pt x="12628" y="20717"/>
                </a:cubicBezTo>
                <a:cubicBezTo>
                  <a:pt x="12694" y="20783"/>
                  <a:pt x="12802" y="20783"/>
                  <a:pt x="12868" y="20717"/>
                </a:cubicBezTo>
                <a:cubicBezTo>
                  <a:pt x="12935" y="20652"/>
                  <a:pt x="12935" y="20545"/>
                  <a:pt x="12868" y="20480"/>
                </a:cubicBezTo>
                <a:cubicBezTo>
                  <a:pt x="12835" y="20447"/>
                  <a:pt x="12792" y="20430"/>
                  <a:pt x="12748" y="20430"/>
                </a:cubicBezTo>
                <a:close/>
                <a:moveTo>
                  <a:pt x="13535" y="20430"/>
                </a:moveTo>
                <a:cubicBezTo>
                  <a:pt x="13491" y="20430"/>
                  <a:pt x="13447" y="20447"/>
                  <a:pt x="13414" y="20480"/>
                </a:cubicBezTo>
                <a:cubicBezTo>
                  <a:pt x="13348" y="20545"/>
                  <a:pt x="13348" y="20652"/>
                  <a:pt x="13414" y="20717"/>
                </a:cubicBezTo>
                <a:cubicBezTo>
                  <a:pt x="13481" y="20783"/>
                  <a:pt x="13588" y="20783"/>
                  <a:pt x="13654" y="20717"/>
                </a:cubicBezTo>
                <a:cubicBezTo>
                  <a:pt x="13721" y="20652"/>
                  <a:pt x="13721" y="20545"/>
                  <a:pt x="13654" y="20480"/>
                </a:cubicBezTo>
                <a:cubicBezTo>
                  <a:pt x="13621" y="20447"/>
                  <a:pt x="13578" y="20430"/>
                  <a:pt x="13535" y="20430"/>
                </a:cubicBezTo>
                <a:close/>
                <a:moveTo>
                  <a:pt x="14320" y="20430"/>
                </a:moveTo>
                <a:cubicBezTo>
                  <a:pt x="14277" y="20430"/>
                  <a:pt x="14234" y="20447"/>
                  <a:pt x="14201" y="20480"/>
                </a:cubicBezTo>
                <a:cubicBezTo>
                  <a:pt x="14134" y="20545"/>
                  <a:pt x="14134" y="20652"/>
                  <a:pt x="14201" y="20717"/>
                </a:cubicBezTo>
                <a:cubicBezTo>
                  <a:pt x="14267" y="20783"/>
                  <a:pt x="14374" y="20783"/>
                  <a:pt x="14441" y="20717"/>
                </a:cubicBezTo>
                <a:cubicBezTo>
                  <a:pt x="14507" y="20652"/>
                  <a:pt x="14507" y="20545"/>
                  <a:pt x="14441" y="20480"/>
                </a:cubicBezTo>
                <a:cubicBezTo>
                  <a:pt x="14408" y="20447"/>
                  <a:pt x="14364" y="20430"/>
                  <a:pt x="14320" y="20430"/>
                </a:cubicBezTo>
                <a:close/>
                <a:moveTo>
                  <a:pt x="15107" y="20430"/>
                </a:moveTo>
                <a:cubicBezTo>
                  <a:pt x="15063" y="20430"/>
                  <a:pt x="15019" y="20447"/>
                  <a:pt x="14986" y="20480"/>
                </a:cubicBezTo>
                <a:cubicBezTo>
                  <a:pt x="14920" y="20545"/>
                  <a:pt x="14920" y="20652"/>
                  <a:pt x="14986" y="20717"/>
                </a:cubicBezTo>
                <a:cubicBezTo>
                  <a:pt x="15053" y="20783"/>
                  <a:pt x="15161" y="20783"/>
                  <a:pt x="15227" y="20717"/>
                </a:cubicBezTo>
                <a:cubicBezTo>
                  <a:pt x="15293" y="20652"/>
                  <a:pt x="15293" y="20545"/>
                  <a:pt x="15227" y="20480"/>
                </a:cubicBezTo>
                <a:cubicBezTo>
                  <a:pt x="15194" y="20447"/>
                  <a:pt x="15150" y="20430"/>
                  <a:pt x="15107" y="20430"/>
                </a:cubicBezTo>
                <a:close/>
                <a:moveTo>
                  <a:pt x="15893" y="20430"/>
                </a:moveTo>
                <a:cubicBezTo>
                  <a:pt x="15849" y="20430"/>
                  <a:pt x="15806" y="20447"/>
                  <a:pt x="15772" y="20480"/>
                </a:cubicBezTo>
                <a:cubicBezTo>
                  <a:pt x="15706" y="20545"/>
                  <a:pt x="15706" y="20652"/>
                  <a:pt x="15772" y="20717"/>
                </a:cubicBezTo>
                <a:cubicBezTo>
                  <a:pt x="15839" y="20783"/>
                  <a:pt x="15947" y="20783"/>
                  <a:pt x="16013" y="20717"/>
                </a:cubicBezTo>
                <a:cubicBezTo>
                  <a:pt x="16080" y="20652"/>
                  <a:pt x="16080" y="20545"/>
                  <a:pt x="16013" y="20480"/>
                </a:cubicBezTo>
                <a:cubicBezTo>
                  <a:pt x="15980" y="20447"/>
                  <a:pt x="15936" y="20430"/>
                  <a:pt x="15893" y="20430"/>
                </a:cubicBezTo>
                <a:close/>
                <a:moveTo>
                  <a:pt x="16679" y="20430"/>
                </a:moveTo>
                <a:cubicBezTo>
                  <a:pt x="16636" y="20430"/>
                  <a:pt x="16592" y="20447"/>
                  <a:pt x="16559" y="20480"/>
                </a:cubicBezTo>
                <a:cubicBezTo>
                  <a:pt x="16492" y="20545"/>
                  <a:pt x="16492" y="20652"/>
                  <a:pt x="16559" y="20717"/>
                </a:cubicBezTo>
                <a:cubicBezTo>
                  <a:pt x="16625" y="20783"/>
                  <a:pt x="16733" y="20783"/>
                  <a:pt x="16800" y="20717"/>
                </a:cubicBezTo>
                <a:cubicBezTo>
                  <a:pt x="16866" y="20652"/>
                  <a:pt x="16866" y="20545"/>
                  <a:pt x="16800" y="20480"/>
                </a:cubicBezTo>
                <a:cubicBezTo>
                  <a:pt x="16766" y="20447"/>
                  <a:pt x="16723" y="20430"/>
                  <a:pt x="16679" y="20430"/>
                </a:cubicBezTo>
                <a:close/>
                <a:moveTo>
                  <a:pt x="17465" y="20430"/>
                </a:moveTo>
                <a:cubicBezTo>
                  <a:pt x="17422" y="20430"/>
                  <a:pt x="17378" y="20447"/>
                  <a:pt x="17345" y="20480"/>
                </a:cubicBezTo>
                <a:cubicBezTo>
                  <a:pt x="17279" y="20545"/>
                  <a:pt x="17279" y="20652"/>
                  <a:pt x="17345" y="20717"/>
                </a:cubicBezTo>
                <a:cubicBezTo>
                  <a:pt x="17411" y="20783"/>
                  <a:pt x="17519" y="20783"/>
                  <a:pt x="17585" y="20717"/>
                </a:cubicBezTo>
                <a:cubicBezTo>
                  <a:pt x="17652" y="20652"/>
                  <a:pt x="17652" y="20545"/>
                  <a:pt x="17585" y="20480"/>
                </a:cubicBezTo>
                <a:cubicBezTo>
                  <a:pt x="17552" y="20447"/>
                  <a:pt x="17509" y="20430"/>
                  <a:pt x="17465" y="20430"/>
                </a:cubicBezTo>
                <a:close/>
                <a:moveTo>
                  <a:pt x="18252" y="20430"/>
                </a:moveTo>
                <a:cubicBezTo>
                  <a:pt x="18208" y="20430"/>
                  <a:pt x="18165" y="20447"/>
                  <a:pt x="18131" y="20480"/>
                </a:cubicBezTo>
                <a:cubicBezTo>
                  <a:pt x="18065" y="20545"/>
                  <a:pt x="18065" y="20652"/>
                  <a:pt x="18131" y="20717"/>
                </a:cubicBezTo>
                <a:cubicBezTo>
                  <a:pt x="18198" y="20783"/>
                  <a:pt x="18305" y="20783"/>
                  <a:pt x="18371" y="20717"/>
                </a:cubicBezTo>
                <a:cubicBezTo>
                  <a:pt x="18438" y="20652"/>
                  <a:pt x="18438" y="20545"/>
                  <a:pt x="18371" y="20480"/>
                </a:cubicBezTo>
                <a:cubicBezTo>
                  <a:pt x="18338" y="20447"/>
                  <a:pt x="18295" y="20430"/>
                  <a:pt x="18252" y="20430"/>
                </a:cubicBezTo>
                <a:close/>
                <a:moveTo>
                  <a:pt x="19037" y="20430"/>
                </a:moveTo>
                <a:cubicBezTo>
                  <a:pt x="18994" y="20430"/>
                  <a:pt x="18951" y="20447"/>
                  <a:pt x="18918" y="20480"/>
                </a:cubicBezTo>
                <a:cubicBezTo>
                  <a:pt x="18851" y="20545"/>
                  <a:pt x="18851" y="20652"/>
                  <a:pt x="18918" y="20717"/>
                </a:cubicBezTo>
                <a:cubicBezTo>
                  <a:pt x="18984" y="20783"/>
                  <a:pt x="19091" y="20783"/>
                  <a:pt x="19158" y="20717"/>
                </a:cubicBezTo>
                <a:cubicBezTo>
                  <a:pt x="19224" y="20652"/>
                  <a:pt x="19224" y="20545"/>
                  <a:pt x="19158" y="20480"/>
                </a:cubicBezTo>
                <a:cubicBezTo>
                  <a:pt x="19125" y="20447"/>
                  <a:pt x="19081" y="20430"/>
                  <a:pt x="19037" y="20430"/>
                </a:cubicBezTo>
                <a:close/>
                <a:moveTo>
                  <a:pt x="19824" y="20430"/>
                </a:moveTo>
                <a:cubicBezTo>
                  <a:pt x="19780" y="20430"/>
                  <a:pt x="19736" y="20447"/>
                  <a:pt x="19703" y="20480"/>
                </a:cubicBezTo>
                <a:cubicBezTo>
                  <a:pt x="19637" y="20545"/>
                  <a:pt x="19637" y="20652"/>
                  <a:pt x="19703" y="20717"/>
                </a:cubicBezTo>
                <a:cubicBezTo>
                  <a:pt x="19770" y="20783"/>
                  <a:pt x="19878" y="20783"/>
                  <a:pt x="19944" y="20717"/>
                </a:cubicBezTo>
                <a:cubicBezTo>
                  <a:pt x="20010" y="20652"/>
                  <a:pt x="20010" y="20545"/>
                  <a:pt x="19944" y="20480"/>
                </a:cubicBezTo>
                <a:cubicBezTo>
                  <a:pt x="19911" y="20447"/>
                  <a:pt x="19867" y="20430"/>
                  <a:pt x="19824" y="20430"/>
                </a:cubicBezTo>
                <a:close/>
                <a:moveTo>
                  <a:pt x="20610" y="20430"/>
                </a:moveTo>
                <a:cubicBezTo>
                  <a:pt x="20566" y="20430"/>
                  <a:pt x="20523" y="20447"/>
                  <a:pt x="20490" y="20480"/>
                </a:cubicBezTo>
                <a:cubicBezTo>
                  <a:pt x="20423" y="20545"/>
                  <a:pt x="20423" y="20652"/>
                  <a:pt x="20490" y="20717"/>
                </a:cubicBezTo>
                <a:cubicBezTo>
                  <a:pt x="20556" y="20783"/>
                  <a:pt x="20664" y="20783"/>
                  <a:pt x="20730" y="20717"/>
                </a:cubicBezTo>
                <a:cubicBezTo>
                  <a:pt x="20797" y="20652"/>
                  <a:pt x="20797" y="20545"/>
                  <a:pt x="20730" y="20480"/>
                </a:cubicBezTo>
                <a:cubicBezTo>
                  <a:pt x="20697" y="20447"/>
                  <a:pt x="20653" y="20430"/>
                  <a:pt x="20610" y="20430"/>
                </a:cubicBezTo>
                <a:close/>
                <a:moveTo>
                  <a:pt x="21396" y="20430"/>
                </a:moveTo>
                <a:cubicBezTo>
                  <a:pt x="21353" y="20430"/>
                  <a:pt x="21309" y="20447"/>
                  <a:pt x="21276" y="20480"/>
                </a:cubicBezTo>
                <a:cubicBezTo>
                  <a:pt x="21209" y="20545"/>
                  <a:pt x="21209" y="20652"/>
                  <a:pt x="21276" y="20717"/>
                </a:cubicBezTo>
                <a:cubicBezTo>
                  <a:pt x="21342" y="20783"/>
                  <a:pt x="21450" y="20783"/>
                  <a:pt x="21517" y="20717"/>
                </a:cubicBezTo>
                <a:cubicBezTo>
                  <a:pt x="21583" y="20652"/>
                  <a:pt x="21583" y="20545"/>
                  <a:pt x="21517" y="20480"/>
                </a:cubicBezTo>
                <a:cubicBezTo>
                  <a:pt x="21483" y="20447"/>
                  <a:pt x="21440" y="20430"/>
                  <a:pt x="21396" y="20430"/>
                </a:cubicBezTo>
                <a:close/>
                <a:moveTo>
                  <a:pt x="169" y="21247"/>
                </a:moveTo>
                <a:cubicBezTo>
                  <a:pt x="126" y="21247"/>
                  <a:pt x="83" y="21264"/>
                  <a:pt x="49" y="21297"/>
                </a:cubicBezTo>
                <a:cubicBezTo>
                  <a:pt x="-17" y="21362"/>
                  <a:pt x="-17" y="21469"/>
                  <a:pt x="49" y="21534"/>
                </a:cubicBezTo>
                <a:cubicBezTo>
                  <a:pt x="116" y="21600"/>
                  <a:pt x="223" y="21600"/>
                  <a:pt x="290" y="21534"/>
                </a:cubicBezTo>
                <a:cubicBezTo>
                  <a:pt x="356" y="21469"/>
                  <a:pt x="356" y="21362"/>
                  <a:pt x="290" y="21297"/>
                </a:cubicBezTo>
                <a:cubicBezTo>
                  <a:pt x="256" y="21264"/>
                  <a:pt x="213" y="21247"/>
                  <a:pt x="169" y="21247"/>
                </a:cubicBezTo>
                <a:close/>
                <a:moveTo>
                  <a:pt x="955" y="21247"/>
                </a:moveTo>
                <a:cubicBezTo>
                  <a:pt x="912" y="21247"/>
                  <a:pt x="869" y="21264"/>
                  <a:pt x="836" y="21297"/>
                </a:cubicBezTo>
                <a:cubicBezTo>
                  <a:pt x="769" y="21362"/>
                  <a:pt x="769" y="21469"/>
                  <a:pt x="836" y="21534"/>
                </a:cubicBezTo>
                <a:cubicBezTo>
                  <a:pt x="902" y="21600"/>
                  <a:pt x="1009" y="21600"/>
                  <a:pt x="1076" y="21534"/>
                </a:cubicBezTo>
                <a:cubicBezTo>
                  <a:pt x="1142" y="21469"/>
                  <a:pt x="1142" y="21362"/>
                  <a:pt x="1076" y="21297"/>
                </a:cubicBezTo>
                <a:cubicBezTo>
                  <a:pt x="1043" y="21264"/>
                  <a:pt x="999" y="21247"/>
                  <a:pt x="955" y="21247"/>
                </a:cubicBezTo>
                <a:close/>
                <a:moveTo>
                  <a:pt x="1742" y="21247"/>
                </a:moveTo>
                <a:cubicBezTo>
                  <a:pt x="1698" y="21247"/>
                  <a:pt x="1654" y="21264"/>
                  <a:pt x="1621" y="21297"/>
                </a:cubicBezTo>
                <a:cubicBezTo>
                  <a:pt x="1555" y="21362"/>
                  <a:pt x="1555" y="21469"/>
                  <a:pt x="1621" y="21534"/>
                </a:cubicBezTo>
                <a:cubicBezTo>
                  <a:pt x="1688" y="21600"/>
                  <a:pt x="1796" y="21600"/>
                  <a:pt x="1862" y="21534"/>
                </a:cubicBezTo>
                <a:cubicBezTo>
                  <a:pt x="1928" y="21469"/>
                  <a:pt x="1928" y="21362"/>
                  <a:pt x="1862" y="21297"/>
                </a:cubicBezTo>
                <a:cubicBezTo>
                  <a:pt x="1829" y="21264"/>
                  <a:pt x="1785" y="21247"/>
                  <a:pt x="1742" y="21247"/>
                </a:cubicBezTo>
                <a:close/>
                <a:moveTo>
                  <a:pt x="2528" y="21247"/>
                </a:moveTo>
                <a:cubicBezTo>
                  <a:pt x="2484" y="21247"/>
                  <a:pt x="2441" y="21264"/>
                  <a:pt x="2408" y="21297"/>
                </a:cubicBezTo>
                <a:cubicBezTo>
                  <a:pt x="2341" y="21362"/>
                  <a:pt x="2341" y="21469"/>
                  <a:pt x="2408" y="21534"/>
                </a:cubicBezTo>
                <a:cubicBezTo>
                  <a:pt x="2474" y="21600"/>
                  <a:pt x="2582" y="21600"/>
                  <a:pt x="2648" y="21534"/>
                </a:cubicBezTo>
                <a:cubicBezTo>
                  <a:pt x="2715" y="21469"/>
                  <a:pt x="2715" y="21362"/>
                  <a:pt x="2648" y="21297"/>
                </a:cubicBezTo>
                <a:cubicBezTo>
                  <a:pt x="2615" y="21264"/>
                  <a:pt x="2571" y="21247"/>
                  <a:pt x="2528" y="21247"/>
                </a:cubicBezTo>
                <a:close/>
                <a:moveTo>
                  <a:pt x="3314" y="21247"/>
                </a:moveTo>
                <a:cubicBezTo>
                  <a:pt x="3271" y="21247"/>
                  <a:pt x="3227" y="21264"/>
                  <a:pt x="3194" y="21297"/>
                </a:cubicBezTo>
                <a:cubicBezTo>
                  <a:pt x="3127" y="21362"/>
                  <a:pt x="3127" y="21469"/>
                  <a:pt x="3194" y="21534"/>
                </a:cubicBezTo>
                <a:cubicBezTo>
                  <a:pt x="3260" y="21600"/>
                  <a:pt x="3368" y="21600"/>
                  <a:pt x="3434" y="21534"/>
                </a:cubicBezTo>
                <a:cubicBezTo>
                  <a:pt x="3500" y="21469"/>
                  <a:pt x="3500" y="21362"/>
                  <a:pt x="3434" y="21297"/>
                </a:cubicBezTo>
                <a:cubicBezTo>
                  <a:pt x="3401" y="21264"/>
                  <a:pt x="3358" y="21247"/>
                  <a:pt x="3314" y="21247"/>
                </a:cubicBezTo>
                <a:close/>
                <a:moveTo>
                  <a:pt x="4101" y="21247"/>
                </a:moveTo>
                <a:cubicBezTo>
                  <a:pt x="4057" y="21247"/>
                  <a:pt x="4013" y="21264"/>
                  <a:pt x="3980" y="21297"/>
                </a:cubicBezTo>
                <a:cubicBezTo>
                  <a:pt x="3914" y="21362"/>
                  <a:pt x="3914" y="21469"/>
                  <a:pt x="3980" y="21534"/>
                </a:cubicBezTo>
                <a:cubicBezTo>
                  <a:pt x="4047" y="21600"/>
                  <a:pt x="4154" y="21600"/>
                  <a:pt x="4220" y="21534"/>
                </a:cubicBezTo>
                <a:cubicBezTo>
                  <a:pt x="4287" y="21469"/>
                  <a:pt x="4287" y="21362"/>
                  <a:pt x="4220" y="21297"/>
                </a:cubicBezTo>
                <a:cubicBezTo>
                  <a:pt x="4187" y="21264"/>
                  <a:pt x="4144" y="21247"/>
                  <a:pt x="4101" y="21247"/>
                </a:cubicBezTo>
                <a:close/>
                <a:moveTo>
                  <a:pt x="4886" y="21247"/>
                </a:moveTo>
                <a:cubicBezTo>
                  <a:pt x="4843" y="21247"/>
                  <a:pt x="4800" y="21264"/>
                  <a:pt x="4766" y="21297"/>
                </a:cubicBezTo>
                <a:cubicBezTo>
                  <a:pt x="4700" y="21362"/>
                  <a:pt x="4700" y="21469"/>
                  <a:pt x="4766" y="21534"/>
                </a:cubicBezTo>
                <a:cubicBezTo>
                  <a:pt x="4833" y="21600"/>
                  <a:pt x="4940" y="21600"/>
                  <a:pt x="5007" y="21534"/>
                </a:cubicBezTo>
                <a:cubicBezTo>
                  <a:pt x="5073" y="21469"/>
                  <a:pt x="5073" y="21362"/>
                  <a:pt x="5007" y="21297"/>
                </a:cubicBezTo>
                <a:cubicBezTo>
                  <a:pt x="4973" y="21264"/>
                  <a:pt x="4930" y="21247"/>
                  <a:pt x="4886" y="21247"/>
                </a:cubicBezTo>
                <a:close/>
                <a:moveTo>
                  <a:pt x="5672" y="21247"/>
                </a:moveTo>
                <a:cubicBezTo>
                  <a:pt x="5629" y="21247"/>
                  <a:pt x="5586" y="21264"/>
                  <a:pt x="5553" y="21297"/>
                </a:cubicBezTo>
                <a:cubicBezTo>
                  <a:pt x="5486" y="21362"/>
                  <a:pt x="5486" y="21469"/>
                  <a:pt x="5553" y="21534"/>
                </a:cubicBezTo>
                <a:cubicBezTo>
                  <a:pt x="5619" y="21600"/>
                  <a:pt x="5726" y="21600"/>
                  <a:pt x="5793" y="21534"/>
                </a:cubicBezTo>
                <a:cubicBezTo>
                  <a:pt x="5859" y="21469"/>
                  <a:pt x="5859" y="21362"/>
                  <a:pt x="5793" y="21297"/>
                </a:cubicBezTo>
                <a:cubicBezTo>
                  <a:pt x="5760" y="21264"/>
                  <a:pt x="5716" y="21247"/>
                  <a:pt x="5672" y="21247"/>
                </a:cubicBezTo>
                <a:close/>
                <a:moveTo>
                  <a:pt x="6459" y="21247"/>
                </a:moveTo>
                <a:cubicBezTo>
                  <a:pt x="6415" y="21247"/>
                  <a:pt x="6372" y="21264"/>
                  <a:pt x="6338" y="21297"/>
                </a:cubicBezTo>
                <a:cubicBezTo>
                  <a:pt x="6272" y="21362"/>
                  <a:pt x="6272" y="21469"/>
                  <a:pt x="6338" y="21534"/>
                </a:cubicBezTo>
                <a:cubicBezTo>
                  <a:pt x="6405" y="21600"/>
                  <a:pt x="6513" y="21600"/>
                  <a:pt x="6579" y="21534"/>
                </a:cubicBezTo>
                <a:cubicBezTo>
                  <a:pt x="6646" y="21469"/>
                  <a:pt x="6646" y="21362"/>
                  <a:pt x="6579" y="21297"/>
                </a:cubicBezTo>
                <a:cubicBezTo>
                  <a:pt x="6546" y="21264"/>
                  <a:pt x="6502" y="21247"/>
                  <a:pt x="6459" y="21247"/>
                </a:cubicBezTo>
                <a:close/>
                <a:moveTo>
                  <a:pt x="7245" y="21247"/>
                </a:moveTo>
                <a:cubicBezTo>
                  <a:pt x="7202" y="21247"/>
                  <a:pt x="7158" y="21264"/>
                  <a:pt x="7125" y="21297"/>
                </a:cubicBezTo>
                <a:cubicBezTo>
                  <a:pt x="7058" y="21362"/>
                  <a:pt x="7058" y="21469"/>
                  <a:pt x="7125" y="21534"/>
                </a:cubicBezTo>
                <a:cubicBezTo>
                  <a:pt x="7191" y="21600"/>
                  <a:pt x="7299" y="21600"/>
                  <a:pt x="7365" y="21534"/>
                </a:cubicBezTo>
                <a:cubicBezTo>
                  <a:pt x="7432" y="21469"/>
                  <a:pt x="7432" y="21362"/>
                  <a:pt x="7365" y="21297"/>
                </a:cubicBezTo>
                <a:cubicBezTo>
                  <a:pt x="7332" y="21264"/>
                  <a:pt x="7289" y="21247"/>
                  <a:pt x="7245" y="21247"/>
                </a:cubicBezTo>
                <a:close/>
                <a:moveTo>
                  <a:pt x="8031" y="21247"/>
                </a:moveTo>
                <a:cubicBezTo>
                  <a:pt x="7988" y="21247"/>
                  <a:pt x="7944" y="21264"/>
                  <a:pt x="7911" y="21297"/>
                </a:cubicBezTo>
                <a:cubicBezTo>
                  <a:pt x="7845" y="21362"/>
                  <a:pt x="7845" y="21469"/>
                  <a:pt x="7911" y="21534"/>
                </a:cubicBezTo>
                <a:cubicBezTo>
                  <a:pt x="7977" y="21600"/>
                  <a:pt x="8085" y="21600"/>
                  <a:pt x="8151" y="21534"/>
                </a:cubicBezTo>
                <a:cubicBezTo>
                  <a:pt x="8217" y="21469"/>
                  <a:pt x="8217" y="21362"/>
                  <a:pt x="8151" y="21297"/>
                </a:cubicBezTo>
                <a:cubicBezTo>
                  <a:pt x="8118" y="21264"/>
                  <a:pt x="8075" y="21247"/>
                  <a:pt x="8031" y="21247"/>
                </a:cubicBezTo>
                <a:close/>
                <a:moveTo>
                  <a:pt x="8818" y="21247"/>
                </a:moveTo>
                <a:cubicBezTo>
                  <a:pt x="8774" y="21247"/>
                  <a:pt x="8730" y="21264"/>
                  <a:pt x="8697" y="21297"/>
                </a:cubicBezTo>
                <a:cubicBezTo>
                  <a:pt x="8631" y="21362"/>
                  <a:pt x="8631" y="21469"/>
                  <a:pt x="8697" y="21534"/>
                </a:cubicBezTo>
                <a:cubicBezTo>
                  <a:pt x="8764" y="21600"/>
                  <a:pt x="8871" y="21600"/>
                  <a:pt x="8937" y="21534"/>
                </a:cubicBezTo>
                <a:cubicBezTo>
                  <a:pt x="9004" y="21469"/>
                  <a:pt x="9004" y="21362"/>
                  <a:pt x="8937" y="21297"/>
                </a:cubicBezTo>
                <a:cubicBezTo>
                  <a:pt x="8904" y="21264"/>
                  <a:pt x="8861" y="21247"/>
                  <a:pt x="8818" y="21247"/>
                </a:cubicBezTo>
                <a:close/>
                <a:moveTo>
                  <a:pt x="9603" y="21247"/>
                </a:moveTo>
                <a:cubicBezTo>
                  <a:pt x="9560" y="21247"/>
                  <a:pt x="9517" y="21264"/>
                  <a:pt x="9483" y="21297"/>
                </a:cubicBezTo>
                <a:cubicBezTo>
                  <a:pt x="9417" y="21362"/>
                  <a:pt x="9417" y="21469"/>
                  <a:pt x="9483" y="21534"/>
                </a:cubicBezTo>
                <a:cubicBezTo>
                  <a:pt x="9550" y="21600"/>
                  <a:pt x="9657" y="21600"/>
                  <a:pt x="9724" y="21534"/>
                </a:cubicBezTo>
                <a:cubicBezTo>
                  <a:pt x="9790" y="21469"/>
                  <a:pt x="9790" y="21362"/>
                  <a:pt x="9724" y="21297"/>
                </a:cubicBezTo>
                <a:cubicBezTo>
                  <a:pt x="9690" y="21264"/>
                  <a:pt x="9647" y="21247"/>
                  <a:pt x="9603" y="21247"/>
                </a:cubicBezTo>
                <a:close/>
                <a:moveTo>
                  <a:pt x="10390" y="21247"/>
                </a:moveTo>
                <a:cubicBezTo>
                  <a:pt x="10346" y="21247"/>
                  <a:pt x="10303" y="21264"/>
                  <a:pt x="10270" y="21297"/>
                </a:cubicBezTo>
                <a:cubicBezTo>
                  <a:pt x="10203" y="21362"/>
                  <a:pt x="10203" y="21469"/>
                  <a:pt x="10270" y="21534"/>
                </a:cubicBezTo>
                <a:cubicBezTo>
                  <a:pt x="10336" y="21600"/>
                  <a:pt x="10444" y="21600"/>
                  <a:pt x="10510" y="21534"/>
                </a:cubicBezTo>
                <a:cubicBezTo>
                  <a:pt x="10576" y="21469"/>
                  <a:pt x="10576" y="21362"/>
                  <a:pt x="10510" y="21297"/>
                </a:cubicBezTo>
                <a:cubicBezTo>
                  <a:pt x="10477" y="21264"/>
                  <a:pt x="10433" y="21247"/>
                  <a:pt x="10390" y="21247"/>
                </a:cubicBezTo>
                <a:close/>
                <a:moveTo>
                  <a:pt x="11176" y="21247"/>
                </a:moveTo>
                <a:cubicBezTo>
                  <a:pt x="11132" y="21247"/>
                  <a:pt x="11089" y="21264"/>
                  <a:pt x="11055" y="21297"/>
                </a:cubicBezTo>
                <a:cubicBezTo>
                  <a:pt x="10989" y="21362"/>
                  <a:pt x="10989" y="21469"/>
                  <a:pt x="11055" y="21534"/>
                </a:cubicBezTo>
                <a:cubicBezTo>
                  <a:pt x="11122" y="21600"/>
                  <a:pt x="11230" y="21600"/>
                  <a:pt x="11296" y="21534"/>
                </a:cubicBezTo>
                <a:cubicBezTo>
                  <a:pt x="11363" y="21469"/>
                  <a:pt x="11363" y="21362"/>
                  <a:pt x="11296" y="21297"/>
                </a:cubicBezTo>
                <a:cubicBezTo>
                  <a:pt x="11263" y="21264"/>
                  <a:pt x="11219" y="21247"/>
                  <a:pt x="11176" y="21247"/>
                </a:cubicBezTo>
                <a:close/>
                <a:moveTo>
                  <a:pt x="11962" y="21247"/>
                </a:moveTo>
                <a:cubicBezTo>
                  <a:pt x="11919" y="21247"/>
                  <a:pt x="11875" y="21264"/>
                  <a:pt x="11842" y="21297"/>
                </a:cubicBezTo>
                <a:cubicBezTo>
                  <a:pt x="11775" y="21362"/>
                  <a:pt x="11775" y="21469"/>
                  <a:pt x="11842" y="21534"/>
                </a:cubicBezTo>
                <a:cubicBezTo>
                  <a:pt x="11908" y="21600"/>
                  <a:pt x="12016" y="21600"/>
                  <a:pt x="12083" y="21534"/>
                </a:cubicBezTo>
                <a:cubicBezTo>
                  <a:pt x="12149" y="21469"/>
                  <a:pt x="12149" y="21362"/>
                  <a:pt x="12083" y="21297"/>
                </a:cubicBezTo>
                <a:cubicBezTo>
                  <a:pt x="12049" y="21264"/>
                  <a:pt x="12006" y="21247"/>
                  <a:pt x="11962" y="21247"/>
                </a:cubicBezTo>
                <a:close/>
                <a:moveTo>
                  <a:pt x="12748" y="21247"/>
                </a:moveTo>
                <a:cubicBezTo>
                  <a:pt x="12705" y="21247"/>
                  <a:pt x="12661" y="21264"/>
                  <a:pt x="12628" y="21297"/>
                </a:cubicBezTo>
                <a:cubicBezTo>
                  <a:pt x="12562" y="21362"/>
                  <a:pt x="12562" y="21469"/>
                  <a:pt x="12628" y="21534"/>
                </a:cubicBezTo>
                <a:cubicBezTo>
                  <a:pt x="12694" y="21600"/>
                  <a:pt x="12802" y="21600"/>
                  <a:pt x="12868" y="21534"/>
                </a:cubicBezTo>
                <a:cubicBezTo>
                  <a:pt x="12935" y="21469"/>
                  <a:pt x="12935" y="21362"/>
                  <a:pt x="12868" y="21297"/>
                </a:cubicBezTo>
                <a:cubicBezTo>
                  <a:pt x="12835" y="21264"/>
                  <a:pt x="12792" y="21247"/>
                  <a:pt x="12748" y="21247"/>
                </a:cubicBezTo>
                <a:close/>
                <a:moveTo>
                  <a:pt x="13535" y="21247"/>
                </a:moveTo>
                <a:cubicBezTo>
                  <a:pt x="13491" y="21247"/>
                  <a:pt x="13447" y="21264"/>
                  <a:pt x="13414" y="21297"/>
                </a:cubicBezTo>
                <a:cubicBezTo>
                  <a:pt x="13348" y="21362"/>
                  <a:pt x="13348" y="21469"/>
                  <a:pt x="13414" y="21534"/>
                </a:cubicBezTo>
                <a:cubicBezTo>
                  <a:pt x="13481" y="21600"/>
                  <a:pt x="13588" y="21600"/>
                  <a:pt x="13654" y="21534"/>
                </a:cubicBezTo>
                <a:cubicBezTo>
                  <a:pt x="13721" y="21469"/>
                  <a:pt x="13721" y="21362"/>
                  <a:pt x="13654" y="21297"/>
                </a:cubicBezTo>
                <a:cubicBezTo>
                  <a:pt x="13621" y="21264"/>
                  <a:pt x="13578" y="21247"/>
                  <a:pt x="13535" y="21247"/>
                </a:cubicBezTo>
                <a:close/>
                <a:moveTo>
                  <a:pt x="14320" y="21247"/>
                </a:moveTo>
                <a:cubicBezTo>
                  <a:pt x="14277" y="21247"/>
                  <a:pt x="14234" y="21264"/>
                  <a:pt x="14201" y="21297"/>
                </a:cubicBezTo>
                <a:cubicBezTo>
                  <a:pt x="14134" y="21362"/>
                  <a:pt x="14134" y="21469"/>
                  <a:pt x="14201" y="21534"/>
                </a:cubicBezTo>
                <a:cubicBezTo>
                  <a:pt x="14267" y="21600"/>
                  <a:pt x="14374" y="21600"/>
                  <a:pt x="14441" y="21534"/>
                </a:cubicBezTo>
                <a:cubicBezTo>
                  <a:pt x="14507" y="21469"/>
                  <a:pt x="14507" y="21362"/>
                  <a:pt x="14441" y="21297"/>
                </a:cubicBezTo>
                <a:cubicBezTo>
                  <a:pt x="14408" y="21264"/>
                  <a:pt x="14364" y="21247"/>
                  <a:pt x="14320" y="21247"/>
                </a:cubicBezTo>
                <a:close/>
                <a:moveTo>
                  <a:pt x="15107" y="21247"/>
                </a:moveTo>
                <a:cubicBezTo>
                  <a:pt x="15063" y="21247"/>
                  <a:pt x="15019" y="21264"/>
                  <a:pt x="14986" y="21297"/>
                </a:cubicBezTo>
                <a:cubicBezTo>
                  <a:pt x="14920" y="21362"/>
                  <a:pt x="14920" y="21469"/>
                  <a:pt x="14986" y="21534"/>
                </a:cubicBezTo>
                <a:cubicBezTo>
                  <a:pt x="15053" y="21600"/>
                  <a:pt x="15161" y="21600"/>
                  <a:pt x="15227" y="21534"/>
                </a:cubicBezTo>
                <a:cubicBezTo>
                  <a:pt x="15293" y="21469"/>
                  <a:pt x="15293" y="21362"/>
                  <a:pt x="15227" y="21297"/>
                </a:cubicBezTo>
                <a:cubicBezTo>
                  <a:pt x="15194" y="21264"/>
                  <a:pt x="15150" y="21247"/>
                  <a:pt x="15107" y="21247"/>
                </a:cubicBezTo>
                <a:close/>
                <a:moveTo>
                  <a:pt x="15893" y="21247"/>
                </a:moveTo>
                <a:cubicBezTo>
                  <a:pt x="15849" y="21247"/>
                  <a:pt x="15806" y="21264"/>
                  <a:pt x="15772" y="21297"/>
                </a:cubicBezTo>
                <a:cubicBezTo>
                  <a:pt x="15706" y="21362"/>
                  <a:pt x="15706" y="21469"/>
                  <a:pt x="15772" y="21534"/>
                </a:cubicBezTo>
                <a:cubicBezTo>
                  <a:pt x="15839" y="21600"/>
                  <a:pt x="15947" y="21600"/>
                  <a:pt x="16013" y="21534"/>
                </a:cubicBezTo>
                <a:cubicBezTo>
                  <a:pt x="16080" y="21469"/>
                  <a:pt x="16080" y="21362"/>
                  <a:pt x="16013" y="21297"/>
                </a:cubicBezTo>
                <a:cubicBezTo>
                  <a:pt x="15980" y="21264"/>
                  <a:pt x="15936" y="21247"/>
                  <a:pt x="15893" y="21247"/>
                </a:cubicBezTo>
                <a:close/>
                <a:moveTo>
                  <a:pt x="16679" y="21247"/>
                </a:moveTo>
                <a:cubicBezTo>
                  <a:pt x="16636" y="21247"/>
                  <a:pt x="16592" y="21264"/>
                  <a:pt x="16559" y="21297"/>
                </a:cubicBezTo>
                <a:cubicBezTo>
                  <a:pt x="16492" y="21362"/>
                  <a:pt x="16492" y="21469"/>
                  <a:pt x="16559" y="21534"/>
                </a:cubicBezTo>
                <a:cubicBezTo>
                  <a:pt x="16625" y="21600"/>
                  <a:pt x="16733" y="21600"/>
                  <a:pt x="16800" y="21534"/>
                </a:cubicBezTo>
                <a:cubicBezTo>
                  <a:pt x="16866" y="21469"/>
                  <a:pt x="16866" y="21362"/>
                  <a:pt x="16800" y="21297"/>
                </a:cubicBezTo>
                <a:cubicBezTo>
                  <a:pt x="16766" y="21264"/>
                  <a:pt x="16723" y="21247"/>
                  <a:pt x="16679" y="21247"/>
                </a:cubicBezTo>
                <a:close/>
                <a:moveTo>
                  <a:pt x="17465" y="21247"/>
                </a:moveTo>
                <a:cubicBezTo>
                  <a:pt x="17422" y="21247"/>
                  <a:pt x="17378" y="21264"/>
                  <a:pt x="17345" y="21297"/>
                </a:cubicBezTo>
                <a:cubicBezTo>
                  <a:pt x="17279" y="21362"/>
                  <a:pt x="17279" y="21469"/>
                  <a:pt x="17345" y="21534"/>
                </a:cubicBezTo>
                <a:cubicBezTo>
                  <a:pt x="17411" y="21600"/>
                  <a:pt x="17519" y="21600"/>
                  <a:pt x="17585" y="21534"/>
                </a:cubicBezTo>
                <a:cubicBezTo>
                  <a:pt x="17652" y="21469"/>
                  <a:pt x="17652" y="21362"/>
                  <a:pt x="17585" y="21297"/>
                </a:cubicBezTo>
                <a:cubicBezTo>
                  <a:pt x="17552" y="21264"/>
                  <a:pt x="17509" y="21247"/>
                  <a:pt x="17465" y="21247"/>
                </a:cubicBezTo>
                <a:close/>
                <a:moveTo>
                  <a:pt x="18252" y="21247"/>
                </a:moveTo>
                <a:cubicBezTo>
                  <a:pt x="18208" y="21247"/>
                  <a:pt x="18165" y="21264"/>
                  <a:pt x="18131" y="21297"/>
                </a:cubicBezTo>
                <a:cubicBezTo>
                  <a:pt x="18065" y="21362"/>
                  <a:pt x="18065" y="21469"/>
                  <a:pt x="18131" y="21534"/>
                </a:cubicBezTo>
                <a:cubicBezTo>
                  <a:pt x="18198" y="21600"/>
                  <a:pt x="18305" y="21600"/>
                  <a:pt x="18371" y="21534"/>
                </a:cubicBezTo>
                <a:cubicBezTo>
                  <a:pt x="18438" y="21469"/>
                  <a:pt x="18438" y="21362"/>
                  <a:pt x="18371" y="21297"/>
                </a:cubicBezTo>
                <a:cubicBezTo>
                  <a:pt x="18338" y="21264"/>
                  <a:pt x="18295" y="21247"/>
                  <a:pt x="18252" y="21247"/>
                </a:cubicBezTo>
                <a:close/>
                <a:moveTo>
                  <a:pt x="19037" y="21247"/>
                </a:moveTo>
                <a:cubicBezTo>
                  <a:pt x="18994" y="21247"/>
                  <a:pt x="18951" y="21264"/>
                  <a:pt x="18918" y="21297"/>
                </a:cubicBezTo>
                <a:cubicBezTo>
                  <a:pt x="18851" y="21362"/>
                  <a:pt x="18851" y="21469"/>
                  <a:pt x="18918" y="21534"/>
                </a:cubicBezTo>
                <a:cubicBezTo>
                  <a:pt x="18984" y="21600"/>
                  <a:pt x="19091" y="21600"/>
                  <a:pt x="19158" y="21534"/>
                </a:cubicBezTo>
                <a:cubicBezTo>
                  <a:pt x="19224" y="21469"/>
                  <a:pt x="19224" y="21362"/>
                  <a:pt x="19158" y="21297"/>
                </a:cubicBezTo>
                <a:cubicBezTo>
                  <a:pt x="19125" y="21264"/>
                  <a:pt x="19081" y="21247"/>
                  <a:pt x="19037" y="21247"/>
                </a:cubicBezTo>
                <a:close/>
                <a:moveTo>
                  <a:pt x="19824" y="21247"/>
                </a:moveTo>
                <a:cubicBezTo>
                  <a:pt x="19780" y="21247"/>
                  <a:pt x="19736" y="21264"/>
                  <a:pt x="19703" y="21297"/>
                </a:cubicBezTo>
                <a:cubicBezTo>
                  <a:pt x="19637" y="21362"/>
                  <a:pt x="19637" y="21469"/>
                  <a:pt x="19703" y="21534"/>
                </a:cubicBezTo>
                <a:cubicBezTo>
                  <a:pt x="19770" y="21600"/>
                  <a:pt x="19878" y="21600"/>
                  <a:pt x="19944" y="21534"/>
                </a:cubicBezTo>
                <a:cubicBezTo>
                  <a:pt x="20010" y="21469"/>
                  <a:pt x="20010" y="21362"/>
                  <a:pt x="19944" y="21297"/>
                </a:cubicBezTo>
                <a:cubicBezTo>
                  <a:pt x="19911" y="21264"/>
                  <a:pt x="19867" y="21247"/>
                  <a:pt x="19824" y="21247"/>
                </a:cubicBezTo>
                <a:close/>
                <a:moveTo>
                  <a:pt x="20610" y="21247"/>
                </a:moveTo>
                <a:cubicBezTo>
                  <a:pt x="20566" y="21247"/>
                  <a:pt x="20523" y="21264"/>
                  <a:pt x="20490" y="21297"/>
                </a:cubicBezTo>
                <a:cubicBezTo>
                  <a:pt x="20423" y="21362"/>
                  <a:pt x="20423" y="21469"/>
                  <a:pt x="20490" y="21534"/>
                </a:cubicBezTo>
                <a:cubicBezTo>
                  <a:pt x="20556" y="21600"/>
                  <a:pt x="20664" y="21600"/>
                  <a:pt x="20730" y="21534"/>
                </a:cubicBezTo>
                <a:cubicBezTo>
                  <a:pt x="20797" y="21469"/>
                  <a:pt x="20797" y="21362"/>
                  <a:pt x="20730" y="21297"/>
                </a:cubicBezTo>
                <a:cubicBezTo>
                  <a:pt x="20697" y="21264"/>
                  <a:pt x="20653" y="21247"/>
                  <a:pt x="20610" y="21247"/>
                </a:cubicBezTo>
                <a:close/>
                <a:moveTo>
                  <a:pt x="21396" y="21247"/>
                </a:moveTo>
                <a:cubicBezTo>
                  <a:pt x="21353" y="21247"/>
                  <a:pt x="21309" y="21264"/>
                  <a:pt x="21276" y="21297"/>
                </a:cubicBezTo>
                <a:cubicBezTo>
                  <a:pt x="21209" y="21362"/>
                  <a:pt x="21209" y="21469"/>
                  <a:pt x="21276" y="21534"/>
                </a:cubicBezTo>
                <a:cubicBezTo>
                  <a:pt x="21342" y="21600"/>
                  <a:pt x="21450" y="21600"/>
                  <a:pt x="21517" y="21534"/>
                </a:cubicBezTo>
                <a:cubicBezTo>
                  <a:pt x="21583" y="21469"/>
                  <a:pt x="21583" y="21362"/>
                  <a:pt x="21517" y="21297"/>
                </a:cubicBezTo>
                <a:cubicBezTo>
                  <a:pt x="21483" y="21264"/>
                  <a:pt x="21440" y="21247"/>
                  <a:pt x="21396" y="2124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6535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3">
            <a:extLst>
              <a:ext uri="{FF2B5EF4-FFF2-40B4-BE49-F238E27FC236}">
                <a16:creationId xmlns:a16="http://schemas.microsoft.com/office/drawing/2014/main" id="{FDED07C1-5594-41C4-8BD2-0646CDA5F1F0}"/>
              </a:ext>
            </a:extLst>
          </p:cNvPr>
          <p:cNvSpPr>
            <a:spLocks/>
          </p:cNvSpPr>
          <p:nvPr/>
        </p:nvSpPr>
        <p:spPr bwMode="auto">
          <a:xfrm>
            <a:off x="-4144772" y="-2194052"/>
            <a:ext cx="10914380" cy="10914380"/>
          </a:xfrm>
          <a:prstGeom prst="ellipse">
            <a:avLst/>
          </a:prstGeom>
          <a:solidFill>
            <a:schemeClr val="accent2">
              <a:lumMod val="60000"/>
              <a:lumOff val="40000"/>
              <a:alpha val="50195"/>
            </a:schemeClr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" name="Oval 4">
            <a:extLst>
              <a:ext uri="{FF2B5EF4-FFF2-40B4-BE49-F238E27FC236}">
                <a16:creationId xmlns:a16="http://schemas.microsoft.com/office/drawing/2014/main" id="{AE8F5858-CE70-4797-B231-488FCBC51CAD}"/>
              </a:ext>
            </a:extLst>
          </p:cNvPr>
          <p:cNvSpPr>
            <a:spLocks/>
          </p:cNvSpPr>
          <p:nvPr/>
        </p:nvSpPr>
        <p:spPr bwMode="auto">
          <a:xfrm>
            <a:off x="-2666982" y="-716262"/>
            <a:ext cx="7957606" cy="7957606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>
                  <a:lumMod val="75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12974" y="108183"/>
            <a:ext cx="9484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+mj-lt"/>
                <a:ea typeface="BioRhyme" charset="0"/>
                <a:cs typeface="BioRhyme" charset="0"/>
              </a:rPr>
              <a:t>Introduction</a:t>
            </a:r>
          </a:p>
        </p:txBody>
      </p:sp>
      <p:sp>
        <p:nvSpPr>
          <p:cNvPr id="30" name="Shape 285">
            <a:extLst>
              <a:ext uri="{FF2B5EF4-FFF2-40B4-BE49-F238E27FC236}">
                <a16:creationId xmlns:a16="http://schemas.microsoft.com/office/drawing/2014/main" id="{864D088E-B617-4F5F-9BE7-5663A66EF999}"/>
              </a:ext>
            </a:extLst>
          </p:cNvPr>
          <p:cNvSpPr/>
          <p:nvPr/>
        </p:nvSpPr>
        <p:spPr>
          <a:xfrm>
            <a:off x="-2034860" y="-631957"/>
            <a:ext cx="3759318" cy="38011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7" h="21584" extrusionOk="0">
                <a:moveTo>
                  <a:pt x="169" y="0"/>
                </a:moveTo>
                <a:cubicBezTo>
                  <a:pt x="126" y="0"/>
                  <a:pt x="83" y="16"/>
                  <a:pt x="49" y="49"/>
                </a:cubicBezTo>
                <a:cubicBezTo>
                  <a:pt x="-17" y="114"/>
                  <a:pt x="-17" y="221"/>
                  <a:pt x="49" y="287"/>
                </a:cubicBezTo>
                <a:cubicBezTo>
                  <a:pt x="116" y="353"/>
                  <a:pt x="223" y="353"/>
                  <a:pt x="290" y="287"/>
                </a:cubicBezTo>
                <a:cubicBezTo>
                  <a:pt x="356" y="221"/>
                  <a:pt x="356" y="114"/>
                  <a:pt x="290" y="49"/>
                </a:cubicBezTo>
                <a:cubicBezTo>
                  <a:pt x="256" y="16"/>
                  <a:pt x="213" y="0"/>
                  <a:pt x="169" y="0"/>
                </a:cubicBezTo>
                <a:close/>
                <a:moveTo>
                  <a:pt x="955" y="0"/>
                </a:moveTo>
                <a:cubicBezTo>
                  <a:pt x="912" y="0"/>
                  <a:pt x="869" y="16"/>
                  <a:pt x="836" y="49"/>
                </a:cubicBezTo>
                <a:cubicBezTo>
                  <a:pt x="769" y="114"/>
                  <a:pt x="769" y="221"/>
                  <a:pt x="836" y="287"/>
                </a:cubicBezTo>
                <a:cubicBezTo>
                  <a:pt x="902" y="353"/>
                  <a:pt x="1009" y="353"/>
                  <a:pt x="1076" y="287"/>
                </a:cubicBezTo>
                <a:cubicBezTo>
                  <a:pt x="1142" y="221"/>
                  <a:pt x="1142" y="114"/>
                  <a:pt x="1076" y="49"/>
                </a:cubicBezTo>
                <a:cubicBezTo>
                  <a:pt x="1043" y="16"/>
                  <a:pt x="999" y="0"/>
                  <a:pt x="955" y="0"/>
                </a:cubicBezTo>
                <a:close/>
                <a:moveTo>
                  <a:pt x="1742" y="0"/>
                </a:moveTo>
                <a:cubicBezTo>
                  <a:pt x="1698" y="0"/>
                  <a:pt x="1654" y="16"/>
                  <a:pt x="1621" y="49"/>
                </a:cubicBezTo>
                <a:cubicBezTo>
                  <a:pt x="1555" y="114"/>
                  <a:pt x="1555" y="221"/>
                  <a:pt x="1621" y="287"/>
                </a:cubicBezTo>
                <a:cubicBezTo>
                  <a:pt x="1688" y="353"/>
                  <a:pt x="1796" y="353"/>
                  <a:pt x="1862" y="287"/>
                </a:cubicBezTo>
                <a:cubicBezTo>
                  <a:pt x="1928" y="221"/>
                  <a:pt x="1928" y="114"/>
                  <a:pt x="1862" y="49"/>
                </a:cubicBezTo>
                <a:cubicBezTo>
                  <a:pt x="1829" y="16"/>
                  <a:pt x="1785" y="0"/>
                  <a:pt x="1742" y="0"/>
                </a:cubicBezTo>
                <a:close/>
                <a:moveTo>
                  <a:pt x="2528" y="0"/>
                </a:moveTo>
                <a:cubicBezTo>
                  <a:pt x="2484" y="0"/>
                  <a:pt x="2441" y="16"/>
                  <a:pt x="2408" y="49"/>
                </a:cubicBezTo>
                <a:cubicBezTo>
                  <a:pt x="2341" y="114"/>
                  <a:pt x="2341" y="221"/>
                  <a:pt x="2408" y="287"/>
                </a:cubicBezTo>
                <a:cubicBezTo>
                  <a:pt x="2474" y="353"/>
                  <a:pt x="2582" y="353"/>
                  <a:pt x="2648" y="287"/>
                </a:cubicBezTo>
                <a:cubicBezTo>
                  <a:pt x="2715" y="221"/>
                  <a:pt x="2715" y="114"/>
                  <a:pt x="2648" y="49"/>
                </a:cubicBezTo>
                <a:cubicBezTo>
                  <a:pt x="2615" y="16"/>
                  <a:pt x="2571" y="0"/>
                  <a:pt x="2528" y="0"/>
                </a:cubicBezTo>
                <a:close/>
                <a:moveTo>
                  <a:pt x="3314" y="0"/>
                </a:moveTo>
                <a:cubicBezTo>
                  <a:pt x="3271" y="0"/>
                  <a:pt x="3227" y="16"/>
                  <a:pt x="3194" y="49"/>
                </a:cubicBezTo>
                <a:cubicBezTo>
                  <a:pt x="3127" y="114"/>
                  <a:pt x="3127" y="221"/>
                  <a:pt x="3194" y="287"/>
                </a:cubicBezTo>
                <a:cubicBezTo>
                  <a:pt x="3260" y="353"/>
                  <a:pt x="3368" y="353"/>
                  <a:pt x="3434" y="287"/>
                </a:cubicBezTo>
                <a:cubicBezTo>
                  <a:pt x="3500" y="221"/>
                  <a:pt x="3500" y="114"/>
                  <a:pt x="3434" y="49"/>
                </a:cubicBezTo>
                <a:cubicBezTo>
                  <a:pt x="3401" y="16"/>
                  <a:pt x="3358" y="0"/>
                  <a:pt x="3314" y="0"/>
                </a:cubicBezTo>
                <a:close/>
                <a:moveTo>
                  <a:pt x="4101" y="0"/>
                </a:moveTo>
                <a:cubicBezTo>
                  <a:pt x="4057" y="0"/>
                  <a:pt x="4013" y="16"/>
                  <a:pt x="3980" y="49"/>
                </a:cubicBezTo>
                <a:cubicBezTo>
                  <a:pt x="3914" y="114"/>
                  <a:pt x="3914" y="221"/>
                  <a:pt x="3980" y="287"/>
                </a:cubicBezTo>
                <a:cubicBezTo>
                  <a:pt x="4047" y="353"/>
                  <a:pt x="4154" y="353"/>
                  <a:pt x="4220" y="287"/>
                </a:cubicBezTo>
                <a:cubicBezTo>
                  <a:pt x="4287" y="221"/>
                  <a:pt x="4287" y="114"/>
                  <a:pt x="4220" y="49"/>
                </a:cubicBezTo>
                <a:cubicBezTo>
                  <a:pt x="4187" y="16"/>
                  <a:pt x="4144" y="0"/>
                  <a:pt x="4101" y="0"/>
                </a:cubicBezTo>
                <a:close/>
                <a:moveTo>
                  <a:pt x="4886" y="0"/>
                </a:moveTo>
                <a:cubicBezTo>
                  <a:pt x="4843" y="0"/>
                  <a:pt x="4800" y="16"/>
                  <a:pt x="4766" y="49"/>
                </a:cubicBezTo>
                <a:cubicBezTo>
                  <a:pt x="4700" y="114"/>
                  <a:pt x="4700" y="221"/>
                  <a:pt x="4766" y="287"/>
                </a:cubicBezTo>
                <a:cubicBezTo>
                  <a:pt x="4833" y="353"/>
                  <a:pt x="4940" y="353"/>
                  <a:pt x="5007" y="287"/>
                </a:cubicBezTo>
                <a:cubicBezTo>
                  <a:pt x="5073" y="221"/>
                  <a:pt x="5073" y="114"/>
                  <a:pt x="5007" y="49"/>
                </a:cubicBezTo>
                <a:cubicBezTo>
                  <a:pt x="4973" y="16"/>
                  <a:pt x="4930" y="0"/>
                  <a:pt x="4886" y="0"/>
                </a:cubicBezTo>
                <a:close/>
                <a:moveTo>
                  <a:pt x="5672" y="0"/>
                </a:moveTo>
                <a:cubicBezTo>
                  <a:pt x="5629" y="0"/>
                  <a:pt x="5586" y="16"/>
                  <a:pt x="5553" y="49"/>
                </a:cubicBezTo>
                <a:cubicBezTo>
                  <a:pt x="5486" y="114"/>
                  <a:pt x="5486" y="221"/>
                  <a:pt x="5553" y="287"/>
                </a:cubicBezTo>
                <a:cubicBezTo>
                  <a:pt x="5619" y="353"/>
                  <a:pt x="5726" y="353"/>
                  <a:pt x="5793" y="287"/>
                </a:cubicBezTo>
                <a:cubicBezTo>
                  <a:pt x="5859" y="221"/>
                  <a:pt x="5859" y="114"/>
                  <a:pt x="5793" y="49"/>
                </a:cubicBezTo>
                <a:cubicBezTo>
                  <a:pt x="5760" y="16"/>
                  <a:pt x="5716" y="0"/>
                  <a:pt x="5672" y="0"/>
                </a:cubicBezTo>
                <a:close/>
                <a:moveTo>
                  <a:pt x="6459" y="0"/>
                </a:moveTo>
                <a:cubicBezTo>
                  <a:pt x="6415" y="0"/>
                  <a:pt x="6372" y="16"/>
                  <a:pt x="6338" y="49"/>
                </a:cubicBezTo>
                <a:cubicBezTo>
                  <a:pt x="6272" y="114"/>
                  <a:pt x="6272" y="221"/>
                  <a:pt x="6338" y="287"/>
                </a:cubicBezTo>
                <a:cubicBezTo>
                  <a:pt x="6405" y="353"/>
                  <a:pt x="6513" y="353"/>
                  <a:pt x="6579" y="287"/>
                </a:cubicBezTo>
                <a:cubicBezTo>
                  <a:pt x="6646" y="221"/>
                  <a:pt x="6646" y="114"/>
                  <a:pt x="6579" y="49"/>
                </a:cubicBezTo>
                <a:cubicBezTo>
                  <a:pt x="6546" y="16"/>
                  <a:pt x="6502" y="0"/>
                  <a:pt x="6459" y="0"/>
                </a:cubicBezTo>
                <a:close/>
                <a:moveTo>
                  <a:pt x="7245" y="0"/>
                </a:moveTo>
                <a:cubicBezTo>
                  <a:pt x="7202" y="0"/>
                  <a:pt x="7158" y="16"/>
                  <a:pt x="7125" y="49"/>
                </a:cubicBezTo>
                <a:cubicBezTo>
                  <a:pt x="7058" y="114"/>
                  <a:pt x="7058" y="221"/>
                  <a:pt x="7125" y="287"/>
                </a:cubicBezTo>
                <a:cubicBezTo>
                  <a:pt x="7191" y="353"/>
                  <a:pt x="7299" y="353"/>
                  <a:pt x="7365" y="287"/>
                </a:cubicBezTo>
                <a:cubicBezTo>
                  <a:pt x="7432" y="221"/>
                  <a:pt x="7432" y="114"/>
                  <a:pt x="7365" y="49"/>
                </a:cubicBezTo>
                <a:cubicBezTo>
                  <a:pt x="7332" y="16"/>
                  <a:pt x="7289" y="0"/>
                  <a:pt x="7245" y="0"/>
                </a:cubicBezTo>
                <a:close/>
                <a:moveTo>
                  <a:pt x="8031" y="0"/>
                </a:moveTo>
                <a:cubicBezTo>
                  <a:pt x="7988" y="0"/>
                  <a:pt x="7944" y="16"/>
                  <a:pt x="7911" y="49"/>
                </a:cubicBezTo>
                <a:cubicBezTo>
                  <a:pt x="7845" y="114"/>
                  <a:pt x="7845" y="221"/>
                  <a:pt x="7911" y="287"/>
                </a:cubicBezTo>
                <a:cubicBezTo>
                  <a:pt x="7977" y="353"/>
                  <a:pt x="8085" y="353"/>
                  <a:pt x="8151" y="287"/>
                </a:cubicBezTo>
                <a:cubicBezTo>
                  <a:pt x="8217" y="221"/>
                  <a:pt x="8217" y="114"/>
                  <a:pt x="8151" y="49"/>
                </a:cubicBezTo>
                <a:cubicBezTo>
                  <a:pt x="8118" y="16"/>
                  <a:pt x="8075" y="0"/>
                  <a:pt x="8031" y="0"/>
                </a:cubicBezTo>
                <a:close/>
                <a:moveTo>
                  <a:pt x="8818" y="0"/>
                </a:moveTo>
                <a:cubicBezTo>
                  <a:pt x="8774" y="0"/>
                  <a:pt x="8730" y="16"/>
                  <a:pt x="8697" y="49"/>
                </a:cubicBezTo>
                <a:cubicBezTo>
                  <a:pt x="8631" y="114"/>
                  <a:pt x="8631" y="221"/>
                  <a:pt x="8697" y="287"/>
                </a:cubicBezTo>
                <a:cubicBezTo>
                  <a:pt x="8764" y="353"/>
                  <a:pt x="8871" y="353"/>
                  <a:pt x="8937" y="287"/>
                </a:cubicBezTo>
                <a:cubicBezTo>
                  <a:pt x="9004" y="221"/>
                  <a:pt x="9004" y="114"/>
                  <a:pt x="8937" y="49"/>
                </a:cubicBezTo>
                <a:cubicBezTo>
                  <a:pt x="8904" y="16"/>
                  <a:pt x="8861" y="0"/>
                  <a:pt x="8818" y="0"/>
                </a:cubicBezTo>
                <a:close/>
                <a:moveTo>
                  <a:pt x="9603" y="0"/>
                </a:moveTo>
                <a:cubicBezTo>
                  <a:pt x="9560" y="0"/>
                  <a:pt x="9517" y="16"/>
                  <a:pt x="9483" y="49"/>
                </a:cubicBezTo>
                <a:cubicBezTo>
                  <a:pt x="9417" y="114"/>
                  <a:pt x="9417" y="221"/>
                  <a:pt x="9483" y="287"/>
                </a:cubicBezTo>
                <a:cubicBezTo>
                  <a:pt x="9550" y="353"/>
                  <a:pt x="9657" y="353"/>
                  <a:pt x="9724" y="287"/>
                </a:cubicBezTo>
                <a:cubicBezTo>
                  <a:pt x="9790" y="221"/>
                  <a:pt x="9790" y="114"/>
                  <a:pt x="9724" y="49"/>
                </a:cubicBezTo>
                <a:cubicBezTo>
                  <a:pt x="9690" y="16"/>
                  <a:pt x="9647" y="0"/>
                  <a:pt x="9603" y="0"/>
                </a:cubicBezTo>
                <a:close/>
                <a:moveTo>
                  <a:pt x="10390" y="0"/>
                </a:moveTo>
                <a:cubicBezTo>
                  <a:pt x="10346" y="0"/>
                  <a:pt x="10303" y="16"/>
                  <a:pt x="10270" y="49"/>
                </a:cubicBezTo>
                <a:cubicBezTo>
                  <a:pt x="10203" y="114"/>
                  <a:pt x="10203" y="221"/>
                  <a:pt x="10270" y="287"/>
                </a:cubicBezTo>
                <a:cubicBezTo>
                  <a:pt x="10336" y="353"/>
                  <a:pt x="10444" y="353"/>
                  <a:pt x="10510" y="287"/>
                </a:cubicBezTo>
                <a:cubicBezTo>
                  <a:pt x="10576" y="221"/>
                  <a:pt x="10576" y="114"/>
                  <a:pt x="10510" y="49"/>
                </a:cubicBezTo>
                <a:cubicBezTo>
                  <a:pt x="10477" y="16"/>
                  <a:pt x="10433" y="0"/>
                  <a:pt x="10390" y="0"/>
                </a:cubicBezTo>
                <a:close/>
                <a:moveTo>
                  <a:pt x="11176" y="0"/>
                </a:moveTo>
                <a:cubicBezTo>
                  <a:pt x="11132" y="0"/>
                  <a:pt x="11089" y="16"/>
                  <a:pt x="11055" y="49"/>
                </a:cubicBezTo>
                <a:cubicBezTo>
                  <a:pt x="10989" y="114"/>
                  <a:pt x="10989" y="221"/>
                  <a:pt x="11055" y="287"/>
                </a:cubicBezTo>
                <a:cubicBezTo>
                  <a:pt x="11122" y="353"/>
                  <a:pt x="11230" y="353"/>
                  <a:pt x="11296" y="287"/>
                </a:cubicBezTo>
                <a:cubicBezTo>
                  <a:pt x="11363" y="221"/>
                  <a:pt x="11363" y="114"/>
                  <a:pt x="11296" y="49"/>
                </a:cubicBezTo>
                <a:cubicBezTo>
                  <a:pt x="11263" y="16"/>
                  <a:pt x="11219" y="0"/>
                  <a:pt x="11176" y="0"/>
                </a:cubicBezTo>
                <a:close/>
                <a:moveTo>
                  <a:pt x="11962" y="0"/>
                </a:moveTo>
                <a:cubicBezTo>
                  <a:pt x="11919" y="0"/>
                  <a:pt x="11875" y="16"/>
                  <a:pt x="11842" y="49"/>
                </a:cubicBezTo>
                <a:cubicBezTo>
                  <a:pt x="11775" y="114"/>
                  <a:pt x="11775" y="221"/>
                  <a:pt x="11842" y="287"/>
                </a:cubicBezTo>
                <a:cubicBezTo>
                  <a:pt x="11908" y="353"/>
                  <a:pt x="12016" y="353"/>
                  <a:pt x="12083" y="287"/>
                </a:cubicBezTo>
                <a:cubicBezTo>
                  <a:pt x="12149" y="221"/>
                  <a:pt x="12149" y="114"/>
                  <a:pt x="12083" y="49"/>
                </a:cubicBezTo>
                <a:cubicBezTo>
                  <a:pt x="12049" y="16"/>
                  <a:pt x="12006" y="0"/>
                  <a:pt x="11962" y="0"/>
                </a:cubicBezTo>
                <a:close/>
                <a:moveTo>
                  <a:pt x="12748" y="0"/>
                </a:moveTo>
                <a:cubicBezTo>
                  <a:pt x="12705" y="0"/>
                  <a:pt x="12661" y="16"/>
                  <a:pt x="12628" y="49"/>
                </a:cubicBezTo>
                <a:cubicBezTo>
                  <a:pt x="12562" y="114"/>
                  <a:pt x="12562" y="221"/>
                  <a:pt x="12628" y="287"/>
                </a:cubicBezTo>
                <a:cubicBezTo>
                  <a:pt x="12694" y="353"/>
                  <a:pt x="12802" y="353"/>
                  <a:pt x="12868" y="287"/>
                </a:cubicBezTo>
                <a:cubicBezTo>
                  <a:pt x="12935" y="221"/>
                  <a:pt x="12935" y="114"/>
                  <a:pt x="12868" y="49"/>
                </a:cubicBezTo>
                <a:cubicBezTo>
                  <a:pt x="12835" y="16"/>
                  <a:pt x="12792" y="0"/>
                  <a:pt x="12748" y="0"/>
                </a:cubicBezTo>
                <a:close/>
                <a:moveTo>
                  <a:pt x="13535" y="0"/>
                </a:moveTo>
                <a:cubicBezTo>
                  <a:pt x="13491" y="0"/>
                  <a:pt x="13447" y="16"/>
                  <a:pt x="13414" y="49"/>
                </a:cubicBezTo>
                <a:cubicBezTo>
                  <a:pt x="13348" y="114"/>
                  <a:pt x="13348" y="221"/>
                  <a:pt x="13414" y="287"/>
                </a:cubicBezTo>
                <a:cubicBezTo>
                  <a:pt x="13481" y="353"/>
                  <a:pt x="13588" y="353"/>
                  <a:pt x="13654" y="287"/>
                </a:cubicBezTo>
                <a:cubicBezTo>
                  <a:pt x="13721" y="221"/>
                  <a:pt x="13721" y="114"/>
                  <a:pt x="13654" y="49"/>
                </a:cubicBezTo>
                <a:cubicBezTo>
                  <a:pt x="13621" y="16"/>
                  <a:pt x="13578" y="0"/>
                  <a:pt x="13535" y="0"/>
                </a:cubicBezTo>
                <a:close/>
                <a:moveTo>
                  <a:pt x="14320" y="0"/>
                </a:moveTo>
                <a:cubicBezTo>
                  <a:pt x="14277" y="0"/>
                  <a:pt x="14234" y="16"/>
                  <a:pt x="14201" y="49"/>
                </a:cubicBezTo>
                <a:cubicBezTo>
                  <a:pt x="14134" y="114"/>
                  <a:pt x="14134" y="221"/>
                  <a:pt x="14201" y="287"/>
                </a:cubicBezTo>
                <a:cubicBezTo>
                  <a:pt x="14267" y="353"/>
                  <a:pt x="14374" y="353"/>
                  <a:pt x="14441" y="287"/>
                </a:cubicBezTo>
                <a:cubicBezTo>
                  <a:pt x="14507" y="221"/>
                  <a:pt x="14507" y="114"/>
                  <a:pt x="14441" y="49"/>
                </a:cubicBezTo>
                <a:cubicBezTo>
                  <a:pt x="14408" y="16"/>
                  <a:pt x="14364" y="0"/>
                  <a:pt x="14320" y="0"/>
                </a:cubicBezTo>
                <a:close/>
                <a:moveTo>
                  <a:pt x="15107" y="0"/>
                </a:moveTo>
                <a:cubicBezTo>
                  <a:pt x="15063" y="0"/>
                  <a:pt x="15019" y="16"/>
                  <a:pt x="14986" y="49"/>
                </a:cubicBezTo>
                <a:cubicBezTo>
                  <a:pt x="14920" y="114"/>
                  <a:pt x="14920" y="221"/>
                  <a:pt x="14986" y="287"/>
                </a:cubicBezTo>
                <a:cubicBezTo>
                  <a:pt x="15053" y="353"/>
                  <a:pt x="15161" y="353"/>
                  <a:pt x="15227" y="287"/>
                </a:cubicBezTo>
                <a:cubicBezTo>
                  <a:pt x="15293" y="221"/>
                  <a:pt x="15293" y="114"/>
                  <a:pt x="15227" y="49"/>
                </a:cubicBezTo>
                <a:cubicBezTo>
                  <a:pt x="15194" y="16"/>
                  <a:pt x="15150" y="0"/>
                  <a:pt x="15107" y="0"/>
                </a:cubicBezTo>
                <a:close/>
                <a:moveTo>
                  <a:pt x="15893" y="0"/>
                </a:moveTo>
                <a:cubicBezTo>
                  <a:pt x="15849" y="0"/>
                  <a:pt x="15806" y="16"/>
                  <a:pt x="15772" y="49"/>
                </a:cubicBezTo>
                <a:cubicBezTo>
                  <a:pt x="15706" y="114"/>
                  <a:pt x="15706" y="221"/>
                  <a:pt x="15772" y="287"/>
                </a:cubicBezTo>
                <a:cubicBezTo>
                  <a:pt x="15839" y="353"/>
                  <a:pt x="15947" y="353"/>
                  <a:pt x="16013" y="287"/>
                </a:cubicBezTo>
                <a:cubicBezTo>
                  <a:pt x="16080" y="221"/>
                  <a:pt x="16080" y="114"/>
                  <a:pt x="16013" y="49"/>
                </a:cubicBezTo>
                <a:cubicBezTo>
                  <a:pt x="15980" y="16"/>
                  <a:pt x="15936" y="0"/>
                  <a:pt x="15893" y="0"/>
                </a:cubicBezTo>
                <a:close/>
                <a:moveTo>
                  <a:pt x="16679" y="0"/>
                </a:moveTo>
                <a:cubicBezTo>
                  <a:pt x="16636" y="0"/>
                  <a:pt x="16592" y="16"/>
                  <a:pt x="16559" y="49"/>
                </a:cubicBezTo>
                <a:cubicBezTo>
                  <a:pt x="16492" y="114"/>
                  <a:pt x="16492" y="221"/>
                  <a:pt x="16559" y="287"/>
                </a:cubicBezTo>
                <a:cubicBezTo>
                  <a:pt x="16625" y="353"/>
                  <a:pt x="16733" y="353"/>
                  <a:pt x="16800" y="287"/>
                </a:cubicBezTo>
                <a:cubicBezTo>
                  <a:pt x="16866" y="221"/>
                  <a:pt x="16866" y="114"/>
                  <a:pt x="16800" y="49"/>
                </a:cubicBezTo>
                <a:cubicBezTo>
                  <a:pt x="16766" y="16"/>
                  <a:pt x="16723" y="0"/>
                  <a:pt x="16679" y="0"/>
                </a:cubicBezTo>
                <a:close/>
                <a:moveTo>
                  <a:pt x="17465" y="0"/>
                </a:moveTo>
                <a:cubicBezTo>
                  <a:pt x="17422" y="0"/>
                  <a:pt x="17378" y="16"/>
                  <a:pt x="17345" y="49"/>
                </a:cubicBezTo>
                <a:cubicBezTo>
                  <a:pt x="17279" y="114"/>
                  <a:pt x="17279" y="221"/>
                  <a:pt x="17345" y="287"/>
                </a:cubicBezTo>
                <a:cubicBezTo>
                  <a:pt x="17411" y="353"/>
                  <a:pt x="17519" y="353"/>
                  <a:pt x="17585" y="287"/>
                </a:cubicBezTo>
                <a:cubicBezTo>
                  <a:pt x="17652" y="221"/>
                  <a:pt x="17652" y="114"/>
                  <a:pt x="17585" y="49"/>
                </a:cubicBezTo>
                <a:cubicBezTo>
                  <a:pt x="17552" y="16"/>
                  <a:pt x="17509" y="0"/>
                  <a:pt x="17465" y="0"/>
                </a:cubicBezTo>
                <a:close/>
                <a:moveTo>
                  <a:pt x="18252" y="0"/>
                </a:moveTo>
                <a:cubicBezTo>
                  <a:pt x="18208" y="0"/>
                  <a:pt x="18165" y="16"/>
                  <a:pt x="18131" y="49"/>
                </a:cubicBezTo>
                <a:cubicBezTo>
                  <a:pt x="18065" y="114"/>
                  <a:pt x="18065" y="221"/>
                  <a:pt x="18131" y="287"/>
                </a:cubicBezTo>
                <a:cubicBezTo>
                  <a:pt x="18198" y="353"/>
                  <a:pt x="18305" y="353"/>
                  <a:pt x="18371" y="287"/>
                </a:cubicBezTo>
                <a:cubicBezTo>
                  <a:pt x="18438" y="221"/>
                  <a:pt x="18438" y="114"/>
                  <a:pt x="18371" y="49"/>
                </a:cubicBezTo>
                <a:cubicBezTo>
                  <a:pt x="18338" y="16"/>
                  <a:pt x="18295" y="0"/>
                  <a:pt x="18252" y="0"/>
                </a:cubicBezTo>
                <a:close/>
                <a:moveTo>
                  <a:pt x="19037" y="0"/>
                </a:moveTo>
                <a:cubicBezTo>
                  <a:pt x="18994" y="0"/>
                  <a:pt x="18951" y="16"/>
                  <a:pt x="18918" y="49"/>
                </a:cubicBezTo>
                <a:cubicBezTo>
                  <a:pt x="18851" y="114"/>
                  <a:pt x="18851" y="221"/>
                  <a:pt x="18918" y="287"/>
                </a:cubicBezTo>
                <a:cubicBezTo>
                  <a:pt x="18984" y="353"/>
                  <a:pt x="19091" y="353"/>
                  <a:pt x="19158" y="287"/>
                </a:cubicBezTo>
                <a:cubicBezTo>
                  <a:pt x="19224" y="221"/>
                  <a:pt x="19224" y="114"/>
                  <a:pt x="19158" y="49"/>
                </a:cubicBezTo>
                <a:cubicBezTo>
                  <a:pt x="19125" y="16"/>
                  <a:pt x="19081" y="0"/>
                  <a:pt x="19037" y="0"/>
                </a:cubicBezTo>
                <a:close/>
                <a:moveTo>
                  <a:pt x="19824" y="0"/>
                </a:moveTo>
                <a:cubicBezTo>
                  <a:pt x="19780" y="0"/>
                  <a:pt x="19736" y="16"/>
                  <a:pt x="19703" y="49"/>
                </a:cubicBezTo>
                <a:cubicBezTo>
                  <a:pt x="19637" y="114"/>
                  <a:pt x="19637" y="221"/>
                  <a:pt x="19703" y="287"/>
                </a:cubicBezTo>
                <a:cubicBezTo>
                  <a:pt x="19770" y="353"/>
                  <a:pt x="19878" y="353"/>
                  <a:pt x="19944" y="287"/>
                </a:cubicBezTo>
                <a:cubicBezTo>
                  <a:pt x="20010" y="221"/>
                  <a:pt x="20010" y="114"/>
                  <a:pt x="19944" y="49"/>
                </a:cubicBezTo>
                <a:cubicBezTo>
                  <a:pt x="19911" y="16"/>
                  <a:pt x="19867" y="0"/>
                  <a:pt x="19824" y="0"/>
                </a:cubicBezTo>
                <a:close/>
                <a:moveTo>
                  <a:pt x="20610" y="0"/>
                </a:moveTo>
                <a:cubicBezTo>
                  <a:pt x="20566" y="0"/>
                  <a:pt x="20523" y="16"/>
                  <a:pt x="20490" y="49"/>
                </a:cubicBezTo>
                <a:cubicBezTo>
                  <a:pt x="20423" y="114"/>
                  <a:pt x="20423" y="221"/>
                  <a:pt x="20490" y="287"/>
                </a:cubicBezTo>
                <a:cubicBezTo>
                  <a:pt x="20556" y="353"/>
                  <a:pt x="20664" y="353"/>
                  <a:pt x="20730" y="287"/>
                </a:cubicBezTo>
                <a:cubicBezTo>
                  <a:pt x="20797" y="221"/>
                  <a:pt x="20797" y="114"/>
                  <a:pt x="20730" y="49"/>
                </a:cubicBezTo>
                <a:cubicBezTo>
                  <a:pt x="20697" y="16"/>
                  <a:pt x="20653" y="0"/>
                  <a:pt x="20610" y="0"/>
                </a:cubicBezTo>
                <a:close/>
                <a:moveTo>
                  <a:pt x="21396" y="0"/>
                </a:moveTo>
                <a:cubicBezTo>
                  <a:pt x="21353" y="0"/>
                  <a:pt x="21309" y="16"/>
                  <a:pt x="21276" y="49"/>
                </a:cubicBezTo>
                <a:cubicBezTo>
                  <a:pt x="21209" y="114"/>
                  <a:pt x="21209" y="221"/>
                  <a:pt x="21276" y="287"/>
                </a:cubicBezTo>
                <a:cubicBezTo>
                  <a:pt x="21342" y="353"/>
                  <a:pt x="21450" y="353"/>
                  <a:pt x="21517" y="287"/>
                </a:cubicBezTo>
                <a:cubicBezTo>
                  <a:pt x="21583" y="221"/>
                  <a:pt x="21583" y="114"/>
                  <a:pt x="21517" y="49"/>
                </a:cubicBezTo>
                <a:cubicBezTo>
                  <a:pt x="21483" y="16"/>
                  <a:pt x="21440" y="0"/>
                  <a:pt x="21396" y="0"/>
                </a:cubicBezTo>
                <a:close/>
                <a:moveTo>
                  <a:pt x="169" y="817"/>
                </a:moveTo>
                <a:cubicBezTo>
                  <a:pt x="126" y="817"/>
                  <a:pt x="83" y="834"/>
                  <a:pt x="49" y="866"/>
                </a:cubicBezTo>
                <a:cubicBezTo>
                  <a:pt x="-17" y="932"/>
                  <a:pt x="-17" y="1038"/>
                  <a:pt x="49" y="1104"/>
                </a:cubicBezTo>
                <a:cubicBezTo>
                  <a:pt x="116" y="1170"/>
                  <a:pt x="223" y="1170"/>
                  <a:pt x="290" y="1104"/>
                </a:cubicBezTo>
                <a:cubicBezTo>
                  <a:pt x="356" y="1038"/>
                  <a:pt x="356" y="932"/>
                  <a:pt x="290" y="866"/>
                </a:cubicBezTo>
                <a:cubicBezTo>
                  <a:pt x="256" y="834"/>
                  <a:pt x="213" y="817"/>
                  <a:pt x="169" y="817"/>
                </a:cubicBezTo>
                <a:close/>
                <a:moveTo>
                  <a:pt x="955" y="817"/>
                </a:moveTo>
                <a:cubicBezTo>
                  <a:pt x="912" y="817"/>
                  <a:pt x="869" y="834"/>
                  <a:pt x="836" y="866"/>
                </a:cubicBezTo>
                <a:cubicBezTo>
                  <a:pt x="769" y="932"/>
                  <a:pt x="769" y="1038"/>
                  <a:pt x="836" y="1104"/>
                </a:cubicBezTo>
                <a:cubicBezTo>
                  <a:pt x="902" y="1170"/>
                  <a:pt x="1009" y="1170"/>
                  <a:pt x="1076" y="1104"/>
                </a:cubicBezTo>
                <a:cubicBezTo>
                  <a:pt x="1142" y="1038"/>
                  <a:pt x="1142" y="932"/>
                  <a:pt x="1076" y="866"/>
                </a:cubicBezTo>
                <a:cubicBezTo>
                  <a:pt x="1043" y="834"/>
                  <a:pt x="999" y="817"/>
                  <a:pt x="955" y="817"/>
                </a:cubicBezTo>
                <a:close/>
                <a:moveTo>
                  <a:pt x="1742" y="817"/>
                </a:moveTo>
                <a:cubicBezTo>
                  <a:pt x="1698" y="817"/>
                  <a:pt x="1654" y="834"/>
                  <a:pt x="1621" y="866"/>
                </a:cubicBezTo>
                <a:cubicBezTo>
                  <a:pt x="1555" y="932"/>
                  <a:pt x="1555" y="1038"/>
                  <a:pt x="1621" y="1104"/>
                </a:cubicBezTo>
                <a:cubicBezTo>
                  <a:pt x="1688" y="1170"/>
                  <a:pt x="1796" y="1170"/>
                  <a:pt x="1862" y="1104"/>
                </a:cubicBezTo>
                <a:cubicBezTo>
                  <a:pt x="1928" y="1038"/>
                  <a:pt x="1928" y="932"/>
                  <a:pt x="1862" y="866"/>
                </a:cubicBezTo>
                <a:cubicBezTo>
                  <a:pt x="1829" y="834"/>
                  <a:pt x="1785" y="817"/>
                  <a:pt x="1742" y="817"/>
                </a:cubicBezTo>
                <a:close/>
                <a:moveTo>
                  <a:pt x="2528" y="817"/>
                </a:moveTo>
                <a:cubicBezTo>
                  <a:pt x="2484" y="817"/>
                  <a:pt x="2441" y="834"/>
                  <a:pt x="2408" y="866"/>
                </a:cubicBezTo>
                <a:cubicBezTo>
                  <a:pt x="2341" y="932"/>
                  <a:pt x="2341" y="1038"/>
                  <a:pt x="2408" y="1104"/>
                </a:cubicBezTo>
                <a:cubicBezTo>
                  <a:pt x="2474" y="1170"/>
                  <a:pt x="2582" y="1170"/>
                  <a:pt x="2648" y="1104"/>
                </a:cubicBezTo>
                <a:cubicBezTo>
                  <a:pt x="2715" y="1038"/>
                  <a:pt x="2715" y="932"/>
                  <a:pt x="2648" y="866"/>
                </a:cubicBezTo>
                <a:cubicBezTo>
                  <a:pt x="2615" y="834"/>
                  <a:pt x="2571" y="817"/>
                  <a:pt x="2528" y="817"/>
                </a:cubicBezTo>
                <a:close/>
                <a:moveTo>
                  <a:pt x="3314" y="817"/>
                </a:moveTo>
                <a:cubicBezTo>
                  <a:pt x="3271" y="817"/>
                  <a:pt x="3227" y="834"/>
                  <a:pt x="3194" y="866"/>
                </a:cubicBezTo>
                <a:cubicBezTo>
                  <a:pt x="3127" y="932"/>
                  <a:pt x="3127" y="1038"/>
                  <a:pt x="3194" y="1104"/>
                </a:cubicBezTo>
                <a:cubicBezTo>
                  <a:pt x="3260" y="1170"/>
                  <a:pt x="3368" y="1170"/>
                  <a:pt x="3434" y="1104"/>
                </a:cubicBezTo>
                <a:cubicBezTo>
                  <a:pt x="3500" y="1038"/>
                  <a:pt x="3500" y="932"/>
                  <a:pt x="3434" y="866"/>
                </a:cubicBezTo>
                <a:cubicBezTo>
                  <a:pt x="3401" y="834"/>
                  <a:pt x="3358" y="817"/>
                  <a:pt x="3314" y="817"/>
                </a:cubicBezTo>
                <a:close/>
                <a:moveTo>
                  <a:pt x="4101" y="817"/>
                </a:moveTo>
                <a:cubicBezTo>
                  <a:pt x="4057" y="817"/>
                  <a:pt x="4013" y="834"/>
                  <a:pt x="3980" y="866"/>
                </a:cubicBezTo>
                <a:cubicBezTo>
                  <a:pt x="3914" y="932"/>
                  <a:pt x="3914" y="1038"/>
                  <a:pt x="3980" y="1104"/>
                </a:cubicBezTo>
                <a:cubicBezTo>
                  <a:pt x="4047" y="1170"/>
                  <a:pt x="4154" y="1170"/>
                  <a:pt x="4220" y="1104"/>
                </a:cubicBezTo>
                <a:cubicBezTo>
                  <a:pt x="4287" y="1038"/>
                  <a:pt x="4287" y="932"/>
                  <a:pt x="4220" y="866"/>
                </a:cubicBezTo>
                <a:cubicBezTo>
                  <a:pt x="4187" y="834"/>
                  <a:pt x="4144" y="817"/>
                  <a:pt x="4101" y="817"/>
                </a:cubicBezTo>
                <a:close/>
                <a:moveTo>
                  <a:pt x="4886" y="817"/>
                </a:moveTo>
                <a:cubicBezTo>
                  <a:pt x="4843" y="817"/>
                  <a:pt x="4800" y="834"/>
                  <a:pt x="4766" y="866"/>
                </a:cubicBezTo>
                <a:cubicBezTo>
                  <a:pt x="4700" y="932"/>
                  <a:pt x="4700" y="1038"/>
                  <a:pt x="4766" y="1104"/>
                </a:cubicBezTo>
                <a:cubicBezTo>
                  <a:pt x="4833" y="1170"/>
                  <a:pt x="4940" y="1170"/>
                  <a:pt x="5007" y="1104"/>
                </a:cubicBezTo>
                <a:cubicBezTo>
                  <a:pt x="5073" y="1038"/>
                  <a:pt x="5073" y="932"/>
                  <a:pt x="5007" y="866"/>
                </a:cubicBezTo>
                <a:cubicBezTo>
                  <a:pt x="4973" y="834"/>
                  <a:pt x="4930" y="817"/>
                  <a:pt x="4886" y="817"/>
                </a:cubicBezTo>
                <a:close/>
                <a:moveTo>
                  <a:pt x="5672" y="817"/>
                </a:moveTo>
                <a:cubicBezTo>
                  <a:pt x="5629" y="817"/>
                  <a:pt x="5586" y="834"/>
                  <a:pt x="5553" y="866"/>
                </a:cubicBezTo>
                <a:cubicBezTo>
                  <a:pt x="5486" y="932"/>
                  <a:pt x="5486" y="1038"/>
                  <a:pt x="5553" y="1104"/>
                </a:cubicBezTo>
                <a:cubicBezTo>
                  <a:pt x="5619" y="1170"/>
                  <a:pt x="5726" y="1170"/>
                  <a:pt x="5793" y="1104"/>
                </a:cubicBezTo>
                <a:cubicBezTo>
                  <a:pt x="5859" y="1038"/>
                  <a:pt x="5859" y="932"/>
                  <a:pt x="5793" y="866"/>
                </a:cubicBezTo>
                <a:cubicBezTo>
                  <a:pt x="5760" y="834"/>
                  <a:pt x="5716" y="817"/>
                  <a:pt x="5672" y="817"/>
                </a:cubicBezTo>
                <a:close/>
                <a:moveTo>
                  <a:pt x="6459" y="817"/>
                </a:moveTo>
                <a:cubicBezTo>
                  <a:pt x="6415" y="817"/>
                  <a:pt x="6372" y="834"/>
                  <a:pt x="6338" y="866"/>
                </a:cubicBezTo>
                <a:cubicBezTo>
                  <a:pt x="6272" y="932"/>
                  <a:pt x="6272" y="1038"/>
                  <a:pt x="6338" y="1104"/>
                </a:cubicBezTo>
                <a:cubicBezTo>
                  <a:pt x="6405" y="1170"/>
                  <a:pt x="6513" y="1170"/>
                  <a:pt x="6579" y="1104"/>
                </a:cubicBezTo>
                <a:cubicBezTo>
                  <a:pt x="6646" y="1038"/>
                  <a:pt x="6646" y="932"/>
                  <a:pt x="6579" y="866"/>
                </a:cubicBezTo>
                <a:cubicBezTo>
                  <a:pt x="6546" y="834"/>
                  <a:pt x="6502" y="817"/>
                  <a:pt x="6459" y="817"/>
                </a:cubicBezTo>
                <a:close/>
                <a:moveTo>
                  <a:pt x="7245" y="817"/>
                </a:moveTo>
                <a:cubicBezTo>
                  <a:pt x="7202" y="817"/>
                  <a:pt x="7158" y="834"/>
                  <a:pt x="7125" y="866"/>
                </a:cubicBezTo>
                <a:cubicBezTo>
                  <a:pt x="7058" y="932"/>
                  <a:pt x="7058" y="1038"/>
                  <a:pt x="7125" y="1104"/>
                </a:cubicBezTo>
                <a:cubicBezTo>
                  <a:pt x="7191" y="1170"/>
                  <a:pt x="7299" y="1170"/>
                  <a:pt x="7365" y="1104"/>
                </a:cubicBezTo>
                <a:cubicBezTo>
                  <a:pt x="7432" y="1038"/>
                  <a:pt x="7432" y="932"/>
                  <a:pt x="7365" y="866"/>
                </a:cubicBezTo>
                <a:cubicBezTo>
                  <a:pt x="7332" y="834"/>
                  <a:pt x="7289" y="817"/>
                  <a:pt x="7245" y="817"/>
                </a:cubicBezTo>
                <a:close/>
                <a:moveTo>
                  <a:pt x="8031" y="817"/>
                </a:moveTo>
                <a:cubicBezTo>
                  <a:pt x="7988" y="817"/>
                  <a:pt x="7944" y="834"/>
                  <a:pt x="7911" y="866"/>
                </a:cubicBezTo>
                <a:cubicBezTo>
                  <a:pt x="7845" y="932"/>
                  <a:pt x="7845" y="1038"/>
                  <a:pt x="7911" y="1104"/>
                </a:cubicBezTo>
                <a:cubicBezTo>
                  <a:pt x="7977" y="1170"/>
                  <a:pt x="8085" y="1170"/>
                  <a:pt x="8151" y="1104"/>
                </a:cubicBezTo>
                <a:cubicBezTo>
                  <a:pt x="8217" y="1038"/>
                  <a:pt x="8217" y="932"/>
                  <a:pt x="8151" y="866"/>
                </a:cubicBezTo>
                <a:cubicBezTo>
                  <a:pt x="8118" y="834"/>
                  <a:pt x="8075" y="817"/>
                  <a:pt x="8031" y="817"/>
                </a:cubicBezTo>
                <a:close/>
                <a:moveTo>
                  <a:pt x="8818" y="817"/>
                </a:moveTo>
                <a:cubicBezTo>
                  <a:pt x="8774" y="817"/>
                  <a:pt x="8730" y="834"/>
                  <a:pt x="8697" y="866"/>
                </a:cubicBezTo>
                <a:cubicBezTo>
                  <a:pt x="8631" y="932"/>
                  <a:pt x="8631" y="1038"/>
                  <a:pt x="8697" y="1104"/>
                </a:cubicBezTo>
                <a:cubicBezTo>
                  <a:pt x="8764" y="1170"/>
                  <a:pt x="8871" y="1170"/>
                  <a:pt x="8937" y="1104"/>
                </a:cubicBezTo>
                <a:cubicBezTo>
                  <a:pt x="9004" y="1038"/>
                  <a:pt x="9004" y="932"/>
                  <a:pt x="8937" y="866"/>
                </a:cubicBezTo>
                <a:cubicBezTo>
                  <a:pt x="8904" y="834"/>
                  <a:pt x="8861" y="817"/>
                  <a:pt x="8818" y="817"/>
                </a:cubicBezTo>
                <a:close/>
                <a:moveTo>
                  <a:pt x="9603" y="817"/>
                </a:moveTo>
                <a:cubicBezTo>
                  <a:pt x="9560" y="817"/>
                  <a:pt x="9517" y="834"/>
                  <a:pt x="9483" y="866"/>
                </a:cubicBezTo>
                <a:cubicBezTo>
                  <a:pt x="9417" y="932"/>
                  <a:pt x="9417" y="1038"/>
                  <a:pt x="9483" y="1104"/>
                </a:cubicBezTo>
                <a:cubicBezTo>
                  <a:pt x="9550" y="1170"/>
                  <a:pt x="9657" y="1170"/>
                  <a:pt x="9724" y="1104"/>
                </a:cubicBezTo>
                <a:cubicBezTo>
                  <a:pt x="9790" y="1038"/>
                  <a:pt x="9790" y="932"/>
                  <a:pt x="9724" y="866"/>
                </a:cubicBezTo>
                <a:cubicBezTo>
                  <a:pt x="9690" y="834"/>
                  <a:pt x="9647" y="817"/>
                  <a:pt x="9603" y="817"/>
                </a:cubicBezTo>
                <a:close/>
                <a:moveTo>
                  <a:pt x="10390" y="817"/>
                </a:moveTo>
                <a:cubicBezTo>
                  <a:pt x="10346" y="817"/>
                  <a:pt x="10303" y="834"/>
                  <a:pt x="10270" y="866"/>
                </a:cubicBezTo>
                <a:cubicBezTo>
                  <a:pt x="10203" y="932"/>
                  <a:pt x="10203" y="1038"/>
                  <a:pt x="10270" y="1104"/>
                </a:cubicBezTo>
                <a:cubicBezTo>
                  <a:pt x="10336" y="1170"/>
                  <a:pt x="10444" y="1170"/>
                  <a:pt x="10510" y="1104"/>
                </a:cubicBezTo>
                <a:cubicBezTo>
                  <a:pt x="10576" y="1038"/>
                  <a:pt x="10576" y="932"/>
                  <a:pt x="10510" y="866"/>
                </a:cubicBezTo>
                <a:cubicBezTo>
                  <a:pt x="10477" y="834"/>
                  <a:pt x="10433" y="817"/>
                  <a:pt x="10390" y="817"/>
                </a:cubicBezTo>
                <a:close/>
                <a:moveTo>
                  <a:pt x="11176" y="817"/>
                </a:moveTo>
                <a:cubicBezTo>
                  <a:pt x="11132" y="817"/>
                  <a:pt x="11089" y="834"/>
                  <a:pt x="11055" y="866"/>
                </a:cubicBezTo>
                <a:cubicBezTo>
                  <a:pt x="10989" y="932"/>
                  <a:pt x="10989" y="1038"/>
                  <a:pt x="11055" y="1104"/>
                </a:cubicBezTo>
                <a:cubicBezTo>
                  <a:pt x="11122" y="1170"/>
                  <a:pt x="11230" y="1170"/>
                  <a:pt x="11296" y="1104"/>
                </a:cubicBezTo>
                <a:cubicBezTo>
                  <a:pt x="11363" y="1038"/>
                  <a:pt x="11363" y="932"/>
                  <a:pt x="11296" y="866"/>
                </a:cubicBezTo>
                <a:cubicBezTo>
                  <a:pt x="11263" y="834"/>
                  <a:pt x="11219" y="817"/>
                  <a:pt x="11176" y="817"/>
                </a:cubicBezTo>
                <a:close/>
                <a:moveTo>
                  <a:pt x="11962" y="817"/>
                </a:moveTo>
                <a:cubicBezTo>
                  <a:pt x="11919" y="817"/>
                  <a:pt x="11875" y="834"/>
                  <a:pt x="11842" y="866"/>
                </a:cubicBezTo>
                <a:cubicBezTo>
                  <a:pt x="11775" y="932"/>
                  <a:pt x="11775" y="1038"/>
                  <a:pt x="11842" y="1104"/>
                </a:cubicBezTo>
                <a:cubicBezTo>
                  <a:pt x="11908" y="1170"/>
                  <a:pt x="12016" y="1170"/>
                  <a:pt x="12083" y="1104"/>
                </a:cubicBezTo>
                <a:cubicBezTo>
                  <a:pt x="12149" y="1038"/>
                  <a:pt x="12149" y="932"/>
                  <a:pt x="12083" y="866"/>
                </a:cubicBezTo>
                <a:cubicBezTo>
                  <a:pt x="12049" y="834"/>
                  <a:pt x="12006" y="817"/>
                  <a:pt x="11962" y="817"/>
                </a:cubicBezTo>
                <a:close/>
                <a:moveTo>
                  <a:pt x="12748" y="817"/>
                </a:moveTo>
                <a:cubicBezTo>
                  <a:pt x="12705" y="817"/>
                  <a:pt x="12661" y="834"/>
                  <a:pt x="12628" y="866"/>
                </a:cubicBezTo>
                <a:cubicBezTo>
                  <a:pt x="12562" y="932"/>
                  <a:pt x="12562" y="1038"/>
                  <a:pt x="12628" y="1104"/>
                </a:cubicBezTo>
                <a:cubicBezTo>
                  <a:pt x="12694" y="1170"/>
                  <a:pt x="12802" y="1170"/>
                  <a:pt x="12868" y="1104"/>
                </a:cubicBezTo>
                <a:cubicBezTo>
                  <a:pt x="12935" y="1038"/>
                  <a:pt x="12935" y="932"/>
                  <a:pt x="12868" y="866"/>
                </a:cubicBezTo>
                <a:cubicBezTo>
                  <a:pt x="12835" y="834"/>
                  <a:pt x="12792" y="817"/>
                  <a:pt x="12748" y="817"/>
                </a:cubicBezTo>
                <a:close/>
                <a:moveTo>
                  <a:pt x="13535" y="817"/>
                </a:moveTo>
                <a:cubicBezTo>
                  <a:pt x="13491" y="817"/>
                  <a:pt x="13447" y="834"/>
                  <a:pt x="13414" y="866"/>
                </a:cubicBezTo>
                <a:cubicBezTo>
                  <a:pt x="13348" y="932"/>
                  <a:pt x="13348" y="1038"/>
                  <a:pt x="13414" y="1104"/>
                </a:cubicBezTo>
                <a:cubicBezTo>
                  <a:pt x="13481" y="1170"/>
                  <a:pt x="13588" y="1170"/>
                  <a:pt x="13654" y="1104"/>
                </a:cubicBezTo>
                <a:cubicBezTo>
                  <a:pt x="13721" y="1038"/>
                  <a:pt x="13721" y="932"/>
                  <a:pt x="13654" y="866"/>
                </a:cubicBezTo>
                <a:cubicBezTo>
                  <a:pt x="13621" y="834"/>
                  <a:pt x="13578" y="817"/>
                  <a:pt x="13535" y="817"/>
                </a:cubicBezTo>
                <a:close/>
                <a:moveTo>
                  <a:pt x="14320" y="817"/>
                </a:moveTo>
                <a:cubicBezTo>
                  <a:pt x="14277" y="817"/>
                  <a:pt x="14234" y="834"/>
                  <a:pt x="14201" y="866"/>
                </a:cubicBezTo>
                <a:cubicBezTo>
                  <a:pt x="14134" y="932"/>
                  <a:pt x="14134" y="1038"/>
                  <a:pt x="14201" y="1104"/>
                </a:cubicBezTo>
                <a:cubicBezTo>
                  <a:pt x="14267" y="1170"/>
                  <a:pt x="14374" y="1170"/>
                  <a:pt x="14441" y="1104"/>
                </a:cubicBezTo>
                <a:cubicBezTo>
                  <a:pt x="14507" y="1038"/>
                  <a:pt x="14507" y="932"/>
                  <a:pt x="14441" y="866"/>
                </a:cubicBezTo>
                <a:cubicBezTo>
                  <a:pt x="14408" y="834"/>
                  <a:pt x="14364" y="817"/>
                  <a:pt x="14320" y="817"/>
                </a:cubicBezTo>
                <a:close/>
                <a:moveTo>
                  <a:pt x="15107" y="817"/>
                </a:moveTo>
                <a:cubicBezTo>
                  <a:pt x="15063" y="817"/>
                  <a:pt x="15019" y="834"/>
                  <a:pt x="14986" y="866"/>
                </a:cubicBezTo>
                <a:cubicBezTo>
                  <a:pt x="14920" y="932"/>
                  <a:pt x="14920" y="1038"/>
                  <a:pt x="14986" y="1104"/>
                </a:cubicBezTo>
                <a:cubicBezTo>
                  <a:pt x="15053" y="1170"/>
                  <a:pt x="15161" y="1170"/>
                  <a:pt x="15227" y="1104"/>
                </a:cubicBezTo>
                <a:cubicBezTo>
                  <a:pt x="15293" y="1038"/>
                  <a:pt x="15293" y="932"/>
                  <a:pt x="15227" y="866"/>
                </a:cubicBezTo>
                <a:cubicBezTo>
                  <a:pt x="15194" y="834"/>
                  <a:pt x="15150" y="817"/>
                  <a:pt x="15107" y="817"/>
                </a:cubicBezTo>
                <a:close/>
                <a:moveTo>
                  <a:pt x="15893" y="817"/>
                </a:moveTo>
                <a:cubicBezTo>
                  <a:pt x="15849" y="817"/>
                  <a:pt x="15806" y="834"/>
                  <a:pt x="15772" y="866"/>
                </a:cubicBezTo>
                <a:cubicBezTo>
                  <a:pt x="15706" y="932"/>
                  <a:pt x="15706" y="1038"/>
                  <a:pt x="15772" y="1104"/>
                </a:cubicBezTo>
                <a:cubicBezTo>
                  <a:pt x="15839" y="1170"/>
                  <a:pt x="15947" y="1170"/>
                  <a:pt x="16013" y="1104"/>
                </a:cubicBezTo>
                <a:cubicBezTo>
                  <a:pt x="16080" y="1038"/>
                  <a:pt x="16080" y="932"/>
                  <a:pt x="16013" y="866"/>
                </a:cubicBezTo>
                <a:cubicBezTo>
                  <a:pt x="15980" y="834"/>
                  <a:pt x="15936" y="817"/>
                  <a:pt x="15893" y="817"/>
                </a:cubicBezTo>
                <a:close/>
                <a:moveTo>
                  <a:pt x="16679" y="817"/>
                </a:moveTo>
                <a:cubicBezTo>
                  <a:pt x="16636" y="817"/>
                  <a:pt x="16592" y="834"/>
                  <a:pt x="16559" y="866"/>
                </a:cubicBezTo>
                <a:cubicBezTo>
                  <a:pt x="16492" y="932"/>
                  <a:pt x="16492" y="1038"/>
                  <a:pt x="16559" y="1104"/>
                </a:cubicBezTo>
                <a:cubicBezTo>
                  <a:pt x="16625" y="1170"/>
                  <a:pt x="16733" y="1170"/>
                  <a:pt x="16800" y="1104"/>
                </a:cubicBezTo>
                <a:cubicBezTo>
                  <a:pt x="16866" y="1038"/>
                  <a:pt x="16866" y="932"/>
                  <a:pt x="16800" y="866"/>
                </a:cubicBezTo>
                <a:cubicBezTo>
                  <a:pt x="16766" y="834"/>
                  <a:pt x="16723" y="817"/>
                  <a:pt x="16679" y="817"/>
                </a:cubicBezTo>
                <a:close/>
                <a:moveTo>
                  <a:pt x="17465" y="817"/>
                </a:moveTo>
                <a:cubicBezTo>
                  <a:pt x="17422" y="817"/>
                  <a:pt x="17378" y="834"/>
                  <a:pt x="17345" y="866"/>
                </a:cubicBezTo>
                <a:cubicBezTo>
                  <a:pt x="17279" y="932"/>
                  <a:pt x="17279" y="1038"/>
                  <a:pt x="17345" y="1104"/>
                </a:cubicBezTo>
                <a:cubicBezTo>
                  <a:pt x="17411" y="1170"/>
                  <a:pt x="17519" y="1170"/>
                  <a:pt x="17585" y="1104"/>
                </a:cubicBezTo>
                <a:cubicBezTo>
                  <a:pt x="17652" y="1038"/>
                  <a:pt x="17652" y="932"/>
                  <a:pt x="17585" y="866"/>
                </a:cubicBezTo>
                <a:cubicBezTo>
                  <a:pt x="17552" y="834"/>
                  <a:pt x="17509" y="817"/>
                  <a:pt x="17465" y="817"/>
                </a:cubicBezTo>
                <a:close/>
                <a:moveTo>
                  <a:pt x="18252" y="817"/>
                </a:moveTo>
                <a:cubicBezTo>
                  <a:pt x="18208" y="817"/>
                  <a:pt x="18165" y="834"/>
                  <a:pt x="18131" y="866"/>
                </a:cubicBezTo>
                <a:cubicBezTo>
                  <a:pt x="18065" y="932"/>
                  <a:pt x="18065" y="1038"/>
                  <a:pt x="18131" y="1104"/>
                </a:cubicBezTo>
                <a:cubicBezTo>
                  <a:pt x="18198" y="1170"/>
                  <a:pt x="18305" y="1170"/>
                  <a:pt x="18371" y="1104"/>
                </a:cubicBezTo>
                <a:cubicBezTo>
                  <a:pt x="18438" y="1038"/>
                  <a:pt x="18438" y="932"/>
                  <a:pt x="18371" y="866"/>
                </a:cubicBezTo>
                <a:cubicBezTo>
                  <a:pt x="18338" y="834"/>
                  <a:pt x="18295" y="817"/>
                  <a:pt x="18252" y="817"/>
                </a:cubicBezTo>
                <a:close/>
                <a:moveTo>
                  <a:pt x="19037" y="817"/>
                </a:moveTo>
                <a:cubicBezTo>
                  <a:pt x="18994" y="817"/>
                  <a:pt x="18951" y="834"/>
                  <a:pt x="18918" y="866"/>
                </a:cubicBezTo>
                <a:cubicBezTo>
                  <a:pt x="18851" y="932"/>
                  <a:pt x="18851" y="1038"/>
                  <a:pt x="18918" y="1104"/>
                </a:cubicBezTo>
                <a:cubicBezTo>
                  <a:pt x="18984" y="1170"/>
                  <a:pt x="19091" y="1170"/>
                  <a:pt x="19158" y="1104"/>
                </a:cubicBezTo>
                <a:cubicBezTo>
                  <a:pt x="19224" y="1038"/>
                  <a:pt x="19224" y="932"/>
                  <a:pt x="19158" y="866"/>
                </a:cubicBezTo>
                <a:cubicBezTo>
                  <a:pt x="19125" y="834"/>
                  <a:pt x="19081" y="817"/>
                  <a:pt x="19037" y="817"/>
                </a:cubicBezTo>
                <a:close/>
                <a:moveTo>
                  <a:pt x="19824" y="817"/>
                </a:moveTo>
                <a:cubicBezTo>
                  <a:pt x="19780" y="817"/>
                  <a:pt x="19736" y="834"/>
                  <a:pt x="19703" y="866"/>
                </a:cubicBezTo>
                <a:cubicBezTo>
                  <a:pt x="19637" y="932"/>
                  <a:pt x="19637" y="1038"/>
                  <a:pt x="19703" y="1104"/>
                </a:cubicBezTo>
                <a:cubicBezTo>
                  <a:pt x="19770" y="1170"/>
                  <a:pt x="19878" y="1170"/>
                  <a:pt x="19944" y="1104"/>
                </a:cubicBezTo>
                <a:cubicBezTo>
                  <a:pt x="20010" y="1038"/>
                  <a:pt x="20010" y="932"/>
                  <a:pt x="19944" y="866"/>
                </a:cubicBezTo>
                <a:cubicBezTo>
                  <a:pt x="19911" y="834"/>
                  <a:pt x="19867" y="817"/>
                  <a:pt x="19824" y="817"/>
                </a:cubicBezTo>
                <a:close/>
                <a:moveTo>
                  <a:pt x="20610" y="817"/>
                </a:moveTo>
                <a:cubicBezTo>
                  <a:pt x="20566" y="817"/>
                  <a:pt x="20523" y="834"/>
                  <a:pt x="20490" y="866"/>
                </a:cubicBezTo>
                <a:cubicBezTo>
                  <a:pt x="20423" y="932"/>
                  <a:pt x="20423" y="1038"/>
                  <a:pt x="20490" y="1104"/>
                </a:cubicBezTo>
                <a:cubicBezTo>
                  <a:pt x="20556" y="1170"/>
                  <a:pt x="20664" y="1170"/>
                  <a:pt x="20730" y="1104"/>
                </a:cubicBezTo>
                <a:cubicBezTo>
                  <a:pt x="20797" y="1038"/>
                  <a:pt x="20797" y="932"/>
                  <a:pt x="20730" y="866"/>
                </a:cubicBezTo>
                <a:cubicBezTo>
                  <a:pt x="20697" y="834"/>
                  <a:pt x="20653" y="817"/>
                  <a:pt x="20610" y="817"/>
                </a:cubicBezTo>
                <a:close/>
                <a:moveTo>
                  <a:pt x="21396" y="817"/>
                </a:moveTo>
                <a:cubicBezTo>
                  <a:pt x="21353" y="817"/>
                  <a:pt x="21309" y="834"/>
                  <a:pt x="21276" y="866"/>
                </a:cubicBezTo>
                <a:cubicBezTo>
                  <a:pt x="21209" y="932"/>
                  <a:pt x="21209" y="1038"/>
                  <a:pt x="21276" y="1104"/>
                </a:cubicBezTo>
                <a:cubicBezTo>
                  <a:pt x="21342" y="1170"/>
                  <a:pt x="21450" y="1170"/>
                  <a:pt x="21517" y="1104"/>
                </a:cubicBezTo>
                <a:cubicBezTo>
                  <a:pt x="21583" y="1038"/>
                  <a:pt x="21583" y="932"/>
                  <a:pt x="21517" y="866"/>
                </a:cubicBezTo>
                <a:cubicBezTo>
                  <a:pt x="21483" y="834"/>
                  <a:pt x="21440" y="817"/>
                  <a:pt x="21396" y="817"/>
                </a:cubicBezTo>
                <a:close/>
                <a:moveTo>
                  <a:pt x="169" y="1634"/>
                </a:moveTo>
                <a:cubicBezTo>
                  <a:pt x="126" y="1634"/>
                  <a:pt x="83" y="1651"/>
                  <a:pt x="49" y="1684"/>
                </a:cubicBezTo>
                <a:cubicBezTo>
                  <a:pt x="-17" y="1749"/>
                  <a:pt x="-17" y="1856"/>
                  <a:pt x="49" y="1921"/>
                </a:cubicBezTo>
                <a:cubicBezTo>
                  <a:pt x="116" y="1987"/>
                  <a:pt x="223" y="1987"/>
                  <a:pt x="290" y="1921"/>
                </a:cubicBezTo>
                <a:cubicBezTo>
                  <a:pt x="356" y="1856"/>
                  <a:pt x="356" y="1749"/>
                  <a:pt x="290" y="1684"/>
                </a:cubicBezTo>
                <a:cubicBezTo>
                  <a:pt x="256" y="1651"/>
                  <a:pt x="213" y="1634"/>
                  <a:pt x="169" y="1634"/>
                </a:cubicBezTo>
                <a:close/>
                <a:moveTo>
                  <a:pt x="955" y="1634"/>
                </a:moveTo>
                <a:cubicBezTo>
                  <a:pt x="912" y="1634"/>
                  <a:pt x="869" y="1651"/>
                  <a:pt x="836" y="1684"/>
                </a:cubicBezTo>
                <a:cubicBezTo>
                  <a:pt x="769" y="1749"/>
                  <a:pt x="769" y="1856"/>
                  <a:pt x="836" y="1921"/>
                </a:cubicBezTo>
                <a:cubicBezTo>
                  <a:pt x="902" y="1987"/>
                  <a:pt x="1009" y="1987"/>
                  <a:pt x="1076" y="1921"/>
                </a:cubicBezTo>
                <a:cubicBezTo>
                  <a:pt x="1142" y="1856"/>
                  <a:pt x="1142" y="1749"/>
                  <a:pt x="1076" y="1684"/>
                </a:cubicBezTo>
                <a:cubicBezTo>
                  <a:pt x="1043" y="1651"/>
                  <a:pt x="999" y="1634"/>
                  <a:pt x="955" y="1634"/>
                </a:cubicBezTo>
                <a:close/>
                <a:moveTo>
                  <a:pt x="1742" y="1634"/>
                </a:moveTo>
                <a:cubicBezTo>
                  <a:pt x="1698" y="1634"/>
                  <a:pt x="1654" y="1651"/>
                  <a:pt x="1621" y="1684"/>
                </a:cubicBezTo>
                <a:cubicBezTo>
                  <a:pt x="1555" y="1749"/>
                  <a:pt x="1555" y="1856"/>
                  <a:pt x="1621" y="1921"/>
                </a:cubicBezTo>
                <a:cubicBezTo>
                  <a:pt x="1688" y="1987"/>
                  <a:pt x="1796" y="1987"/>
                  <a:pt x="1862" y="1921"/>
                </a:cubicBezTo>
                <a:cubicBezTo>
                  <a:pt x="1928" y="1856"/>
                  <a:pt x="1928" y="1749"/>
                  <a:pt x="1862" y="1684"/>
                </a:cubicBezTo>
                <a:cubicBezTo>
                  <a:pt x="1829" y="1651"/>
                  <a:pt x="1785" y="1634"/>
                  <a:pt x="1742" y="1634"/>
                </a:cubicBezTo>
                <a:close/>
                <a:moveTo>
                  <a:pt x="2528" y="1634"/>
                </a:moveTo>
                <a:cubicBezTo>
                  <a:pt x="2484" y="1634"/>
                  <a:pt x="2441" y="1651"/>
                  <a:pt x="2408" y="1684"/>
                </a:cubicBezTo>
                <a:cubicBezTo>
                  <a:pt x="2341" y="1749"/>
                  <a:pt x="2341" y="1856"/>
                  <a:pt x="2408" y="1921"/>
                </a:cubicBezTo>
                <a:cubicBezTo>
                  <a:pt x="2474" y="1987"/>
                  <a:pt x="2582" y="1987"/>
                  <a:pt x="2648" y="1921"/>
                </a:cubicBezTo>
                <a:cubicBezTo>
                  <a:pt x="2715" y="1856"/>
                  <a:pt x="2715" y="1749"/>
                  <a:pt x="2648" y="1684"/>
                </a:cubicBezTo>
                <a:cubicBezTo>
                  <a:pt x="2615" y="1651"/>
                  <a:pt x="2571" y="1634"/>
                  <a:pt x="2528" y="1634"/>
                </a:cubicBezTo>
                <a:close/>
                <a:moveTo>
                  <a:pt x="3314" y="1634"/>
                </a:moveTo>
                <a:cubicBezTo>
                  <a:pt x="3271" y="1634"/>
                  <a:pt x="3227" y="1651"/>
                  <a:pt x="3194" y="1684"/>
                </a:cubicBezTo>
                <a:cubicBezTo>
                  <a:pt x="3127" y="1749"/>
                  <a:pt x="3127" y="1856"/>
                  <a:pt x="3194" y="1921"/>
                </a:cubicBezTo>
                <a:cubicBezTo>
                  <a:pt x="3260" y="1987"/>
                  <a:pt x="3368" y="1987"/>
                  <a:pt x="3434" y="1921"/>
                </a:cubicBezTo>
                <a:cubicBezTo>
                  <a:pt x="3500" y="1856"/>
                  <a:pt x="3500" y="1749"/>
                  <a:pt x="3434" y="1684"/>
                </a:cubicBezTo>
                <a:cubicBezTo>
                  <a:pt x="3401" y="1651"/>
                  <a:pt x="3358" y="1634"/>
                  <a:pt x="3314" y="1634"/>
                </a:cubicBezTo>
                <a:close/>
                <a:moveTo>
                  <a:pt x="4101" y="1634"/>
                </a:moveTo>
                <a:cubicBezTo>
                  <a:pt x="4057" y="1634"/>
                  <a:pt x="4013" y="1651"/>
                  <a:pt x="3980" y="1684"/>
                </a:cubicBezTo>
                <a:cubicBezTo>
                  <a:pt x="3914" y="1749"/>
                  <a:pt x="3914" y="1856"/>
                  <a:pt x="3980" y="1921"/>
                </a:cubicBezTo>
                <a:cubicBezTo>
                  <a:pt x="4047" y="1987"/>
                  <a:pt x="4154" y="1987"/>
                  <a:pt x="4220" y="1921"/>
                </a:cubicBezTo>
                <a:cubicBezTo>
                  <a:pt x="4287" y="1856"/>
                  <a:pt x="4287" y="1749"/>
                  <a:pt x="4220" y="1684"/>
                </a:cubicBezTo>
                <a:cubicBezTo>
                  <a:pt x="4187" y="1651"/>
                  <a:pt x="4144" y="1634"/>
                  <a:pt x="4101" y="1634"/>
                </a:cubicBezTo>
                <a:close/>
                <a:moveTo>
                  <a:pt x="4886" y="1634"/>
                </a:moveTo>
                <a:cubicBezTo>
                  <a:pt x="4843" y="1634"/>
                  <a:pt x="4800" y="1651"/>
                  <a:pt x="4766" y="1684"/>
                </a:cubicBezTo>
                <a:cubicBezTo>
                  <a:pt x="4700" y="1749"/>
                  <a:pt x="4700" y="1856"/>
                  <a:pt x="4766" y="1921"/>
                </a:cubicBezTo>
                <a:cubicBezTo>
                  <a:pt x="4833" y="1987"/>
                  <a:pt x="4940" y="1987"/>
                  <a:pt x="5007" y="1921"/>
                </a:cubicBezTo>
                <a:cubicBezTo>
                  <a:pt x="5073" y="1856"/>
                  <a:pt x="5073" y="1749"/>
                  <a:pt x="5007" y="1684"/>
                </a:cubicBezTo>
                <a:cubicBezTo>
                  <a:pt x="4973" y="1651"/>
                  <a:pt x="4930" y="1634"/>
                  <a:pt x="4886" y="1634"/>
                </a:cubicBezTo>
                <a:close/>
                <a:moveTo>
                  <a:pt x="5672" y="1634"/>
                </a:moveTo>
                <a:cubicBezTo>
                  <a:pt x="5629" y="1634"/>
                  <a:pt x="5586" y="1651"/>
                  <a:pt x="5553" y="1684"/>
                </a:cubicBezTo>
                <a:cubicBezTo>
                  <a:pt x="5486" y="1749"/>
                  <a:pt x="5486" y="1856"/>
                  <a:pt x="5553" y="1921"/>
                </a:cubicBezTo>
                <a:cubicBezTo>
                  <a:pt x="5619" y="1987"/>
                  <a:pt x="5726" y="1987"/>
                  <a:pt x="5793" y="1921"/>
                </a:cubicBezTo>
                <a:cubicBezTo>
                  <a:pt x="5859" y="1856"/>
                  <a:pt x="5859" y="1749"/>
                  <a:pt x="5793" y="1684"/>
                </a:cubicBezTo>
                <a:cubicBezTo>
                  <a:pt x="5760" y="1651"/>
                  <a:pt x="5716" y="1634"/>
                  <a:pt x="5672" y="1634"/>
                </a:cubicBezTo>
                <a:close/>
                <a:moveTo>
                  <a:pt x="6459" y="1634"/>
                </a:moveTo>
                <a:cubicBezTo>
                  <a:pt x="6415" y="1634"/>
                  <a:pt x="6372" y="1651"/>
                  <a:pt x="6338" y="1684"/>
                </a:cubicBezTo>
                <a:cubicBezTo>
                  <a:pt x="6272" y="1749"/>
                  <a:pt x="6272" y="1856"/>
                  <a:pt x="6338" y="1921"/>
                </a:cubicBezTo>
                <a:cubicBezTo>
                  <a:pt x="6405" y="1987"/>
                  <a:pt x="6513" y="1987"/>
                  <a:pt x="6579" y="1921"/>
                </a:cubicBezTo>
                <a:cubicBezTo>
                  <a:pt x="6646" y="1856"/>
                  <a:pt x="6646" y="1749"/>
                  <a:pt x="6579" y="1684"/>
                </a:cubicBezTo>
                <a:cubicBezTo>
                  <a:pt x="6546" y="1651"/>
                  <a:pt x="6502" y="1634"/>
                  <a:pt x="6459" y="1634"/>
                </a:cubicBezTo>
                <a:close/>
                <a:moveTo>
                  <a:pt x="7245" y="1634"/>
                </a:moveTo>
                <a:cubicBezTo>
                  <a:pt x="7202" y="1634"/>
                  <a:pt x="7158" y="1651"/>
                  <a:pt x="7125" y="1684"/>
                </a:cubicBezTo>
                <a:cubicBezTo>
                  <a:pt x="7058" y="1749"/>
                  <a:pt x="7058" y="1856"/>
                  <a:pt x="7125" y="1921"/>
                </a:cubicBezTo>
                <a:cubicBezTo>
                  <a:pt x="7191" y="1987"/>
                  <a:pt x="7299" y="1987"/>
                  <a:pt x="7365" y="1921"/>
                </a:cubicBezTo>
                <a:cubicBezTo>
                  <a:pt x="7432" y="1856"/>
                  <a:pt x="7432" y="1749"/>
                  <a:pt x="7365" y="1684"/>
                </a:cubicBezTo>
                <a:cubicBezTo>
                  <a:pt x="7332" y="1651"/>
                  <a:pt x="7289" y="1634"/>
                  <a:pt x="7245" y="1634"/>
                </a:cubicBezTo>
                <a:close/>
                <a:moveTo>
                  <a:pt x="8031" y="1634"/>
                </a:moveTo>
                <a:cubicBezTo>
                  <a:pt x="7988" y="1634"/>
                  <a:pt x="7944" y="1651"/>
                  <a:pt x="7911" y="1684"/>
                </a:cubicBezTo>
                <a:cubicBezTo>
                  <a:pt x="7845" y="1749"/>
                  <a:pt x="7845" y="1856"/>
                  <a:pt x="7911" y="1921"/>
                </a:cubicBezTo>
                <a:cubicBezTo>
                  <a:pt x="7977" y="1987"/>
                  <a:pt x="8085" y="1987"/>
                  <a:pt x="8151" y="1921"/>
                </a:cubicBezTo>
                <a:cubicBezTo>
                  <a:pt x="8217" y="1856"/>
                  <a:pt x="8217" y="1749"/>
                  <a:pt x="8151" y="1684"/>
                </a:cubicBezTo>
                <a:cubicBezTo>
                  <a:pt x="8118" y="1651"/>
                  <a:pt x="8075" y="1634"/>
                  <a:pt x="8031" y="1634"/>
                </a:cubicBezTo>
                <a:close/>
                <a:moveTo>
                  <a:pt x="8818" y="1634"/>
                </a:moveTo>
                <a:cubicBezTo>
                  <a:pt x="8774" y="1634"/>
                  <a:pt x="8730" y="1651"/>
                  <a:pt x="8697" y="1684"/>
                </a:cubicBezTo>
                <a:cubicBezTo>
                  <a:pt x="8631" y="1749"/>
                  <a:pt x="8631" y="1856"/>
                  <a:pt x="8697" y="1921"/>
                </a:cubicBezTo>
                <a:cubicBezTo>
                  <a:pt x="8764" y="1987"/>
                  <a:pt x="8871" y="1987"/>
                  <a:pt x="8937" y="1921"/>
                </a:cubicBezTo>
                <a:cubicBezTo>
                  <a:pt x="9004" y="1856"/>
                  <a:pt x="9004" y="1749"/>
                  <a:pt x="8937" y="1684"/>
                </a:cubicBezTo>
                <a:cubicBezTo>
                  <a:pt x="8904" y="1651"/>
                  <a:pt x="8861" y="1634"/>
                  <a:pt x="8818" y="1634"/>
                </a:cubicBezTo>
                <a:close/>
                <a:moveTo>
                  <a:pt x="9603" y="1634"/>
                </a:moveTo>
                <a:cubicBezTo>
                  <a:pt x="9560" y="1634"/>
                  <a:pt x="9517" y="1651"/>
                  <a:pt x="9483" y="1684"/>
                </a:cubicBezTo>
                <a:cubicBezTo>
                  <a:pt x="9417" y="1749"/>
                  <a:pt x="9417" y="1856"/>
                  <a:pt x="9483" y="1921"/>
                </a:cubicBezTo>
                <a:cubicBezTo>
                  <a:pt x="9550" y="1987"/>
                  <a:pt x="9657" y="1987"/>
                  <a:pt x="9724" y="1921"/>
                </a:cubicBezTo>
                <a:cubicBezTo>
                  <a:pt x="9790" y="1856"/>
                  <a:pt x="9790" y="1749"/>
                  <a:pt x="9724" y="1684"/>
                </a:cubicBezTo>
                <a:cubicBezTo>
                  <a:pt x="9690" y="1651"/>
                  <a:pt x="9647" y="1634"/>
                  <a:pt x="9603" y="1634"/>
                </a:cubicBezTo>
                <a:close/>
                <a:moveTo>
                  <a:pt x="10390" y="1634"/>
                </a:moveTo>
                <a:cubicBezTo>
                  <a:pt x="10346" y="1634"/>
                  <a:pt x="10303" y="1651"/>
                  <a:pt x="10270" y="1684"/>
                </a:cubicBezTo>
                <a:cubicBezTo>
                  <a:pt x="10203" y="1749"/>
                  <a:pt x="10203" y="1856"/>
                  <a:pt x="10270" y="1921"/>
                </a:cubicBezTo>
                <a:cubicBezTo>
                  <a:pt x="10336" y="1987"/>
                  <a:pt x="10444" y="1987"/>
                  <a:pt x="10510" y="1921"/>
                </a:cubicBezTo>
                <a:cubicBezTo>
                  <a:pt x="10576" y="1856"/>
                  <a:pt x="10576" y="1749"/>
                  <a:pt x="10510" y="1684"/>
                </a:cubicBezTo>
                <a:cubicBezTo>
                  <a:pt x="10477" y="1651"/>
                  <a:pt x="10433" y="1634"/>
                  <a:pt x="10390" y="1634"/>
                </a:cubicBezTo>
                <a:close/>
                <a:moveTo>
                  <a:pt x="11176" y="1634"/>
                </a:moveTo>
                <a:cubicBezTo>
                  <a:pt x="11132" y="1634"/>
                  <a:pt x="11089" y="1651"/>
                  <a:pt x="11055" y="1684"/>
                </a:cubicBezTo>
                <a:cubicBezTo>
                  <a:pt x="10989" y="1749"/>
                  <a:pt x="10989" y="1856"/>
                  <a:pt x="11055" y="1921"/>
                </a:cubicBezTo>
                <a:cubicBezTo>
                  <a:pt x="11122" y="1987"/>
                  <a:pt x="11230" y="1987"/>
                  <a:pt x="11296" y="1921"/>
                </a:cubicBezTo>
                <a:cubicBezTo>
                  <a:pt x="11363" y="1856"/>
                  <a:pt x="11363" y="1749"/>
                  <a:pt x="11296" y="1684"/>
                </a:cubicBezTo>
                <a:cubicBezTo>
                  <a:pt x="11263" y="1651"/>
                  <a:pt x="11219" y="1634"/>
                  <a:pt x="11176" y="1634"/>
                </a:cubicBezTo>
                <a:close/>
                <a:moveTo>
                  <a:pt x="11962" y="1634"/>
                </a:moveTo>
                <a:cubicBezTo>
                  <a:pt x="11919" y="1634"/>
                  <a:pt x="11875" y="1651"/>
                  <a:pt x="11842" y="1684"/>
                </a:cubicBezTo>
                <a:cubicBezTo>
                  <a:pt x="11775" y="1749"/>
                  <a:pt x="11775" y="1856"/>
                  <a:pt x="11842" y="1921"/>
                </a:cubicBezTo>
                <a:cubicBezTo>
                  <a:pt x="11908" y="1987"/>
                  <a:pt x="12016" y="1987"/>
                  <a:pt x="12083" y="1921"/>
                </a:cubicBezTo>
                <a:cubicBezTo>
                  <a:pt x="12149" y="1856"/>
                  <a:pt x="12149" y="1749"/>
                  <a:pt x="12083" y="1684"/>
                </a:cubicBezTo>
                <a:cubicBezTo>
                  <a:pt x="12049" y="1651"/>
                  <a:pt x="12006" y="1634"/>
                  <a:pt x="11962" y="1634"/>
                </a:cubicBezTo>
                <a:close/>
                <a:moveTo>
                  <a:pt x="12748" y="1634"/>
                </a:moveTo>
                <a:cubicBezTo>
                  <a:pt x="12705" y="1634"/>
                  <a:pt x="12661" y="1651"/>
                  <a:pt x="12628" y="1684"/>
                </a:cubicBezTo>
                <a:cubicBezTo>
                  <a:pt x="12562" y="1749"/>
                  <a:pt x="12562" y="1856"/>
                  <a:pt x="12628" y="1921"/>
                </a:cubicBezTo>
                <a:cubicBezTo>
                  <a:pt x="12694" y="1987"/>
                  <a:pt x="12802" y="1987"/>
                  <a:pt x="12868" y="1921"/>
                </a:cubicBezTo>
                <a:cubicBezTo>
                  <a:pt x="12935" y="1856"/>
                  <a:pt x="12935" y="1749"/>
                  <a:pt x="12868" y="1684"/>
                </a:cubicBezTo>
                <a:cubicBezTo>
                  <a:pt x="12835" y="1651"/>
                  <a:pt x="12792" y="1634"/>
                  <a:pt x="12748" y="1634"/>
                </a:cubicBezTo>
                <a:close/>
                <a:moveTo>
                  <a:pt x="13535" y="1634"/>
                </a:moveTo>
                <a:cubicBezTo>
                  <a:pt x="13491" y="1634"/>
                  <a:pt x="13447" y="1651"/>
                  <a:pt x="13414" y="1684"/>
                </a:cubicBezTo>
                <a:cubicBezTo>
                  <a:pt x="13348" y="1749"/>
                  <a:pt x="13348" y="1856"/>
                  <a:pt x="13414" y="1921"/>
                </a:cubicBezTo>
                <a:cubicBezTo>
                  <a:pt x="13481" y="1987"/>
                  <a:pt x="13588" y="1987"/>
                  <a:pt x="13654" y="1921"/>
                </a:cubicBezTo>
                <a:cubicBezTo>
                  <a:pt x="13721" y="1856"/>
                  <a:pt x="13721" y="1749"/>
                  <a:pt x="13654" y="1684"/>
                </a:cubicBezTo>
                <a:cubicBezTo>
                  <a:pt x="13621" y="1651"/>
                  <a:pt x="13578" y="1634"/>
                  <a:pt x="13535" y="1634"/>
                </a:cubicBezTo>
                <a:close/>
                <a:moveTo>
                  <a:pt x="14320" y="1634"/>
                </a:moveTo>
                <a:cubicBezTo>
                  <a:pt x="14277" y="1634"/>
                  <a:pt x="14234" y="1651"/>
                  <a:pt x="14201" y="1684"/>
                </a:cubicBezTo>
                <a:cubicBezTo>
                  <a:pt x="14134" y="1749"/>
                  <a:pt x="14134" y="1856"/>
                  <a:pt x="14201" y="1921"/>
                </a:cubicBezTo>
                <a:cubicBezTo>
                  <a:pt x="14267" y="1987"/>
                  <a:pt x="14374" y="1987"/>
                  <a:pt x="14441" y="1921"/>
                </a:cubicBezTo>
                <a:cubicBezTo>
                  <a:pt x="14507" y="1856"/>
                  <a:pt x="14507" y="1749"/>
                  <a:pt x="14441" y="1684"/>
                </a:cubicBezTo>
                <a:cubicBezTo>
                  <a:pt x="14408" y="1651"/>
                  <a:pt x="14364" y="1634"/>
                  <a:pt x="14320" y="1634"/>
                </a:cubicBezTo>
                <a:close/>
                <a:moveTo>
                  <a:pt x="15107" y="1634"/>
                </a:moveTo>
                <a:cubicBezTo>
                  <a:pt x="15063" y="1634"/>
                  <a:pt x="15019" y="1651"/>
                  <a:pt x="14986" y="1684"/>
                </a:cubicBezTo>
                <a:cubicBezTo>
                  <a:pt x="14920" y="1749"/>
                  <a:pt x="14920" y="1856"/>
                  <a:pt x="14986" y="1921"/>
                </a:cubicBezTo>
                <a:cubicBezTo>
                  <a:pt x="15053" y="1987"/>
                  <a:pt x="15161" y="1987"/>
                  <a:pt x="15227" y="1921"/>
                </a:cubicBezTo>
                <a:cubicBezTo>
                  <a:pt x="15293" y="1856"/>
                  <a:pt x="15293" y="1749"/>
                  <a:pt x="15227" y="1684"/>
                </a:cubicBezTo>
                <a:cubicBezTo>
                  <a:pt x="15194" y="1651"/>
                  <a:pt x="15150" y="1634"/>
                  <a:pt x="15107" y="1634"/>
                </a:cubicBezTo>
                <a:close/>
                <a:moveTo>
                  <a:pt x="15893" y="1634"/>
                </a:moveTo>
                <a:cubicBezTo>
                  <a:pt x="15849" y="1634"/>
                  <a:pt x="15806" y="1651"/>
                  <a:pt x="15772" y="1684"/>
                </a:cubicBezTo>
                <a:cubicBezTo>
                  <a:pt x="15706" y="1749"/>
                  <a:pt x="15706" y="1856"/>
                  <a:pt x="15772" y="1921"/>
                </a:cubicBezTo>
                <a:cubicBezTo>
                  <a:pt x="15839" y="1987"/>
                  <a:pt x="15947" y="1987"/>
                  <a:pt x="16013" y="1921"/>
                </a:cubicBezTo>
                <a:cubicBezTo>
                  <a:pt x="16080" y="1856"/>
                  <a:pt x="16080" y="1749"/>
                  <a:pt x="16013" y="1684"/>
                </a:cubicBezTo>
                <a:cubicBezTo>
                  <a:pt x="15980" y="1651"/>
                  <a:pt x="15936" y="1634"/>
                  <a:pt x="15893" y="1634"/>
                </a:cubicBezTo>
                <a:close/>
                <a:moveTo>
                  <a:pt x="16679" y="1634"/>
                </a:moveTo>
                <a:cubicBezTo>
                  <a:pt x="16636" y="1634"/>
                  <a:pt x="16592" y="1651"/>
                  <a:pt x="16559" y="1684"/>
                </a:cubicBezTo>
                <a:cubicBezTo>
                  <a:pt x="16492" y="1749"/>
                  <a:pt x="16492" y="1856"/>
                  <a:pt x="16559" y="1921"/>
                </a:cubicBezTo>
                <a:cubicBezTo>
                  <a:pt x="16625" y="1987"/>
                  <a:pt x="16733" y="1987"/>
                  <a:pt x="16800" y="1921"/>
                </a:cubicBezTo>
                <a:cubicBezTo>
                  <a:pt x="16866" y="1856"/>
                  <a:pt x="16866" y="1749"/>
                  <a:pt x="16800" y="1684"/>
                </a:cubicBezTo>
                <a:cubicBezTo>
                  <a:pt x="16766" y="1651"/>
                  <a:pt x="16723" y="1634"/>
                  <a:pt x="16679" y="1634"/>
                </a:cubicBezTo>
                <a:close/>
                <a:moveTo>
                  <a:pt x="17465" y="1634"/>
                </a:moveTo>
                <a:cubicBezTo>
                  <a:pt x="17422" y="1634"/>
                  <a:pt x="17378" y="1651"/>
                  <a:pt x="17345" y="1684"/>
                </a:cubicBezTo>
                <a:cubicBezTo>
                  <a:pt x="17279" y="1749"/>
                  <a:pt x="17279" y="1856"/>
                  <a:pt x="17345" y="1921"/>
                </a:cubicBezTo>
                <a:cubicBezTo>
                  <a:pt x="17411" y="1987"/>
                  <a:pt x="17519" y="1987"/>
                  <a:pt x="17585" y="1921"/>
                </a:cubicBezTo>
                <a:cubicBezTo>
                  <a:pt x="17652" y="1856"/>
                  <a:pt x="17652" y="1749"/>
                  <a:pt x="17585" y="1684"/>
                </a:cubicBezTo>
                <a:cubicBezTo>
                  <a:pt x="17552" y="1651"/>
                  <a:pt x="17509" y="1634"/>
                  <a:pt x="17465" y="1634"/>
                </a:cubicBezTo>
                <a:close/>
                <a:moveTo>
                  <a:pt x="18252" y="1634"/>
                </a:moveTo>
                <a:cubicBezTo>
                  <a:pt x="18208" y="1634"/>
                  <a:pt x="18165" y="1651"/>
                  <a:pt x="18131" y="1684"/>
                </a:cubicBezTo>
                <a:cubicBezTo>
                  <a:pt x="18065" y="1749"/>
                  <a:pt x="18065" y="1856"/>
                  <a:pt x="18131" y="1921"/>
                </a:cubicBezTo>
                <a:cubicBezTo>
                  <a:pt x="18198" y="1987"/>
                  <a:pt x="18305" y="1987"/>
                  <a:pt x="18371" y="1921"/>
                </a:cubicBezTo>
                <a:cubicBezTo>
                  <a:pt x="18438" y="1856"/>
                  <a:pt x="18438" y="1749"/>
                  <a:pt x="18371" y="1684"/>
                </a:cubicBezTo>
                <a:cubicBezTo>
                  <a:pt x="18338" y="1651"/>
                  <a:pt x="18295" y="1634"/>
                  <a:pt x="18252" y="1634"/>
                </a:cubicBezTo>
                <a:close/>
                <a:moveTo>
                  <a:pt x="19037" y="1634"/>
                </a:moveTo>
                <a:cubicBezTo>
                  <a:pt x="18994" y="1634"/>
                  <a:pt x="18951" y="1651"/>
                  <a:pt x="18918" y="1684"/>
                </a:cubicBezTo>
                <a:cubicBezTo>
                  <a:pt x="18851" y="1749"/>
                  <a:pt x="18851" y="1856"/>
                  <a:pt x="18918" y="1921"/>
                </a:cubicBezTo>
                <a:cubicBezTo>
                  <a:pt x="18984" y="1987"/>
                  <a:pt x="19091" y="1987"/>
                  <a:pt x="19158" y="1921"/>
                </a:cubicBezTo>
                <a:cubicBezTo>
                  <a:pt x="19224" y="1856"/>
                  <a:pt x="19224" y="1749"/>
                  <a:pt x="19158" y="1684"/>
                </a:cubicBezTo>
                <a:cubicBezTo>
                  <a:pt x="19125" y="1651"/>
                  <a:pt x="19081" y="1634"/>
                  <a:pt x="19037" y="1634"/>
                </a:cubicBezTo>
                <a:close/>
                <a:moveTo>
                  <a:pt x="19824" y="1634"/>
                </a:moveTo>
                <a:cubicBezTo>
                  <a:pt x="19780" y="1634"/>
                  <a:pt x="19736" y="1651"/>
                  <a:pt x="19703" y="1684"/>
                </a:cubicBezTo>
                <a:cubicBezTo>
                  <a:pt x="19637" y="1749"/>
                  <a:pt x="19637" y="1856"/>
                  <a:pt x="19703" y="1921"/>
                </a:cubicBezTo>
                <a:cubicBezTo>
                  <a:pt x="19770" y="1987"/>
                  <a:pt x="19878" y="1987"/>
                  <a:pt x="19944" y="1921"/>
                </a:cubicBezTo>
                <a:cubicBezTo>
                  <a:pt x="20010" y="1856"/>
                  <a:pt x="20010" y="1749"/>
                  <a:pt x="19944" y="1684"/>
                </a:cubicBezTo>
                <a:cubicBezTo>
                  <a:pt x="19911" y="1651"/>
                  <a:pt x="19867" y="1634"/>
                  <a:pt x="19824" y="1634"/>
                </a:cubicBezTo>
                <a:close/>
                <a:moveTo>
                  <a:pt x="20610" y="1634"/>
                </a:moveTo>
                <a:cubicBezTo>
                  <a:pt x="20566" y="1634"/>
                  <a:pt x="20523" y="1651"/>
                  <a:pt x="20490" y="1684"/>
                </a:cubicBezTo>
                <a:cubicBezTo>
                  <a:pt x="20423" y="1749"/>
                  <a:pt x="20423" y="1856"/>
                  <a:pt x="20490" y="1921"/>
                </a:cubicBezTo>
                <a:cubicBezTo>
                  <a:pt x="20556" y="1987"/>
                  <a:pt x="20664" y="1987"/>
                  <a:pt x="20730" y="1921"/>
                </a:cubicBezTo>
                <a:cubicBezTo>
                  <a:pt x="20797" y="1856"/>
                  <a:pt x="20797" y="1749"/>
                  <a:pt x="20730" y="1684"/>
                </a:cubicBezTo>
                <a:cubicBezTo>
                  <a:pt x="20697" y="1651"/>
                  <a:pt x="20653" y="1634"/>
                  <a:pt x="20610" y="1634"/>
                </a:cubicBezTo>
                <a:close/>
                <a:moveTo>
                  <a:pt x="21396" y="1634"/>
                </a:moveTo>
                <a:cubicBezTo>
                  <a:pt x="21353" y="1634"/>
                  <a:pt x="21309" y="1651"/>
                  <a:pt x="21276" y="1684"/>
                </a:cubicBezTo>
                <a:cubicBezTo>
                  <a:pt x="21209" y="1749"/>
                  <a:pt x="21209" y="1856"/>
                  <a:pt x="21276" y="1921"/>
                </a:cubicBezTo>
                <a:cubicBezTo>
                  <a:pt x="21342" y="1987"/>
                  <a:pt x="21450" y="1987"/>
                  <a:pt x="21517" y="1921"/>
                </a:cubicBezTo>
                <a:cubicBezTo>
                  <a:pt x="21583" y="1856"/>
                  <a:pt x="21583" y="1749"/>
                  <a:pt x="21517" y="1684"/>
                </a:cubicBezTo>
                <a:cubicBezTo>
                  <a:pt x="21483" y="1651"/>
                  <a:pt x="21440" y="1634"/>
                  <a:pt x="21396" y="1634"/>
                </a:cubicBezTo>
                <a:close/>
                <a:moveTo>
                  <a:pt x="169" y="2451"/>
                </a:moveTo>
                <a:cubicBezTo>
                  <a:pt x="126" y="2451"/>
                  <a:pt x="83" y="2468"/>
                  <a:pt x="49" y="2501"/>
                </a:cubicBezTo>
                <a:cubicBezTo>
                  <a:pt x="-17" y="2566"/>
                  <a:pt x="-17" y="2673"/>
                  <a:pt x="49" y="2738"/>
                </a:cubicBezTo>
                <a:cubicBezTo>
                  <a:pt x="116" y="2804"/>
                  <a:pt x="223" y="2804"/>
                  <a:pt x="290" y="2738"/>
                </a:cubicBezTo>
                <a:cubicBezTo>
                  <a:pt x="356" y="2673"/>
                  <a:pt x="356" y="2566"/>
                  <a:pt x="290" y="2501"/>
                </a:cubicBezTo>
                <a:cubicBezTo>
                  <a:pt x="256" y="2468"/>
                  <a:pt x="213" y="2451"/>
                  <a:pt x="169" y="2451"/>
                </a:cubicBezTo>
                <a:close/>
                <a:moveTo>
                  <a:pt x="955" y="2451"/>
                </a:moveTo>
                <a:cubicBezTo>
                  <a:pt x="912" y="2451"/>
                  <a:pt x="869" y="2468"/>
                  <a:pt x="836" y="2501"/>
                </a:cubicBezTo>
                <a:cubicBezTo>
                  <a:pt x="769" y="2566"/>
                  <a:pt x="769" y="2673"/>
                  <a:pt x="836" y="2738"/>
                </a:cubicBezTo>
                <a:cubicBezTo>
                  <a:pt x="902" y="2804"/>
                  <a:pt x="1009" y="2804"/>
                  <a:pt x="1076" y="2738"/>
                </a:cubicBezTo>
                <a:cubicBezTo>
                  <a:pt x="1142" y="2673"/>
                  <a:pt x="1142" y="2566"/>
                  <a:pt x="1076" y="2501"/>
                </a:cubicBezTo>
                <a:cubicBezTo>
                  <a:pt x="1043" y="2468"/>
                  <a:pt x="999" y="2451"/>
                  <a:pt x="955" y="2451"/>
                </a:cubicBezTo>
                <a:close/>
                <a:moveTo>
                  <a:pt x="1742" y="2451"/>
                </a:moveTo>
                <a:cubicBezTo>
                  <a:pt x="1698" y="2451"/>
                  <a:pt x="1654" y="2468"/>
                  <a:pt x="1621" y="2501"/>
                </a:cubicBezTo>
                <a:cubicBezTo>
                  <a:pt x="1555" y="2566"/>
                  <a:pt x="1555" y="2673"/>
                  <a:pt x="1621" y="2738"/>
                </a:cubicBezTo>
                <a:cubicBezTo>
                  <a:pt x="1688" y="2804"/>
                  <a:pt x="1796" y="2804"/>
                  <a:pt x="1862" y="2738"/>
                </a:cubicBezTo>
                <a:cubicBezTo>
                  <a:pt x="1928" y="2673"/>
                  <a:pt x="1928" y="2566"/>
                  <a:pt x="1862" y="2501"/>
                </a:cubicBezTo>
                <a:cubicBezTo>
                  <a:pt x="1829" y="2468"/>
                  <a:pt x="1785" y="2451"/>
                  <a:pt x="1742" y="2451"/>
                </a:cubicBezTo>
                <a:close/>
                <a:moveTo>
                  <a:pt x="2528" y="2451"/>
                </a:moveTo>
                <a:cubicBezTo>
                  <a:pt x="2484" y="2451"/>
                  <a:pt x="2441" y="2468"/>
                  <a:pt x="2408" y="2501"/>
                </a:cubicBezTo>
                <a:cubicBezTo>
                  <a:pt x="2341" y="2566"/>
                  <a:pt x="2341" y="2673"/>
                  <a:pt x="2408" y="2738"/>
                </a:cubicBezTo>
                <a:cubicBezTo>
                  <a:pt x="2474" y="2804"/>
                  <a:pt x="2582" y="2804"/>
                  <a:pt x="2648" y="2738"/>
                </a:cubicBezTo>
                <a:cubicBezTo>
                  <a:pt x="2715" y="2673"/>
                  <a:pt x="2715" y="2566"/>
                  <a:pt x="2648" y="2501"/>
                </a:cubicBezTo>
                <a:cubicBezTo>
                  <a:pt x="2615" y="2468"/>
                  <a:pt x="2571" y="2451"/>
                  <a:pt x="2528" y="2451"/>
                </a:cubicBezTo>
                <a:close/>
                <a:moveTo>
                  <a:pt x="3314" y="2451"/>
                </a:moveTo>
                <a:cubicBezTo>
                  <a:pt x="3271" y="2451"/>
                  <a:pt x="3227" y="2468"/>
                  <a:pt x="3194" y="2501"/>
                </a:cubicBezTo>
                <a:cubicBezTo>
                  <a:pt x="3127" y="2566"/>
                  <a:pt x="3127" y="2673"/>
                  <a:pt x="3194" y="2738"/>
                </a:cubicBezTo>
                <a:cubicBezTo>
                  <a:pt x="3260" y="2804"/>
                  <a:pt x="3368" y="2804"/>
                  <a:pt x="3434" y="2738"/>
                </a:cubicBezTo>
                <a:cubicBezTo>
                  <a:pt x="3500" y="2673"/>
                  <a:pt x="3500" y="2566"/>
                  <a:pt x="3434" y="2501"/>
                </a:cubicBezTo>
                <a:cubicBezTo>
                  <a:pt x="3401" y="2468"/>
                  <a:pt x="3358" y="2451"/>
                  <a:pt x="3314" y="2451"/>
                </a:cubicBezTo>
                <a:close/>
                <a:moveTo>
                  <a:pt x="4101" y="2451"/>
                </a:moveTo>
                <a:cubicBezTo>
                  <a:pt x="4057" y="2451"/>
                  <a:pt x="4013" y="2468"/>
                  <a:pt x="3980" y="2501"/>
                </a:cubicBezTo>
                <a:cubicBezTo>
                  <a:pt x="3914" y="2566"/>
                  <a:pt x="3914" y="2673"/>
                  <a:pt x="3980" y="2738"/>
                </a:cubicBezTo>
                <a:cubicBezTo>
                  <a:pt x="4047" y="2804"/>
                  <a:pt x="4154" y="2804"/>
                  <a:pt x="4220" y="2738"/>
                </a:cubicBezTo>
                <a:cubicBezTo>
                  <a:pt x="4287" y="2673"/>
                  <a:pt x="4287" y="2566"/>
                  <a:pt x="4220" y="2501"/>
                </a:cubicBezTo>
                <a:cubicBezTo>
                  <a:pt x="4187" y="2468"/>
                  <a:pt x="4144" y="2451"/>
                  <a:pt x="4101" y="2451"/>
                </a:cubicBezTo>
                <a:close/>
                <a:moveTo>
                  <a:pt x="4886" y="2451"/>
                </a:moveTo>
                <a:cubicBezTo>
                  <a:pt x="4843" y="2451"/>
                  <a:pt x="4800" y="2468"/>
                  <a:pt x="4766" y="2501"/>
                </a:cubicBezTo>
                <a:cubicBezTo>
                  <a:pt x="4700" y="2566"/>
                  <a:pt x="4700" y="2673"/>
                  <a:pt x="4766" y="2738"/>
                </a:cubicBezTo>
                <a:cubicBezTo>
                  <a:pt x="4833" y="2804"/>
                  <a:pt x="4940" y="2804"/>
                  <a:pt x="5007" y="2738"/>
                </a:cubicBezTo>
                <a:cubicBezTo>
                  <a:pt x="5073" y="2673"/>
                  <a:pt x="5073" y="2566"/>
                  <a:pt x="5007" y="2501"/>
                </a:cubicBezTo>
                <a:cubicBezTo>
                  <a:pt x="4973" y="2468"/>
                  <a:pt x="4930" y="2451"/>
                  <a:pt x="4886" y="2451"/>
                </a:cubicBezTo>
                <a:close/>
                <a:moveTo>
                  <a:pt x="5672" y="2451"/>
                </a:moveTo>
                <a:cubicBezTo>
                  <a:pt x="5629" y="2451"/>
                  <a:pt x="5586" y="2468"/>
                  <a:pt x="5553" y="2501"/>
                </a:cubicBezTo>
                <a:cubicBezTo>
                  <a:pt x="5486" y="2566"/>
                  <a:pt x="5486" y="2673"/>
                  <a:pt x="5553" y="2738"/>
                </a:cubicBezTo>
                <a:cubicBezTo>
                  <a:pt x="5619" y="2804"/>
                  <a:pt x="5726" y="2804"/>
                  <a:pt x="5793" y="2738"/>
                </a:cubicBezTo>
                <a:cubicBezTo>
                  <a:pt x="5859" y="2673"/>
                  <a:pt x="5859" y="2566"/>
                  <a:pt x="5793" y="2501"/>
                </a:cubicBezTo>
                <a:cubicBezTo>
                  <a:pt x="5760" y="2468"/>
                  <a:pt x="5716" y="2451"/>
                  <a:pt x="5672" y="2451"/>
                </a:cubicBezTo>
                <a:close/>
                <a:moveTo>
                  <a:pt x="6459" y="2451"/>
                </a:moveTo>
                <a:cubicBezTo>
                  <a:pt x="6415" y="2451"/>
                  <a:pt x="6372" y="2468"/>
                  <a:pt x="6338" y="2501"/>
                </a:cubicBezTo>
                <a:cubicBezTo>
                  <a:pt x="6272" y="2566"/>
                  <a:pt x="6272" y="2673"/>
                  <a:pt x="6338" y="2738"/>
                </a:cubicBezTo>
                <a:cubicBezTo>
                  <a:pt x="6405" y="2804"/>
                  <a:pt x="6513" y="2804"/>
                  <a:pt x="6579" y="2738"/>
                </a:cubicBezTo>
                <a:cubicBezTo>
                  <a:pt x="6646" y="2673"/>
                  <a:pt x="6646" y="2566"/>
                  <a:pt x="6579" y="2501"/>
                </a:cubicBezTo>
                <a:cubicBezTo>
                  <a:pt x="6546" y="2468"/>
                  <a:pt x="6502" y="2451"/>
                  <a:pt x="6459" y="2451"/>
                </a:cubicBezTo>
                <a:close/>
                <a:moveTo>
                  <a:pt x="7245" y="2451"/>
                </a:moveTo>
                <a:cubicBezTo>
                  <a:pt x="7202" y="2451"/>
                  <a:pt x="7158" y="2468"/>
                  <a:pt x="7125" y="2501"/>
                </a:cubicBezTo>
                <a:cubicBezTo>
                  <a:pt x="7058" y="2566"/>
                  <a:pt x="7058" y="2673"/>
                  <a:pt x="7125" y="2738"/>
                </a:cubicBezTo>
                <a:cubicBezTo>
                  <a:pt x="7191" y="2804"/>
                  <a:pt x="7299" y="2804"/>
                  <a:pt x="7365" y="2738"/>
                </a:cubicBezTo>
                <a:cubicBezTo>
                  <a:pt x="7432" y="2673"/>
                  <a:pt x="7432" y="2566"/>
                  <a:pt x="7365" y="2501"/>
                </a:cubicBezTo>
                <a:cubicBezTo>
                  <a:pt x="7332" y="2468"/>
                  <a:pt x="7289" y="2451"/>
                  <a:pt x="7245" y="2451"/>
                </a:cubicBezTo>
                <a:close/>
                <a:moveTo>
                  <a:pt x="8031" y="2451"/>
                </a:moveTo>
                <a:cubicBezTo>
                  <a:pt x="7988" y="2451"/>
                  <a:pt x="7944" y="2468"/>
                  <a:pt x="7911" y="2501"/>
                </a:cubicBezTo>
                <a:cubicBezTo>
                  <a:pt x="7845" y="2566"/>
                  <a:pt x="7845" y="2673"/>
                  <a:pt x="7911" y="2738"/>
                </a:cubicBezTo>
                <a:cubicBezTo>
                  <a:pt x="7977" y="2804"/>
                  <a:pt x="8085" y="2804"/>
                  <a:pt x="8151" y="2738"/>
                </a:cubicBezTo>
                <a:cubicBezTo>
                  <a:pt x="8217" y="2673"/>
                  <a:pt x="8217" y="2566"/>
                  <a:pt x="8151" y="2501"/>
                </a:cubicBezTo>
                <a:cubicBezTo>
                  <a:pt x="8118" y="2468"/>
                  <a:pt x="8075" y="2451"/>
                  <a:pt x="8031" y="2451"/>
                </a:cubicBezTo>
                <a:close/>
                <a:moveTo>
                  <a:pt x="8818" y="2451"/>
                </a:moveTo>
                <a:cubicBezTo>
                  <a:pt x="8774" y="2451"/>
                  <a:pt x="8730" y="2468"/>
                  <a:pt x="8697" y="2501"/>
                </a:cubicBezTo>
                <a:cubicBezTo>
                  <a:pt x="8631" y="2566"/>
                  <a:pt x="8631" y="2673"/>
                  <a:pt x="8697" y="2738"/>
                </a:cubicBezTo>
                <a:cubicBezTo>
                  <a:pt x="8764" y="2804"/>
                  <a:pt x="8871" y="2804"/>
                  <a:pt x="8937" y="2738"/>
                </a:cubicBezTo>
                <a:cubicBezTo>
                  <a:pt x="9004" y="2673"/>
                  <a:pt x="9004" y="2566"/>
                  <a:pt x="8937" y="2501"/>
                </a:cubicBezTo>
                <a:cubicBezTo>
                  <a:pt x="8904" y="2468"/>
                  <a:pt x="8861" y="2451"/>
                  <a:pt x="8818" y="2451"/>
                </a:cubicBezTo>
                <a:close/>
                <a:moveTo>
                  <a:pt x="9603" y="2451"/>
                </a:moveTo>
                <a:cubicBezTo>
                  <a:pt x="9560" y="2451"/>
                  <a:pt x="9517" y="2468"/>
                  <a:pt x="9483" y="2501"/>
                </a:cubicBezTo>
                <a:cubicBezTo>
                  <a:pt x="9417" y="2566"/>
                  <a:pt x="9417" y="2673"/>
                  <a:pt x="9483" y="2738"/>
                </a:cubicBezTo>
                <a:cubicBezTo>
                  <a:pt x="9550" y="2804"/>
                  <a:pt x="9657" y="2804"/>
                  <a:pt x="9724" y="2738"/>
                </a:cubicBezTo>
                <a:cubicBezTo>
                  <a:pt x="9790" y="2673"/>
                  <a:pt x="9790" y="2566"/>
                  <a:pt x="9724" y="2501"/>
                </a:cubicBezTo>
                <a:cubicBezTo>
                  <a:pt x="9690" y="2468"/>
                  <a:pt x="9647" y="2451"/>
                  <a:pt x="9603" y="2451"/>
                </a:cubicBezTo>
                <a:close/>
                <a:moveTo>
                  <a:pt x="10390" y="2451"/>
                </a:moveTo>
                <a:cubicBezTo>
                  <a:pt x="10346" y="2451"/>
                  <a:pt x="10303" y="2468"/>
                  <a:pt x="10270" y="2501"/>
                </a:cubicBezTo>
                <a:cubicBezTo>
                  <a:pt x="10203" y="2566"/>
                  <a:pt x="10203" y="2673"/>
                  <a:pt x="10270" y="2738"/>
                </a:cubicBezTo>
                <a:cubicBezTo>
                  <a:pt x="10336" y="2804"/>
                  <a:pt x="10444" y="2804"/>
                  <a:pt x="10510" y="2738"/>
                </a:cubicBezTo>
                <a:cubicBezTo>
                  <a:pt x="10576" y="2673"/>
                  <a:pt x="10576" y="2566"/>
                  <a:pt x="10510" y="2501"/>
                </a:cubicBezTo>
                <a:cubicBezTo>
                  <a:pt x="10477" y="2468"/>
                  <a:pt x="10433" y="2451"/>
                  <a:pt x="10390" y="2451"/>
                </a:cubicBezTo>
                <a:close/>
                <a:moveTo>
                  <a:pt x="11176" y="2451"/>
                </a:moveTo>
                <a:cubicBezTo>
                  <a:pt x="11132" y="2451"/>
                  <a:pt x="11089" y="2468"/>
                  <a:pt x="11055" y="2501"/>
                </a:cubicBezTo>
                <a:cubicBezTo>
                  <a:pt x="10989" y="2566"/>
                  <a:pt x="10989" y="2673"/>
                  <a:pt x="11055" y="2738"/>
                </a:cubicBezTo>
                <a:cubicBezTo>
                  <a:pt x="11122" y="2804"/>
                  <a:pt x="11230" y="2804"/>
                  <a:pt x="11296" y="2738"/>
                </a:cubicBezTo>
                <a:cubicBezTo>
                  <a:pt x="11363" y="2673"/>
                  <a:pt x="11363" y="2566"/>
                  <a:pt x="11296" y="2501"/>
                </a:cubicBezTo>
                <a:cubicBezTo>
                  <a:pt x="11263" y="2468"/>
                  <a:pt x="11219" y="2451"/>
                  <a:pt x="11176" y="2451"/>
                </a:cubicBezTo>
                <a:close/>
                <a:moveTo>
                  <a:pt x="11962" y="2451"/>
                </a:moveTo>
                <a:cubicBezTo>
                  <a:pt x="11919" y="2451"/>
                  <a:pt x="11875" y="2468"/>
                  <a:pt x="11842" y="2501"/>
                </a:cubicBezTo>
                <a:cubicBezTo>
                  <a:pt x="11775" y="2566"/>
                  <a:pt x="11775" y="2673"/>
                  <a:pt x="11842" y="2738"/>
                </a:cubicBezTo>
                <a:cubicBezTo>
                  <a:pt x="11908" y="2804"/>
                  <a:pt x="12016" y="2804"/>
                  <a:pt x="12083" y="2738"/>
                </a:cubicBezTo>
                <a:cubicBezTo>
                  <a:pt x="12149" y="2673"/>
                  <a:pt x="12149" y="2566"/>
                  <a:pt x="12083" y="2501"/>
                </a:cubicBezTo>
                <a:cubicBezTo>
                  <a:pt x="12049" y="2468"/>
                  <a:pt x="12006" y="2451"/>
                  <a:pt x="11962" y="2451"/>
                </a:cubicBezTo>
                <a:close/>
                <a:moveTo>
                  <a:pt x="12748" y="2451"/>
                </a:moveTo>
                <a:cubicBezTo>
                  <a:pt x="12705" y="2451"/>
                  <a:pt x="12661" y="2468"/>
                  <a:pt x="12628" y="2501"/>
                </a:cubicBezTo>
                <a:cubicBezTo>
                  <a:pt x="12562" y="2566"/>
                  <a:pt x="12562" y="2673"/>
                  <a:pt x="12628" y="2738"/>
                </a:cubicBezTo>
                <a:cubicBezTo>
                  <a:pt x="12694" y="2804"/>
                  <a:pt x="12802" y="2804"/>
                  <a:pt x="12868" y="2738"/>
                </a:cubicBezTo>
                <a:cubicBezTo>
                  <a:pt x="12935" y="2673"/>
                  <a:pt x="12935" y="2566"/>
                  <a:pt x="12868" y="2501"/>
                </a:cubicBezTo>
                <a:cubicBezTo>
                  <a:pt x="12835" y="2468"/>
                  <a:pt x="12792" y="2451"/>
                  <a:pt x="12748" y="2451"/>
                </a:cubicBezTo>
                <a:close/>
                <a:moveTo>
                  <a:pt x="13535" y="2451"/>
                </a:moveTo>
                <a:cubicBezTo>
                  <a:pt x="13491" y="2451"/>
                  <a:pt x="13447" y="2468"/>
                  <a:pt x="13414" y="2501"/>
                </a:cubicBezTo>
                <a:cubicBezTo>
                  <a:pt x="13348" y="2566"/>
                  <a:pt x="13348" y="2673"/>
                  <a:pt x="13414" y="2738"/>
                </a:cubicBezTo>
                <a:cubicBezTo>
                  <a:pt x="13481" y="2804"/>
                  <a:pt x="13588" y="2804"/>
                  <a:pt x="13654" y="2738"/>
                </a:cubicBezTo>
                <a:cubicBezTo>
                  <a:pt x="13721" y="2673"/>
                  <a:pt x="13721" y="2566"/>
                  <a:pt x="13654" y="2501"/>
                </a:cubicBezTo>
                <a:cubicBezTo>
                  <a:pt x="13621" y="2468"/>
                  <a:pt x="13578" y="2451"/>
                  <a:pt x="13535" y="2451"/>
                </a:cubicBezTo>
                <a:close/>
                <a:moveTo>
                  <a:pt x="14320" y="2451"/>
                </a:moveTo>
                <a:cubicBezTo>
                  <a:pt x="14277" y="2451"/>
                  <a:pt x="14234" y="2468"/>
                  <a:pt x="14201" y="2501"/>
                </a:cubicBezTo>
                <a:cubicBezTo>
                  <a:pt x="14134" y="2566"/>
                  <a:pt x="14134" y="2673"/>
                  <a:pt x="14201" y="2738"/>
                </a:cubicBezTo>
                <a:cubicBezTo>
                  <a:pt x="14267" y="2804"/>
                  <a:pt x="14374" y="2804"/>
                  <a:pt x="14441" y="2738"/>
                </a:cubicBezTo>
                <a:cubicBezTo>
                  <a:pt x="14507" y="2673"/>
                  <a:pt x="14507" y="2566"/>
                  <a:pt x="14441" y="2501"/>
                </a:cubicBezTo>
                <a:cubicBezTo>
                  <a:pt x="14408" y="2468"/>
                  <a:pt x="14364" y="2451"/>
                  <a:pt x="14320" y="2451"/>
                </a:cubicBezTo>
                <a:close/>
                <a:moveTo>
                  <a:pt x="15107" y="2451"/>
                </a:moveTo>
                <a:cubicBezTo>
                  <a:pt x="15063" y="2451"/>
                  <a:pt x="15019" y="2468"/>
                  <a:pt x="14986" y="2501"/>
                </a:cubicBezTo>
                <a:cubicBezTo>
                  <a:pt x="14920" y="2566"/>
                  <a:pt x="14920" y="2673"/>
                  <a:pt x="14986" y="2738"/>
                </a:cubicBezTo>
                <a:cubicBezTo>
                  <a:pt x="15053" y="2804"/>
                  <a:pt x="15161" y="2804"/>
                  <a:pt x="15227" y="2738"/>
                </a:cubicBezTo>
                <a:cubicBezTo>
                  <a:pt x="15293" y="2673"/>
                  <a:pt x="15293" y="2566"/>
                  <a:pt x="15227" y="2501"/>
                </a:cubicBezTo>
                <a:cubicBezTo>
                  <a:pt x="15194" y="2468"/>
                  <a:pt x="15150" y="2451"/>
                  <a:pt x="15107" y="2451"/>
                </a:cubicBezTo>
                <a:close/>
                <a:moveTo>
                  <a:pt x="15893" y="2451"/>
                </a:moveTo>
                <a:cubicBezTo>
                  <a:pt x="15849" y="2451"/>
                  <a:pt x="15806" y="2468"/>
                  <a:pt x="15772" y="2501"/>
                </a:cubicBezTo>
                <a:cubicBezTo>
                  <a:pt x="15706" y="2566"/>
                  <a:pt x="15706" y="2673"/>
                  <a:pt x="15772" y="2738"/>
                </a:cubicBezTo>
                <a:cubicBezTo>
                  <a:pt x="15839" y="2804"/>
                  <a:pt x="15947" y="2804"/>
                  <a:pt x="16013" y="2738"/>
                </a:cubicBezTo>
                <a:cubicBezTo>
                  <a:pt x="16080" y="2673"/>
                  <a:pt x="16080" y="2566"/>
                  <a:pt x="16013" y="2501"/>
                </a:cubicBezTo>
                <a:cubicBezTo>
                  <a:pt x="15980" y="2468"/>
                  <a:pt x="15936" y="2451"/>
                  <a:pt x="15893" y="2451"/>
                </a:cubicBezTo>
                <a:close/>
                <a:moveTo>
                  <a:pt x="16679" y="2451"/>
                </a:moveTo>
                <a:cubicBezTo>
                  <a:pt x="16636" y="2451"/>
                  <a:pt x="16592" y="2468"/>
                  <a:pt x="16559" y="2501"/>
                </a:cubicBezTo>
                <a:cubicBezTo>
                  <a:pt x="16492" y="2566"/>
                  <a:pt x="16492" y="2673"/>
                  <a:pt x="16559" y="2738"/>
                </a:cubicBezTo>
                <a:cubicBezTo>
                  <a:pt x="16625" y="2804"/>
                  <a:pt x="16733" y="2804"/>
                  <a:pt x="16800" y="2738"/>
                </a:cubicBezTo>
                <a:cubicBezTo>
                  <a:pt x="16866" y="2673"/>
                  <a:pt x="16866" y="2566"/>
                  <a:pt x="16800" y="2501"/>
                </a:cubicBezTo>
                <a:cubicBezTo>
                  <a:pt x="16766" y="2468"/>
                  <a:pt x="16723" y="2451"/>
                  <a:pt x="16679" y="2451"/>
                </a:cubicBezTo>
                <a:close/>
                <a:moveTo>
                  <a:pt x="17465" y="2451"/>
                </a:moveTo>
                <a:cubicBezTo>
                  <a:pt x="17422" y="2451"/>
                  <a:pt x="17378" y="2468"/>
                  <a:pt x="17345" y="2501"/>
                </a:cubicBezTo>
                <a:cubicBezTo>
                  <a:pt x="17279" y="2566"/>
                  <a:pt x="17279" y="2673"/>
                  <a:pt x="17345" y="2738"/>
                </a:cubicBezTo>
                <a:cubicBezTo>
                  <a:pt x="17411" y="2804"/>
                  <a:pt x="17519" y="2804"/>
                  <a:pt x="17585" y="2738"/>
                </a:cubicBezTo>
                <a:cubicBezTo>
                  <a:pt x="17652" y="2673"/>
                  <a:pt x="17652" y="2566"/>
                  <a:pt x="17585" y="2501"/>
                </a:cubicBezTo>
                <a:cubicBezTo>
                  <a:pt x="17552" y="2468"/>
                  <a:pt x="17509" y="2451"/>
                  <a:pt x="17465" y="2451"/>
                </a:cubicBezTo>
                <a:close/>
                <a:moveTo>
                  <a:pt x="18252" y="2451"/>
                </a:moveTo>
                <a:cubicBezTo>
                  <a:pt x="18208" y="2451"/>
                  <a:pt x="18165" y="2468"/>
                  <a:pt x="18131" y="2501"/>
                </a:cubicBezTo>
                <a:cubicBezTo>
                  <a:pt x="18065" y="2566"/>
                  <a:pt x="18065" y="2673"/>
                  <a:pt x="18131" y="2738"/>
                </a:cubicBezTo>
                <a:cubicBezTo>
                  <a:pt x="18198" y="2804"/>
                  <a:pt x="18305" y="2804"/>
                  <a:pt x="18371" y="2738"/>
                </a:cubicBezTo>
                <a:cubicBezTo>
                  <a:pt x="18438" y="2673"/>
                  <a:pt x="18438" y="2566"/>
                  <a:pt x="18371" y="2501"/>
                </a:cubicBezTo>
                <a:cubicBezTo>
                  <a:pt x="18338" y="2468"/>
                  <a:pt x="18295" y="2451"/>
                  <a:pt x="18252" y="2451"/>
                </a:cubicBezTo>
                <a:close/>
                <a:moveTo>
                  <a:pt x="19037" y="2451"/>
                </a:moveTo>
                <a:cubicBezTo>
                  <a:pt x="18994" y="2451"/>
                  <a:pt x="18951" y="2468"/>
                  <a:pt x="18918" y="2501"/>
                </a:cubicBezTo>
                <a:cubicBezTo>
                  <a:pt x="18851" y="2566"/>
                  <a:pt x="18851" y="2673"/>
                  <a:pt x="18918" y="2738"/>
                </a:cubicBezTo>
                <a:cubicBezTo>
                  <a:pt x="18984" y="2804"/>
                  <a:pt x="19091" y="2804"/>
                  <a:pt x="19158" y="2738"/>
                </a:cubicBezTo>
                <a:cubicBezTo>
                  <a:pt x="19224" y="2673"/>
                  <a:pt x="19224" y="2566"/>
                  <a:pt x="19158" y="2501"/>
                </a:cubicBezTo>
                <a:cubicBezTo>
                  <a:pt x="19125" y="2468"/>
                  <a:pt x="19081" y="2451"/>
                  <a:pt x="19037" y="2451"/>
                </a:cubicBezTo>
                <a:close/>
                <a:moveTo>
                  <a:pt x="19824" y="2451"/>
                </a:moveTo>
                <a:cubicBezTo>
                  <a:pt x="19780" y="2451"/>
                  <a:pt x="19736" y="2468"/>
                  <a:pt x="19703" y="2501"/>
                </a:cubicBezTo>
                <a:cubicBezTo>
                  <a:pt x="19637" y="2566"/>
                  <a:pt x="19637" y="2673"/>
                  <a:pt x="19703" y="2738"/>
                </a:cubicBezTo>
                <a:cubicBezTo>
                  <a:pt x="19770" y="2804"/>
                  <a:pt x="19878" y="2804"/>
                  <a:pt x="19944" y="2738"/>
                </a:cubicBezTo>
                <a:cubicBezTo>
                  <a:pt x="20010" y="2673"/>
                  <a:pt x="20010" y="2566"/>
                  <a:pt x="19944" y="2501"/>
                </a:cubicBezTo>
                <a:cubicBezTo>
                  <a:pt x="19911" y="2468"/>
                  <a:pt x="19867" y="2451"/>
                  <a:pt x="19824" y="2451"/>
                </a:cubicBezTo>
                <a:close/>
                <a:moveTo>
                  <a:pt x="20610" y="2451"/>
                </a:moveTo>
                <a:cubicBezTo>
                  <a:pt x="20566" y="2451"/>
                  <a:pt x="20523" y="2468"/>
                  <a:pt x="20490" y="2501"/>
                </a:cubicBezTo>
                <a:cubicBezTo>
                  <a:pt x="20423" y="2566"/>
                  <a:pt x="20423" y="2673"/>
                  <a:pt x="20490" y="2738"/>
                </a:cubicBezTo>
                <a:cubicBezTo>
                  <a:pt x="20556" y="2804"/>
                  <a:pt x="20664" y="2804"/>
                  <a:pt x="20730" y="2738"/>
                </a:cubicBezTo>
                <a:cubicBezTo>
                  <a:pt x="20797" y="2673"/>
                  <a:pt x="20797" y="2566"/>
                  <a:pt x="20730" y="2501"/>
                </a:cubicBezTo>
                <a:cubicBezTo>
                  <a:pt x="20697" y="2468"/>
                  <a:pt x="20653" y="2451"/>
                  <a:pt x="20610" y="2451"/>
                </a:cubicBezTo>
                <a:close/>
                <a:moveTo>
                  <a:pt x="21396" y="2451"/>
                </a:moveTo>
                <a:cubicBezTo>
                  <a:pt x="21353" y="2451"/>
                  <a:pt x="21309" y="2468"/>
                  <a:pt x="21276" y="2501"/>
                </a:cubicBezTo>
                <a:cubicBezTo>
                  <a:pt x="21209" y="2566"/>
                  <a:pt x="21209" y="2673"/>
                  <a:pt x="21276" y="2738"/>
                </a:cubicBezTo>
                <a:cubicBezTo>
                  <a:pt x="21342" y="2804"/>
                  <a:pt x="21450" y="2804"/>
                  <a:pt x="21517" y="2738"/>
                </a:cubicBezTo>
                <a:cubicBezTo>
                  <a:pt x="21583" y="2673"/>
                  <a:pt x="21583" y="2566"/>
                  <a:pt x="21517" y="2501"/>
                </a:cubicBezTo>
                <a:cubicBezTo>
                  <a:pt x="21483" y="2468"/>
                  <a:pt x="21440" y="2451"/>
                  <a:pt x="21396" y="2451"/>
                </a:cubicBezTo>
                <a:close/>
                <a:moveTo>
                  <a:pt x="169" y="3268"/>
                </a:moveTo>
                <a:cubicBezTo>
                  <a:pt x="126" y="3268"/>
                  <a:pt x="83" y="3285"/>
                  <a:pt x="49" y="3318"/>
                </a:cubicBezTo>
                <a:cubicBezTo>
                  <a:pt x="-17" y="3383"/>
                  <a:pt x="-17" y="3490"/>
                  <a:pt x="49" y="3556"/>
                </a:cubicBezTo>
                <a:cubicBezTo>
                  <a:pt x="116" y="3622"/>
                  <a:pt x="223" y="3622"/>
                  <a:pt x="290" y="3556"/>
                </a:cubicBezTo>
                <a:cubicBezTo>
                  <a:pt x="356" y="3490"/>
                  <a:pt x="356" y="3383"/>
                  <a:pt x="290" y="3318"/>
                </a:cubicBezTo>
                <a:cubicBezTo>
                  <a:pt x="256" y="3285"/>
                  <a:pt x="213" y="3268"/>
                  <a:pt x="169" y="3268"/>
                </a:cubicBezTo>
                <a:close/>
                <a:moveTo>
                  <a:pt x="955" y="3268"/>
                </a:moveTo>
                <a:cubicBezTo>
                  <a:pt x="912" y="3268"/>
                  <a:pt x="869" y="3285"/>
                  <a:pt x="836" y="3318"/>
                </a:cubicBezTo>
                <a:cubicBezTo>
                  <a:pt x="769" y="3383"/>
                  <a:pt x="769" y="3490"/>
                  <a:pt x="836" y="3556"/>
                </a:cubicBezTo>
                <a:cubicBezTo>
                  <a:pt x="902" y="3622"/>
                  <a:pt x="1009" y="3622"/>
                  <a:pt x="1076" y="3556"/>
                </a:cubicBezTo>
                <a:cubicBezTo>
                  <a:pt x="1142" y="3490"/>
                  <a:pt x="1142" y="3383"/>
                  <a:pt x="1076" y="3318"/>
                </a:cubicBezTo>
                <a:cubicBezTo>
                  <a:pt x="1043" y="3285"/>
                  <a:pt x="999" y="3268"/>
                  <a:pt x="955" y="3268"/>
                </a:cubicBezTo>
                <a:close/>
                <a:moveTo>
                  <a:pt x="1742" y="3268"/>
                </a:moveTo>
                <a:cubicBezTo>
                  <a:pt x="1698" y="3268"/>
                  <a:pt x="1654" y="3285"/>
                  <a:pt x="1621" y="3318"/>
                </a:cubicBezTo>
                <a:cubicBezTo>
                  <a:pt x="1555" y="3383"/>
                  <a:pt x="1555" y="3490"/>
                  <a:pt x="1621" y="3556"/>
                </a:cubicBezTo>
                <a:cubicBezTo>
                  <a:pt x="1688" y="3622"/>
                  <a:pt x="1796" y="3622"/>
                  <a:pt x="1862" y="3556"/>
                </a:cubicBezTo>
                <a:cubicBezTo>
                  <a:pt x="1928" y="3490"/>
                  <a:pt x="1928" y="3383"/>
                  <a:pt x="1862" y="3318"/>
                </a:cubicBezTo>
                <a:cubicBezTo>
                  <a:pt x="1829" y="3285"/>
                  <a:pt x="1785" y="3268"/>
                  <a:pt x="1742" y="3268"/>
                </a:cubicBezTo>
                <a:close/>
                <a:moveTo>
                  <a:pt x="2528" y="3268"/>
                </a:moveTo>
                <a:cubicBezTo>
                  <a:pt x="2484" y="3268"/>
                  <a:pt x="2441" y="3285"/>
                  <a:pt x="2408" y="3318"/>
                </a:cubicBezTo>
                <a:cubicBezTo>
                  <a:pt x="2341" y="3383"/>
                  <a:pt x="2341" y="3490"/>
                  <a:pt x="2408" y="3556"/>
                </a:cubicBezTo>
                <a:cubicBezTo>
                  <a:pt x="2474" y="3622"/>
                  <a:pt x="2582" y="3622"/>
                  <a:pt x="2648" y="3556"/>
                </a:cubicBezTo>
                <a:cubicBezTo>
                  <a:pt x="2715" y="3490"/>
                  <a:pt x="2715" y="3383"/>
                  <a:pt x="2648" y="3318"/>
                </a:cubicBezTo>
                <a:cubicBezTo>
                  <a:pt x="2615" y="3285"/>
                  <a:pt x="2571" y="3268"/>
                  <a:pt x="2528" y="3268"/>
                </a:cubicBezTo>
                <a:close/>
                <a:moveTo>
                  <a:pt x="3314" y="3268"/>
                </a:moveTo>
                <a:cubicBezTo>
                  <a:pt x="3271" y="3268"/>
                  <a:pt x="3227" y="3285"/>
                  <a:pt x="3194" y="3318"/>
                </a:cubicBezTo>
                <a:cubicBezTo>
                  <a:pt x="3127" y="3383"/>
                  <a:pt x="3127" y="3490"/>
                  <a:pt x="3194" y="3556"/>
                </a:cubicBezTo>
                <a:cubicBezTo>
                  <a:pt x="3260" y="3622"/>
                  <a:pt x="3368" y="3622"/>
                  <a:pt x="3434" y="3556"/>
                </a:cubicBezTo>
                <a:cubicBezTo>
                  <a:pt x="3500" y="3490"/>
                  <a:pt x="3500" y="3383"/>
                  <a:pt x="3434" y="3318"/>
                </a:cubicBezTo>
                <a:cubicBezTo>
                  <a:pt x="3401" y="3285"/>
                  <a:pt x="3358" y="3268"/>
                  <a:pt x="3314" y="3268"/>
                </a:cubicBezTo>
                <a:close/>
                <a:moveTo>
                  <a:pt x="4101" y="3268"/>
                </a:moveTo>
                <a:cubicBezTo>
                  <a:pt x="4057" y="3268"/>
                  <a:pt x="4013" y="3285"/>
                  <a:pt x="3980" y="3318"/>
                </a:cubicBezTo>
                <a:cubicBezTo>
                  <a:pt x="3914" y="3383"/>
                  <a:pt x="3914" y="3490"/>
                  <a:pt x="3980" y="3556"/>
                </a:cubicBezTo>
                <a:cubicBezTo>
                  <a:pt x="4047" y="3622"/>
                  <a:pt x="4154" y="3622"/>
                  <a:pt x="4220" y="3556"/>
                </a:cubicBezTo>
                <a:cubicBezTo>
                  <a:pt x="4287" y="3490"/>
                  <a:pt x="4287" y="3383"/>
                  <a:pt x="4220" y="3318"/>
                </a:cubicBezTo>
                <a:cubicBezTo>
                  <a:pt x="4187" y="3285"/>
                  <a:pt x="4144" y="3268"/>
                  <a:pt x="4101" y="3268"/>
                </a:cubicBezTo>
                <a:close/>
                <a:moveTo>
                  <a:pt x="4886" y="3268"/>
                </a:moveTo>
                <a:cubicBezTo>
                  <a:pt x="4843" y="3268"/>
                  <a:pt x="4800" y="3285"/>
                  <a:pt x="4766" y="3318"/>
                </a:cubicBezTo>
                <a:cubicBezTo>
                  <a:pt x="4700" y="3383"/>
                  <a:pt x="4700" y="3490"/>
                  <a:pt x="4766" y="3556"/>
                </a:cubicBezTo>
                <a:cubicBezTo>
                  <a:pt x="4833" y="3622"/>
                  <a:pt x="4940" y="3622"/>
                  <a:pt x="5007" y="3556"/>
                </a:cubicBezTo>
                <a:cubicBezTo>
                  <a:pt x="5073" y="3490"/>
                  <a:pt x="5073" y="3383"/>
                  <a:pt x="5007" y="3318"/>
                </a:cubicBezTo>
                <a:cubicBezTo>
                  <a:pt x="4973" y="3285"/>
                  <a:pt x="4930" y="3268"/>
                  <a:pt x="4886" y="3268"/>
                </a:cubicBezTo>
                <a:close/>
                <a:moveTo>
                  <a:pt x="5672" y="3268"/>
                </a:moveTo>
                <a:cubicBezTo>
                  <a:pt x="5629" y="3268"/>
                  <a:pt x="5586" y="3285"/>
                  <a:pt x="5553" y="3318"/>
                </a:cubicBezTo>
                <a:cubicBezTo>
                  <a:pt x="5486" y="3383"/>
                  <a:pt x="5486" y="3490"/>
                  <a:pt x="5553" y="3556"/>
                </a:cubicBezTo>
                <a:cubicBezTo>
                  <a:pt x="5619" y="3622"/>
                  <a:pt x="5726" y="3622"/>
                  <a:pt x="5793" y="3556"/>
                </a:cubicBezTo>
                <a:cubicBezTo>
                  <a:pt x="5859" y="3490"/>
                  <a:pt x="5859" y="3383"/>
                  <a:pt x="5793" y="3318"/>
                </a:cubicBezTo>
                <a:cubicBezTo>
                  <a:pt x="5760" y="3285"/>
                  <a:pt x="5716" y="3268"/>
                  <a:pt x="5672" y="3268"/>
                </a:cubicBezTo>
                <a:close/>
                <a:moveTo>
                  <a:pt x="6459" y="3268"/>
                </a:moveTo>
                <a:cubicBezTo>
                  <a:pt x="6415" y="3268"/>
                  <a:pt x="6372" y="3285"/>
                  <a:pt x="6338" y="3318"/>
                </a:cubicBezTo>
                <a:cubicBezTo>
                  <a:pt x="6272" y="3383"/>
                  <a:pt x="6272" y="3490"/>
                  <a:pt x="6338" y="3556"/>
                </a:cubicBezTo>
                <a:cubicBezTo>
                  <a:pt x="6405" y="3622"/>
                  <a:pt x="6513" y="3622"/>
                  <a:pt x="6579" y="3556"/>
                </a:cubicBezTo>
                <a:cubicBezTo>
                  <a:pt x="6646" y="3490"/>
                  <a:pt x="6646" y="3383"/>
                  <a:pt x="6579" y="3318"/>
                </a:cubicBezTo>
                <a:cubicBezTo>
                  <a:pt x="6546" y="3285"/>
                  <a:pt x="6502" y="3268"/>
                  <a:pt x="6459" y="3268"/>
                </a:cubicBezTo>
                <a:close/>
                <a:moveTo>
                  <a:pt x="7245" y="3268"/>
                </a:moveTo>
                <a:cubicBezTo>
                  <a:pt x="7202" y="3268"/>
                  <a:pt x="7158" y="3285"/>
                  <a:pt x="7125" y="3318"/>
                </a:cubicBezTo>
                <a:cubicBezTo>
                  <a:pt x="7058" y="3383"/>
                  <a:pt x="7058" y="3490"/>
                  <a:pt x="7125" y="3556"/>
                </a:cubicBezTo>
                <a:cubicBezTo>
                  <a:pt x="7191" y="3622"/>
                  <a:pt x="7299" y="3622"/>
                  <a:pt x="7365" y="3556"/>
                </a:cubicBezTo>
                <a:cubicBezTo>
                  <a:pt x="7432" y="3490"/>
                  <a:pt x="7432" y="3383"/>
                  <a:pt x="7365" y="3318"/>
                </a:cubicBezTo>
                <a:cubicBezTo>
                  <a:pt x="7332" y="3285"/>
                  <a:pt x="7289" y="3268"/>
                  <a:pt x="7245" y="3268"/>
                </a:cubicBezTo>
                <a:close/>
                <a:moveTo>
                  <a:pt x="8031" y="3268"/>
                </a:moveTo>
                <a:cubicBezTo>
                  <a:pt x="7988" y="3268"/>
                  <a:pt x="7944" y="3285"/>
                  <a:pt x="7911" y="3318"/>
                </a:cubicBezTo>
                <a:cubicBezTo>
                  <a:pt x="7845" y="3383"/>
                  <a:pt x="7845" y="3490"/>
                  <a:pt x="7911" y="3556"/>
                </a:cubicBezTo>
                <a:cubicBezTo>
                  <a:pt x="7977" y="3622"/>
                  <a:pt x="8085" y="3622"/>
                  <a:pt x="8151" y="3556"/>
                </a:cubicBezTo>
                <a:cubicBezTo>
                  <a:pt x="8217" y="3490"/>
                  <a:pt x="8217" y="3383"/>
                  <a:pt x="8151" y="3318"/>
                </a:cubicBezTo>
                <a:cubicBezTo>
                  <a:pt x="8118" y="3285"/>
                  <a:pt x="8075" y="3268"/>
                  <a:pt x="8031" y="3268"/>
                </a:cubicBezTo>
                <a:close/>
                <a:moveTo>
                  <a:pt x="8818" y="3268"/>
                </a:moveTo>
                <a:cubicBezTo>
                  <a:pt x="8774" y="3268"/>
                  <a:pt x="8730" y="3285"/>
                  <a:pt x="8697" y="3318"/>
                </a:cubicBezTo>
                <a:cubicBezTo>
                  <a:pt x="8631" y="3383"/>
                  <a:pt x="8631" y="3490"/>
                  <a:pt x="8697" y="3556"/>
                </a:cubicBezTo>
                <a:cubicBezTo>
                  <a:pt x="8764" y="3622"/>
                  <a:pt x="8871" y="3622"/>
                  <a:pt x="8937" y="3556"/>
                </a:cubicBezTo>
                <a:cubicBezTo>
                  <a:pt x="9004" y="3490"/>
                  <a:pt x="9004" y="3383"/>
                  <a:pt x="8937" y="3318"/>
                </a:cubicBezTo>
                <a:cubicBezTo>
                  <a:pt x="8904" y="3285"/>
                  <a:pt x="8861" y="3268"/>
                  <a:pt x="8818" y="3268"/>
                </a:cubicBezTo>
                <a:close/>
                <a:moveTo>
                  <a:pt x="9603" y="3268"/>
                </a:moveTo>
                <a:cubicBezTo>
                  <a:pt x="9560" y="3268"/>
                  <a:pt x="9517" y="3285"/>
                  <a:pt x="9483" y="3318"/>
                </a:cubicBezTo>
                <a:cubicBezTo>
                  <a:pt x="9417" y="3383"/>
                  <a:pt x="9417" y="3490"/>
                  <a:pt x="9483" y="3556"/>
                </a:cubicBezTo>
                <a:cubicBezTo>
                  <a:pt x="9550" y="3622"/>
                  <a:pt x="9657" y="3622"/>
                  <a:pt x="9724" y="3556"/>
                </a:cubicBezTo>
                <a:cubicBezTo>
                  <a:pt x="9790" y="3490"/>
                  <a:pt x="9790" y="3383"/>
                  <a:pt x="9724" y="3318"/>
                </a:cubicBezTo>
                <a:cubicBezTo>
                  <a:pt x="9690" y="3285"/>
                  <a:pt x="9647" y="3268"/>
                  <a:pt x="9603" y="3268"/>
                </a:cubicBezTo>
                <a:close/>
                <a:moveTo>
                  <a:pt x="10390" y="3268"/>
                </a:moveTo>
                <a:cubicBezTo>
                  <a:pt x="10346" y="3268"/>
                  <a:pt x="10303" y="3285"/>
                  <a:pt x="10270" y="3318"/>
                </a:cubicBezTo>
                <a:cubicBezTo>
                  <a:pt x="10203" y="3383"/>
                  <a:pt x="10203" y="3490"/>
                  <a:pt x="10270" y="3556"/>
                </a:cubicBezTo>
                <a:cubicBezTo>
                  <a:pt x="10336" y="3622"/>
                  <a:pt x="10444" y="3622"/>
                  <a:pt x="10510" y="3556"/>
                </a:cubicBezTo>
                <a:cubicBezTo>
                  <a:pt x="10576" y="3490"/>
                  <a:pt x="10576" y="3383"/>
                  <a:pt x="10510" y="3318"/>
                </a:cubicBezTo>
                <a:cubicBezTo>
                  <a:pt x="10477" y="3285"/>
                  <a:pt x="10433" y="3268"/>
                  <a:pt x="10390" y="3268"/>
                </a:cubicBezTo>
                <a:close/>
                <a:moveTo>
                  <a:pt x="11176" y="3268"/>
                </a:moveTo>
                <a:cubicBezTo>
                  <a:pt x="11132" y="3268"/>
                  <a:pt x="11089" y="3285"/>
                  <a:pt x="11055" y="3318"/>
                </a:cubicBezTo>
                <a:cubicBezTo>
                  <a:pt x="10989" y="3383"/>
                  <a:pt x="10989" y="3490"/>
                  <a:pt x="11055" y="3556"/>
                </a:cubicBezTo>
                <a:cubicBezTo>
                  <a:pt x="11122" y="3622"/>
                  <a:pt x="11230" y="3622"/>
                  <a:pt x="11296" y="3556"/>
                </a:cubicBezTo>
                <a:cubicBezTo>
                  <a:pt x="11363" y="3490"/>
                  <a:pt x="11363" y="3383"/>
                  <a:pt x="11296" y="3318"/>
                </a:cubicBezTo>
                <a:cubicBezTo>
                  <a:pt x="11263" y="3285"/>
                  <a:pt x="11219" y="3268"/>
                  <a:pt x="11176" y="3268"/>
                </a:cubicBezTo>
                <a:close/>
                <a:moveTo>
                  <a:pt x="11962" y="3268"/>
                </a:moveTo>
                <a:cubicBezTo>
                  <a:pt x="11919" y="3268"/>
                  <a:pt x="11875" y="3285"/>
                  <a:pt x="11842" y="3318"/>
                </a:cubicBezTo>
                <a:cubicBezTo>
                  <a:pt x="11775" y="3383"/>
                  <a:pt x="11775" y="3490"/>
                  <a:pt x="11842" y="3556"/>
                </a:cubicBezTo>
                <a:cubicBezTo>
                  <a:pt x="11908" y="3622"/>
                  <a:pt x="12016" y="3622"/>
                  <a:pt x="12083" y="3556"/>
                </a:cubicBezTo>
                <a:cubicBezTo>
                  <a:pt x="12149" y="3490"/>
                  <a:pt x="12149" y="3383"/>
                  <a:pt x="12083" y="3318"/>
                </a:cubicBezTo>
                <a:cubicBezTo>
                  <a:pt x="12049" y="3285"/>
                  <a:pt x="12006" y="3268"/>
                  <a:pt x="11962" y="3268"/>
                </a:cubicBezTo>
                <a:close/>
                <a:moveTo>
                  <a:pt x="12748" y="3268"/>
                </a:moveTo>
                <a:cubicBezTo>
                  <a:pt x="12705" y="3268"/>
                  <a:pt x="12661" y="3285"/>
                  <a:pt x="12628" y="3318"/>
                </a:cubicBezTo>
                <a:cubicBezTo>
                  <a:pt x="12562" y="3383"/>
                  <a:pt x="12562" y="3490"/>
                  <a:pt x="12628" y="3556"/>
                </a:cubicBezTo>
                <a:cubicBezTo>
                  <a:pt x="12694" y="3622"/>
                  <a:pt x="12802" y="3622"/>
                  <a:pt x="12868" y="3556"/>
                </a:cubicBezTo>
                <a:cubicBezTo>
                  <a:pt x="12935" y="3490"/>
                  <a:pt x="12935" y="3383"/>
                  <a:pt x="12868" y="3318"/>
                </a:cubicBezTo>
                <a:cubicBezTo>
                  <a:pt x="12835" y="3285"/>
                  <a:pt x="12792" y="3268"/>
                  <a:pt x="12748" y="3268"/>
                </a:cubicBezTo>
                <a:close/>
                <a:moveTo>
                  <a:pt x="13535" y="3268"/>
                </a:moveTo>
                <a:cubicBezTo>
                  <a:pt x="13491" y="3268"/>
                  <a:pt x="13447" y="3285"/>
                  <a:pt x="13414" y="3318"/>
                </a:cubicBezTo>
                <a:cubicBezTo>
                  <a:pt x="13348" y="3383"/>
                  <a:pt x="13348" y="3490"/>
                  <a:pt x="13414" y="3556"/>
                </a:cubicBezTo>
                <a:cubicBezTo>
                  <a:pt x="13481" y="3622"/>
                  <a:pt x="13588" y="3622"/>
                  <a:pt x="13654" y="3556"/>
                </a:cubicBezTo>
                <a:cubicBezTo>
                  <a:pt x="13721" y="3490"/>
                  <a:pt x="13721" y="3383"/>
                  <a:pt x="13654" y="3318"/>
                </a:cubicBezTo>
                <a:cubicBezTo>
                  <a:pt x="13621" y="3285"/>
                  <a:pt x="13578" y="3268"/>
                  <a:pt x="13535" y="3268"/>
                </a:cubicBezTo>
                <a:close/>
                <a:moveTo>
                  <a:pt x="14320" y="3268"/>
                </a:moveTo>
                <a:cubicBezTo>
                  <a:pt x="14277" y="3268"/>
                  <a:pt x="14234" y="3285"/>
                  <a:pt x="14201" y="3318"/>
                </a:cubicBezTo>
                <a:cubicBezTo>
                  <a:pt x="14134" y="3383"/>
                  <a:pt x="14134" y="3490"/>
                  <a:pt x="14201" y="3556"/>
                </a:cubicBezTo>
                <a:cubicBezTo>
                  <a:pt x="14267" y="3622"/>
                  <a:pt x="14374" y="3622"/>
                  <a:pt x="14441" y="3556"/>
                </a:cubicBezTo>
                <a:cubicBezTo>
                  <a:pt x="14507" y="3490"/>
                  <a:pt x="14507" y="3383"/>
                  <a:pt x="14441" y="3318"/>
                </a:cubicBezTo>
                <a:cubicBezTo>
                  <a:pt x="14408" y="3285"/>
                  <a:pt x="14364" y="3268"/>
                  <a:pt x="14320" y="3268"/>
                </a:cubicBezTo>
                <a:close/>
                <a:moveTo>
                  <a:pt x="15107" y="3268"/>
                </a:moveTo>
                <a:cubicBezTo>
                  <a:pt x="15063" y="3268"/>
                  <a:pt x="15019" y="3285"/>
                  <a:pt x="14986" y="3318"/>
                </a:cubicBezTo>
                <a:cubicBezTo>
                  <a:pt x="14920" y="3383"/>
                  <a:pt x="14920" y="3490"/>
                  <a:pt x="14986" y="3556"/>
                </a:cubicBezTo>
                <a:cubicBezTo>
                  <a:pt x="15053" y="3622"/>
                  <a:pt x="15161" y="3622"/>
                  <a:pt x="15227" y="3556"/>
                </a:cubicBezTo>
                <a:cubicBezTo>
                  <a:pt x="15293" y="3490"/>
                  <a:pt x="15293" y="3383"/>
                  <a:pt x="15227" y="3318"/>
                </a:cubicBezTo>
                <a:cubicBezTo>
                  <a:pt x="15194" y="3285"/>
                  <a:pt x="15150" y="3268"/>
                  <a:pt x="15107" y="3268"/>
                </a:cubicBezTo>
                <a:close/>
                <a:moveTo>
                  <a:pt x="15893" y="3268"/>
                </a:moveTo>
                <a:cubicBezTo>
                  <a:pt x="15849" y="3268"/>
                  <a:pt x="15806" y="3285"/>
                  <a:pt x="15772" y="3318"/>
                </a:cubicBezTo>
                <a:cubicBezTo>
                  <a:pt x="15706" y="3383"/>
                  <a:pt x="15706" y="3490"/>
                  <a:pt x="15772" y="3556"/>
                </a:cubicBezTo>
                <a:cubicBezTo>
                  <a:pt x="15839" y="3622"/>
                  <a:pt x="15947" y="3622"/>
                  <a:pt x="16013" y="3556"/>
                </a:cubicBezTo>
                <a:cubicBezTo>
                  <a:pt x="16080" y="3490"/>
                  <a:pt x="16080" y="3383"/>
                  <a:pt x="16013" y="3318"/>
                </a:cubicBezTo>
                <a:cubicBezTo>
                  <a:pt x="15980" y="3285"/>
                  <a:pt x="15936" y="3268"/>
                  <a:pt x="15893" y="3268"/>
                </a:cubicBezTo>
                <a:close/>
                <a:moveTo>
                  <a:pt x="16679" y="3268"/>
                </a:moveTo>
                <a:cubicBezTo>
                  <a:pt x="16636" y="3268"/>
                  <a:pt x="16592" y="3285"/>
                  <a:pt x="16559" y="3318"/>
                </a:cubicBezTo>
                <a:cubicBezTo>
                  <a:pt x="16492" y="3383"/>
                  <a:pt x="16492" y="3490"/>
                  <a:pt x="16559" y="3556"/>
                </a:cubicBezTo>
                <a:cubicBezTo>
                  <a:pt x="16625" y="3622"/>
                  <a:pt x="16733" y="3622"/>
                  <a:pt x="16800" y="3556"/>
                </a:cubicBezTo>
                <a:cubicBezTo>
                  <a:pt x="16866" y="3490"/>
                  <a:pt x="16866" y="3383"/>
                  <a:pt x="16800" y="3318"/>
                </a:cubicBezTo>
                <a:cubicBezTo>
                  <a:pt x="16766" y="3285"/>
                  <a:pt x="16723" y="3268"/>
                  <a:pt x="16679" y="3268"/>
                </a:cubicBezTo>
                <a:close/>
                <a:moveTo>
                  <a:pt x="17465" y="3268"/>
                </a:moveTo>
                <a:cubicBezTo>
                  <a:pt x="17422" y="3268"/>
                  <a:pt x="17378" y="3285"/>
                  <a:pt x="17345" y="3318"/>
                </a:cubicBezTo>
                <a:cubicBezTo>
                  <a:pt x="17279" y="3383"/>
                  <a:pt x="17279" y="3490"/>
                  <a:pt x="17345" y="3556"/>
                </a:cubicBezTo>
                <a:cubicBezTo>
                  <a:pt x="17411" y="3622"/>
                  <a:pt x="17519" y="3622"/>
                  <a:pt x="17585" y="3556"/>
                </a:cubicBezTo>
                <a:cubicBezTo>
                  <a:pt x="17652" y="3490"/>
                  <a:pt x="17652" y="3383"/>
                  <a:pt x="17585" y="3318"/>
                </a:cubicBezTo>
                <a:cubicBezTo>
                  <a:pt x="17552" y="3285"/>
                  <a:pt x="17509" y="3268"/>
                  <a:pt x="17465" y="3268"/>
                </a:cubicBezTo>
                <a:close/>
                <a:moveTo>
                  <a:pt x="18252" y="3268"/>
                </a:moveTo>
                <a:cubicBezTo>
                  <a:pt x="18208" y="3268"/>
                  <a:pt x="18165" y="3285"/>
                  <a:pt x="18131" y="3318"/>
                </a:cubicBezTo>
                <a:cubicBezTo>
                  <a:pt x="18065" y="3383"/>
                  <a:pt x="18065" y="3490"/>
                  <a:pt x="18131" y="3556"/>
                </a:cubicBezTo>
                <a:cubicBezTo>
                  <a:pt x="18198" y="3622"/>
                  <a:pt x="18305" y="3622"/>
                  <a:pt x="18371" y="3556"/>
                </a:cubicBezTo>
                <a:cubicBezTo>
                  <a:pt x="18438" y="3490"/>
                  <a:pt x="18438" y="3383"/>
                  <a:pt x="18371" y="3318"/>
                </a:cubicBezTo>
                <a:cubicBezTo>
                  <a:pt x="18338" y="3285"/>
                  <a:pt x="18295" y="3268"/>
                  <a:pt x="18252" y="3268"/>
                </a:cubicBezTo>
                <a:close/>
                <a:moveTo>
                  <a:pt x="19037" y="3268"/>
                </a:moveTo>
                <a:cubicBezTo>
                  <a:pt x="18994" y="3268"/>
                  <a:pt x="18951" y="3285"/>
                  <a:pt x="18918" y="3318"/>
                </a:cubicBezTo>
                <a:cubicBezTo>
                  <a:pt x="18851" y="3383"/>
                  <a:pt x="18851" y="3490"/>
                  <a:pt x="18918" y="3556"/>
                </a:cubicBezTo>
                <a:cubicBezTo>
                  <a:pt x="18984" y="3622"/>
                  <a:pt x="19091" y="3622"/>
                  <a:pt x="19158" y="3556"/>
                </a:cubicBezTo>
                <a:cubicBezTo>
                  <a:pt x="19224" y="3490"/>
                  <a:pt x="19224" y="3383"/>
                  <a:pt x="19158" y="3318"/>
                </a:cubicBezTo>
                <a:cubicBezTo>
                  <a:pt x="19125" y="3285"/>
                  <a:pt x="19081" y="3268"/>
                  <a:pt x="19037" y="3268"/>
                </a:cubicBezTo>
                <a:close/>
                <a:moveTo>
                  <a:pt x="19824" y="3268"/>
                </a:moveTo>
                <a:cubicBezTo>
                  <a:pt x="19780" y="3268"/>
                  <a:pt x="19736" y="3285"/>
                  <a:pt x="19703" y="3318"/>
                </a:cubicBezTo>
                <a:cubicBezTo>
                  <a:pt x="19637" y="3383"/>
                  <a:pt x="19637" y="3490"/>
                  <a:pt x="19703" y="3556"/>
                </a:cubicBezTo>
                <a:cubicBezTo>
                  <a:pt x="19770" y="3622"/>
                  <a:pt x="19878" y="3622"/>
                  <a:pt x="19944" y="3556"/>
                </a:cubicBezTo>
                <a:cubicBezTo>
                  <a:pt x="20010" y="3490"/>
                  <a:pt x="20010" y="3383"/>
                  <a:pt x="19944" y="3318"/>
                </a:cubicBezTo>
                <a:cubicBezTo>
                  <a:pt x="19911" y="3285"/>
                  <a:pt x="19867" y="3268"/>
                  <a:pt x="19824" y="3268"/>
                </a:cubicBezTo>
                <a:close/>
                <a:moveTo>
                  <a:pt x="20610" y="3268"/>
                </a:moveTo>
                <a:cubicBezTo>
                  <a:pt x="20566" y="3268"/>
                  <a:pt x="20523" y="3285"/>
                  <a:pt x="20490" y="3318"/>
                </a:cubicBezTo>
                <a:cubicBezTo>
                  <a:pt x="20423" y="3383"/>
                  <a:pt x="20423" y="3490"/>
                  <a:pt x="20490" y="3556"/>
                </a:cubicBezTo>
                <a:cubicBezTo>
                  <a:pt x="20556" y="3622"/>
                  <a:pt x="20664" y="3622"/>
                  <a:pt x="20730" y="3556"/>
                </a:cubicBezTo>
                <a:cubicBezTo>
                  <a:pt x="20797" y="3490"/>
                  <a:pt x="20797" y="3383"/>
                  <a:pt x="20730" y="3318"/>
                </a:cubicBezTo>
                <a:cubicBezTo>
                  <a:pt x="20697" y="3285"/>
                  <a:pt x="20653" y="3268"/>
                  <a:pt x="20610" y="3268"/>
                </a:cubicBezTo>
                <a:close/>
                <a:moveTo>
                  <a:pt x="21396" y="3268"/>
                </a:moveTo>
                <a:cubicBezTo>
                  <a:pt x="21353" y="3268"/>
                  <a:pt x="21309" y="3285"/>
                  <a:pt x="21276" y="3318"/>
                </a:cubicBezTo>
                <a:cubicBezTo>
                  <a:pt x="21209" y="3383"/>
                  <a:pt x="21209" y="3490"/>
                  <a:pt x="21276" y="3556"/>
                </a:cubicBezTo>
                <a:cubicBezTo>
                  <a:pt x="21342" y="3622"/>
                  <a:pt x="21450" y="3622"/>
                  <a:pt x="21517" y="3556"/>
                </a:cubicBezTo>
                <a:cubicBezTo>
                  <a:pt x="21583" y="3490"/>
                  <a:pt x="21583" y="3383"/>
                  <a:pt x="21517" y="3318"/>
                </a:cubicBezTo>
                <a:cubicBezTo>
                  <a:pt x="21483" y="3285"/>
                  <a:pt x="21440" y="3268"/>
                  <a:pt x="21396" y="3268"/>
                </a:cubicBezTo>
                <a:close/>
                <a:moveTo>
                  <a:pt x="169" y="4086"/>
                </a:moveTo>
                <a:cubicBezTo>
                  <a:pt x="126" y="4086"/>
                  <a:pt x="83" y="4102"/>
                  <a:pt x="49" y="4135"/>
                </a:cubicBezTo>
                <a:cubicBezTo>
                  <a:pt x="-17" y="4200"/>
                  <a:pt x="-17" y="4307"/>
                  <a:pt x="49" y="4373"/>
                </a:cubicBezTo>
                <a:cubicBezTo>
                  <a:pt x="116" y="4439"/>
                  <a:pt x="223" y="4439"/>
                  <a:pt x="290" y="4373"/>
                </a:cubicBezTo>
                <a:cubicBezTo>
                  <a:pt x="356" y="4307"/>
                  <a:pt x="356" y="4200"/>
                  <a:pt x="290" y="4135"/>
                </a:cubicBezTo>
                <a:cubicBezTo>
                  <a:pt x="256" y="4102"/>
                  <a:pt x="213" y="4086"/>
                  <a:pt x="169" y="4086"/>
                </a:cubicBezTo>
                <a:close/>
                <a:moveTo>
                  <a:pt x="955" y="4086"/>
                </a:moveTo>
                <a:cubicBezTo>
                  <a:pt x="912" y="4086"/>
                  <a:pt x="869" y="4102"/>
                  <a:pt x="836" y="4135"/>
                </a:cubicBezTo>
                <a:cubicBezTo>
                  <a:pt x="769" y="4200"/>
                  <a:pt x="769" y="4307"/>
                  <a:pt x="836" y="4373"/>
                </a:cubicBezTo>
                <a:cubicBezTo>
                  <a:pt x="902" y="4439"/>
                  <a:pt x="1009" y="4439"/>
                  <a:pt x="1076" y="4373"/>
                </a:cubicBezTo>
                <a:cubicBezTo>
                  <a:pt x="1142" y="4307"/>
                  <a:pt x="1142" y="4200"/>
                  <a:pt x="1076" y="4135"/>
                </a:cubicBezTo>
                <a:cubicBezTo>
                  <a:pt x="1043" y="4102"/>
                  <a:pt x="999" y="4086"/>
                  <a:pt x="955" y="4086"/>
                </a:cubicBezTo>
                <a:close/>
                <a:moveTo>
                  <a:pt x="1742" y="4086"/>
                </a:moveTo>
                <a:cubicBezTo>
                  <a:pt x="1698" y="4086"/>
                  <a:pt x="1654" y="4102"/>
                  <a:pt x="1621" y="4135"/>
                </a:cubicBezTo>
                <a:cubicBezTo>
                  <a:pt x="1555" y="4200"/>
                  <a:pt x="1555" y="4307"/>
                  <a:pt x="1621" y="4373"/>
                </a:cubicBezTo>
                <a:cubicBezTo>
                  <a:pt x="1688" y="4439"/>
                  <a:pt x="1796" y="4439"/>
                  <a:pt x="1862" y="4373"/>
                </a:cubicBezTo>
                <a:cubicBezTo>
                  <a:pt x="1928" y="4307"/>
                  <a:pt x="1928" y="4200"/>
                  <a:pt x="1862" y="4135"/>
                </a:cubicBezTo>
                <a:cubicBezTo>
                  <a:pt x="1829" y="4102"/>
                  <a:pt x="1785" y="4086"/>
                  <a:pt x="1742" y="4086"/>
                </a:cubicBezTo>
                <a:close/>
                <a:moveTo>
                  <a:pt x="2528" y="4086"/>
                </a:moveTo>
                <a:cubicBezTo>
                  <a:pt x="2484" y="4086"/>
                  <a:pt x="2441" y="4102"/>
                  <a:pt x="2408" y="4135"/>
                </a:cubicBezTo>
                <a:cubicBezTo>
                  <a:pt x="2341" y="4200"/>
                  <a:pt x="2341" y="4307"/>
                  <a:pt x="2408" y="4373"/>
                </a:cubicBezTo>
                <a:cubicBezTo>
                  <a:pt x="2474" y="4439"/>
                  <a:pt x="2582" y="4439"/>
                  <a:pt x="2648" y="4373"/>
                </a:cubicBezTo>
                <a:cubicBezTo>
                  <a:pt x="2715" y="4307"/>
                  <a:pt x="2715" y="4200"/>
                  <a:pt x="2648" y="4135"/>
                </a:cubicBezTo>
                <a:cubicBezTo>
                  <a:pt x="2615" y="4102"/>
                  <a:pt x="2571" y="4086"/>
                  <a:pt x="2528" y="4086"/>
                </a:cubicBezTo>
                <a:close/>
                <a:moveTo>
                  <a:pt x="3314" y="4086"/>
                </a:moveTo>
                <a:cubicBezTo>
                  <a:pt x="3271" y="4086"/>
                  <a:pt x="3227" y="4102"/>
                  <a:pt x="3194" y="4135"/>
                </a:cubicBezTo>
                <a:cubicBezTo>
                  <a:pt x="3127" y="4200"/>
                  <a:pt x="3127" y="4307"/>
                  <a:pt x="3194" y="4373"/>
                </a:cubicBezTo>
                <a:cubicBezTo>
                  <a:pt x="3260" y="4439"/>
                  <a:pt x="3368" y="4439"/>
                  <a:pt x="3434" y="4373"/>
                </a:cubicBezTo>
                <a:cubicBezTo>
                  <a:pt x="3500" y="4307"/>
                  <a:pt x="3500" y="4200"/>
                  <a:pt x="3434" y="4135"/>
                </a:cubicBezTo>
                <a:cubicBezTo>
                  <a:pt x="3401" y="4102"/>
                  <a:pt x="3358" y="4086"/>
                  <a:pt x="3314" y="4086"/>
                </a:cubicBezTo>
                <a:close/>
                <a:moveTo>
                  <a:pt x="4101" y="4086"/>
                </a:moveTo>
                <a:cubicBezTo>
                  <a:pt x="4057" y="4086"/>
                  <a:pt x="4013" y="4102"/>
                  <a:pt x="3980" y="4135"/>
                </a:cubicBezTo>
                <a:cubicBezTo>
                  <a:pt x="3914" y="4200"/>
                  <a:pt x="3914" y="4307"/>
                  <a:pt x="3980" y="4373"/>
                </a:cubicBezTo>
                <a:cubicBezTo>
                  <a:pt x="4047" y="4439"/>
                  <a:pt x="4154" y="4439"/>
                  <a:pt x="4220" y="4373"/>
                </a:cubicBezTo>
                <a:cubicBezTo>
                  <a:pt x="4287" y="4307"/>
                  <a:pt x="4287" y="4200"/>
                  <a:pt x="4220" y="4135"/>
                </a:cubicBezTo>
                <a:cubicBezTo>
                  <a:pt x="4187" y="4102"/>
                  <a:pt x="4144" y="4086"/>
                  <a:pt x="4101" y="4086"/>
                </a:cubicBezTo>
                <a:close/>
                <a:moveTo>
                  <a:pt x="4886" y="4086"/>
                </a:moveTo>
                <a:cubicBezTo>
                  <a:pt x="4843" y="4086"/>
                  <a:pt x="4800" y="4102"/>
                  <a:pt x="4766" y="4135"/>
                </a:cubicBezTo>
                <a:cubicBezTo>
                  <a:pt x="4700" y="4200"/>
                  <a:pt x="4700" y="4307"/>
                  <a:pt x="4766" y="4373"/>
                </a:cubicBezTo>
                <a:cubicBezTo>
                  <a:pt x="4833" y="4439"/>
                  <a:pt x="4940" y="4439"/>
                  <a:pt x="5007" y="4373"/>
                </a:cubicBezTo>
                <a:cubicBezTo>
                  <a:pt x="5073" y="4307"/>
                  <a:pt x="5073" y="4200"/>
                  <a:pt x="5007" y="4135"/>
                </a:cubicBezTo>
                <a:cubicBezTo>
                  <a:pt x="4973" y="4102"/>
                  <a:pt x="4930" y="4086"/>
                  <a:pt x="4886" y="4086"/>
                </a:cubicBezTo>
                <a:close/>
                <a:moveTo>
                  <a:pt x="5672" y="4086"/>
                </a:moveTo>
                <a:cubicBezTo>
                  <a:pt x="5629" y="4086"/>
                  <a:pt x="5586" y="4102"/>
                  <a:pt x="5553" y="4135"/>
                </a:cubicBezTo>
                <a:cubicBezTo>
                  <a:pt x="5486" y="4200"/>
                  <a:pt x="5486" y="4307"/>
                  <a:pt x="5553" y="4373"/>
                </a:cubicBezTo>
                <a:cubicBezTo>
                  <a:pt x="5619" y="4439"/>
                  <a:pt x="5726" y="4439"/>
                  <a:pt x="5793" y="4373"/>
                </a:cubicBezTo>
                <a:cubicBezTo>
                  <a:pt x="5859" y="4307"/>
                  <a:pt x="5859" y="4200"/>
                  <a:pt x="5793" y="4135"/>
                </a:cubicBezTo>
                <a:cubicBezTo>
                  <a:pt x="5760" y="4102"/>
                  <a:pt x="5716" y="4086"/>
                  <a:pt x="5672" y="4086"/>
                </a:cubicBezTo>
                <a:close/>
                <a:moveTo>
                  <a:pt x="6459" y="4086"/>
                </a:moveTo>
                <a:cubicBezTo>
                  <a:pt x="6415" y="4086"/>
                  <a:pt x="6372" y="4102"/>
                  <a:pt x="6338" y="4135"/>
                </a:cubicBezTo>
                <a:cubicBezTo>
                  <a:pt x="6272" y="4200"/>
                  <a:pt x="6272" y="4307"/>
                  <a:pt x="6338" y="4373"/>
                </a:cubicBezTo>
                <a:cubicBezTo>
                  <a:pt x="6405" y="4439"/>
                  <a:pt x="6513" y="4439"/>
                  <a:pt x="6579" y="4373"/>
                </a:cubicBezTo>
                <a:cubicBezTo>
                  <a:pt x="6646" y="4307"/>
                  <a:pt x="6646" y="4200"/>
                  <a:pt x="6579" y="4135"/>
                </a:cubicBezTo>
                <a:cubicBezTo>
                  <a:pt x="6546" y="4102"/>
                  <a:pt x="6502" y="4086"/>
                  <a:pt x="6459" y="4086"/>
                </a:cubicBezTo>
                <a:close/>
                <a:moveTo>
                  <a:pt x="7245" y="4086"/>
                </a:moveTo>
                <a:cubicBezTo>
                  <a:pt x="7202" y="4086"/>
                  <a:pt x="7158" y="4102"/>
                  <a:pt x="7125" y="4135"/>
                </a:cubicBezTo>
                <a:cubicBezTo>
                  <a:pt x="7058" y="4200"/>
                  <a:pt x="7058" y="4307"/>
                  <a:pt x="7125" y="4373"/>
                </a:cubicBezTo>
                <a:cubicBezTo>
                  <a:pt x="7191" y="4439"/>
                  <a:pt x="7299" y="4439"/>
                  <a:pt x="7365" y="4373"/>
                </a:cubicBezTo>
                <a:cubicBezTo>
                  <a:pt x="7432" y="4307"/>
                  <a:pt x="7432" y="4200"/>
                  <a:pt x="7365" y="4135"/>
                </a:cubicBezTo>
                <a:cubicBezTo>
                  <a:pt x="7332" y="4102"/>
                  <a:pt x="7289" y="4086"/>
                  <a:pt x="7245" y="4086"/>
                </a:cubicBezTo>
                <a:close/>
                <a:moveTo>
                  <a:pt x="8031" y="4086"/>
                </a:moveTo>
                <a:cubicBezTo>
                  <a:pt x="7988" y="4086"/>
                  <a:pt x="7944" y="4102"/>
                  <a:pt x="7911" y="4135"/>
                </a:cubicBezTo>
                <a:cubicBezTo>
                  <a:pt x="7845" y="4200"/>
                  <a:pt x="7845" y="4307"/>
                  <a:pt x="7911" y="4373"/>
                </a:cubicBezTo>
                <a:cubicBezTo>
                  <a:pt x="7977" y="4439"/>
                  <a:pt x="8085" y="4439"/>
                  <a:pt x="8151" y="4373"/>
                </a:cubicBezTo>
                <a:cubicBezTo>
                  <a:pt x="8217" y="4307"/>
                  <a:pt x="8217" y="4200"/>
                  <a:pt x="8151" y="4135"/>
                </a:cubicBezTo>
                <a:cubicBezTo>
                  <a:pt x="8118" y="4102"/>
                  <a:pt x="8075" y="4086"/>
                  <a:pt x="8031" y="4086"/>
                </a:cubicBezTo>
                <a:close/>
                <a:moveTo>
                  <a:pt x="8818" y="4086"/>
                </a:moveTo>
                <a:cubicBezTo>
                  <a:pt x="8774" y="4086"/>
                  <a:pt x="8730" y="4102"/>
                  <a:pt x="8697" y="4135"/>
                </a:cubicBezTo>
                <a:cubicBezTo>
                  <a:pt x="8631" y="4200"/>
                  <a:pt x="8631" y="4307"/>
                  <a:pt x="8697" y="4373"/>
                </a:cubicBezTo>
                <a:cubicBezTo>
                  <a:pt x="8764" y="4439"/>
                  <a:pt x="8871" y="4439"/>
                  <a:pt x="8937" y="4373"/>
                </a:cubicBezTo>
                <a:cubicBezTo>
                  <a:pt x="9004" y="4307"/>
                  <a:pt x="9004" y="4200"/>
                  <a:pt x="8937" y="4135"/>
                </a:cubicBezTo>
                <a:cubicBezTo>
                  <a:pt x="8904" y="4102"/>
                  <a:pt x="8861" y="4086"/>
                  <a:pt x="8818" y="4086"/>
                </a:cubicBezTo>
                <a:close/>
                <a:moveTo>
                  <a:pt x="9603" y="4086"/>
                </a:moveTo>
                <a:cubicBezTo>
                  <a:pt x="9560" y="4086"/>
                  <a:pt x="9517" y="4102"/>
                  <a:pt x="9483" y="4135"/>
                </a:cubicBezTo>
                <a:cubicBezTo>
                  <a:pt x="9417" y="4200"/>
                  <a:pt x="9417" y="4307"/>
                  <a:pt x="9483" y="4373"/>
                </a:cubicBezTo>
                <a:cubicBezTo>
                  <a:pt x="9550" y="4439"/>
                  <a:pt x="9657" y="4439"/>
                  <a:pt x="9724" y="4373"/>
                </a:cubicBezTo>
                <a:cubicBezTo>
                  <a:pt x="9790" y="4307"/>
                  <a:pt x="9790" y="4200"/>
                  <a:pt x="9724" y="4135"/>
                </a:cubicBezTo>
                <a:cubicBezTo>
                  <a:pt x="9690" y="4102"/>
                  <a:pt x="9647" y="4086"/>
                  <a:pt x="9603" y="4086"/>
                </a:cubicBezTo>
                <a:close/>
                <a:moveTo>
                  <a:pt x="10390" y="4086"/>
                </a:moveTo>
                <a:cubicBezTo>
                  <a:pt x="10346" y="4086"/>
                  <a:pt x="10303" y="4102"/>
                  <a:pt x="10270" y="4135"/>
                </a:cubicBezTo>
                <a:cubicBezTo>
                  <a:pt x="10203" y="4200"/>
                  <a:pt x="10203" y="4307"/>
                  <a:pt x="10270" y="4373"/>
                </a:cubicBezTo>
                <a:cubicBezTo>
                  <a:pt x="10336" y="4439"/>
                  <a:pt x="10444" y="4439"/>
                  <a:pt x="10510" y="4373"/>
                </a:cubicBezTo>
                <a:cubicBezTo>
                  <a:pt x="10576" y="4307"/>
                  <a:pt x="10576" y="4200"/>
                  <a:pt x="10510" y="4135"/>
                </a:cubicBezTo>
                <a:cubicBezTo>
                  <a:pt x="10477" y="4102"/>
                  <a:pt x="10433" y="4086"/>
                  <a:pt x="10390" y="4086"/>
                </a:cubicBezTo>
                <a:close/>
                <a:moveTo>
                  <a:pt x="11176" y="4086"/>
                </a:moveTo>
                <a:cubicBezTo>
                  <a:pt x="11132" y="4086"/>
                  <a:pt x="11089" y="4102"/>
                  <a:pt x="11055" y="4135"/>
                </a:cubicBezTo>
                <a:cubicBezTo>
                  <a:pt x="10989" y="4200"/>
                  <a:pt x="10989" y="4307"/>
                  <a:pt x="11055" y="4373"/>
                </a:cubicBezTo>
                <a:cubicBezTo>
                  <a:pt x="11122" y="4439"/>
                  <a:pt x="11230" y="4439"/>
                  <a:pt x="11296" y="4373"/>
                </a:cubicBezTo>
                <a:cubicBezTo>
                  <a:pt x="11363" y="4307"/>
                  <a:pt x="11363" y="4200"/>
                  <a:pt x="11296" y="4135"/>
                </a:cubicBezTo>
                <a:cubicBezTo>
                  <a:pt x="11263" y="4102"/>
                  <a:pt x="11219" y="4086"/>
                  <a:pt x="11176" y="4086"/>
                </a:cubicBezTo>
                <a:close/>
                <a:moveTo>
                  <a:pt x="11962" y="4086"/>
                </a:moveTo>
                <a:cubicBezTo>
                  <a:pt x="11919" y="4086"/>
                  <a:pt x="11875" y="4102"/>
                  <a:pt x="11842" y="4135"/>
                </a:cubicBezTo>
                <a:cubicBezTo>
                  <a:pt x="11775" y="4200"/>
                  <a:pt x="11775" y="4307"/>
                  <a:pt x="11842" y="4373"/>
                </a:cubicBezTo>
                <a:cubicBezTo>
                  <a:pt x="11908" y="4439"/>
                  <a:pt x="12016" y="4439"/>
                  <a:pt x="12083" y="4373"/>
                </a:cubicBezTo>
                <a:cubicBezTo>
                  <a:pt x="12149" y="4307"/>
                  <a:pt x="12149" y="4200"/>
                  <a:pt x="12083" y="4135"/>
                </a:cubicBezTo>
                <a:cubicBezTo>
                  <a:pt x="12049" y="4102"/>
                  <a:pt x="12006" y="4086"/>
                  <a:pt x="11962" y="4086"/>
                </a:cubicBezTo>
                <a:close/>
                <a:moveTo>
                  <a:pt x="12748" y="4086"/>
                </a:moveTo>
                <a:cubicBezTo>
                  <a:pt x="12705" y="4086"/>
                  <a:pt x="12661" y="4102"/>
                  <a:pt x="12628" y="4135"/>
                </a:cubicBezTo>
                <a:cubicBezTo>
                  <a:pt x="12562" y="4200"/>
                  <a:pt x="12562" y="4307"/>
                  <a:pt x="12628" y="4373"/>
                </a:cubicBezTo>
                <a:cubicBezTo>
                  <a:pt x="12694" y="4439"/>
                  <a:pt x="12802" y="4439"/>
                  <a:pt x="12868" y="4373"/>
                </a:cubicBezTo>
                <a:cubicBezTo>
                  <a:pt x="12935" y="4307"/>
                  <a:pt x="12935" y="4200"/>
                  <a:pt x="12868" y="4135"/>
                </a:cubicBezTo>
                <a:cubicBezTo>
                  <a:pt x="12835" y="4102"/>
                  <a:pt x="12792" y="4086"/>
                  <a:pt x="12748" y="4086"/>
                </a:cubicBezTo>
                <a:close/>
                <a:moveTo>
                  <a:pt x="13535" y="4086"/>
                </a:moveTo>
                <a:cubicBezTo>
                  <a:pt x="13491" y="4086"/>
                  <a:pt x="13447" y="4102"/>
                  <a:pt x="13414" y="4135"/>
                </a:cubicBezTo>
                <a:cubicBezTo>
                  <a:pt x="13348" y="4200"/>
                  <a:pt x="13348" y="4307"/>
                  <a:pt x="13414" y="4373"/>
                </a:cubicBezTo>
                <a:cubicBezTo>
                  <a:pt x="13481" y="4439"/>
                  <a:pt x="13588" y="4439"/>
                  <a:pt x="13654" y="4373"/>
                </a:cubicBezTo>
                <a:cubicBezTo>
                  <a:pt x="13721" y="4307"/>
                  <a:pt x="13721" y="4200"/>
                  <a:pt x="13654" y="4135"/>
                </a:cubicBezTo>
                <a:cubicBezTo>
                  <a:pt x="13621" y="4102"/>
                  <a:pt x="13578" y="4086"/>
                  <a:pt x="13535" y="4086"/>
                </a:cubicBezTo>
                <a:close/>
                <a:moveTo>
                  <a:pt x="14320" y="4086"/>
                </a:moveTo>
                <a:cubicBezTo>
                  <a:pt x="14277" y="4086"/>
                  <a:pt x="14234" y="4102"/>
                  <a:pt x="14201" y="4135"/>
                </a:cubicBezTo>
                <a:cubicBezTo>
                  <a:pt x="14134" y="4200"/>
                  <a:pt x="14134" y="4307"/>
                  <a:pt x="14201" y="4373"/>
                </a:cubicBezTo>
                <a:cubicBezTo>
                  <a:pt x="14267" y="4439"/>
                  <a:pt x="14374" y="4439"/>
                  <a:pt x="14441" y="4373"/>
                </a:cubicBezTo>
                <a:cubicBezTo>
                  <a:pt x="14507" y="4307"/>
                  <a:pt x="14507" y="4200"/>
                  <a:pt x="14441" y="4135"/>
                </a:cubicBezTo>
                <a:cubicBezTo>
                  <a:pt x="14408" y="4102"/>
                  <a:pt x="14364" y="4086"/>
                  <a:pt x="14320" y="4086"/>
                </a:cubicBezTo>
                <a:close/>
                <a:moveTo>
                  <a:pt x="15107" y="4086"/>
                </a:moveTo>
                <a:cubicBezTo>
                  <a:pt x="15063" y="4086"/>
                  <a:pt x="15019" y="4102"/>
                  <a:pt x="14986" y="4135"/>
                </a:cubicBezTo>
                <a:cubicBezTo>
                  <a:pt x="14920" y="4200"/>
                  <a:pt x="14920" y="4307"/>
                  <a:pt x="14986" y="4373"/>
                </a:cubicBezTo>
                <a:cubicBezTo>
                  <a:pt x="15053" y="4439"/>
                  <a:pt x="15161" y="4439"/>
                  <a:pt x="15227" y="4373"/>
                </a:cubicBezTo>
                <a:cubicBezTo>
                  <a:pt x="15293" y="4307"/>
                  <a:pt x="15293" y="4200"/>
                  <a:pt x="15227" y="4135"/>
                </a:cubicBezTo>
                <a:cubicBezTo>
                  <a:pt x="15194" y="4102"/>
                  <a:pt x="15150" y="4086"/>
                  <a:pt x="15107" y="4086"/>
                </a:cubicBezTo>
                <a:close/>
                <a:moveTo>
                  <a:pt x="15893" y="4086"/>
                </a:moveTo>
                <a:cubicBezTo>
                  <a:pt x="15849" y="4086"/>
                  <a:pt x="15806" y="4102"/>
                  <a:pt x="15772" y="4135"/>
                </a:cubicBezTo>
                <a:cubicBezTo>
                  <a:pt x="15706" y="4200"/>
                  <a:pt x="15706" y="4307"/>
                  <a:pt x="15772" y="4373"/>
                </a:cubicBezTo>
                <a:cubicBezTo>
                  <a:pt x="15839" y="4439"/>
                  <a:pt x="15947" y="4439"/>
                  <a:pt x="16013" y="4373"/>
                </a:cubicBezTo>
                <a:cubicBezTo>
                  <a:pt x="16080" y="4307"/>
                  <a:pt x="16080" y="4200"/>
                  <a:pt x="16013" y="4135"/>
                </a:cubicBezTo>
                <a:cubicBezTo>
                  <a:pt x="15980" y="4102"/>
                  <a:pt x="15936" y="4086"/>
                  <a:pt x="15893" y="4086"/>
                </a:cubicBezTo>
                <a:close/>
                <a:moveTo>
                  <a:pt x="16679" y="4086"/>
                </a:moveTo>
                <a:cubicBezTo>
                  <a:pt x="16636" y="4086"/>
                  <a:pt x="16592" y="4102"/>
                  <a:pt x="16559" y="4135"/>
                </a:cubicBezTo>
                <a:cubicBezTo>
                  <a:pt x="16492" y="4200"/>
                  <a:pt x="16492" y="4307"/>
                  <a:pt x="16559" y="4373"/>
                </a:cubicBezTo>
                <a:cubicBezTo>
                  <a:pt x="16625" y="4439"/>
                  <a:pt x="16733" y="4439"/>
                  <a:pt x="16800" y="4373"/>
                </a:cubicBezTo>
                <a:cubicBezTo>
                  <a:pt x="16866" y="4307"/>
                  <a:pt x="16866" y="4200"/>
                  <a:pt x="16800" y="4135"/>
                </a:cubicBezTo>
                <a:cubicBezTo>
                  <a:pt x="16766" y="4102"/>
                  <a:pt x="16723" y="4086"/>
                  <a:pt x="16679" y="4086"/>
                </a:cubicBezTo>
                <a:close/>
                <a:moveTo>
                  <a:pt x="17465" y="4086"/>
                </a:moveTo>
                <a:cubicBezTo>
                  <a:pt x="17422" y="4086"/>
                  <a:pt x="17378" y="4102"/>
                  <a:pt x="17345" y="4135"/>
                </a:cubicBezTo>
                <a:cubicBezTo>
                  <a:pt x="17279" y="4200"/>
                  <a:pt x="17279" y="4307"/>
                  <a:pt x="17345" y="4373"/>
                </a:cubicBezTo>
                <a:cubicBezTo>
                  <a:pt x="17411" y="4439"/>
                  <a:pt x="17519" y="4439"/>
                  <a:pt x="17585" y="4373"/>
                </a:cubicBezTo>
                <a:cubicBezTo>
                  <a:pt x="17652" y="4307"/>
                  <a:pt x="17652" y="4200"/>
                  <a:pt x="17585" y="4135"/>
                </a:cubicBezTo>
                <a:cubicBezTo>
                  <a:pt x="17552" y="4102"/>
                  <a:pt x="17509" y="4086"/>
                  <a:pt x="17465" y="4086"/>
                </a:cubicBezTo>
                <a:close/>
                <a:moveTo>
                  <a:pt x="18252" y="4086"/>
                </a:moveTo>
                <a:cubicBezTo>
                  <a:pt x="18208" y="4086"/>
                  <a:pt x="18165" y="4102"/>
                  <a:pt x="18131" y="4135"/>
                </a:cubicBezTo>
                <a:cubicBezTo>
                  <a:pt x="18065" y="4200"/>
                  <a:pt x="18065" y="4307"/>
                  <a:pt x="18131" y="4373"/>
                </a:cubicBezTo>
                <a:cubicBezTo>
                  <a:pt x="18198" y="4439"/>
                  <a:pt x="18305" y="4439"/>
                  <a:pt x="18371" y="4373"/>
                </a:cubicBezTo>
                <a:cubicBezTo>
                  <a:pt x="18438" y="4307"/>
                  <a:pt x="18438" y="4200"/>
                  <a:pt x="18371" y="4135"/>
                </a:cubicBezTo>
                <a:cubicBezTo>
                  <a:pt x="18338" y="4102"/>
                  <a:pt x="18295" y="4086"/>
                  <a:pt x="18252" y="4086"/>
                </a:cubicBezTo>
                <a:close/>
                <a:moveTo>
                  <a:pt x="19037" y="4086"/>
                </a:moveTo>
                <a:cubicBezTo>
                  <a:pt x="18994" y="4086"/>
                  <a:pt x="18951" y="4102"/>
                  <a:pt x="18918" y="4135"/>
                </a:cubicBezTo>
                <a:cubicBezTo>
                  <a:pt x="18851" y="4200"/>
                  <a:pt x="18851" y="4307"/>
                  <a:pt x="18918" y="4373"/>
                </a:cubicBezTo>
                <a:cubicBezTo>
                  <a:pt x="18984" y="4439"/>
                  <a:pt x="19091" y="4439"/>
                  <a:pt x="19158" y="4373"/>
                </a:cubicBezTo>
                <a:cubicBezTo>
                  <a:pt x="19224" y="4307"/>
                  <a:pt x="19224" y="4200"/>
                  <a:pt x="19158" y="4135"/>
                </a:cubicBezTo>
                <a:cubicBezTo>
                  <a:pt x="19125" y="4102"/>
                  <a:pt x="19081" y="4086"/>
                  <a:pt x="19037" y="4086"/>
                </a:cubicBezTo>
                <a:close/>
                <a:moveTo>
                  <a:pt x="19824" y="4086"/>
                </a:moveTo>
                <a:cubicBezTo>
                  <a:pt x="19780" y="4086"/>
                  <a:pt x="19736" y="4102"/>
                  <a:pt x="19703" y="4135"/>
                </a:cubicBezTo>
                <a:cubicBezTo>
                  <a:pt x="19637" y="4200"/>
                  <a:pt x="19637" y="4307"/>
                  <a:pt x="19703" y="4373"/>
                </a:cubicBezTo>
                <a:cubicBezTo>
                  <a:pt x="19770" y="4439"/>
                  <a:pt x="19878" y="4439"/>
                  <a:pt x="19944" y="4373"/>
                </a:cubicBezTo>
                <a:cubicBezTo>
                  <a:pt x="20010" y="4307"/>
                  <a:pt x="20010" y="4200"/>
                  <a:pt x="19944" y="4135"/>
                </a:cubicBezTo>
                <a:cubicBezTo>
                  <a:pt x="19911" y="4102"/>
                  <a:pt x="19867" y="4086"/>
                  <a:pt x="19824" y="4086"/>
                </a:cubicBezTo>
                <a:close/>
                <a:moveTo>
                  <a:pt x="20610" y="4086"/>
                </a:moveTo>
                <a:cubicBezTo>
                  <a:pt x="20566" y="4086"/>
                  <a:pt x="20523" y="4102"/>
                  <a:pt x="20490" y="4135"/>
                </a:cubicBezTo>
                <a:cubicBezTo>
                  <a:pt x="20423" y="4200"/>
                  <a:pt x="20423" y="4307"/>
                  <a:pt x="20490" y="4373"/>
                </a:cubicBezTo>
                <a:cubicBezTo>
                  <a:pt x="20556" y="4439"/>
                  <a:pt x="20664" y="4439"/>
                  <a:pt x="20730" y="4373"/>
                </a:cubicBezTo>
                <a:cubicBezTo>
                  <a:pt x="20797" y="4307"/>
                  <a:pt x="20797" y="4200"/>
                  <a:pt x="20730" y="4135"/>
                </a:cubicBezTo>
                <a:cubicBezTo>
                  <a:pt x="20697" y="4102"/>
                  <a:pt x="20653" y="4086"/>
                  <a:pt x="20610" y="4086"/>
                </a:cubicBezTo>
                <a:close/>
                <a:moveTo>
                  <a:pt x="21396" y="4086"/>
                </a:moveTo>
                <a:cubicBezTo>
                  <a:pt x="21353" y="4086"/>
                  <a:pt x="21309" y="4102"/>
                  <a:pt x="21276" y="4135"/>
                </a:cubicBezTo>
                <a:cubicBezTo>
                  <a:pt x="21209" y="4200"/>
                  <a:pt x="21209" y="4307"/>
                  <a:pt x="21276" y="4373"/>
                </a:cubicBezTo>
                <a:cubicBezTo>
                  <a:pt x="21342" y="4439"/>
                  <a:pt x="21450" y="4439"/>
                  <a:pt x="21517" y="4373"/>
                </a:cubicBezTo>
                <a:cubicBezTo>
                  <a:pt x="21583" y="4307"/>
                  <a:pt x="21583" y="4200"/>
                  <a:pt x="21517" y="4135"/>
                </a:cubicBezTo>
                <a:cubicBezTo>
                  <a:pt x="21483" y="4102"/>
                  <a:pt x="21440" y="4086"/>
                  <a:pt x="21396" y="4086"/>
                </a:cubicBezTo>
                <a:close/>
                <a:moveTo>
                  <a:pt x="169" y="4903"/>
                </a:moveTo>
                <a:cubicBezTo>
                  <a:pt x="126" y="4903"/>
                  <a:pt x="83" y="4920"/>
                  <a:pt x="49" y="4952"/>
                </a:cubicBezTo>
                <a:cubicBezTo>
                  <a:pt x="-17" y="5018"/>
                  <a:pt x="-17" y="5124"/>
                  <a:pt x="49" y="5190"/>
                </a:cubicBezTo>
                <a:cubicBezTo>
                  <a:pt x="116" y="5256"/>
                  <a:pt x="223" y="5256"/>
                  <a:pt x="290" y="5190"/>
                </a:cubicBezTo>
                <a:cubicBezTo>
                  <a:pt x="356" y="5124"/>
                  <a:pt x="356" y="5018"/>
                  <a:pt x="290" y="4952"/>
                </a:cubicBezTo>
                <a:cubicBezTo>
                  <a:pt x="256" y="4920"/>
                  <a:pt x="213" y="4903"/>
                  <a:pt x="169" y="4903"/>
                </a:cubicBezTo>
                <a:close/>
                <a:moveTo>
                  <a:pt x="955" y="4903"/>
                </a:moveTo>
                <a:cubicBezTo>
                  <a:pt x="912" y="4903"/>
                  <a:pt x="869" y="4920"/>
                  <a:pt x="836" y="4952"/>
                </a:cubicBezTo>
                <a:cubicBezTo>
                  <a:pt x="769" y="5018"/>
                  <a:pt x="769" y="5124"/>
                  <a:pt x="836" y="5190"/>
                </a:cubicBezTo>
                <a:cubicBezTo>
                  <a:pt x="902" y="5256"/>
                  <a:pt x="1009" y="5256"/>
                  <a:pt x="1076" y="5190"/>
                </a:cubicBezTo>
                <a:cubicBezTo>
                  <a:pt x="1142" y="5124"/>
                  <a:pt x="1142" y="5018"/>
                  <a:pt x="1076" y="4952"/>
                </a:cubicBezTo>
                <a:cubicBezTo>
                  <a:pt x="1043" y="4920"/>
                  <a:pt x="999" y="4903"/>
                  <a:pt x="955" y="4903"/>
                </a:cubicBezTo>
                <a:close/>
                <a:moveTo>
                  <a:pt x="1742" y="4903"/>
                </a:moveTo>
                <a:cubicBezTo>
                  <a:pt x="1698" y="4903"/>
                  <a:pt x="1654" y="4920"/>
                  <a:pt x="1621" y="4952"/>
                </a:cubicBezTo>
                <a:cubicBezTo>
                  <a:pt x="1555" y="5018"/>
                  <a:pt x="1555" y="5124"/>
                  <a:pt x="1621" y="5190"/>
                </a:cubicBezTo>
                <a:cubicBezTo>
                  <a:pt x="1688" y="5256"/>
                  <a:pt x="1796" y="5256"/>
                  <a:pt x="1862" y="5190"/>
                </a:cubicBezTo>
                <a:cubicBezTo>
                  <a:pt x="1928" y="5124"/>
                  <a:pt x="1928" y="5018"/>
                  <a:pt x="1862" y="4952"/>
                </a:cubicBezTo>
                <a:cubicBezTo>
                  <a:pt x="1829" y="4920"/>
                  <a:pt x="1785" y="4903"/>
                  <a:pt x="1742" y="4903"/>
                </a:cubicBezTo>
                <a:close/>
                <a:moveTo>
                  <a:pt x="2528" y="4903"/>
                </a:moveTo>
                <a:cubicBezTo>
                  <a:pt x="2484" y="4903"/>
                  <a:pt x="2441" y="4920"/>
                  <a:pt x="2408" y="4952"/>
                </a:cubicBezTo>
                <a:cubicBezTo>
                  <a:pt x="2341" y="5018"/>
                  <a:pt x="2341" y="5124"/>
                  <a:pt x="2408" y="5190"/>
                </a:cubicBezTo>
                <a:cubicBezTo>
                  <a:pt x="2474" y="5256"/>
                  <a:pt x="2582" y="5256"/>
                  <a:pt x="2648" y="5190"/>
                </a:cubicBezTo>
                <a:cubicBezTo>
                  <a:pt x="2715" y="5124"/>
                  <a:pt x="2715" y="5018"/>
                  <a:pt x="2648" y="4952"/>
                </a:cubicBezTo>
                <a:cubicBezTo>
                  <a:pt x="2615" y="4920"/>
                  <a:pt x="2571" y="4903"/>
                  <a:pt x="2528" y="4903"/>
                </a:cubicBezTo>
                <a:close/>
                <a:moveTo>
                  <a:pt x="3314" y="4903"/>
                </a:moveTo>
                <a:cubicBezTo>
                  <a:pt x="3271" y="4903"/>
                  <a:pt x="3227" y="4920"/>
                  <a:pt x="3194" y="4952"/>
                </a:cubicBezTo>
                <a:cubicBezTo>
                  <a:pt x="3127" y="5018"/>
                  <a:pt x="3127" y="5124"/>
                  <a:pt x="3194" y="5190"/>
                </a:cubicBezTo>
                <a:cubicBezTo>
                  <a:pt x="3260" y="5256"/>
                  <a:pt x="3368" y="5256"/>
                  <a:pt x="3434" y="5190"/>
                </a:cubicBezTo>
                <a:cubicBezTo>
                  <a:pt x="3500" y="5124"/>
                  <a:pt x="3500" y="5018"/>
                  <a:pt x="3434" y="4952"/>
                </a:cubicBezTo>
                <a:cubicBezTo>
                  <a:pt x="3401" y="4920"/>
                  <a:pt x="3358" y="4903"/>
                  <a:pt x="3314" y="4903"/>
                </a:cubicBezTo>
                <a:close/>
                <a:moveTo>
                  <a:pt x="4101" y="4903"/>
                </a:moveTo>
                <a:cubicBezTo>
                  <a:pt x="4057" y="4903"/>
                  <a:pt x="4013" y="4920"/>
                  <a:pt x="3980" y="4952"/>
                </a:cubicBezTo>
                <a:cubicBezTo>
                  <a:pt x="3914" y="5018"/>
                  <a:pt x="3914" y="5124"/>
                  <a:pt x="3980" y="5190"/>
                </a:cubicBezTo>
                <a:cubicBezTo>
                  <a:pt x="4047" y="5256"/>
                  <a:pt x="4154" y="5256"/>
                  <a:pt x="4220" y="5190"/>
                </a:cubicBezTo>
                <a:cubicBezTo>
                  <a:pt x="4287" y="5124"/>
                  <a:pt x="4287" y="5018"/>
                  <a:pt x="4220" y="4952"/>
                </a:cubicBezTo>
                <a:cubicBezTo>
                  <a:pt x="4187" y="4920"/>
                  <a:pt x="4144" y="4903"/>
                  <a:pt x="4101" y="4903"/>
                </a:cubicBezTo>
                <a:close/>
                <a:moveTo>
                  <a:pt x="4886" y="4903"/>
                </a:moveTo>
                <a:cubicBezTo>
                  <a:pt x="4843" y="4903"/>
                  <a:pt x="4800" y="4920"/>
                  <a:pt x="4766" y="4952"/>
                </a:cubicBezTo>
                <a:cubicBezTo>
                  <a:pt x="4700" y="5018"/>
                  <a:pt x="4700" y="5124"/>
                  <a:pt x="4766" y="5190"/>
                </a:cubicBezTo>
                <a:cubicBezTo>
                  <a:pt x="4833" y="5256"/>
                  <a:pt x="4940" y="5256"/>
                  <a:pt x="5007" y="5190"/>
                </a:cubicBezTo>
                <a:cubicBezTo>
                  <a:pt x="5073" y="5124"/>
                  <a:pt x="5073" y="5018"/>
                  <a:pt x="5007" y="4952"/>
                </a:cubicBezTo>
                <a:cubicBezTo>
                  <a:pt x="4973" y="4920"/>
                  <a:pt x="4930" y="4903"/>
                  <a:pt x="4886" y="4903"/>
                </a:cubicBezTo>
                <a:close/>
                <a:moveTo>
                  <a:pt x="5672" y="4903"/>
                </a:moveTo>
                <a:cubicBezTo>
                  <a:pt x="5629" y="4903"/>
                  <a:pt x="5586" y="4920"/>
                  <a:pt x="5553" y="4952"/>
                </a:cubicBezTo>
                <a:cubicBezTo>
                  <a:pt x="5486" y="5018"/>
                  <a:pt x="5486" y="5124"/>
                  <a:pt x="5553" y="5190"/>
                </a:cubicBezTo>
                <a:cubicBezTo>
                  <a:pt x="5619" y="5256"/>
                  <a:pt x="5726" y="5256"/>
                  <a:pt x="5793" y="5190"/>
                </a:cubicBezTo>
                <a:cubicBezTo>
                  <a:pt x="5859" y="5124"/>
                  <a:pt x="5859" y="5018"/>
                  <a:pt x="5793" y="4952"/>
                </a:cubicBezTo>
                <a:cubicBezTo>
                  <a:pt x="5760" y="4920"/>
                  <a:pt x="5716" y="4903"/>
                  <a:pt x="5672" y="4903"/>
                </a:cubicBezTo>
                <a:close/>
                <a:moveTo>
                  <a:pt x="6459" y="4903"/>
                </a:moveTo>
                <a:cubicBezTo>
                  <a:pt x="6415" y="4903"/>
                  <a:pt x="6372" y="4920"/>
                  <a:pt x="6338" y="4952"/>
                </a:cubicBezTo>
                <a:cubicBezTo>
                  <a:pt x="6272" y="5018"/>
                  <a:pt x="6272" y="5124"/>
                  <a:pt x="6338" y="5190"/>
                </a:cubicBezTo>
                <a:cubicBezTo>
                  <a:pt x="6405" y="5256"/>
                  <a:pt x="6513" y="5256"/>
                  <a:pt x="6579" y="5190"/>
                </a:cubicBezTo>
                <a:cubicBezTo>
                  <a:pt x="6646" y="5124"/>
                  <a:pt x="6646" y="5018"/>
                  <a:pt x="6579" y="4952"/>
                </a:cubicBezTo>
                <a:cubicBezTo>
                  <a:pt x="6546" y="4920"/>
                  <a:pt x="6502" y="4903"/>
                  <a:pt x="6459" y="4903"/>
                </a:cubicBezTo>
                <a:close/>
                <a:moveTo>
                  <a:pt x="7245" y="4903"/>
                </a:moveTo>
                <a:cubicBezTo>
                  <a:pt x="7202" y="4903"/>
                  <a:pt x="7158" y="4920"/>
                  <a:pt x="7125" y="4952"/>
                </a:cubicBezTo>
                <a:cubicBezTo>
                  <a:pt x="7058" y="5018"/>
                  <a:pt x="7058" y="5124"/>
                  <a:pt x="7125" y="5190"/>
                </a:cubicBezTo>
                <a:cubicBezTo>
                  <a:pt x="7191" y="5256"/>
                  <a:pt x="7299" y="5256"/>
                  <a:pt x="7365" y="5190"/>
                </a:cubicBezTo>
                <a:cubicBezTo>
                  <a:pt x="7432" y="5124"/>
                  <a:pt x="7432" y="5018"/>
                  <a:pt x="7365" y="4952"/>
                </a:cubicBezTo>
                <a:cubicBezTo>
                  <a:pt x="7332" y="4920"/>
                  <a:pt x="7289" y="4903"/>
                  <a:pt x="7245" y="4903"/>
                </a:cubicBezTo>
                <a:close/>
                <a:moveTo>
                  <a:pt x="8031" y="4903"/>
                </a:moveTo>
                <a:cubicBezTo>
                  <a:pt x="7988" y="4903"/>
                  <a:pt x="7944" y="4920"/>
                  <a:pt x="7911" y="4952"/>
                </a:cubicBezTo>
                <a:cubicBezTo>
                  <a:pt x="7845" y="5018"/>
                  <a:pt x="7845" y="5124"/>
                  <a:pt x="7911" y="5190"/>
                </a:cubicBezTo>
                <a:cubicBezTo>
                  <a:pt x="7977" y="5256"/>
                  <a:pt x="8085" y="5256"/>
                  <a:pt x="8151" y="5190"/>
                </a:cubicBezTo>
                <a:cubicBezTo>
                  <a:pt x="8217" y="5124"/>
                  <a:pt x="8217" y="5018"/>
                  <a:pt x="8151" y="4952"/>
                </a:cubicBezTo>
                <a:cubicBezTo>
                  <a:pt x="8118" y="4920"/>
                  <a:pt x="8075" y="4903"/>
                  <a:pt x="8031" y="4903"/>
                </a:cubicBezTo>
                <a:close/>
                <a:moveTo>
                  <a:pt x="8818" y="4903"/>
                </a:moveTo>
                <a:cubicBezTo>
                  <a:pt x="8774" y="4903"/>
                  <a:pt x="8730" y="4920"/>
                  <a:pt x="8697" y="4952"/>
                </a:cubicBezTo>
                <a:cubicBezTo>
                  <a:pt x="8631" y="5018"/>
                  <a:pt x="8631" y="5124"/>
                  <a:pt x="8697" y="5190"/>
                </a:cubicBezTo>
                <a:cubicBezTo>
                  <a:pt x="8764" y="5256"/>
                  <a:pt x="8871" y="5256"/>
                  <a:pt x="8937" y="5190"/>
                </a:cubicBezTo>
                <a:cubicBezTo>
                  <a:pt x="9004" y="5124"/>
                  <a:pt x="9004" y="5018"/>
                  <a:pt x="8937" y="4952"/>
                </a:cubicBezTo>
                <a:cubicBezTo>
                  <a:pt x="8904" y="4920"/>
                  <a:pt x="8861" y="4903"/>
                  <a:pt x="8818" y="4903"/>
                </a:cubicBezTo>
                <a:close/>
                <a:moveTo>
                  <a:pt x="9603" y="4903"/>
                </a:moveTo>
                <a:cubicBezTo>
                  <a:pt x="9560" y="4903"/>
                  <a:pt x="9517" y="4920"/>
                  <a:pt x="9483" y="4952"/>
                </a:cubicBezTo>
                <a:cubicBezTo>
                  <a:pt x="9417" y="5018"/>
                  <a:pt x="9417" y="5124"/>
                  <a:pt x="9483" y="5190"/>
                </a:cubicBezTo>
                <a:cubicBezTo>
                  <a:pt x="9550" y="5256"/>
                  <a:pt x="9657" y="5256"/>
                  <a:pt x="9724" y="5190"/>
                </a:cubicBezTo>
                <a:cubicBezTo>
                  <a:pt x="9790" y="5124"/>
                  <a:pt x="9790" y="5018"/>
                  <a:pt x="9724" y="4952"/>
                </a:cubicBezTo>
                <a:cubicBezTo>
                  <a:pt x="9690" y="4920"/>
                  <a:pt x="9647" y="4903"/>
                  <a:pt x="9603" y="4903"/>
                </a:cubicBezTo>
                <a:close/>
                <a:moveTo>
                  <a:pt x="10390" y="4903"/>
                </a:moveTo>
                <a:cubicBezTo>
                  <a:pt x="10346" y="4903"/>
                  <a:pt x="10303" y="4920"/>
                  <a:pt x="10270" y="4952"/>
                </a:cubicBezTo>
                <a:cubicBezTo>
                  <a:pt x="10203" y="5018"/>
                  <a:pt x="10203" y="5124"/>
                  <a:pt x="10270" y="5190"/>
                </a:cubicBezTo>
                <a:cubicBezTo>
                  <a:pt x="10336" y="5256"/>
                  <a:pt x="10444" y="5256"/>
                  <a:pt x="10510" y="5190"/>
                </a:cubicBezTo>
                <a:cubicBezTo>
                  <a:pt x="10576" y="5124"/>
                  <a:pt x="10576" y="5018"/>
                  <a:pt x="10510" y="4952"/>
                </a:cubicBezTo>
                <a:cubicBezTo>
                  <a:pt x="10477" y="4920"/>
                  <a:pt x="10433" y="4903"/>
                  <a:pt x="10390" y="4903"/>
                </a:cubicBezTo>
                <a:close/>
                <a:moveTo>
                  <a:pt x="11176" y="4903"/>
                </a:moveTo>
                <a:cubicBezTo>
                  <a:pt x="11132" y="4903"/>
                  <a:pt x="11089" y="4920"/>
                  <a:pt x="11055" y="4952"/>
                </a:cubicBezTo>
                <a:cubicBezTo>
                  <a:pt x="10989" y="5018"/>
                  <a:pt x="10989" y="5124"/>
                  <a:pt x="11055" y="5190"/>
                </a:cubicBezTo>
                <a:cubicBezTo>
                  <a:pt x="11122" y="5256"/>
                  <a:pt x="11230" y="5256"/>
                  <a:pt x="11296" y="5190"/>
                </a:cubicBezTo>
                <a:cubicBezTo>
                  <a:pt x="11363" y="5124"/>
                  <a:pt x="11363" y="5018"/>
                  <a:pt x="11296" y="4952"/>
                </a:cubicBezTo>
                <a:cubicBezTo>
                  <a:pt x="11263" y="4920"/>
                  <a:pt x="11219" y="4903"/>
                  <a:pt x="11176" y="4903"/>
                </a:cubicBezTo>
                <a:close/>
                <a:moveTo>
                  <a:pt x="11962" y="4903"/>
                </a:moveTo>
                <a:cubicBezTo>
                  <a:pt x="11919" y="4903"/>
                  <a:pt x="11875" y="4920"/>
                  <a:pt x="11842" y="4952"/>
                </a:cubicBezTo>
                <a:cubicBezTo>
                  <a:pt x="11775" y="5018"/>
                  <a:pt x="11775" y="5124"/>
                  <a:pt x="11842" y="5190"/>
                </a:cubicBezTo>
                <a:cubicBezTo>
                  <a:pt x="11908" y="5256"/>
                  <a:pt x="12016" y="5256"/>
                  <a:pt x="12083" y="5190"/>
                </a:cubicBezTo>
                <a:cubicBezTo>
                  <a:pt x="12149" y="5124"/>
                  <a:pt x="12149" y="5018"/>
                  <a:pt x="12083" y="4952"/>
                </a:cubicBezTo>
                <a:cubicBezTo>
                  <a:pt x="12049" y="4920"/>
                  <a:pt x="12006" y="4903"/>
                  <a:pt x="11962" y="4903"/>
                </a:cubicBezTo>
                <a:close/>
                <a:moveTo>
                  <a:pt x="12748" y="4903"/>
                </a:moveTo>
                <a:cubicBezTo>
                  <a:pt x="12705" y="4903"/>
                  <a:pt x="12661" y="4920"/>
                  <a:pt x="12628" y="4952"/>
                </a:cubicBezTo>
                <a:cubicBezTo>
                  <a:pt x="12562" y="5018"/>
                  <a:pt x="12562" y="5124"/>
                  <a:pt x="12628" y="5190"/>
                </a:cubicBezTo>
                <a:cubicBezTo>
                  <a:pt x="12694" y="5256"/>
                  <a:pt x="12802" y="5256"/>
                  <a:pt x="12868" y="5190"/>
                </a:cubicBezTo>
                <a:cubicBezTo>
                  <a:pt x="12935" y="5124"/>
                  <a:pt x="12935" y="5018"/>
                  <a:pt x="12868" y="4952"/>
                </a:cubicBezTo>
                <a:cubicBezTo>
                  <a:pt x="12835" y="4920"/>
                  <a:pt x="12792" y="4903"/>
                  <a:pt x="12748" y="4903"/>
                </a:cubicBezTo>
                <a:close/>
                <a:moveTo>
                  <a:pt x="13535" y="4903"/>
                </a:moveTo>
                <a:cubicBezTo>
                  <a:pt x="13491" y="4903"/>
                  <a:pt x="13447" y="4920"/>
                  <a:pt x="13414" y="4952"/>
                </a:cubicBezTo>
                <a:cubicBezTo>
                  <a:pt x="13348" y="5018"/>
                  <a:pt x="13348" y="5124"/>
                  <a:pt x="13414" y="5190"/>
                </a:cubicBezTo>
                <a:cubicBezTo>
                  <a:pt x="13481" y="5256"/>
                  <a:pt x="13588" y="5256"/>
                  <a:pt x="13654" y="5190"/>
                </a:cubicBezTo>
                <a:cubicBezTo>
                  <a:pt x="13721" y="5124"/>
                  <a:pt x="13721" y="5018"/>
                  <a:pt x="13654" y="4952"/>
                </a:cubicBezTo>
                <a:cubicBezTo>
                  <a:pt x="13621" y="4920"/>
                  <a:pt x="13578" y="4903"/>
                  <a:pt x="13535" y="4903"/>
                </a:cubicBezTo>
                <a:close/>
                <a:moveTo>
                  <a:pt x="14320" y="4903"/>
                </a:moveTo>
                <a:cubicBezTo>
                  <a:pt x="14277" y="4903"/>
                  <a:pt x="14234" y="4920"/>
                  <a:pt x="14201" y="4952"/>
                </a:cubicBezTo>
                <a:cubicBezTo>
                  <a:pt x="14134" y="5018"/>
                  <a:pt x="14134" y="5124"/>
                  <a:pt x="14201" y="5190"/>
                </a:cubicBezTo>
                <a:cubicBezTo>
                  <a:pt x="14267" y="5256"/>
                  <a:pt x="14374" y="5256"/>
                  <a:pt x="14441" y="5190"/>
                </a:cubicBezTo>
                <a:cubicBezTo>
                  <a:pt x="14507" y="5124"/>
                  <a:pt x="14507" y="5018"/>
                  <a:pt x="14441" y="4952"/>
                </a:cubicBezTo>
                <a:cubicBezTo>
                  <a:pt x="14408" y="4920"/>
                  <a:pt x="14364" y="4903"/>
                  <a:pt x="14320" y="4903"/>
                </a:cubicBezTo>
                <a:close/>
                <a:moveTo>
                  <a:pt x="15107" y="4903"/>
                </a:moveTo>
                <a:cubicBezTo>
                  <a:pt x="15063" y="4903"/>
                  <a:pt x="15019" y="4920"/>
                  <a:pt x="14986" y="4952"/>
                </a:cubicBezTo>
                <a:cubicBezTo>
                  <a:pt x="14920" y="5018"/>
                  <a:pt x="14920" y="5124"/>
                  <a:pt x="14986" y="5190"/>
                </a:cubicBezTo>
                <a:cubicBezTo>
                  <a:pt x="15053" y="5256"/>
                  <a:pt x="15161" y="5256"/>
                  <a:pt x="15227" y="5190"/>
                </a:cubicBezTo>
                <a:cubicBezTo>
                  <a:pt x="15293" y="5124"/>
                  <a:pt x="15293" y="5018"/>
                  <a:pt x="15227" y="4952"/>
                </a:cubicBezTo>
                <a:cubicBezTo>
                  <a:pt x="15194" y="4920"/>
                  <a:pt x="15150" y="4903"/>
                  <a:pt x="15107" y="4903"/>
                </a:cubicBezTo>
                <a:close/>
                <a:moveTo>
                  <a:pt x="15893" y="4903"/>
                </a:moveTo>
                <a:cubicBezTo>
                  <a:pt x="15849" y="4903"/>
                  <a:pt x="15806" y="4920"/>
                  <a:pt x="15772" y="4952"/>
                </a:cubicBezTo>
                <a:cubicBezTo>
                  <a:pt x="15706" y="5018"/>
                  <a:pt x="15706" y="5124"/>
                  <a:pt x="15772" y="5190"/>
                </a:cubicBezTo>
                <a:cubicBezTo>
                  <a:pt x="15839" y="5256"/>
                  <a:pt x="15947" y="5256"/>
                  <a:pt x="16013" y="5190"/>
                </a:cubicBezTo>
                <a:cubicBezTo>
                  <a:pt x="16080" y="5124"/>
                  <a:pt x="16080" y="5018"/>
                  <a:pt x="16013" y="4952"/>
                </a:cubicBezTo>
                <a:cubicBezTo>
                  <a:pt x="15980" y="4920"/>
                  <a:pt x="15936" y="4903"/>
                  <a:pt x="15893" y="4903"/>
                </a:cubicBezTo>
                <a:close/>
                <a:moveTo>
                  <a:pt x="16679" y="4903"/>
                </a:moveTo>
                <a:cubicBezTo>
                  <a:pt x="16636" y="4903"/>
                  <a:pt x="16592" y="4920"/>
                  <a:pt x="16559" y="4952"/>
                </a:cubicBezTo>
                <a:cubicBezTo>
                  <a:pt x="16492" y="5018"/>
                  <a:pt x="16492" y="5124"/>
                  <a:pt x="16559" y="5190"/>
                </a:cubicBezTo>
                <a:cubicBezTo>
                  <a:pt x="16625" y="5256"/>
                  <a:pt x="16733" y="5256"/>
                  <a:pt x="16800" y="5190"/>
                </a:cubicBezTo>
                <a:cubicBezTo>
                  <a:pt x="16866" y="5124"/>
                  <a:pt x="16866" y="5018"/>
                  <a:pt x="16800" y="4952"/>
                </a:cubicBezTo>
                <a:cubicBezTo>
                  <a:pt x="16766" y="4920"/>
                  <a:pt x="16723" y="4903"/>
                  <a:pt x="16679" y="4903"/>
                </a:cubicBezTo>
                <a:close/>
                <a:moveTo>
                  <a:pt x="17465" y="4903"/>
                </a:moveTo>
                <a:cubicBezTo>
                  <a:pt x="17422" y="4903"/>
                  <a:pt x="17378" y="4920"/>
                  <a:pt x="17345" y="4952"/>
                </a:cubicBezTo>
                <a:cubicBezTo>
                  <a:pt x="17279" y="5018"/>
                  <a:pt x="17279" y="5124"/>
                  <a:pt x="17345" y="5190"/>
                </a:cubicBezTo>
                <a:cubicBezTo>
                  <a:pt x="17411" y="5256"/>
                  <a:pt x="17519" y="5256"/>
                  <a:pt x="17585" y="5190"/>
                </a:cubicBezTo>
                <a:cubicBezTo>
                  <a:pt x="17652" y="5124"/>
                  <a:pt x="17652" y="5018"/>
                  <a:pt x="17585" y="4952"/>
                </a:cubicBezTo>
                <a:cubicBezTo>
                  <a:pt x="17552" y="4920"/>
                  <a:pt x="17509" y="4903"/>
                  <a:pt x="17465" y="4903"/>
                </a:cubicBezTo>
                <a:close/>
                <a:moveTo>
                  <a:pt x="18252" y="4903"/>
                </a:moveTo>
                <a:cubicBezTo>
                  <a:pt x="18208" y="4903"/>
                  <a:pt x="18165" y="4920"/>
                  <a:pt x="18131" y="4952"/>
                </a:cubicBezTo>
                <a:cubicBezTo>
                  <a:pt x="18065" y="5018"/>
                  <a:pt x="18065" y="5124"/>
                  <a:pt x="18131" y="5190"/>
                </a:cubicBezTo>
                <a:cubicBezTo>
                  <a:pt x="18198" y="5256"/>
                  <a:pt x="18305" y="5256"/>
                  <a:pt x="18371" y="5190"/>
                </a:cubicBezTo>
                <a:cubicBezTo>
                  <a:pt x="18438" y="5124"/>
                  <a:pt x="18438" y="5018"/>
                  <a:pt x="18371" y="4952"/>
                </a:cubicBezTo>
                <a:cubicBezTo>
                  <a:pt x="18338" y="4920"/>
                  <a:pt x="18295" y="4903"/>
                  <a:pt x="18252" y="4903"/>
                </a:cubicBezTo>
                <a:close/>
                <a:moveTo>
                  <a:pt x="19037" y="4903"/>
                </a:moveTo>
                <a:cubicBezTo>
                  <a:pt x="18994" y="4903"/>
                  <a:pt x="18951" y="4920"/>
                  <a:pt x="18918" y="4952"/>
                </a:cubicBezTo>
                <a:cubicBezTo>
                  <a:pt x="18851" y="5018"/>
                  <a:pt x="18851" y="5124"/>
                  <a:pt x="18918" y="5190"/>
                </a:cubicBezTo>
                <a:cubicBezTo>
                  <a:pt x="18984" y="5256"/>
                  <a:pt x="19091" y="5256"/>
                  <a:pt x="19158" y="5190"/>
                </a:cubicBezTo>
                <a:cubicBezTo>
                  <a:pt x="19224" y="5124"/>
                  <a:pt x="19224" y="5018"/>
                  <a:pt x="19158" y="4952"/>
                </a:cubicBezTo>
                <a:cubicBezTo>
                  <a:pt x="19125" y="4920"/>
                  <a:pt x="19081" y="4903"/>
                  <a:pt x="19037" y="4903"/>
                </a:cubicBezTo>
                <a:close/>
                <a:moveTo>
                  <a:pt x="19824" y="4903"/>
                </a:moveTo>
                <a:cubicBezTo>
                  <a:pt x="19780" y="4903"/>
                  <a:pt x="19736" y="4920"/>
                  <a:pt x="19703" y="4952"/>
                </a:cubicBezTo>
                <a:cubicBezTo>
                  <a:pt x="19637" y="5018"/>
                  <a:pt x="19637" y="5124"/>
                  <a:pt x="19703" y="5190"/>
                </a:cubicBezTo>
                <a:cubicBezTo>
                  <a:pt x="19770" y="5256"/>
                  <a:pt x="19878" y="5256"/>
                  <a:pt x="19944" y="5190"/>
                </a:cubicBezTo>
                <a:cubicBezTo>
                  <a:pt x="20010" y="5124"/>
                  <a:pt x="20010" y="5018"/>
                  <a:pt x="19944" y="4952"/>
                </a:cubicBezTo>
                <a:cubicBezTo>
                  <a:pt x="19911" y="4920"/>
                  <a:pt x="19867" y="4903"/>
                  <a:pt x="19824" y="4903"/>
                </a:cubicBezTo>
                <a:close/>
                <a:moveTo>
                  <a:pt x="20610" y="4903"/>
                </a:moveTo>
                <a:cubicBezTo>
                  <a:pt x="20566" y="4903"/>
                  <a:pt x="20523" y="4920"/>
                  <a:pt x="20490" y="4952"/>
                </a:cubicBezTo>
                <a:cubicBezTo>
                  <a:pt x="20423" y="5018"/>
                  <a:pt x="20423" y="5124"/>
                  <a:pt x="20490" y="5190"/>
                </a:cubicBezTo>
                <a:cubicBezTo>
                  <a:pt x="20556" y="5256"/>
                  <a:pt x="20664" y="5256"/>
                  <a:pt x="20730" y="5190"/>
                </a:cubicBezTo>
                <a:cubicBezTo>
                  <a:pt x="20797" y="5124"/>
                  <a:pt x="20797" y="5018"/>
                  <a:pt x="20730" y="4952"/>
                </a:cubicBezTo>
                <a:cubicBezTo>
                  <a:pt x="20697" y="4920"/>
                  <a:pt x="20653" y="4903"/>
                  <a:pt x="20610" y="4903"/>
                </a:cubicBezTo>
                <a:close/>
                <a:moveTo>
                  <a:pt x="21396" y="4903"/>
                </a:moveTo>
                <a:cubicBezTo>
                  <a:pt x="21353" y="4903"/>
                  <a:pt x="21309" y="4920"/>
                  <a:pt x="21276" y="4952"/>
                </a:cubicBezTo>
                <a:cubicBezTo>
                  <a:pt x="21209" y="5018"/>
                  <a:pt x="21209" y="5124"/>
                  <a:pt x="21276" y="5190"/>
                </a:cubicBezTo>
                <a:cubicBezTo>
                  <a:pt x="21342" y="5256"/>
                  <a:pt x="21450" y="5256"/>
                  <a:pt x="21517" y="5190"/>
                </a:cubicBezTo>
                <a:cubicBezTo>
                  <a:pt x="21583" y="5124"/>
                  <a:pt x="21583" y="5018"/>
                  <a:pt x="21517" y="4952"/>
                </a:cubicBezTo>
                <a:cubicBezTo>
                  <a:pt x="21483" y="4920"/>
                  <a:pt x="21440" y="4903"/>
                  <a:pt x="21396" y="4903"/>
                </a:cubicBezTo>
                <a:close/>
                <a:moveTo>
                  <a:pt x="169" y="5720"/>
                </a:moveTo>
                <a:cubicBezTo>
                  <a:pt x="126" y="5720"/>
                  <a:pt x="83" y="5737"/>
                  <a:pt x="49" y="5770"/>
                </a:cubicBezTo>
                <a:cubicBezTo>
                  <a:pt x="-17" y="5835"/>
                  <a:pt x="-17" y="5942"/>
                  <a:pt x="49" y="6007"/>
                </a:cubicBezTo>
                <a:cubicBezTo>
                  <a:pt x="116" y="6073"/>
                  <a:pt x="223" y="6073"/>
                  <a:pt x="290" y="6007"/>
                </a:cubicBezTo>
                <a:cubicBezTo>
                  <a:pt x="356" y="5942"/>
                  <a:pt x="356" y="5835"/>
                  <a:pt x="290" y="5770"/>
                </a:cubicBezTo>
                <a:cubicBezTo>
                  <a:pt x="256" y="5737"/>
                  <a:pt x="213" y="5720"/>
                  <a:pt x="169" y="5720"/>
                </a:cubicBezTo>
                <a:close/>
                <a:moveTo>
                  <a:pt x="955" y="5720"/>
                </a:moveTo>
                <a:cubicBezTo>
                  <a:pt x="912" y="5720"/>
                  <a:pt x="869" y="5737"/>
                  <a:pt x="836" y="5770"/>
                </a:cubicBezTo>
                <a:cubicBezTo>
                  <a:pt x="769" y="5835"/>
                  <a:pt x="769" y="5942"/>
                  <a:pt x="836" y="6007"/>
                </a:cubicBezTo>
                <a:cubicBezTo>
                  <a:pt x="902" y="6073"/>
                  <a:pt x="1009" y="6073"/>
                  <a:pt x="1076" y="6007"/>
                </a:cubicBezTo>
                <a:cubicBezTo>
                  <a:pt x="1142" y="5942"/>
                  <a:pt x="1142" y="5835"/>
                  <a:pt x="1076" y="5770"/>
                </a:cubicBezTo>
                <a:cubicBezTo>
                  <a:pt x="1043" y="5737"/>
                  <a:pt x="999" y="5720"/>
                  <a:pt x="955" y="5720"/>
                </a:cubicBezTo>
                <a:close/>
                <a:moveTo>
                  <a:pt x="1742" y="5720"/>
                </a:moveTo>
                <a:cubicBezTo>
                  <a:pt x="1698" y="5720"/>
                  <a:pt x="1654" y="5737"/>
                  <a:pt x="1621" y="5770"/>
                </a:cubicBezTo>
                <a:cubicBezTo>
                  <a:pt x="1555" y="5835"/>
                  <a:pt x="1555" y="5942"/>
                  <a:pt x="1621" y="6007"/>
                </a:cubicBezTo>
                <a:cubicBezTo>
                  <a:pt x="1688" y="6073"/>
                  <a:pt x="1796" y="6073"/>
                  <a:pt x="1862" y="6007"/>
                </a:cubicBezTo>
                <a:cubicBezTo>
                  <a:pt x="1928" y="5942"/>
                  <a:pt x="1928" y="5835"/>
                  <a:pt x="1862" y="5770"/>
                </a:cubicBezTo>
                <a:cubicBezTo>
                  <a:pt x="1829" y="5737"/>
                  <a:pt x="1785" y="5720"/>
                  <a:pt x="1742" y="5720"/>
                </a:cubicBezTo>
                <a:close/>
                <a:moveTo>
                  <a:pt x="2528" y="5720"/>
                </a:moveTo>
                <a:cubicBezTo>
                  <a:pt x="2484" y="5720"/>
                  <a:pt x="2441" y="5737"/>
                  <a:pt x="2408" y="5770"/>
                </a:cubicBezTo>
                <a:cubicBezTo>
                  <a:pt x="2341" y="5835"/>
                  <a:pt x="2341" y="5942"/>
                  <a:pt x="2408" y="6007"/>
                </a:cubicBezTo>
                <a:cubicBezTo>
                  <a:pt x="2474" y="6073"/>
                  <a:pt x="2582" y="6073"/>
                  <a:pt x="2648" y="6007"/>
                </a:cubicBezTo>
                <a:cubicBezTo>
                  <a:pt x="2715" y="5942"/>
                  <a:pt x="2715" y="5835"/>
                  <a:pt x="2648" y="5770"/>
                </a:cubicBezTo>
                <a:cubicBezTo>
                  <a:pt x="2615" y="5737"/>
                  <a:pt x="2571" y="5720"/>
                  <a:pt x="2528" y="5720"/>
                </a:cubicBezTo>
                <a:close/>
                <a:moveTo>
                  <a:pt x="3314" y="5720"/>
                </a:moveTo>
                <a:cubicBezTo>
                  <a:pt x="3271" y="5720"/>
                  <a:pt x="3227" y="5737"/>
                  <a:pt x="3194" y="5770"/>
                </a:cubicBezTo>
                <a:cubicBezTo>
                  <a:pt x="3127" y="5835"/>
                  <a:pt x="3127" y="5942"/>
                  <a:pt x="3194" y="6007"/>
                </a:cubicBezTo>
                <a:cubicBezTo>
                  <a:pt x="3260" y="6073"/>
                  <a:pt x="3368" y="6073"/>
                  <a:pt x="3434" y="6007"/>
                </a:cubicBezTo>
                <a:cubicBezTo>
                  <a:pt x="3500" y="5942"/>
                  <a:pt x="3500" y="5835"/>
                  <a:pt x="3434" y="5770"/>
                </a:cubicBezTo>
                <a:cubicBezTo>
                  <a:pt x="3401" y="5737"/>
                  <a:pt x="3358" y="5720"/>
                  <a:pt x="3314" y="5720"/>
                </a:cubicBezTo>
                <a:close/>
                <a:moveTo>
                  <a:pt x="4101" y="5720"/>
                </a:moveTo>
                <a:cubicBezTo>
                  <a:pt x="4057" y="5720"/>
                  <a:pt x="4013" y="5737"/>
                  <a:pt x="3980" y="5770"/>
                </a:cubicBezTo>
                <a:cubicBezTo>
                  <a:pt x="3914" y="5835"/>
                  <a:pt x="3914" y="5942"/>
                  <a:pt x="3980" y="6007"/>
                </a:cubicBezTo>
                <a:cubicBezTo>
                  <a:pt x="4047" y="6073"/>
                  <a:pt x="4154" y="6073"/>
                  <a:pt x="4220" y="6007"/>
                </a:cubicBezTo>
                <a:cubicBezTo>
                  <a:pt x="4287" y="5942"/>
                  <a:pt x="4287" y="5835"/>
                  <a:pt x="4220" y="5770"/>
                </a:cubicBezTo>
                <a:cubicBezTo>
                  <a:pt x="4187" y="5737"/>
                  <a:pt x="4144" y="5720"/>
                  <a:pt x="4101" y="5720"/>
                </a:cubicBezTo>
                <a:close/>
                <a:moveTo>
                  <a:pt x="4886" y="5720"/>
                </a:moveTo>
                <a:cubicBezTo>
                  <a:pt x="4843" y="5720"/>
                  <a:pt x="4800" y="5737"/>
                  <a:pt x="4766" y="5770"/>
                </a:cubicBezTo>
                <a:cubicBezTo>
                  <a:pt x="4700" y="5835"/>
                  <a:pt x="4700" y="5942"/>
                  <a:pt x="4766" y="6007"/>
                </a:cubicBezTo>
                <a:cubicBezTo>
                  <a:pt x="4833" y="6073"/>
                  <a:pt x="4940" y="6073"/>
                  <a:pt x="5007" y="6007"/>
                </a:cubicBezTo>
                <a:cubicBezTo>
                  <a:pt x="5073" y="5942"/>
                  <a:pt x="5073" y="5835"/>
                  <a:pt x="5007" y="5770"/>
                </a:cubicBezTo>
                <a:cubicBezTo>
                  <a:pt x="4973" y="5737"/>
                  <a:pt x="4930" y="5720"/>
                  <a:pt x="4886" y="5720"/>
                </a:cubicBezTo>
                <a:close/>
                <a:moveTo>
                  <a:pt x="5672" y="5720"/>
                </a:moveTo>
                <a:cubicBezTo>
                  <a:pt x="5629" y="5720"/>
                  <a:pt x="5586" y="5737"/>
                  <a:pt x="5553" y="5770"/>
                </a:cubicBezTo>
                <a:cubicBezTo>
                  <a:pt x="5486" y="5835"/>
                  <a:pt x="5486" y="5942"/>
                  <a:pt x="5553" y="6007"/>
                </a:cubicBezTo>
                <a:cubicBezTo>
                  <a:pt x="5619" y="6073"/>
                  <a:pt x="5726" y="6073"/>
                  <a:pt x="5793" y="6007"/>
                </a:cubicBezTo>
                <a:cubicBezTo>
                  <a:pt x="5859" y="5942"/>
                  <a:pt x="5859" y="5835"/>
                  <a:pt x="5793" y="5770"/>
                </a:cubicBezTo>
                <a:cubicBezTo>
                  <a:pt x="5760" y="5737"/>
                  <a:pt x="5716" y="5720"/>
                  <a:pt x="5672" y="5720"/>
                </a:cubicBezTo>
                <a:close/>
                <a:moveTo>
                  <a:pt x="6459" y="5720"/>
                </a:moveTo>
                <a:cubicBezTo>
                  <a:pt x="6415" y="5720"/>
                  <a:pt x="6372" y="5737"/>
                  <a:pt x="6338" y="5770"/>
                </a:cubicBezTo>
                <a:cubicBezTo>
                  <a:pt x="6272" y="5835"/>
                  <a:pt x="6272" y="5942"/>
                  <a:pt x="6338" y="6007"/>
                </a:cubicBezTo>
                <a:cubicBezTo>
                  <a:pt x="6405" y="6073"/>
                  <a:pt x="6513" y="6073"/>
                  <a:pt x="6579" y="6007"/>
                </a:cubicBezTo>
                <a:cubicBezTo>
                  <a:pt x="6646" y="5942"/>
                  <a:pt x="6646" y="5835"/>
                  <a:pt x="6579" y="5770"/>
                </a:cubicBezTo>
                <a:cubicBezTo>
                  <a:pt x="6546" y="5737"/>
                  <a:pt x="6502" y="5720"/>
                  <a:pt x="6459" y="5720"/>
                </a:cubicBezTo>
                <a:close/>
                <a:moveTo>
                  <a:pt x="7245" y="5720"/>
                </a:moveTo>
                <a:cubicBezTo>
                  <a:pt x="7202" y="5720"/>
                  <a:pt x="7158" y="5737"/>
                  <a:pt x="7125" y="5770"/>
                </a:cubicBezTo>
                <a:cubicBezTo>
                  <a:pt x="7058" y="5835"/>
                  <a:pt x="7058" y="5942"/>
                  <a:pt x="7125" y="6007"/>
                </a:cubicBezTo>
                <a:cubicBezTo>
                  <a:pt x="7191" y="6073"/>
                  <a:pt x="7299" y="6073"/>
                  <a:pt x="7365" y="6007"/>
                </a:cubicBezTo>
                <a:cubicBezTo>
                  <a:pt x="7432" y="5942"/>
                  <a:pt x="7432" y="5835"/>
                  <a:pt x="7365" y="5770"/>
                </a:cubicBezTo>
                <a:cubicBezTo>
                  <a:pt x="7332" y="5737"/>
                  <a:pt x="7289" y="5720"/>
                  <a:pt x="7245" y="5720"/>
                </a:cubicBezTo>
                <a:close/>
                <a:moveTo>
                  <a:pt x="8031" y="5720"/>
                </a:moveTo>
                <a:cubicBezTo>
                  <a:pt x="7988" y="5720"/>
                  <a:pt x="7944" y="5737"/>
                  <a:pt x="7911" y="5770"/>
                </a:cubicBezTo>
                <a:cubicBezTo>
                  <a:pt x="7845" y="5835"/>
                  <a:pt x="7845" y="5942"/>
                  <a:pt x="7911" y="6007"/>
                </a:cubicBezTo>
                <a:cubicBezTo>
                  <a:pt x="7977" y="6073"/>
                  <a:pt x="8085" y="6073"/>
                  <a:pt x="8151" y="6007"/>
                </a:cubicBezTo>
                <a:cubicBezTo>
                  <a:pt x="8217" y="5942"/>
                  <a:pt x="8217" y="5835"/>
                  <a:pt x="8151" y="5770"/>
                </a:cubicBezTo>
                <a:cubicBezTo>
                  <a:pt x="8118" y="5737"/>
                  <a:pt x="8075" y="5720"/>
                  <a:pt x="8031" y="5720"/>
                </a:cubicBezTo>
                <a:close/>
                <a:moveTo>
                  <a:pt x="8818" y="5720"/>
                </a:moveTo>
                <a:cubicBezTo>
                  <a:pt x="8774" y="5720"/>
                  <a:pt x="8730" y="5737"/>
                  <a:pt x="8697" y="5770"/>
                </a:cubicBezTo>
                <a:cubicBezTo>
                  <a:pt x="8631" y="5835"/>
                  <a:pt x="8631" y="5942"/>
                  <a:pt x="8697" y="6007"/>
                </a:cubicBezTo>
                <a:cubicBezTo>
                  <a:pt x="8764" y="6073"/>
                  <a:pt x="8871" y="6073"/>
                  <a:pt x="8937" y="6007"/>
                </a:cubicBezTo>
                <a:cubicBezTo>
                  <a:pt x="9004" y="5942"/>
                  <a:pt x="9004" y="5835"/>
                  <a:pt x="8937" y="5770"/>
                </a:cubicBezTo>
                <a:cubicBezTo>
                  <a:pt x="8904" y="5737"/>
                  <a:pt x="8861" y="5720"/>
                  <a:pt x="8818" y="5720"/>
                </a:cubicBezTo>
                <a:close/>
                <a:moveTo>
                  <a:pt x="9603" y="5720"/>
                </a:moveTo>
                <a:cubicBezTo>
                  <a:pt x="9560" y="5720"/>
                  <a:pt x="9517" y="5737"/>
                  <a:pt x="9483" y="5770"/>
                </a:cubicBezTo>
                <a:cubicBezTo>
                  <a:pt x="9417" y="5835"/>
                  <a:pt x="9417" y="5942"/>
                  <a:pt x="9483" y="6007"/>
                </a:cubicBezTo>
                <a:cubicBezTo>
                  <a:pt x="9550" y="6073"/>
                  <a:pt x="9657" y="6073"/>
                  <a:pt x="9724" y="6007"/>
                </a:cubicBezTo>
                <a:cubicBezTo>
                  <a:pt x="9790" y="5942"/>
                  <a:pt x="9790" y="5835"/>
                  <a:pt x="9724" y="5770"/>
                </a:cubicBezTo>
                <a:cubicBezTo>
                  <a:pt x="9690" y="5737"/>
                  <a:pt x="9647" y="5720"/>
                  <a:pt x="9603" y="5720"/>
                </a:cubicBezTo>
                <a:close/>
                <a:moveTo>
                  <a:pt x="10390" y="5720"/>
                </a:moveTo>
                <a:cubicBezTo>
                  <a:pt x="10346" y="5720"/>
                  <a:pt x="10303" y="5737"/>
                  <a:pt x="10270" y="5770"/>
                </a:cubicBezTo>
                <a:cubicBezTo>
                  <a:pt x="10203" y="5835"/>
                  <a:pt x="10203" y="5942"/>
                  <a:pt x="10270" y="6007"/>
                </a:cubicBezTo>
                <a:cubicBezTo>
                  <a:pt x="10336" y="6073"/>
                  <a:pt x="10444" y="6073"/>
                  <a:pt x="10510" y="6007"/>
                </a:cubicBezTo>
                <a:cubicBezTo>
                  <a:pt x="10576" y="5942"/>
                  <a:pt x="10576" y="5835"/>
                  <a:pt x="10510" y="5770"/>
                </a:cubicBezTo>
                <a:cubicBezTo>
                  <a:pt x="10477" y="5737"/>
                  <a:pt x="10433" y="5720"/>
                  <a:pt x="10390" y="5720"/>
                </a:cubicBezTo>
                <a:close/>
                <a:moveTo>
                  <a:pt x="11176" y="5720"/>
                </a:moveTo>
                <a:cubicBezTo>
                  <a:pt x="11132" y="5720"/>
                  <a:pt x="11089" y="5737"/>
                  <a:pt x="11055" y="5770"/>
                </a:cubicBezTo>
                <a:cubicBezTo>
                  <a:pt x="10989" y="5835"/>
                  <a:pt x="10989" y="5942"/>
                  <a:pt x="11055" y="6007"/>
                </a:cubicBezTo>
                <a:cubicBezTo>
                  <a:pt x="11122" y="6073"/>
                  <a:pt x="11230" y="6073"/>
                  <a:pt x="11296" y="6007"/>
                </a:cubicBezTo>
                <a:cubicBezTo>
                  <a:pt x="11363" y="5942"/>
                  <a:pt x="11363" y="5835"/>
                  <a:pt x="11296" y="5770"/>
                </a:cubicBezTo>
                <a:cubicBezTo>
                  <a:pt x="11263" y="5737"/>
                  <a:pt x="11219" y="5720"/>
                  <a:pt x="11176" y="5720"/>
                </a:cubicBezTo>
                <a:close/>
                <a:moveTo>
                  <a:pt x="11962" y="5720"/>
                </a:moveTo>
                <a:cubicBezTo>
                  <a:pt x="11919" y="5720"/>
                  <a:pt x="11875" y="5737"/>
                  <a:pt x="11842" y="5770"/>
                </a:cubicBezTo>
                <a:cubicBezTo>
                  <a:pt x="11775" y="5835"/>
                  <a:pt x="11775" y="5942"/>
                  <a:pt x="11842" y="6007"/>
                </a:cubicBezTo>
                <a:cubicBezTo>
                  <a:pt x="11908" y="6073"/>
                  <a:pt x="12016" y="6073"/>
                  <a:pt x="12083" y="6007"/>
                </a:cubicBezTo>
                <a:cubicBezTo>
                  <a:pt x="12149" y="5942"/>
                  <a:pt x="12149" y="5835"/>
                  <a:pt x="12083" y="5770"/>
                </a:cubicBezTo>
                <a:cubicBezTo>
                  <a:pt x="12049" y="5737"/>
                  <a:pt x="12006" y="5720"/>
                  <a:pt x="11962" y="5720"/>
                </a:cubicBezTo>
                <a:close/>
                <a:moveTo>
                  <a:pt x="12748" y="5720"/>
                </a:moveTo>
                <a:cubicBezTo>
                  <a:pt x="12705" y="5720"/>
                  <a:pt x="12661" y="5737"/>
                  <a:pt x="12628" y="5770"/>
                </a:cubicBezTo>
                <a:cubicBezTo>
                  <a:pt x="12562" y="5835"/>
                  <a:pt x="12562" y="5942"/>
                  <a:pt x="12628" y="6007"/>
                </a:cubicBezTo>
                <a:cubicBezTo>
                  <a:pt x="12694" y="6073"/>
                  <a:pt x="12802" y="6073"/>
                  <a:pt x="12868" y="6007"/>
                </a:cubicBezTo>
                <a:cubicBezTo>
                  <a:pt x="12935" y="5942"/>
                  <a:pt x="12935" y="5835"/>
                  <a:pt x="12868" y="5770"/>
                </a:cubicBezTo>
                <a:cubicBezTo>
                  <a:pt x="12835" y="5737"/>
                  <a:pt x="12792" y="5720"/>
                  <a:pt x="12748" y="5720"/>
                </a:cubicBezTo>
                <a:close/>
                <a:moveTo>
                  <a:pt x="13535" y="5720"/>
                </a:moveTo>
                <a:cubicBezTo>
                  <a:pt x="13491" y="5720"/>
                  <a:pt x="13447" y="5737"/>
                  <a:pt x="13414" y="5770"/>
                </a:cubicBezTo>
                <a:cubicBezTo>
                  <a:pt x="13348" y="5835"/>
                  <a:pt x="13348" y="5942"/>
                  <a:pt x="13414" y="6007"/>
                </a:cubicBezTo>
                <a:cubicBezTo>
                  <a:pt x="13481" y="6073"/>
                  <a:pt x="13588" y="6073"/>
                  <a:pt x="13654" y="6007"/>
                </a:cubicBezTo>
                <a:cubicBezTo>
                  <a:pt x="13721" y="5942"/>
                  <a:pt x="13721" y="5835"/>
                  <a:pt x="13654" y="5770"/>
                </a:cubicBezTo>
                <a:cubicBezTo>
                  <a:pt x="13621" y="5737"/>
                  <a:pt x="13578" y="5720"/>
                  <a:pt x="13535" y="5720"/>
                </a:cubicBezTo>
                <a:close/>
                <a:moveTo>
                  <a:pt x="14320" y="5720"/>
                </a:moveTo>
                <a:cubicBezTo>
                  <a:pt x="14277" y="5720"/>
                  <a:pt x="14234" y="5737"/>
                  <a:pt x="14201" y="5770"/>
                </a:cubicBezTo>
                <a:cubicBezTo>
                  <a:pt x="14134" y="5835"/>
                  <a:pt x="14134" y="5942"/>
                  <a:pt x="14201" y="6007"/>
                </a:cubicBezTo>
                <a:cubicBezTo>
                  <a:pt x="14267" y="6073"/>
                  <a:pt x="14374" y="6073"/>
                  <a:pt x="14441" y="6007"/>
                </a:cubicBezTo>
                <a:cubicBezTo>
                  <a:pt x="14507" y="5942"/>
                  <a:pt x="14507" y="5835"/>
                  <a:pt x="14441" y="5770"/>
                </a:cubicBezTo>
                <a:cubicBezTo>
                  <a:pt x="14408" y="5737"/>
                  <a:pt x="14364" y="5720"/>
                  <a:pt x="14320" y="5720"/>
                </a:cubicBezTo>
                <a:close/>
                <a:moveTo>
                  <a:pt x="15107" y="5720"/>
                </a:moveTo>
                <a:cubicBezTo>
                  <a:pt x="15063" y="5720"/>
                  <a:pt x="15019" y="5737"/>
                  <a:pt x="14986" y="5770"/>
                </a:cubicBezTo>
                <a:cubicBezTo>
                  <a:pt x="14920" y="5835"/>
                  <a:pt x="14920" y="5942"/>
                  <a:pt x="14986" y="6007"/>
                </a:cubicBezTo>
                <a:cubicBezTo>
                  <a:pt x="15053" y="6073"/>
                  <a:pt x="15161" y="6073"/>
                  <a:pt x="15227" y="6007"/>
                </a:cubicBezTo>
                <a:cubicBezTo>
                  <a:pt x="15293" y="5942"/>
                  <a:pt x="15293" y="5835"/>
                  <a:pt x="15227" y="5770"/>
                </a:cubicBezTo>
                <a:cubicBezTo>
                  <a:pt x="15194" y="5737"/>
                  <a:pt x="15150" y="5720"/>
                  <a:pt x="15107" y="5720"/>
                </a:cubicBezTo>
                <a:close/>
                <a:moveTo>
                  <a:pt x="15893" y="5720"/>
                </a:moveTo>
                <a:cubicBezTo>
                  <a:pt x="15849" y="5720"/>
                  <a:pt x="15806" y="5737"/>
                  <a:pt x="15772" y="5770"/>
                </a:cubicBezTo>
                <a:cubicBezTo>
                  <a:pt x="15706" y="5835"/>
                  <a:pt x="15706" y="5942"/>
                  <a:pt x="15772" y="6007"/>
                </a:cubicBezTo>
                <a:cubicBezTo>
                  <a:pt x="15839" y="6073"/>
                  <a:pt x="15947" y="6073"/>
                  <a:pt x="16013" y="6007"/>
                </a:cubicBezTo>
                <a:cubicBezTo>
                  <a:pt x="16080" y="5942"/>
                  <a:pt x="16080" y="5835"/>
                  <a:pt x="16013" y="5770"/>
                </a:cubicBezTo>
                <a:cubicBezTo>
                  <a:pt x="15980" y="5737"/>
                  <a:pt x="15936" y="5720"/>
                  <a:pt x="15893" y="5720"/>
                </a:cubicBezTo>
                <a:close/>
                <a:moveTo>
                  <a:pt x="16679" y="5720"/>
                </a:moveTo>
                <a:cubicBezTo>
                  <a:pt x="16636" y="5720"/>
                  <a:pt x="16592" y="5737"/>
                  <a:pt x="16559" y="5770"/>
                </a:cubicBezTo>
                <a:cubicBezTo>
                  <a:pt x="16492" y="5835"/>
                  <a:pt x="16492" y="5942"/>
                  <a:pt x="16559" y="6007"/>
                </a:cubicBezTo>
                <a:cubicBezTo>
                  <a:pt x="16625" y="6073"/>
                  <a:pt x="16733" y="6073"/>
                  <a:pt x="16800" y="6007"/>
                </a:cubicBezTo>
                <a:cubicBezTo>
                  <a:pt x="16866" y="5942"/>
                  <a:pt x="16866" y="5835"/>
                  <a:pt x="16800" y="5770"/>
                </a:cubicBezTo>
                <a:cubicBezTo>
                  <a:pt x="16766" y="5737"/>
                  <a:pt x="16723" y="5720"/>
                  <a:pt x="16679" y="5720"/>
                </a:cubicBezTo>
                <a:close/>
                <a:moveTo>
                  <a:pt x="17465" y="5720"/>
                </a:moveTo>
                <a:cubicBezTo>
                  <a:pt x="17422" y="5720"/>
                  <a:pt x="17378" y="5737"/>
                  <a:pt x="17345" y="5770"/>
                </a:cubicBezTo>
                <a:cubicBezTo>
                  <a:pt x="17279" y="5835"/>
                  <a:pt x="17279" y="5942"/>
                  <a:pt x="17345" y="6007"/>
                </a:cubicBezTo>
                <a:cubicBezTo>
                  <a:pt x="17411" y="6073"/>
                  <a:pt x="17519" y="6073"/>
                  <a:pt x="17585" y="6007"/>
                </a:cubicBezTo>
                <a:cubicBezTo>
                  <a:pt x="17652" y="5942"/>
                  <a:pt x="17652" y="5835"/>
                  <a:pt x="17585" y="5770"/>
                </a:cubicBezTo>
                <a:cubicBezTo>
                  <a:pt x="17552" y="5737"/>
                  <a:pt x="17509" y="5720"/>
                  <a:pt x="17465" y="5720"/>
                </a:cubicBezTo>
                <a:close/>
                <a:moveTo>
                  <a:pt x="18252" y="5720"/>
                </a:moveTo>
                <a:cubicBezTo>
                  <a:pt x="18208" y="5720"/>
                  <a:pt x="18165" y="5737"/>
                  <a:pt x="18131" y="5770"/>
                </a:cubicBezTo>
                <a:cubicBezTo>
                  <a:pt x="18065" y="5835"/>
                  <a:pt x="18065" y="5942"/>
                  <a:pt x="18131" y="6007"/>
                </a:cubicBezTo>
                <a:cubicBezTo>
                  <a:pt x="18198" y="6073"/>
                  <a:pt x="18305" y="6073"/>
                  <a:pt x="18371" y="6007"/>
                </a:cubicBezTo>
                <a:cubicBezTo>
                  <a:pt x="18438" y="5942"/>
                  <a:pt x="18438" y="5835"/>
                  <a:pt x="18371" y="5770"/>
                </a:cubicBezTo>
                <a:cubicBezTo>
                  <a:pt x="18338" y="5737"/>
                  <a:pt x="18295" y="5720"/>
                  <a:pt x="18252" y="5720"/>
                </a:cubicBezTo>
                <a:close/>
                <a:moveTo>
                  <a:pt x="19037" y="5720"/>
                </a:moveTo>
                <a:cubicBezTo>
                  <a:pt x="18994" y="5720"/>
                  <a:pt x="18951" y="5737"/>
                  <a:pt x="18918" y="5770"/>
                </a:cubicBezTo>
                <a:cubicBezTo>
                  <a:pt x="18851" y="5835"/>
                  <a:pt x="18851" y="5942"/>
                  <a:pt x="18918" y="6007"/>
                </a:cubicBezTo>
                <a:cubicBezTo>
                  <a:pt x="18984" y="6073"/>
                  <a:pt x="19091" y="6073"/>
                  <a:pt x="19158" y="6007"/>
                </a:cubicBezTo>
                <a:cubicBezTo>
                  <a:pt x="19224" y="5942"/>
                  <a:pt x="19224" y="5835"/>
                  <a:pt x="19158" y="5770"/>
                </a:cubicBezTo>
                <a:cubicBezTo>
                  <a:pt x="19125" y="5737"/>
                  <a:pt x="19081" y="5720"/>
                  <a:pt x="19037" y="5720"/>
                </a:cubicBezTo>
                <a:close/>
                <a:moveTo>
                  <a:pt x="19824" y="5720"/>
                </a:moveTo>
                <a:cubicBezTo>
                  <a:pt x="19780" y="5720"/>
                  <a:pt x="19736" y="5737"/>
                  <a:pt x="19703" y="5770"/>
                </a:cubicBezTo>
                <a:cubicBezTo>
                  <a:pt x="19637" y="5835"/>
                  <a:pt x="19637" y="5942"/>
                  <a:pt x="19703" y="6007"/>
                </a:cubicBezTo>
                <a:cubicBezTo>
                  <a:pt x="19770" y="6073"/>
                  <a:pt x="19878" y="6073"/>
                  <a:pt x="19944" y="6007"/>
                </a:cubicBezTo>
                <a:cubicBezTo>
                  <a:pt x="20010" y="5942"/>
                  <a:pt x="20010" y="5835"/>
                  <a:pt x="19944" y="5770"/>
                </a:cubicBezTo>
                <a:cubicBezTo>
                  <a:pt x="19911" y="5737"/>
                  <a:pt x="19867" y="5720"/>
                  <a:pt x="19824" y="5720"/>
                </a:cubicBezTo>
                <a:close/>
                <a:moveTo>
                  <a:pt x="20610" y="5720"/>
                </a:moveTo>
                <a:cubicBezTo>
                  <a:pt x="20566" y="5720"/>
                  <a:pt x="20523" y="5737"/>
                  <a:pt x="20490" y="5770"/>
                </a:cubicBezTo>
                <a:cubicBezTo>
                  <a:pt x="20423" y="5835"/>
                  <a:pt x="20423" y="5942"/>
                  <a:pt x="20490" y="6007"/>
                </a:cubicBezTo>
                <a:cubicBezTo>
                  <a:pt x="20556" y="6073"/>
                  <a:pt x="20664" y="6073"/>
                  <a:pt x="20730" y="6007"/>
                </a:cubicBezTo>
                <a:cubicBezTo>
                  <a:pt x="20797" y="5942"/>
                  <a:pt x="20797" y="5835"/>
                  <a:pt x="20730" y="5770"/>
                </a:cubicBezTo>
                <a:cubicBezTo>
                  <a:pt x="20697" y="5737"/>
                  <a:pt x="20653" y="5720"/>
                  <a:pt x="20610" y="5720"/>
                </a:cubicBezTo>
                <a:close/>
                <a:moveTo>
                  <a:pt x="21396" y="5720"/>
                </a:moveTo>
                <a:cubicBezTo>
                  <a:pt x="21353" y="5720"/>
                  <a:pt x="21309" y="5737"/>
                  <a:pt x="21276" y="5770"/>
                </a:cubicBezTo>
                <a:cubicBezTo>
                  <a:pt x="21209" y="5835"/>
                  <a:pt x="21209" y="5942"/>
                  <a:pt x="21276" y="6007"/>
                </a:cubicBezTo>
                <a:cubicBezTo>
                  <a:pt x="21342" y="6073"/>
                  <a:pt x="21450" y="6073"/>
                  <a:pt x="21517" y="6007"/>
                </a:cubicBezTo>
                <a:cubicBezTo>
                  <a:pt x="21583" y="5942"/>
                  <a:pt x="21583" y="5835"/>
                  <a:pt x="21517" y="5770"/>
                </a:cubicBezTo>
                <a:cubicBezTo>
                  <a:pt x="21483" y="5737"/>
                  <a:pt x="21440" y="5720"/>
                  <a:pt x="21396" y="5720"/>
                </a:cubicBezTo>
                <a:close/>
                <a:moveTo>
                  <a:pt x="169" y="6537"/>
                </a:moveTo>
                <a:cubicBezTo>
                  <a:pt x="126" y="6537"/>
                  <a:pt x="83" y="6554"/>
                  <a:pt x="49" y="6587"/>
                </a:cubicBezTo>
                <a:cubicBezTo>
                  <a:pt x="-17" y="6652"/>
                  <a:pt x="-17" y="6759"/>
                  <a:pt x="49" y="6824"/>
                </a:cubicBezTo>
                <a:cubicBezTo>
                  <a:pt x="116" y="6890"/>
                  <a:pt x="223" y="6890"/>
                  <a:pt x="290" y="6824"/>
                </a:cubicBezTo>
                <a:cubicBezTo>
                  <a:pt x="356" y="6759"/>
                  <a:pt x="356" y="6652"/>
                  <a:pt x="290" y="6587"/>
                </a:cubicBezTo>
                <a:cubicBezTo>
                  <a:pt x="256" y="6554"/>
                  <a:pt x="213" y="6537"/>
                  <a:pt x="169" y="6537"/>
                </a:cubicBezTo>
                <a:close/>
                <a:moveTo>
                  <a:pt x="955" y="6537"/>
                </a:moveTo>
                <a:cubicBezTo>
                  <a:pt x="912" y="6537"/>
                  <a:pt x="869" y="6554"/>
                  <a:pt x="836" y="6587"/>
                </a:cubicBezTo>
                <a:cubicBezTo>
                  <a:pt x="769" y="6652"/>
                  <a:pt x="769" y="6759"/>
                  <a:pt x="836" y="6824"/>
                </a:cubicBezTo>
                <a:cubicBezTo>
                  <a:pt x="902" y="6890"/>
                  <a:pt x="1009" y="6890"/>
                  <a:pt x="1076" y="6824"/>
                </a:cubicBezTo>
                <a:cubicBezTo>
                  <a:pt x="1142" y="6759"/>
                  <a:pt x="1142" y="6652"/>
                  <a:pt x="1076" y="6587"/>
                </a:cubicBezTo>
                <a:cubicBezTo>
                  <a:pt x="1043" y="6554"/>
                  <a:pt x="999" y="6537"/>
                  <a:pt x="955" y="6537"/>
                </a:cubicBezTo>
                <a:close/>
                <a:moveTo>
                  <a:pt x="1742" y="6537"/>
                </a:moveTo>
                <a:cubicBezTo>
                  <a:pt x="1698" y="6537"/>
                  <a:pt x="1654" y="6554"/>
                  <a:pt x="1621" y="6587"/>
                </a:cubicBezTo>
                <a:cubicBezTo>
                  <a:pt x="1555" y="6652"/>
                  <a:pt x="1555" y="6759"/>
                  <a:pt x="1621" y="6824"/>
                </a:cubicBezTo>
                <a:cubicBezTo>
                  <a:pt x="1688" y="6890"/>
                  <a:pt x="1796" y="6890"/>
                  <a:pt x="1862" y="6824"/>
                </a:cubicBezTo>
                <a:cubicBezTo>
                  <a:pt x="1928" y="6759"/>
                  <a:pt x="1928" y="6652"/>
                  <a:pt x="1862" y="6587"/>
                </a:cubicBezTo>
                <a:cubicBezTo>
                  <a:pt x="1829" y="6554"/>
                  <a:pt x="1785" y="6537"/>
                  <a:pt x="1742" y="6537"/>
                </a:cubicBezTo>
                <a:close/>
                <a:moveTo>
                  <a:pt x="2528" y="6537"/>
                </a:moveTo>
                <a:cubicBezTo>
                  <a:pt x="2484" y="6537"/>
                  <a:pt x="2441" y="6554"/>
                  <a:pt x="2408" y="6587"/>
                </a:cubicBezTo>
                <a:cubicBezTo>
                  <a:pt x="2341" y="6652"/>
                  <a:pt x="2341" y="6759"/>
                  <a:pt x="2408" y="6824"/>
                </a:cubicBezTo>
                <a:cubicBezTo>
                  <a:pt x="2474" y="6890"/>
                  <a:pt x="2582" y="6890"/>
                  <a:pt x="2648" y="6824"/>
                </a:cubicBezTo>
                <a:cubicBezTo>
                  <a:pt x="2715" y="6759"/>
                  <a:pt x="2715" y="6652"/>
                  <a:pt x="2648" y="6587"/>
                </a:cubicBezTo>
                <a:cubicBezTo>
                  <a:pt x="2615" y="6554"/>
                  <a:pt x="2571" y="6537"/>
                  <a:pt x="2528" y="6537"/>
                </a:cubicBezTo>
                <a:close/>
                <a:moveTo>
                  <a:pt x="3314" y="6537"/>
                </a:moveTo>
                <a:cubicBezTo>
                  <a:pt x="3271" y="6537"/>
                  <a:pt x="3227" y="6554"/>
                  <a:pt x="3194" y="6587"/>
                </a:cubicBezTo>
                <a:cubicBezTo>
                  <a:pt x="3127" y="6652"/>
                  <a:pt x="3127" y="6759"/>
                  <a:pt x="3194" y="6824"/>
                </a:cubicBezTo>
                <a:cubicBezTo>
                  <a:pt x="3260" y="6890"/>
                  <a:pt x="3368" y="6890"/>
                  <a:pt x="3434" y="6824"/>
                </a:cubicBezTo>
                <a:cubicBezTo>
                  <a:pt x="3500" y="6759"/>
                  <a:pt x="3500" y="6652"/>
                  <a:pt x="3434" y="6587"/>
                </a:cubicBezTo>
                <a:cubicBezTo>
                  <a:pt x="3401" y="6554"/>
                  <a:pt x="3358" y="6537"/>
                  <a:pt x="3314" y="6537"/>
                </a:cubicBezTo>
                <a:close/>
                <a:moveTo>
                  <a:pt x="4101" y="6537"/>
                </a:moveTo>
                <a:cubicBezTo>
                  <a:pt x="4057" y="6537"/>
                  <a:pt x="4013" y="6554"/>
                  <a:pt x="3980" y="6587"/>
                </a:cubicBezTo>
                <a:cubicBezTo>
                  <a:pt x="3914" y="6652"/>
                  <a:pt x="3914" y="6759"/>
                  <a:pt x="3980" y="6824"/>
                </a:cubicBezTo>
                <a:cubicBezTo>
                  <a:pt x="4047" y="6890"/>
                  <a:pt x="4154" y="6890"/>
                  <a:pt x="4220" y="6824"/>
                </a:cubicBezTo>
                <a:cubicBezTo>
                  <a:pt x="4287" y="6759"/>
                  <a:pt x="4287" y="6652"/>
                  <a:pt x="4220" y="6587"/>
                </a:cubicBezTo>
                <a:cubicBezTo>
                  <a:pt x="4187" y="6554"/>
                  <a:pt x="4144" y="6537"/>
                  <a:pt x="4101" y="6537"/>
                </a:cubicBezTo>
                <a:close/>
                <a:moveTo>
                  <a:pt x="4886" y="6537"/>
                </a:moveTo>
                <a:cubicBezTo>
                  <a:pt x="4843" y="6537"/>
                  <a:pt x="4800" y="6554"/>
                  <a:pt x="4766" y="6587"/>
                </a:cubicBezTo>
                <a:cubicBezTo>
                  <a:pt x="4700" y="6652"/>
                  <a:pt x="4700" y="6759"/>
                  <a:pt x="4766" y="6824"/>
                </a:cubicBezTo>
                <a:cubicBezTo>
                  <a:pt x="4833" y="6890"/>
                  <a:pt x="4940" y="6890"/>
                  <a:pt x="5007" y="6824"/>
                </a:cubicBezTo>
                <a:cubicBezTo>
                  <a:pt x="5073" y="6759"/>
                  <a:pt x="5073" y="6652"/>
                  <a:pt x="5007" y="6587"/>
                </a:cubicBezTo>
                <a:cubicBezTo>
                  <a:pt x="4973" y="6554"/>
                  <a:pt x="4930" y="6537"/>
                  <a:pt x="4886" y="6537"/>
                </a:cubicBezTo>
                <a:close/>
                <a:moveTo>
                  <a:pt x="5672" y="6537"/>
                </a:moveTo>
                <a:cubicBezTo>
                  <a:pt x="5629" y="6537"/>
                  <a:pt x="5586" y="6554"/>
                  <a:pt x="5553" y="6587"/>
                </a:cubicBezTo>
                <a:cubicBezTo>
                  <a:pt x="5486" y="6652"/>
                  <a:pt x="5486" y="6759"/>
                  <a:pt x="5553" y="6824"/>
                </a:cubicBezTo>
                <a:cubicBezTo>
                  <a:pt x="5619" y="6890"/>
                  <a:pt x="5726" y="6890"/>
                  <a:pt x="5793" y="6824"/>
                </a:cubicBezTo>
                <a:cubicBezTo>
                  <a:pt x="5859" y="6759"/>
                  <a:pt x="5859" y="6652"/>
                  <a:pt x="5793" y="6587"/>
                </a:cubicBezTo>
                <a:cubicBezTo>
                  <a:pt x="5760" y="6554"/>
                  <a:pt x="5716" y="6537"/>
                  <a:pt x="5672" y="6537"/>
                </a:cubicBezTo>
                <a:close/>
                <a:moveTo>
                  <a:pt x="6459" y="6537"/>
                </a:moveTo>
                <a:cubicBezTo>
                  <a:pt x="6415" y="6537"/>
                  <a:pt x="6372" y="6554"/>
                  <a:pt x="6338" y="6587"/>
                </a:cubicBezTo>
                <a:cubicBezTo>
                  <a:pt x="6272" y="6652"/>
                  <a:pt x="6272" y="6759"/>
                  <a:pt x="6338" y="6824"/>
                </a:cubicBezTo>
                <a:cubicBezTo>
                  <a:pt x="6405" y="6890"/>
                  <a:pt x="6513" y="6890"/>
                  <a:pt x="6579" y="6824"/>
                </a:cubicBezTo>
                <a:cubicBezTo>
                  <a:pt x="6646" y="6759"/>
                  <a:pt x="6646" y="6652"/>
                  <a:pt x="6579" y="6587"/>
                </a:cubicBezTo>
                <a:cubicBezTo>
                  <a:pt x="6546" y="6554"/>
                  <a:pt x="6502" y="6537"/>
                  <a:pt x="6459" y="6537"/>
                </a:cubicBezTo>
                <a:close/>
                <a:moveTo>
                  <a:pt x="7245" y="6537"/>
                </a:moveTo>
                <a:cubicBezTo>
                  <a:pt x="7202" y="6537"/>
                  <a:pt x="7158" y="6554"/>
                  <a:pt x="7125" y="6587"/>
                </a:cubicBezTo>
                <a:cubicBezTo>
                  <a:pt x="7058" y="6652"/>
                  <a:pt x="7058" y="6759"/>
                  <a:pt x="7125" y="6824"/>
                </a:cubicBezTo>
                <a:cubicBezTo>
                  <a:pt x="7191" y="6890"/>
                  <a:pt x="7299" y="6890"/>
                  <a:pt x="7365" y="6824"/>
                </a:cubicBezTo>
                <a:cubicBezTo>
                  <a:pt x="7432" y="6759"/>
                  <a:pt x="7432" y="6652"/>
                  <a:pt x="7365" y="6587"/>
                </a:cubicBezTo>
                <a:cubicBezTo>
                  <a:pt x="7332" y="6554"/>
                  <a:pt x="7289" y="6537"/>
                  <a:pt x="7245" y="6537"/>
                </a:cubicBezTo>
                <a:close/>
                <a:moveTo>
                  <a:pt x="8031" y="6537"/>
                </a:moveTo>
                <a:cubicBezTo>
                  <a:pt x="7988" y="6537"/>
                  <a:pt x="7944" y="6554"/>
                  <a:pt x="7911" y="6587"/>
                </a:cubicBezTo>
                <a:cubicBezTo>
                  <a:pt x="7845" y="6652"/>
                  <a:pt x="7845" y="6759"/>
                  <a:pt x="7911" y="6824"/>
                </a:cubicBezTo>
                <a:cubicBezTo>
                  <a:pt x="7977" y="6890"/>
                  <a:pt x="8085" y="6890"/>
                  <a:pt x="8151" y="6824"/>
                </a:cubicBezTo>
                <a:cubicBezTo>
                  <a:pt x="8217" y="6759"/>
                  <a:pt x="8217" y="6652"/>
                  <a:pt x="8151" y="6587"/>
                </a:cubicBezTo>
                <a:cubicBezTo>
                  <a:pt x="8118" y="6554"/>
                  <a:pt x="8075" y="6537"/>
                  <a:pt x="8031" y="6537"/>
                </a:cubicBezTo>
                <a:close/>
                <a:moveTo>
                  <a:pt x="8818" y="6537"/>
                </a:moveTo>
                <a:cubicBezTo>
                  <a:pt x="8774" y="6537"/>
                  <a:pt x="8730" y="6554"/>
                  <a:pt x="8697" y="6587"/>
                </a:cubicBezTo>
                <a:cubicBezTo>
                  <a:pt x="8631" y="6652"/>
                  <a:pt x="8631" y="6759"/>
                  <a:pt x="8697" y="6824"/>
                </a:cubicBezTo>
                <a:cubicBezTo>
                  <a:pt x="8764" y="6890"/>
                  <a:pt x="8871" y="6890"/>
                  <a:pt x="8937" y="6824"/>
                </a:cubicBezTo>
                <a:cubicBezTo>
                  <a:pt x="9004" y="6759"/>
                  <a:pt x="9004" y="6652"/>
                  <a:pt x="8937" y="6587"/>
                </a:cubicBezTo>
                <a:cubicBezTo>
                  <a:pt x="8904" y="6554"/>
                  <a:pt x="8861" y="6537"/>
                  <a:pt x="8818" y="6537"/>
                </a:cubicBezTo>
                <a:close/>
                <a:moveTo>
                  <a:pt x="9603" y="6537"/>
                </a:moveTo>
                <a:cubicBezTo>
                  <a:pt x="9560" y="6537"/>
                  <a:pt x="9517" y="6554"/>
                  <a:pt x="9483" y="6587"/>
                </a:cubicBezTo>
                <a:cubicBezTo>
                  <a:pt x="9417" y="6652"/>
                  <a:pt x="9417" y="6759"/>
                  <a:pt x="9483" y="6824"/>
                </a:cubicBezTo>
                <a:cubicBezTo>
                  <a:pt x="9550" y="6890"/>
                  <a:pt x="9657" y="6890"/>
                  <a:pt x="9724" y="6824"/>
                </a:cubicBezTo>
                <a:cubicBezTo>
                  <a:pt x="9790" y="6759"/>
                  <a:pt x="9790" y="6652"/>
                  <a:pt x="9724" y="6587"/>
                </a:cubicBezTo>
                <a:cubicBezTo>
                  <a:pt x="9690" y="6554"/>
                  <a:pt x="9647" y="6537"/>
                  <a:pt x="9603" y="6537"/>
                </a:cubicBezTo>
                <a:close/>
                <a:moveTo>
                  <a:pt x="10390" y="6537"/>
                </a:moveTo>
                <a:cubicBezTo>
                  <a:pt x="10346" y="6537"/>
                  <a:pt x="10303" y="6554"/>
                  <a:pt x="10270" y="6587"/>
                </a:cubicBezTo>
                <a:cubicBezTo>
                  <a:pt x="10203" y="6652"/>
                  <a:pt x="10203" y="6759"/>
                  <a:pt x="10270" y="6824"/>
                </a:cubicBezTo>
                <a:cubicBezTo>
                  <a:pt x="10336" y="6890"/>
                  <a:pt x="10444" y="6890"/>
                  <a:pt x="10510" y="6824"/>
                </a:cubicBezTo>
                <a:cubicBezTo>
                  <a:pt x="10576" y="6759"/>
                  <a:pt x="10576" y="6652"/>
                  <a:pt x="10510" y="6587"/>
                </a:cubicBezTo>
                <a:cubicBezTo>
                  <a:pt x="10477" y="6554"/>
                  <a:pt x="10433" y="6537"/>
                  <a:pt x="10390" y="6537"/>
                </a:cubicBezTo>
                <a:close/>
                <a:moveTo>
                  <a:pt x="11176" y="6537"/>
                </a:moveTo>
                <a:cubicBezTo>
                  <a:pt x="11132" y="6537"/>
                  <a:pt x="11089" y="6554"/>
                  <a:pt x="11055" y="6587"/>
                </a:cubicBezTo>
                <a:cubicBezTo>
                  <a:pt x="10989" y="6652"/>
                  <a:pt x="10989" y="6759"/>
                  <a:pt x="11055" y="6824"/>
                </a:cubicBezTo>
                <a:cubicBezTo>
                  <a:pt x="11122" y="6890"/>
                  <a:pt x="11230" y="6890"/>
                  <a:pt x="11296" y="6824"/>
                </a:cubicBezTo>
                <a:cubicBezTo>
                  <a:pt x="11363" y="6759"/>
                  <a:pt x="11363" y="6652"/>
                  <a:pt x="11296" y="6587"/>
                </a:cubicBezTo>
                <a:cubicBezTo>
                  <a:pt x="11263" y="6554"/>
                  <a:pt x="11219" y="6537"/>
                  <a:pt x="11176" y="6537"/>
                </a:cubicBezTo>
                <a:close/>
                <a:moveTo>
                  <a:pt x="11962" y="6537"/>
                </a:moveTo>
                <a:cubicBezTo>
                  <a:pt x="11919" y="6537"/>
                  <a:pt x="11875" y="6554"/>
                  <a:pt x="11842" y="6587"/>
                </a:cubicBezTo>
                <a:cubicBezTo>
                  <a:pt x="11775" y="6652"/>
                  <a:pt x="11775" y="6759"/>
                  <a:pt x="11842" y="6824"/>
                </a:cubicBezTo>
                <a:cubicBezTo>
                  <a:pt x="11908" y="6890"/>
                  <a:pt x="12016" y="6890"/>
                  <a:pt x="12083" y="6824"/>
                </a:cubicBezTo>
                <a:cubicBezTo>
                  <a:pt x="12149" y="6759"/>
                  <a:pt x="12149" y="6652"/>
                  <a:pt x="12083" y="6587"/>
                </a:cubicBezTo>
                <a:cubicBezTo>
                  <a:pt x="12049" y="6554"/>
                  <a:pt x="12006" y="6537"/>
                  <a:pt x="11962" y="6537"/>
                </a:cubicBezTo>
                <a:close/>
                <a:moveTo>
                  <a:pt x="12748" y="6537"/>
                </a:moveTo>
                <a:cubicBezTo>
                  <a:pt x="12705" y="6537"/>
                  <a:pt x="12661" y="6554"/>
                  <a:pt x="12628" y="6587"/>
                </a:cubicBezTo>
                <a:cubicBezTo>
                  <a:pt x="12562" y="6652"/>
                  <a:pt x="12562" y="6759"/>
                  <a:pt x="12628" y="6824"/>
                </a:cubicBezTo>
                <a:cubicBezTo>
                  <a:pt x="12694" y="6890"/>
                  <a:pt x="12802" y="6890"/>
                  <a:pt x="12868" y="6824"/>
                </a:cubicBezTo>
                <a:cubicBezTo>
                  <a:pt x="12935" y="6759"/>
                  <a:pt x="12935" y="6652"/>
                  <a:pt x="12868" y="6587"/>
                </a:cubicBezTo>
                <a:cubicBezTo>
                  <a:pt x="12835" y="6554"/>
                  <a:pt x="12792" y="6537"/>
                  <a:pt x="12748" y="6537"/>
                </a:cubicBezTo>
                <a:close/>
                <a:moveTo>
                  <a:pt x="13535" y="6537"/>
                </a:moveTo>
                <a:cubicBezTo>
                  <a:pt x="13491" y="6537"/>
                  <a:pt x="13447" y="6554"/>
                  <a:pt x="13414" y="6587"/>
                </a:cubicBezTo>
                <a:cubicBezTo>
                  <a:pt x="13348" y="6652"/>
                  <a:pt x="13348" y="6759"/>
                  <a:pt x="13414" y="6824"/>
                </a:cubicBezTo>
                <a:cubicBezTo>
                  <a:pt x="13481" y="6890"/>
                  <a:pt x="13588" y="6890"/>
                  <a:pt x="13654" y="6824"/>
                </a:cubicBezTo>
                <a:cubicBezTo>
                  <a:pt x="13721" y="6759"/>
                  <a:pt x="13721" y="6652"/>
                  <a:pt x="13654" y="6587"/>
                </a:cubicBezTo>
                <a:cubicBezTo>
                  <a:pt x="13621" y="6554"/>
                  <a:pt x="13578" y="6537"/>
                  <a:pt x="13535" y="6537"/>
                </a:cubicBezTo>
                <a:close/>
                <a:moveTo>
                  <a:pt x="14320" y="6537"/>
                </a:moveTo>
                <a:cubicBezTo>
                  <a:pt x="14277" y="6537"/>
                  <a:pt x="14234" y="6554"/>
                  <a:pt x="14201" y="6587"/>
                </a:cubicBezTo>
                <a:cubicBezTo>
                  <a:pt x="14134" y="6652"/>
                  <a:pt x="14134" y="6759"/>
                  <a:pt x="14201" y="6824"/>
                </a:cubicBezTo>
                <a:cubicBezTo>
                  <a:pt x="14267" y="6890"/>
                  <a:pt x="14374" y="6890"/>
                  <a:pt x="14441" y="6824"/>
                </a:cubicBezTo>
                <a:cubicBezTo>
                  <a:pt x="14507" y="6759"/>
                  <a:pt x="14507" y="6652"/>
                  <a:pt x="14441" y="6587"/>
                </a:cubicBezTo>
                <a:cubicBezTo>
                  <a:pt x="14408" y="6554"/>
                  <a:pt x="14364" y="6537"/>
                  <a:pt x="14320" y="6537"/>
                </a:cubicBezTo>
                <a:close/>
                <a:moveTo>
                  <a:pt x="15107" y="6537"/>
                </a:moveTo>
                <a:cubicBezTo>
                  <a:pt x="15063" y="6537"/>
                  <a:pt x="15019" y="6554"/>
                  <a:pt x="14986" y="6587"/>
                </a:cubicBezTo>
                <a:cubicBezTo>
                  <a:pt x="14920" y="6652"/>
                  <a:pt x="14920" y="6759"/>
                  <a:pt x="14986" y="6824"/>
                </a:cubicBezTo>
                <a:cubicBezTo>
                  <a:pt x="15053" y="6890"/>
                  <a:pt x="15161" y="6890"/>
                  <a:pt x="15227" y="6824"/>
                </a:cubicBezTo>
                <a:cubicBezTo>
                  <a:pt x="15293" y="6759"/>
                  <a:pt x="15293" y="6652"/>
                  <a:pt x="15227" y="6587"/>
                </a:cubicBezTo>
                <a:cubicBezTo>
                  <a:pt x="15194" y="6554"/>
                  <a:pt x="15150" y="6537"/>
                  <a:pt x="15107" y="6537"/>
                </a:cubicBezTo>
                <a:close/>
                <a:moveTo>
                  <a:pt x="15893" y="6537"/>
                </a:moveTo>
                <a:cubicBezTo>
                  <a:pt x="15849" y="6537"/>
                  <a:pt x="15806" y="6554"/>
                  <a:pt x="15772" y="6587"/>
                </a:cubicBezTo>
                <a:cubicBezTo>
                  <a:pt x="15706" y="6652"/>
                  <a:pt x="15706" y="6759"/>
                  <a:pt x="15772" y="6824"/>
                </a:cubicBezTo>
                <a:cubicBezTo>
                  <a:pt x="15839" y="6890"/>
                  <a:pt x="15947" y="6890"/>
                  <a:pt x="16013" y="6824"/>
                </a:cubicBezTo>
                <a:cubicBezTo>
                  <a:pt x="16080" y="6759"/>
                  <a:pt x="16080" y="6652"/>
                  <a:pt x="16013" y="6587"/>
                </a:cubicBezTo>
                <a:cubicBezTo>
                  <a:pt x="15980" y="6554"/>
                  <a:pt x="15936" y="6537"/>
                  <a:pt x="15893" y="6537"/>
                </a:cubicBezTo>
                <a:close/>
                <a:moveTo>
                  <a:pt x="16679" y="6537"/>
                </a:moveTo>
                <a:cubicBezTo>
                  <a:pt x="16636" y="6537"/>
                  <a:pt x="16592" y="6554"/>
                  <a:pt x="16559" y="6587"/>
                </a:cubicBezTo>
                <a:cubicBezTo>
                  <a:pt x="16492" y="6652"/>
                  <a:pt x="16492" y="6759"/>
                  <a:pt x="16559" y="6824"/>
                </a:cubicBezTo>
                <a:cubicBezTo>
                  <a:pt x="16625" y="6890"/>
                  <a:pt x="16733" y="6890"/>
                  <a:pt x="16800" y="6824"/>
                </a:cubicBezTo>
                <a:cubicBezTo>
                  <a:pt x="16866" y="6759"/>
                  <a:pt x="16866" y="6652"/>
                  <a:pt x="16800" y="6587"/>
                </a:cubicBezTo>
                <a:cubicBezTo>
                  <a:pt x="16766" y="6554"/>
                  <a:pt x="16723" y="6537"/>
                  <a:pt x="16679" y="6537"/>
                </a:cubicBezTo>
                <a:close/>
                <a:moveTo>
                  <a:pt x="17465" y="6537"/>
                </a:moveTo>
                <a:cubicBezTo>
                  <a:pt x="17422" y="6537"/>
                  <a:pt x="17378" y="6554"/>
                  <a:pt x="17345" y="6587"/>
                </a:cubicBezTo>
                <a:cubicBezTo>
                  <a:pt x="17279" y="6652"/>
                  <a:pt x="17279" y="6759"/>
                  <a:pt x="17345" y="6824"/>
                </a:cubicBezTo>
                <a:cubicBezTo>
                  <a:pt x="17411" y="6890"/>
                  <a:pt x="17519" y="6890"/>
                  <a:pt x="17585" y="6824"/>
                </a:cubicBezTo>
                <a:cubicBezTo>
                  <a:pt x="17652" y="6759"/>
                  <a:pt x="17652" y="6652"/>
                  <a:pt x="17585" y="6587"/>
                </a:cubicBezTo>
                <a:cubicBezTo>
                  <a:pt x="17552" y="6554"/>
                  <a:pt x="17509" y="6537"/>
                  <a:pt x="17465" y="6537"/>
                </a:cubicBezTo>
                <a:close/>
                <a:moveTo>
                  <a:pt x="18252" y="6537"/>
                </a:moveTo>
                <a:cubicBezTo>
                  <a:pt x="18208" y="6537"/>
                  <a:pt x="18165" y="6554"/>
                  <a:pt x="18131" y="6587"/>
                </a:cubicBezTo>
                <a:cubicBezTo>
                  <a:pt x="18065" y="6652"/>
                  <a:pt x="18065" y="6759"/>
                  <a:pt x="18131" y="6824"/>
                </a:cubicBezTo>
                <a:cubicBezTo>
                  <a:pt x="18198" y="6890"/>
                  <a:pt x="18305" y="6890"/>
                  <a:pt x="18371" y="6824"/>
                </a:cubicBezTo>
                <a:cubicBezTo>
                  <a:pt x="18438" y="6759"/>
                  <a:pt x="18438" y="6652"/>
                  <a:pt x="18371" y="6587"/>
                </a:cubicBezTo>
                <a:cubicBezTo>
                  <a:pt x="18338" y="6554"/>
                  <a:pt x="18295" y="6537"/>
                  <a:pt x="18252" y="6537"/>
                </a:cubicBezTo>
                <a:close/>
                <a:moveTo>
                  <a:pt x="19037" y="6537"/>
                </a:moveTo>
                <a:cubicBezTo>
                  <a:pt x="18994" y="6537"/>
                  <a:pt x="18951" y="6554"/>
                  <a:pt x="18918" y="6587"/>
                </a:cubicBezTo>
                <a:cubicBezTo>
                  <a:pt x="18851" y="6652"/>
                  <a:pt x="18851" y="6759"/>
                  <a:pt x="18918" y="6824"/>
                </a:cubicBezTo>
                <a:cubicBezTo>
                  <a:pt x="18984" y="6890"/>
                  <a:pt x="19091" y="6890"/>
                  <a:pt x="19158" y="6824"/>
                </a:cubicBezTo>
                <a:cubicBezTo>
                  <a:pt x="19224" y="6759"/>
                  <a:pt x="19224" y="6652"/>
                  <a:pt x="19158" y="6587"/>
                </a:cubicBezTo>
                <a:cubicBezTo>
                  <a:pt x="19125" y="6554"/>
                  <a:pt x="19081" y="6537"/>
                  <a:pt x="19037" y="6537"/>
                </a:cubicBezTo>
                <a:close/>
                <a:moveTo>
                  <a:pt x="19824" y="6537"/>
                </a:moveTo>
                <a:cubicBezTo>
                  <a:pt x="19780" y="6537"/>
                  <a:pt x="19736" y="6554"/>
                  <a:pt x="19703" y="6587"/>
                </a:cubicBezTo>
                <a:cubicBezTo>
                  <a:pt x="19637" y="6652"/>
                  <a:pt x="19637" y="6759"/>
                  <a:pt x="19703" y="6824"/>
                </a:cubicBezTo>
                <a:cubicBezTo>
                  <a:pt x="19770" y="6890"/>
                  <a:pt x="19878" y="6890"/>
                  <a:pt x="19944" y="6824"/>
                </a:cubicBezTo>
                <a:cubicBezTo>
                  <a:pt x="20010" y="6759"/>
                  <a:pt x="20010" y="6652"/>
                  <a:pt x="19944" y="6587"/>
                </a:cubicBezTo>
                <a:cubicBezTo>
                  <a:pt x="19911" y="6554"/>
                  <a:pt x="19867" y="6537"/>
                  <a:pt x="19824" y="6537"/>
                </a:cubicBezTo>
                <a:close/>
                <a:moveTo>
                  <a:pt x="20610" y="6537"/>
                </a:moveTo>
                <a:cubicBezTo>
                  <a:pt x="20566" y="6537"/>
                  <a:pt x="20523" y="6554"/>
                  <a:pt x="20490" y="6587"/>
                </a:cubicBezTo>
                <a:cubicBezTo>
                  <a:pt x="20423" y="6652"/>
                  <a:pt x="20423" y="6759"/>
                  <a:pt x="20490" y="6824"/>
                </a:cubicBezTo>
                <a:cubicBezTo>
                  <a:pt x="20556" y="6890"/>
                  <a:pt x="20664" y="6890"/>
                  <a:pt x="20730" y="6824"/>
                </a:cubicBezTo>
                <a:cubicBezTo>
                  <a:pt x="20797" y="6759"/>
                  <a:pt x="20797" y="6652"/>
                  <a:pt x="20730" y="6587"/>
                </a:cubicBezTo>
                <a:cubicBezTo>
                  <a:pt x="20697" y="6554"/>
                  <a:pt x="20653" y="6537"/>
                  <a:pt x="20610" y="6537"/>
                </a:cubicBezTo>
                <a:close/>
                <a:moveTo>
                  <a:pt x="21396" y="6537"/>
                </a:moveTo>
                <a:cubicBezTo>
                  <a:pt x="21353" y="6537"/>
                  <a:pt x="21309" y="6554"/>
                  <a:pt x="21276" y="6587"/>
                </a:cubicBezTo>
                <a:cubicBezTo>
                  <a:pt x="21209" y="6652"/>
                  <a:pt x="21209" y="6759"/>
                  <a:pt x="21276" y="6824"/>
                </a:cubicBezTo>
                <a:cubicBezTo>
                  <a:pt x="21342" y="6890"/>
                  <a:pt x="21450" y="6890"/>
                  <a:pt x="21517" y="6824"/>
                </a:cubicBezTo>
                <a:cubicBezTo>
                  <a:pt x="21583" y="6759"/>
                  <a:pt x="21583" y="6652"/>
                  <a:pt x="21517" y="6587"/>
                </a:cubicBezTo>
                <a:cubicBezTo>
                  <a:pt x="21483" y="6554"/>
                  <a:pt x="21440" y="6537"/>
                  <a:pt x="21396" y="6537"/>
                </a:cubicBezTo>
                <a:close/>
                <a:moveTo>
                  <a:pt x="169" y="7354"/>
                </a:moveTo>
                <a:cubicBezTo>
                  <a:pt x="126" y="7354"/>
                  <a:pt x="83" y="7371"/>
                  <a:pt x="49" y="7404"/>
                </a:cubicBezTo>
                <a:cubicBezTo>
                  <a:pt x="-17" y="7469"/>
                  <a:pt x="-17" y="7576"/>
                  <a:pt x="49" y="7642"/>
                </a:cubicBezTo>
                <a:cubicBezTo>
                  <a:pt x="116" y="7708"/>
                  <a:pt x="223" y="7708"/>
                  <a:pt x="290" y="7642"/>
                </a:cubicBezTo>
                <a:cubicBezTo>
                  <a:pt x="356" y="7576"/>
                  <a:pt x="356" y="7469"/>
                  <a:pt x="290" y="7404"/>
                </a:cubicBezTo>
                <a:cubicBezTo>
                  <a:pt x="256" y="7371"/>
                  <a:pt x="213" y="7354"/>
                  <a:pt x="169" y="7354"/>
                </a:cubicBezTo>
                <a:close/>
                <a:moveTo>
                  <a:pt x="955" y="7354"/>
                </a:moveTo>
                <a:cubicBezTo>
                  <a:pt x="912" y="7354"/>
                  <a:pt x="869" y="7371"/>
                  <a:pt x="836" y="7404"/>
                </a:cubicBezTo>
                <a:cubicBezTo>
                  <a:pt x="769" y="7469"/>
                  <a:pt x="769" y="7576"/>
                  <a:pt x="836" y="7642"/>
                </a:cubicBezTo>
                <a:cubicBezTo>
                  <a:pt x="902" y="7708"/>
                  <a:pt x="1009" y="7708"/>
                  <a:pt x="1076" y="7642"/>
                </a:cubicBezTo>
                <a:cubicBezTo>
                  <a:pt x="1142" y="7576"/>
                  <a:pt x="1142" y="7469"/>
                  <a:pt x="1076" y="7404"/>
                </a:cubicBezTo>
                <a:cubicBezTo>
                  <a:pt x="1043" y="7371"/>
                  <a:pt x="999" y="7354"/>
                  <a:pt x="955" y="7354"/>
                </a:cubicBezTo>
                <a:close/>
                <a:moveTo>
                  <a:pt x="1742" y="7354"/>
                </a:moveTo>
                <a:cubicBezTo>
                  <a:pt x="1698" y="7354"/>
                  <a:pt x="1654" y="7371"/>
                  <a:pt x="1621" y="7404"/>
                </a:cubicBezTo>
                <a:cubicBezTo>
                  <a:pt x="1555" y="7469"/>
                  <a:pt x="1555" y="7576"/>
                  <a:pt x="1621" y="7642"/>
                </a:cubicBezTo>
                <a:cubicBezTo>
                  <a:pt x="1688" y="7708"/>
                  <a:pt x="1796" y="7708"/>
                  <a:pt x="1862" y="7642"/>
                </a:cubicBezTo>
                <a:cubicBezTo>
                  <a:pt x="1928" y="7576"/>
                  <a:pt x="1928" y="7469"/>
                  <a:pt x="1862" y="7404"/>
                </a:cubicBezTo>
                <a:cubicBezTo>
                  <a:pt x="1829" y="7371"/>
                  <a:pt x="1785" y="7354"/>
                  <a:pt x="1742" y="7354"/>
                </a:cubicBezTo>
                <a:close/>
                <a:moveTo>
                  <a:pt x="2528" y="7354"/>
                </a:moveTo>
                <a:cubicBezTo>
                  <a:pt x="2484" y="7354"/>
                  <a:pt x="2441" y="7371"/>
                  <a:pt x="2408" y="7404"/>
                </a:cubicBezTo>
                <a:cubicBezTo>
                  <a:pt x="2341" y="7469"/>
                  <a:pt x="2341" y="7576"/>
                  <a:pt x="2408" y="7642"/>
                </a:cubicBezTo>
                <a:cubicBezTo>
                  <a:pt x="2474" y="7708"/>
                  <a:pt x="2582" y="7708"/>
                  <a:pt x="2648" y="7642"/>
                </a:cubicBezTo>
                <a:cubicBezTo>
                  <a:pt x="2715" y="7576"/>
                  <a:pt x="2715" y="7469"/>
                  <a:pt x="2648" y="7404"/>
                </a:cubicBezTo>
                <a:cubicBezTo>
                  <a:pt x="2615" y="7371"/>
                  <a:pt x="2571" y="7354"/>
                  <a:pt x="2528" y="7354"/>
                </a:cubicBezTo>
                <a:close/>
                <a:moveTo>
                  <a:pt x="3314" y="7354"/>
                </a:moveTo>
                <a:cubicBezTo>
                  <a:pt x="3271" y="7354"/>
                  <a:pt x="3227" y="7371"/>
                  <a:pt x="3194" y="7404"/>
                </a:cubicBezTo>
                <a:cubicBezTo>
                  <a:pt x="3127" y="7469"/>
                  <a:pt x="3127" y="7576"/>
                  <a:pt x="3194" y="7642"/>
                </a:cubicBezTo>
                <a:cubicBezTo>
                  <a:pt x="3260" y="7708"/>
                  <a:pt x="3368" y="7708"/>
                  <a:pt x="3434" y="7642"/>
                </a:cubicBezTo>
                <a:cubicBezTo>
                  <a:pt x="3500" y="7576"/>
                  <a:pt x="3500" y="7469"/>
                  <a:pt x="3434" y="7404"/>
                </a:cubicBezTo>
                <a:cubicBezTo>
                  <a:pt x="3401" y="7371"/>
                  <a:pt x="3358" y="7354"/>
                  <a:pt x="3314" y="7354"/>
                </a:cubicBezTo>
                <a:close/>
                <a:moveTo>
                  <a:pt x="4101" y="7354"/>
                </a:moveTo>
                <a:cubicBezTo>
                  <a:pt x="4057" y="7354"/>
                  <a:pt x="4013" y="7371"/>
                  <a:pt x="3980" y="7404"/>
                </a:cubicBezTo>
                <a:cubicBezTo>
                  <a:pt x="3914" y="7469"/>
                  <a:pt x="3914" y="7576"/>
                  <a:pt x="3980" y="7642"/>
                </a:cubicBezTo>
                <a:cubicBezTo>
                  <a:pt x="4047" y="7708"/>
                  <a:pt x="4154" y="7708"/>
                  <a:pt x="4220" y="7642"/>
                </a:cubicBezTo>
                <a:cubicBezTo>
                  <a:pt x="4287" y="7576"/>
                  <a:pt x="4287" y="7469"/>
                  <a:pt x="4220" y="7404"/>
                </a:cubicBezTo>
                <a:cubicBezTo>
                  <a:pt x="4187" y="7371"/>
                  <a:pt x="4144" y="7354"/>
                  <a:pt x="4101" y="7354"/>
                </a:cubicBezTo>
                <a:close/>
                <a:moveTo>
                  <a:pt x="4886" y="7354"/>
                </a:moveTo>
                <a:cubicBezTo>
                  <a:pt x="4843" y="7354"/>
                  <a:pt x="4800" y="7371"/>
                  <a:pt x="4766" y="7404"/>
                </a:cubicBezTo>
                <a:cubicBezTo>
                  <a:pt x="4700" y="7469"/>
                  <a:pt x="4700" y="7576"/>
                  <a:pt x="4766" y="7642"/>
                </a:cubicBezTo>
                <a:cubicBezTo>
                  <a:pt x="4833" y="7708"/>
                  <a:pt x="4940" y="7708"/>
                  <a:pt x="5007" y="7642"/>
                </a:cubicBezTo>
                <a:cubicBezTo>
                  <a:pt x="5073" y="7576"/>
                  <a:pt x="5073" y="7469"/>
                  <a:pt x="5007" y="7404"/>
                </a:cubicBezTo>
                <a:cubicBezTo>
                  <a:pt x="4973" y="7371"/>
                  <a:pt x="4930" y="7354"/>
                  <a:pt x="4886" y="7354"/>
                </a:cubicBezTo>
                <a:close/>
                <a:moveTo>
                  <a:pt x="5672" y="7354"/>
                </a:moveTo>
                <a:cubicBezTo>
                  <a:pt x="5629" y="7354"/>
                  <a:pt x="5586" y="7371"/>
                  <a:pt x="5553" y="7404"/>
                </a:cubicBezTo>
                <a:cubicBezTo>
                  <a:pt x="5486" y="7469"/>
                  <a:pt x="5486" y="7576"/>
                  <a:pt x="5553" y="7642"/>
                </a:cubicBezTo>
                <a:cubicBezTo>
                  <a:pt x="5619" y="7708"/>
                  <a:pt x="5726" y="7708"/>
                  <a:pt x="5793" y="7642"/>
                </a:cubicBezTo>
                <a:cubicBezTo>
                  <a:pt x="5859" y="7576"/>
                  <a:pt x="5859" y="7469"/>
                  <a:pt x="5793" y="7404"/>
                </a:cubicBezTo>
                <a:cubicBezTo>
                  <a:pt x="5760" y="7371"/>
                  <a:pt x="5716" y="7354"/>
                  <a:pt x="5672" y="7354"/>
                </a:cubicBezTo>
                <a:close/>
                <a:moveTo>
                  <a:pt x="6459" y="7354"/>
                </a:moveTo>
                <a:cubicBezTo>
                  <a:pt x="6415" y="7354"/>
                  <a:pt x="6372" y="7371"/>
                  <a:pt x="6338" y="7404"/>
                </a:cubicBezTo>
                <a:cubicBezTo>
                  <a:pt x="6272" y="7469"/>
                  <a:pt x="6272" y="7576"/>
                  <a:pt x="6338" y="7642"/>
                </a:cubicBezTo>
                <a:cubicBezTo>
                  <a:pt x="6405" y="7708"/>
                  <a:pt x="6513" y="7708"/>
                  <a:pt x="6579" y="7642"/>
                </a:cubicBezTo>
                <a:cubicBezTo>
                  <a:pt x="6646" y="7576"/>
                  <a:pt x="6646" y="7469"/>
                  <a:pt x="6579" y="7404"/>
                </a:cubicBezTo>
                <a:cubicBezTo>
                  <a:pt x="6546" y="7371"/>
                  <a:pt x="6502" y="7354"/>
                  <a:pt x="6459" y="7354"/>
                </a:cubicBezTo>
                <a:close/>
                <a:moveTo>
                  <a:pt x="7245" y="7354"/>
                </a:moveTo>
                <a:cubicBezTo>
                  <a:pt x="7202" y="7354"/>
                  <a:pt x="7158" y="7371"/>
                  <a:pt x="7125" y="7404"/>
                </a:cubicBezTo>
                <a:cubicBezTo>
                  <a:pt x="7058" y="7469"/>
                  <a:pt x="7058" y="7576"/>
                  <a:pt x="7125" y="7642"/>
                </a:cubicBezTo>
                <a:cubicBezTo>
                  <a:pt x="7191" y="7708"/>
                  <a:pt x="7299" y="7708"/>
                  <a:pt x="7365" y="7642"/>
                </a:cubicBezTo>
                <a:cubicBezTo>
                  <a:pt x="7432" y="7576"/>
                  <a:pt x="7432" y="7469"/>
                  <a:pt x="7365" y="7404"/>
                </a:cubicBezTo>
                <a:cubicBezTo>
                  <a:pt x="7332" y="7371"/>
                  <a:pt x="7289" y="7354"/>
                  <a:pt x="7245" y="7354"/>
                </a:cubicBezTo>
                <a:close/>
                <a:moveTo>
                  <a:pt x="8031" y="7354"/>
                </a:moveTo>
                <a:cubicBezTo>
                  <a:pt x="7988" y="7354"/>
                  <a:pt x="7944" y="7371"/>
                  <a:pt x="7911" y="7404"/>
                </a:cubicBezTo>
                <a:cubicBezTo>
                  <a:pt x="7845" y="7469"/>
                  <a:pt x="7845" y="7576"/>
                  <a:pt x="7911" y="7642"/>
                </a:cubicBezTo>
                <a:cubicBezTo>
                  <a:pt x="7977" y="7708"/>
                  <a:pt x="8085" y="7708"/>
                  <a:pt x="8151" y="7642"/>
                </a:cubicBezTo>
                <a:cubicBezTo>
                  <a:pt x="8217" y="7576"/>
                  <a:pt x="8217" y="7469"/>
                  <a:pt x="8151" y="7404"/>
                </a:cubicBezTo>
                <a:cubicBezTo>
                  <a:pt x="8118" y="7371"/>
                  <a:pt x="8075" y="7354"/>
                  <a:pt x="8031" y="7354"/>
                </a:cubicBezTo>
                <a:close/>
                <a:moveTo>
                  <a:pt x="8818" y="7354"/>
                </a:moveTo>
                <a:cubicBezTo>
                  <a:pt x="8774" y="7354"/>
                  <a:pt x="8730" y="7371"/>
                  <a:pt x="8697" y="7404"/>
                </a:cubicBezTo>
                <a:cubicBezTo>
                  <a:pt x="8631" y="7469"/>
                  <a:pt x="8631" y="7576"/>
                  <a:pt x="8697" y="7642"/>
                </a:cubicBezTo>
                <a:cubicBezTo>
                  <a:pt x="8764" y="7708"/>
                  <a:pt x="8871" y="7708"/>
                  <a:pt x="8937" y="7642"/>
                </a:cubicBezTo>
                <a:cubicBezTo>
                  <a:pt x="9004" y="7576"/>
                  <a:pt x="9004" y="7469"/>
                  <a:pt x="8937" y="7404"/>
                </a:cubicBezTo>
                <a:cubicBezTo>
                  <a:pt x="8904" y="7371"/>
                  <a:pt x="8861" y="7354"/>
                  <a:pt x="8818" y="7354"/>
                </a:cubicBezTo>
                <a:close/>
                <a:moveTo>
                  <a:pt x="9603" y="7354"/>
                </a:moveTo>
                <a:cubicBezTo>
                  <a:pt x="9560" y="7354"/>
                  <a:pt x="9517" y="7371"/>
                  <a:pt x="9483" y="7404"/>
                </a:cubicBezTo>
                <a:cubicBezTo>
                  <a:pt x="9417" y="7469"/>
                  <a:pt x="9417" y="7576"/>
                  <a:pt x="9483" y="7642"/>
                </a:cubicBezTo>
                <a:cubicBezTo>
                  <a:pt x="9550" y="7708"/>
                  <a:pt x="9657" y="7708"/>
                  <a:pt x="9724" y="7642"/>
                </a:cubicBezTo>
                <a:cubicBezTo>
                  <a:pt x="9790" y="7576"/>
                  <a:pt x="9790" y="7469"/>
                  <a:pt x="9724" y="7404"/>
                </a:cubicBezTo>
                <a:cubicBezTo>
                  <a:pt x="9690" y="7371"/>
                  <a:pt x="9647" y="7354"/>
                  <a:pt x="9603" y="7354"/>
                </a:cubicBezTo>
                <a:close/>
                <a:moveTo>
                  <a:pt x="10390" y="7354"/>
                </a:moveTo>
                <a:cubicBezTo>
                  <a:pt x="10346" y="7354"/>
                  <a:pt x="10303" y="7371"/>
                  <a:pt x="10270" y="7404"/>
                </a:cubicBezTo>
                <a:cubicBezTo>
                  <a:pt x="10203" y="7469"/>
                  <a:pt x="10203" y="7576"/>
                  <a:pt x="10270" y="7642"/>
                </a:cubicBezTo>
                <a:cubicBezTo>
                  <a:pt x="10336" y="7708"/>
                  <a:pt x="10444" y="7708"/>
                  <a:pt x="10510" y="7642"/>
                </a:cubicBezTo>
                <a:cubicBezTo>
                  <a:pt x="10576" y="7576"/>
                  <a:pt x="10576" y="7469"/>
                  <a:pt x="10510" y="7404"/>
                </a:cubicBezTo>
                <a:cubicBezTo>
                  <a:pt x="10477" y="7371"/>
                  <a:pt x="10433" y="7354"/>
                  <a:pt x="10390" y="7354"/>
                </a:cubicBezTo>
                <a:close/>
                <a:moveTo>
                  <a:pt x="11176" y="7354"/>
                </a:moveTo>
                <a:cubicBezTo>
                  <a:pt x="11132" y="7354"/>
                  <a:pt x="11089" y="7371"/>
                  <a:pt x="11055" y="7404"/>
                </a:cubicBezTo>
                <a:cubicBezTo>
                  <a:pt x="10989" y="7469"/>
                  <a:pt x="10989" y="7576"/>
                  <a:pt x="11055" y="7642"/>
                </a:cubicBezTo>
                <a:cubicBezTo>
                  <a:pt x="11122" y="7708"/>
                  <a:pt x="11230" y="7708"/>
                  <a:pt x="11296" y="7642"/>
                </a:cubicBezTo>
                <a:cubicBezTo>
                  <a:pt x="11363" y="7576"/>
                  <a:pt x="11363" y="7469"/>
                  <a:pt x="11296" y="7404"/>
                </a:cubicBezTo>
                <a:cubicBezTo>
                  <a:pt x="11263" y="7371"/>
                  <a:pt x="11219" y="7354"/>
                  <a:pt x="11176" y="7354"/>
                </a:cubicBezTo>
                <a:close/>
                <a:moveTo>
                  <a:pt x="11962" y="7354"/>
                </a:moveTo>
                <a:cubicBezTo>
                  <a:pt x="11919" y="7354"/>
                  <a:pt x="11875" y="7371"/>
                  <a:pt x="11842" y="7404"/>
                </a:cubicBezTo>
                <a:cubicBezTo>
                  <a:pt x="11775" y="7469"/>
                  <a:pt x="11775" y="7576"/>
                  <a:pt x="11842" y="7642"/>
                </a:cubicBezTo>
                <a:cubicBezTo>
                  <a:pt x="11908" y="7708"/>
                  <a:pt x="12016" y="7708"/>
                  <a:pt x="12083" y="7642"/>
                </a:cubicBezTo>
                <a:cubicBezTo>
                  <a:pt x="12149" y="7576"/>
                  <a:pt x="12149" y="7469"/>
                  <a:pt x="12083" y="7404"/>
                </a:cubicBezTo>
                <a:cubicBezTo>
                  <a:pt x="12049" y="7371"/>
                  <a:pt x="12006" y="7354"/>
                  <a:pt x="11962" y="7354"/>
                </a:cubicBezTo>
                <a:close/>
                <a:moveTo>
                  <a:pt x="12748" y="7354"/>
                </a:moveTo>
                <a:cubicBezTo>
                  <a:pt x="12705" y="7354"/>
                  <a:pt x="12661" y="7371"/>
                  <a:pt x="12628" y="7404"/>
                </a:cubicBezTo>
                <a:cubicBezTo>
                  <a:pt x="12562" y="7469"/>
                  <a:pt x="12562" y="7576"/>
                  <a:pt x="12628" y="7642"/>
                </a:cubicBezTo>
                <a:cubicBezTo>
                  <a:pt x="12694" y="7708"/>
                  <a:pt x="12802" y="7708"/>
                  <a:pt x="12868" y="7642"/>
                </a:cubicBezTo>
                <a:cubicBezTo>
                  <a:pt x="12935" y="7576"/>
                  <a:pt x="12935" y="7469"/>
                  <a:pt x="12868" y="7404"/>
                </a:cubicBezTo>
                <a:cubicBezTo>
                  <a:pt x="12835" y="7371"/>
                  <a:pt x="12792" y="7354"/>
                  <a:pt x="12748" y="7354"/>
                </a:cubicBezTo>
                <a:close/>
                <a:moveTo>
                  <a:pt x="13535" y="7354"/>
                </a:moveTo>
                <a:cubicBezTo>
                  <a:pt x="13491" y="7354"/>
                  <a:pt x="13447" y="7371"/>
                  <a:pt x="13414" y="7404"/>
                </a:cubicBezTo>
                <a:cubicBezTo>
                  <a:pt x="13348" y="7469"/>
                  <a:pt x="13348" y="7576"/>
                  <a:pt x="13414" y="7642"/>
                </a:cubicBezTo>
                <a:cubicBezTo>
                  <a:pt x="13481" y="7708"/>
                  <a:pt x="13588" y="7708"/>
                  <a:pt x="13654" y="7642"/>
                </a:cubicBezTo>
                <a:cubicBezTo>
                  <a:pt x="13721" y="7576"/>
                  <a:pt x="13721" y="7469"/>
                  <a:pt x="13654" y="7404"/>
                </a:cubicBezTo>
                <a:cubicBezTo>
                  <a:pt x="13621" y="7371"/>
                  <a:pt x="13578" y="7354"/>
                  <a:pt x="13535" y="7354"/>
                </a:cubicBezTo>
                <a:close/>
                <a:moveTo>
                  <a:pt x="14320" y="7354"/>
                </a:moveTo>
                <a:cubicBezTo>
                  <a:pt x="14277" y="7354"/>
                  <a:pt x="14234" y="7371"/>
                  <a:pt x="14201" y="7404"/>
                </a:cubicBezTo>
                <a:cubicBezTo>
                  <a:pt x="14134" y="7469"/>
                  <a:pt x="14134" y="7576"/>
                  <a:pt x="14201" y="7642"/>
                </a:cubicBezTo>
                <a:cubicBezTo>
                  <a:pt x="14267" y="7708"/>
                  <a:pt x="14374" y="7708"/>
                  <a:pt x="14441" y="7642"/>
                </a:cubicBezTo>
                <a:cubicBezTo>
                  <a:pt x="14507" y="7576"/>
                  <a:pt x="14507" y="7469"/>
                  <a:pt x="14441" y="7404"/>
                </a:cubicBezTo>
                <a:cubicBezTo>
                  <a:pt x="14408" y="7371"/>
                  <a:pt x="14364" y="7354"/>
                  <a:pt x="14320" y="7354"/>
                </a:cubicBezTo>
                <a:close/>
                <a:moveTo>
                  <a:pt x="15107" y="7354"/>
                </a:moveTo>
                <a:cubicBezTo>
                  <a:pt x="15063" y="7354"/>
                  <a:pt x="15019" y="7371"/>
                  <a:pt x="14986" y="7404"/>
                </a:cubicBezTo>
                <a:cubicBezTo>
                  <a:pt x="14920" y="7469"/>
                  <a:pt x="14920" y="7576"/>
                  <a:pt x="14986" y="7642"/>
                </a:cubicBezTo>
                <a:cubicBezTo>
                  <a:pt x="15053" y="7708"/>
                  <a:pt x="15161" y="7708"/>
                  <a:pt x="15227" y="7642"/>
                </a:cubicBezTo>
                <a:cubicBezTo>
                  <a:pt x="15293" y="7576"/>
                  <a:pt x="15293" y="7469"/>
                  <a:pt x="15227" y="7404"/>
                </a:cubicBezTo>
                <a:cubicBezTo>
                  <a:pt x="15194" y="7371"/>
                  <a:pt x="15150" y="7354"/>
                  <a:pt x="15107" y="7354"/>
                </a:cubicBezTo>
                <a:close/>
                <a:moveTo>
                  <a:pt x="15893" y="7354"/>
                </a:moveTo>
                <a:cubicBezTo>
                  <a:pt x="15849" y="7354"/>
                  <a:pt x="15806" y="7371"/>
                  <a:pt x="15772" y="7404"/>
                </a:cubicBezTo>
                <a:cubicBezTo>
                  <a:pt x="15706" y="7469"/>
                  <a:pt x="15706" y="7576"/>
                  <a:pt x="15772" y="7642"/>
                </a:cubicBezTo>
                <a:cubicBezTo>
                  <a:pt x="15839" y="7708"/>
                  <a:pt x="15947" y="7708"/>
                  <a:pt x="16013" y="7642"/>
                </a:cubicBezTo>
                <a:cubicBezTo>
                  <a:pt x="16080" y="7576"/>
                  <a:pt x="16080" y="7469"/>
                  <a:pt x="16013" y="7404"/>
                </a:cubicBezTo>
                <a:cubicBezTo>
                  <a:pt x="15980" y="7371"/>
                  <a:pt x="15936" y="7354"/>
                  <a:pt x="15893" y="7354"/>
                </a:cubicBezTo>
                <a:close/>
                <a:moveTo>
                  <a:pt x="16679" y="7354"/>
                </a:moveTo>
                <a:cubicBezTo>
                  <a:pt x="16636" y="7354"/>
                  <a:pt x="16592" y="7371"/>
                  <a:pt x="16559" y="7404"/>
                </a:cubicBezTo>
                <a:cubicBezTo>
                  <a:pt x="16492" y="7469"/>
                  <a:pt x="16492" y="7576"/>
                  <a:pt x="16559" y="7642"/>
                </a:cubicBezTo>
                <a:cubicBezTo>
                  <a:pt x="16625" y="7708"/>
                  <a:pt x="16733" y="7708"/>
                  <a:pt x="16800" y="7642"/>
                </a:cubicBezTo>
                <a:cubicBezTo>
                  <a:pt x="16866" y="7576"/>
                  <a:pt x="16866" y="7469"/>
                  <a:pt x="16800" y="7404"/>
                </a:cubicBezTo>
                <a:cubicBezTo>
                  <a:pt x="16766" y="7371"/>
                  <a:pt x="16723" y="7354"/>
                  <a:pt x="16679" y="7354"/>
                </a:cubicBezTo>
                <a:close/>
                <a:moveTo>
                  <a:pt x="17465" y="7354"/>
                </a:moveTo>
                <a:cubicBezTo>
                  <a:pt x="17422" y="7354"/>
                  <a:pt x="17378" y="7371"/>
                  <a:pt x="17345" y="7404"/>
                </a:cubicBezTo>
                <a:cubicBezTo>
                  <a:pt x="17279" y="7469"/>
                  <a:pt x="17279" y="7576"/>
                  <a:pt x="17345" y="7642"/>
                </a:cubicBezTo>
                <a:cubicBezTo>
                  <a:pt x="17411" y="7708"/>
                  <a:pt x="17519" y="7708"/>
                  <a:pt x="17585" y="7642"/>
                </a:cubicBezTo>
                <a:cubicBezTo>
                  <a:pt x="17652" y="7576"/>
                  <a:pt x="17652" y="7469"/>
                  <a:pt x="17585" y="7404"/>
                </a:cubicBezTo>
                <a:cubicBezTo>
                  <a:pt x="17552" y="7371"/>
                  <a:pt x="17509" y="7354"/>
                  <a:pt x="17465" y="7354"/>
                </a:cubicBezTo>
                <a:close/>
                <a:moveTo>
                  <a:pt x="18252" y="7354"/>
                </a:moveTo>
                <a:cubicBezTo>
                  <a:pt x="18208" y="7354"/>
                  <a:pt x="18165" y="7371"/>
                  <a:pt x="18131" y="7404"/>
                </a:cubicBezTo>
                <a:cubicBezTo>
                  <a:pt x="18065" y="7469"/>
                  <a:pt x="18065" y="7576"/>
                  <a:pt x="18131" y="7642"/>
                </a:cubicBezTo>
                <a:cubicBezTo>
                  <a:pt x="18198" y="7708"/>
                  <a:pt x="18305" y="7708"/>
                  <a:pt x="18371" y="7642"/>
                </a:cubicBezTo>
                <a:cubicBezTo>
                  <a:pt x="18438" y="7576"/>
                  <a:pt x="18438" y="7469"/>
                  <a:pt x="18371" y="7404"/>
                </a:cubicBezTo>
                <a:cubicBezTo>
                  <a:pt x="18338" y="7371"/>
                  <a:pt x="18295" y="7354"/>
                  <a:pt x="18252" y="7354"/>
                </a:cubicBezTo>
                <a:close/>
                <a:moveTo>
                  <a:pt x="19037" y="7354"/>
                </a:moveTo>
                <a:cubicBezTo>
                  <a:pt x="18994" y="7354"/>
                  <a:pt x="18951" y="7371"/>
                  <a:pt x="18918" y="7404"/>
                </a:cubicBezTo>
                <a:cubicBezTo>
                  <a:pt x="18851" y="7469"/>
                  <a:pt x="18851" y="7576"/>
                  <a:pt x="18918" y="7642"/>
                </a:cubicBezTo>
                <a:cubicBezTo>
                  <a:pt x="18984" y="7708"/>
                  <a:pt x="19091" y="7708"/>
                  <a:pt x="19158" y="7642"/>
                </a:cubicBezTo>
                <a:cubicBezTo>
                  <a:pt x="19224" y="7576"/>
                  <a:pt x="19224" y="7469"/>
                  <a:pt x="19158" y="7404"/>
                </a:cubicBezTo>
                <a:cubicBezTo>
                  <a:pt x="19125" y="7371"/>
                  <a:pt x="19081" y="7354"/>
                  <a:pt x="19037" y="7354"/>
                </a:cubicBezTo>
                <a:close/>
                <a:moveTo>
                  <a:pt x="19824" y="7354"/>
                </a:moveTo>
                <a:cubicBezTo>
                  <a:pt x="19780" y="7354"/>
                  <a:pt x="19736" y="7371"/>
                  <a:pt x="19703" y="7404"/>
                </a:cubicBezTo>
                <a:cubicBezTo>
                  <a:pt x="19637" y="7469"/>
                  <a:pt x="19637" y="7576"/>
                  <a:pt x="19703" y="7642"/>
                </a:cubicBezTo>
                <a:cubicBezTo>
                  <a:pt x="19770" y="7708"/>
                  <a:pt x="19878" y="7708"/>
                  <a:pt x="19944" y="7642"/>
                </a:cubicBezTo>
                <a:cubicBezTo>
                  <a:pt x="20010" y="7576"/>
                  <a:pt x="20010" y="7469"/>
                  <a:pt x="19944" y="7404"/>
                </a:cubicBezTo>
                <a:cubicBezTo>
                  <a:pt x="19911" y="7371"/>
                  <a:pt x="19867" y="7354"/>
                  <a:pt x="19824" y="7354"/>
                </a:cubicBezTo>
                <a:close/>
                <a:moveTo>
                  <a:pt x="20610" y="7354"/>
                </a:moveTo>
                <a:cubicBezTo>
                  <a:pt x="20566" y="7354"/>
                  <a:pt x="20523" y="7371"/>
                  <a:pt x="20490" y="7404"/>
                </a:cubicBezTo>
                <a:cubicBezTo>
                  <a:pt x="20423" y="7469"/>
                  <a:pt x="20423" y="7576"/>
                  <a:pt x="20490" y="7642"/>
                </a:cubicBezTo>
                <a:cubicBezTo>
                  <a:pt x="20556" y="7708"/>
                  <a:pt x="20664" y="7708"/>
                  <a:pt x="20730" y="7642"/>
                </a:cubicBezTo>
                <a:cubicBezTo>
                  <a:pt x="20797" y="7576"/>
                  <a:pt x="20797" y="7469"/>
                  <a:pt x="20730" y="7404"/>
                </a:cubicBezTo>
                <a:cubicBezTo>
                  <a:pt x="20697" y="7371"/>
                  <a:pt x="20653" y="7354"/>
                  <a:pt x="20610" y="7354"/>
                </a:cubicBezTo>
                <a:close/>
                <a:moveTo>
                  <a:pt x="21396" y="7354"/>
                </a:moveTo>
                <a:cubicBezTo>
                  <a:pt x="21353" y="7354"/>
                  <a:pt x="21309" y="7371"/>
                  <a:pt x="21276" y="7404"/>
                </a:cubicBezTo>
                <a:cubicBezTo>
                  <a:pt x="21209" y="7469"/>
                  <a:pt x="21209" y="7576"/>
                  <a:pt x="21276" y="7642"/>
                </a:cubicBezTo>
                <a:cubicBezTo>
                  <a:pt x="21342" y="7708"/>
                  <a:pt x="21450" y="7708"/>
                  <a:pt x="21517" y="7642"/>
                </a:cubicBezTo>
                <a:cubicBezTo>
                  <a:pt x="21583" y="7576"/>
                  <a:pt x="21583" y="7469"/>
                  <a:pt x="21517" y="7404"/>
                </a:cubicBezTo>
                <a:cubicBezTo>
                  <a:pt x="21483" y="7371"/>
                  <a:pt x="21440" y="7354"/>
                  <a:pt x="21396" y="7354"/>
                </a:cubicBezTo>
                <a:close/>
                <a:moveTo>
                  <a:pt x="169" y="8172"/>
                </a:moveTo>
                <a:cubicBezTo>
                  <a:pt x="126" y="8172"/>
                  <a:pt x="83" y="8189"/>
                  <a:pt x="49" y="8221"/>
                </a:cubicBezTo>
                <a:cubicBezTo>
                  <a:pt x="-17" y="8287"/>
                  <a:pt x="-17" y="8393"/>
                  <a:pt x="49" y="8459"/>
                </a:cubicBezTo>
                <a:cubicBezTo>
                  <a:pt x="116" y="8525"/>
                  <a:pt x="223" y="8525"/>
                  <a:pt x="290" y="8459"/>
                </a:cubicBezTo>
                <a:cubicBezTo>
                  <a:pt x="356" y="8393"/>
                  <a:pt x="356" y="8287"/>
                  <a:pt x="290" y="8221"/>
                </a:cubicBezTo>
                <a:cubicBezTo>
                  <a:pt x="256" y="8189"/>
                  <a:pt x="213" y="8172"/>
                  <a:pt x="169" y="8172"/>
                </a:cubicBezTo>
                <a:close/>
                <a:moveTo>
                  <a:pt x="955" y="8172"/>
                </a:moveTo>
                <a:cubicBezTo>
                  <a:pt x="912" y="8172"/>
                  <a:pt x="869" y="8189"/>
                  <a:pt x="836" y="8221"/>
                </a:cubicBezTo>
                <a:cubicBezTo>
                  <a:pt x="769" y="8287"/>
                  <a:pt x="769" y="8393"/>
                  <a:pt x="836" y="8459"/>
                </a:cubicBezTo>
                <a:cubicBezTo>
                  <a:pt x="902" y="8525"/>
                  <a:pt x="1009" y="8525"/>
                  <a:pt x="1076" y="8459"/>
                </a:cubicBezTo>
                <a:cubicBezTo>
                  <a:pt x="1142" y="8393"/>
                  <a:pt x="1142" y="8287"/>
                  <a:pt x="1076" y="8221"/>
                </a:cubicBezTo>
                <a:cubicBezTo>
                  <a:pt x="1043" y="8189"/>
                  <a:pt x="999" y="8172"/>
                  <a:pt x="955" y="8172"/>
                </a:cubicBezTo>
                <a:close/>
                <a:moveTo>
                  <a:pt x="1742" y="8172"/>
                </a:moveTo>
                <a:cubicBezTo>
                  <a:pt x="1698" y="8172"/>
                  <a:pt x="1654" y="8189"/>
                  <a:pt x="1621" y="8221"/>
                </a:cubicBezTo>
                <a:cubicBezTo>
                  <a:pt x="1555" y="8287"/>
                  <a:pt x="1555" y="8393"/>
                  <a:pt x="1621" y="8459"/>
                </a:cubicBezTo>
                <a:cubicBezTo>
                  <a:pt x="1688" y="8525"/>
                  <a:pt x="1796" y="8525"/>
                  <a:pt x="1862" y="8459"/>
                </a:cubicBezTo>
                <a:cubicBezTo>
                  <a:pt x="1928" y="8393"/>
                  <a:pt x="1928" y="8287"/>
                  <a:pt x="1862" y="8221"/>
                </a:cubicBezTo>
                <a:cubicBezTo>
                  <a:pt x="1829" y="8189"/>
                  <a:pt x="1785" y="8172"/>
                  <a:pt x="1742" y="8172"/>
                </a:cubicBezTo>
                <a:close/>
                <a:moveTo>
                  <a:pt x="2528" y="8172"/>
                </a:moveTo>
                <a:cubicBezTo>
                  <a:pt x="2484" y="8172"/>
                  <a:pt x="2441" y="8189"/>
                  <a:pt x="2408" y="8221"/>
                </a:cubicBezTo>
                <a:cubicBezTo>
                  <a:pt x="2341" y="8287"/>
                  <a:pt x="2341" y="8393"/>
                  <a:pt x="2408" y="8459"/>
                </a:cubicBezTo>
                <a:cubicBezTo>
                  <a:pt x="2474" y="8525"/>
                  <a:pt x="2582" y="8525"/>
                  <a:pt x="2648" y="8459"/>
                </a:cubicBezTo>
                <a:cubicBezTo>
                  <a:pt x="2715" y="8393"/>
                  <a:pt x="2715" y="8287"/>
                  <a:pt x="2648" y="8221"/>
                </a:cubicBezTo>
                <a:cubicBezTo>
                  <a:pt x="2615" y="8189"/>
                  <a:pt x="2571" y="8172"/>
                  <a:pt x="2528" y="8172"/>
                </a:cubicBezTo>
                <a:close/>
                <a:moveTo>
                  <a:pt x="3314" y="8172"/>
                </a:moveTo>
                <a:cubicBezTo>
                  <a:pt x="3271" y="8172"/>
                  <a:pt x="3227" y="8189"/>
                  <a:pt x="3194" y="8221"/>
                </a:cubicBezTo>
                <a:cubicBezTo>
                  <a:pt x="3127" y="8287"/>
                  <a:pt x="3127" y="8393"/>
                  <a:pt x="3194" y="8459"/>
                </a:cubicBezTo>
                <a:cubicBezTo>
                  <a:pt x="3260" y="8525"/>
                  <a:pt x="3368" y="8525"/>
                  <a:pt x="3434" y="8459"/>
                </a:cubicBezTo>
                <a:cubicBezTo>
                  <a:pt x="3500" y="8393"/>
                  <a:pt x="3500" y="8287"/>
                  <a:pt x="3434" y="8221"/>
                </a:cubicBezTo>
                <a:cubicBezTo>
                  <a:pt x="3401" y="8189"/>
                  <a:pt x="3358" y="8172"/>
                  <a:pt x="3314" y="8172"/>
                </a:cubicBezTo>
                <a:close/>
                <a:moveTo>
                  <a:pt x="4101" y="8172"/>
                </a:moveTo>
                <a:cubicBezTo>
                  <a:pt x="4057" y="8172"/>
                  <a:pt x="4013" y="8189"/>
                  <a:pt x="3980" y="8221"/>
                </a:cubicBezTo>
                <a:cubicBezTo>
                  <a:pt x="3914" y="8287"/>
                  <a:pt x="3914" y="8393"/>
                  <a:pt x="3980" y="8459"/>
                </a:cubicBezTo>
                <a:cubicBezTo>
                  <a:pt x="4047" y="8525"/>
                  <a:pt x="4154" y="8525"/>
                  <a:pt x="4220" y="8459"/>
                </a:cubicBezTo>
                <a:cubicBezTo>
                  <a:pt x="4287" y="8393"/>
                  <a:pt x="4287" y="8287"/>
                  <a:pt x="4220" y="8221"/>
                </a:cubicBezTo>
                <a:cubicBezTo>
                  <a:pt x="4187" y="8189"/>
                  <a:pt x="4144" y="8172"/>
                  <a:pt x="4101" y="8172"/>
                </a:cubicBezTo>
                <a:close/>
                <a:moveTo>
                  <a:pt x="4886" y="8172"/>
                </a:moveTo>
                <a:cubicBezTo>
                  <a:pt x="4843" y="8172"/>
                  <a:pt x="4800" y="8189"/>
                  <a:pt x="4766" y="8221"/>
                </a:cubicBezTo>
                <a:cubicBezTo>
                  <a:pt x="4700" y="8287"/>
                  <a:pt x="4700" y="8393"/>
                  <a:pt x="4766" y="8459"/>
                </a:cubicBezTo>
                <a:cubicBezTo>
                  <a:pt x="4833" y="8525"/>
                  <a:pt x="4940" y="8525"/>
                  <a:pt x="5007" y="8459"/>
                </a:cubicBezTo>
                <a:cubicBezTo>
                  <a:pt x="5073" y="8393"/>
                  <a:pt x="5073" y="8287"/>
                  <a:pt x="5007" y="8221"/>
                </a:cubicBezTo>
                <a:cubicBezTo>
                  <a:pt x="4973" y="8189"/>
                  <a:pt x="4930" y="8172"/>
                  <a:pt x="4886" y="8172"/>
                </a:cubicBezTo>
                <a:close/>
                <a:moveTo>
                  <a:pt x="5672" y="8172"/>
                </a:moveTo>
                <a:cubicBezTo>
                  <a:pt x="5629" y="8172"/>
                  <a:pt x="5586" y="8189"/>
                  <a:pt x="5553" y="8221"/>
                </a:cubicBezTo>
                <a:cubicBezTo>
                  <a:pt x="5486" y="8287"/>
                  <a:pt x="5486" y="8393"/>
                  <a:pt x="5553" y="8459"/>
                </a:cubicBezTo>
                <a:cubicBezTo>
                  <a:pt x="5619" y="8525"/>
                  <a:pt x="5726" y="8525"/>
                  <a:pt x="5793" y="8459"/>
                </a:cubicBezTo>
                <a:cubicBezTo>
                  <a:pt x="5859" y="8393"/>
                  <a:pt x="5859" y="8287"/>
                  <a:pt x="5793" y="8221"/>
                </a:cubicBezTo>
                <a:cubicBezTo>
                  <a:pt x="5760" y="8189"/>
                  <a:pt x="5716" y="8172"/>
                  <a:pt x="5672" y="8172"/>
                </a:cubicBezTo>
                <a:close/>
                <a:moveTo>
                  <a:pt x="6459" y="8172"/>
                </a:moveTo>
                <a:cubicBezTo>
                  <a:pt x="6415" y="8172"/>
                  <a:pt x="6372" y="8189"/>
                  <a:pt x="6338" y="8221"/>
                </a:cubicBezTo>
                <a:cubicBezTo>
                  <a:pt x="6272" y="8287"/>
                  <a:pt x="6272" y="8393"/>
                  <a:pt x="6338" y="8459"/>
                </a:cubicBezTo>
                <a:cubicBezTo>
                  <a:pt x="6405" y="8525"/>
                  <a:pt x="6513" y="8525"/>
                  <a:pt x="6579" y="8459"/>
                </a:cubicBezTo>
                <a:cubicBezTo>
                  <a:pt x="6646" y="8393"/>
                  <a:pt x="6646" y="8287"/>
                  <a:pt x="6579" y="8221"/>
                </a:cubicBezTo>
                <a:cubicBezTo>
                  <a:pt x="6546" y="8189"/>
                  <a:pt x="6502" y="8172"/>
                  <a:pt x="6459" y="8172"/>
                </a:cubicBezTo>
                <a:close/>
                <a:moveTo>
                  <a:pt x="7245" y="8172"/>
                </a:moveTo>
                <a:cubicBezTo>
                  <a:pt x="7202" y="8172"/>
                  <a:pt x="7158" y="8189"/>
                  <a:pt x="7125" y="8221"/>
                </a:cubicBezTo>
                <a:cubicBezTo>
                  <a:pt x="7058" y="8287"/>
                  <a:pt x="7058" y="8393"/>
                  <a:pt x="7125" y="8459"/>
                </a:cubicBezTo>
                <a:cubicBezTo>
                  <a:pt x="7191" y="8525"/>
                  <a:pt x="7299" y="8525"/>
                  <a:pt x="7365" y="8459"/>
                </a:cubicBezTo>
                <a:cubicBezTo>
                  <a:pt x="7432" y="8393"/>
                  <a:pt x="7432" y="8287"/>
                  <a:pt x="7365" y="8221"/>
                </a:cubicBezTo>
                <a:cubicBezTo>
                  <a:pt x="7332" y="8189"/>
                  <a:pt x="7289" y="8172"/>
                  <a:pt x="7245" y="8172"/>
                </a:cubicBezTo>
                <a:close/>
                <a:moveTo>
                  <a:pt x="8031" y="8172"/>
                </a:moveTo>
                <a:cubicBezTo>
                  <a:pt x="7988" y="8172"/>
                  <a:pt x="7944" y="8189"/>
                  <a:pt x="7911" y="8221"/>
                </a:cubicBezTo>
                <a:cubicBezTo>
                  <a:pt x="7845" y="8287"/>
                  <a:pt x="7845" y="8393"/>
                  <a:pt x="7911" y="8459"/>
                </a:cubicBezTo>
                <a:cubicBezTo>
                  <a:pt x="7977" y="8525"/>
                  <a:pt x="8085" y="8525"/>
                  <a:pt x="8151" y="8459"/>
                </a:cubicBezTo>
                <a:cubicBezTo>
                  <a:pt x="8217" y="8393"/>
                  <a:pt x="8217" y="8287"/>
                  <a:pt x="8151" y="8221"/>
                </a:cubicBezTo>
                <a:cubicBezTo>
                  <a:pt x="8118" y="8189"/>
                  <a:pt x="8075" y="8172"/>
                  <a:pt x="8031" y="8172"/>
                </a:cubicBezTo>
                <a:close/>
                <a:moveTo>
                  <a:pt x="8818" y="8172"/>
                </a:moveTo>
                <a:cubicBezTo>
                  <a:pt x="8774" y="8172"/>
                  <a:pt x="8730" y="8189"/>
                  <a:pt x="8697" y="8221"/>
                </a:cubicBezTo>
                <a:cubicBezTo>
                  <a:pt x="8631" y="8287"/>
                  <a:pt x="8631" y="8393"/>
                  <a:pt x="8697" y="8459"/>
                </a:cubicBezTo>
                <a:cubicBezTo>
                  <a:pt x="8764" y="8525"/>
                  <a:pt x="8871" y="8525"/>
                  <a:pt x="8937" y="8459"/>
                </a:cubicBezTo>
                <a:cubicBezTo>
                  <a:pt x="9004" y="8393"/>
                  <a:pt x="9004" y="8287"/>
                  <a:pt x="8937" y="8221"/>
                </a:cubicBezTo>
                <a:cubicBezTo>
                  <a:pt x="8904" y="8189"/>
                  <a:pt x="8861" y="8172"/>
                  <a:pt x="8818" y="8172"/>
                </a:cubicBezTo>
                <a:close/>
                <a:moveTo>
                  <a:pt x="9603" y="8172"/>
                </a:moveTo>
                <a:cubicBezTo>
                  <a:pt x="9560" y="8172"/>
                  <a:pt x="9517" y="8189"/>
                  <a:pt x="9483" y="8221"/>
                </a:cubicBezTo>
                <a:cubicBezTo>
                  <a:pt x="9417" y="8287"/>
                  <a:pt x="9417" y="8393"/>
                  <a:pt x="9483" y="8459"/>
                </a:cubicBezTo>
                <a:cubicBezTo>
                  <a:pt x="9550" y="8525"/>
                  <a:pt x="9657" y="8525"/>
                  <a:pt x="9724" y="8459"/>
                </a:cubicBezTo>
                <a:cubicBezTo>
                  <a:pt x="9790" y="8393"/>
                  <a:pt x="9790" y="8287"/>
                  <a:pt x="9724" y="8221"/>
                </a:cubicBezTo>
                <a:cubicBezTo>
                  <a:pt x="9690" y="8189"/>
                  <a:pt x="9647" y="8172"/>
                  <a:pt x="9603" y="8172"/>
                </a:cubicBezTo>
                <a:close/>
                <a:moveTo>
                  <a:pt x="10390" y="8172"/>
                </a:moveTo>
                <a:cubicBezTo>
                  <a:pt x="10346" y="8172"/>
                  <a:pt x="10303" y="8189"/>
                  <a:pt x="10270" y="8221"/>
                </a:cubicBezTo>
                <a:cubicBezTo>
                  <a:pt x="10203" y="8287"/>
                  <a:pt x="10203" y="8393"/>
                  <a:pt x="10270" y="8459"/>
                </a:cubicBezTo>
                <a:cubicBezTo>
                  <a:pt x="10336" y="8525"/>
                  <a:pt x="10444" y="8525"/>
                  <a:pt x="10510" y="8459"/>
                </a:cubicBezTo>
                <a:cubicBezTo>
                  <a:pt x="10576" y="8393"/>
                  <a:pt x="10576" y="8287"/>
                  <a:pt x="10510" y="8221"/>
                </a:cubicBezTo>
                <a:cubicBezTo>
                  <a:pt x="10477" y="8189"/>
                  <a:pt x="10433" y="8172"/>
                  <a:pt x="10390" y="8172"/>
                </a:cubicBezTo>
                <a:close/>
                <a:moveTo>
                  <a:pt x="11176" y="8172"/>
                </a:moveTo>
                <a:cubicBezTo>
                  <a:pt x="11132" y="8172"/>
                  <a:pt x="11089" y="8189"/>
                  <a:pt x="11055" y="8221"/>
                </a:cubicBezTo>
                <a:cubicBezTo>
                  <a:pt x="10989" y="8287"/>
                  <a:pt x="10989" y="8393"/>
                  <a:pt x="11055" y="8459"/>
                </a:cubicBezTo>
                <a:cubicBezTo>
                  <a:pt x="11122" y="8525"/>
                  <a:pt x="11230" y="8525"/>
                  <a:pt x="11296" y="8459"/>
                </a:cubicBezTo>
                <a:cubicBezTo>
                  <a:pt x="11363" y="8393"/>
                  <a:pt x="11363" y="8287"/>
                  <a:pt x="11296" y="8221"/>
                </a:cubicBezTo>
                <a:cubicBezTo>
                  <a:pt x="11263" y="8189"/>
                  <a:pt x="11219" y="8172"/>
                  <a:pt x="11176" y="8172"/>
                </a:cubicBezTo>
                <a:close/>
                <a:moveTo>
                  <a:pt x="11962" y="8172"/>
                </a:moveTo>
                <a:cubicBezTo>
                  <a:pt x="11919" y="8172"/>
                  <a:pt x="11875" y="8189"/>
                  <a:pt x="11842" y="8221"/>
                </a:cubicBezTo>
                <a:cubicBezTo>
                  <a:pt x="11775" y="8287"/>
                  <a:pt x="11775" y="8393"/>
                  <a:pt x="11842" y="8459"/>
                </a:cubicBezTo>
                <a:cubicBezTo>
                  <a:pt x="11908" y="8525"/>
                  <a:pt x="12016" y="8525"/>
                  <a:pt x="12083" y="8459"/>
                </a:cubicBezTo>
                <a:cubicBezTo>
                  <a:pt x="12149" y="8393"/>
                  <a:pt x="12149" y="8287"/>
                  <a:pt x="12083" y="8221"/>
                </a:cubicBezTo>
                <a:cubicBezTo>
                  <a:pt x="12049" y="8189"/>
                  <a:pt x="12006" y="8172"/>
                  <a:pt x="11962" y="8172"/>
                </a:cubicBezTo>
                <a:close/>
                <a:moveTo>
                  <a:pt x="12748" y="8172"/>
                </a:moveTo>
                <a:cubicBezTo>
                  <a:pt x="12705" y="8172"/>
                  <a:pt x="12661" y="8189"/>
                  <a:pt x="12628" y="8221"/>
                </a:cubicBezTo>
                <a:cubicBezTo>
                  <a:pt x="12562" y="8287"/>
                  <a:pt x="12562" y="8393"/>
                  <a:pt x="12628" y="8459"/>
                </a:cubicBezTo>
                <a:cubicBezTo>
                  <a:pt x="12694" y="8525"/>
                  <a:pt x="12802" y="8525"/>
                  <a:pt x="12868" y="8459"/>
                </a:cubicBezTo>
                <a:cubicBezTo>
                  <a:pt x="12935" y="8393"/>
                  <a:pt x="12935" y="8287"/>
                  <a:pt x="12868" y="8221"/>
                </a:cubicBezTo>
                <a:cubicBezTo>
                  <a:pt x="12835" y="8189"/>
                  <a:pt x="12792" y="8172"/>
                  <a:pt x="12748" y="8172"/>
                </a:cubicBezTo>
                <a:close/>
                <a:moveTo>
                  <a:pt x="13535" y="8172"/>
                </a:moveTo>
                <a:cubicBezTo>
                  <a:pt x="13491" y="8172"/>
                  <a:pt x="13447" y="8189"/>
                  <a:pt x="13414" y="8221"/>
                </a:cubicBezTo>
                <a:cubicBezTo>
                  <a:pt x="13348" y="8287"/>
                  <a:pt x="13348" y="8393"/>
                  <a:pt x="13414" y="8459"/>
                </a:cubicBezTo>
                <a:cubicBezTo>
                  <a:pt x="13481" y="8525"/>
                  <a:pt x="13588" y="8525"/>
                  <a:pt x="13654" y="8459"/>
                </a:cubicBezTo>
                <a:cubicBezTo>
                  <a:pt x="13721" y="8393"/>
                  <a:pt x="13721" y="8287"/>
                  <a:pt x="13654" y="8221"/>
                </a:cubicBezTo>
                <a:cubicBezTo>
                  <a:pt x="13621" y="8189"/>
                  <a:pt x="13578" y="8172"/>
                  <a:pt x="13535" y="8172"/>
                </a:cubicBezTo>
                <a:close/>
                <a:moveTo>
                  <a:pt x="14320" y="8172"/>
                </a:moveTo>
                <a:cubicBezTo>
                  <a:pt x="14277" y="8172"/>
                  <a:pt x="14234" y="8189"/>
                  <a:pt x="14201" y="8221"/>
                </a:cubicBezTo>
                <a:cubicBezTo>
                  <a:pt x="14134" y="8287"/>
                  <a:pt x="14134" y="8393"/>
                  <a:pt x="14201" y="8459"/>
                </a:cubicBezTo>
                <a:cubicBezTo>
                  <a:pt x="14267" y="8525"/>
                  <a:pt x="14374" y="8525"/>
                  <a:pt x="14441" y="8459"/>
                </a:cubicBezTo>
                <a:cubicBezTo>
                  <a:pt x="14507" y="8393"/>
                  <a:pt x="14507" y="8287"/>
                  <a:pt x="14441" y="8221"/>
                </a:cubicBezTo>
                <a:cubicBezTo>
                  <a:pt x="14408" y="8189"/>
                  <a:pt x="14364" y="8172"/>
                  <a:pt x="14320" y="8172"/>
                </a:cubicBezTo>
                <a:close/>
                <a:moveTo>
                  <a:pt x="15107" y="8172"/>
                </a:moveTo>
                <a:cubicBezTo>
                  <a:pt x="15063" y="8172"/>
                  <a:pt x="15019" y="8189"/>
                  <a:pt x="14986" y="8221"/>
                </a:cubicBezTo>
                <a:cubicBezTo>
                  <a:pt x="14920" y="8287"/>
                  <a:pt x="14920" y="8393"/>
                  <a:pt x="14986" y="8459"/>
                </a:cubicBezTo>
                <a:cubicBezTo>
                  <a:pt x="15053" y="8525"/>
                  <a:pt x="15161" y="8525"/>
                  <a:pt x="15227" y="8459"/>
                </a:cubicBezTo>
                <a:cubicBezTo>
                  <a:pt x="15293" y="8393"/>
                  <a:pt x="15293" y="8287"/>
                  <a:pt x="15227" y="8221"/>
                </a:cubicBezTo>
                <a:cubicBezTo>
                  <a:pt x="15194" y="8189"/>
                  <a:pt x="15150" y="8172"/>
                  <a:pt x="15107" y="8172"/>
                </a:cubicBezTo>
                <a:close/>
                <a:moveTo>
                  <a:pt x="15893" y="8172"/>
                </a:moveTo>
                <a:cubicBezTo>
                  <a:pt x="15849" y="8172"/>
                  <a:pt x="15806" y="8189"/>
                  <a:pt x="15772" y="8221"/>
                </a:cubicBezTo>
                <a:cubicBezTo>
                  <a:pt x="15706" y="8287"/>
                  <a:pt x="15706" y="8393"/>
                  <a:pt x="15772" y="8459"/>
                </a:cubicBezTo>
                <a:cubicBezTo>
                  <a:pt x="15839" y="8525"/>
                  <a:pt x="15947" y="8525"/>
                  <a:pt x="16013" y="8459"/>
                </a:cubicBezTo>
                <a:cubicBezTo>
                  <a:pt x="16080" y="8393"/>
                  <a:pt x="16080" y="8287"/>
                  <a:pt x="16013" y="8221"/>
                </a:cubicBezTo>
                <a:cubicBezTo>
                  <a:pt x="15980" y="8189"/>
                  <a:pt x="15936" y="8172"/>
                  <a:pt x="15893" y="8172"/>
                </a:cubicBezTo>
                <a:close/>
                <a:moveTo>
                  <a:pt x="16679" y="8172"/>
                </a:moveTo>
                <a:cubicBezTo>
                  <a:pt x="16636" y="8172"/>
                  <a:pt x="16592" y="8189"/>
                  <a:pt x="16559" y="8221"/>
                </a:cubicBezTo>
                <a:cubicBezTo>
                  <a:pt x="16492" y="8287"/>
                  <a:pt x="16492" y="8393"/>
                  <a:pt x="16559" y="8459"/>
                </a:cubicBezTo>
                <a:cubicBezTo>
                  <a:pt x="16625" y="8525"/>
                  <a:pt x="16733" y="8525"/>
                  <a:pt x="16800" y="8459"/>
                </a:cubicBezTo>
                <a:cubicBezTo>
                  <a:pt x="16866" y="8393"/>
                  <a:pt x="16866" y="8287"/>
                  <a:pt x="16800" y="8221"/>
                </a:cubicBezTo>
                <a:cubicBezTo>
                  <a:pt x="16766" y="8189"/>
                  <a:pt x="16723" y="8172"/>
                  <a:pt x="16679" y="8172"/>
                </a:cubicBezTo>
                <a:close/>
                <a:moveTo>
                  <a:pt x="17465" y="8172"/>
                </a:moveTo>
                <a:cubicBezTo>
                  <a:pt x="17422" y="8172"/>
                  <a:pt x="17378" y="8189"/>
                  <a:pt x="17345" y="8221"/>
                </a:cubicBezTo>
                <a:cubicBezTo>
                  <a:pt x="17279" y="8287"/>
                  <a:pt x="17279" y="8393"/>
                  <a:pt x="17345" y="8459"/>
                </a:cubicBezTo>
                <a:cubicBezTo>
                  <a:pt x="17411" y="8525"/>
                  <a:pt x="17519" y="8525"/>
                  <a:pt x="17585" y="8459"/>
                </a:cubicBezTo>
                <a:cubicBezTo>
                  <a:pt x="17652" y="8393"/>
                  <a:pt x="17652" y="8287"/>
                  <a:pt x="17585" y="8221"/>
                </a:cubicBezTo>
                <a:cubicBezTo>
                  <a:pt x="17552" y="8189"/>
                  <a:pt x="17509" y="8172"/>
                  <a:pt x="17465" y="8172"/>
                </a:cubicBezTo>
                <a:close/>
                <a:moveTo>
                  <a:pt x="18252" y="8172"/>
                </a:moveTo>
                <a:cubicBezTo>
                  <a:pt x="18208" y="8172"/>
                  <a:pt x="18165" y="8189"/>
                  <a:pt x="18131" y="8221"/>
                </a:cubicBezTo>
                <a:cubicBezTo>
                  <a:pt x="18065" y="8287"/>
                  <a:pt x="18065" y="8393"/>
                  <a:pt x="18131" y="8459"/>
                </a:cubicBezTo>
                <a:cubicBezTo>
                  <a:pt x="18198" y="8525"/>
                  <a:pt x="18305" y="8525"/>
                  <a:pt x="18371" y="8459"/>
                </a:cubicBezTo>
                <a:cubicBezTo>
                  <a:pt x="18438" y="8393"/>
                  <a:pt x="18438" y="8287"/>
                  <a:pt x="18371" y="8221"/>
                </a:cubicBezTo>
                <a:cubicBezTo>
                  <a:pt x="18338" y="8189"/>
                  <a:pt x="18295" y="8172"/>
                  <a:pt x="18252" y="8172"/>
                </a:cubicBezTo>
                <a:close/>
                <a:moveTo>
                  <a:pt x="19037" y="8172"/>
                </a:moveTo>
                <a:cubicBezTo>
                  <a:pt x="18994" y="8172"/>
                  <a:pt x="18951" y="8189"/>
                  <a:pt x="18918" y="8221"/>
                </a:cubicBezTo>
                <a:cubicBezTo>
                  <a:pt x="18851" y="8287"/>
                  <a:pt x="18851" y="8393"/>
                  <a:pt x="18918" y="8459"/>
                </a:cubicBezTo>
                <a:cubicBezTo>
                  <a:pt x="18984" y="8525"/>
                  <a:pt x="19091" y="8525"/>
                  <a:pt x="19158" y="8459"/>
                </a:cubicBezTo>
                <a:cubicBezTo>
                  <a:pt x="19224" y="8393"/>
                  <a:pt x="19224" y="8287"/>
                  <a:pt x="19158" y="8221"/>
                </a:cubicBezTo>
                <a:cubicBezTo>
                  <a:pt x="19125" y="8189"/>
                  <a:pt x="19081" y="8172"/>
                  <a:pt x="19037" y="8172"/>
                </a:cubicBezTo>
                <a:close/>
                <a:moveTo>
                  <a:pt x="19824" y="8172"/>
                </a:moveTo>
                <a:cubicBezTo>
                  <a:pt x="19780" y="8172"/>
                  <a:pt x="19736" y="8189"/>
                  <a:pt x="19703" y="8221"/>
                </a:cubicBezTo>
                <a:cubicBezTo>
                  <a:pt x="19637" y="8287"/>
                  <a:pt x="19637" y="8393"/>
                  <a:pt x="19703" y="8459"/>
                </a:cubicBezTo>
                <a:cubicBezTo>
                  <a:pt x="19770" y="8525"/>
                  <a:pt x="19878" y="8525"/>
                  <a:pt x="19944" y="8459"/>
                </a:cubicBezTo>
                <a:cubicBezTo>
                  <a:pt x="20010" y="8393"/>
                  <a:pt x="20010" y="8287"/>
                  <a:pt x="19944" y="8221"/>
                </a:cubicBezTo>
                <a:cubicBezTo>
                  <a:pt x="19911" y="8189"/>
                  <a:pt x="19867" y="8172"/>
                  <a:pt x="19824" y="8172"/>
                </a:cubicBezTo>
                <a:close/>
                <a:moveTo>
                  <a:pt x="20610" y="8172"/>
                </a:moveTo>
                <a:cubicBezTo>
                  <a:pt x="20566" y="8172"/>
                  <a:pt x="20523" y="8189"/>
                  <a:pt x="20490" y="8221"/>
                </a:cubicBezTo>
                <a:cubicBezTo>
                  <a:pt x="20423" y="8287"/>
                  <a:pt x="20423" y="8393"/>
                  <a:pt x="20490" y="8459"/>
                </a:cubicBezTo>
                <a:cubicBezTo>
                  <a:pt x="20556" y="8525"/>
                  <a:pt x="20664" y="8525"/>
                  <a:pt x="20730" y="8459"/>
                </a:cubicBezTo>
                <a:cubicBezTo>
                  <a:pt x="20797" y="8393"/>
                  <a:pt x="20797" y="8287"/>
                  <a:pt x="20730" y="8221"/>
                </a:cubicBezTo>
                <a:cubicBezTo>
                  <a:pt x="20697" y="8189"/>
                  <a:pt x="20653" y="8172"/>
                  <a:pt x="20610" y="8172"/>
                </a:cubicBezTo>
                <a:close/>
                <a:moveTo>
                  <a:pt x="21396" y="8172"/>
                </a:moveTo>
                <a:cubicBezTo>
                  <a:pt x="21353" y="8172"/>
                  <a:pt x="21309" y="8189"/>
                  <a:pt x="21276" y="8221"/>
                </a:cubicBezTo>
                <a:cubicBezTo>
                  <a:pt x="21209" y="8287"/>
                  <a:pt x="21209" y="8393"/>
                  <a:pt x="21276" y="8459"/>
                </a:cubicBezTo>
                <a:cubicBezTo>
                  <a:pt x="21342" y="8525"/>
                  <a:pt x="21450" y="8525"/>
                  <a:pt x="21517" y="8459"/>
                </a:cubicBezTo>
                <a:cubicBezTo>
                  <a:pt x="21583" y="8393"/>
                  <a:pt x="21583" y="8287"/>
                  <a:pt x="21517" y="8221"/>
                </a:cubicBezTo>
                <a:cubicBezTo>
                  <a:pt x="21483" y="8189"/>
                  <a:pt x="21440" y="8172"/>
                  <a:pt x="21396" y="8172"/>
                </a:cubicBezTo>
                <a:close/>
                <a:moveTo>
                  <a:pt x="169" y="8989"/>
                </a:moveTo>
                <a:cubicBezTo>
                  <a:pt x="126" y="8989"/>
                  <a:pt x="83" y="9006"/>
                  <a:pt x="49" y="9039"/>
                </a:cubicBezTo>
                <a:cubicBezTo>
                  <a:pt x="-17" y="9104"/>
                  <a:pt x="-17" y="9211"/>
                  <a:pt x="49" y="9276"/>
                </a:cubicBezTo>
                <a:cubicBezTo>
                  <a:pt x="116" y="9342"/>
                  <a:pt x="223" y="9342"/>
                  <a:pt x="290" y="9276"/>
                </a:cubicBezTo>
                <a:cubicBezTo>
                  <a:pt x="356" y="9211"/>
                  <a:pt x="356" y="9104"/>
                  <a:pt x="290" y="9039"/>
                </a:cubicBezTo>
                <a:cubicBezTo>
                  <a:pt x="256" y="9006"/>
                  <a:pt x="213" y="8989"/>
                  <a:pt x="169" y="8989"/>
                </a:cubicBezTo>
                <a:close/>
                <a:moveTo>
                  <a:pt x="955" y="8989"/>
                </a:moveTo>
                <a:cubicBezTo>
                  <a:pt x="912" y="8989"/>
                  <a:pt x="869" y="9006"/>
                  <a:pt x="836" y="9039"/>
                </a:cubicBezTo>
                <a:cubicBezTo>
                  <a:pt x="769" y="9104"/>
                  <a:pt x="769" y="9211"/>
                  <a:pt x="836" y="9276"/>
                </a:cubicBezTo>
                <a:cubicBezTo>
                  <a:pt x="902" y="9342"/>
                  <a:pt x="1009" y="9342"/>
                  <a:pt x="1076" y="9276"/>
                </a:cubicBezTo>
                <a:cubicBezTo>
                  <a:pt x="1142" y="9211"/>
                  <a:pt x="1142" y="9104"/>
                  <a:pt x="1076" y="9039"/>
                </a:cubicBezTo>
                <a:cubicBezTo>
                  <a:pt x="1043" y="9006"/>
                  <a:pt x="999" y="8989"/>
                  <a:pt x="955" y="8989"/>
                </a:cubicBezTo>
                <a:close/>
                <a:moveTo>
                  <a:pt x="1742" y="8989"/>
                </a:moveTo>
                <a:cubicBezTo>
                  <a:pt x="1698" y="8989"/>
                  <a:pt x="1654" y="9006"/>
                  <a:pt x="1621" y="9039"/>
                </a:cubicBezTo>
                <a:cubicBezTo>
                  <a:pt x="1555" y="9104"/>
                  <a:pt x="1555" y="9211"/>
                  <a:pt x="1621" y="9276"/>
                </a:cubicBezTo>
                <a:cubicBezTo>
                  <a:pt x="1688" y="9342"/>
                  <a:pt x="1796" y="9342"/>
                  <a:pt x="1862" y="9276"/>
                </a:cubicBezTo>
                <a:cubicBezTo>
                  <a:pt x="1928" y="9211"/>
                  <a:pt x="1928" y="9104"/>
                  <a:pt x="1862" y="9039"/>
                </a:cubicBezTo>
                <a:cubicBezTo>
                  <a:pt x="1829" y="9006"/>
                  <a:pt x="1785" y="8989"/>
                  <a:pt x="1742" y="8989"/>
                </a:cubicBezTo>
                <a:close/>
                <a:moveTo>
                  <a:pt x="2528" y="8989"/>
                </a:moveTo>
                <a:cubicBezTo>
                  <a:pt x="2484" y="8989"/>
                  <a:pt x="2441" y="9006"/>
                  <a:pt x="2408" y="9039"/>
                </a:cubicBezTo>
                <a:cubicBezTo>
                  <a:pt x="2341" y="9104"/>
                  <a:pt x="2341" y="9211"/>
                  <a:pt x="2408" y="9276"/>
                </a:cubicBezTo>
                <a:cubicBezTo>
                  <a:pt x="2474" y="9342"/>
                  <a:pt x="2582" y="9342"/>
                  <a:pt x="2648" y="9276"/>
                </a:cubicBezTo>
                <a:cubicBezTo>
                  <a:pt x="2715" y="9211"/>
                  <a:pt x="2715" y="9104"/>
                  <a:pt x="2648" y="9039"/>
                </a:cubicBezTo>
                <a:cubicBezTo>
                  <a:pt x="2615" y="9006"/>
                  <a:pt x="2571" y="8989"/>
                  <a:pt x="2528" y="8989"/>
                </a:cubicBezTo>
                <a:close/>
                <a:moveTo>
                  <a:pt x="3314" y="8989"/>
                </a:moveTo>
                <a:cubicBezTo>
                  <a:pt x="3271" y="8989"/>
                  <a:pt x="3227" y="9006"/>
                  <a:pt x="3194" y="9039"/>
                </a:cubicBezTo>
                <a:cubicBezTo>
                  <a:pt x="3127" y="9104"/>
                  <a:pt x="3127" y="9211"/>
                  <a:pt x="3194" y="9276"/>
                </a:cubicBezTo>
                <a:cubicBezTo>
                  <a:pt x="3260" y="9342"/>
                  <a:pt x="3368" y="9342"/>
                  <a:pt x="3434" y="9276"/>
                </a:cubicBezTo>
                <a:cubicBezTo>
                  <a:pt x="3500" y="9211"/>
                  <a:pt x="3500" y="9104"/>
                  <a:pt x="3434" y="9039"/>
                </a:cubicBezTo>
                <a:cubicBezTo>
                  <a:pt x="3401" y="9006"/>
                  <a:pt x="3358" y="8989"/>
                  <a:pt x="3314" y="8989"/>
                </a:cubicBezTo>
                <a:close/>
                <a:moveTo>
                  <a:pt x="4101" y="8989"/>
                </a:moveTo>
                <a:cubicBezTo>
                  <a:pt x="4057" y="8989"/>
                  <a:pt x="4013" y="9006"/>
                  <a:pt x="3980" y="9039"/>
                </a:cubicBezTo>
                <a:cubicBezTo>
                  <a:pt x="3914" y="9104"/>
                  <a:pt x="3914" y="9211"/>
                  <a:pt x="3980" y="9276"/>
                </a:cubicBezTo>
                <a:cubicBezTo>
                  <a:pt x="4047" y="9342"/>
                  <a:pt x="4154" y="9342"/>
                  <a:pt x="4220" y="9276"/>
                </a:cubicBezTo>
                <a:cubicBezTo>
                  <a:pt x="4287" y="9211"/>
                  <a:pt x="4287" y="9104"/>
                  <a:pt x="4220" y="9039"/>
                </a:cubicBezTo>
                <a:cubicBezTo>
                  <a:pt x="4187" y="9006"/>
                  <a:pt x="4144" y="8989"/>
                  <a:pt x="4101" y="8989"/>
                </a:cubicBezTo>
                <a:close/>
                <a:moveTo>
                  <a:pt x="4886" y="8989"/>
                </a:moveTo>
                <a:cubicBezTo>
                  <a:pt x="4843" y="8989"/>
                  <a:pt x="4800" y="9006"/>
                  <a:pt x="4766" y="9039"/>
                </a:cubicBezTo>
                <a:cubicBezTo>
                  <a:pt x="4700" y="9104"/>
                  <a:pt x="4700" y="9211"/>
                  <a:pt x="4766" y="9276"/>
                </a:cubicBezTo>
                <a:cubicBezTo>
                  <a:pt x="4833" y="9342"/>
                  <a:pt x="4940" y="9342"/>
                  <a:pt x="5007" y="9276"/>
                </a:cubicBezTo>
                <a:cubicBezTo>
                  <a:pt x="5073" y="9211"/>
                  <a:pt x="5073" y="9104"/>
                  <a:pt x="5007" y="9039"/>
                </a:cubicBezTo>
                <a:cubicBezTo>
                  <a:pt x="4973" y="9006"/>
                  <a:pt x="4930" y="8989"/>
                  <a:pt x="4886" y="8989"/>
                </a:cubicBezTo>
                <a:close/>
                <a:moveTo>
                  <a:pt x="5672" y="8989"/>
                </a:moveTo>
                <a:cubicBezTo>
                  <a:pt x="5629" y="8989"/>
                  <a:pt x="5586" y="9006"/>
                  <a:pt x="5553" y="9039"/>
                </a:cubicBezTo>
                <a:cubicBezTo>
                  <a:pt x="5486" y="9104"/>
                  <a:pt x="5486" y="9211"/>
                  <a:pt x="5553" y="9276"/>
                </a:cubicBezTo>
                <a:cubicBezTo>
                  <a:pt x="5619" y="9342"/>
                  <a:pt x="5726" y="9342"/>
                  <a:pt x="5793" y="9276"/>
                </a:cubicBezTo>
                <a:cubicBezTo>
                  <a:pt x="5859" y="9211"/>
                  <a:pt x="5859" y="9104"/>
                  <a:pt x="5793" y="9039"/>
                </a:cubicBezTo>
                <a:cubicBezTo>
                  <a:pt x="5760" y="9006"/>
                  <a:pt x="5716" y="8989"/>
                  <a:pt x="5672" y="8989"/>
                </a:cubicBezTo>
                <a:close/>
                <a:moveTo>
                  <a:pt x="6459" y="8989"/>
                </a:moveTo>
                <a:cubicBezTo>
                  <a:pt x="6415" y="8989"/>
                  <a:pt x="6372" y="9006"/>
                  <a:pt x="6338" y="9039"/>
                </a:cubicBezTo>
                <a:cubicBezTo>
                  <a:pt x="6272" y="9104"/>
                  <a:pt x="6272" y="9211"/>
                  <a:pt x="6338" y="9276"/>
                </a:cubicBezTo>
                <a:cubicBezTo>
                  <a:pt x="6405" y="9342"/>
                  <a:pt x="6513" y="9342"/>
                  <a:pt x="6579" y="9276"/>
                </a:cubicBezTo>
                <a:cubicBezTo>
                  <a:pt x="6646" y="9211"/>
                  <a:pt x="6646" y="9104"/>
                  <a:pt x="6579" y="9039"/>
                </a:cubicBezTo>
                <a:cubicBezTo>
                  <a:pt x="6546" y="9006"/>
                  <a:pt x="6502" y="8989"/>
                  <a:pt x="6459" y="8989"/>
                </a:cubicBezTo>
                <a:close/>
                <a:moveTo>
                  <a:pt x="7245" y="8989"/>
                </a:moveTo>
                <a:cubicBezTo>
                  <a:pt x="7202" y="8989"/>
                  <a:pt x="7158" y="9006"/>
                  <a:pt x="7125" y="9039"/>
                </a:cubicBezTo>
                <a:cubicBezTo>
                  <a:pt x="7058" y="9104"/>
                  <a:pt x="7058" y="9211"/>
                  <a:pt x="7125" y="9276"/>
                </a:cubicBezTo>
                <a:cubicBezTo>
                  <a:pt x="7191" y="9342"/>
                  <a:pt x="7299" y="9342"/>
                  <a:pt x="7365" y="9276"/>
                </a:cubicBezTo>
                <a:cubicBezTo>
                  <a:pt x="7432" y="9211"/>
                  <a:pt x="7432" y="9104"/>
                  <a:pt x="7365" y="9039"/>
                </a:cubicBezTo>
                <a:cubicBezTo>
                  <a:pt x="7332" y="9006"/>
                  <a:pt x="7289" y="8989"/>
                  <a:pt x="7245" y="8989"/>
                </a:cubicBezTo>
                <a:close/>
                <a:moveTo>
                  <a:pt x="8031" y="8989"/>
                </a:moveTo>
                <a:cubicBezTo>
                  <a:pt x="7988" y="8989"/>
                  <a:pt x="7944" y="9006"/>
                  <a:pt x="7911" y="9039"/>
                </a:cubicBezTo>
                <a:cubicBezTo>
                  <a:pt x="7845" y="9104"/>
                  <a:pt x="7845" y="9211"/>
                  <a:pt x="7911" y="9276"/>
                </a:cubicBezTo>
                <a:cubicBezTo>
                  <a:pt x="7977" y="9342"/>
                  <a:pt x="8085" y="9342"/>
                  <a:pt x="8151" y="9276"/>
                </a:cubicBezTo>
                <a:cubicBezTo>
                  <a:pt x="8217" y="9211"/>
                  <a:pt x="8217" y="9104"/>
                  <a:pt x="8151" y="9039"/>
                </a:cubicBezTo>
                <a:cubicBezTo>
                  <a:pt x="8118" y="9006"/>
                  <a:pt x="8075" y="8989"/>
                  <a:pt x="8031" y="8989"/>
                </a:cubicBezTo>
                <a:close/>
                <a:moveTo>
                  <a:pt x="8818" y="8989"/>
                </a:moveTo>
                <a:cubicBezTo>
                  <a:pt x="8774" y="8989"/>
                  <a:pt x="8730" y="9006"/>
                  <a:pt x="8697" y="9039"/>
                </a:cubicBezTo>
                <a:cubicBezTo>
                  <a:pt x="8631" y="9104"/>
                  <a:pt x="8631" y="9211"/>
                  <a:pt x="8697" y="9276"/>
                </a:cubicBezTo>
                <a:cubicBezTo>
                  <a:pt x="8764" y="9342"/>
                  <a:pt x="8871" y="9342"/>
                  <a:pt x="8937" y="9276"/>
                </a:cubicBezTo>
                <a:cubicBezTo>
                  <a:pt x="9004" y="9211"/>
                  <a:pt x="9004" y="9104"/>
                  <a:pt x="8937" y="9039"/>
                </a:cubicBezTo>
                <a:cubicBezTo>
                  <a:pt x="8904" y="9006"/>
                  <a:pt x="8861" y="8989"/>
                  <a:pt x="8818" y="8989"/>
                </a:cubicBezTo>
                <a:close/>
                <a:moveTo>
                  <a:pt x="9603" y="8989"/>
                </a:moveTo>
                <a:cubicBezTo>
                  <a:pt x="9560" y="8989"/>
                  <a:pt x="9517" y="9006"/>
                  <a:pt x="9483" y="9039"/>
                </a:cubicBezTo>
                <a:cubicBezTo>
                  <a:pt x="9417" y="9104"/>
                  <a:pt x="9417" y="9211"/>
                  <a:pt x="9483" y="9276"/>
                </a:cubicBezTo>
                <a:cubicBezTo>
                  <a:pt x="9550" y="9342"/>
                  <a:pt x="9657" y="9342"/>
                  <a:pt x="9724" y="9276"/>
                </a:cubicBezTo>
                <a:cubicBezTo>
                  <a:pt x="9790" y="9211"/>
                  <a:pt x="9790" y="9104"/>
                  <a:pt x="9724" y="9039"/>
                </a:cubicBezTo>
                <a:cubicBezTo>
                  <a:pt x="9690" y="9006"/>
                  <a:pt x="9647" y="8989"/>
                  <a:pt x="9603" y="8989"/>
                </a:cubicBezTo>
                <a:close/>
                <a:moveTo>
                  <a:pt x="10390" y="8989"/>
                </a:moveTo>
                <a:cubicBezTo>
                  <a:pt x="10346" y="8989"/>
                  <a:pt x="10303" y="9006"/>
                  <a:pt x="10270" y="9039"/>
                </a:cubicBezTo>
                <a:cubicBezTo>
                  <a:pt x="10203" y="9104"/>
                  <a:pt x="10203" y="9211"/>
                  <a:pt x="10270" y="9276"/>
                </a:cubicBezTo>
                <a:cubicBezTo>
                  <a:pt x="10336" y="9342"/>
                  <a:pt x="10444" y="9342"/>
                  <a:pt x="10510" y="9276"/>
                </a:cubicBezTo>
                <a:cubicBezTo>
                  <a:pt x="10576" y="9211"/>
                  <a:pt x="10576" y="9104"/>
                  <a:pt x="10510" y="9039"/>
                </a:cubicBezTo>
                <a:cubicBezTo>
                  <a:pt x="10477" y="9006"/>
                  <a:pt x="10433" y="8989"/>
                  <a:pt x="10390" y="8989"/>
                </a:cubicBezTo>
                <a:close/>
                <a:moveTo>
                  <a:pt x="11176" y="8989"/>
                </a:moveTo>
                <a:cubicBezTo>
                  <a:pt x="11132" y="8989"/>
                  <a:pt x="11089" y="9006"/>
                  <a:pt x="11055" y="9039"/>
                </a:cubicBezTo>
                <a:cubicBezTo>
                  <a:pt x="10989" y="9104"/>
                  <a:pt x="10989" y="9211"/>
                  <a:pt x="11055" y="9276"/>
                </a:cubicBezTo>
                <a:cubicBezTo>
                  <a:pt x="11122" y="9342"/>
                  <a:pt x="11230" y="9342"/>
                  <a:pt x="11296" y="9276"/>
                </a:cubicBezTo>
                <a:cubicBezTo>
                  <a:pt x="11363" y="9211"/>
                  <a:pt x="11363" y="9104"/>
                  <a:pt x="11296" y="9039"/>
                </a:cubicBezTo>
                <a:cubicBezTo>
                  <a:pt x="11263" y="9006"/>
                  <a:pt x="11219" y="8989"/>
                  <a:pt x="11176" y="8989"/>
                </a:cubicBezTo>
                <a:close/>
                <a:moveTo>
                  <a:pt x="11962" y="8989"/>
                </a:moveTo>
                <a:cubicBezTo>
                  <a:pt x="11919" y="8989"/>
                  <a:pt x="11875" y="9006"/>
                  <a:pt x="11842" y="9039"/>
                </a:cubicBezTo>
                <a:cubicBezTo>
                  <a:pt x="11775" y="9104"/>
                  <a:pt x="11775" y="9211"/>
                  <a:pt x="11842" y="9276"/>
                </a:cubicBezTo>
                <a:cubicBezTo>
                  <a:pt x="11908" y="9342"/>
                  <a:pt x="12016" y="9342"/>
                  <a:pt x="12083" y="9276"/>
                </a:cubicBezTo>
                <a:cubicBezTo>
                  <a:pt x="12149" y="9211"/>
                  <a:pt x="12149" y="9104"/>
                  <a:pt x="12083" y="9039"/>
                </a:cubicBezTo>
                <a:cubicBezTo>
                  <a:pt x="12049" y="9006"/>
                  <a:pt x="12006" y="8989"/>
                  <a:pt x="11962" y="8989"/>
                </a:cubicBezTo>
                <a:close/>
                <a:moveTo>
                  <a:pt x="12748" y="8989"/>
                </a:moveTo>
                <a:cubicBezTo>
                  <a:pt x="12705" y="8989"/>
                  <a:pt x="12661" y="9006"/>
                  <a:pt x="12628" y="9039"/>
                </a:cubicBezTo>
                <a:cubicBezTo>
                  <a:pt x="12562" y="9104"/>
                  <a:pt x="12562" y="9211"/>
                  <a:pt x="12628" y="9276"/>
                </a:cubicBezTo>
                <a:cubicBezTo>
                  <a:pt x="12694" y="9342"/>
                  <a:pt x="12802" y="9342"/>
                  <a:pt x="12868" y="9276"/>
                </a:cubicBezTo>
                <a:cubicBezTo>
                  <a:pt x="12935" y="9211"/>
                  <a:pt x="12935" y="9104"/>
                  <a:pt x="12868" y="9039"/>
                </a:cubicBezTo>
                <a:cubicBezTo>
                  <a:pt x="12835" y="9006"/>
                  <a:pt x="12792" y="8989"/>
                  <a:pt x="12748" y="8989"/>
                </a:cubicBezTo>
                <a:close/>
                <a:moveTo>
                  <a:pt x="13535" y="8989"/>
                </a:moveTo>
                <a:cubicBezTo>
                  <a:pt x="13491" y="8989"/>
                  <a:pt x="13447" y="9006"/>
                  <a:pt x="13414" y="9039"/>
                </a:cubicBezTo>
                <a:cubicBezTo>
                  <a:pt x="13348" y="9104"/>
                  <a:pt x="13348" y="9211"/>
                  <a:pt x="13414" y="9276"/>
                </a:cubicBezTo>
                <a:cubicBezTo>
                  <a:pt x="13481" y="9342"/>
                  <a:pt x="13588" y="9342"/>
                  <a:pt x="13654" y="9276"/>
                </a:cubicBezTo>
                <a:cubicBezTo>
                  <a:pt x="13721" y="9211"/>
                  <a:pt x="13721" y="9104"/>
                  <a:pt x="13654" y="9039"/>
                </a:cubicBezTo>
                <a:cubicBezTo>
                  <a:pt x="13621" y="9006"/>
                  <a:pt x="13578" y="8989"/>
                  <a:pt x="13535" y="8989"/>
                </a:cubicBezTo>
                <a:close/>
                <a:moveTo>
                  <a:pt x="14320" y="8989"/>
                </a:moveTo>
                <a:cubicBezTo>
                  <a:pt x="14277" y="8989"/>
                  <a:pt x="14234" y="9006"/>
                  <a:pt x="14201" y="9039"/>
                </a:cubicBezTo>
                <a:cubicBezTo>
                  <a:pt x="14134" y="9104"/>
                  <a:pt x="14134" y="9211"/>
                  <a:pt x="14201" y="9276"/>
                </a:cubicBezTo>
                <a:cubicBezTo>
                  <a:pt x="14267" y="9342"/>
                  <a:pt x="14374" y="9342"/>
                  <a:pt x="14441" y="9276"/>
                </a:cubicBezTo>
                <a:cubicBezTo>
                  <a:pt x="14507" y="9211"/>
                  <a:pt x="14507" y="9104"/>
                  <a:pt x="14441" y="9039"/>
                </a:cubicBezTo>
                <a:cubicBezTo>
                  <a:pt x="14408" y="9006"/>
                  <a:pt x="14364" y="8989"/>
                  <a:pt x="14320" y="8989"/>
                </a:cubicBezTo>
                <a:close/>
                <a:moveTo>
                  <a:pt x="15107" y="8989"/>
                </a:moveTo>
                <a:cubicBezTo>
                  <a:pt x="15063" y="8989"/>
                  <a:pt x="15019" y="9006"/>
                  <a:pt x="14986" y="9039"/>
                </a:cubicBezTo>
                <a:cubicBezTo>
                  <a:pt x="14920" y="9104"/>
                  <a:pt x="14920" y="9211"/>
                  <a:pt x="14986" y="9276"/>
                </a:cubicBezTo>
                <a:cubicBezTo>
                  <a:pt x="15053" y="9342"/>
                  <a:pt x="15161" y="9342"/>
                  <a:pt x="15227" y="9276"/>
                </a:cubicBezTo>
                <a:cubicBezTo>
                  <a:pt x="15293" y="9211"/>
                  <a:pt x="15293" y="9104"/>
                  <a:pt x="15227" y="9039"/>
                </a:cubicBezTo>
                <a:cubicBezTo>
                  <a:pt x="15194" y="9006"/>
                  <a:pt x="15150" y="8989"/>
                  <a:pt x="15107" y="8989"/>
                </a:cubicBezTo>
                <a:close/>
                <a:moveTo>
                  <a:pt x="15893" y="8989"/>
                </a:moveTo>
                <a:cubicBezTo>
                  <a:pt x="15849" y="8989"/>
                  <a:pt x="15806" y="9006"/>
                  <a:pt x="15772" y="9039"/>
                </a:cubicBezTo>
                <a:cubicBezTo>
                  <a:pt x="15706" y="9104"/>
                  <a:pt x="15706" y="9211"/>
                  <a:pt x="15772" y="9276"/>
                </a:cubicBezTo>
                <a:cubicBezTo>
                  <a:pt x="15839" y="9342"/>
                  <a:pt x="15947" y="9342"/>
                  <a:pt x="16013" y="9276"/>
                </a:cubicBezTo>
                <a:cubicBezTo>
                  <a:pt x="16080" y="9211"/>
                  <a:pt x="16080" y="9104"/>
                  <a:pt x="16013" y="9039"/>
                </a:cubicBezTo>
                <a:cubicBezTo>
                  <a:pt x="15980" y="9006"/>
                  <a:pt x="15936" y="8989"/>
                  <a:pt x="15893" y="8989"/>
                </a:cubicBezTo>
                <a:close/>
                <a:moveTo>
                  <a:pt x="16679" y="8989"/>
                </a:moveTo>
                <a:cubicBezTo>
                  <a:pt x="16636" y="8989"/>
                  <a:pt x="16592" y="9006"/>
                  <a:pt x="16559" y="9039"/>
                </a:cubicBezTo>
                <a:cubicBezTo>
                  <a:pt x="16492" y="9104"/>
                  <a:pt x="16492" y="9211"/>
                  <a:pt x="16559" y="9276"/>
                </a:cubicBezTo>
                <a:cubicBezTo>
                  <a:pt x="16625" y="9342"/>
                  <a:pt x="16733" y="9342"/>
                  <a:pt x="16800" y="9276"/>
                </a:cubicBezTo>
                <a:cubicBezTo>
                  <a:pt x="16866" y="9211"/>
                  <a:pt x="16866" y="9104"/>
                  <a:pt x="16800" y="9039"/>
                </a:cubicBezTo>
                <a:cubicBezTo>
                  <a:pt x="16766" y="9006"/>
                  <a:pt x="16723" y="8989"/>
                  <a:pt x="16679" y="8989"/>
                </a:cubicBezTo>
                <a:close/>
                <a:moveTo>
                  <a:pt x="17465" y="8989"/>
                </a:moveTo>
                <a:cubicBezTo>
                  <a:pt x="17422" y="8989"/>
                  <a:pt x="17378" y="9006"/>
                  <a:pt x="17345" y="9039"/>
                </a:cubicBezTo>
                <a:cubicBezTo>
                  <a:pt x="17279" y="9104"/>
                  <a:pt x="17279" y="9211"/>
                  <a:pt x="17345" y="9276"/>
                </a:cubicBezTo>
                <a:cubicBezTo>
                  <a:pt x="17411" y="9342"/>
                  <a:pt x="17519" y="9342"/>
                  <a:pt x="17585" y="9276"/>
                </a:cubicBezTo>
                <a:cubicBezTo>
                  <a:pt x="17652" y="9211"/>
                  <a:pt x="17652" y="9104"/>
                  <a:pt x="17585" y="9039"/>
                </a:cubicBezTo>
                <a:cubicBezTo>
                  <a:pt x="17552" y="9006"/>
                  <a:pt x="17509" y="8989"/>
                  <a:pt x="17465" y="8989"/>
                </a:cubicBezTo>
                <a:close/>
                <a:moveTo>
                  <a:pt x="18252" y="8989"/>
                </a:moveTo>
                <a:cubicBezTo>
                  <a:pt x="18208" y="8989"/>
                  <a:pt x="18165" y="9006"/>
                  <a:pt x="18131" y="9039"/>
                </a:cubicBezTo>
                <a:cubicBezTo>
                  <a:pt x="18065" y="9104"/>
                  <a:pt x="18065" y="9211"/>
                  <a:pt x="18131" y="9276"/>
                </a:cubicBezTo>
                <a:cubicBezTo>
                  <a:pt x="18198" y="9342"/>
                  <a:pt x="18305" y="9342"/>
                  <a:pt x="18371" y="9276"/>
                </a:cubicBezTo>
                <a:cubicBezTo>
                  <a:pt x="18438" y="9211"/>
                  <a:pt x="18438" y="9104"/>
                  <a:pt x="18371" y="9039"/>
                </a:cubicBezTo>
                <a:cubicBezTo>
                  <a:pt x="18338" y="9006"/>
                  <a:pt x="18295" y="8989"/>
                  <a:pt x="18252" y="8989"/>
                </a:cubicBezTo>
                <a:close/>
                <a:moveTo>
                  <a:pt x="19037" y="8989"/>
                </a:moveTo>
                <a:cubicBezTo>
                  <a:pt x="18994" y="8989"/>
                  <a:pt x="18951" y="9006"/>
                  <a:pt x="18918" y="9039"/>
                </a:cubicBezTo>
                <a:cubicBezTo>
                  <a:pt x="18851" y="9104"/>
                  <a:pt x="18851" y="9211"/>
                  <a:pt x="18918" y="9276"/>
                </a:cubicBezTo>
                <a:cubicBezTo>
                  <a:pt x="18984" y="9342"/>
                  <a:pt x="19091" y="9342"/>
                  <a:pt x="19158" y="9276"/>
                </a:cubicBezTo>
                <a:cubicBezTo>
                  <a:pt x="19224" y="9211"/>
                  <a:pt x="19224" y="9104"/>
                  <a:pt x="19158" y="9039"/>
                </a:cubicBezTo>
                <a:cubicBezTo>
                  <a:pt x="19125" y="9006"/>
                  <a:pt x="19081" y="8989"/>
                  <a:pt x="19037" y="8989"/>
                </a:cubicBezTo>
                <a:close/>
                <a:moveTo>
                  <a:pt x="19824" y="8989"/>
                </a:moveTo>
                <a:cubicBezTo>
                  <a:pt x="19780" y="8989"/>
                  <a:pt x="19736" y="9006"/>
                  <a:pt x="19703" y="9039"/>
                </a:cubicBezTo>
                <a:cubicBezTo>
                  <a:pt x="19637" y="9104"/>
                  <a:pt x="19637" y="9211"/>
                  <a:pt x="19703" y="9276"/>
                </a:cubicBezTo>
                <a:cubicBezTo>
                  <a:pt x="19770" y="9342"/>
                  <a:pt x="19878" y="9342"/>
                  <a:pt x="19944" y="9276"/>
                </a:cubicBezTo>
                <a:cubicBezTo>
                  <a:pt x="20010" y="9211"/>
                  <a:pt x="20010" y="9104"/>
                  <a:pt x="19944" y="9039"/>
                </a:cubicBezTo>
                <a:cubicBezTo>
                  <a:pt x="19911" y="9006"/>
                  <a:pt x="19867" y="8989"/>
                  <a:pt x="19824" y="8989"/>
                </a:cubicBezTo>
                <a:close/>
                <a:moveTo>
                  <a:pt x="20610" y="8989"/>
                </a:moveTo>
                <a:cubicBezTo>
                  <a:pt x="20566" y="8989"/>
                  <a:pt x="20523" y="9006"/>
                  <a:pt x="20490" y="9039"/>
                </a:cubicBezTo>
                <a:cubicBezTo>
                  <a:pt x="20423" y="9104"/>
                  <a:pt x="20423" y="9211"/>
                  <a:pt x="20490" y="9276"/>
                </a:cubicBezTo>
                <a:cubicBezTo>
                  <a:pt x="20556" y="9342"/>
                  <a:pt x="20664" y="9342"/>
                  <a:pt x="20730" y="9276"/>
                </a:cubicBezTo>
                <a:cubicBezTo>
                  <a:pt x="20797" y="9211"/>
                  <a:pt x="20797" y="9104"/>
                  <a:pt x="20730" y="9039"/>
                </a:cubicBezTo>
                <a:cubicBezTo>
                  <a:pt x="20697" y="9006"/>
                  <a:pt x="20653" y="8989"/>
                  <a:pt x="20610" y="8989"/>
                </a:cubicBezTo>
                <a:close/>
                <a:moveTo>
                  <a:pt x="21396" y="8989"/>
                </a:moveTo>
                <a:cubicBezTo>
                  <a:pt x="21353" y="8989"/>
                  <a:pt x="21309" y="9006"/>
                  <a:pt x="21276" y="9039"/>
                </a:cubicBezTo>
                <a:cubicBezTo>
                  <a:pt x="21209" y="9104"/>
                  <a:pt x="21209" y="9211"/>
                  <a:pt x="21276" y="9276"/>
                </a:cubicBezTo>
                <a:cubicBezTo>
                  <a:pt x="21342" y="9342"/>
                  <a:pt x="21450" y="9342"/>
                  <a:pt x="21517" y="9276"/>
                </a:cubicBezTo>
                <a:cubicBezTo>
                  <a:pt x="21583" y="9211"/>
                  <a:pt x="21583" y="9104"/>
                  <a:pt x="21517" y="9039"/>
                </a:cubicBezTo>
                <a:cubicBezTo>
                  <a:pt x="21483" y="9006"/>
                  <a:pt x="21440" y="8989"/>
                  <a:pt x="21396" y="8989"/>
                </a:cubicBezTo>
                <a:close/>
                <a:moveTo>
                  <a:pt x="169" y="9806"/>
                </a:moveTo>
                <a:cubicBezTo>
                  <a:pt x="126" y="9806"/>
                  <a:pt x="83" y="9823"/>
                  <a:pt x="49" y="9856"/>
                </a:cubicBezTo>
                <a:cubicBezTo>
                  <a:pt x="-17" y="9921"/>
                  <a:pt x="-17" y="10028"/>
                  <a:pt x="49" y="10093"/>
                </a:cubicBezTo>
                <a:cubicBezTo>
                  <a:pt x="116" y="10159"/>
                  <a:pt x="223" y="10159"/>
                  <a:pt x="290" y="10093"/>
                </a:cubicBezTo>
                <a:cubicBezTo>
                  <a:pt x="356" y="10028"/>
                  <a:pt x="356" y="9921"/>
                  <a:pt x="290" y="9856"/>
                </a:cubicBezTo>
                <a:cubicBezTo>
                  <a:pt x="256" y="9823"/>
                  <a:pt x="213" y="9806"/>
                  <a:pt x="169" y="9806"/>
                </a:cubicBezTo>
                <a:close/>
                <a:moveTo>
                  <a:pt x="955" y="9806"/>
                </a:moveTo>
                <a:cubicBezTo>
                  <a:pt x="912" y="9806"/>
                  <a:pt x="869" y="9823"/>
                  <a:pt x="836" y="9856"/>
                </a:cubicBezTo>
                <a:cubicBezTo>
                  <a:pt x="769" y="9921"/>
                  <a:pt x="769" y="10028"/>
                  <a:pt x="836" y="10093"/>
                </a:cubicBezTo>
                <a:cubicBezTo>
                  <a:pt x="902" y="10159"/>
                  <a:pt x="1009" y="10159"/>
                  <a:pt x="1076" y="10093"/>
                </a:cubicBezTo>
                <a:cubicBezTo>
                  <a:pt x="1142" y="10028"/>
                  <a:pt x="1142" y="9921"/>
                  <a:pt x="1076" y="9856"/>
                </a:cubicBezTo>
                <a:cubicBezTo>
                  <a:pt x="1043" y="9823"/>
                  <a:pt x="999" y="9806"/>
                  <a:pt x="955" y="9806"/>
                </a:cubicBezTo>
                <a:close/>
                <a:moveTo>
                  <a:pt x="1742" y="9806"/>
                </a:moveTo>
                <a:cubicBezTo>
                  <a:pt x="1698" y="9806"/>
                  <a:pt x="1654" y="9823"/>
                  <a:pt x="1621" y="9856"/>
                </a:cubicBezTo>
                <a:cubicBezTo>
                  <a:pt x="1555" y="9921"/>
                  <a:pt x="1555" y="10028"/>
                  <a:pt x="1621" y="10093"/>
                </a:cubicBezTo>
                <a:cubicBezTo>
                  <a:pt x="1688" y="10159"/>
                  <a:pt x="1796" y="10159"/>
                  <a:pt x="1862" y="10093"/>
                </a:cubicBezTo>
                <a:cubicBezTo>
                  <a:pt x="1928" y="10028"/>
                  <a:pt x="1928" y="9921"/>
                  <a:pt x="1862" y="9856"/>
                </a:cubicBezTo>
                <a:cubicBezTo>
                  <a:pt x="1829" y="9823"/>
                  <a:pt x="1785" y="9806"/>
                  <a:pt x="1742" y="9806"/>
                </a:cubicBezTo>
                <a:close/>
                <a:moveTo>
                  <a:pt x="2528" y="9806"/>
                </a:moveTo>
                <a:cubicBezTo>
                  <a:pt x="2484" y="9806"/>
                  <a:pt x="2441" y="9823"/>
                  <a:pt x="2408" y="9856"/>
                </a:cubicBezTo>
                <a:cubicBezTo>
                  <a:pt x="2341" y="9921"/>
                  <a:pt x="2341" y="10028"/>
                  <a:pt x="2408" y="10093"/>
                </a:cubicBezTo>
                <a:cubicBezTo>
                  <a:pt x="2474" y="10159"/>
                  <a:pt x="2582" y="10159"/>
                  <a:pt x="2648" y="10093"/>
                </a:cubicBezTo>
                <a:cubicBezTo>
                  <a:pt x="2715" y="10028"/>
                  <a:pt x="2715" y="9921"/>
                  <a:pt x="2648" y="9856"/>
                </a:cubicBezTo>
                <a:cubicBezTo>
                  <a:pt x="2615" y="9823"/>
                  <a:pt x="2571" y="9806"/>
                  <a:pt x="2528" y="9806"/>
                </a:cubicBezTo>
                <a:close/>
                <a:moveTo>
                  <a:pt x="3314" y="9806"/>
                </a:moveTo>
                <a:cubicBezTo>
                  <a:pt x="3271" y="9806"/>
                  <a:pt x="3227" y="9823"/>
                  <a:pt x="3194" y="9856"/>
                </a:cubicBezTo>
                <a:cubicBezTo>
                  <a:pt x="3127" y="9921"/>
                  <a:pt x="3127" y="10028"/>
                  <a:pt x="3194" y="10093"/>
                </a:cubicBezTo>
                <a:cubicBezTo>
                  <a:pt x="3260" y="10159"/>
                  <a:pt x="3368" y="10159"/>
                  <a:pt x="3434" y="10093"/>
                </a:cubicBezTo>
                <a:cubicBezTo>
                  <a:pt x="3500" y="10028"/>
                  <a:pt x="3500" y="9921"/>
                  <a:pt x="3434" y="9856"/>
                </a:cubicBezTo>
                <a:cubicBezTo>
                  <a:pt x="3401" y="9823"/>
                  <a:pt x="3358" y="9806"/>
                  <a:pt x="3314" y="9806"/>
                </a:cubicBezTo>
                <a:close/>
                <a:moveTo>
                  <a:pt x="4101" y="9806"/>
                </a:moveTo>
                <a:cubicBezTo>
                  <a:pt x="4057" y="9806"/>
                  <a:pt x="4013" y="9823"/>
                  <a:pt x="3980" y="9856"/>
                </a:cubicBezTo>
                <a:cubicBezTo>
                  <a:pt x="3914" y="9921"/>
                  <a:pt x="3914" y="10028"/>
                  <a:pt x="3980" y="10093"/>
                </a:cubicBezTo>
                <a:cubicBezTo>
                  <a:pt x="4047" y="10159"/>
                  <a:pt x="4154" y="10159"/>
                  <a:pt x="4220" y="10093"/>
                </a:cubicBezTo>
                <a:cubicBezTo>
                  <a:pt x="4287" y="10028"/>
                  <a:pt x="4287" y="9921"/>
                  <a:pt x="4220" y="9856"/>
                </a:cubicBezTo>
                <a:cubicBezTo>
                  <a:pt x="4187" y="9823"/>
                  <a:pt x="4144" y="9806"/>
                  <a:pt x="4101" y="9806"/>
                </a:cubicBezTo>
                <a:close/>
                <a:moveTo>
                  <a:pt x="4886" y="9806"/>
                </a:moveTo>
                <a:cubicBezTo>
                  <a:pt x="4843" y="9806"/>
                  <a:pt x="4800" y="9823"/>
                  <a:pt x="4766" y="9856"/>
                </a:cubicBezTo>
                <a:cubicBezTo>
                  <a:pt x="4700" y="9921"/>
                  <a:pt x="4700" y="10028"/>
                  <a:pt x="4766" y="10093"/>
                </a:cubicBezTo>
                <a:cubicBezTo>
                  <a:pt x="4833" y="10159"/>
                  <a:pt x="4940" y="10159"/>
                  <a:pt x="5007" y="10093"/>
                </a:cubicBezTo>
                <a:cubicBezTo>
                  <a:pt x="5073" y="10028"/>
                  <a:pt x="5073" y="9921"/>
                  <a:pt x="5007" y="9856"/>
                </a:cubicBezTo>
                <a:cubicBezTo>
                  <a:pt x="4973" y="9823"/>
                  <a:pt x="4930" y="9806"/>
                  <a:pt x="4886" y="9806"/>
                </a:cubicBezTo>
                <a:close/>
                <a:moveTo>
                  <a:pt x="5672" y="9806"/>
                </a:moveTo>
                <a:cubicBezTo>
                  <a:pt x="5629" y="9806"/>
                  <a:pt x="5586" y="9823"/>
                  <a:pt x="5553" y="9856"/>
                </a:cubicBezTo>
                <a:cubicBezTo>
                  <a:pt x="5486" y="9921"/>
                  <a:pt x="5486" y="10028"/>
                  <a:pt x="5553" y="10093"/>
                </a:cubicBezTo>
                <a:cubicBezTo>
                  <a:pt x="5619" y="10159"/>
                  <a:pt x="5726" y="10159"/>
                  <a:pt x="5793" y="10093"/>
                </a:cubicBezTo>
                <a:cubicBezTo>
                  <a:pt x="5859" y="10028"/>
                  <a:pt x="5859" y="9921"/>
                  <a:pt x="5793" y="9856"/>
                </a:cubicBezTo>
                <a:cubicBezTo>
                  <a:pt x="5760" y="9823"/>
                  <a:pt x="5716" y="9806"/>
                  <a:pt x="5672" y="9806"/>
                </a:cubicBezTo>
                <a:close/>
                <a:moveTo>
                  <a:pt x="6459" y="9806"/>
                </a:moveTo>
                <a:cubicBezTo>
                  <a:pt x="6415" y="9806"/>
                  <a:pt x="6372" y="9823"/>
                  <a:pt x="6338" y="9856"/>
                </a:cubicBezTo>
                <a:cubicBezTo>
                  <a:pt x="6272" y="9921"/>
                  <a:pt x="6272" y="10028"/>
                  <a:pt x="6338" y="10093"/>
                </a:cubicBezTo>
                <a:cubicBezTo>
                  <a:pt x="6405" y="10159"/>
                  <a:pt x="6513" y="10159"/>
                  <a:pt x="6579" y="10093"/>
                </a:cubicBezTo>
                <a:cubicBezTo>
                  <a:pt x="6646" y="10028"/>
                  <a:pt x="6646" y="9921"/>
                  <a:pt x="6579" y="9856"/>
                </a:cubicBezTo>
                <a:cubicBezTo>
                  <a:pt x="6546" y="9823"/>
                  <a:pt x="6502" y="9806"/>
                  <a:pt x="6459" y="9806"/>
                </a:cubicBezTo>
                <a:close/>
                <a:moveTo>
                  <a:pt x="7245" y="9806"/>
                </a:moveTo>
                <a:cubicBezTo>
                  <a:pt x="7202" y="9806"/>
                  <a:pt x="7158" y="9823"/>
                  <a:pt x="7125" y="9856"/>
                </a:cubicBezTo>
                <a:cubicBezTo>
                  <a:pt x="7058" y="9921"/>
                  <a:pt x="7058" y="10028"/>
                  <a:pt x="7125" y="10093"/>
                </a:cubicBezTo>
                <a:cubicBezTo>
                  <a:pt x="7191" y="10159"/>
                  <a:pt x="7299" y="10159"/>
                  <a:pt x="7365" y="10093"/>
                </a:cubicBezTo>
                <a:cubicBezTo>
                  <a:pt x="7432" y="10028"/>
                  <a:pt x="7432" y="9921"/>
                  <a:pt x="7365" y="9856"/>
                </a:cubicBezTo>
                <a:cubicBezTo>
                  <a:pt x="7332" y="9823"/>
                  <a:pt x="7289" y="9806"/>
                  <a:pt x="7245" y="9806"/>
                </a:cubicBezTo>
                <a:close/>
                <a:moveTo>
                  <a:pt x="8031" y="9806"/>
                </a:moveTo>
                <a:cubicBezTo>
                  <a:pt x="7988" y="9806"/>
                  <a:pt x="7944" y="9823"/>
                  <a:pt x="7911" y="9856"/>
                </a:cubicBezTo>
                <a:cubicBezTo>
                  <a:pt x="7845" y="9921"/>
                  <a:pt x="7845" y="10028"/>
                  <a:pt x="7911" y="10093"/>
                </a:cubicBezTo>
                <a:cubicBezTo>
                  <a:pt x="7977" y="10159"/>
                  <a:pt x="8085" y="10159"/>
                  <a:pt x="8151" y="10093"/>
                </a:cubicBezTo>
                <a:cubicBezTo>
                  <a:pt x="8217" y="10028"/>
                  <a:pt x="8217" y="9921"/>
                  <a:pt x="8151" y="9856"/>
                </a:cubicBezTo>
                <a:cubicBezTo>
                  <a:pt x="8118" y="9823"/>
                  <a:pt x="8075" y="9806"/>
                  <a:pt x="8031" y="9806"/>
                </a:cubicBezTo>
                <a:close/>
                <a:moveTo>
                  <a:pt x="8818" y="9806"/>
                </a:moveTo>
                <a:cubicBezTo>
                  <a:pt x="8774" y="9806"/>
                  <a:pt x="8730" y="9823"/>
                  <a:pt x="8697" y="9856"/>
                </a:cubicBezTo>
                <a:cubicBezTo>
                  <a:pt x="8631" y="9921"/>
                  <a:pt x="8631" y="10028"/>
                  <a:pt x="8697" y="10093"/>
                </a:cubicBezTo>
                <a:cubicBezTo>
                  <a:pt x="8764" y="10159"/>
                  <a:pt x="8871" y="10159"/>
                  <a:pt x="8937" y="10093"/>
                </a:cubicBezTo>
                <a:cubicBezTo>
                  <a:pt x="9004" y="10028"/>
                  <a:pt x="9004" y="9921"/>
                  <a:pt x="8937" y="9856"/>
                </a:cubicBezTo>
                <a:cubicBezTo>
                  <a:pt x="8904" y="9823"/>
                  <a:pt x="8861" y="9806"/>
                  <a:pt x="8818" y="9806"/>
                </a:cubicBezTo>
                <a:close/>
                <a:moveTo>
                  <a:pt x="9603" y="9806"/>
                </a:moveTo>
                <a:cubicBezTo>
                  <a:pt x="9560" y="9806"/>
                  <a:pt x="9517" y="9823"/>
                  <a:pt x="9483" y="9856"/>
                </a:cubicBezTo>
                <a:cubicBezTo>
                  <a:pt x="9417" y="9921"/>
                  <a:pt x="9417" y="10028"/>
                  <a:pt x="9483" y="10093"/>
                </a:cubicBezTo>
                <a:cubicBezTo>
                  <a:pt x="9550" y="10159"/>
                  <a:pt x="9657" y="10159"/>
                  <a:pt x="9724" y="10093"/>
                </a:cubicBezTo>
                <a:cubicBezTo>
                  <a:pt x="9790" y="10028"/>
                  <a:pt x="9790" y="9921"/>
                  <a:pt x="9724" y="9856"/>
                </a:cubicBezTo>
                <a:cubicBezTo>
                  <a:pt x="9690" y="9823"/>
                  <a:pt x="9647" y="9806"/>
                  <a:pt x="9603" y="9806"/>
                </a:cubicBezTo>
                <a:close/>
                <a:moveTo>
                  <a:pt x="10390" y="9806"/>
                </a:moveTo>
                <a:cubicBezTo>
                  <a:pt x="10346" y="9806"/>
                  <a:pt x="10303" y="9823"/>
                  <a:pt x="10270" y="9856"/>
                </a:cubicBezTo>
                <a:cubicBezTo>
                  <a:pt x="10203" y="9921"/>
                  <a:pt x="10203" y="10028"/>
                  <a:pt x="10270" y="10093"/>
                </a:cubicBezTo>
                <a:cubicBezTo>
                  <a:pt x="10336" y="10159"/>
                  <a:pt x="10444" y="10159"/>
                  <a:pt x="10510" y="10093"/>
                </a:cubicBezTo>
                <a:cubicBezTo>
                  <a:pt x="10576" y="10028"/>
                  <a:pt x="10576" y="9921"/>
                  <a:pt x="10510" y="9856"/>
                </a:cubicBezTo>
                <a:cubicBezTo>
                  <a:pt x="10477" y="9823"/>
                  <a:pt x="10433" y="9806"/>
                  <a:pt x="10390" y="9806"/>
                </a:cubicBezTo>
                <a:close/>
                <a:moveTo>
                  <a:pt x="11176" y="9806"/>
                </a:moveTo>
                <a:cubicBezTo>
                  <a:pt x="11132" y="9806"/>
                  <a:pt x="11089" y="9823"/>
                  <a:pt x="11055" y="9856"/>
                </a:cubicBezTo>
                <a:cubicBezTo>
                  <a:pt x="10989" y="9921"/>
                  <a:pt x="10989" y="10028"/>
                  <a:pt x="11055" y="10093"/>
                </a:cubicBezTo>
                <a:cubicBezTo>
                  <a:pt x="11122" y="10159"/>
                  <a:pt x="11230" y="10159"/>
                  <a:pt x="11296" y="10093"/>
                </a:cubicBezTo>
                <a:cubicBezTo>
                  <a:pt x="11363" y="10028"/>
                  <a:pt x="11363" y="9921"/>
                  <a:pt x="11296" y="9856"/>
                </a:cubicBezTo>
                <a:cubicBezTo>
                  <a:pt x="11263" y="9823"/>
                  <a:pt x="11219" y="9806"/>
                  <a:pt x="11176" y="9806"/>
                </a:cubicBezTo>
                <a:close/>
                <a:moveTo>
                  <a:pt x="11962" y="9806"/>
                </a:moveTo>
                <a:cubicBezTo>
                  <a:pt x="11919" y="9806"/>
                  <a:pt x="11875" y="9823"/>
                  <a:pt x="11842" y="9856"/>
                </a:cubicBezTo>
                <a:cubicBezTo>
                  <a:pt x="11775" y="9921"/>
                  <a:pt x="11775" y="10028"/>
                  <a:pt x="11842" y="10093"/>
                </a:cubicBezTo>
                <a:cubicBezTo>
                  <a:pt x="11908" y="10159"/>
                  <a:pt x="12016" y="10159"/>
                  <a:pt x="12083" y="10093"/>
                </a:cubicBezTo>
                <a:cubicBezTo>
                  <a:pt x="12149" y="10028"/>
                  <a:pt x="12149" y="9921"/>
                  <a:pt x="12083" y="9856"/>
                </a:cubicBezTo>
                <a:cubicBezTo>
                  <a:pt x="12049" y="9823"/>
                  <a:pt x="12006" y="9806"/>
                  <a:pt x="11962" y="9806"/>
                </a:cubicBezTo>
                <a:close/>
                <a:moveTo>
                  <a:pt x="12748" y="9806"/>
                </a:moveTo>
                <a:cubicBezTo>
                  <a:pt x="12705" y="9806"/>
                  <a:pt x="12661" y="9823"/>
                  <a:pt x="12628" y="9856"/>
                </a:cubicBezTo>
                <a:cubicBezTo>
                  <a:pt x="12562" y="9921"/>
                  <a:pt x="12562" y="10028"/>
                  <a:pt x="12628" y="10093"/>
                </a:cubicBezTo>
                <a:cubicBezTo>
                  <a:pt x="12694" y="10159"/>
                  <a:pt x="12802" y="10159"/>
                  <a:pt x="12868" y="10093"/>
                </a:cubicBezTo>
                <a:cubicBezTo>
                  <a:pt x="12935" y="10028"/>
                  <a:pt x="12935" y="9921"/>
                  <a:pt x="12868" y="9856"/>
                </a:cubicBezTo>
                <a:cubicBezTo>
                  <a:pt x="12835" y="9823"/>
                  <a:pt x="12792" y="9806"/>
                  <a:pt x="12748" y="9806"/>
                </a:cubicBezTo>
                <a:close/>
                <a:moveTo>
                  <a:pt x="13535" y="9806"/>
                </a:moveTo>
                <a:cubicBezTo>
                  <a:pt x="13491" y="9806"/>
                  <a:pt x="13447" y="9823"/>
                  <a:pt x="13414" y="9856"/>
                </a:cubicBezTo>
                <a:cubicBezTo>
                  <a:pt x="13348" y="9921"/>
                  <a:pt x="13348" y="10028"/>
                  <a:pt x="13414" y="10093"/>
                </a:cubicBezTo>
                <a:cubicBezTo>
                  <a:pt x="13481" y="10159"/>
                  <a:pt x="13588" y="10159"/>
                  <a:pt x="13654" y="10093"/>
                </a:cubicBezTo>
                <a:cubicBezTo>
                  <a:pt x="13721" y="10028"/>
                  <a:pt x="13721" y="9921"/>
                  <a:pt x="13654" y="9856"/>
                </a:cubicBezTo>
                <a:cubicBezTo>
                  <a:pt x="13621" y="9823"/>
                  <a:pt x="13578" y="9806"/>
                  <a:pt x="13535" y="9806"/>
                </a:cubicBezTo>
                <a:close/>
                <a:moveTo>
                  <a:pt x="14320" y="9806"/>
                </a:moveTo>
                <a:cubicBezTo>
                  <a:pt x="14277" y="9806"/>
                  <a:pt x="14234" y="9823"/>
                  <a:pt x="14201" y="9856"/>
                </a:cubicBezTo>
                <a:cubicBezTo>
                  <a:pt x="14134" y="9921"/>
                  <a:pt x="14134" y="10028"/>
                  <a:pt x="14201" y="10093"/>
                </a:cubicBezTo>
                <a:cubicBezTo>
                  <a:pt x="14267" y="10159"/>
                  <a:pt x="14374" y="10159"/>
                  <a:pt x="14441" y="10093"/>
                </a:cubicBezTo>
                <a:cubicBezTo>
                  <a:pt x="14507" y="10028"/>
                  <a:pt x="14507" y="9921"/>
                  <a:pt x="14441" y="9856"/>
                </a:cubicBezTo>
                <a:cubicBezTo>
                  <a:pt x="14408" y="9823"/>
                  <a:pt x="14364" y="9806"/>
                  <a:pt x="14320" y="9806"/>
                </a:cubicBezTo>
                <a:close/>
                <a:moveTo>
                  <a:pt x="15107" y="9806"/>
                </a:moveTo>
                <a:cubicBezTo>
                  <a:pt x="15063" y="9806"/>
                  <a:pt x="15019" y="9823"/>
                  <a:pt x="14986" y="9856"/>
                </a:cubicBezTo>
                <a:cubicBezTo>
                  <a:pt x="14920" y="9921"/>
                  <a:pt x="14920" y="10028"/>
                  <a:pt x="14986" y="10093"/>
                </a:cubicBezTo>
                <a:cubicBezTo>
                  <a:pt x="15053" y="10159"/>
                  <a:pt x="15161" y="10159"/>
                  <a:pt x="15227" y="10093"/>
                </a:cubicBezTo>
                <a:cubicBezTo>
                  <a:pt x="15293" y="10028"/>
                  <a:pt x="15293" y="9921"/>
                  <a:pt x="15227" y="9856"/>
                </a:cubicBezTo>
                <a:cubicBezTo>
                  <a:pt x="15194" y="9823"/>
                  <a:pt x="15150" y="9806"/>
                  <a:pt x="15107" y="9806"/>
                </a:cubicBezTo>
                <a:close/>
                <a:moveTo>
                  <a:pt x="15893" y="9806"/>
                </a:moveTo>
                <a:cubicBezTo>
                  <a:pt x="15849" y="9806"/>
                  <a:pt x="15806" y="9823"/>
                  <a:pt x="15772" y="9856"/>
                </a:cubicBezTo>
                <a:cubicBezTo>
                  <a:pt x="15706" y="9921"/>
                  <a:pt x="15706" y="10028"/>
                  <a:pt x="15772" y="10093"/>
                </a:cubicBezTo>
                <a:cubicBezTo>
                  <a:pt x="15839" y="10159"/>
                  <a:pt x="15947" y="10159"/>
                  <a:pt x="16013" y="10093"/>
                </a:cubicBezTo>
                <a:cubicBezTo>
                  <a:pt x="16080" y="10028"/>
                  <a:pt x="16080" y="9921"/>
                  <a:pt x="16013" y="9856"/>
                </a:cubicBezTo>
                <a:cubicBezTo>
                  <a:pt x="15980" y="9823"/>
                  <a:pt x="15936" y="9806"/>
                  <a:pt x="15893" y="9806"/>
                </a:cubicBezTo>
                <a:close/>
                <a:moveTo>
                  <a:pt x="16679" y="9806"/>
                </a:moveTo>
                <a:cubicBezTo>
                  <a:pt x="16636" y="9806"/>
                  <a:pt x="16592" y="9823"/>
                  <a:pt x="16559" y="9856"/>
                </a:cubicBezTo>
                <a:cubicBezTo>
                  <a:pt x="16492" y="9921"/>
                  <a:pt x="16492" y="10028"/>
                  <a:pt x="16559" y="10093"/>
                </a:cubicBezTo>
                <a:cubicBezTo>
                  <a:pt x="16625" y="10159"/>
                  <a:pt x="16733" y="10159"/>
                  <a:pt x="16800" y="10093"/>
                </a:cubicBezTo>
                <a:cubicBezTo>
                  <a:pt x="16866" y="10028"/>
                  <a:pt x="16866" y="9921"/>
                  <a:pt x="16800" y="9856"/>
                </a:cubicBezTo>
                <a:cubicBezTo>
                  <a:pt x="16766" y="9823"/>
                  <a:pt x="16723" y="9806"/>
                  <a:pt x="16679" y="9806"/>
                </a:cubicBezTo>
                <a:close/>
                <a:moveTo>
                  <a:pt x="17465" y="9806"/>
                </a:moveTo>
                <a:cubicBezTo>
                  <a:pt x="17422" y="9806"/>
                  <a:pt x="17378" y="9823"/>
                  <a:pt x="17345" y="9856"/>
                </a:cubicBezTo>
                <a:cubicBezTo>
                  <a:pt x="17279" y="9921"/>
                  <a:pt x="17279" y="10028"/>
                  <a:pt x="17345" y="10093"/>
                </a:cubicBezTo>
                <a:cubicBezTo>
                  <a:pt x="17411" y="10159"/>
                  <a:pt x="17519" y="10159"/>
                  <a:pt x="17585" y="10093"/>
                </a:cubicBezTo>
                <a:cubicBezTo>
                  <a:pt x="17652" y="10028"/>
                  <a:pt x="17652" y="9921"/>
                  <a:pt x="17585" y="9856"/>
                </a:cubicBezTo>
                <a:cubicBezTo>
                  <a:pt x="17552" y="9823"/>
                  <a:pt x="17509" y="9806"/>
                  <a:pt x="17465" y="9806"/>
                </a:cubicBezTo>
                <a:close/>
                <a:moveTo>
                  <a:pt x="18252" y="9806"/>
                </a:moveTo>
                <a:cubicBezTo>
                  <a:pt x="18208" y="9806"/>
                  <a:pt x="18165" y="9823"/>
                  <a:pt x="18131" y="9856"/>
                </a:cubicBezTo>
                <a:cubicBezTo>
                  <a:pt x="18065" y="9921"/>
                  <a:pt x="18065" y="10028"/>
                  <a:pt x="18131" y="10093"/>
                </a:cubicBezTo>
                <a:cubicBezTo>
                  <a:pt x="18198" y="10159"/>
                  <a:pt x="18305" y="10159"/>
                  <a:pt x="18371" y="10093"/>
                </a:cubicBezTo>
                <a:cubicBezTo>
                  <a:pt x="18438" y="10028"/>
                  <a:pt x="18438" y="9921"/>
                  <a:pt x="18371" y="9856"/>
                </a:cubicBezTo>
                <a:cubicBezTo>
                  <a:pt x="18338" y="9823"/>
                  <a:pt x="18295" y="9806"/>
                  <a:pt x="18252" y="9806"/>
                </a:cubicBezTo>
                <a:close/>
                <a:moveTo>
                  <a:pt x="19037" y="9806"/>
                </a:moveTo>
                <a:cubicBezTo>
                  <a:pt x="18994" y="9806"/>
                  <a:pt x="18951" y="9823"/>
                  <a:pt x="18918" y="9856"/>
                </a:cubicBezTo>
                <a:cubicBezTo>
                  <a:pt x="18851" y="9921"/>
                  <a:pt x="18851" y="10028"/>
                  <a:pt x="18918" y="10093"/>
                </a:cubicBezTo>
                <a:cubicBezTo>
                  <a:pt x="18984" y="10159"/>
                  <a:pt x="19091" y="10159"/>
                  <a:pt x="19158" y="10093"/>
                </a:cubicBezTo>
                <a:cubicBezTo>
                  <a:pt x="19224" y="10028"/>
                  <a:pt x="19224" y="9921"/>
                  <a:pt x="19158" y="9856"/>
                </a:cubicBezTo>
                <a:cubicBezTo>
                  <a:pt x="19125" y="9823"/>
                  <a:pt x="19081" y="9806"/>
                  <a:pt x="19037" y="9806"/>
                </a:cubicBezTo>
                <a:close/>
                <a:moveTo>
                  <a:pt x="19824" y="9806"/>
                </a:moveTo>
                <a:cubicBezTo>
                  <a:pt x="19780" y="9806"/>
                  <a:pt x="19736" y="9823"/>
                  <a:pt x="19703" y="9856"/>
                </a:cubicBezTo>
                <a:cubicBezTo>
                  <a:pt x="19637" y="9921"/>
                  <a:pt x="19637" y="10028"/>
                  <a:pt x="19703" y="10093"/>
                </a:cubicBezTo>
                <a:cubicBezTo>
                  <a:pt x="19770" y="10159"/>
                  <a:pt x="19878" y="10159"/>
                  <a:pt x="19944" y="10093"/>
                </a:cubicBezTo>
                <a:cubicBezTo>
                  <a:pt x="20010" y="10028"/>
                  <a:pt x="20010" y="9921"/>
                  <a:pt x="19944" y="9856"/>
                </a:cubicBezTo>
                <a:cubicBezTo>
                  <a:pt x="19911" y="9823"/>
                  <a:pt x="19867" y="9806"/>
                  <a:pt x="19824" y="9806"/>
                </a:cubicBezTo>
                <a:close/>
                <a:moveTo>
                  <a:pt x="20610" y="9806"/>
                </a:moveTo>
                <a:cubicBezTo>
                  <a:pt x="20566" y="9806"/>
                  <a:pt x="20523" y="9823"/>
                  <a:pt x="20490" y="9856"/>
                </a:cubicBezTo>
                <a:cubicBezTo>
                  <a:pt x="20423" y="9921"/>
                  <a:pt x="20423" y="10028"/>
                  <a:pt x="20490" y="10093"/>
                </a:cubicBezTo>
                <a:cubicBezTo>
                  <a:pt x="20556" y="10159"/>
                  <a:pt x="20664" y="10159"/>
                  <a:pt x="20730" y="10093"/>
                </a:cubicBezTo>
                <a:cubicBezTo>
                  <a:pt x="20797" y="10028"/>
                  <a:pt x="20797" y="9921"/>
                  <a:pt x="20730" y="9856"/>
                </a:cubicBezTo>
                <a:cubicBezTo>
                  <a:pt x="20697" y="9823"/>
                  <a:pt x="20653" y="9806"/>
                  <a:pt x="20610" y="9806"/>
                </a:cubicBezTo>
                <a:close/>
                <a:moveTo>
                  <a:pt x="21396" y="9806"/>
                </a:moveTo>
                <a:cubicBezTo>
                  <a:pt x="21353" y="9806"/>
                  <a:pt x="21309" y="9823"/>
                  <a:pt x="21276" y="9856"/>
                </a:cubicBezTo>
                <a:cubicBezTo>
                  <a:pt x="21209" y="9921"/>
                  <a:pt x="21209" y="10028"/>
                  <a:pt x="21276" y="10093"/>
                </a:cubicBezTo>
                <a:cubicBezTo>
                  <a:pt x="21342" y="10159"/>
                  <a:pt x="21450" y="10159"/>
                  <a:pt x="21517" y="10093"/>
                </a:cubicBezTo>
                <a:cubicBezTo>
                  <a:pt x="21583" y="10028"/>
                  <a:pt x="21583" y="9921"/>
                  <a:pt x="21517" y="9856"/>
                </a:cubicBezTo>
                <a:cubicBezTo>
                  <a:pt x="21483" y="9823"/>
                  <a:pt x="21440" y="9806"/>
                  <a:pt x="21396" y="9806"/>
                </a:cubicBezTo>
                <a:close/>
                <a:moveTo>
                  <a:pt x="169" y="10623"/>
                </a:moveTo>
                <a:cubicBezTo>
                  <a:pt x="126" y="10623"/>
                  <a:pt x="83" y="10640"/>
                  <a:pt x="49" y="10673"/>
                </a:cubicBezTo>
                <a:cubicBezTo>
                  <a:pt x="-17" y="10738"/>
                  <a:pt x="-17" y="10845"/>
                  <a:pt x="49" y="10911"/>
                </a:cubicBezTo>
                <a:cubicBezTo>
                  <a:pt x="116" y="10977"/>
                  <a:pt x="223" y="10977"/>
                  <a:pt x="290" y="10911"/>
                </a:cubicBezTo>
                <a:cubicBezTo>
                  <a:pt x="356" y="10845"/>
                  <a:pt x="356" y="10738"/>
                  <a:pt x="290" y="10673"/>
                </a:cubicBezTo>
                <a:cubicBezTo>
                  <a:pt x="256" y="10640"/>
                  <a:pt x="213" y="10623"/>
                  <a:pt x="169" y="10623"/>
                </a:cubicBezTo>
                <a:close/>
                <a:moveTo>
                  <a:pt x="955" y="10623"/>
                </a:moveTo>
                <a:cubicBezTo>
                  <a:pt x="912" y="10623"/>
                  <a:pt x="869" y="10640"/>
                  <a:pt x="836" y="10673"/>
                </a:cubicBezTo>
                <a:cubicBezTo>
                  <a:pt x="769" y="10738"/>
                  <a:pt x="769" y="10845"/>
                  <a:pt x="836" y="10911"/>
                </a:cubicBezTo>
                <a:cubicBezTo>
                  <a:pt x="902" y="10977"/>
                  <a:pt x="1009" y="10977"/>
                  <a:pt x="1076" y="10911"/>
                </a:cubicBezTo>
                <a:cubicBezTo>
                  <a:pt x="1142" y="10845"/>
                  <a:pt x="1142" y="10738"/>
                  <a:pt x="1076" y="10673"/>
                </a:cubicBezTo>
                <a:cubicBezTo>
                  <a:pt x="1043" y="10640"/>
                  <a:pt x="999" y="10623"/>
                  <a:pt x="955" y="10623"/>
                </a:cubicBezTo>
                <a:close/>
                <a:moveTo>
                  <a:pt x="1742" y="10623"/>
                </a:moveTo>
                <a:cubicBezTo>
                  <a:pt x="1698" y="10623"/>
                  <a:pt x="1654" y="10640"/>
                  <a:pt x="1621" y="10673"/>
                </a:cubicBezTo>
                <a:cubicBezTo>
                  <a:pt x="1555" y="10738"/>
                  <a:pt x="1555" y="10845"/>
                  <a:pt x="1621" y="10911"/>
                </a:cubicBezTo>
                <a:cubicBezTo>
                  <a:pt x="1688" y="10977"/>
                  <a:pt x="1796" y="10977"/>
                  <a:pt x="1862" y="10911"/>
                </a:cubicBezTo>
                <a:cubicBezTo>
                  <a:pt x="1928" y="10845"/>
                  <a:pt x="1928" y="10738"/>
                  <a:pt x="1862" y="10673"/>
                </a:cubicBezTo>
                <a:cubicBezTo>
                  <a:pt x="1829" y="10640"/>
                  <a:pt x="1785" y="10623"/>
                  <a:pt x="1742" y="10623"/>
                </a:cubicBezTo>
                <a:close/>
                <a:moveTo>
                  <a:pt x="2528" y="10623"/>
                </a:moveTo>
                <a:cubicBezTo>
                  <a:pt x="2484" y="10623"/>
                  <a:pt x="2441" y="10640"/>
                  <a:pt x="2408" y="10673"/>
                </a:cubicBezTo>
                <a:cubicBezTo>
                  <a:pt x="2341" y="10738"/>
                  <a:pt x="2341" y="10845"/>
                  <a:pt x="2408" y="10911"/>
                </a:cubicBezTo>
                <a:cubicBezTo>
                  <a:pt x="2474" y="10977"/>
                  <a:pt x="2582" y="10977"/>
                  <a:pt x="2648" y="10911"/>
                </a:cubicBezTo>
                <a:cubicBezTo>
                  <a:pt x="2715" y="10845"/>
                  <a:pt x="2715" y="10738"/>
                  <a:pt x="2648" y="10673"/>
                </a:cubicBezTo>
                <a:cubicBezTo>
                  <a:pt x="2615" y="10640"/>
                  <a:pt x="2571" y="10623"/>
                  <a:pt x="2528" y="10623"/>
                </a:cubicBezTo>
                <a:close/>
                <a:moveTo>
                  <a:pt x="3314" y="10623"/>
                </a:moveTo>
                <a:cubicBezTo>
                  <a:pt x="3271" y="10623"/>
                  <a:pt x="3227" y="10640"/>
                  <a:pt x="3194" y="10673"/>
                </a:cubicBezTo>
                <a:cubicBezTo>
                  <a:pt x="3127" y="10738"/>
                  <a:pt x="3127" y="10845"/>
                  <a:pt x="3194" y="10911"/>
                </a:cubicBezTo>
                <a:cubicBezTo>
                  <a:pt x="3260" y="10977"/>
                  <a:pt x="3368" y="10977"/>
                  <a:pt x="3434" y="10911"/>
                </a:cubicBezTo>
                <a:cubicBezTo>
                  <a:pt x="3500" y="10845"/>
                  <a:pt x="3500" y="10738"/>
                  <a:pt x="3434" y="10673"/>
                </a:cubicBezTo>
                <a:cubicBezTo>
                  <a:pt x="3401" y="10640"/>
                  <a:pt x="3358" y="10623"/>
                  <a:pt x="3314" y="10623"/>
                </a:cubicBezTo>
                <a:close/>
                <a:moveTo>
                  <a:pt x="4101" y="10623"/>
                </a:moveTo>
                <a:cubicBezTo>
                  <a:pt x="4057" y="10623"/>
                  <a:pt x="4013" y="10640"/>
                  <a:pt x="3980" y="10673"/>
                </a:cubicBezTo>
                <a:cubicBezTo>
                  <a:pt x="3914" y="10738"/>
                  <a:pt x="3914" y="10845"/>
                  <a:pt x="3980" y="10911"/>
                </a:cubicBezTo>
                <a:cubicBezTo>
                  <a:pt x="4047" y="10977"/>
                  <a:pt x="4154" y="10977"/>
                  <a:pt x="4220" y="10911"/>
                </a:cubicBezTo>
                <a:cubicBezTo>
                  <a:pt x="4287" y="10845"/>
                  <a:pt x="4287" y="10738"/>
                  <a:pt x="4220" y="10673"/>
                </a:cubicBezTo>
                <a:cubicBezTo>
                  <a:pt x="4187" y="10640"/>
                  <a:pt x="4144" y="10623"/>
                  <a:pt x="4101" y="10623"/>
                </a:cubicBezTo>
                <a:close/>
                <a:moveTo>
                  <a:pt x="4886" y="10623"/>
                </a:moveTo>
                <a:cubicBezTo>
                  <a:pt x="4843" y="10623"/>
                  <a:pt x="4800" y="10640"/>
                  <a:pt x="4766" y="10673"/>
                </a:cubicBezTo>
                <a:cubicBezTo>
                  <a:pt x="4700" y="10738"/>
                  <a:pt x="4700" y="10845"/>
                  <a:pt x="4766" y="10911"/>
                </a:cubicBezTo>
                <a:cubicBezTo>
                  <a:pt x="4833" y="10977"/>
                  <a:pt x="4940" y="10977"/>
                  <a:pt x="5007" y="10911"/>
                </a:cubicBezTo>
                <a:cubicBezTo>
                  <a:pt x="5073" y="10845"/>
                  <a:pt x="5073" y="10738"/>
                  <a:pt x="5007" y="10673"/>
                </a:cubicBezTo>
                <a:cubicBezTo>
                  <a:pt x="4973" y="10640"/>
                  <a:pt x="4930" y="10623"/>
                  <a:pt x="4886" y="10623"/>
                </a:cubicBezTo>
                <a:close/>
                <a:moveTo>
                  <a:pt x="5672" y="10623"/>
                </a:moveTo>
                <a:cubicBezTo>
                  <a:pt x="5629" y="10623"/>
                  <a:pt x="5586" y="10640"/>
                  <a:pt x="5553" y="10673"/>
                </a:cubicBezTo>
                <a:cubicBezTo>
                  <a:pt x="5486" y="10738"/>
                  <a:pt x="5486" y="10845"/>
                  <a:pt x="5553" y="10911"/>
                </a:cubicBezTo>
                <a:cubicBezTo>
                  <a:pt x="5619" y="10977"/>
                  <a:pt x="5726" y="10977"/>
                  <a:pt x="5793" y="10911"/>
                </a:cubicBezTo>
                <a:cubicBezTo>
                  <a:pt x="5859" y="10845"/>
                  <a:pt x="5859" y="10738"/>
                  <a:pt x="5793" y="10673"/>
                </a:cubicBezTo>
                <a:cubicBezTo>
                  <a:pt x="5760" y="10640"/>
                  <a:pt x="5716" y="10623"/>
                  <a:pt x="5672" y="10623"/>
                </a:cubicBezTo>
                <a:close/>
                <a:moveTo>
                  <a:pt x="6459" y="10623"/>
                </a:moveTo>
                <a:cubicBezTo>
                  <a:pt x="6415" y="10623"/>
                  <a:pt x="6372" y="10640"/>
                  <a:pt x="6338" y="10673"/>
                </a:cubicBezTo>
                <a:cubicBezTo>
                  <a:pt x="6272" y="10738"/>
                  <a:pt x="6272" y="10845"/>
                  <a:pt x="6338" y="10911"/>
                </a:cubicBezTo>
                <a:cubicBezTo>
                  <a:pt x="6405" y="10977"/>
                  <a:pt x="6513" y="10977"/>
                  <a:pt x="6579" y="10911"/>
                </a:cubicBezTo>
                <a:cubicBezTo>
                  <a:pt x="6646" y="10845"/>
                  <a:pt x="6646" y="10738"/>
                  <a:pt x="6579" y="10673"/>
                </a:cubicBezTo>
                <a:cubicBezTo>
                  <a:pt x="6546" y="10640"/>
                  <a:pt x="6502" y="10623"/>
                  <a:pt x="6459" y="10623"/>
                </a:cubicBezTo>
                <a:close/>
                <a:moveTo>
                  <a:pt x="7245" y="10623"/>
                </a:moveTo>
                <a:cubicBezTo>
                  <a:pt x="7202" y="10623"/>
                  <a:pt x="7158" y="10640"/>
                  <a:pt x="7125" y="10673"/>
                </a:cubicBezTo>
                <a:cubicBezTo>
                  <a:pt x="7058" y="10738"/>
                  <a:pt x="7058" y="10845"/>
                  <a:pt x="7125" y="10911"/>
                </a:cubicBezTo>
                <a:cubicBezTo>
                  <a:pt x="7191" y="10977"/>
                  <a:pt x="7299" y="10977"/>
                  <a:pt x="7365" y="10911"/>
                </a:cubicBezTo>
                <a:cubicBezTo>
                  <a:pt x="7432" y="10845"/>
                  <a:pt x="7432" y="10738"/>
                  <a:pt x="7365" y="10673"/>
                </a:cubicBezTo>
                <a:cubicBezTo>
                  <a:pt x="7332" y="10640"/>
                  <a:pt x="7289" y="10623"/>
                  <a:pt x="7245" y="10623"/>
                </a:cubicBezTo>
                <a:close/>
                <a:moveTo>
                  <a:pt x="8031" y="10623"/>
                </a:moveTo>
                <a:cubicBezTo>
                  <a:pt x="7988" y="10623"/>
                  <a:pt x="7944" y="10640"/>
                  <a:pt x="7911" y="10673"/>
                </a:cubicBezTo>
                <a:cubicBezTo>
                  <a:pt x="7845" y="10738"/>
                  <a:pt x="7845" y="10845"/>
                  <a:pt x="7911" y="10911"/>
                </a:cubicBezTo>
                <a:cubicBezTo>
                  <a:pt x="7977" y="10977"/>
                  <a:pt x="8085" y="10977"/>
                  <a:pt x="8151" y="10911"/>
                </a:cubicBezTo>
                <a:cubicBezTo>
                  <a:pt x="8217" y="10845"/>
                  <a:pt x="8217" y="10738"/>
                  <a:pt x="8151" y="10673"/>
                </a:cubicBezTo>
                <a:cubicBezTo>
                  <a:pt x="8118" y="10640"/>
                  <a:pt x="8075" y="10623"/>
                  <a:pt x="8031" y="10623"/>
                </a:cubicBezTo>
                <a:close/>
                <a:moveTo>
                  <a:pt x="8818" y="10623"/>
                </a:moveTo>
                <a:cubicBezTo>
                  <a:pt x="8774" y="10623"/>
                  <a:pt x="8730" y="10640"/>
                  <a:pt x="8697" y="10673"/>
                </a:cubicBezTo>
                <a:cubicBezTo>
                  <a:pt x="8631" y="10738"/>
                  <a:pt x="8631" y="10845"/>
                  <a:pt x="8697" y="10911"/>
                </a:cubicBezTo>
                <a:cubicBezTo>
                  <a:pt x="8764" y="10977"/>
                  <a:pt x="8871" y="10977"/>
                  <a:pt x="8937" y="10911"/>
                </a:cubicBezTo>
                <a:cubicBezTo>
                  <a:pt x="9004" y="10845"/>
                  <a:pt x="9004" y="10738"/>
                  <a:pt x="8937" y="10673"/>
                </a:cubicBezTo>
                <a:cubicBezTo>
                  <a:pt x="8904" y="10640"/>
                  <a:pt x="8861" y="10623"/>
                  <a:pt x="8818" y="10623"/>
                </a:cubicBezTo>
                <a:close/>
                <a:moveTo>
                  <a:pt x="9603" y="10623"/>
                </a:moveTo>
                <a:cubicBezTo>
                  <a:pt x="9560" y="10623"/>
                  <a:pt x="9517" y="10640"/>
                  <a:pt x="9483" y="10673"/>
                </a:cubicBezTo>
                <a:cubicBezTo>
                  <a:pt x="9417" y="10738"/>
                  <a:pt x="9417" y="10845"/>
                  <a:pt x="9483" y="10911"/>
                </a:cubicBezTo>
                <a:cubicBezTo>
                  <a:pt x="9550" y="10977"/>
                  <a:pt x="9657" y="10977"/>
                  <a:pt x="9724" y="10911"/>
                </a:cubicBezTo>
                <a:cubicBezTo>
                  <a:pt x="9790" y="10845"/>
                  <a:pt x="9790" y="10738"/>
                  <a:pt x="9724" y="10673"/>
                </a:cubicBezTo>
                <a:cubicBezTo>
                  <a:pt x="9690" y="10640"/>
                  <a:pt x="9647" y="10623"/>
                  <a:pt x="9603" y="10623"/>
                </a:cubicBezTo>
                <a:close/>
                <a:moveTo>
                  <a:pt x="10390" y="10623"/>
                </a:moveTo>
                <a:cubicBezTo>
                  <a:pt x="10346" y="10623"/>
                  <a:pt x="10303" y="10640"/>
                  <a:pt x="10270" y="10673"/>
                </a:cubicBezTo>
                <a:cubicBezTo>
                  <a:pt x="10203" y="10738"/>
                  <a:pt x="10203" y="10845"/>
                  <a:pt x="10270" y="10911"/>
                </a:cubicBezTo>
                <a:cubicBezTo>
                  <a:pt x="10336" y="10977"/>
                  <a:pt x="10444" y="10977"/>
                  <a:pt x="10510" y="10911"/>
                </a:cubicBezTo>
                <a:cubicBezTo>
                  <a:pt x="10576" y="10845"/>
                  <a:pt x="10576" y="10738"/>
                  <a:pt x="10510" y="10673"/>
                </a:cubicBezTo>
                <a:cubicBezTo>
                  <a:pt x="10477" y="10640"/>
                  <a:pt x="10433" y="10623"/>
                  <a:pt x="10390" y="10623"/>
                </a:cubicBezTo>
                <a:close/>
                <a:moveTo>
                  <a:pt x="11176" y="10623"/>
                </a:moveTo>
                <a:cubicBezTo>
                  <a:pt x="11132" y="10623"/>
                  <a:pt x="11089" y="10640"/>
                  <a:pt x="11055" y="10673"/>
                </a:cubicBezTo>
                <a:cubicBezTo>
                  <a:pt x="10989" y="10738"/>
                  <a:pt x="10989" y="10845"/>
                  <a:pt x="11055" y="10911"/>
                </a:cubicBezTo>
                <a:cubicBezTo>
                  <a:pt x="11122" y="10977"/>
                  <a:pt x="11230" y="10977"/>
                  <a:pt x="11296" y="10911"/>
                </a:cubicBezTo>
                <a:cubicBezTo>
                  <a:pt x="11363" y="10845"/>
                  <a:pt x="11363" y="10738"/>
                  <a:pt x="11296" y="10673"/>
                </a:cubicBezTo>
                <a:cubicBezTo>
                  <a:pt x="11263" y="10640"/>
                  <a:pt x="11219" y="10623"/>
                  <a:pt x="11176" y="10623"/>
                </a:cubicBezTo>
                <a:close/>
                <a:moveTo>
                  <a:pt x="11962" y="10623"/>
                </a:moveTo>
                <a:cubicBezTo>
                  <a:pt x="11919" y="10623"/>
                  <a:pt x="11875" y="10640"/>
                  <a:pt x="11842" y="10673"/>
                </a:cubicBezTo>
                <a:cubicBezTo>
                  <a:pt x="11775" y="10738"/>
                  <a:pt x="11775" y="10845"/>
                  <a:pt x="11842" y="10911"/>
                </a:cubicBezTo>
                <a:cubicBezTo>
                  <a:pt x="11908" y="10977"/>
                  <a:pt x="12016" y="10977"/>
                  <a:pt x="12083" y="10911"/>
                </a:cubicBezTo>
                <a:cubicBezTo>
                  <a:pt x="12149" y="10845"/>
                  <a:pt x="12149" y="10738"/>
                  <a:pt x="12083" y="10673"/>
                </a:cubicBezTo>
                <a:cubicBezTo>
                  <a:pt x="12049" y="10640"/>
                  <a:pt x="12006" y="10623"/>
                  <a:pt x="11962" y="10623"/>
                </a:cubicBezTo>
                <a:close/>
                <a:moveTo>
                  <a:pt x="12748" y="10623"/>
                </a:moveTo>
                <a:cubicBezTo>
                  <a:pt x="12705" y="10623"/>
                  <a:pt x="12661" y="10640"/>
                  <a:pt x="12628" y="10673"/>
                </a:cubicBezTo>
                <a:cubicBezTo>
                  <a:pt x="12562" y="10738"/>
                  <a:pt x="12562" y="10845"/>
                  <a:pt x="12628" y="10911"/>
                </a:cubicBezTo>
                <a:cubicBezTo>
                  <a:pt x="12694" y="10977"/>
                  <a:pt x="12802" y="10977"/>
                  <a:pt x="12868" y="10911"/>
                </a:cubicBezTo>
                <a:cubicBezTo>
                  <a:pt x="12935" y="10845"/>
                  <a:pt x="12935" y="10738"/>
                  <a:pt x="12868" y="10673"/>
                </a:cubicBezTo>
                <a:cubicBezTo>
                  <a:pt x="12835" y="10640"/>
                  <a:pt x="12792" y="10623"/>
                  <a:pt x="12748" y="10623"/>
                </a:cubicBezTo>
                <a:close/>
                <a:moveTo>
                  <a:pt x="13535" y="10623"/>
                </a:moveTo>
                <a:cubicBezTo>
                  <a:pt x="13491" y="10623"/>
                  <a:pt x="13447" y="10640"/>
                  <a:pt x="13414" y="10673"/>
                </a:cubicBezTo>
                <a:cubicBezTo>
                  <a:pt x="13348" y="10738"/>
                  <a:pt x="13348" y="10845"/>
                  <a:pt x="13414" y="10911"/>
                </a:cubicBezTo>
                <a:cubicBezTo>
                  <a:pt x="13481" y="10977"/>
                  <a:pt x="13588" y="10977"/>
                  <a:pt x="13654" y="10911"/>
                </a:cubicBezTo>
                <a:cubicBezTo>
                  <a:pt x="13721" y="10845"/>
                  <a:pt x="13721" y="10738"/>
                  <a:pt x="13654" y="10673"/>
                </a:cubicBezTo>
                <a:cubicBezTo>
                  <a:pt x="13621" y="10640"/>
                  <a:pt x="13578" y="10623"/>
                  <a:pt x="13535" y="10623"/>
                </a:cubicBezTo>
                <a:close/>
                <a:moveTo>
                  <a:pt x="14320" y="10623"/>
                </a:moveTo>
                <a:cubicBezTo>
                  <a:pt x="14277" y="10623"/>
                  <a:pt x="14234" y="10640"/>
                  <a:pt x="14201" y="10673"/>
                </a:cubicBezTo>
                <a:cubicBezTo>
                  <a:pt x="14134" y="10738"/>
                  <a:pt x="14134" y="10845"/>
                  <a:pt x="14201" y="10911"/>
                </a:cubicBezTo>
                <a:cubicBezTo>
                  <a:pt x="14267" y="10977"/>
                  <a:pt x="14374" y="10977"/>
                  <a:pt x="14441" y="10911"/>
                </a:cubicBezTo>
                <a:cubicBezTo>
                  <a:pt x="14507" y="10845"/>
                  <a:pt x="14507" y="10738"/>
                  <a:pt x="14441" y="10673"/>
                </a:cubicBezTo>
                <a:cubicBezTo>
                  <a:pt x="14408" y="10640"/>
                  <a:pt x="14364" y="10623"/>
                  <a:pt x="14320" y="10623"/>
                </a:cubicBezTo>
                <a:close/>
                <a:moveTo>
                  <a:pt x="15107" y="10623"/>
                </a:moveTo>
                <a:cubicBezTo>
                  <a:pt x="15063" y="10623"/>
                  <a:pt x="15019" y="10640"/>
                  <a:pt x="14986" y="10673"/>
                </a:cubicBezTo>
                <a:cubicBezTo>
                  <a:pt x="14920" y="10738"/>
                  <a:pt x="14920" y="10845"/>
                  <a:pt x="14986" y="10911"/>
                </a:cubicBezTo>
                <a:cubicBezTo>
                  <a:pt x="15053" y="10977"/>
                  <a:pt x="15161" y="10977"/>
                  <a:pt x="15227" y="10911"/>
                </a:cubicBezTo>
                <a:cubicBezTo>
                  <a:pt x="15293" y="10845"/>
                  <a:pt x="15293" y="10738"/>
                  <a:pt x="15227" y="10673"/>
                </a:cubicBezTo>
                <a:cubicBezTo>
                  <a:pt x="15194" y="10640"/>
                  <a:pt x="15150" y="10623"/>
                  <a:pt x="15107" y="10623"/>
                </a:cubicBezTo>
                <a:close/>
                <a:moveTo>
                  <a:pt x="15893" y="10623"/>
                </a:moveTo>
                <a:cubicBezTo>
                  <a:pt x="15849" y="10623"/>
                  <a:pt x="15806" y="10640"/>
                  <a:pt x="15772" y="10673"/>
                </a:cubicBezTo>
                <a:cubicBezTo>
                  <a:pt x="15706" y="10738"/>
                  <a:pt x="15706" y="10845"/>
                  <a:pt x="15772" y="10911"/>
                </a:cubicBezTo>
                <a:cubicBezTo>
                  <a:pt x="15839" y="10977"/>
                  <a:pt x="15947" y="10977"/>
                  <a:pt x="16013" y="10911"/>
                </a:cubicBezTo>
                <a:cubicBezTo>
                  <a:pt x="16080" y="10845"/>
                  <a:pt x="16080" y="10738"/>
                  <a:pt x="16013" y="10673"/>
                </a:cubicBezTo>
                <a:cubicBezTo>
                  <a:pt x="15980" y="10640"/>
                  <a:pt x="15936" y="10623"/>
                  <a:pt x="15893" y="10623"/>
                </a:cubicBezTo>
                <a:close/>
                <a:moveTo>
                  <a:pt x="16679" y="10623"/>
                </a:moveTo>
                <a:cubicBezTo>
                  <a:pt x="16636" y="10623"/>
                  <a:pt x="16592" y="10640"/>
                  <a:pt x="16559" y="10673"/>
                </a:cubicBezTo>
                <a:cubicBezTo>
                  <a:pt x="16492" y="10738"/>
                  <a:pt x="16492" y="10845"/>
                  <a:pt x="16559" y="10911"/>
                </a:cubicBezTo>
                <a:cubicBezTo>
                  <a:pt x="16625" y="10977"/>
                  <a:pt x="16733" y="10977"/>
                  <a:pt x="16800" y="10911"/>
                </a:cubicBezTo>
                <a:cubicBezTo>
                  <a:pt x="16866" y="10845"/>
                  <a:pt x="16866" y="10738"/>
                  <a:pt x="16800" y="10673"/>
                </a:cubicBezTo>
                <a:cubicBezTo>
                  <a:pt x="16766" y="10640"/>
                  <a:pt x="16723" y="10623"/>
                  <a:pt x="16679" y="10623"/>
                </a:cubicBezTo>
                <a:close/>
                <a:moveTo>
                  <a:pt x="17465" y="10623"/>
                </a:moveTo>
                <a:cubicBezTo>
                  <a:pt x="17422" y="10623"/>
                  <a:pt x="17378" y="10640"/>
                  <a:pt x="17345" y="10673"/>
                </a:cubicBezTo>
                <a:cubicBezTo>
                  <a:pt x="17279" y="10738"/>
                  <a:pt x="17279" y="10845"/>
                  <a:pt x="17345" y="10911"/>
                </a:cubicBezTo>
                <a:cubicBezTo>
                  <a:pt x="17411" y="10977"/>
                  <a:pt x="17519" y="10977"/>
                  <a:pt x="17585" y="10911"/>
                </a:cubicBezTo>
                <a:cubicBezTo>
                  <a:pt x="17652" y="10845"/>
                  <a:pt x="17652" y="10738"/>
                  <a:pt x="17585" y="10673"/>
                </a:cubicBezTo>
                <a:cubicBezTo>
                  <a:pt x="17552" y="10640"/>
                  <a:pt x="17509" y="10623"/>
                  <a:pt x="17465" y="10623"/>
                </a:cubicBezTo>
                <a:close/>
                <a:moveTo>
                  <a:pt x="18252" y="10623"/>
                </a:moveTo>
                <a:cubicBezTo>
                  <a:pt x="18208" y="10623"/>
                  <a:pt x="18165" y="10640"/>
                  <a:pt x="18131" y="10673"/>
                </a:cubicBezTo>
                <a:cubicBezTo>
                  <a:pt x="18065" y="10738"/>
                  <a:pt x="18065" y="10845"/>
                  <a:pt x="18131" y="10911"/>
                </a:cubicBezTo>
                <a:cubicBezTo>
                  <a:pt x="18198" y="10977"/>
                  <a:pt x="18305" y="10977"/>
                  <a:pt x="18371" y="10911"/>
                </a:cubicBezTo>
                <a:cubicBezTo>
                  <a:pt x="18438" y="10845"/>
                  <a:pt x="18438" y="10738"/>
                  <a:pt x="18371" y="10673"/>
                </a:cubicBezTo>
                <a:cubicBezTo>
                  <a:pt x="18338" y="10640"/>
                  <a:pt x="18295" y="10623"/>
                  <a:pt x="18252" y="10623"/>
                </a:cubicBezTo>
                <a:close/>
                <a:moveTo>
                  <a:pt x="19037" y="10623"/>
                </a:moveTo>
                <a:cubicBezTo>
                  <a:pt x="18994" y="10623"/>
                  <a:pt x="18951" y="10640"/>
                  <a:pt x="18918" y="10673"/>
                </a:cubicBezTo>
                <a:cubicBezTo>
                  <a:pt x="18851" y="10738"/>
                  <a:pt x="18851" y="10845"/>
                  <a:pt x="18918" y="10911"/>
                </a:cubicBezTo>
                <a:cubicBezTo>
                  <a:pt x="18984" y="10977"/>
                  <a:pt x="19091" y="10977"/>
                  <a:pt x="19158" y="10911"/>
                </a:cubicBezTo>
                <a:cubicBezTo>
                  <a:pt x="19224" y="10845"/>
                  <a:pt x="19224" y="10738"/>
                  <a:pt x="19158" y="10673"/>
                </a:cubicBezTo>
                <a:cubicBezTo>
                  <a:pt x="19125" y="10640"/>
                  <a:pt x="19081" y="10623"/>
                  <a:pt x="19037" y="10623"/>
                </a:cubicBezTo>
                <a:close/>
                <a:moveTo>
                  <a:pt x="19824" y="10623"/>
                </a:moveTo>
                <a:cubicBezTo>
                  <a:pt x="19780" y="10623"/>
                  <a:pt x="19736" y="10640"/>
                  <a:pt x="19703" y="10673"/>
                </a:cubicBezTo>
                <a:cubicBezTo>
                  <a:pt x="19637" y="10738"/>
                  <a:pt x="19637" y="10845"/>
                  <a:pt x="19703" y="10911"/>
                </a:cubicBezTo>
                <a:cubicBezTo>
                  <a:pt x="19770" y="10977"/>
                  <a:pt x="19878" y="10977"/>
                  <a:pt x="19944" y="10911"/>
                </a:cubicBezTo>
                <a:cubicBezTo>
                  <a:pt x="20010" y="10845"/>
                  <a:pt x="20010" y="10738"/>
                  <a:pt x="19944" y="10673"/>
                </a:cubicBezTo>
                <a:cubicBezTo>
                  <a:pt x="19911" y="10640"/>
                  <a:pt x="19867" y="10623"/>
                  <a:pt x="19824" y="10623"/>
                </a:cubicBezTo>
                <a:close/>
                <a:moveTo>
                  <a:pt x="20610" y="10623"/>
                </a:moveTo>
                <a:cubicBezTo>
                  <a:pt x="20566" y="10623"/>
                  <a:pt x="20523" y="10640"/>
                  <a:pt x="20490" y="10673"/>
                </a:cubicBezTo>
                <a:cubicBezTo>
                  <a:pt x="20423" y="10738"/>
                  <a:pt x="20423" y="10845"/>
                  <a:pt x="20490" y="10911"/>
                </a:cubicBezTo>
                <a:cubicBezTo>
                  <a:pt x="20556" y="10977"/>
                  <a:pt x="20664" y="10977"/>
                  <a:pt x="20730" y="10911"/>
                </a:cubicBezTo>
                <a:cubicBezTo>
                  <a:pt x="20797" y="10845"/>
                  <a:pt x="20797" y="10738"/>
                  <a:pt x="20730" y="10673"/>
                </a:cubicBezTo>
                <a:cubicBezTo>
                  <a:pt x="20697" y="10640"/>
                  <a:pt x="20653" y="10623"/>
                  <a:pt x="20610" y="10623"/>
                </a:cubicBezTo>
                <a:close/>
                <a:moveTo>
                  <a:pt x="21396" y="10623"/>
                </a:moveTo>
                <a:cubicBezTo>
                  <a:pt x="21353" y="10623"/>
                  <a:pt x="21309" y="10640"/>
                  <a:pt x="21276" y="10673"/>
                </a:cubicBezTo>
                <a:cubicBezTo>
                  <a:pt x="21209" y="10738"/>
                  <a:pt x="21209" y="10845"/>
                  <a:pt x="21276" y="10911"/>
                </a:cubicBezTo>
                <a:cubicBezTo>
                  <a:pt x="21342" y="10977"/>
                  <a:pt x="21450" y="10977"/>
                  <a:pt x="21517" y="10911"/>
                </a:cubicBezTo>
                <a:cubicBezTo>
                  <a:pt x="21583" y="10845"/>
                  <a:pt x="21583" y="10738"/>
                  <a:pt x="21517" y="10673"/>
                </a:cubicBezTo>
                <a:cubicBezTo>
                  <a:pt x="21483" y="10640"/>
                  <a:pt x="21440" y="10623"/>
                  <a:pt x="21396" y="10623"/>
                </a:cubicBezTo>
                <a:close/>
                <a:moveTo>
                  <a:pt x="169" y="11441"/>
                </a:moveTo>
                <a:cubicBezTo>
                  <a:pt x="126" y="11441"/>
                  <a:pt x="83" y="11457"/>
                  <a:pt x="49" y="11490"/>
                </a:cubicBezTo>
                <a:cubicBezTo>
                  <a:pt x="-17" y="11555"/>
                  <a:pt x="-17" y="11662"/>
                  <a:pt x="49" y="11728"/>
                </a:cubicBezTo>
                <a:cubicBezTo>
                  <a:pt x="116" y="11794"/>
                  <a:pt x="223" y="11794"/>
                  <a:pt x="290" y="11728"/>
                </a:cubicBezTo>
                <a:cubicBezTo>
                  <a:pt x="356" y="11662"/>
                  <a:pt x="356" y="11555"/>
                  <a:pt x="290" y="11490"/>
                </a:cubicBezTo>
                <a:cubicBezTo>
                  <a:pt x="256" y="11457"/>
                  <a:pt x="213" y="11441"/>
                  <a:pt x="169" y="11441"/>
                </a:cubicBezTo>
                <a:close/>
                <a:moveTo>
                  <a:pt x="955" y="11441"/>
                </a:moveTo>
                <a:cubicBezTo>
                  <a:pt x="912" y="11441"/>
                  <a:pt x="869" y="11457"/>
                  <a:pt x="836" y="11490"/>
                </a:cubicBezTo>
                <a:cubicBezTo>
                  <a:pt x="769" y="11555"/>
                  <a:pt x="769" y="11662"/>
                  <a:pt x="836" y="11728"/>
                </a:cubicBezTo>
                <a:cubicBezTo>
                  <a:pt x="902" y="11794"/>
                  <a:pt x="1009" y="11794"/>
                  <a:pt x="1076" y="11728"/>
                </a:cubicBezTo>
                <a:cubicBezTo>
                  <a:pt x="1142" y="11662"/>
                  <a:pt x="1142" y="11555"/>
                  <a:pt x="1076" y="11490"/>
                </a:cubicBezTo>
                <a:cubicBezTo>
                  <a:pt x="1043" y="11457"/>
                  <a:pt x="999" y="11441"/>
                  <a:pt x="955" y="11441"/>
                </a:cubicBezTo>
                <a:close/>
                <a:moveTo>
                  <a:pt x="1742" y="11441"/>
                </a:moveTo>
                <a:cubicBezTo>
                  <a:pt x="1698" y="11441"/>
                  <a:pt x="1654" y="11457"/>
                  <a:pt x="1621" y="11490"/>
                </a:cubicBezTo>
                <a:cubicBezTo>
                  <a:pt x="1555" y="11555"/>
                  <a:pt x="1555" y="11662"/>
                  <a:pt x="1621" y="11728"/>
                </a:cubicBezTo>
                <a:cubicBezTo>
                  <a:pt x="1688" y="11794"/>
                  <a:pt x="1796" y="11794"/>
                  <a:pt x="1862" y="11728"/>
                </a:cubicBezTo>
                <a:cubicBezTo>
                  <a:pt x="1928" y="11662"/>
                  <a:pt x="1928" y="11555"/>
                  <a:pt x="1862" y="11490"/>
                </a:cubicBezTo>
                <a:cubicBezTo>
                  <a:pt x="1829" y="11457"/>
                  <a:pt x="1785" y="11441"/>
                  <a:pt x="1742" y="11441"/>
                </a:cubicBezTo>
                <a:close/>
                <a:moveTo>
                  <a:pt x="2528" y="11441"/>
                </a:moveTo>
                <a:cubicBezTo>
                  <a:pt x="2484" y="11441"/>
                  <a:pt x="2441" y="11457"/>
                  <a:pt x="2408" y="11490"/>
                </a:cubicBezTo>
                <a:cubicBezTo>
                  <a:pt x="2341" y="11555"/>
                  <a:pt x="2341" y="11662"/>
                  <a:pt x="2408" y="11728"/>
                </a:cubicBezTo>
                <a:cubicBezTo>
                  <a:pt x="2474" y="11794"/>
                  <a:pt x="2582" y="11794"/>
                  <a:pt x="2648" y="11728"/>
                </a:cubicBezTo>
                <a:cubicBezTo>
                  <a:pt x="2715" y="11662"/>
                  <a:pt x="2715" y="11555"/>
                  <a:pt x="2648" y="11490"/>
                </a:cubicBezTo>
                <a:cubicBezTo>
                  <a:pt x="2615" y="11457"/>
                  <a:pt x="2571" y="11441"/>
                  <a:pt x="2528" y="11441"/>
                </a:cubicBezTo>
                <a:close/>
                <a:moveTo>
                  <a:pt x="3314" y="11441"/>
                </a:moveTo>
                <a:cubicBezTo>
                  <a:pt x="3271" y="11441"/>
                  <a:pt x="3227" y="11457"/>
                  <a:pt x="3194" y="11490"/>
                </a:cubicBezTo>
                <a:cubicBezTo>
                  <a:pt x="3127" y="11555"/>
                  <a:pt x="3127" y="11662"/>
                  <a:pt x="3194" y="11728"/>
                </a:cubicBezTo>
                <a:cubicBezTo>
                  <a:pt x="3260" y="11794"/>
                  <a:pt x="3368" y="11794"/>
                  <a:pt x="3434" y="11728"/>
                </a:cubicBezTo>
                <a:cubicBezTo>
                  <a:pt x="3500" y="11662"/>
                  <a:pt x="3500" y="11555"/>
                  <a:pt x="3434" y="11490"/>
                </a:cubicBezTo>
                <a:cubicBezTo>
                  <a:pt x="3401" y="11457"/>
                  <a:pt x="3358" y="11441"/>
                  <a:pt x="3314" y="11441"/>
                </a:cubicBezTo>
                <a:close/>
                <a:moveTo>
                  <a:pt x="4101" y="11441"/>
                </a:moveTo>
                <a:cubicBezTo>
                  <a:pt x="4057" y="11441"/>
                  <a:pt x="4013" y="11457"/>
                  <a:pt x="3980" y="11490"/>
                </a:cubicBezTo>
                <a:cubicBezTo>
                  <a:pt x="3914" y="11555"/>
                  <a:pt x="3914" y="11662"/>
                  <a:pt x="3980" y="11728"/>
                </a:cubicBezTo>
                <a:cubicBezTo>
                  <a:pt x="4047" y="11794"/>
                  <a:pt x="4154" y="11794"/>
                  <a:pt x="4220" y="11728"/>
                </a:cubicBezTo>
                <a:cubicBezTo>
                  <a:pt x="4287" y="11662"/>
                  <a:pt x="4287" y="11555"/>
                  <a:pt x="4220" y="11490"/>
                </a:cubicBezTo>
                <a:cubicBezTo>
                  <a:pt x="4187" y="11457"/>
                  <a:pt x="4144" y="11441"/>
                  <a:pt x="4101" y="11441"/>
                </a:cubicBezTo>
                <a:close/>
                <a:moveTo>
                  <a:pt x="4886" y="11441"/>
                </a:moveTo>
                <a:cubicBezTo>
                  <a:pt x="4843" y="11441"/>
                  <a:pt x="4800" y="11457"/>
                  <a:pt x="4766" y="11490"/>
                </a:cubicBezTo>
                <a:cubicBezTo>
                  <a:pt x="4700" y="11555"/>
                  <a:pt x="4700" y="11662"/>
                  <a:pt x="4766" y="11728"/>
                </a:cubicBezTo>
                <a:cubicBezTo>
                  <a:pt x="4833" y="11794"/>
                  <a:pt x="4940" y="11794"/>
                  <a:pt x="5007" y="11728"/>
                </a:cubicBezTo>
                <a:cubicBezTo>
                  <a:pt x="5073" y="11662"/>
                  <a:pt x="5073" y="11555"/>
                  <a:pt x="5007" y="11490"/>
                </a:cubicBezTo>
                <a:cubicBezTo>
                  <a:pt x="4973" y="11457"/>
                  <a:pt x="4930" y="11441"/>
                  <a:pt x="4886" y="11441"/>
                </a:cubicBezTo>
                <a:close/>
                <a:moveTo>
                  <a:pt x="5672" y="11441"/>
                </a:moveTo>
                <a:cubicBezTo>
                  <a:pt x="5629" y="11441"/>
                  <a:pt x="5586" y="11457"/>
                  <a:pt x="5553" y="11490"/>
                </a:cubicBezTo>
                <a:cubicBezTo>
                  <a:pt x="5486" y="11555"/>
                  <a:pt x="5486" y="11662"/>
                  <a:pt x="5553" y="11728"/>
                </a:cubicBezTo>
                <a:cubicBezTo>
                  <a:pt x="5619" y="11794"/>
                  <a:pt x="5726" y="11794"/>
                  <a:pt x="5793" y="11728"/>
                </a:cubicBezTo>
                <a:cubicBezTo>
                  <a:pt x="5859" y="11662"/>
                  <a:pt x="5859" y="11555"/>
                  <a:pt x="5793" y="11490"/>
                </a:cubicBezTo>
                <a:cubicBezTo>
                  <a:pt x="5760" y="11457"/>
                  <a:pt x="5716" y="11441"/>
                  <a:pt x="5672" y="11441"/>
                </a:cubicBezTo>
                <a:close/>
                <a:moveTo>
                  <a:pt x="6459" y="11441"/>
                </a:moveTo>
                <a:cubicBezTo>
                  <a:pt x="6415" y="11441"/>
                  <a:pt x="6372" y="11457"/>
                  <a:pt x="6338" y="11490"/>
                </a:cubicBezTo>
                <a:cubicBezTo>
                  <a:pt x="6272" y="11555"/>
                  <a:pt x="6272" y="11662"/>
                  <a:pt x="6338" y="11728"/>
                </a:cubicBezTo>
                <a:cubicBezTo>
                  <a:pt x="6405" y="11794"/>
                  <a:pt x="6513" y="11794"/>
                  <a:pt x="6579" y="11728"/>
                </a:cubicBezTo>
                <a:cubicBezTo>
                  <a:pt x="6646" y="11662"/>
                  <a:pt x="6646" y="11555"/>
                  <a:pt x="6579" y="11490"/>
                </a:cubicBezTo>
                <a:cubicBezTo>
                  <a:pt x="6546" y="11457"/>
                  <a:pt x="6502" y="11441"/>
                  <a:pt x="6459" y="11441"/>
                </a:cubicBezTo>
                <a:close/>
                <a:moveTo>
                  <a:pt x="7245" y="11441"/>
                </a:moveTo>
                <a:cubicBezTo>
                  <a:pt x="7202" y="11441"/>
                  <a:pt x="7158" y="11457"/>
                  <a:pt x="7125" y="11490"/>
                </a:cubicBezTo>
                <a:cubicBezTo>
                  <a:pt x="7058" y="11555"/>
                  <a:pt x="7058" y="11662"/>
                  <a:pt x="7125" y="11728"/>
                </a:cubicBezTo>
                <a:cubicBezTo>
                  <a:pt x="7191" y="11794"/>
                  <a:pt x="7299" y="11794"/>
                  <a:pt x="7365" y="11728"/>
                </a:cubicBezTo>
                <a:cubicBezTo>
                  <a:pt x="7432" y="11662"/>
                  <a:pt x="7432" y="11555"/>
                  <a:pt x="7365" y="11490"/>
                </a:cubicBezTo>
                <a:cubicBezTo>
                  <a:pt x="7332" y="11457"/>
                  <a:pt x="7289" y="11441"/>
                  <a:pt x="7245" y="11441"/>
                </a:cubicBezTo>
                <a:close/>
                <a:moveTo>
                  <a:pt x="8031" y="11441"/>
                </a:moveTo>
                <a:cubicBezTo>
                  <a:pt x="7988" y="11441"/>
                  <a:pt x="7944" y="11457"/>
                  <a:pt x="7911" y="11490"/>
                </a:cubicBezTo>
                <a:cubicBezTo>
                  <a:pt x="7845" y="11555"/>
                  <a:pt x="7845" y="11662"/>
                  <a:pt x="7911" y="11728"/>
                </a:cubicBezTo>
                <a:cubicBezTo>
                  <a:pt x="7977" y="11794"/>
                  <a:pt x="8085" y="11794"/>
                  <a:pt x="8151" y="11728"/>
                </a:cubicBezTo>
                <a:cubicBezTo>
                  <a:pt x="8217" y="11662"/>
                  <a:pt x="8217" y="11555"/>
                  <a:pt x="8151" y="11490"/>
                </a:cubicBezTo>
                <a:cubicBezTo>
                  <a:pt x="8118" y="11457"/>
                  <a:pt x="8075" y="11441"/>
                  <a:pt x="8031" y="11441"/>
                </a:cubicBezTo>
                <a:close/>
                <a:moveTo>
                  <a:pt x="8818" y="11441"/>
                </a:moveTo>
                <a:cubicBezTo>
                  <a:pt x="8774" y="11441"/>
                  <a:pt x="8730" y="11457"/>
                  <a:pt x="8697" y="11490"/>
                </a:cubicBezTo>
                <a:cubicBezTo>
                  <a:pt x="8631" y="11555"/>
                  <a:pt x="8631" y="11662"/>
                  <a:pt x="8697" y="11728"/>
                </a:cubicBezTo>
                <a:cubicBezTo>
                  <a:pt x="8764" y="11794"/>
                  <a:pt x="8871" y="11794"/>
                  <a:pt x="8937" y="11728"/>
                </a:cubicBezTo>
                <a:cubicBezTo>
                  <a:pt x="9004" y="11662"/>
                  <a:pt x="9004" y="11555"/>
                  <a:pt x="8937" y="11490"/>
                </a:cubicBezTo>
                <a:cubicBezTo>
                  <a:pt x="8904" y="11457"/>
                  <a:pt x="8861" y="11441"/>
                  <a:pt x="8818" y="11441"/>
                </a:cubicBezTo>
                <a:close/>
                <a:moveTo>
                  <a:pt x="9603" y="11441"/>
                </a:moveTo>
                <a:cubicBezTo>
                  <a:pt x="9560" y="11441"/>
                  <a:pt x="9517" y="11457"/>
                  <a:pt x="9483" y="11490"/>
                </a:cubicBezTo>
                <a:cubicBezTo>
                  <a:pt x="9417" y="11555"/>
                  <a:pt x="9417" y="11662"/>
                  <a:pt x="9483" y="11728"/>
                </a:cubicBezTo>
                <a:cubicBezTo>
                  <a:pt x="9550" y="11794"/>
                  <a:pt x="9657" y="11794"/>
                  <a:pt x="9724" y="11728"/>
                </a:cubicBezTo>
                <a:cubicBezTo>
                  <a:pt x="9790" y="11662"/>
                  <a:pt x="9790" y="11555"/>
                  <a:pt x="9724" y="11490"/>
                </a:cubicBezTo>
                <a:cubicBezTo>
                  <a:pt x="9690" y="11457"/>
                  <a:pt x="9647" y="11441"/>
                  <a:pt x="9603" y="11441"/>
                </a:cubicBezTo>
                <a:close/>
                <a:moveTo>
                  <a:pt x="10390" y="11441"/>
                </a:moveTo>
                <a:cubicBezTo>
                  <a:pt x="10346" y="11441"/>
                  <a:pt x="10303" y="11457"/>
                  <a:pt x="10270" y="11490"/>
                </a:cubicBezTo>
                <a:cubicBezTo>
                  <a:pt x="10203" y="11555"/>
                  <a:pt x="10203" y="11662"/>
                  <a:pt x="10270" y="11728"/>
                </a:cubicBezTo>
                <a:cubicBezTo>
                  <a:pt x="10336" y="11794"/>
                  <a:pt x="10444" y="11794"/>
                  <a:pt x="10510" y="11728"/>
                </a:cubicBezTo>
                <a:cubicBezTo>
                  <a:pt x="10576" y="11662"/>
                  <a:pt x="10576" y="11555"/>
                  <a:pt x="10510" y="11490"/>
                </a:cubicBezTo>
                <a:cubicBezTo>
                  <a:pt x="10477" y="11457"/>
                  <a:pt x="10433" y="11441"/>
                  <a:pt x="10390" y="11441"/>
                </a:cubicBezTo>
                <a:close/>
                <a:moveTo>
                  <a:pt x="11176" y="11441"/>
                </a:moveTo>
                <a:cubicBezTo>
                  <a:pt x="11132" y="11441"/>
                  <a:pt x="11089" y="11457"/>
                  <a:pt x="11055" y="11490"/>
                </a:cubicBezTo>
                <a:cubicBezTo>
                  <a:pt x="10989" y="11555"/>
                  <a:pt x="10989" y="11662"/>
                  <a:pt x="11055" y="11728"/>
                </a:cubicBezTo>
                <a:cubicBezTo>
                  <a:pt x="11122" y="11794"/>
                  <a:pt x="11230" y="11794"/>
                  <a:pt x="11296" y="11728"/>
                </a:cubicBezTo>
                <a:cubicBezTo>
                  <a:pt x="11363" y="11662"/>
                  <a:pt x="11363" y="11555"/>
                  <a:pt x="11296" y="11490"/>
                </a:cubicBezTo>
                <a:cubicBezTo>
                  <a:pt x="11263" y="11457"/>
                  <a:pt x="11219" y="11441"/>
                  <a:pt x="11176" y="11441"/>
                </a:cubicBezTo>
                <a:close/>
                <a:moveTo>
                  <a:pt x="11962" y="11441"/>
                </a:moveTo>
                <a:cubicBezTo>
                  <a:pt x="11919" y="11441"/>
                  <a:pt x="11875" y="11457"/>
                  <a:pt x="11842" y="11490"/>
                </a:cubicBezTo>
                <a:cubicBezTo>
                  <a:pt x="11775" y="11555"/>
                  <a:pt x="11775" y="11662"/>
                  <a:pt x="11842" y="11728"/>
                </a:cubicBezTo>
                <a:cubicBezTo>
                  <a:pt x="11908" y="11794"/>
                  <a:pt x="12016" y="11794"/>
                  <a:pt x="12083" y="11728"/>
                </a:cubicBezTo>
                <a:cubicBezTo>
                  <a:pt x="12149" y="11662"/>
                  <a:pt x="12149" y="11555"/>
                  <a:pt x="12083" y="11490"/>
                </a:cubicBezTo>
                <a:cubicBezTo>
                  <a:pt x="12049" y="11457"/>
                  <a:pt x="12006" y="11441"/>
                  <a:pt x="11962" y="11441"/>
                </a:cubicBezTo>
                <a:close/>
                <a:moveTo>
                  <a:pt x="12748" y="11441"/>
                </a:moveTo>
                <a:cubicBezTo>
                  <a:pt x="12705" y="11441"/>
                  <a:pt x="12661" y="11457"/>
                  <a:pt x="12628" y="11490"/>
                </a:cubicBezTo>
                <a:cubicBezTo>
                  <a:pt x="12562" y="11555"/>
                  <a:pt x="12562" y="11662"/>
                  <a:pt x="12628" y="11728"/>
                </a:cubicBezTo>
                <a:cubicBezTo>
                  <a:pt x="12694" y="11794"/>
                  <a:pt x="12802" y="11794"/>
                  <a:pt x="12868" y="11728"/>
                </a:cubicBezTo>
                <a:cubicBezTo>
                  <a:pt x="12935" y="11662"/>
                  <a:pt x="12935" y="11555"/>
                  <a:pt x="12868" y="11490"/>
                </a:cubicBezTo>
                <a:cubicBezTo>
                  <a:pt x="12835" y="11457"/>
                  <a:pt x="12792" y="11441"/>
                  <a:pt x="12748" y="11441"/>
                </a:cubicBezTo>
                <a:close/>
                <a:moveTo>
                  <a:pt x="13535" y="11441"/>
                </a:moveTo>
                <a:cubicBezTo>
                  <a:pt x="13491" y="11441"/>
                  <a:pt x="13447" y="11457"/>
                  <a:pt x="13414" y="11490"/>
                </a:cubicBezTo>
                <a:cubicBezTo>
                  <a:pt x="13348" y="11555"/>
                  <a:pt x="13348" y="11662"/>
                  <a:pt x="13414" y="11728"/>
                </a:cubicBezTo>
                <a:cubicBezTo>
                  <a:pt x="13481" y="11794"/>
                  <a:pt x="13588" y="11794"/>
                  <a:pt x="13654" y="11728"/>
                </a:cubicBezTo>
                <a:cubicBezTo>
                  <a:pt x="13721" y="11662"/>
                  <a:pt x="13721" y="11555"/>
                  <a:pt x="13654" y="11490"/>
                </a:cubicBezTo>
                <a:cubicBezTo>
                  <a:pt x="13621" y="11457"/>
                  <a:pt x="13578" y="11441"/>
                  <a:pt x="13535" y="11441"/>
                </a:cubicBezTo>
                <a:close/>
                <a:moveTo>
                  <a:pt x="14320" y="11441"/>
                </a:moveTo>
                <a:cubicBezTo>
                  <a:pt x="14277" y="11441"/>
                  <a:pt x="14234" y="11457"/>
                  <a:pt x="14201" y="11490"/>
                </a:cubicBezTo>
                <a:cubicBezTo>
                  <a:pt x="14134" y="11555"/>
                  <a:pt x="14134" y="11662"/>
                  <a:pt x="14201" y="11728"/>
                </a:cubicBezTo>
                <a:cubicBezTo>
                  <a:pt x="14267" y="11794"/>
                  <a:pt x="14374" y="11794"/>
                  <a:pt x="14441" y="11728"/>
                </a:cubicBezTo>
                <a:cubicBezTo>
                  <a:pt x="14507" y="11662"/>
                  <a:pt x="14507" y="11555"/>
                  <a:pt x="14441" y="11490"/>
                </a:cubicBezTo>
                <a:cubicBezTo>
                  <a:pt x="14408" y="11457"/>
                  <a:pt x="14364" y="11441"/>
                  <a:pt x="14320" y="11441"/>
                </a:cubicBezTo>
                <a:close/>
                <a:moveTo>
                  <a:pt x="15107" y="11441"/>
                </a:moveTo>
                <a:cubicBezTo>
                  <a:pt x="15063" y="11441"/>
                  <a:pt x="15019" y="11457"/>
                  <a:pt x="14986" y="11490"/>
                </a:cubicBezTo>
                <a:cubicBezTo>
                  <a:pt x="14920" y="11555"/>
                  <a:pt x="14920" y="11662"/>
                  <a:pt x="14986" y="11728"/>
                </a:cubicBezTo>
                <a:cubicBezTo>
                  <a:pt x="15053" y="11794"/>
                  <a:pt x="15161" y="11794"/>
                  <a:pt x="15227" y="11728"/>
                </a:cubicBezTo>
                <a:cubicBezTo>
                  <a:pt x="15293" y="11662"/>
                  <a:pt x="15293" y="11555"/>
                  <a:pt x="15227" y="11490"/>
                </a:cubicBezTo>
                <a:cubicBezTo>
                  <a:pt x="15194" y="11457"/>
                  <a:pt x="15150" y="11441"/>
                  <a:pt x="15107" y="11441"/>
                </a:cubicBezTo>
                <a:close/>
                <a:moveTo>
                  <a:pt x="15893" y="11441"/>
                </a:moveTo>
                <a:cubicBezTo>
                  <a:pt x="15849" y="11441"/>
                  <a:pt x="15806" y="11457"/>
                  <a:pt x="15772" y="11490"/>
                </a:cubicBezTo>
                <a:cubicBezTo>
                  <a:pt x="15706" y="11555"/>
                  <a:pt x="15706" y="11662"/>
                  <a:pt x="15772" y="11728"/>
                </a:cubicBezTo>
                <a:cubicBezTo>
                  <a:pt x="15839" y="11794"/>
                  <a:pt x="15947" y="11794"/>
                  <a:pt x="16013" y="11728"/>
                </a:cubicBezTo>
                <a:cubicBezTo>
                  <a:pt x="16080" y="11662"/>
                  <a:pt x="16080" y="11555"/>
                  <a:pt x="16013" y="11490"/>
                </a:cubicBezTo>
                <a:cubicBezTo>
                  <a:pt x="15980" y="11457"/>
                  <a:pt x="15936" y="11441"/>
                  <a:pt x="15893" y="11441"/>
                </a:cubicBezTo>
                <a:close/>
                <a:moveTo>
                  <a:pt x="16679" y="11441"/>
                </a:moveTo>
                <a:cubicBezTo>
                  <a:pt x="16636" y="11441"/>
                  <a:pt x="16592" y="11457"/>
                  <a:pt x="16559" y="11490"/>
                </a:cubicBezTo>
                <a:cubicBezTo>
                  <a:pt x="16492" y="11555"/>
                  <a:pt x="16492" y="11662"/>
                  <a:pt x="16559" y="11728"/>
                </a:cubicBezTo>
                <a:cubicBezTo>
                  <a:pt x="16625" y="11794"/>
                  <a:pt x="16733" y="11794"/>
                  <a:pt x="16800" y="11728"/>
                </a:cubicBezTo>
                <a:cubicBezTo>
                  <a:pt x="16866" y="11662"/>
                  <a:pt x="16866" y="11555"/>
                  <a:pt x="16800" y="11490"/>
                </a:cubicBezTo>
                <a:cubicBezTo>
                  <a:pt x="16766" y="11457"/>
                  <a:pt x="16723" y="11441"/>
                  <a:pt x="16679" y="11441"/>
                </a:cubicBezTo>
                <a:close/>
                <a:moveTo>
                  <a:pt x="17465" y="11441"/>
                </a:moveTo>
                <a:cubicBezTo>
                  <a:pt x="17422" y="11441"/>
                  <a:pt x="17378" y="11457"/>
                  <a:pt x="17345" y="11490"/>
                </a:cubicBezTo>
                <a:cubicBezTo>
                  <a:pt x="17279" y="11555"/>
                  <a:pt x="17279" y="11662"/>
                  <a:pt x="17345" y="11728"/>
                </a:cubicBezTo>
                <a:cubicBezTo>
                  <a:pt x="17411" y="11794"/>
                  <a:pt x="17519" y="11794"/>
                  <a:pt x="17585" y="11728"/>
                </a:cubicBezTo>
                <a:cubicBezTo>
                  <a:pt x="17652" y="11662"/>
                  <a:pt x="17652" y="11555"/>
                  <a:pt x="17585" y="11490"/>
                </a:cubicBezTo>
                <a:cubicBezTo>
                  <a:pt x="17552" y="11457"/>
                  <a:pt x="17509" y="11441"/>
                  <a:pt x="17465" y="11441"/>
                </a:cubicBezTo>
                <a:close/>
                <a:moveTo>
                  <a:pt x="18252" y="11441"/>
                </a:moveTo>
                <a:cubicBezTo>
                  <a:pt x="18208" y="11441"/>
                  <a:pt x="18165" y="11457"/>
                  <a:pt x="18131" y="11490"/>
                </a:cubicBezTo>
                <a:cubicBezTo>
                  <a:pt x="18065" y="11555"/>
                  <a:pt x="18065" y="11662"/>
                  <a:pt x="18131" y="11728"/>
                </a:cubicBezTo>
                <a:cubicBezTo>
                  <a:pt x="18198" y="11794"/>
                  <a:pt x="18305" y="11794"/>
                  <a:pt x="18371" y="11728"/>
                </a:cubicBezTo>
                <a:cubicBezTo>
                  <a:pt x="18438" y="11662"/>
                  <a:pt x="18438" y="11555"/>
                  <a:pt x="18371" y="11490"/>
                </a:cubicBezTo>
                <a:cubicBezTo>
                  <a:pt x="18338" y="11457"/>
                  <a:pt x="18295" y="11441"/>
                  <a:pt x="18252" y="11441"/>
                </a:cubicBezTo>
                <a:close/>
                <a:moveTo>
                  <a:pt x="19037" y="11441"/>
                </a:moveTo>
                <a:cubicBezTo>
                  <a:pt x="18994" y="11441"/>
                  <a:pt x="18951" y="11457"/>
                  <a:pt x="18918" y="11490"/>
                </a:cubicBezTo>
                <a:cubicBezTo>
                  <a:pt x="18851" y="11555"/>
                  <a:pt x="18851" y="11662"/>
                  <a:pt x="18918" y="11728"/>
                </a:cubicBezTo>
                <a:cubicBezTo>
                  <a:pt x="18984" y="11794"/>
                  <a:pt x="19091" y="11794"/>
                  <a:pt x="19158" y="11728"/>
                </a:cubicBezTo>
                <a:cubicBezTo>
                  <a:pt x="19224" y="11662"/>
                  <a:pt x="19224" y="11555"/>
                  <a:pt x="19158" y="11490"/>
                </a:cubicBezTo>
                <a:cubicBezTo>
                  <a:pt x="19125" y="11457"/>
                  <a:pt x="19081" y="11441"/>
                  <a:pt x="19037" y="11441"/>
                </a:cubicBezTo>
                <a:close/>
                <a:moveTo>
                  <a:pt x="19824" y="11441"/>
                </a:moveTo>
                <a:cubicBezTo>
                  <a:pt x="19780" y="11441"/>
                  <a:pt x="19736" y="11457"/>
                  <a:pt x="19703" y="11490"/>
                </a:cubicBezTo>
                <a:cubicBezTo>
                  <a:pt x="19637" y="11555"/>
                  <a:pt x="19637" y="11662"/>
                  <a:pt x="19703" y="11728"/>
                </a:cubicBezTo>
                <a:cubicBezTo>
                  <a:pt x="19770" y="11794"/>
                  <a:pt x="19878" y="11794"/>
                  <a:pt x="19944" y="11728"/>
                </a:cubicBezTo>
                <a:cubicBezTo>
                  <a:pt x="20010" y="11662"/>
                  <a:pt x="20010" y="11555"/>
                  <a:pt x="19944" y="11490"/>
                </a:cubicBezTo>
                <a:cubicBezTo>
                  <a:pt x="19911" y="11457"/>
                  <a:pt x="19867" y="11441"/>
                  <a:pt x="19824" y="11441"/>
                </a:cubicBezTo>
                <a:close/>
                <a:moveTo>
                  <a:pt x="20610" y="11441"/>
                </a:moveTo>
                <a:cubicBezTo>
                  <a:pt x="20566" y="11441"/>
                  <a:pt x="20523" y="11457"/>
                  <a:pt x="20490" y="11490"/>
                </a:cubicBezTo>
                <a:cubicBezTo>
                  <a:pt x="20423" y="11555"/>
                  <a:pt x="20423" y="11662"/>
                  <a:pt x="20490" y="11728"/>
                </a:cubicBezTo>
                <a:cubicBezTo>
                  <a:pt x="20556" y="11794"/>
                  <a:pt x="20664" y="11794"/>
                  <a:pt x="20730" y="11728"/>
                </a:cubicBezTo>
                <a:cubicBezTo>
                  <a:pt x="20797" y="11662"/>
                  <a:pt x="20797" y="11555"/>
                  <a:pt x="20730" y="11490"/>
                </a:cubicBezTo>
                <a:cubicBezTo>
                  <a:pt x="20697" y="11457"/>
                  <a:pt x="20653" y="11441"/>
                  <a:pt x="20610" y="11441"/>
                </a:cubicBezTo>
                <a:close/>
                <a:moveTo>
                  <a:pt x="21396" y="11441"/>
                </a:moveTo>
                <a:cubicBezTo>
                  <a:pt x="21353" y="11441"/>
                  <a:pt x="21309" y="11457"/>
                  <a:pt x="21276" y="11490"/>
                </a:cubicBezTo>
                <a:cubicBezTo>
                  <a:pt x="21209" y="11555"/>
                  <a:pt x="21209" y="11662"/>
                  <a:pt x="21276" y="11728"/>
                </a:cubicBezTo>
                <a:cubicBezTo>
                  <a:pt x="21342" y="11794"/>
                  <a:pt x="21450" y="11794"/>
                  <a:pt x="21517" y="11728"/>
                </a:cubicBezTo>
                <a:cubicBezTo>
                  <a:pt x="21583" y="11662"/>
                  <a:pt x="21583" y="11555"/>
                  <a:pt x="21517" y="11490"/>
                </a:cubicBezTo>
                <a:cubicBezTo>
                  <a:pt x="21483" y="11457"/>
                  <a:pt x="21440" y="11441"/>
                  <a:pt x="21396" y="11441"/>
                </a:cubicBezTo>
                <a:close/>
                <a:moveTo>
                  <a:pt x="169" y="12258"/>
                </a:moveTo>
                <a:cubicBezTo>
                  <a:pt x="126" y="12258"/>
                  <a:pt x="83" y="12275"/>
                  <a:pt x="49" y="12307"/>
                </a:cubicBezTo>
                <a:cubicBezTo>
                  <a:pt x="-17" y="12373"/>
                  <a:pt x="-17" y="12479"/>
                  <a:pt x="49" y="12545"/>
                </a:cubicBezTo>
                <a:cubicBezTo>
                  <a:pt x="116" y="12611"/>
                  <a:pt x="223" y="12611"/>
                  <a:pt x="290" y="12545"/>
                </a:cubicBezTo>
                <a:cubicBezTo>
                  <a:pt x="356" y="12479"/>
                  <a:pt x="356" y="12373"/>
                  <a:pt x="290" y="12307"/>
                </a:cubicBezTo>
                <a:cubicBezTo>
                  <a:pt x="256" y="12275"/>
                  <a:pt x="213" y="12258"/>
                  <a:pt x="169" y="12258"/>
                </a:cubicBezTo>
                <a:close/>
                <a:moveTo>
                  <a:pt x="955" y="12258"/>
                </a:moveTo>
                <a:cubicBezTo>
                  <a:pt x="912" y="12258"/>
                  <a:pt x="869" y="12275"/>
                  <a:pt x="836" y="12307"/>
                </a:cubicBezTo>
                <a:cubicBezTo>
                  <a:pt x="769" y="12373"/>
                  <a:pt x="769" y="12479"/>
                  <a:pt x="836" y="12545"/>
                </a:cubicBezTo>
                <a:cubicBezTo>
                  <a:pt x="902" y="12611"/>
                  <a:pt x="1009" y="12611"/>
                  <a:pt x="1076" y="12545"/>
                </a:cubicBezTo>
                <a:cubicBezTo>
                  <a:pt x="1142" y="12479"/>
                  <a:pt x="1142" y="12373"/>
                  <a:pt x="1076" y="12307"/>
                </a:cubicBezTo>
                <a:cubicBezTo>
                  <a:pt x="1043" y="12275"/>
                  <a:pt x="999" y="12258"/>
                  <a:pt x="955" y="12258"/>
                </a:cubicBezTo>
                <a:close/>
                <a:moveTo>
                  <a:pt x="1742" y="12258"/>
                </a:moveTo>
                <a:cubicBezTo>
                  <a:pt x="1698" y="12258"/>
                  <a:pt x="1654" y="12275"/>
                  <a:pt x="1621" y="12307"/>
                </a:cubicBezTo>
                <a:cubicBezTo>
                  <a:pt x="1555" y="12373"/>
                  <a:pt x="1555" y="12479"/>
                  <a:pt x="1621" y="12545"/>
                </a:cubicBezTo>
                <a:cubicBezTo>
                  <a:pt x="1688" y="12611"/>
                  <a:pt x="1796" y="12611"/>
                  <a:pt x="1862" y="12545"/>
                </a:cubicBezTo>
                <a:cubicBezTo>
                  <a:pt x="1928" y="12479"/>
                  <a:pt x="1928" y="12373"/>
                  <a:pt x="1862" y="12307"/>
                </a:cubicBezTo>
                <a:cubicBezTo>
                  <a:pt x="1829" y="12275"/>
                  <a:pt x="1785" y="12258"/>
                  <a:pt x="1742" y="12258"/>
                </a:cubicBezTo>
                <a:close/>
                <a:moveTo>
                  <a:pt x="2528" y="12258"/>
                </a:moveTo>
                <a:cubicBezTo>
                  <a:pt x="2484" y="12258"/>
                  <a:pt x="2441" y="12275"/>
                  <a:pt x="2408" y="12307"/>
                </a:cubicBezTo>
                <a:cubicBezTo>
                  <a:pt x="2341" y="12373"/>
                  <a:pt x="2341" y="12479"/>
                  <a:pt x="2408" y="12545"/>
                </a:cubicBezTo>
                <a:cubicBezTo>
                  <a:pt x="2474" y="12611"/>
                  <a:pt x="2582" y="12611"/>
                  <a:pt x="2648" y="12545"/>
                </a:cubicBezTo>
                <a:cubicBezTo>
                  <a:pt x="2715" y="12479"/>
                  <a:pt x="2715" y="12373"/>
                  <a:pt x="2648" y="12307"/>
                </a:cubicBezTo>
                <a:cubicBezTo>
                  <a:pt x="2615" y="12275"/>
                  <a:pt x="2571" y="12258"/>
                  <a:pt x="2528" y="12258"/>
                </a:cubicBezTo>
                <a:close/>
                <a:moveTo>
                  <a:pt x="3314" y="12258"/>
                </a:moveTo>
                <a:cubicBezTo>
                  <a:pt x="3271" y="12258"/>
                  <a:pt x="3227" y="12275"/>
                  <a:pt x="3194" y="12307"/>
                </a:cubicBezTo>
                <a:cubicBezTo>
                  <a:pt x="3127" y="12373"/>
                  <a:pt x="3127" y="12479"/>
                  <a:pt x="3194" y="12545"/>
                </a:cubicBezTo>
                <a:cubicBezTo>
                  <a:pt x="3260" y="12611"/>
                  <a:pt x="3368" y="12611"/>
                  <a:pt x="3434" y="12545"/>
                </a:cubicBezTo>
                <a:cubicBezTo>
                  <a:pt x="3500" y="12479"/>
                  <a:pt x="3500" y="12373"/>
                  <a:pt x="3434" y="12307"/>
                </a:cubicBezTo>
                <a:cubicBezTo>
                  <a:pt x="3401" y="12275"/>
                  <a:pt x="3358" y="12258"/>
                  <a:pt x="3314" y="12258"/>
                </a:cubicBezTo>
                <a:close/>
                <a:moveTo>
                  <a:pt x="4101" y="12258"/>
                </a:moveTo>
                <a:cubicBezTo>
                  <a:pt x="4057" y="12258"/>
                  <a:pt x="4013" y="12275"/>
                  <a:pt x="3980" y="12307"/>
                </a:cubicBezTo>
                <a:cubicBezTo>
                  <a:pt x="3914" y="12373"/>
                  <a:pt x="3914" y="12479"/>
                  <a:pt x="3980" y="12545"/>
                </a:cubicBezTo>
                <a:cubicBezTo>
                  <a:pt x="4047" y="12611"/>
                  <a:pt x="4154" y="12611"/>
                  <a:pt x="4220" y="12545"/>
                </a:cubicBezTo>
                <a:cubicBezTo>
                  <a:pt x="4287" y="12479"/>
                  <a:pt x="4287" y="12373"/>
                  <a:pt x="4220" y="12307"/>
                </a:cubicBezTo>
                <a:cubicBezTo>
                  <a:pt x="4187" y="12275"/>
                  <a:pt x="4144" y="12258"/>
                  <a:pt x="4101" y="12258"/>
                </a:cubicBezTo>
                <a:close/>
                <a:moveTo>
                  <a:pt x="4886" y="12258"/>
                </a:moveTo>
                <a:cubicBezTo>
                  <a:pt x="4843" y="12258"/>
                  <a:pt x="4800" y="12275"/>
                  <a:pt x="4766" y="12307"/>
                </a:cubicBezTo>
                <a:cubicBezTo>
                  <a:pt x="4700" y="12373"/>
                  <a:pt x="4700" y="12479"/>
                  <a:pt x="4766" y="12545"/>
                </a:cubicBezTo>
                <a:cubicBezTo>
                  <a:pt x="4833" y="12611"/>
                  <a:pt x="4940" y="12611"/>
                  <a:pt x="5007" y="12545"/>
                </a:cubicBezTo>
                <a:cubicBezTo>
                  <a:pt x="5073" y="12479"/>
                  <a:pt x="5073" y="12373"/>
                  <a:pt x="5007" y="12307"/>
                </a:cubicBezTo>
                <a:cubicBezTo>
                  <a:pt x="4973" y="12275"/>
                  <a:pt x="4930" y="12258"/>
                  <a:pt x="4886" y="12258"/>
                </a:cubicBezTo>
                <a:close/>
                <a:moveTo>
                  <a:pt x="5672" y="12258"/>
                </a:moveTo>
                <a:cubicBezTo>
                  <a:pt x="5629" y="12258"/>
                  <a:pt x="5586" y="12275"/>
                  <a:pt x="5553" y="12307"/>
                </a:cubicBezTo>
                <a:cubicBezTo>
                  <a:pt x="5486" y="12373"/>
                  <a:pt x="5486" y="12479"/>
                  <a:pt x="5553" y="12545"/>
                </a:cubicBezTo>
                <a:cubicBezTo>
                  <a:pt x="5619" y="12611"/>
                  <a:pt x="5726" y="12611"/>
                  <a:pt x="5793" y="12545"/>
                </a:cubicBezTo>
                <a:cubicBezTo>
                  <a:pt x="5859" y="12479"/>
                  <a:pt x="5859" y="12373"/>
                  <a:pt x="5793" y="12307"/>
                </a:cubicBezTo>
                <a:cubicBezTo>
                  <a:pt x="5760" y="12275"/>
                  <a:pt x="5716" y="12258"/>
                  <a:pt x="5672" y="12258"/>
                </a:cubicBezTo>
                <a:close/>
                <a:moveTo>
                  <a:pt x="6459" y="12258"/>
                </a:moveTo>
                <a:cubicBezTo>
                  <a:pt x="6415" y="12258"/>
                  <a:pt x="6372" y="12275"/>
                  <a:pt x="6338" y="12307"/>
                </a:cubicBezTo>
                <a:cubicBezTo>
                  <a:pt x="6272" y="12373"/>
                  <a:pt x="6272" y="12479"/>
                  <a:pt x="6338" y="12545"/>
                </a:cubicBezTo>
                <a:cubicBezTo>
                  <a:pt x="6405" y="12611"/>
                  <a:pt x="6513" y="12611"/>
                  <a:pt x="6579" y="12545"/>
                </a:cubicBezTo>
                <a:cubicBezTo>
                  <a:pt x="6646" y="12479"/>
                  <a:pt x="6646" y="12373"/>
                  <a:pt x="6579" y="12307"/>
                </a:cubicBezTo>
                <a:cubicBezTo>
                  <a:pt x="6546" y="12275"/>
                  <a:pt x="6502" y="12258"/>
                  <a:pt x="6459" y="12258"/>
                </a:cubicBezTo>
                <a:close/>
                <a:moveTo>
                  <a:pt x="7245" y="12258"/>
                </a:moveTo>
                <a:cubicBezTo>
                  <a:pt x="7202" y="12258"/>
                  <a:pt x="7158" y="12275"/>
                  <a:pt x="7125" y="12307"/>
                </a:cubicBezTo>
                <a:cubicBezTo>
                  <a:pt x="7058" y="12373"/>
                  <a:pt x="7058" y="12479"/>
                  <a:pt x="7125" y="12545"/>
                </a:cubicBezTo>
                <a:cubicBezTo>
                  <a:pt x="7191" y="12611"/>
                  <a:pt x="7299" y="12611"/>
                  <a:pt x="7365" y="12545"/>
                </a:cubicBezTo>
                <a:cubicBezTo>
                  <a:pt x="7432" y="12479"/>
                  <a:pt x="7432" y="12373"/>
                  <a:pt x="7365" y="12307"/>
                </a:cubicBezTo>
                <a:cubicBezTo>
                  <a:pt x="7332" y="12275"/>
                  <a:pt x="7289" y="12258"/>
                  <a:pt x="7245" y="12258"/>
                </a:cubicBezTo>
                <a:close/>
                <a:moveTo>
                  <a:pt x="8031" y="12258"/>
                </a:moveTo>
                <a:cubicBezTo>
                  <a:pt x="7988" y="12258"/>
                  <a:pt x="7944" y="12275"/>
                  <a:pt x="7911" y="12307"/>
                </a:cubicBezTo>
                <a:cubicBezTo>
                  <a:pt x="7845" y="12373"/>
                  <a:pt x="7845" y="12479"/>
                  <a:pt x="7911" y="12545"/>
                </a:cubicBezTo>
                <a:cubicBezTo>
                  <a:pt x="7977" y="12611"/>
                  <a:pt x="8085" y="12611"/>
                  <a:pt x="8151" y="12545"/>
                </a:cubicBezTo>
                <a:cubicBezTo>
                  <a:pt x="8217" y="12479"/>
                  <a:pt x="8217" y="12373"/>
                  <a:pt x="8151" y="12307"/>
                </a:cubicBezTo>
                <a:cubicBezTo>
                  <a:pt x="8118" y="12275"/>
                  <a:pt x="8075" y="12258"/>
                  <a:pt x="8031" y="12258"/>
                </a:cubicBezTo>
                <a:close/>
                <a:moveTo>
                  <a:pt x="8818" y="12258"/>
                </a:moveTo>
                <a:cubicBezTo>
                  <a:pt x="8774" y="12258"/>
                  <a:pt x="8730" y="12275"/>
                  <a:pt x="8697" y="12307"/>
                </a:cubicBezTo>
                <a:cubicBezTo>
                  <a:pt x="8631" y="12373"/>
                  <a:pt x="8631" y="12479"/>
                  <a:pt x="8697" y="12545"/>
                </a:cubicBezTo>
                <a:cubicBezTo>
                  <a:pt x="8764" y="12611"/>
                  <a:pt x="8871" y="12611"/>
                  <a:pt x="8937" y="12545"/>
                </a:cubicBezTo>
                <a:cubicBezTo>
                  <a:pt x="9004" y="12479"/>
                  <a:pt x="9004" y="12373"/>
                  <a:pt x="8937" y="12307"/>
                </a:cubicBezTo>
                <a:cubicBezTo>
                  <a:pt x="8904" y="12275"/>
                  <a:pt x="8861" y="12258"/>
                  <a:pt x="8818" y="12258"/>
                </a:cubicBezTo>
                <a:close/>
                <a:moveTo>
                  <a:pt x="9603" y="12258"/>
                </a:moveTo>
                <a:cubicBezTo>
                  <a:pt x="9560" y="12258"/>
                  <a:pt x="9517" y="12275"/>
                  <a:pt x="9483" y="12307"/>
                </a:cubicBezTo>
                <a:cubicBezTo>
                  <a:pt x="9417" y="12373"/>
                  <a:pt x="9417" y="12479"/>
                  <a:pt x="9483" y="12545"/>
                </a:cubicBezTo>
                <a:cubicBezTo>
                  <a:pt x="9550" y="12611"/>
                  <a:pt x="9657" y="12611"/>
                  <a:pt x="9724" y="12545"/>
                </a:cubicBezTo>
                <a:cubicBezTo>
                  <a:pt x="9790" y="12479"/>
                  <a:pt x="9790" y="12373"/>
                  <a:pt x="9724" y="12307"/>
                </a:cubicBezTo>
                <a:cubicBezTo>
                  <a:pt x="9690" y="12275"/>
                  <a:pt x="9647" y="12258"/>
                  <a:pt x="9603" y="12258"/>
                </a:cubicBezTo>
                <a:close/>
                <a:moveTo>
                  <a:pt x="10390" y="12258"/>
                </a:moveTo>
                <a:cubicBezTo>
                  <a:pt x="10346" y="12258"/>
                  <a:pt x="10303" y="12275"/>
                  <a:pt x="10270" y="12307"/>
                </a:cubicBezTo>
                <a:cubicBezTo>
                  <a:pt x="10203" y="12373"/>
                  <a:pt x="10203" y="12479"/>
                  <a:pt x="10270" y="12545"/>
                </a:cubicBezTo>
                <a:cubicBezTo>
                  <a:pt x="10336" y="12611"/>
                  <a:pt x="10444" y="12611"/>
                  <a:pt x="10510" y="12545"/>
                </a:cubicBezTo>
                <a:cubicBezTo>
                  <a:pt x="10576" y="12479"/>
                  <a:pt x="10576" y="12373"/>
                  <a:pt x="10510" y="12307"/>
                </a:cubicBezTo>
                <a:cubicBezTo>
                  <a:pt x="10477" y="12275"/>
                  <a:pt x="10433" y="12258"/>
                  <a:pt x="10390" y="12258"/>
                </a:cubicBezTo>
                <a:close/>
                <a:moveTo>
                  <a:pt x="11176" y="12258"/>
                </a:moveTo>
                <a:cubicBezTo>
                  <a:pt x="11132" y="12258"/>
                  <a:pt x="11089" y="12275"/>
                  <a:pt x="11055" y="12307"/>
                </a:cubicBezTo>
                <a:cubicBezTo>
                  <a:pt x="10989" y="12373"/>
                  <a:pt x="10989" y="12479"/>
                  <a:pt x="11055" y="12545"/>
                </a:cubicBezTo>
                <a:cubicBezTo>
                  <a:pt x="11122" y="12611"/>
                  <a:pt x="11230" y="12611"/>
                  <a:pt x="11296" y="12545"/>
                </a:cubicBezTo>
                <a:cubicBezTo>
                  <a:pt x="11363" y="12479"/>
                  <a:pt x="11363" y="12373"/>
                  <a:pt x="11296" y="12307"/>
                </a:cubicBezTo>
                <a:cubicBezTo>
                  <a:pt x="11263" y="12275"/>
                  <a:pt x="11219" y="12258"/>
                  <a:pt x="11176" y="12258"/>
                </a:cubicBezTo>
                <a:close/>
                <a:moveTo>
                  <a:pt x="11962" y="12258"/>
                </a:moveTo>
                <a:cubicBezTo>
                  <a:pt x="11919" y="12258"/>
                  <a:pt x="11875" y="12275"/>
                  <a:pt x="11842" y="12307"/>
                </a:cubicBezTo>
                <a:cubicBezTo>
                  <a:pt x="11775" y="12373"/>
                  <a:pt x="11775" y="12479"/>
                  <a:pt x="11842" y="12545"/>
                </a:cubicBezTo>
                <a:cubicBezTo>
                  <a:pt x="11908" y="12611"/>
                  <a:pt x="12016" y="12611"/>
                  <a:pt x="12083" y="12545"/>
                </a:cubicBezTo>
                <a:cubicBezTo>
                  <a:pt x="12149" y="12479"/>
                  <a:pt x="12149" y="12373"/>
                  <a:pt x="12083" y="12307"/>
                </a:cubicBezTo>
                <a:cubicBezTo>
                  <a:pt x="12049" y="12275"/>
                  <a:pt x="12006" y="12258"/>
                  <a:pt x="11962" y="12258"/>
                </a:cubicBezTo>
                <a:close/>
                <a:moveTo>
                  <a:pt x="12748" y="12258"/>
                </a:moveTo>
                <a:cubicBezTo>
                  <a:pt x="12705" y="12258"/>
                  <a:pt x="12661" y="12275"/>
                  <a:pt x="12628" y="12307"/>
                </a:cubicBezTo>
                <a:cubicBezTo>
                  <a:pt x="12562" y="12373"/>
                  <a:pt x="12562" y="12479"/>
                  <a:pt x="12628" y="12545"/>
                </a:cubicBezTo>
                <a:cubicBezTo>
                  <a:pt x="12694" y="12611"/>
                  <a:pt x="12802" y="12611"/>
                  <a:pt x="12868" y="12545"/>
                </a:cubicBezTo>
                <a:cubicBezTo>
                  <a:pt x="12935" y="12479"/>
                  <a:pt x="12935" y="12373"/>
                  <a:pt x="12868" y="12307"/>
                </a:cubicBezTo>
                <a:cubicBezTo>
                  <a:pt x="12835" y="12275"/>
                  <a:pt x="12792" y="12258"/>
                  <a:pt x="12748" y="12258"/>
                </a:cubicBezTo>
                <a:close/>
                <a:moveTo>
                  <a:pt x="13535" y="12258"/>
                </a:moveTo>
                <a:cubicBezTo>
                  <a:pt x="13491" y="12258"/>
                  <a:pt x="13447" y="12275"/>
                  <a:pt x="13414" y="12307"/>
                </a:cubicBezTo>
                <a:cubicBezTo>
                  <a:pt x="13348" y="12373"/>
                  <a:pt x="13348" y="12479"/>
                  <a:pt x="13414" y="12545"/>
                </a:cubicBezTo>
                <a:cubicBezTo>
                  <a:pt x="13481" y="12611"/>
                  <a:pt x="13588" y="12611"/>
                  <a:pt x="13654" y="12545"/>
                </a:cubicBezTo>
                <a:cubicBezTo>
                  <a:pt x="13721" y="12479"/>
                  <a:pt x="13721" y="12373"/>
                  <a:pt x="13654" y="12307"/>
                </a:cubicBezTo>
                <a:cubicBezTo>
                  <a:pt x="13621" y="12275"/>
                  <a:pt x="13578" y="12258"/>
                  <a:pt x="13535" y="12258"/>
                </a:cubicBezTo>
                <a:close/>
                <a:moveTo>
                  <a:pt x="14320" y="12258"/>
                </a:moveTo>
                <a:cubicBezTo>
                  <a:pt x="14277" y="12258"/>
                  <a:pt x="14234" y="12275"/>
                  <a:pt x="14201" y="12307"/>
                </a:cubicBezTo>
                <a:cubicBezTo>
                  <a:pt x="14134" y="12373"/>
                  <a:pt x="14134" y="12479"/>
                  <a:pt x="14201" y="12545"/>
                </a:cubicBezTo>
                <a:cubicBezTo>
                  <a:pt x="14267" y="12611"/>
                  <a:pt x="14374" y="12611"/>
                  <a:pt x="14441" y="12545"/>
                </a:cubicBezTo>
                <a:cubicBezTo>
                  <a:pt x="14507" y="12479"/>
                  <a:pt x="14507" y="12373"/>
                  <a:pt x="14441" y="12307"/>
                </a:cubicBezTo>
                <a:cubicBezTo>
                  <a:pt x="14408" y="12275"/>
                  <a:pt x="14364" y="12258"/>
                  <a:pt x="14320" y="12258"/>
                </a:cubicBezTo>
                <a:close/>
                <a:moveTo>
                  <a:pt x="15107" y="12258"/>
                </a:moveTo>
                <a:cubicBezTo>
                  <a:pt x="15063" y="12258"/>
                  <a:pt x="15019" y="12275"/>
                  <a:pt x="14986" y="12307"/>
                </a:cubicBezTo>
                <a:cubicBezTo>
                  <a:pt x="14920" y="12373"/>
                  <a:pt x="14920" y="12479"/>
                  <a:pt x="14986" y="12545"/>
                </a:cubicBezTo>
                <a:cubicBezTo>
                  <a:pt x="15053" y="12611"/>
                  <a:pt x="15161" y="12611"/>
                  <a:pt x="15227" y="12545"/>
                </a:cubicBezTo>
                <a:cubicBezTo>
                  <a:pt x="15293" y="12479"/>
                  <a:pt x="15293" y="12373"/>
                  <a:pt x="15227" y="12307"/>
                </a:cubicBezTo>
                <a:cubicBezTo>
                  <a:pt x="15194" y="12275"/>
                  <a:pt x="15150" y="12258"/>
                  <a:pt x="15107" y="12258"/>
                </a:cubicBezTo>
                <a:close/>
                <a:moveTo>
                  <a:pt x="15893" y="12258"/>
                </a:moveTo>
                <a:cubicBezTo>
                  <a:pt x="15849" y="12258"/>
                  <a:pt x="15806" y="12275"/>
                  <a:pt x="15772" y="12307"/>
                </a:cubicBezTo>
                <a:cubicBezTo>
                  <a:pt x="15706" y="12373"/>
                  <a:pt x="15706" y="12479"/>
                  <a:pt x="15772" y="12545"/>
                </a:cubicBezTo>
                <a:cubicBezTo>
                  <a:pt x="15839" y="12611"/>
                  <a:pt x="15947" y="12611"/>
                  <a:pt x="16013" y="12545"/>
                </a:cubicBezTo>
                <a:cubicBezTo>
                  <a:pt x="16080" y="12479"/>
                  <a:pt x="16080" y="12373"/>
                  <a:pt x="16013" y="12307"/>
                </a:cubicBezTo>
                <a:cubicBezTo>
                  <a:pt x="15980" y="12275"/>
                  <a:pt x="15936" y="12258"/>
                  <a:pt x="15893" y="12258"/>
                </a:cubicBezTo>
                <a:close/>
                <a:moveTo>
                  <a:pt x="16679" y="12258"/>
                </a:moveTo>
                <a:cubicBezTo>
                  <a:pt x="16636" y="12258"/>
                  <a:pt x="16592" y="12275"/>
                  <a:pt x="16559" y="12307"/>
                </a:cubicBezTo>
                <a:cubicBezTo>
                  <a:pt x="16492" y="12373"/>
                  <a:pt x="16492" y="12479"/>
                  <a:pt x="16559" y="12545"/>
                </a:cubicBezTo>
                <a:cubicBezTo>
                  <a:pt x="16625" y="12611"/>
                  <a:pt x="16733" y="12611"/>
                  <a:pt x="16800" y="12545"/>
                </a:cubicBezTo>
                <a:cubicBezTo>
                  <a:pt x="16866" y="12479"/>
                  <a:pt x="16866" y="12373"/>
                  <a:pt x="16800" y="12307"/>
                </a:cubicBezTo>
                <a:cubicBezTo>
                  <a:pt x="16766" y="12275"/>
                  <a:pt x="16723" y="12258"/>
                  <a:pt x="16679" y="12258"/>
                </a:cubicBezTo>
                <a:close/>
                <a:moveTo>
                  <a:pt x="17465" y="12258"/>
                </a:moveTo>
                <a:cubicBezTo>
                  <a:pt x="17422" y="12258"/>
                  <a:pt x="17378" y="12275"/>
                  <a:pt x="17345" y="12307"/>
                </a:cubicBezTo>
                <a:cubicBezTo>
                  <a:pt x="17279" y="12373"/>
                  <a:pt x="17279" y="12479"/>
                  <a:pt x="17345" y="12545"/>
                </a:cubicBezTo>
                <a:cubicBezTo>
                  <a:pt x="17411" y="12611"/>
                  <a:pt x="17519" y="12611"/>
                  <a:pt x="17585" y="12545"/>
                </a:cubicBezTo>
                <a:cubicBezTo>
                  <a:pt x="17652" y="12479"/>
                  <a:pt x="17652" y="12373"/>
                  <a:pt x="17585" y="12307"/>
                </a:cubicBezTo>
                <a:cubicBezTo>
                  <a:pt x="17552" y="12275"/>
                  <a:pt x="17509" y="12258"/>
                  <a:pt x="17465" y="12258"/>
                </a:cubicBezTo>
                <a:close/>
                <a:moveTo>
                  <a:pt x="18252" y="12258"/>
                </a:moveTo>
                <a:cubicBezTo>
                  <a:pt x="18208" y="12258"/>
                  <a:pt x="18165" y="12275"/>
                  <a:pt x="18131" y="12307"/>
                </a:cubicBezTo>
                <a:cubicBezTo>
                  <a:pt x="18065" y="12373"/>
                  <a:pt x="18065" y="12479"/>
                  <a:pt x="18131" y="12545"/>
                </a:cubicBezTo>
                <a:cubicBezTo>
                  <a:pt x="18198" y="12611"/>
                  <a:pt x="18305" y="12611"/>
                  <a:pt x="18371" y="12545"/>
                </a:cubicBezTo>
                <a:cubicBezTo>
                  <a:pt x="18438" y="12479"/>
                  <a:pt x="18438" y="12373"/>
                  <a:pt x="18371" y="12307"/>
                </a:cubicBezTo>
                <a:cubicBezTo>
                  <a:pt x="18338" y="12275"/>
                  <a:pt x="18295" y="12258"/>
                  <a:pt x="18252" y="12258"/>
                </a:cubicBezTo>
                <a:close/>
                <a:moveTo>
                  <a:pt x="19037" y="12258"/>
                </a:moveTo>
                <a:cubicBezTo>
                  <a:pt x="18994" y="12258"/>
                  <a:pt x="18951" y="12275"/>
                  <a:pt x="18918" y="12307"/>
                </a:cubicBezTo>
                <a:cubicBezTo>
                  <a:pt x="18851" y="12373"/>
                  <a:pt x="18851" y="12479"/>
                  <a:pt x="18918" y="12545"/>
                </a:cubicBezTo>
                <a:cubicBezTo>
                  <a:pt x="18984" y="12611"/>
                  <a:pt x="19091" y="12611"/>
                  <a:pt x="19158" y="12545"/>
                </a:cubicBezTo>
                <a:cubicBezTo>
                  <a:pt x="19224" y="12479"/>
                  <a:pt x="19224" y="12373"/>
                  <a:pt x="19158" y="12307"/>
                </a:cubicBezTo>
                <a:cubicBezTo>
                  <a:pt x="19125" y="12275"/>
                  <a:pt x="19081" y="12258"/>
                  <a:pt x="19037" y="12258"/>
                </a:cubicBezTo>
                <a:close/>
                <a:moveTo>
                  <a:pt x="19824" y="12258"/>
                </a:moveTo>
                <a:cubicBezTo>
                  <a:pt x="19780" y="12258"/>
                  <a:pt x="19736" y="12275"/>
                  <a:pt x="19703" y="12307"/>
                </a:cubicBezTo>
                <a:cubicBezTo>
                  <a:pt x="19637" y="12373"/>
                  <a:pt x="19637" y="12479"/>
                  <a:pt x="19703" y="12545"/>
                </a:cubicBezTo>
                <a:cubicBezTo>
                  <a:pt x="19770" y="12611"/>
                  <a:pt x="19878" y="12611"/>
                  <a:pt x="19944" y="12545"/>
                </a:cubicBezTo>
                <a:cubicBezTo>
                  <a:pt x="20010" y="12479"/>
                  <a:pt x="20010" y="12373"/>
                  <a:pt x="19944" y="12307"/>
                </a:cubicBezTo>
                <a:cubicBezTo>
                  <a:pt x="19911" y="12275"/>
                  <a:pt x="19867" y="12258"/>
                  <a:pt x="19824" y="12258"/>
                </a:cubicBezTo>
                <a:close/>
                <a:moveTo>
                  <a:pt x="20610" y="12258"/>
                </a:moveTo>
                <a:cubicBezTo>
                  <a:pt x="20566" y="12258"/>
                  <a:pt x="20523" y="12275"/>
                  <a:pt x="20490" y="12307"/>
                </a:cubicBezTo>
                <a:cubicBezTo>
                  <a:pt x="20423" y="12373"/>
                  <a:pt x="20423" y="12479"/>
                  <a:pt x="20490" y="12545"/>
                </a:cubicBezTo>
                <a:cubicBezTo>
                  <a:pt x="20556" y="12611"/>
                  <a:pt x="20664" y="12611"/>
                  <a:pt x="20730" y="12545"/>
                </a:cubicBezTo>
                <a:cubicBezTo>
                  <a:pt x="20797" y="12479"/>
                  <a:pt x="20797" y="12373"/>
                  <a:pt x="20730" y="12307"/>
                </a:cubicBezTo>
                <a:cubicBezTo>
                  <a:pt x="20697" y="12275"/>
                  <a:pt x="20653" y="12258"/>
                  <a:pt x="20610" y="12258"/>
                </a:cubicBezTo>
                <a:close/>
                <a:moveTo>
                  <a:pt x="21396" y="12258"/>
                </a:moveTo>
                <a:cubicBezTo>
                  <a:pt x="21353" y="12258"/>
                  <a:pt x="21309" y="12275"/>
                  <a:pt x="21276" y="12307"/>
                </a:cubicBezTo>
                <a:cubicBezTo>
                  <a:pt x="21209" y="12373"/>
                  <a:pt x="21209" y="12479"/>
                  <a:pt x="21276" y="12545"/>
                </a:cubicBezTo>
                <a:cubicBezTo>
                  <a:pt x="21342" y="12611"/>
                  <a:pt x="21450" y="12611"/>
                  <a:pt x="21517" y="12545"/>
                </a:cubicBezTo>
                <a:cubicBezTo>
                  <a:pt x="21583" y="12479"/>
                  <a:pt x="21583" y="12373"/>
                  <a:pt x="21517" y="12307"/>
                </a:cubicBezTo>
                <a:cubicBezTo>
                  <a:pt x="21483" y="12275"/>
                  <a:pt x="21440" y="12258"/>
                  <a:pt x="21396" y="12258"/>
                </a:cubicBezTo>
                <a:close/>
                <a:moveTo>
                  <a:pt x="169" y="13075"/>
                </a:moveTo>
                <a:cubicBezTo>
                  <a:pt x="126" y="13075"/>
                  <a:pt x="83" y="13092"/>
                  <a:pt x="49" y="13125"/>
                </a:cubicBezTo>
                <a:cubicBezTo>
                  <a:pt x="-17" y="13190"/>
                  <a:pt x="-17" y="13297"/>
                  <a:pt x="49" y="13362"/>
                </a:cubicBezTo>
                <a:cubicBezTo>
                  <a:pt x="116" y="13428"/>
                  <a:pt x="223" y="13428"/>
                  <a:pt x="290" y="13362"/>
                </a:cubicBezTo>
                <a:cubicBezTo>
                  <a:pt x="356" y="13297"/>
                  <a:pt x="356" y="13190"/>
                  <a:pt x="290" y="13125"/>
                </a:cubicBezTo>
                <a:cubicBezTo>
                  <a:pt x="256" y="13092"/>
                  <a:pt x="213" y="13075"/>
                  <a:pt x="169" y="13075"/>
                </a:cubicBezTo>
                <a:close/>
                <a:moveTo>
                  <a:pt x="955" y="13075"/>
                </a:moveTo>
                <a:cubicBezTo>
                  <a:pt x="912" y="13075"/>
                  <a:pt x="869" y="13092"/>
                  <a:pt x="836" y="13125"/>
                </a:cubicBezTo>
                <a:cubicBezTo>
                  <a:pt x="769" y="13190"/>
                  <a:pt x="769" y="13297"/>
                  <a:pt x="836" y="13362"/>
                </a:cubicBezTo>
                <a:cubicBezTo>
                  <a:pt x="902" y="13428"/>
                  <a:pt x="1009" y="13428"/>
                  <a:pt x="1076" y="13362"/>
                </a:cubicBezTo>
                <a:cubicBezTo>
                  <a:pt x="1142" y="13297"/>
                  <a:pt x="1142" y="13190"/>
                  <a:pt x="1076" y="13125"/>
                </a:cubicBezTo>
                <a:cubicBezTo>
                  <a:pt x="1043" y="13092"/>
                  <a:pt x="999" y="13075"/>
                  <a:pt x="955" y="13075"/>
                </a:cubicBezTo>
                <a:close/>
                <a:moveTo>
                  <a:pt x="1742" y="13075"/>
                </a:moveTo>
                <a:cubicBezTo>
                  <a:pt x="1698" y="13075"/>
                  <a:pt x="1654" y="13092"/>
                  <a:pt x="1621" y="13125"/>
                </a:cubicBezTo>
                <a:cubicBezTo>
                  <a:pt x="1555" y="13190"/>
                  <a:pt x="1555" y="13297"/>
                  <a:pt x="1621" y="13362"/>
                </a:cubicBezTo>
                <a:cubicBezTo>
                  <a:pt x="1688" y="13428"/>
                  <a:pt x="1796" y="13428"/>
                  <a:pt x="1862" y="13362"/>
                </a:cubicBezTo>
                <a:cubicBezTo>
                  <a:pt x="1928" y="13297"/>
                  <a:pt x="1928" y="13190"/>
                  <a:pt x="1862" y="13125"/>
                </a:cubicBezTo>
                <a:cubicBezTo>
                  <a:pt x="1829" y="13092"/>
                  <a:pt x="1785" y="13075"/>
                  <a:pt x="1742" y="13075"/>
                </a:cubicBezTo>
                <a:close/>
                <a:moveTo>
                  <a:pt x="2528" y="13075"/>
                </a:moveTo>
                <a:cubicBezTo>
                  <a:pt x="2484" y="13075"/>
                  <a:pt x="2441" y="13092"/>
                  <a:pt x="2408" y="13125"/>
                </a:cubicBezTo>
                <a:cubicBezTo>
                  <a:pt x="2341" y="13190"/>
                  <a:pt x="2341" y="13297"/>
                  <a:pt x="2408" y="13362"/>
                </a:cubicBezTo>
                <a:cubicBezTo>
                  <a:pt x="2474" y="13428"/>
                  <a:pt x="2582" y="13428"/>
                  <a:pt x="2648" y="13362"/>
                </a:cubicBezTo>
                <a:cubicBezTo>
                  <a:pt x="2715" y="13297"/>
                  <a:pt x="2715" y="13190"/>
                  <a:pt x="2648" y="13125"/>
                </a:cubicBezTo>
                <a:cubicBezTo>
                  <a:pt x="2615" y="13092"/>
                  <a:pt x="2571" y="13075"/>
                  <a:pt x="2528" y="13075"/>
                </a:cubicBezTo>
                <a:close/>
                <a:moveTo>
                  <a:pt x="3314" y="13075"/>
                </a:moveTo>
                <a:cubicBezTo>
                  <a:pt x="3271" y="13075"/>
                  <a:pt x="3227" y="13092"/>
                  <a:pt x="3194" y="13125"/>
                </a:cubicBezTo>
                <a:cubicBezTo>
                  <a:pt x="3127" y="13190"/>
                  <a:pt x="3127" y="13297"/>
                  <a:pt x="3194" y="13362"/>
                </a:cubicBezTo>
                <a:cubicBezTo>
                  <a:pt x="3260" y="13428"/>
                  <a:pt x="3368" y="13428"/>
                  <a:pt x="3434" y="13362"/>
                </a:cubicBezTo>
                <a:cubicBezTo>
                  <a:pt x="3500" y="13297"/>
                  <a:pt x="3500" y="13190"/>
                  <a:pt x="3434" y="13125"/>
                </a:cubicBezTo>
                <a:cubicBezTo>
                  <a:pt x="3401" y="13092"/>
                  <a:pt x="3358" y="13075"/>
                  <a:pt x="3314" y="13075"/>
                </a:cubicBezTo>
                <a:close/>
                <a:moveTo>
                  <a:pt x="4101" y="13075"/>
                </a:moveTo>
                <a:cubicBezTo>
                  <a:pt x="4057" y="13075"/>
                  <a:pt x="4013" y="13092"/>
                  <a:pt x="3980" y="13125"/>
                </a:cubicBezTo>
                <a:cubicBezTo>
                  <a:pt x="3914" y="13190"/>
                  <a:pt x="3914" y="13297"/>
                  <a:pt x="3980" y="13362"/>
                </a:cubicBezTo>
                <a:cubicBezTo>
                  <a:pt x="4047" y="13428"/>
                  <a:pt x="4154" y="13428"/>
                  <a:pt x="4220" y="13362"/>
                </a:cubicBezTo>
                <a:cubicBezTo>
                  <a:pt x="4287" y="13297"/>
                  <a:pt x="4287" y="13190"/>
                  <a:pt x="4220" y="13125"/>
                </a:cubicBezTo>
                <a:cubicBezTo>
                  <a:pt x="4187" y="13092"/>
                  <a:pt x="4144" y="13075"/>
                  <a:pt x="4101" y="13075"/>
                </a:cubicBezTo>
                <a:close/>
                <a:moveTo>
                  <a:pt x="4886" y="13075"/>
                </a:moveTo>
                <a:cubicBezTo>
                  <a:pt x="4843" y="13075"/>
                  <a:pt x="4800" y="13092"/>
                  <a:pt x="4766" y="13125"/>
                </a:cubicBezTo>
                <a:cubicBezTo>
                  <a:pt x="4700" y="13190"/>
                  <a:pt x="4700" y="13297"/>
                  <a:pt x="4766" y="13362"/>
                </a:cubicBezTo>
                <a:cubicBezTo>
                  <a:pt x="4833" y="13428"/>
                  <a:pt x="4940" y="13428"/>
                  <a:pt x="5007" y="13362"/>
                </a:cubicBezTo>
                <a:cubicBezTo>
                  <a:pt x="5073" y="13297"/>
                  <a:pt x="5073" y="13190"/>
                  <a:pt x="5007" y="13125"/>
                </a:cubicBezTo>
                <a:cubicBezTo>
                  <a:pt x="4973" y="13092"/>
                  <a:pt x="4930" y="13075"/>
                  <a:pt x="4886" y="13075"/>
                </a:cubicBezTo>
                <a:close/>
                <a:moveTo>
                  <a:pt x="5672" y="13075"/>
                </a:moveTo>
                <a:cubicBezTo>
                  <a:pt x="5629" y="13075"/>
                  <a:pt x="5586" y="13092"/>
                  <a:pt x="5553" y="13125"/>
                </a:cubicBezTo>
                <a:cubicBezTo>
                  <a:pt x="5486" y="13190"/>
                  <a:pt x="5486" y="13297"/>
                  <a:pt x="5553" y="13362"/>
                </a:cubicBezTo>
                <a:cubicBezTo>
                  <a:pt x="5619" y="13428"/>
                  <a:pt x="5726" y="13428"/>
                  <a:pt x="5793" y="13362"/>
                </a:cubicBezTo>
                <a:cubicBezTo>
                  <a:pt x="5859" y="13297"/>
                  <a:pt x="5859" y="13190"/>
                  <a:pt x="5793" y="13125"/>
                </a:cubicBezTo>
                <a:cubicBezTo>
                  <a:pt x="5760" y="13092"/>
                  <a:pt x="5716" y="13075"/>
                  <a:pt x="5672" y="13075"/>
                </a:cubicBezTo>
                <a:close/>
                <a:moveTo>
                  <a:pt x="6459" y="13075"/>
                </a:moveTo>
                <a:cubicBezTo>
                  <a:pt x="6415" y="13075"/>
                  <a:pt x="6372" y="13092"/>
                  <a:pt x="6338" y="13125"/>
                </a:cubicBezTo>
                <a:cubicBezTo>
                  <a:pt x="6272" y="13190"/>
                  <a:pt x="6272" y="13297"/>
                  <a:pt x="6338" y="13362"/>
                </a:cubicBezTo>
                <a:cubicBezTo>
                  <a:pt x="6405" y="13428"/>
                  <a:pt x="6513" y="13428"/>
                  <a:pt x="6579" y="13362"/>
                </a:cubicBezTo>
                <a:cubicBezTo>
                  <a:pt x="6646" y="13297"/>
                  <a:pt x="6646" y="13190"/>
                  <a:pt x="6579" y="13125"/>
                </a:cubicBezTo>
                <a:cubicBezTo>
                  <a:pt x="6546" y="13092"/>
                  <a:pt x="6502" y="13075"/>
                  <a:pt x="6459" y="13075"/>
                </a:cubicBezTo>
                <a:close/>
                <a:moveTo>
                  <a:pt x="7245" y="13075"/>
                </a:moveTo>
                <a:cubicBezTo>
                  <a:pt x="7202" y="13075"/>
                  <a:pt x="7158" y="13092"/>
                  <a:pt x="7125" y="13125"/>
                </a:cubicBezTo>
                <a:cubicBezTo>
                  <a:pt x="7058" y="13190"/>
                  <a:pt x="7058" y="13297"/>
                  <a:pt x="7125" y="13362"/>
                </a:cubicBezTo>
                <a:cubicBezTo>
                  <a:pt x="7191" y="13428"/>
                  <a:pt x="7299" y="13428"/>
                  <a:pt x="7365" y="13362"/>
                </a:cubicBezTo>
                <a:cubicBezTo>
                  <a:pt x="7432" y="13297"/>
                  <a:pt x="7432" y="13190"/>
                  <a:pt x="7365" y="13125"/>
                </a:cubicBezTo>
                <a:cubicBezTo>
                  <a:pt x="7332" y="13092"/>
                  <a:pt x="7289" y="13075"/>
                  <a:pt x="7245" y="13075"/>
                </a:cubicBezTo>
                <a:close/>
                <a:moveTo>
                  <a:pt x="8031" y="13075"/>
                </a:moveTo>
                <a:cubicBezTo>
                  <a:pt x="7988" y="13075"/>
                  <a:pt x="7944" y="13092"/>
                  <a:pt x="7911" y="13125"/>
                </a:cubicBezTo>
                <a:cubicBezTo>
                  <a:pt x="7845" y="13190"/>
                  <a:pt x="7845" y="13297"/>
                  <a:pt x="7911" y="13362"/>
                </a:cubicBezTo>
                <a:cubicBezTo>
                  <a:pt x="7977" y="13428"/>
                  <a:pt x="8085" y="13428"/>
                  <a:pt x="8151" y="13362"/>
                </a:cubicBezTo>
                <a:cubicBezTo>
                  <a:pt x="8217" y="13297"/>
                  <a:pt x="8217" y="13190"/>
                  <a:pt x="8151" y="13125"/>
                </a:cubicBezTo>
                <a:cubicBezTo>
                  <a:pt x="8118" y="13092"/>
                  <a:pt x="8075" y="13075"/>
                  <a:pt x="8031" y="13075"/>
                </a:cubicBezTo>
                <a:close/>
                <a:moveTo>
                  <a:pt x="8818" y="13075"/>
                </a:moveTo>
                <a:cubicBezTo>
                  <a:pt x="8774" y="13075"/>
                  <a:pt x="8730" y="13092"/>
                  <a:pt x="8697" y="13125"/>
                </a:cubicBezTo>
                <a:cubicBezTo>
                  <a:pt x="8631" y="13190"/>
                  <a:pt x="8631" y="13297"/>
                  <a:pt x="8697" y="13362"/>
                </a:cubicBezTo>
                <a:cubicBezTo>
                  <a:pt x="8764" y="13428"/>
                  <a:pt x="8871" y="13428"/>
                  <a:pt x="8937" y="13362"/>
                </a:cubicBezTo>
                <a:cubicBezTo>
                  <a:pt x="9004" y="13297"/>
                  <a:pt x="9004" y="13190"/>
                  <a:pt x="8937" y="13125"/>
                </a:cubicBezTo>
                <a:cubicBezTo>
                  <a:pt x="8904" y="13092"/>
                  <a:pt x="8861" y="13075"/>
                  <a:pt x="8818" y="13075"/>
                </a:cubicBezTo>
                <a:close/>
                <a:moveTo>
                  <a:pt x="9603" y="13075"/>
                </a:moveTo>
                <a:cubicBezTo>
                  <a:pt x="9560" y="13075"/>
                  <a:pt x="9517" y="13092"/>
                  <a:pt x="9483" y="13125"/>
                </a:cubicBezTo>
                <a:cubicBezTo>
                  <a:pt x="9417" y="13190"/>
                  <a:pt x="9417" y="13297"/>
                  <a:pt x="9483" y="13362"/>
                </a:cubicBezTo>
                <a:cubicBezTo>
                  <a:pt x="9550" y="13428"/>
                  <a:pt x="9657" y="13428"/>
                  <a:pt x="9724" y="13362"/>
                </a:cubicBezTo>
                <a:cubicBezTo>
                  <a:pt x="9790" y="13297"/>
                  <a:pt x="9790" y="13190"/>
                  <a:pt x="9724" y="13125"/>
                </a:cubicBezTo>
                <a:cubicBezTo>
                  <a:pt x="9690" y="13092"/>
                  <a:pt x="9647" y="13075"/>
                  <a:pt x="9603" y="13075"/>
                </a:cubicBezTo>
                <a:close/>
                <a:moveTo>
                  <a:pt x="10390" y="13075"/>
                </a:moveTo>
                <a:cubicBezTo>
                  <a:pt x="10346" y="13075"/>
                  <a:pt x="10303" y="13092"/>
                  <a:pt x="10270" y="13125"/>
                </a:cubicBezTo>
                <a:cubicBezTo>
                  <a:pt x="10203" y="13190"/>
                  <a:pt x="10203" y="13297"/>
                  <a:pt x="10270" y="13362"/>
                </a:cubicBezTo>
                <a:cubicBezTo>
                  <a:pt x="10336" y="13428"/>
                  <a:pt x="10444" y="13428"/>
                  <a:pt x="10510" y="13362"/>
                </a:cubicBezTo>
                <a:cubicBezTo>
                  <a:pt x="10576" y="13297"/>
                  <a:pt x="10576" y="13190"/>
                  <a:pt x="10510" y="13125"/>
                </a:cubicBezTo>
                <a:cubicBezTo>
                  <a:pt x="10477" y="13092"/>
                  <a:pt x="10433" y="13075"/>
                  <a:pt x="10390" y="13075"/>
                </a:cubicBezTo>
                <a:close/>
                <a:moveTo>
                  <a:pt x="11176" y="13075"/>
                </a:moveTo>
                <a:cubicBezTo>
                  <a:pt x="11132" y="13075"/>
                  <a:pt x="11089" y="13092"/>
                  <a:pt x="11055" y="13125"/>
                </a:cubicBezTo>
                <a:cubicBezTo>
                  <a:pt x="10989" y="13190"/>
                  <a:pt x="10989" y="13297"/>
                  <a:pt x="11055" y="13362"/>
                </a:cubicBezTo>
                <a:cubicBezTo>
                  <a:pt x="11122" y="13428"/>
                  <a:pt x="11230" y="13428"/>
                  <a:pt x="11296" y="13362"/>
                </a:cubicBezTo>
                <a:cubicBezTo>
                  <a:pt x="11363" y="13297"/>
                  <a:pt x="11363" y="13190"/>
                  <a:pt x="11296" y="13125"/>
                </a:cubicBezTo>
                <a:cubicBezTo>
                  <a:pt x="11263" y="13092"/>
                  <a:pt x="11219" y="13075"/>
                  <a:pt x="11176" y="13075"/>
                </a:cubicBezTo>
                <a:close/>
                <a:moveTo>
                  <a:pt x="11962" y="13075"/>
                </a:moveTo>
                <a:cubicBezTo>
                  <a:pt x="11919" y="13075"/>
                  <a:pt x="11875" y="13092"/>
                  <a:pt x="11842" y="13125"/>
                </a:cubicBezTo>
                <a:cubicBezTo>
                  <a:pt x="11775" y="13190"/>
                  <a:pt x="11775" y="13297"/>
                  <a:pt x="11842" y="13362"/>
                </a:cubicBezTo>
                <a:cubicBezTo>
                  <a:pt x="11908" y="13428"/>
                  <a:pt x="12016" y="13428"/>
                  <a:pt x="12083" y="13362"/>
                </a:cubicBezTo>
                <a:cubicBezTo>
                  <a:pt x="12149" y="13297"/>
                  <a:pt x="12149" y="13190"/>
                  <a:pt x="12083" y="13125"/>
                </a:cubicBezTo>
                <a:cubicBezTo>
                  <a:pt x="12049" y="13092"/>
                  <a:pt x="12006" y="13075"/>
                  <a:pt x="11962" y="13075"/>
                </a:cubicBezTo>
                <a:close/>
                <a:moveTo>
                  <a:pt x="12748" y="13075"/>
                </a:moveTo>
                <a:cubicBezTo>
                  <a:pt x="12705" y="13075"/>
                  <a:pt x="12661" y="13092"/>
                  <a:pt x="12628" y="13125"/>
                </a:cubicBezTo>
                <a:cubicBezTo>
                  <a:pt x="12562" y="13190"/>
                  <a:pt x="12562" y="13297"/>
                  <a:pt x="12628" y="13362"/>
                </a:cubicBezTo>
                <a:cubicBezTo>
                  <a:pt x="12694" y="13428"/>
                  <a:pt x="12802" y="13428"/>
                  <a:pt x="12868" y="13362"/>
                </a:cubicBezTo>
                <a:cubicBezTo>
                  <a:pt x="12935" y="13297"/>
                  <a:pt x="12935" y="13190"/>
                  <a:pt x="12868" y="13125"/>
                </a:cubicBezTo>
                <a:cubicBezTo>
                  <a:pt x="12835" y="13092"/>
                  <a:pt x="12792" y="13075"/>
                  <a:pt x="12748" y="13075"/>
                </a:cubicBezTo>
                <a:close/>
                <a:moveTo>
                  <a:pt x="13535" y="13075"/>
                </a:moveTo>
                <a:cubicBezTo>
                  <a:pt x="13491" y="13075"/>
                  <a:pt x="13447" y="13092"/>
                  <a:pt x="13414" y="13125"/>
                </a:cubicBezTo>
                <a:cubicBezTo>
                  <a:pt x="13348" y="13190"/>
                  <a:pt x="13348" y="13297"/>
                  <a:pt x="13414" y="13362"/>
                </a:cubicBezTo>
                <a:cubicBezTo>
                  <a:pt x="13481" y="13428"/>
                  <a:pt x="13588" y="13428"/>
                  <a:pt x="13654" y="13362"/>
                </a:cubicBezTo>
                <a:cubicBezTo>
                  <a:pt x="13721" y="13297"/>
                  <a:pt x="13721" y="13190"/>
                  <a:pt x="13654" y="13125"/>
                </a:cubicBezTo>
                <a:cubicBezTo>
                  <a:pt x="13621" y="13092"/>
                  <a:pt x="13578" y="13075"/>
                  <a:pt x="13535" y="13075"/>
                </a:cubicBezTo>
                <a:close/>
                <a:moveTo>
                  <a:pt x="14320" y="13075"/>
                </a:moveTo>
                <a:cubicBezTo>
                  <a:pt x="14277" y="13075"/>
                  <a:pt x="14234" y="13092"/>
                  <a:pt x="14201" y="13125"/>
                </a:cubicBezTo>
                <a:cubicBezTo>
                  <a:pt x="14134" y="13190"/>
                  <a:pt x="14134" y="13297"/>
                  <a:pt x="14201" y="13362"/>
                </a:cubicBezTo>
                <a:cubicBezTo>
                  <a:pt x="14267" y="13428"/>
                  <a:pt x="14374" y="13428"/>
                  <a:pt x="14441" y="13362"/>
                </a:cubicBezTo>
                <a:cubicBezTo>
                  <a:pt x="14507" y="13297"/>
                  <a:pt x="14507" y="13190"/>
                  <a:pt x="14441" y="13125"/>
                </a:cubicBezTo>
                <a:cubicBezTo>
                  <a:pt x="14408" y="13092"/>
                  <a:pt x="14364" y="13075"/>
                  <a:pt x="14320" y="13075"/>
                </a:cubicBezTo>
                <a:close/>
                <a:moveTo>
                  <a:pt x="15107" y="13075"/>
                </a:moveTo>
                <a:cubicBezTo>
                  <a:pt x="15063" y="13075"/>
                  <a:pt x="15019" y="13092"/>
                  <a:pt x="14986" y="13125"/>
                </a:cubicBezTo>
                <a:cubicBezTo>
                  <a:pt x="14920" y="13190"/>
                  <a:pt x="14920" y="13297"/>
                  <a:pt x="14986" y="13362"/>
                </a:cubicBezTo>
                <a:cubicBezTo>
                  <a:pt x="15053" y="13428"/>
                  <a:pt x="15161" y="13428"/>
                  <a:pt x="15227" y="13362"/>
                </a:cubicBezTo>
                <a:cubicBezTo>
                  <a:pt x="15293" y="13297"/>
                  <a:pt x="15293" y="13190"/>
                  <a:pt x="15227" y="13125"/>
                </a:cubicBezTo>
                <a:cubicBezTo>
                  <a:pt x="15194" y="13092"/>
                  <a:pt x="15150" y="13075"/>
                  <a:pt x="15107" y="13075"/>
                </a:cubicBezTo>
                <a:close/>
                <a:moveTo>
                  <a:pt x="15893" y="13075"/>
                </a:moveTo>
                <a:cubicBezTo>
                  <a:pt x="15849" y="13075"/>
                  <a:pt x="15806" y="13092"/>
                  <a:pt x="15772" y="13125"/>
                </a:cubicBezTo>
                <a:cubicBezTo>
                  <a:pt x="15706" y="13190"/>
                  <a:pt x="15706" y="13297"/>
                  <a:pt x="15772" y="13362"/>
                </a:cubicBezTo>
                <a:cubicBezTo>
                  <a:pt x="15839" y="13428"/>
                  <a:pt x="15947" y="13428"/>
                  <a:pt x="16013" y="13362"/>
                </a:cubicBezTo>
                <a:cubicBezTo>
                  <a:pt x="16080" y="13297"/>
                  <a:pt x="16080" y="13190"/>
                  <a:pt x="16013" y="13125"/>
                </a:cubicBezTo>
                <a:cubicBezTo>
                  <a:pt x="15980" y="13092"/>
                  <a:pt x="15936" y="13075"/>
                  <a:pt x="15893" y="13075"/>
                </a:cubicBezTo>
                <a:close/>
                <a:moveTo>
                  <a:pt x="16679" y="13075"/>
                </a:moveTo>
                <a:cubicBezTo>
                  <a:pt x="16636" y="13075"/>
                  <a:pt x="16592" y="13092"/>
                  <a:pt x="16559" y="13125"/>
                </a:cubicBezTo>
                <a:cubicBezTo>
                  <a:pt x="16492" y="13190"/>
                  <a:pt x="16492" y="13297"/>
                  <a:pt x="16559" y="13362"/>
                </a:cubicBezTo>
                <a:cubicBezTo>
                  <a:pt x="16625" y="13428"/>
                  <a:pt x="16733" y="13428"/>
                  <a:pt x="16800" y="13362"/>
                </a:cubicBezTo>
                <a:cubicBezTo>
                  <a:pt x="16866" y="13297"/>
                  <a:pt x="16866" y="13190"/>
                  <a:pt x="16800" y="13125"/>
                </a:cubicBezTo>
                <a:cubicBezTo>
                  <a:pt x="16766" y="13092"/>
                  <a:pt x="16723" y="13075"/>
                  <a:pt x="16679" y="13075"/>
                </a:cubicBezTo>
                <a:close/>
                <a:moveTo>
                  <a:pt x="17465" y="13075"/>
                </a:moveTo>
                <a:cubicBezTo>
                  <a:pt x="17422" y="13075"/>
                  <a:pt x="17378" y="13092"/>
                  <a:pt x="17345" y="13125"/>
                </a:cubicBezTo>
                <a:cubicBezTo>
                  <a:pt x="17279" y="13190"/>
                  <a:pt x="17279" y="13297"/>
                  <a:pt x="17345" y="13362"/>
                </a:cubicBezTo>
                <a:cubicBezTo>
                  <a:pt x="17411" y="13428"/>
                  <a:pt x="17519" y="13428"/>
                  <a:pt x="17585" y="13362"/>
                </a:cubicBezTo>
                <a:cubicBezTo>
                  <a:pt x="17652" y="13297"/>
                  <a:pt x="17652" y="13190"/>
                  <a:pt x="17585" y="13125"/>
                </a:cubicBezTo>
                <a:cubicBezTo>
                  <a:pt x="17552" y="13092"/>
                  <a:pt x="17509" y="13075"/>
                  <a:pt x="17465" y="13075"/>
                </a:cubicBezTo>
                <a:close/>
                <a:moveTo>
                  <a:pt x="18252" y="13075"/>
                </a:moveTo>
                <a:cubicBezTo>
                  <a:pt x="18208" y="13075"/>
                  <a:pt x="18165" y="13092"/>
                  <a:pt x="18131" y="13125"/>
                </a:cubicBezTo>
                <a:cubicBezTo>
                  <a:pt x="18065" y="13190"/>
                  <a:pt x="18065" y="13297"/>
                  <a:pt x="18131" y="13362"/>
                </a:cubicBezTo>
                <a:cubicBezTo>
                  <a:pt x="18198" y="13428"/>
                  <a:pt x="18305" y="13428"/>
                  <a:pt x="18371" y="13362"/>
                </a:cubicBezTo>
                <a:cubicBezTo>
                  <a:pt x="18438" y="13297"/>
                  <a:pt x="18438" y="13190"/>
                  <a:pt x="18371" y="13125"/>
                </a:cubicBezTo>
                <a:cubicBezTo>
                  <a:pt x="18338" y="13092"/>
                  <a:pt x="18295" y="13075"/>
                  <a:pt x="18252" y="13075"/>
                </a:cubicBezTo>
                <a:close/>
                <a:moveTo>
                  <a:pt x="19037" y="13075"/>
                </a:moveTo>
                <a:cubicBezTo>
                  <a:pt x="18994" y="13075"/>
                  <a:pt x="18951" y="13092"/>
                  <a:pt x="18918" y="13125"/>
                </a:cubicBezTo>
                <a:cubicBezTo>
                  <a:pt x="18851" y="13190"/>
                  <a:pt x="18851" y="13297"/>
                  <a:pt x="18918" y="13362"/>
                </a:cubicBezTo>
                <a:cubicBezTo>
                  <a:pt x="18984" y="13428"/>
                  <a:pt x="19091" y="13428"/>
                  <a:pt x="19158" y="13362"/>
                </a:cubicBezTo>
                <a:cubicBezTo>
                  <a:pt x="19224" y="13297"/>
                  <a:pt x="19224" y="13190"/>
                  <a:pt x="19158" y="13125"/>
                </a:cubicBezTo>
                <a:cubicBezTo>
                  <a:pt x="19125" y="13092"/>
                  <a:pt x="19081" y="13075"/>
                  <a:pt x="19037" y="13075"/>
                </a:cubicBezTo>
                <a:close/>
                <a:moveTo>
                  <a:pt x="19824" y="13075"/>
                </a:moveTo>
                <a:cubicBezTo>
                  <a:pt x="19780" y="13075"/>
                  <a:pt x="19736" y="13092"/>
                  <a:pt x="19703" y="13125"/>
                </a:cubicBezTo>
                <a:cubicBezTo>
                  <a:pt x="19637" y="13190"/>
                  <a:pt x="19637" y="13297"/>
                  <a:pt x="19703" y="13362"/>
                </a:cubicBezTo>
                <a:cubicBezTo>
                  <a:pt x="19770" y="13428"/>
                  <a:pt x="19878" y="13428"/>
                  <a:pt x="19944" y="13362"/>
                </a:cubicBezTo>
                <a:cubicBezTo>
                  <a:pt x="20010" y="13297"/>
                  <a:pt x="20010" y="13190"/>
                  <a:pt x="19944" y="13125"/>
                </a:cubicBezTo>
                <a:cubicBezTo>
                  <a:pt x="19911" y="13092"/>
                  <a:pt x="19867" y="13075"/>
                  <a:pt x="19824" y="13075"/>
                </a:cubicBezTo>
                <a:close/>
                <a:moveTo>
                  <a:pt x="20610" y="13075"/>
                </a:moveTo>
                <a:cubicBezTo>
                  <a:pt x="20566" y="13075"/>
                  <a:pt x="20523" y="13092"/>
                  <a:pt x="20490" y="13125"/>
                </a:cubicBezTo>
                <a:cubicBezTo>
                  <a:pt x="20423" y="13190"/>
                  <a:pt x="20423" y="13297"/>
                  <a:pt x="20490" y="13362"/>
                </a:cubicBezTo>
                <a:cubicBezTo>
                  <a:pt x="20556" y="13428"/>
                  <a:pt x="20664" y="13428"/>
                  <a:pt x="20730" y="13362"/>
                </a:cubicBezTo>
                <a:cubicBezTo>
                  <a:pt x="20797" y="13297"/>
                  <a:pt x="20797" y="13190"/>
                  <a:pt x="20730" y="13125"/>
                </a:cubicBezTo>
                <a:cubicBezTo>
                  <a:pt x="20697" y="13092"/>
                  <a:pt x="20653" y="13075"/>
                  <a:pt x="20610" y="13075"/>
                </a:cubicBezTo>
                <a:close/>
                <a:moveTo>
                  <a:pt x="21396" y="13075"/>
                </a:moveTo>
                <a:cubicBezTo>
                  <a:pt x="21353" y="13075"/>
                  <a:pt x="21309" y="13092"/>
                  <a:pt x="21276" y="13125"/>
                </a:cubicBezTo>
                <a:cubicBezTo>
                  <a:pt x="21209" y="13190"/>
                  <a:pt x="21209" y="13297"/>
                  <a:pt x="21276" y="13362"/>
                </a:cubicBezTo>
                <a:cubicBezTo>
                  <a:pt x="21342" y="13428"/>
                  <a:pt x="21450" y="13428"/>
                  <a:pt x="21517" y="13362"/>
                </a:cubicBezTo>
                <a:cubicBezTo>
                  <a:pt x="21583" y="13297"/>
                  <a:pt x="21583" y="13190"/>
                  <a:pt x="21517" y="13125"/>
                </a:cubicBezTo>
                <a:cubicBezTo>
                  <a:pt x="21483" y="13092"/>
                  <a:pt x="21440" y="13075"/>
                  <a:pt x="21396" y="13075"/>
                </a:cubicBezTo>
                <a:close/>
                <a:moveTo>
                  <a:pt x="169" y="13892"/>
                </a:moveTo>
                <a:cubicBezTo>
                  <a:pt x="126" y="13892"/>
                  <a:pt x="83" y="13909"/>
                  <a:pt x="49" y="13942"/>
                </a:cubicBezTo>
                <a:cubicBezTo>
                  <a:pt x="-17" y="14007"/>
                  <a:pt x="-17" y="14114"/>
                  <a:pt x="49" y="14179"/>
                </a:cubicBezTo>
                <a:cubicBezTo>
                  <a:pt x="116" y="14245"/>
                  <a:pt x="223" y="14245"/>
                  <a:pt x="290" y="14179"/>
                </a:cubicBezTo>
                <a:cubicBezTo>
                  <a:pt x="356" y="14114"/>
                  <a:pt x="356" y="14007"/>
                  <a:pt x="290" y="13942"/>
                </a:cubicBezTo>
                <a:cubicBezTo>
                  <a:pt x="256" y="13909"/>
                  <a:pt x="213" y="13892"/>
                  <a:pt x="169" y="13892"/>
                </a:cubicBezTo>
                <a:close/>
                <a:moveTo>
                  <a:pt x="955" y="13892"/>
                </a:moveTo>
                <a:cubicBezTo>
                  <a:pt x="912" y="13892"/>
                  <a:pt x="869" y="13909"/>
                  <a:pt x="836" y="13942"/>
                </a:cubicBezTo>
                <a:cubicBezTo>
                  <a:pt x="769" y="14007"/>
                  <a:pt x="769" y="14114"/>
                  <a:pt x="836" y="14179"/>
                </a:cubicBezTo>
                <a:cubicBezTo>
                  <a:pt x="902" y="14245"/>
                  <a:pt x="1009" y="14245"/>
                  <a:pt x="1076" y="14179"/>
                </a:cubicBezTo>
                <a:cubicBezTo>
                  <a:pt x="1142" y="14114"/>
                  <a:pt x="1142" y="14007"/>
                  <a:pt x="1076" y="13942"/>
                </a:cubicBezTo>
                <a:cubicBezTo>
                  <a:pt x="1043" y="13909"/>
                  <a:pt x="999" y="13892"/>
                  <a:pt x="955" y="13892"/>
                </a:cubicBezTo>
                <a:close/>
                <a:moveTo>
                  <a:pt x="1742" y="13892"/>
                </a:moveTo>
                <a:cubicBezTo>
                  <a:pt x="1698" y="13892"/>
                  <a:pt x="1654" y="13909"/>
                  <a:pt x="1621" y="13942"/>
                </a:cubicBezTo>
                <a:cubicBezTo>
                  <a:pt x="1555" y="14007"/>
                  <a:pt x="1555" y="14114"/>
                  <a:pt x="1621" y="14179"/>
                </a:cubicBezTo>
                <a:cubicBezTo>
                  <a:pt x="1688" y="14245"/>
                  <a:pt x="1796" y="14245"/>
                  <a:pt x="1862" y="14179"/>
                </a:cubicBezTo>
                <a:cubicBezTo>
                  <a:pt x="1928" y="14114"/>
                  <a:pt x="1928" y="14007"/>
                  <a:pt x="1862" y="13942"/>
                </a:cubicBezTo>
                <a:cubicBezTo>
                  <a:pt x="1829" y="13909"/>
                  <a:pt x="1785" y="13892"/>
                  <a:pt x="1742" y="13892"/>
                </a:cubicBezTo>
                <a:close/>
                <a:moveTo>
                  <a:pt x="2528" y="13892"/>
                </a:moveTo>
                <a:cubicBezTo>
                  <a:pt x="2484" y="13892"/>
                  <a:pt x="2441" y="13909"/>
                  <a:pt x="2408" y="13942"/>
                </a:cubicBezTo>
                <a:cubicBezTo>
                  <a:pt x="2341" y="14007"/>
                  <a:pt x="2341" y="14114"/>
                  <a:pt x="2408" y="14179"/>
                </a:cubicBezTo>
                <a:cubicBezTo>
                  <a:pt x="2474" y="14245"/>
                  <a:pt x="2582" y="14245"/>
                  <a:pt x="2648" y="14179"/>
                </a:cubicBezTo>
                <a:cubicBezTo>
                  <a:pt x="2715" y="14114"/>
                  <a:pt x="2715" y="14007"/>
                  <a:pt x="2648" y="13942"/>
                </a:cubicBezTo>
                <a:cubicBezTo>
                  <a:pt x="2615" y="13909"/>
                  <a:pt x="2571" y="13892"/>
                  <a:pt x="2528" y="13892"/>
                </a:cubicBezTo>
                <a:close/>
                <a:moveTo>
                  <a:pt x="3314" y="13892"/>
                </a:moveTo>
                <a:cubicBezTo>
                  <a:pt x="3271" y="13892"/>
                  <a:pt x="3227" y="13909"/>
                  <a:pt x="3194" y="13942"/>
                </a:cubicBezTo>
                <a:cubicBezTo>
                  <a:pt x="3127" y="14007"/>
                  <a:pt x="3127" y="14114"/>
                  <a:pt x="3194" y="14179"/>
                </a:cubicBezTo>
                <a:cubicBezTo>
                  <a:pt x="3260" y="14245"/>
                  <a:pt x="3368" y="14245"/>
                  <a:pt x="3434" y="14179"/>
                </a:cubicBezTo>
                <a:cubicBezTo>
                  <a:pt x="3500" y="14114"/>
                  <a:pt x="3500" y="14007"/>
                  <a:pt x="3434" y="13942"/>
                </a:cubicBezTo>
                <a:cubicBezTo>
                  <a:pt x="3401" y="13909"/>
                  <a:pt x="3358" y="13892"/>
                  <a:pt x="3314" y="13892"/>
                </a:cubicBezTo>
                <a:close/>
                <a:moveTo>
                  <a:pt x="4101" y="13892"/>
                </a:moveTo>
                <a:cubicBezTo>
                  <a:pt x="4057" y="13892"/>
                  <a:pt x="4013" y="13909"/>
                  <a:pt x="3980" y="13942"/>
                </a:cubicBezTo>
                <a:cubicBezTo>
                  <a:pt x="3914" y="14007"/>
                  <a:pt x="3914" y="14114"/>
                  <a:pt x="3980" y="14179"/>
                </a:cubicBezTo>
                <a:cubicBezTo>
                  <a:pt x="4047" y="14245"/>
                  <a:pt x="4154" y="14245"/>
                  <a:pt x="4220" y="14179"/>
                </a:cubicBezTo>
                <a:cubicBezTo>
                  <a:pt x="4287" y="14114"/>
                  <a:pt x="4287" y="14007"/>
                  <a:pt x="4220" y="13942"/>
                </a:cubicBezTo>
                <a:cubicBezTo>
                  <a:pt x="4187" y="13909"/>
                  <a:pt x="4144" y="13892"/>
                  <a:pt x="4101" y="13892"/>
                </a:cubicBezTo>
                <a:close/>
                <a:moveTo>
                  <a:pt x="4886" y="13892"/>
                </a:moveTo>
                <a:cubicBezTo>
                  <a:pt x="4843" y="13892"/>
                  <a:pt x="4800" y="13909"/>
                  <a:pt x="4766" y="13942"/>
                </a:cubicBezTo>
                <a:cubicBezTo>
                  <a:pt x="4700" y="14007"/>
                  <a:pt x="4700" y="14114"/>
                  <a:pt x="4766" y="14179"/>
                </a:cubicBezTo>
                <a:cubicBezTo>
                  <a:pt x="4833" y="14245"/>
                  <a:pt x="4940" y="14245"/>
                  <a:pt x="5007" y="14179"/>
                </a:cubicBezTo>
                <a:cubicBezTo>
                  <a:pt x="5073" y="14114"/>
                  <a:pt x="5073" y="14007"/>
                  <a:pt x="5007" y="13942"/>
                </a:cubicBezTo>
                <a:cubicBezTo>
                  <a:pt x="4973" y="13909"/>
                  <a:pt x="4930" y="13892"/>
                  <a:pt x="4886" y="13892"/>
                </a:cubicBezTo>
                <a:close/>
                <a:moveTo>
                  <a:pt x="5672" y="13892"/>
                </a:moveTo>
                <a:cubicBezTo>
                  <a:pt x="5629" y="13892"/>
                  <a:pt x="5586" y="13909"/>
                  <a:pt x="5553" y="13942"/>
                </a:cubicBezTo>
                <a:cubicBezTo>
                  <a:pt x="5486" y="14007"/>
                  <a:pt x="5486" y="14114"/>
                  <a:pt x="5553" y="14179"/>
                </a:cubicBezTo>
                <a:cubicBezTo>
                  <a:pt x="5619" y="14245"/>
                  <a:pt x="5726" y="14245"/>
                  <a:pt x="5793" y="14179"/>
                </a:cubicBezTo>
                <a:cubicBezTo>
                  <a:pt x="5859" y="14114"/>
                  <a:pt x="5859" y="14007"/>
                  <a:pt x="5793" y="13942"/>
                </a:cubicBezTo>
                <a:cubicBezTo>
                  <a:pt x="5760" y="13909"/>
                  <a:pt x="5716" y="13892"/>
                  <a:pt x="5672" y="13892"/>
                </a:cubicBezTo>
                <a:close/>
                <a:moveTo>
                  <a:pt x="6459" y="13892"/>
                </a:moveTo>
                <a:cubicBezTo>
                  <a:pt x="6415" y="13892"/>
                  <a:pt x="6372" y="13909"/>
                  <a:pt x="6338" y="13942"/>
                </a:cubicBezTo>
                <a:cubicBezTo>
                  <a:pt x="6272" y="14007"/>
                  <a:pt x="6272" y="14114"/>
                  <a:pt x="6338" y="14179"/>
                </a:cubicBezTo>
                <a:cubicBezTo>
                  <a:pt x="6405" y="14245"/>
                  <a:pt x="6513" y="14245"/>
                  <a:pt x="6579" y="14179"/>
                </a:cubicBezTo>
                <a:cubicBezTo>
                  <a:pt x="6646" y="14114"/>
                  <a:pt x="6646" y="14007"/>
                  <a:pt x="6579" y="13942"/>
                </a:cubicBezTo>
                <a:cubicBezTo>
                  <a:pt x="6546" y="13909"/>
                  <a:pt x="6502" y="13892"/>
                  <a:pt x="6459" y="13892"/>
                </a:cubicBezTo>
                <a:close/>
                <a:moveTo>
                  <a:pt x="7245" y="13892"/>
                </a:moveTo>
                <a:cubicBezTo>
                  <a:pt x="7202" y="13892"/>
                  <a:pt x="7158" y="13909"/>
                  <a:pt x="7125" y="13942"/>
                </a:cubicBezTo>
                <a:cubicBezTo>
                  <a:pt x="7058" y="14007"/>
                  <a:pt x="7058" y="14114"/>
                  <a:pt x="7125" y="14179"/>
                </a:cubicBezTo>
                <a:cubicBezTo>
                  <a:pt x="7191" y="14245"/>
                  <a:pt x="7299" y="14245"/>
                  <a:pt x="7365" y="14179"/>
                </a:cubicBezTo>
                <a:cubicBezTo>
                  <a:pt x="7432" y="14114"/>
                  <a:pt x="7432" y="14007"/>
                  <a:pt x="7365" y="13942"/>
                </a:cubicBezTo>
                <a:cubicBezTo>
                  <a:pt x="7332" y="13909"/>
                  <a:pt x="7289" y="13892"/>
                  <a:pt x="7245" y="13892"/>
                </a:cubicBezTo>
                <a:close/>
                <a:moveTo>
                  <a:pt x="8031" y="13892"/>
                </a:moveTo>
                <a:cubicBezTo>
                  <a:pt x="7988" y="13892"/>
                  <a:pt x="7944" y="13909"/>
                  <a:pt x="7911" y="13942"/>
                </a:cubicBezTo>
                <a:cubicBezTo>
                  <a:pt x="7845" y="14007"/>
                  <a:pt x="7845" y="14114"/>
                  <a:pt x="7911" y="14179"/>
                </a:cubicBezTo>
                <a:cubicBezTo>
                  <a:pt x="7977" y="14245"/>
                  <a:pt x="8085" y="14245"/>
                  <a:pt x="8151" y="14179"/>
                </a:cubicBezTo>
                <a:cubicBezTo>
                  <a:pt x="8217" y="14114"/>
                  <a:pt x="8217" y="14007"/>
                  <a:pt x="8151" y="13942"/>
                </a:cubicBezTo>
                <a:cubicBezTo>
                  <a:pt x="8118" y="13909"/>
                  <a:pt x="8075" y="13892"/>
                  <a:pt x="8031" y="13892"/>
                </a:cubicBezTo>
                <a:close/>
                <a:moveTo>
                  <a:pt x="8818" y="13892"/>
                </a:moveTo>
                <a:cubicBezTo>
                  <a:pt x="8774" y="13892"/>
                  <a:pt x="8730" y="13909"/>
                  <a:pt x="8697" y="13942"/>
                </a:cubicBezTo>
                <a:cubicBezTo>
                  <a:pt x="8631" y="14007"/>
                  <a:pt x="8631" y="14114"/>
                  <a:pt x="8697" y="14179"/>
                </a:cubicBezTo>
                <a:cubicBezTo>
                  <a:pt x="8764" y="14245"/>
                  <a:pt x="8871" y="14245"/>
                  <a:pt x="8937" y="14179"/>
                </a:cubicBezTo>
                <a:cubicBezTo>
                  <a:pt x="9004" y="14114"/>
                  <a:pt x="9004" y="14007"/>
                  <a:pt x="8937" y="13942"/>
                </a:cubicBezTo>
                <a:cubicBezTo>
                  <a:pt x="8904" y="13909"/>
                  <a:pt x="8861" y="13892"/>
                  <a:pt x="8818" y="13892"/>
                </a:cubicBezTo>
                <a:close/>
                <a:moveTo>
                  <a:pt x="9603" y="13892"/>
                </a:moveTo>
                <a:cubicBezTo>
                  <a:pt x="9560" y="13892"/>
                  <a:pt x="9517" y="13909"/>
                  <a:pt x="9483" y="13942"/>
                </a:cubicBezTo>
                <a:cubicBezTo>
                  <a:pt x="9417" y="14007"/>
                  <a:pt x="9417" y="14114"/>
                  <a:pt x="9483" y="14179"/>
                </a:cubicBezTo>
                <a:cubicBezTo>
                  <a:pt x="9550" y="14245"/>
                  <a:pt x="9657" y="14245"/>
                  <a:pt x="9724" y="14179"/>
                </a:cubicBezTo>
                <a:cubicBezTo>
                  <a:pt x="9790" y="14114"/>
                  <a:pt x="9790" y="14007"/>
                  <a:pt x="9724" y="13942"/>
                </a:cubicBezTo>
                <a:cubicBezTo>
                  <a:pt x="9690" y="13909"/>
                  <a:pt x="9647" y="13892"/>
                  <a:pt x="9603" y="13892"/>
                </a:cubicBezTo>
                <a:close/>
                <a:moveTo>
                  <a:pt x="10390" y="13892"/>
                </a:moveTo>
                <a:cubicBezTo>
                  <a:pt x="10346" y="13892"/>
                  <a:pt x="10303" y="13909"/>
                  <a:pt x="10270" y="13942"/>
                </a:cubicBezTo>
                <a:cubicBezTo>
                  <a:pt x="10203" y="14007"/>
                  <a:pt x="10203" y="14114"/>
                  <a:pt x="10270" y="14179"/>
                </a:cubicBezTo>
                <a:cubicBezTo>
                  <a:pt x="10336" y="14245"/>
                  <a:pt x="10444" y="14245"/>
                  <a:pt x="10510" y="14179"/>
                </a:cubicBezTo>
                <a:cubicBezTo>
                  <a:pt x="10576" y="14114"/>
                  <a:pt x="10576" y="14007"/>
                  <a:pt x="10510" y="13942"/>
                </a:cubicBezTo>
                <a:cubicBezTo>
                  <a:pt x="10477" y="13909"/>
                  <a:pt x="10433" y="13892"/>
                  <a:pt x="10390" y="13892"/>
                </a:cubicBezTo>
                <a:close/>
                <a:moveTo>
                  <a:pt x="11176" y="13892"/>
                </a:moveTo>
                <a:cubicBezTo>
                  <a:pt x="11132" y="13892"/>
                  <a:pt x="11089" y="13909"/>
                  <a:pt x="11055" y="13942"/>
                </a:cubicBezTo>
                <a:cubicBezTo>
                  <a:pt x="10989" y="14007"/>
                  <a:pt x="10989" y="14114"/>
                  <a:pt x="11055" y="14179"/>
                </a:cubicBezTo>
                <a:cubicBezTo>
                  <a:pt x="11122" y="14245"/>
                  <a:pt x="11230" y="14245"/>
                  <a:pt x="11296" y="14179"/>
                </a:cubicBezTo>
                <a:cubicBezTo>
                  <a:pt x="11363" y="14114"/>
                  <a:pt x="11363" y="14007"/>
                  <a:pt x="11296" y="13942"/>
                </a:cubicBezTo>
                <a:cubicBezTo>
                  <a:pt x="11263" y="13909"/>
                  <a:pt x="11219" y="13892"/>
                  <a:pt x="11176" y="13892"/>
                </a:cubicBezTo>
                <a:close/>
                <a:moveTo>
                  <a:pt x="11962" y="13892"/>
                </a:moveTo>
                <a:cubicBezTo>
                  <a:pt x="11919" y="13892"/>
                  <a:pt x="11875" y="13909"/>
                  <a:pt x="11842" y="13942"/>
                </a:cubicBezTo>
                <a:cubicBezTo>
                  <a:pt x="11775" y="14007"/>
                  <a:pt x="11775" y="14114"/>
                  <a:pt x="11842" y="14179"/>
                </a:cubicBezTo>
                <a:cubicBezTo>
                  <a:pt x="11908" y="14245"/>
                  <a:pt x="12016" y="14245"/>
                  <a:pt x="12083" y="14179"/>
                </a:cubicBezTo>
                <a:cubicBezTo>
                  <a:pt x="12149" y="14114"/>
                  <a:pt x="12149" y="14007"/>
                  <a:pt x="12083" y="13942"/>
                </a:cubicBezTo>
                <a:cubicBezTo>
                  <a:pt x="12049" y="13909"/>
                  <a:pt x="12006" y="13892"/>
                  <a:pt x="11962" y="13892"/>
                </a:cubicBezTo>
                <a:close/>
                <a:moveTo>
                  <a:pt x="12748" y="13892"/>
                </a:moveTo>
                <a:cubicBezTo>
                  <a:pt x="12705" y="13892"/>
                  <a:pt x="12661" y="13909"/>
                  <a:pt x="12628" y="13942"/>
                </a:cubicBezTo>
                <a:cubicBezTo>
                  <a:pt x="12562" y="14007"/>
                  <a:pt x="12562" y="14114"/>
                  <a:pt x="12628" y="14179"/>
                </a:cubicBezTo>
                <a:cubicBezTo>
                  <a:pt x="12694" y="14245"/>
                  <a:pt x="12802" y="14245"/>
                  <a:pt x="12868" y="14179"/>
                </a:cubicBezTo>
                <a:cubicBezTo>
                  <a:pt x="12935" y="14114"/>
                  <a:pt x="12935" y="14007"/>
                  <a:pt x="12868" y="13942"/>
                </a:cubicBezTo>
                <a:cubicBezTo>
                  <a:pt x="12835" y="13909"/>
                  <a:pt x="12792" y="13892"/>
                  <a:pt x="12748" y="13892"/>
                </a:cubicBezTo>
                <a:close/>
                <a:moveTo>
                  <a:pt x="13535" y="13892"/>
                </a:moveTo>
                <a:cubicBezTo>
                  <a:pt x="13491" y="13892"/>
                  <a:pt x="13447" y="13909"/>
                  <a:pt x="13414" y="13942"/>
                </a:cubicBezTo>
                <a:cubicBezTo>
                  <a:pt x="13348" y="14007"/>
                  <a:pt x="13348" y="14114"/>
                  <a:pt x="13414" y="14179"/>
                </a:cubicBezTo>
                <a:cubicBezTo>
                  <a:pt x="13481" y="14245"/>
                  <a:pt x="13588" y="14245"/>
                  <a:pt x="13654" y="14179"/>
                </a:cubicBezTo>
                <a:cubicBezTo>
                  <a:pt x="13721" y="14114"/>
                  <a:pt x="13721" y="14007"/>
                  <a:pt x="13654" y="13942"/>
                </a:cubicBezTo>
                <a:cubicBezTo>
                  <a:pt x="13621" y="13909"/>
                  <a:pt x="13578" y="13892"/>
                  <a:pt x="13535" y="13892"/>
                </a:cubicBezTo>
                <a:close/>
                <a:moveTo>
                  <a:pt x="14320" y="13892"/>
                </a:moveTo>
                <a:cubicBezTo>
                  <a:pt x="14277" y="13892"/>
                  <a:pt x="14234" y="13909"/>
                  <a:pt x="14201" y="13942"/>
                </a:cubicBezTo>
                <a:cubicBezTo>
                  <a:pt x="14134" y="14007"/>
                  <a:pt x="14134" y="14114"/>
                  <a:pt x="14201" y="14179"/>
                </a:cubicBezTo>
                <a:cubicBezTo>
                  <a:pt x="14267" y="14245"/>
                  <a:pt x="14374" y="14245"/>
                  <a:pt x="14441" y="14179"/>
                </a:cubicBezTo>
                <a:cubicBezTo>
                  <a:pt x="14507" y="14114"/>
                  <a:pt x="14507" y="14007"/>
                  <a:pt x="14441" y="13942"/>
                </a:cubicBezTo>
                <a:cubicBezTo>
                  <a:pt x="14408" y="13909"/>
                  <a:pt x="14364" y="13892"/>
                  <a:pt x="14320" y="13892"/>
                </a:cubicBezTo>
                <a:close/>
                <a:moveTo>
                  <a:pt x="15107" y="13892"/>
                </a:moveTo>
                <a:cubicBezTo>
                  <a:pt x="15063" y="13892"/>
                  <a:pt x="15019" y="13909"/>
                  <a:pt x="14986" y="13942"/>
                </a:cubicBezTo>
                <a:cubicBezTo>
                  <a:pt x="14920" y="14007"/>
                  <a:pt x="14920" y="14114"/>
                  <a:pt x="14986" y="14179"/>
                </a:cubicBezTo>
                <a:cubicBezTo>
                  <a:pt x="15053" y="14245"/>
                  <a:pt x="15161" y="14245"/>
                  <a:pt x="15227" y="14179"/>
                </a:cubicBezTo>
                <a:cubicBezTo>
                  <a:pt x="15293" y="14114"/>
                  <a:pt x="15293" y="14007"/>
                  <a:pt x="15227" y="13942"/>
                </a:cubicBezTo>
                <a:cubicBezTo>
                  <a:pt x="15194" y="13909"/>
                  <a:pt x="15150" y="13892"/>
                  <a:pt x="15107" y="13892"/>
                </a:cubicBezTo>
                <a:close/>
                <a:moveTo>
                  <a:pt x="15893" y="13892"/>
                </a:moveTo>
                <a:cubicBezTo>
                  <a:pt x="15849" y="13892"/>
                  <a:pt x="15806" y="13909"/>
                  <a:pt x="15772" y="13942"/>
                </a:cubicBezTo>
                <a:cubicBezTo>
                  <a:pt x="15706" y="14007"/>
                  <a:pt x="15706" y="14114"/>
                  <a:pt x="15772" y="14179"/>
                </a:cubicBezTo>
                <a:cubicBezTo>
                  <a:pt x="15839" y="14245"/>
                  <a:pt x="15947" y="14245"/>
                  <a:pt x="16013" y="14179"/>
                </a:cubicBezTo>
                <a:cubicBezTo>
                  <a:pt x="16080" y="14114"/>
                  <a:pt x="16080" y="14007"/>
                  <a:pt x="16013" y="13942"/>
                </a:cubicBezTo>
                <a:cubicBezTo>
                  <a:pt x="15980" y="13909"/>
                  <a:pt x="15936" y="13892"/>
                  <a:pt x="15893" y="13892"/>
                </a:cubicBezTo>
                <a:close/>
                <a:moveTo>
                  <a:pt x="16679" y="13892"/>
                </a:moveTo>
                <a:cubicBezTo>
                  <a:pt x="16636" y="13892"/>
                  <a:pt x="16592" y="13909"/>
                  <a:pt x="16559" y="13942"/>
                </a:cubicBezTo>
                <a:cubicBezTo>
                  <a:pt x="16492" y="14007"/>
                  <a:pt x="16492" y="14114"/>
                  <a:pt x="16559" y="14179"/>
                </a:cubicBezTo>
                <a:cubicBezTo>
                  <a:pt x="16625" y="14245"/>
                  <a:pt x="16733" y="14245"/>
                  <a:pt x="16800" y="14179"/>
                </a:cubicBezTo>
                <a:cubicBezTo>
                  <a:pt x="16866" y="14114"/>
                  <a:pt x="16866" y="14007"/>
                  <a:pt x="16800" y="13942"/>
                </a:cubicBezTo>
                <a:cubicBezTo>
                  <a:pt x="16766" y="13909"/>
                  <a:pt x="16723" y="13892"/>
                  <a:pt x="16679" y="13892"/>
                </a:cubicBezTo>
                <a:close/>
                <a:moveTo>
                  <a:pt x="17465" y="13892"/>
                </a:moveTo>
                <a:cubicBezTo>
                  <a:pt x="17422" y="13892"/>
                  <a:pt x="17378" y="13909"/>
                  <a:pt x="17345" y="13942"/>
                </a:cubicBezTo>
                <a:cubicBezTo>
                  <a:pt x="17279" y="14007"/>
                  <a:pt x="17279" y="14114"/>
                  <a:pt x="17345" y="14179"/>
                </a:cubicBezTo>
                <a:cubicBezTo>
                  <a:pt x="17411" y="14245"/>
                  <a:pt x="17519" y="14245"/>
                  <a:pt x="17585" y="14179"/>
                </a:cubicBezTo>
                <a:cubicBezTo>
                  <a:pt x="17652" y="14114"/>
                  <a:pt x="17652" y="14007"/>
                  <a:pt x="17585" y="13942"/>
                </a:cubicBezTo>
                <a:cubicBezTo>
                  <a:pt x="17552" y="13909"/>
                  <a:pt x="17509" y="13892"/>
                  <a:pt x="17465" y="13892"/>
                </a:cubicBezTo>
                <a:close/>
                <a:moveTo>
                  <a:pt x="18252" y="13892"/>
                </a:moveTo>
                <a:cubicBezTo>
                  <a:pt x="18208" y="13892"/>
                  <a:pt x="18165" y="13909"/>
                  <a:pt x="18131" y="13942"/>
                </a:cubicBezTo>
                <a:cubicBezTo>
                  <a:pt x="18065" y="14007"/>
                  <a:pt x="18065" y="14114"/>
                  <a:pt x="18131" y="14179"/>
                </a:cubicBezTo>
                <a:cubicBezTo>
                  <a:pt x="18198" y="14245"/>
                  <a:pt x="18305" y="14245"/>
                  <a:pt x="18371" y="14179"/>
                </a:cubicBezTo>
                <a:cubicBezTo>
                  <a:pt x="18438" y="14114"/>
                  <a:pt x="18438" y="14007"/>
                  <a:pt x="18371" y="13942"/>
                </a:cubicBezTo>
                <a:cubicBezTo>
                  <a:pt x="18338" y="13909"/>
                  <a:pt x="18295" y="13892"/>
                  <a:pt x="18252" y="13892"/>
                </a:cubicBezTo>
                <a:close/>
                <a:moveTo>
                  <a:pt x="19037" y="13892"/>
                </a:moveTo>
                <a:cubicBezTo>
                  <a:pt x="18994" y="13892"/>
                  <a:pt x="18951" y="13909"/>
                  <a:pt x="18918" y="13942"/>
                </a:cubicBezTo>
                <a:cubicBezTo>
                  <a:pt x="18851" y="14007"/>
                  <a:pt x="18851" y="14114"/>
                  <a:pt x="18918" y="14179"/>
                </a:cubicBezTo>
                <a:cubicBezTo>
                  <a:pt x="18984" y="14245"/>
                  <a:pt x="19091" y="14245"/>
                  <a:pt x="19158" y="14179"/>
                </a:cubicBezTo>
                <a:cubicBezTo>
                  <a:pt x="19224" y="14114"/>
                  <a:pt x="19224" y="14007"/>
                  <a:pt x="19158" y="13942"/>
                </a:cubicBezTo>
                <a:cubicBezTo>
                  <a:pt x="19125" y="13909"/>
                  <a:pt x="19081" y="13892"/>
                  <a:pt x="19037" y="13892"/>
                </a:cubicBezTo>
                <a:close/>
                <a:moveTo>
                  <a:pt x="19824" y="13892"/>
                </a:moveTo>
                <a:cubicBezTo>
                  <a:pt x="19780" y="13892"/>
                  <a:pt x="19736" y="13909"/>
                  <a:pt x="19703" y="13942"/>
                </a:cubicBezTo>
                <a:cubicBezTo>
                  <a:pt x="19637" y="14007"/>
                  <a:pt x="19637" y="14114"/>
                  <a:pt x="19703" y="14179"/>
                </a:cubicBezTo>
                <a:cubicBezTo>
                  <a:pt x="19770" y="14245"/>
                  <a:pt x="19878" y="14245"/>
                  <a:pt x="19944" y="14179"/>
                </a:cubicBezTo>
                <a:cubicBezTo>
                  <a:pt x="20010" y="14114"/>
                  <a:pt x="20010" y="14007"/>
                  <a:pt x="19944" y="13942"/>
                </a:cubicBezTo>
                <a:cubicBezTo>
                  <a:pt x="19911" y="13909"/>
                  <a:pt x="19867" y="13892"/>
                  <a:pt x="19824" y="13892"/>
                </a:cubicBezTo>
                <a:close/>
                <a:moveTo>
                  <a:pt x="20610" y="13892"/>
                </a:moveTo>
                <a:cubicBezTo>
                  <a:pt x="20566" y="13892"/>
                  <a:pt x="20523" y="13909"/>
                  <a:pt x="20490" y="13942"/>
                </a:cubicBezTo>
                <a:cubicBezTo>
                  <a:pt x="20423" y="14007"/>
                  <a:pt x="20423" y="14114"/>
                  <a:pt x="20490" y="14179"/>
                </a:cubicBezTo>
                <a:cubicBezTo>
                  <a:pt x="20556" y="14245"/>
                  <a:pt x="20664" y="14245"/>
                  <a:pt x="20730" y="14179"/>
                </a:cubicBezTo>
                <a:cubicBezTo>
                  <a:pt x="20797" y="14114"/>
                  <a:pt x="20797" y="14007"/>
                  <a:pt x="20730" y="13942"/>
                </a:cubicBezTo>
                <a:cubicBezTo>
                  <a:pt x="20697" y="13909"/>
                  <a:pt x="20653" y="13892"/>
                  <a:pt x="20610" y="13892"/>
                </a:cubicBezTo>
                <a:close/>
                <a:moveTo>
                  <a:pt x="21396" y="13892"/>
                </a:moveTo>
                <a:cubicBezTo>
                  <a:pt x="21353" y="13892"/>
                  <a:pt x="21309" y="13909"/>
                  <a:pt x="21276" y="13942"/>
                </a:cubicBezTo>
                <a:cubicBezTo>
                  <a:pt x="21209" y="14007"/>
                  <a:pt x="21209" y="14114"/>
                  <a:pt x="21276" y="14179"/>
                </a:cubicBezTo>
                <a:cubicBezTo>
                  <a:pt x="21342" y="14245"/>
                  <a:pt x="21450" y="14245"/>
                  <a:pt x="21517" y="14179"/>
                </a:cubicBezTo>
                <a:cubicBezTo>
                  <a:pt x="21583" y="14114"/>
                  <a:pt x="21583" y="14007"/>
                  <a:pt x="21517" y="13942"/>
                </a:cubicBezTo>
                <a:cubicBezTo>
                  <a:pt x="21483" y="13909"/>
                  <a:pt x="21440" y="13892"/>
                  <a:pt x="21396" y="13892"/>
                </a:cubicBezTo>
                <a:close/>
                <a:moveTo>
                  <a:pt x="169" y="14709"/>
                </a:moveTo>
                <a:cubicBezTo>
                  <a:pt x="126" y="14709"/>
                  <a:pt x="83" y="14726"/>
                  <a:pt x="49" y="14759"/>
                </a:cubicBezTo>
                <a:cubicBezTo>
                  <a:pt x="-17" y="14824"/>
                  <a:pt x="-17" y="14931"/>
                  <a:pt x="49" y="14997"/>
                </a:cubicBezTo>
                <a:cubicBezTo>
                  <a:pt x="116" y="15063"/>
                  <a:pt x="223" y="15063"/>
                  <a:pt x="290" y="14997"/>
                </a:cubicBezTo>
                <a:cubicBezTo>
                  <a:pt x="356" y="14931"/>
                  <a:pt x="356" y="14824"/>
                  <a:pt x="290" y="14759"/>
                </a:cubicBezTo>
                <a:cubicBezTo>
                  <a:pt x="256" y="14726"/>
                  <a:pt x="213" y="14709"/>
                  <a:pt x="169" y="14709"/>
                </a:cubicBezTo>
                <a:close/>
                <a:moveTo>
                  <a:pt x="955" y="14709"/>
                </a:moveTo>
                <a:cubicBezTo>
                  <a:pt x="912" y="14709"/>
                  <a:pt x="869" y="14726"/>
                  <a:pt x="836" y="14759"/>
                </a:cubicBezTo>
                <a:cubicBezTo>
                  <a:pt x="769" y="14824"/>
                  <a:pt x="769" y="14931"/>
                  <a:pt x="836" y="14997"/>
                </a:cubicBezTo>
                <a:cubicBezTo>
                  <a:pt x="902" y="15063"/>
                  <a:pt x="1009" y="15063"/>
                  <a:pt x="1076" y="14997"/>
                </a:cubicBezTo>
                <a:cubicBezTo>
                  <a:pt x="1142" y="14931"/>
                  <a:pt x="1142" y="14824"/>
                  <a:pt x="1076" y="14759"/>
                </a:cubicBezTo>
                <a:cubicBezTo>
                  <a:pt x="1043" y="14726"/>
                  <a:pt x="999" y="14709"/>
                  <a:pt x="955" y="14709"/>
                </a:cubicBezTo>
                <a:close/>
                <a:moveTo>
                  <a:pt x="1742" y="14709"/>
                </a:moveTo>
                <a:cubicBezTo>
                  <a:pt x="1698" y="14709"/>
                  <a:pt x="1654" y="14726"/>
                  <a:pt x="1621" y="14759"/>
                </a:cubicBezTo>
                <a:cubicBezTo>
                  <a:pt x="1555" y="14824"/>
                  <a:pt x="1555" y="14931"/>
                  <a:pt x="1621" y="14997"/>
                </a:cubicBezTo>
                <a:cubicBezTo>
                  <a:pt x="1688" y="15063"/>
                  <a:pt x="1796" y="15063"/>
                  <a:pt x="1862" y="14997"/>
                </a:cubicBezTo>
                <a:cubicBezTo>
                  <a:pt x="1928" y="14931"/>
                  <a:pt x="1928" y="14824"/>
                  <a:pt x="1862" y="14759"/>
                </a:cubicBezTo>
                <a:cubicBezTo>
                  <a:pt x="1829" y="14726"/>
                  <a:pt x="1785" y="14709"/>
                  <a:pt x="1742" y="14709"/>
                </a:cubicBezTo>
                <a:close/>
                <a:moveTo>
                  <a:pt x="2528" y="14709"/>
                </a:moveTo>
                <a:cubicBezTo>
                  <a:pt x="2484" y="14709"/>
                  <a:pt x="2441" y="14726"/>
                  <a:pt x="2408" y="14759"/>
                </a:cubicBezTo>
                <a:cubicBezTo>
                  <a:pt x="2341" y="14824"/>
                  <a:pt x="2341" y="14931"/>
                  <a:pt x="2408" y="14997"/>
                </a:cubicBezTo>
                <a:cubicBezTo>
                  <a:pt x="2474" y="15063"/>
                  <a:pt x="2582" y="15063"/>
                  <a:pt x="2648" y="14997"/>
                </a:cubicBezTo>
                <a:cubicBezTo>
                  <a:pt x="2715" y="14931"/>
                  <a:pt x="2715" y="14824"/>
                  <a:pt x="2648" y="14759"/>
                </a:cubicBezTo>
                <a:cubicBezTo>
                  <a:pt x="2615" y="14726"/>
                  <a:pt x="2571" y="14709"/>
                  <a:pt x="2528" y="14709"/>
                </a:cubicBezTo>
                <a:close/>
                <a:moveTo>
                  <a:pt x="3314" y="14709"/>
                </a:moveTo>
                <a:cubicBezTo>
                  <a:pt x="3271" y="14709"/>
                  <a:pt x="3227" y="14726"/>
                  <a:pt x="3194" y="14759"/>
                </a:cubicBezTo>
                <a:cubicBezTo>
                  <a:pt x="3127" y="14824"/>
                  <a:pt x="3127" y="14931"/>
                  <a:pt x="3194" y="14997"/>
                </a:cubicBezTo>
                <a:cubicBezTo>
                  <a:pt x="3260" y="15063"/>
                  <a:pt x="3368" y="15063"/>
                  <a:pt x="3434" y="14997"/>
                </a:cubicBezTo>
                <a:cubicBezTo>
                  <a:pt x="3500" y="14931"/>
                  <a:pt x="3500" y="14824"/>
                  <a:pt x="3434" y="14759"/>
                </a:cubicBezTo>
                <a:cubicBezTo>
                  <a:pt x="3401" y="14726"/>
                  <a:pt x="3358" y="14709"/>
                  <a:pt x="3314" y="14709"/>
                </a:cubicBezTo>
                <a:close/>
                <a:moveTo>
                  <a:pt x="4101" y="14709"/>
                </a:moveTo>
                <a:cubicBezTo>
                  <a:pt x="4057" y="14709"/>
                  <a:pt x="4013" y="14726"/>
                  <a:pt x="3980" y="14759"/>
                </a:cubicBezTo>
                <a:cubicBezTo>
                  <a:pt x="3914" y="14824"/>
                  <a:pt x="3914" y="14931"/>
                  <a:pt x="3980" y="14997"/>
                </a:cubicBezTo>
                <a:cubicBezTo>
                  <a:pt x="4047" y="15063"/>
                  <a:pt x="4154" y="15063"/>
                  <a:pt x="4220" y="14997"/>
                </a:cubicBezTo>
                <a:cubicBezTo>
                  <a:pt x="4287" y="14931"/>
                  <a:pt x="4287" y="14824"/>
                  <a:pt x="4220" y="14759"/>
                </a:cubicBezTo>
                <a:cubicBezTo>
                  <a:pt x="4187" y="14726"/>
                  <a:pt x="4144" y="14709"/>
                  <a:pt x="4101" y="14709"/>
                </a:cubicBezTo>
                <a:close/>
                <a:moveTo>
                  <a:pt x="4886" y="14709"/>
                </a:moveTo>
                <a:cubicBezTo>
                  <a:pt x="4843" y="14709"/>
                  <a:pt x="4800" y="14726"/>
                  <a:pt x="4766" y="14759"/>
                </a:cubicBezTo>
                <a:cubicBezTo>
                  <a:pt x="4700" y="14824"/>
                  <a:pt x="4700" y="14931"/>
                  <a:pt x="4766" y="14997"/>
                </a:cubicBezTo>
                <a:cubicBezTo>
                  <a:pt x="4833" y="15063"/>
                  <a:pt x="4940" y="15063"/>
                  <a:pt x="5007" y="14997"/>
                </a:cubicBezTo>
                <a:cubicBezTo>
                  <a:pt x="5073" y="14931"/>
                  <a:pt x="5073" y="14824"/>
                  <a:pt x="5007" y="14759"/>
                </a:cubicBezTo>
                <a:cubicBezTo>
                  <a:pt x="4973" y="14726"/>
                  <a:pt x="4930" y="14709"/>
                  <a:pt x="4886" y="14709"/>
                </a:cubicBezTo>
                <a:close/>
                <a:moveTo>
                  <a:pt x="5672" y="14709"/>
                </a:moveTo>
                <a:cubicBezTo>
                  <a:pt x="5629" y="14709"/>
                  <a:pt x="5586" y="14726"/>
                  <a:pt x="5553" y="14759"/>
                </a:cubicBezTo>
                <a:cubicBezTo>
                  <a:pt x="5486" y="14824"/>
                  <a:pt x="5486" y="14931"/>
                  <a:pt x="5553" y="14997"/>
                </a:cubicBezTo>
                <a:cubicBezTo>
                  <a:pt x="5619" y="15063"/>
                  <a:pt x="5726" y="15063"/>
                  <a:pt x="5793" y="14997"/>
                </a:cubicBezTo>
                <a:cubicBezTo>
                  <a:pt x="5859" y="14931"/>
                  <a:pt x="5859" y="14824"/>
                  <a:pt x="5793" y="14759"/>
                </a:cubicBezTo>
                <a:cubicBezTo>
                  <a:pt x="5760" y="14726"/>
                  <a:pt x="5716" y="14709"/>
                  <a:pt x="5672" y="14709"/>
                </a:cubicBezTo>
                <a:close/>
                <a:moveTo>
                  <a:pt x="6459" y="14709"/>
                </a:moveTo>
                <a:cubicBezTo>
                  <a:pt x="6415" y="14709"/>
                  <a:pt x="6372" y="14726"/>
                  <a:pt x="6338" y="14759"/>
                </a:cubicBezTo>
                <a:cubicBezTo>
                  <a:pt x="6272" y="14824"/>
                  <a:pt x="6272" y="14931"/>
                  <a:pt x="6338" y="14997"/>
                </a:cubicBezTo>
                <a:cubicBezTo>
                  <a:pt x="6405" y="15063"/>
                  <a:pt x="6513" y="15063"/>
                  <a:pt x="6579" y="14997"/>
                </a:cubicBezTo>
                <a:cubicBezTo>
                  <a:pt x="6646" y="14931"/>
                  <a:pt x="6646" y="14824"/>
                  <a:pt x="6579" y="14759"/>
                </a:cubicBezTo>
                <a:cubicBezTo>
                  <a:pt x="6546" y="14726"/>
                  <a:pt x="6502" y="14709"/>
                  <a:pt x="6459" y="14709"/>
                </a:cubicBezTo>
                <a:close/>
                <a:moveTo>
                  <a:pt x="7245" y="14709"/>
                </a:moveTo>
                <a:cubicBezTo>
                  <a:pt x="7202" y="14709"/>
                  <a:pt x="7158" y="14726"/>
                  <a:pt x="7125" y="14759"/>
                </a:cubicBezTo>
                <a:cubicBezTo>
                  <a:pt x="7058" y="14824"/>
                  <a:pt x="7058" y="14931"/>
                  <a:pt x="7125" y="14997"/>
                </a:cubicBezTo>
                <a:cubicBezTo>
                  <a:pt x="7191" y="15063"/>
                  <a:pt x="7299" y="15063"/>
                  <a:pt x="7365" y="14997"/>
                </a:cubicBezTo>
                <a:cubicBezTo>
                  <a:pt x="7432" y="14931"/>
                  <a:pt x="7432" y="14824"/>
                  <a:pt x="7365" y="14759"/>
                </a:cubicBezTo>
                <a:cubicBezTo>
                  <a:pt x="7332" y="14726"/>
                  <a:pt x="7289" y="14709"/>
                  <a:pt x="7245" y="14709"/>
                </a:cubicBezTo>
                <a:close/>
                <a:moveTo>
                  <a:pt x="8031" y="14709"/>
                </a:moveTo>
                <a:cubicBezTo>
                  <a:pt x="7988" y="14709"/>
                  <a:pt x="7944" y="14726"/>
                  <a:pt x="7911" y="14759"/>
                </a:cubicBezTo>
                <a:cubicBezTo>
                  <a:pt x="7845" y="14824"/>
                  <a:pt x="7845" y="14931"/>
                  <a:pt x="7911" y="14997"/>
                </a:cubicBezTo>
                <a:cubicBezTo>
                  <a:pt x="7977" y="15063"/>
                  <a:pt x="8085" y="15063"/>
                  <a:pt x="8151" y="14997"/>
                </a:cubicBezTo>
                <a:cubicBezTo>
                  <a:pt x="8217" y="14931"/>
                  <a:pt x="8217" y="14824"/>
                  <a:pt x="8151" y="14759"/>
                </a:cubicBezTo>
                <a:cubicBezTo>
                  <a:pt x="8118" y="14726"/>
                  <a:pt x="8075" y="14709"/>
                  <a:pt x="8031" y="14709"/>
                </a:cubicBezTo>
                <a:close/>
                <a:moveTo>
                  <a:pt x="8818" y="14709"/>
                </a:moveTo>
                <a:cubicBezTo>
                  <a:pt x="8774" y="14709"/>
                  <a:pt x="8730" y="14726"/>
                  <a:pt x="8697" y="14759"/>
                </a:cubicBezTo>
                <a:cubicBezTo>
                  <a:pt x="8631" y="14824"/>
                  <a:pt x="8631" y="14931"/>
                  <a:pt x="8697" y="14997"/>
                </a:cubicBezTo>
                <a:cubicBezTo>
                  <a:pt x="8764" y="15063"/>
                  <a:pt x="8871" y="15063"/>
                  <a:pt x="8937" y="14997"/>
                </a:cubicBezTo>
                <a:cubicBezTo>
                  <a:pt x="9004" y="14931"/>
                  <a:pt x="9004" y="14824"/>
                  <a:pt x="8937" y="14759"/>
                </a:cubicBezTo>
                <a:cubicBezTo>
                  <a:pt x="8904" y="14726"/>
                  <a:pt x="8861" y="14709"/>
                  <a:pt x="8818" y="14709"/>
                </a:cubicBezTo>
                <a:close/>
                <a:moveTo>
                  <a:pt x="9603" y="14709"/>
                </a:moveTo>
                <a:cubicBezTo>
                  <a:pt x="9560" y="14709"/>
                  <a:pt x="9517" y="14726"/>
                  <a:pt x="9483" y="14759"/>
                </a:cubicBezTo>
                <a:cubicBezTo>
                  <a:pt x="9417" y="14824"/>
                  <a:pt x="9417" y="14931"/>
                  <a:pt x="9483" y="14997"/>
                </a:cubicBezTo>
                <a:cubicBezTo>
                  <a:pt x="9550" y="15063"/>
                  <a:pt x="9657" y="15063"/>
                  <a:pt x="9724" y="14997"/>
                </a:cubicBezTo>
                <a:cubicBezTo>
                  <a:pt x="9790" y="14931"/>
                  <a:pt x="9790" y="14824"/>
                  <a:pt x="9724" y="14759"/>
                </a:cubicBezTo>
                <a:cubicBezTo>
                  <a:pt x="9690" y="14726"/>
                  <a:pt x="9647" y="14709"/>
                  <a:pt x="9603" y="14709"/>
                </a:cubicBezTo>
                <a:close/>
                <a:moveTo>
                  <a:pt x="10390" y="14709"/>
                </a:moveTo>
                <a:cubicBezTo>
                  <a:pt x="10346" y="14709"/>
                  <a:pt x="10303" y="14726"/>
                  <a:pt x="10270" y="14759"/>
                </a:cubicBezTo>
                <a:cubicBezTo>
                  <a:pt x="10203" y="14824"/>
                  <a:pt x="10203" y="14931"/>
                  <a:pt x="10270" y="14997"/>
                </a:cubicBezTo>
                <a:cubicBezTo>
                  <a:pt x="10336" y="15063"/>
                  <a:pt x="10444" y="15063"/>
                  <a:pt x="10510" y="14997"/>
                </a:cubicBezTo>
                <a:cubicBezTo>
                  <a:pt x="10576" y="14931"/>
                  <a:pt x="10576" y="14824"/>
                  <a:pt x="10510" y="14759"/>
                </a:cubicBezTo>
                <a:cubicBezTo>
                  <a:pt x="10477" y="14726"/>
                  <a:pt x="10433" y="14709"/>
                  <a:pt x="10390" y="14709"/>
                </a:cubicBezTo>
                <a:close/>
                <a:moveTo>
                  <a:pt x="11176" y="14709"/>
                </a:moveTo>
                <a:cubicBezTo>
                  <a:pt x="11132" y="14709"/>
                  <a:pt x="11089" y="14726"/>
                  <a:pt x="11055" y="14759"/>
                </a:cubicBezTo>
                <a:cubicBezTo>
                  <a:pt x="10989" y="14824"/>
                  <a:pt x="10989" y="14931"/>
                  <a:pt x="11055" y="14997"/>
                </a:cubicBezTo>
                <a:cubicBezTo>
                  <a:pt x="11122" y="15063"/>
                  <a:pt x="11230" y="15063"/>
                  <a:pt x="11296" y="14997"/>
                </a:cubicBezTo>
                <a:cubicBezTo>
                  <a:pt x="11363" y="14931"/>
                  <a:pt x="11363" y="14824"/>
                  <a:pt x="11296" y="14759"/>
                </a:cubicBezTo>
                <a:cubicBezTo>
                  <a:pt x="11263" y="14726"/>
                  <a:pt x="11219" y="14709"/>
                  <a:pt x="11176" y="14709"/>
                </a:cubicBezTo>
                <a:close/>
                <a:moveTo>
                  <a:pt x="11962" y="14709"/>
                </a:moveTo>
                <a:cubicBezTo>
                  <a:pt x="11919" y="14709"/>
                  <a:pt x="11875" y="14726"/>
                  <a:pt x="11842" y="14759"/>
                </a:cubicBezTo>
                <a:cubicBezTo>
                  <a:pt x="11775" y="14824"/>
                  <a:pt x="11775" y="14931"/>
                  <a:pt x="11842" y="14997"/>
                </a:cubicBezTo>
                <a:cubicBezTo>
                  <a:pt x="11908" y="15063"/>
                  <a:pt x="12016" y="15063"/>
                  <a:pt x="12083" y="14997"/>
                </a:cubicBezTo>
                <a:cubicBezTo>
                  <a:pt x="12149" y="14931"/>
                  <a:pt x="12149" y="14824"/>
                  <a:pt x="12083" y="14759"/>
                </a:cubicBezTo>
                <a:cubicBezTo>
                  <a:pt x="12049" y="14726"/>
                  <a:pt x="12006" y="14709"/>
                  <a:pt x="11962" y="14709"/>
                </a:cubicBezTo>
                <a:close/>
                <a:moveTo>
                  <a:pt x="12748" y="14709"/>
                </a:moveTo>
                <a:cubicBezTo>
                  <a:pt x="12705" y="14709"/>
                  <a:pt x="12661" y="14726"/>
                  <a:pt x="12628" y="14759"/>
                </a:cubicBezTo>
                <a:cubicBezTo>
                  <a:pt x="12562" y="14824"/>
                  <a:pt x="12562" y="14931"/>
                  <a:pt x="12628" y="14997"/>
                </a:cubicBezTo>
                <a:cubicBezTo>
                  <a:pt x="12694" y="15063"/>
                  <a:pt x="12802" y="15063"/>
                  <a:pt x="12868" y="14997"/>
                </a:cubicBezTo>
                <a:cubicBezTo>
                  <a:pt x="12935" y="14931"/>
                  <a:pt x="12935" y="14824"/>
                  <a:pt x="12868" y="14759"/>
                </a:cubicBezTo>
                <a:cubicBezTo>
                  <a:pt x="12835" y="14726"/>
                  <a:pt x="12792" y="14709"/>
                  <a:pt x="12748" y="14709"/>
                </a:cubicBezTo>
                <a:close/>
                <a:moveTo>
                  <a:pt x="13535" y="14709"/>
                </a:moveTo>
                <a:cubicBezTo>
                  <a:pt x="13491" y="14709"/>
                  <a:pt x="13447" y="14726"/>
                  <a:pt x="13414" y="14759"/>
                </a:cubicBezTo>
                <a:cubicBezTo>
                  <a:pt x="13348" y="14824"/>
                  <a:pt x="13348" y="14931"/>
                  <a:pt x="13414" y="14997"/>
                </a:cubicBezTo>
                <a:cubicBezTo>
                  <a:pt x="13481" y="15063"/>
                  <a:pt x="13588" y="15063"/>
                  <a:pt x="13654" y="14997"/>
                </a:cubicBezTo>
                <a:cubicBezTo>
                  <a:pt x="13721" y="14931"/>
                  <a:pt x="13721" y="14824"/>
                  <a:pt x="13654" y="14759"/>
                </a:cubicBezTo>
                <a:cubicBezTo>
                  <a:pt x="13621" y="14726"/>
                  <a:pt x="13578" y="14709"/>
                  <a:pt x="13535" y="14709"/>
                </a:cubicBezTo>
                <a:close/>
                <a:moveTo>
                  <a:pt x="14320" y="14709"/>
                </a:moveTo>
                <a:cubicBezTo>
                  <a:pt x="14277" y="14709"/>
                  <a:pt x="14234" y="14726"/>
                  <a:pt x="14201" y="14759"/>
                </a:cubicBezTo>
                <a:cubicBezTo>
                  <a:pt x="14134" y="14824"/>
                  <a:pt x="14134" y="14931"/>
                  <a:pt x="14201" y="14997"/>
                </a:cubicBezTo>
                <a:cubicBezTo>
                  <a:pt x="14267" y="15063"/>
                  <a:pt x="14374" y="15063"/>
                  <a:pt x="14441" y="14997"/>
                </a:cubicBezTo>
                <a:cubicBezTo>
                  <a:pt x="14507" y="14931"/>
                  <a:pt x="14507" y="14824"/>
                  <a:pt x="14441" y="14759"/>
                </a:cubicBezTo>
                <a:cubicBezTo>
                  <a:pt x="14408" y="14726"/>
                  <a:pt x="14364" y="14709"/>
                  <a:pt x="14320" y="14709"/>
                </a:cubicBezTo>
                <a:close/>
                <a:moveTo>
                  <a:pt x="15107" y="14709"/>
                </a:moveTo>
                <a:cubicBezTo>
                  <a:pt x="15063" y="14709"/>
                  <a:pt x="15019" y="14726"/>
                  <a:pt x="14986" y="14759"/>
                </a:cubicBezTo>
                <a:cubicBezTo>
                  <a:pt x="14920" y="14824"/>
                  <a:pt x="14920" y="14931"/>
                  <a:pt x="14986" y="14997"/>
                </a:cubicBezTo>
                <a:cubicBezTo>
                  <a:pt x="15053" y="15063"/>
                  <a:pt x="15161" y="15063"/>
                  <a:pt x="15227" y="14997"/>
                </a:cubicBezTo>
                <a:cubicBezTo>
                  <a:pt x="15293" y="14931"/>
                  <a:pt x="15293" y="14824"/>
                  <a:pt x="15227" y="14759"/>
                </a:cubicBezTo>
                <a:cubicBezTo>
                  <a:pt x="15194" y="14726"/>
                  <a:pt x="15150" y="14709"/>
                  <a:pt x="15107" y="14709"/>
                </a:cubicBezTo>
                <a:close/>
                <a:moveTo>
                  <a:pt x="15893" y="14709"/>
                </a:moveTo>
                <a:cubicBezTo>
                  <a:pt x="15849" y="14709"/>
                  <a:pt x="15806" y="14726"/>
                  <a:pt x="15772" y="14759"/>
                </a:cubicBezTo>
                <a:cubicBezTo>
                  <a:pt x="15706" y="14824"/>
                  <a:pt x="15706" y="14931"/>
                  <a:pt x="15772" y="14997"/>
                </a:cubicBezTo>
                <a:cubicBezTo>
                  <a:pt x="15839" y="15063"/>
                  <a:pt x="15947" y="15063"/>
                  <a:pt x="16013" y="14997"/>
                </a:cubicBezTo>
                <a:cubicBezTo>
                  <a:pt x="16080" y="14931"/>
                  <a:pt x="16080" y="14824"/>
                  <a:pt x="16013" y="14759"/>
                </a:cubicBezTo>
                <a:cubicBezTo>
                  <a:pt x="15980" y="14726"/>
                  <a:pt x="15936" y="14709"/>
                  <a:pt x="15893" y="14709"/>
                </a:cubicBezTo>
                <a:close/>
                <a:moveTo>
                  <a:pt x="16679" y="14709"/>
                </a:moveTo>
                <a:cubicBezTo>
                  <a:pt x="16636" y="14709"/>
                  <a:pt x="16592" y="14726"/>
                  <a:pt x="16559" y="14759"/>
                </a:cubicBezTo>
                <a:cubicBezTo>
                  <a:pt x="16492" y="14824"/>
                  <a:pt x="16492" y="14931"/>
                  <a:pt x="16559" y="14997"/>
                </a:cubicBezTo>
                <a:cubicBezTo>
                  <a:pt x="16625" y="15063"/>
                  <a:pt x="16733" y="15063"/>
                  <a:pt x="16800" y="14997"/>
                </a:cubicBezTo>
                <a:cubicBezTo>
                  <a:pt x="16866" y="14931"/>
                  <a:pt x="16866" y="14824"/>
                  <a:pt x="16800" y="14759"/>
                </a:cubicBezTo>
                <a:cubicBezTo>
                  <a:pt x="16766" y="14726"/>
                  <a:pt x="16723" y="14709"/>
                  <a:pt x="16679" y="14709"/>
                </a:cubicBezTo>
                <a:close/>
                <a:moveTo>
                  <a:pt x="17465" y="14709"/>
                </a:moveTo>
                <a:cubicBezTo>
                  <a:pt x="17422" y="14709"/>
                  <a:pt x="17378" y="14726"/>
                  <a:pt x="17345" y="14759"/>
                </a:cubicBezTo>
                <a:cubicBezTo>
                  <a:pt x="17279" y="14824"/>
                  <a:pt x="17279" y="14931"/>
                  <a:pt x="17345" y="14997"/>
                </a:cubicBezTo>
                <a:cubicBezTo>
                  <a:pt x="17411" y="15063"/>
                  <a:pt x="17519" y="15063"/>
                  <a:pt x="17585" y="14997"/>
                </a:cubicBezTo>
                <a:cubicBezTo>
                  <a:pt x="17652" y="14931"/>
                  <a:pt x="17652" y="14824"/>
                  <a:pt x="17585" y="14759"/>
                </a:cubicBezTo>
                <a:cubicBezTo>
                  <a:pt x="17552" y="14726"/>
                  <a:pt x="17509" y="14709"/>
                  <a:pt x="17465" y="14709"/>
                </a:cubicBezTo>
                <a:close/>
                <a:moveTo>
                  <a:pt x="18252" y="14709"/>
                </a:moveTo>
                <a:cubicBezTo>
                  <a:pt x="18208" y="14709"/>
                  <a:pt x="18165" y="14726"/>
                  <a:pt x="18131" y="14759"/>
                </a:cubicBezTo>
                <a:cubicBezTo>
                  <a:pt x="18065" y="14824"/>
                  <a:pt x="18065" y="14931"/>
                  <a:pt x="18131" y="14997"/>
                </a:cubicBezTo>
                <a:cubicBezTo>
                  <a:pt x="18198" y="15063"/>
                  <a:pt x="18305" y="15063"/>
                  <a:pt x="18371" y="14997"/>
                </a:cubicBezTo>
                <a:cubicBezTo>
                  <a:pt x="18438" y="14931"/>
                  <a:pt x="18438" y="14824"/>
                  <a:pt x="18371" y="14759"/>
                </a:cubicBezTo>
                <a:cubicBezTo>
                  <a:pt x="18338" y="14726"/>
                  <a:pt x="18295" y="14709"/>
                  <a:pt x="18252" y="14709"/>
                </a:cubicBezTo>
                <a:close/>
                <a:moveTo>
                  <a:pt x="19037" y="14709"/>
                </a:moveTo>
                <a:cubicBezTo>
                  <a:pt x="18994" y="14709"/>
                  <a:pt x="18951" y="14726"/>
                  <a:pt x="18918" y="14759"/>
                </a:cubicBezTo>
                <a:cubicBezTo>
                  <a:pt x="18851" y="14824"/>
                  <a:pt x="18851" y="14931"/>
                  <a:pt x="18918" y="14997"/>
                </a:cubicBezTo>
                <a:cubicBezTo>
                  <a:pt x="18984" y="15063"/>
                  <a:pt x="19091" y="15063"/>
                  <a:pt x="19158" y="14997"/>
                </a:cubicBezTo>
                <a:cubicBezTo>
                  <a:pt x="19224" y="14931"/>
                  <a:pt x="19224" y="14824"/>
                  <a:pt x="19158" y="14759"/>
                </a:cubicBezTo>
                <a:cubicBezTo>
                  <a:pt x="19125" y="14726"/>
                  <a:pt x="19081" y="14709"/>
                  <a:pt x="19037" y="14709"/>
                </a:cubicBezTo>
                <a:close/>
                <a:moveTo>
                  <a:pt x="19824" y="14709"/>
                </a:moveTo>
                <a:cubicBezTo>
                  <a:pt x="19780" y="14709"/>
                  <a:pt x="19736" y="14726"/>
                  <a:pt x="19703" y="14759"/>
                </a:cubicBezTo>
                <a:cubicBezTo>
                  <a:pt x="19637" y="14824"/>
                  <a:pt x="19637" y="14931"/>
                  <a:pt x="19703" y="14997"/>
                </a:cubicBezTo>
                <a:cubicBezTo>
                  <a:pt x="19770" y="15063"/>
                  <a:pt x="19878" y="15063"/>
                  <a:pt x="19944" y="14997"/>
                </a:cubicBezTo>
                <a:cubicBezTo>
                  <a:pt x="20010" y="14931"/>
                  <a:pt x="20010" y="14824"/>
                  <a:pt x="19944" y="14759"/>
                </a:cubicBezTo>
                <a:cubicBezTo>
                  <a:pt x="19911" y="14726"/>
                  <a:pt x="19867" y="14709"/>
                  <a:pt x="19824" y="14709"/>
                </a:cubicBezTo>
                <a:close/>
                <a:moveTo>
                  <a:pt x="20610" y="14709"/>
                </a:moveTo>
                <a:cubicBezTo>
                  <a:pt x="20566" y="14709"/>
                  <a:pt x="20523" y="14726"/>
                  <a:pt x="20490" y="14759"/>
                </a:cubicBezTo>
                <a:cubicBezTo>
                  <a:pt x="20423" y="14824"/>
                  <a:pt x="20423" y="14931"/>
                  <a:pt x="20490" y="14997"/>
                </a:cubicBezTo>
                <a:cubicBezTo>
                  <a:pt x="20556" y="15063"/>
                  <a:pt x="20664" y="15063"/>
                  <a:pt x="20730" y="14997"/>
                </a:cubicBezTo>
                <a:cubicBezTo>
                  <a:pt x="20797" y="14931"/>
                  <a:pt x="20797" y="14824"/>
                  <a:pt x="20730" y="14759"/>
                </a:cubicBezTo>
                <a:cubicBezTo>
                  <a:pt x="20697" y="14726"/>
                  <a:pt x="20653" y="14709"/>
                  <a:pt x="20610" y="14709"/>
                </a:cubicBezTo>
                <a:close/>
                <a:moveTo>
                  <a:pt x="21396" y="14709"/>
                </a:moveTo>
                <a:cubicBezTo>
                  <a:pt x="21353" y="14709"/>
                  <a:pt x="21309" y="14726"/>
                  <a:pt x="21276" y="14759"/>
                </a:cubicBezTo>
                <a:cubicBezTo>
                  <a:pt x="21209" y="14824"/>
                  <a:pt x="21209" y="14931"/>
                  <a:pt x="21276" y="14997"/>
                </a:cubicBezTo>
                <a:cubicBezTo>
                  <a:pt x="21342" y="15063"/>
                  <a:pt x="21450" y="15063"/>
                  <a:pt x="21517" y="14997"/>
                </a:cubicBezTo>
                <a:cubicBezTo>
                  <a:pt x="21583" y="14931"/>
                  <a:pt x="21583" y="14824"/>
                  <a:pt x="21517" y="14759"/>
                </a:cubicBezTo>
                <a:cubicBezTo>
                  <a:pt x="21483" y="14726"/>
                  <a:pt x="21440" y="14709"/>
                  <a:pt x="21396" y="14709"/>
                </a:cubicBezTo>
                <a:close/>
                <a:moveTo>
                  <a:pt x="169" y="15527"/>
                </a:moveTo>
                <a:cubicBezTo>
                  <a:pt x="126" y="15527"/>
                  <a:pt x="83" y="15543"/>
                  <a:pt x="49" y="15576"/>
                </a:cubicBezTo>
                <a:cubicBezTo>
                  <a:pt x="-17" y="15641"/>
                  <a:pt x="-17" y="15748"/>
                  <a:pt x="49" y="15814"/>
                </a:cubicBezTo>
                <a:cubicBezTo>
                  <a:pt x="116" y="15880"/>
                  <a:pt x="223" y="15880"/>
                  <a:pt x="290" y="15814"/>
                </a:cubicBezTo>
                <a:cubicBezTo>
                  <a:pt x="356" y="15748"/>
                  <a:pt x="356" y="15641"/>
                  <a:pt x="290" y="15576"/>
                </a:cubicBezTo>
                <a:cubicBezTo>
                  <a:pt x="256" y="15543"/>
                  <a:pt x="213" y="15527"/>
                  <a:pt x="169" y="15527"/>
                </a:cubicBezTo>
                <a:close/>
                <a:moveTo>
                  <a:pt x="955" y="15527"/>
                </a:moveTo>
                <a:cubicBezTo>
                  <a:pt x="912" y="15527"/>
                  <a:pt x="869" y="15543"/>
                  <a:pt x="836" y="15576"/>
                </a:cubicBezTo>
                <a:cubicBezTo>
                  <a:pt x="769" y="15641"/>
                  <a:pt x="769" y="15748"/>
                  <a:pt x="836" y="15814"/>
                </a:cubicBezTo>
                <a:cubicBezTo>
                  <a:pt x="902" y="15880"/>
                  <a:pt x="1009" y="15880"/>
                  <a:pt x="1076" y="15814"/>
                </a:cubicBezTo>
                <a:cubicBezTo>
                  <a:pt x="1142" y="15748"/>
                  <a:pt x="1142" y="15641"/>
                  <a:pt x="1076" y="15576"/>
                </a:cubicBezTo>
                <a:cubicBezTo>
                  <a:pt x="1043" y="15543"/>
                  <a:pt x="999" y="15527"/>
                  <a:pt x="955" y="15527"/>
                </a:cubicBezTo>
                <a:close/>
                <a:moveTo>
                  <a:pt x="1742" y="15527"/>
                </a:moveTo>
                <a:cubicBezTo>
                  <a:pt x="1698" y="15527"/>
                  <a:pt x="1654" y="15543"/>
                  <a:pt x="1621" y="15576"/>
                </a:cubicBezTo>
                <a:cubicBezTo>
                  <a:pt x="1555" y="15641"/>
                  <a:pt x="1555" y="15748"/>
                  <a:pt x="1621" y="15814"/>
                </a:cubicBezTo>
                <a:cubicBezTo>
                  <a:pt x="1688" y="15880"/>
                  <a:pt x="1796" y="15880"/>
                  <a:pt x="1862" y="15814"/>
                </a:cubicBezTo>
                <a:cubicBezTo>
                  <a:pt x="1928" y="15748"/>
                  <a:pt x="1928" y="15641"/>
                  <a:pt x="1862" y="15576"/>
                </a:cubicBezTo>
                <a:cubicBezTo>
                  <a:pt x="1829" y="15543"/>
                  <a:pt x="1785" y="15527"/>
                  <a:pt x="1742" y="15527"/>
                </a:cubicBezTo>
                <a:close/>
                <a:moveTo>
                  <a:pt x="2528" y="15527"/>
                </a:moveTo>
                <a:cubicBezTo>
                  <a:pt x="2484" y="15527"/>
                  <a:pt x="2441" y="15543"/>
                  <a:pt x="2408" y="15576"/>
                </a:cubicBezTo>
                <a:cubicBezTo>
                  <a:pt x="2341" y="15641"/>
                  <a:pt x="2341" y="15748"/>
                  <a:pt x="2408" y="15814"/>
                </a:cubicBezTo>
                <a:cubicBezTo>
                  <a:pt x="2474" y="15880"/>
                  <a:pt x="2582" y="15880"/>
                  <a:pt x="2648" y="15814"/>
                </a:cubicBezTo>
                <a:cubicBezTo>
                  <a:pt x="2715" y="15748"/>
                  <a:pt x="2715" y="15641"/>
                  <a:pt x="2648" y="15576"/>
                </a:cubicBezTo>
                <a:cubicBezTo>
                  <a:pt x="2615" y="15543"/>
                  <a:pt x="2571" y="15527"/>
                  <a:pt x="2528" y="15527"/>
                </a:cubicBezTo>
                <a:close/>
                <a:moveTo>
                  <a:pt x="3314" y="15527"/>
                </a:moveTo>
                <a:cubicBezTo>
                  <a:pt x="3271" y="15527"/>
                  <a:pt x="3227" y="15543"/>
                  <a:pt x="3194" y="15576"/>
                </a:cubicBezTo>
                <a:cubicBezTo>
                  <a:pt x="3127" y="15641"/>
                  <a:pt x="3127" y="15748"/>
                  <a:pt x="3194" y="15814"/>
                </a:cubicBezTo>
                <a:cubicBezTo>
                  <a:pt x="3260" y="15880"/>
                  <a:pt x="3368" y="15880"/>
                  <a:pt x="3434" y="15814"/>
                </a:cubicBezTo>
                <a:cubicBezTo>
                  <a:pt x="3500" y="15748"/>
                  <a:pt x="3500" y="15641"/>
                  <a:pt x="3434" y="15576"/>
                </a:cubicBezTo>
                <a:cubicBezTo>
                  <a:pt x="3401" y="15543"/>
                  <a:pt x="3358" y="15527"/>
                  <a:pt x="3314" y="15527"/>
                </a:cubicBezTo>
                <a:close/>
                <a:moveTo>
                  <a:pt x="4101" y="15527"/>
                </a:moveTo>
                <a:cubicBezTo>
                  <a:pt x="4057" y="15527"/>
                  <a:pt x="4013" y="15543"/>
                  <a:pt x="3980" y="15576"/>
                </a:cubicBezTo>
                <a:cubicBezTo>
                  <a:pt x="3914" y="15641"/>
                  <a:pt x="3914" y="15748"/>
                  <a:pt x="3980" y="15814"/>
                </a:cubicBezTo>
                <a:cubicBezTo>
                  <a:pt x="4047" y="15880"/>
                  <a:pt x="4154" y="15880"/>
                  <a:pt x="4220" y="15814"/>
                </a:cubicBezTo>
                <a:cubicBezTo>
                  <a:pt x="4287" y="15748"/>
                  <a:pt x="4287" y="15641"/>
                  <a:pt x="4220" y="15576"/>
                </a:cubicBezTo>
                <a:cubicBezTo>
                  <a:pt x="4187" y="15543"/>
                  <a:pt x="4144" y="15527"/>
                  <a:pt x="4101" y="15527"/>
                </a:cubicBezTo>
                <a:close/>
                <a:moveTo>
                  <a:pt x="4886" y="15527"/>
                </a:moveTo>
                <a:cubicBezTo>
                  <a:pt x="4843" y="15527"/>
                  <a:pt x="4800" y="15543"/>
                  <a:pt x="4766" y="15576"/>
                </a:cubicBezTo>
                <a:cubicBezTo>
                  <a:pt x="4700" y="15641"/>
                  <a:pt x="4700" y="15748"/>
                  <a:pt x="4766" y="15814"/>
                </a:cubicBezTo>
                <a:cubicBezTo>
                  <a:pt x="4833" y="15880"/>
                  <a:pt x="4940" y="15880"/>
                  <a:pt x="5007" y="15814"/>
                </a:cubicBezTo>
                <a:cubicBezTo>
                  <a:pt x="5073" y="15748"/>
                  <a:pt x="5073" y="15641"/>
                  <a:pt x="5007" y="15576"/>
                </a:cubicBezTo>
                <a:cubicBezTo>
                  <a:pt x="4973" y="15543"/>
                  <a:pt x="4930" y="15527"/>
                  <a:pt x="4886" y="15527"/>
                </a:cubicBezTo>
                <a:close/>
                <a:moveTo>
                  <a:pt x="5672" y="15527"/>
                </a:moveTo>
                <a:cubicBezTo>
                  <a:pt x="5629" y="15527"/>
                  <a:pt x="5586" y="15543"/>
                  <a:pt x="5553" y="15576"/>
                </a:cubicBezTo>
                <a:cubicBezTo>
                  <a:pt x="5486" y="15641"/>
                  <a:pt x="5486" y="15748"/>
                  <a:pt x="5553" y="15814"/>
                </a:cubicBezTo>
                <a:cubicBezTo>
                  <a:pt x="5619" y="15880"/>
                  <a:pt x="5726" y="15880"/>
                  <a:pt x="5793" y="15814"/>
                </a:cubicBezTo>
                <a:cubicBezTo>
                  <a:pt x="5859" y="15748"/>
                  <a:pt x="5859" y="15641"/>
                  <a:pt x="5793" y="15576"/>
                </a:cubicBezTo>
                <a:cubicBezTo>
                  <a:pt x="5760" y="15543"/>
                  <a:pt x="5716" y="15527"/>
                  <a:pt x="5672" y="15527"/>
                </a:cubicBezTo>
                <a:close/>
                <a:moveTo>
                  <a:pt x="6459" y="15527"/>
                </a:moveTo>
                <a:cubicBezTo>
                  <a:pt x="6415" y="15527"/>
                  <a:pt x="6372" y="15543"/>
                  <a:pt x="6338" y="15576"/>
                </a:cubicBezTo>
                <a:cubicBezTo>
                  <a:pt x="6272" y="15641"/>
                  <a:pt x="6272" y="15748"/>
                  <a:pt x="6338" y="15814"/>
                </a:cubicBezTo>
                <a:cubicBezTo>
                  <a:pt x="6405" y="15880"/>
                  <a:pt x="6513" y="15880"/>
                  <a:pt x="6579" y="15814"/>
                </a:cubicBezTo>
                <a:cubicBezTo>
                  <a:pt x="6646" y="15748"/>
                  <a:pt x="6646" y="15641"/>
                  <a:pt x="6579" y="15576"/>
                </a:cubicBezTo>
                <a:cubicBezTo>
                  <a:pt x="6546" y="15543"/>
                  <a:pt x="6502" y="15527"/>
                  <a:pt x="6459" y="15527"/>
                </a:cubicBezTo>
                <a:close/>
                <a:moveTo>
                  <a:pt x="7245" y="15527"/>
                </a:moveTo>
                <a:cubicBezTo>
                  <a:pt x="7202" y="15527"/>
                  <a:pt x="7158" y="15543"/>
                  <a:pt x="7125" y="15576"/>
                </a:cubicBezTo>
                <a:cubicBezTo>
                  <a:pt x="7058" y="15641"/>
                  <a:pt x="7058" y="15748"/>
                  <a:pt x="7125" y="15814"/>
                </a:cubicBezTo>
                <a:cubicBezTo>
                  <a:pt x="7191" y="15880"/>
                  <a:pt x="7299" y="15880"/>
                  <a:pt x="7365" y="15814"/>
                </a:cubicBezTo>
                <a:cubicBezTo>
                  <a:pt x="7432" y="15748"/>
                  <a:pt x="7432" y="15641"/>
                  <a:pt x="7365" y="15576"/>
                </a:cubicBezTo>
                <a:cubicBezTo>
                  <a:pt x="7332" y="15543"/>
                  <a:pt x="7289" y="15527"/>
                  <a:pt x="7245" y="15527"/>
                </a:cubicBezTo>
                <a:close/>
                <a:moveTo>
                  <a:pt x="8031" y="15527"/>
                </a:moveTo>
                <a:cubicBezTo>
                  <a:pt x="7988" y="15527"/>
                  <a:pt x="7944" y="15543"/>
                  <a:pt x="7911" y="15576"/>
                </a:cubicBezTo>
                <a:cubicBezTo>
                  <a:pt x="7845" y="15641"/>
                  <a:pt x="7845" y="15748"/>
                  <a:pt x="7911" y="15814"/>
                </a:cubicBezTo>
                <a:cubicBezTo>
                  <a:pt x="7977" y="15880"/>
                  <a:pt x="8085" y="15880"/>
                  <a:pt x="8151" y="15814"/>
                </a:cubicBezTo>
                <a:cubicBezTo>
                  <a:pt x="8217" y="15748"/>
                  <a:pt x="8217" y="15641"/>
                  <a:pt x="8151" y="15576"/>
                </a:cubicBezTo>
                <a:cubicBezTo>
                  <a:pt x="8118" y="15543"/>
                  <a:pt x="8075" y="15527"/>
                  <a:pt x="8031" y="15527"/>
                </a:cubicBezTo>
                <a:close/>
                <a:moveTo>
                  <a:pt x="8818" y="15527"/>
                </a:moveTo>
                <a:cubicBezTo>
                  <a:pt x="8774" y="15527"/>
                  <a:pt x="8730" y="15543"/>
                  <a:pt x="8697" y="15576"/>
                </a:cubicBezTo>
                <a:cubicBezTo>
                  <a:pt x="8631" y="15641"/>
                  <a:pt x="8631" y="15748"/>
                  <a:pt x="8697" y="15814"/>
                </a:cubicBezTo>
                <a:cubicBezTo>
                  <a:pt x="8764" y="15880"/>
                  <a:pt x="8871" y="15880"/>
                  <a:pt x="8937" y="15814"/>
                </a:cubicBezTo>
                <a:cubicBezTo>
                  <a:pt x="9004" y="15748"/>
                  <a:pt x="9004" y="15641"/>
                  <a:pt x="8937" y="15576"/>
                </a:cubicBezTo>
                <a:cubicBezTo>
                  <a:pt x="8904" y="15543"/>
                  <a:pt x="8861" y="15527"/>
                  <a:pt x="8818" y="15527"/>
                </a:cubicBezTo>
                <a:close/>
                <a:moveTo>
                  <a:pt x="9603" y="15527"/>
                </a:moveTo>
                <a:cubicBezTo>
                  <a:pt x="9560" y="15527"/>
                  <a:pt x="9517" y="15543"/>
                  <a:pt x="9483" y="15576"/>
                </a:cubicBezTo>
                <a:cubicBezTo>
                  <a:pt x="9417" y="15641"/>
                  <a:pt x="9417" y="15748"/>
                  <a:pt x="9483" y="15814"/>
                </a:cubicBezTo>
                <a:cubicBezTo>
                  <a:pt x="9550" y="15880"/>
                  <a:pt x="9657" y="15880"/>
                  <a:pt x="9724" y="15814"/>
                </a:cubicBezTo>
                <a:cubicBezTo>
                  <a:pt x="9790" y="15748"/>
                  <a:pt x="9790" y="15641"/>
                  <a:pt x="9724" y="15576"/>
                </a:cubicBezTo>
                <a:cubicBezTo>
                  <a:pt x="9690" y="15543"/>
                  <a:pt x="9647" y="15527"/>
                  <a:pt x="9603" y="15527"/>
                </a:cubicBezTo>
                <a:close/>
                <a:moveTo>
                  <a:pt x="10390" y="15527"/>
                </a:moveTo>
                <a:cubicBezTo>
                  <a:pt x="10346" y="15527"/>
                  <a:pt x="10303" y="15543"/>
                  <a:pt x="10270" y="15576"/>
                </a:cubicBezTo>
                <a:cubicBezTo>
                  <a:pt x="10203" y="15641"/>
                  <a:pt x="10203" y="15748"/>
                  <a:pt x="10270" y="15814"/>
                </a:cubicBezTo>
                <a:cubicBezTo>
                  <a:pt x="10336" y="15880"/>
                  <a:pt x="10444" y="15880"/>
                  <a:pt x="10510" y="15814"/>
                </a:cubicBezTo>
                <a:cubicBezTo>
                  <a:pt x="10576" y="15748"/>
                  <a:pt x="10576" y="15641"/>
                  <a:pt x="10510" y="15576"/>
                </a:cubicBezTo>
                <a:cubicBezTo>
                  <a:pt x="10477" y="15543"/>
                  <a:pt x="10433" y="15527"/>
                  <a:pt x="10390" y="15527"/>
                </a:cubicBezTo>
                <a:close/>
                <a:moveTo>
                  <a:pt x="11176" y="15527"/>
                </a:moveTo>
                <a:cubicBezTo>
                  <a:pt x="11132" y="15527"/>
                  <a:pt x="11089" y="15543"/>
                  <a:pt x="11055" y="15576"/>
                </a:cubicBezTo>
                <a:cubicBezTo>
                  <a:pt x="10989" y="15641"/>
                  <a:pt x="10989" y="15748"/>
                  <a:pt x="11055" y="15814"/>
                </a:cubicBezTo>
                <a:cubicBezTo>
                  <a:pt x="11122" y="15880"/>
                  <a:pt x="11230" y="15880"/>
                  <a:pt x="11296" y="15814"/>
                </a:cubicBezTo>
                <a:cubicBezTo>
                  <a:pt x="11363" y="15748"/>
                  <a:pt x="11363" y="15641"/>
                  <a:pt x="11296" y="15576"/>
                </a:cubicBezTo>
                <a:cubicBezTo>
                  <a:pt x="11263" y="15543"/>
                  <a:pt x="11219" y="15527"/>
                  <a:pt x="11176" y="15527"/>
                </a:cubicBezTo>
                <a:close/>
                <a:moveTo>
                  <a:pt x="11962" y="15527"/>
                </a:moveTo>
                <a:cubicBezTo>
                  <a:pt x="11919" y="15527"/>
                  <a:pt x="11875" y="15543"/>
                  <a:pt x="11842" y="15576"/>
                </a:cubicBezTo>
                <a:cubicBezTo>
                  <a:pt x="11775" y="15641"/>
                  <a:pt x="11775" y="15748"/>
                  <a:pt x="11842" y="15814"/>
                </a:cubicBezTo>
                <a:cubicBezTo>
                  <a:pt x="11908" y="15880"/>
                  <a:pt x="12016" y="15880"/>
                  <a:pt x="12083" y="15814"/>
                </a:cubicBezTo>
                <a:cubicBezTo>
                  <a:pt x="12149" y="15748"/>
                  <a:pt x="12149" y="15641"/>
                  <a:pt x="12083" y="15576"/>
                </a:cubicBezTo>
                <a:cubicBezTo>
                  <a:pt x="12049" y="15543"/>
                  <a:pt x="12006" y="15527"/>
                  <a:pt x="11962" y="15527"/>
                </a:cubicBezTo>
                <a:close/>
                <a:moveTo>
                  <a:pt x="12748" y="15527"/>
                </a:moveTo>
                <a:cubicBezTo>
                  <a:pt x="12705" y="15527"/>
                  <a:pt x="12661" y="15543"/>
                  <a:pt x="12628" y="15576"/>
                </a:cubicBezTo>
                <a:cubicBezTo>
                  <a:pt x="12562" y="15641"/>
                  <a:pt x="12562" y="15748"/>
                  <a:pt x="12628" y="15814"/>
                </a:cubicBezTo>
                <a:cubicBezTo>
                  <a:pt x="12694" y="15880"/>
                  <a:pt x="12802" y="15880"/>
                  <a:pt x="12868" y="15814"/>
                </a:cubicBezTo>
                <a:cubicBezTo>
                  <a:pt x="12935" y="15748"/>
                  <a:pt x="12935" y="15641"/>
                  <a:pt x="12868" y="15576"/>
                </a:cubicBezTo>
                <a:cubicBezTo>
                  <a:pt x="12835" y="15543"/>
                  <a:pt x="12792" y="15527"/>
                  <a:pt x="12748" y="15527"/>
                </a:cubicBezTo>
                <a:close/>
                <a:moveTo>
                  <a:pt x="13535" y="15527"/>
                </a:moveTo>
                <a:cubicBezTo>
                  <a:pt x="13491" y="15527"/>
                  <a:pt x="13447" y="15543"/>
                  <a:pt x="13414" y="15576"/>
                </a:cubicBezTo>
                <a:cubicBezTo>
                  <a:pt x="13348" y="15641"/>
                  <a:pt x="13348" y="15748"/>
                  <a:pt x="13414" y="15814"/>
                </a:cubicBezTo>
                <a:cubicBezTo>
                  <a:pt x="13481" y="15880"/>
                  <a:pt x="13588" y="15880"/>
                  <a:pt x="13654" y="15814"/>
                </a:cubicBezTo>
                <a:cubicBezTo>
                  <a:pt x="13721" y="15748"/>
                  <a:pt x="13721" y="15641"/>
                  <a:pt x="13654" y="15576"/>
                </a:cubicBezTo>
                <a:cubicBezTo>
                  <a:pt x="13621" y="15543"/>
                  <a:pt x="13578" y="15527"/>
                  <a:pt x="13535" y="15527"/>
                </a:cubicBezTo>
                <a:close/>
                <a:moveTo>
                  <a:pt x="14320" y="15527"/>
                </a:moveTo>
                <a:cubicBezTo>
                  <a:pt x="14277" y="15527"/>
                  <a:pt x="14234" y="15543"/>
                  <a:pt x="14201" y="15576"/>
                </a:cubicBezTo>
                <a:cubicBezTo>
                  <a:pt x="14134" y="15641"/>
                  <a:pt x="14134" y="15748"/>
                  <a:pt x="14201" y="15814"/>
                </a:cubicBezTo>
                <a:cubicBezTo>
                  <a:pt x="14267" y="15880"/>
                  <a:pt x="14374" y="15880"/>
                  <a:pt x="14441" y="15814"/>
                </a:cubicBezTo>
                <a:cubicBezTo>
                  <a:pt x="14507" y="15748"/>
                  <a:pt x="14507" y="15641"/>
                  <a:pt x="14441" y="15576"/>
                </a:cubicBezTo>
                <a:cubicBezTo>
                  <a:pt x="14408" y="15543"/>
                  <a:pt x="14364" y="15527"/>
                  <a:pt x="14320" y="15527"/>
                </a:cubicBezTo>
                <a:close/>
                <a:moveTo>
                  <a:pt x="15107" y="15527"/>
                </a:moveTo>
                <a:cubicBezTo>
                  <a:pt x="15063" y="15527"/>
                  <a:pt x="15019" y="15543"/>
                  <a:pt x="14986" y="15576"/>
                </a:cubicBezTo>
                <a:cubicBezTo>
                  <a:pt x="14920" y="15641"/>
                  <a:pt x="14920" y="15748"/>
                  <a:pt x="14986" y="15814"/>
                </a:cubicBezTo>
                <a:cubicBezTo>
                  <a:pt x="15053" y="15880"/>
                  <a:pt x="15161" y="15880"/>
                  <a:pt x="15227" y="15814"/>
                </a:cubicBezTo>
                <a:cubicBezTo>
                  <a:pt x="15293" y="15748"/>
                  <a:pt x="15293" y="15641"/>
                  <a:pt x="15227" y="15576"/>
                </a:cubicBezTo>
                <a:cubicBezTo>
                  <a:pt x="15194" y="15543"/>
                  <a:pt x="15150" y="15527"/>
                  <a:pt x="15107" y="15527"/>
                </a:cubicBezTo>
                <a:close/>
                <a:moveTo>
                  <a:pt x="15893" y="15527"/>
                </a:moveTo>
                <a:cubicBezTo>
                  <a:pt x="15849" y="15527"/>
                  <a:pt x="15806" y="15543"/>
                  <a:pt x="15772" y="15576"/>
                </a:cubicBezTo>
                <a:cubicBezTo>
                  <a:pt x="15706" y="15641"/>
                  <a:pt x="15706" y="15748"/>
                  <a:pt x="15772" y="15814"/>
                </a:cubicBezTo>
                <a:cubicBezTo>
                  <a:pt x="15839" y="15880"/>
                  <a:pt x="15947" y="15880"/>
                  <a:pt x="16013" y="15814"/>
                </a:cubicBezTo>
                <a:cubicBezTo>
                  <a:pt x="16080" y="15748"/>
                  <a:pt x="16080" y="15641"/>
                  <a:pt x="16013" y="15576"/>
                </a:cubicBezTo>
                <a:cubicBezTo>
                  <a:pt x="15980" y="15543"/>
                  <a:pt x="15936" y="15527"/>
                  <a:pt x="15893" y="15527"/>
                </a:cubicBezTo>
                <a:close/>
                <a:moveTo>
                  <a:pt x="16679" y="15527"/>
                </a:moveTo>
                <a:cubicBezTo>
                  <a:pt x="16636" y="15527"/>
                  <a:pt x="16592" y="15543"/>
                  <a:pt x="16559" y="15576"/>
                </a:cubicBezTo>
                <a:cubicBezTo>
                  <a:pt x="16492" y="15641"/>
                  <a:pt x="16492" y="15748"/>
                  <a:pt x="16559" y="15814"/>
                </a:cubicBezTo>
                <a:cubicBezTo>
                  <a:pt x="16625" y="15880"/>
                  <a:pt x="16733" y="15880"/>
                  <a:pt x="16800" y="15814"/>
                </a:cubicBezTo>
                <a:cubicBezTo>
                  <a:pt x="16866" y="15748"/>
                  <a:pt x="16866" y="15641"/>
                  <a:pt x="16800" y="15576"/>
                </a:cubicBezTo>
                <a:cubicBezTo>
                  <a:pt x="16766" y="15543"/>
                  <a:pt x="16723" y="15527"/>
                  <a:pt x="16679" y="15527"/>
                </a:cubicBezTo>
                <a:close/>
                <a:moveTo>
                  <a:pt x="17465" y="15527"/>
                </a:moveTo>
                <a:cubicBezTo>
                  <a:pt x="17422" y="15527"/>
                  <a:pt x="17378" y="15543"/>
                  <a:pt x="17345" y="15576"/>
                </a:cubicBezTo>
                <a:cubicBezTo>
                  <a:pt x="17279" y="15641"/>
                  <a:pt x="17279" y="15748"/>
                  <a:pt x="17345" y="15814"/>
                </a:cubicBezTo>
                <a:cubicBezTo>
                  <a:pt x="17411" y="15880"/>
                  <a:pt x="17519" y="15880"/>
                  <a:pt x="17585" y="15814"/>
                </a:cubicBezTo>
                <a:cubicBezTo>
                  <a:pt x="17652" y="15748"/>
                  <a:pt x="17652" y="15641"/>
                  <a:pt x="17585" y="15576"/>
                </a:cubicBezTo>
                <a:cubicBezTo>
                  <a:pt x="17552" y="15543"/>
                  <a:pt x="17509" y="15527"/>
                  <a:pt x="17465" y="15527"/>
                </a:cubicBezTo>
                <a:close/>
                <a:moveTo>
                  <a:pt x="18252" y="15527"/>
                </a:moveTo>
                <a:cubicBezTo>
                  <a:pt x="18208" y="15527"/>
                  <a:pt x="18165" y="15543"/>
                  <a:pt x="18131" y="15576"/>
                </a:cubicBezTo>
                <a:cubicBezTo>
                  <a:pt x="18065" y="15641"/>
                  <a:pt x="18065" y="15748"/>
                  <a:pt x="18131" y="15814"/>
                </a:cubicBezTo>
                <a:cubicBezTo>
                  <a:pt x="18198" y="15880"/>
                  <a:pt x="18305" y="15880"/>
                  <a:pt x="18371" y="15814"/>
                </a:cubicBezTo>
                <a:cubicBezTo>
                  <a:pt x="18438" y="15748"/>
                  <a:pt x="18438" y="15641"/>
                  <a:pt x="18371" y="15576"/>
                </a:cubicBezTo>
                <a:cubicBezTo>
                  <a:pt x="18338" y="15543"/>
                  <a:pt x="18295" y="15527"/>
                  <a:pt x="18252" y="15527"/>
                </a:cubicBezTo>
                <a:close/>
                <a:moveTo>
                  <a:pt x="19037" y="15527"/>
                </a:moveTo>
                <a:cubicBezTo>
                  <a:pt x="18994" y="15527"/>
                  <a:pt x="18951" y="15543"/>
                  <a:pt x="18918" y="15576"/>
                </a:cubicBezTo>
                <a:cubicBezTo>
                  <a:pt x="18851" y="15641"/>
                  <a:pt x="18851" y="15748"/>
                  <a:pt x="18918" y="15814"/>
                </a:cubicBezTo>
                <a:cubicBezTo>
                  <a:pt x="18984" y="15880"/>
                  <a:pt x="19091" y="15880"/>
                  <a:pt x="19158" y="15814"/>
                </a:cubicBezTo>
                <a:cubicBezTo>
                  <a:pt x="19224" y="15748"/>
                  <a:pt x="19224" y="15641"/>
                  <a:pt x="19158" y="15576"/>
                </a:cubicBezTo>
                <a:cubicBezTo>
                  <a:pt x="19125" y="15543"/>
                  <a:pt x="19081" y="15527"/>
                  <a:pt x="19037" y="15527"/>
                </a:cubicBezTo>
                <a:close/>
                <a:moveTo>
                  <a:pt x="19824" y="15527"/>
                </a:moveTo>
                <a:cubicBezTo>
                  <a:pt x="19780" y="15527"/>
                  <a:pt x="19736" y="15543"/>
                  <a:pt x="19703" y="15576"/>
                </a:cubicBezTo>
                <a:cubicBezTo>
                  <a:pt x="19637" y="15641"/>
                  <a:pt x="19637" y="15748"/>
                  <a:pt x="19703" y="15814"/>
                </a:cubicBezTo>
                <a:cubicBezTo>
                  <a:pt x="19770" y="15880"/>
                  <a:pt x="19878" y="15880"/>
                  <a:pt x="19944" y="15814"/>
                </a:cubicBezTo>
                <a:cubicBezTo>
                  <a:pt x="20010" y="15748"/>
                  <a:pt x="20010" y="15641"/>
                  <a:pt x="19944" y="15576"/>
                </a:cubicBezTo>
                <a:cubicBezTo>
                  <a:pt x="19911" y="15543"/>
                  <a:pt x="19867" y="15527"/>
                  <a:pt x="19824" y="15527"/>
                </a:cubicBezTo>
                <a:close/>
                <a:moveTo>
                  <a:pt x="20610" y="15527"/>
                </a:moveTo>
                <a:cubicBezTo>
                  <a:pt x="20566" y="15527"/>
                  <a:pt x="20523" y="15543"/>
                  <a:pt x="20490" y="15576"/>
                </a:cubicBezTo>
                <a:cubicBezTo>
                  <a:pt x="20423" y="15641"/>
                  <a:pt x="20423" y="15748"/>
                  <a:pt x="20490" y="15814"/>
                </a:cubicBezTo>
                <a:cubicBezTo>
                  <a:pt x="20556" y="15880"/>
                  <a:pt x="20664" y="15880"/>
                  <a:pt x="20730" y="15814"/>
                </a:cubicBezTo>
                <a:cubicBezTo>
                  <a:pt x="20797" y="15748"/>
                  <a:pt x="20797" y="15641"/>
                  <a:pt x="20730" y="15576"/>
                </a:cubicBezTo>
                <a:cubicBezTo>
                  <a:pt x="20697" y="15543"/>
                  <a:pt x="20653" y="15527"/>
                  <a:pt x="20610" y="15527"/>
                </a:cubicBezTo>
                <a:close/>
                <a:moveTo>
                  <a:pt x="21396" y="15527"/>
                </a:moveTo>
                <a:cubicBezTo>
                  <a:pt x="21353" y="15527"/>
                  <a:pt x="21309" y="15543"/>
                  <a:pt x="21276" y="15576"/>
                </a:cubicBezTo>
                <a:cubicBezTo>
                  <a:pt x="21209" y="15641"/>
                  <a:pt x="21209" y="15748"/>
                  <a:pt x="21276" y="15814"/>
                </a:cubicBezTo>
                <a:cubicBezTo>
                  <a:pt x="21342" y="15880"/>
                  <a:pt x="21450" y="15880"/>
                  <a:pt x="21517" y="15814"/>
                </a:cubicBezTo>
                <a:cubicBezTo>
                  <a:pt x="21583" y="15748"/>
                  <a:pt x="21583" y="15641"/>
                  <a:pt x="21517" y="15576"/>
                </a:cubicBezTo>
                <a:cubicBezTo>
                  <a:pt x="21483" y="15543"/>
                  <a:pt x="21440" y="15527"/>
                  <a:pt x="21396" y="15527"/>
                </a:cubicBezTo>
                <a:close/>
                <a:moveTo>
                  <a:pt x="169" y="16344"/>
                </a:moveTo>
                <a:cubicBezTo>
                  <a:pt x="126" y="16344"/>
                  <a:pt x="83" y="16361"/>
                  <a:pt x="49" y="16394"/>
                </a:cubicBezTo>
                <a:cubicBezTo>
                  <a:pt x="-17" y="16459"/>
                  <a:pt x="-17" y="16565"/>
                  <a:pt x="49" y="16631"/>
                </a:cubicBezTo>
                <a:cubicBezTo>
                  <a:pt x="116" y="16697"/>
                  <a:pt x="223" y="16697"/>
                  <a:pt x="290" y="16631"/>
                </a:cubicBezTo>
                <a:cubicBezTo>
                  <a:pt x="356" y="16565"/>
                  <a:pt x="356" y="16459"/>
                  <a:pt x="290" y="16394"/>
                </a:cubicBezTo>
                <a:cubicBezTo>
                  <a:pt x="256" y="16361"/>
                  <a:pt x="213" y="16344"/>
                  <a:pt x="169" y="16344"/>
                </a:cubicBezTo>
                <a:close/>
                <a:moveTo>
                  <a:pt x="955" y="16344"/>
                </a:moveTo>
                <a:cubicBezTo>
                  <a:pt x="912" y="16344"/>
                  <a:pt x="869" y="16361"/>
                  <a:pt x="836" y="16394"/>
                </a:cubicBezTo>
                <a:cubicBezTo>
                  <a:pt x="769" y="16459"/>
                  <a:pt x="769" y="16565"/>
                  <a:pt x="836" y="16631"/>
                </a:cubicBezTo>
                <a:cubicBezTo>
                  <a:pt x="902" y="16697"/>
                  <a:pt x="1009" y="16697"/>
                  <a:pt x="1076" y="16631"/>
                </a:cubicBezTo>
                <a:cubicBezTo>
                  <a:pt x="1142" y="16565"/>
                  <a:pt x="1142" y="16459"/>
                  <a:pt x="1076" y="16394"/>
                </a:cubicBezTo>
                <a:cubicBezTo>
                  <a:pt x="1043" y="16361"/>
                  <a:pt x="999" y="16344"/>
                  <a:pt x="955" y="16344"/>
                </a:cubicBezTo>
                <a:close/>
                <a:moveTo>
                  <a:pt x="1742" y="16344"/>
                </a:moveTo>
                <a:cubicBezTo>
                  <a:pt x="1698" y="16344"/>
                  <a:pt x="1654" y="16361"/>
                  <a:pt x="1621" y="16394"/>
                </a:cubicBezTo>
                <a:cubicBezTo>
                  <a:pt x="1555" y="16459"/>
                  <a:pt x="1555" y="16565"/>
                  <a:pt x="1621" y="16631"/>
                </a:cubicBezTo>
                <a:cubicBezTo>
                  <a:pt x="1688" y="16697"/>
                  <a:pt x="1796" y="16697"/>
                  <a:pt x="1862" y="16631"/>
                </a:cubicBezTo>
                <a:cubicBezTo>
                  <a:pt x="1928" y="16565"/>
                  <a:pt x="1928" y="16459"/>
                  <a:pt x="1862" y="16394"/>
                </a:cubicBezTo>
                <a:cubicBezTo>
                  <a:pt x="1829" y="16361"/>
                  <a:pt x="1785" y="16344"/>
                  <a:pt x="1742" y="16344"/>
                </a:cubicBezTo>
                <a:close/>
                <a:moveTo>
                  <a:pt x="2528" y="16344"/>
                </a:moveTo>
                <a:cubicBezTo>
                  <a:pt x="2484" y="16344"/>
                  <a:pt x="2441" y="16361"/>
                  <a:pt x="2408" y="16394"/>
                </a:cubicBezTo>
                <a:cubicBezTo>
                  <a:pt x="2341" y="16459"/>
                  <a:pt x="2341" y="16565"/>
                  <a:pt x="2408" y="16631"/>
                </a:cubicBezTo>
                <a:cubicBezTo>
                  <a:pt x="2474" y="16697"/>
                  <a:pt x="2582" y="16697"/>
                  <a:pt x="2648" y="16631"/>
                </a:cubicBezTo>
                <a:cubicBezTo>
                  <a:pt x="2715" y="16565"/>
                  <a:pt x="2715" y="16459"/>
                  <a:pt x="2648" y="16394"/>
                </a:cubicBezTo>
                <a:cubicBezTo>
                  <a:pt x="2615" y="16361"/>
                  <a:pt x="2571" y="16344"/>
                  <a:pt x="2528" y="16344"/>
                </a:cubicBezTo>
                <a:close/>
                <a:moveTo>
                  <a:pt x="3314" y="16344"/>
                </a:moveTo>
                <a:cubicBezTo>
                  <a:pt x="3271" y="16344"/>
                  <a:pt x="3227" y="16361"/>
                  <a:pt x="3194" y="16394"/>
                </a:cubicBezTo>
                <a:cubicBezTo>
                  <a:pt x="3127" y="16459"/>
                  <a:pt x="3127" y="16565"/>
                  <a:pt x="3194" y="16631"/>
                </a:cubicBezTo>
                <a:cubicBezTo>
                  <a:pt x="3260" y="16697"/>
                  <a:pt x="3368" y="16697"/>
                  <a:pt x="3434" y="16631"/>
                </a:cubicBezTo>
                <a:cubicBezTo>
                  <a:pt x="3500" y="16565"/>
                  <a:pt x="3500" y="16459"/>
                  <a:pt x="3434" y="16394"/>
                </a:cubicBezTo>
                <a:cubicBezTo>
                  <a:pt x="3401" y="16361"/>
                  <a:pt x="3358" y="16344"/>
                  <a:pt x="3314" y="16344"/>
                </a:cubicBezTo>
                <a:close/>
                <a:moveTo>
                  <a:pt x="4101" y="16344"/>
                </a:moveTo>
                <a:cubicBezTo>
                  <a:pt x="4057" y="16344"/>
                  <a:pt x="4013" y="16361"/>
                  <a:pt x="3980" y="16394"/>
                </a:cubicBezTo>
                <a:cubicBezTo>
                  <a:pt x="3914" y="16459"/>
                  <a:pt x="3914" y="16565"/>
                  <a:pt x="3980" y="16631"/>
                </a:cubicBezTo>
                <a:cubicBezTo>
                  <a:pt x="4047" y="16697"/>
                  <a:pt x="4154" y="16697"/>
                  <a:pt x="4220" y="16631"/>
                </a:cubicBezTo>
                <a:cubicBezTo>
                  <a:pt x="4287" y="16565"/>
                  <a:pt x="4287" y="16459"/>
                  <a:pt x="4220" y="16394"/>
                </a:cubicBezTo>
                <a:cubicBezTo>
                  <a:pt x="4187" y="16361"/>
                  <a:pt x="4144" y="16344"/>
                  <a:pt x="4101" y="16344"/>
                </a:cubicBezTo>
                <a:close/>
                <a:moveTo>
                  <a:pt x="4886" y="16344"/>
                </a:moveTo>
                <a:cubicBezTo>
                  <a:pt x="4843" y="16344"/>
                  <a:pt x="4800" y="16361"/>
                  <a:pt x="4766" y="16394"/>
                </a:cubicBezTo>
                <a:cubicBezTo>
                  <a:pt x="4700" y="16459"/>
                  <a:pt x="4700" y="16565"/>
                  <a:pt x="4766" y="16631"/>
                </a:cubicBezTo>
                <a:cubicBezTo>
                  <a:pt x="4833" y="16697"/>
                  <a:pt x="4940" y="16697"/>
                  <a:pt x="5007" y="16631"/>
                </a:cubicBezTo>
                <a:cubicBezTo>
                  <a:pt x="5073" y="16565"/>
                  <a:pt x="5073" y="16459"/>
                  <a:pt x="5007" y="16394"/>
                </a:cubicBezTo>
                <a:cubicBezTo>
                  <a:pt x="4973" y="16361"/>
                  <a:pt x="4930" y="16344"/>
                  <a:pt x="4886" y="16344"/>
                </a:cubicBezTo>
                <a:close/>
                <a:moveTo>
                  <a:pt x="5672" y="16344"/>
                </a:moveTo>
                <a:cubicBezTo>
                  <a:pt x="5629" y="16344"/>
                  <a:pt x="5586" y="16361"/>
                  <a:pt x="5553" y="16394"/>
                </a:cubicBezTo>
                <a:cubicBezTo>
                  <a:pt x="5486" y="16459"/>
                  <a:pt x="5486" y="16565"/>
                  <a:pt x="5553" y="16631"/>
                </a:cubicBezTo>
                <a:cubicBezTo>
                  <a:pt x="5619" y="16697"/>
                  <a:pt x="5726" y="16697"/>
                  <a:pt x="5793" y="16631"/>
                </a:cubicBezTo>
                <a:cubicBezTo>
                  <a:pt x="5859" y="16565"/>
                  <a:pt x="5859" y="16459"/>
                  <a:pt x="5793" y="16394"/>
                </a:cubicBezTo>
                <a:cubicBezTo>
                  <a:pt x="5760" y="16361"/>
                  <a:pt x="5716" y="16344"/>
                  <a:pt x="5672" y="16344"/>
                </a:cubicBezTo>
                <a:close/>
                <a:moveTo>
                  <a:pt x="6459" y="16344"/>
                </a:moveTo>
                <a:cubicBezTo>
                  <a:pt x="6415" y="16344"/>
                  <a:pt x="6372" y="16361"/>
                  <a:pt x="6338" y="16394"/>
                </a:cubicBezTo>
                <a:cubicBezTo>
                  <a:pt x="6272" y="16459"/>
                  <a:pt x="6272" y="16565"/>
                  <a:pt x="6338" y="16631"/>
                </a:cubicBezTo>
                <a:cubicBezTo>
                  <a:pt x="6405" y="16697"/>
                  <a:pt x="6513" y="16697"/>
                  <a:pt x="6579" y="16631"/>
                </a:cubicBezTo>
                <a:cubicBezTo>
                  <a:pt x="6646" y="16565"/>
                  <a:pt x="6646" y="16459"/>
                  <a:pt x="6579" y="16394"/>
                </a:cubicBezTo>
                <a:cubicBezTo>
                  <a:pt x="6546" y="16361"/>
                  <a:pt x="6502" y="16344"/>
                  <a:pt x="6459" y="16344"/>
                </a:cubicBezTo>
                <a:close/>
                <a:moveTo>
                  <a:pt x="7245" y="16344"/>
                </a:moveTo>
                <a:cubicBezTo>
                  <a:pt x="7202" y="16344"/>
                  <a:pt x="7158" y="16361"/>
                  <a:pt x="7125" y="16394"/>
                </a:cubicBezTo>
                <a:cubicBezTo>
                  <a:pt x="7058" y="16459"/>
                  <a:pt x="7058" y="16565"/>
                  <a:pt x="7125" y="16631"/>
                </a:cubicBezTo>
                <a:cubicBezTo>
                  <a:pt x="7191" y="16697"/>
                  <a:pt x="7299" y="16697"/>
                  <a:pt x="7365" y="16631"/>
                </a:cubicBezTo>
                <a:cubicBezTo>
                  <a:pt x="7432" y="16565"/>
                  <a:pt x="7432" y="16459"/>
                  <a:pt x="7365" y="16394"/>
                </a:cubicBezTo>
                <a:cubicBezTo>
                  <a:pt x="7332" y="16361"/>
                  <a:pt x="7289" y="16344"/>
                  <a:pt x="7245" y="16344"/>
                </a:cubicBezTo>
                <a:close/>
                <a:moveTo>
                  <a:pt x="8031" y="16344"/>
                </a:moveTo>
                <a:cubicBezTo>
                  <a:pt x="7988" y="16344"/>
                  <a:pt x="7944" y="16361"/>
                  <a:pt x="7911" y="16394"/>
                </a:cubicBezTo>
                <a:cubicBezTo>
                  <a:pt x="7845" y="16459"/>
                  <a:pt x="7845" y="16565"/>
                  <a:pt x="7911" y="16631"/>
                </a:cubicBezTo>
                <a:cubicBezTo>
                  <a:pt x="7977" y="16697"/>
                  <a:pt x="8085" y="16697"/>
                  <a:pt x="8151" y="16631"/>
                </a:cubicBezTo>
                <a:cubicBezTo>
                  <a:pt x="8217" y="16565"/>
                  <a:pt x="8217" y="16459"/>
                  <a:pt x="8151" y="16394"/>
                </a:cubicBezTo>
                <a:cubicBezTo>
                  <a:pt x="8118" y="16361"/>
                  <a:pt x="8075" y="16344"/>
                  <a:pt x="8031" y="16344"/>
                </a:cubicBezTo>
                <a:close/>
                <a:moveTo>
                  <a:pt x="8818" y="16344"/>
                </a:moveTo>
                <a:cubicBezTo>
                  <a:pt x="8774" y="16344"/>
                  <a:pt x="8730" y="16361"/>
                  <a:pt x="8697" y="16394"/>
                </a:cubicBezTo>
                <a:cubicBezTo>
                  <a:pt x="8631" y="16459"/>
                  <a:pt x="8631" y="16565"/>
                  <a:pt x="8697" y="16631"/>
                </a:cubicBezTo>
                <a:cubicBezTo>
                  <a:pt x="8764" y="16697"/>
                  <a:pt x="8871" y="16697"/>
                  <a:pt x="8937" y="16631"/>
                </a:cubicBezTo>
                <a:cubicBezTo>
                  <a:pt x="9004" y="16565"/>
                  <a:pt x="9004" y="16459"/>
                  <a:pt x="8937" y="16394"/>
                </a:cubicBezTo>
                <a:cubicBezTo>
                  <a:pt x="8904" y="16361"/>
                  <a:pt x="8861" y="16344"/>
                  <a:pt x="8818" y="16344"/>
                </a:cubicBezTo>
                <a:close/>
                <a:moveTo>
                  <a:pt x="9603" y="16344"/>
                </a:moveTo>
                <a:cubicBezTo>
                  <a:pt x="9560" y="16344"/>
                  <a:pt x="9517" y="16361"/>
                  <a:pt x="9483" y="16394"/>
                </a:cubicBezTo>
                <a:cubicBezTo>
                  <a:pt x="9417" y="16459"/>
                  <a:pt x="9417" y="16565"/>
                  <a:pt x="9483" y="16631"/>
                </a:cubicBezTo>
                <a:cubicBezTo>
                  <a:pt x="9550" y="16697"/>
                  <a:pt x="9657" y="16697"/>
                  <a:pt x="9724" y="16631"/>
                </a:cubicBezTo>
                <a:cubicBezTo>
                  <a:pt x="9790" y="16565"/>
                  <a:pt x="9790" y="16459"/>
                  <a:pt x="9724" y="16394"/>
                </a:cubicBezTo>
                <a:cubicBezTo>
                  <a:pt x="9690" y="16361"/>
                  <a:pt x="9647" y="16344"/>
                  <a:pt x="9603" y="16344"/>
                </a:cubicBezTo>
                <a:close/>
                <a:moveTo>
                  <a:pt x="10390" y="16344"/>
                </a:moveTo>
                <a:cubicBezTo>
                  <a:pt x="10346" y="16344"/>
                  <a:pt x="10303" y="16361"/>
                  <a:pt x="10270" y="16394"/>
                </a:cubicBezTo>
                <a:cubicBezTo>
                  <a:pt x="10203" y="16459"/>
                  <a:pt x="10203" y="16565"/>
                  <a:pt x="10270" y="16631"/>
                </a:cubicBezTo>
                <a:cubicBezTo>
                  <a:pt x="10336" y="16697"/>
                  <a:pt x="10444" y="16697"/>
                  <a:pt x="10510" y="16631"/>
                </a:cubicBezTo>
                <a:cubicBezTo>
                  <a:pt x="10576" y="16565"/>
                  <a:pt x="10576" y="16459"/>
                  <a:pt x="10510" y="16394"/>
                </a:cubicBezTo>
                <a:cubicBezTo>
                  <a:pt x="10477" y="16361"/>
                  <a:pt x="10433" y="16344"/>
                  <a:pt x="10390" y="16344"/>
                </a:cubicBezTo>
                <a:close/>
                <a:moveTo>
                  <a:pt x="11176" y="16344"/>
                </a:moveTo>
                <a:cubicBezTo>
                  <a:pt x="11132" y="16344"/>
                  <a:pt x="11089" y="16361"/>
                  <a:pt x="11055" y="16394"/>
                </a:cubicBezTo>
                <a:cubicBezTo>
                  <a:pt x="10989" y="16459"/>
                  <a:pt x="10989" y="16565"/>
                  <a:pt x="11055" y="16631"/>
                </a:cubicBezTo>
                <a:cubicBezTo>
                  <a:pt x="11122" y="16697"/>
                  <a:pt x="11230" y="16697"/>
                  <a:pt x="11296" y="16631"/>
                </a:cubicBezTo>
                <a:cubicBezTo>
                  <a:pt x="11363" y="16565"/>
                  <a:pt x="11363" y="16459"/>
                  <a:pt x="11296" y="16394"/>
                </a:cubicBezTo>
                <a:cubicBezTo>
                  <a:pt x="11263" y="16361"/>
                  <a:pt x="11219" y="16344"/>
                  <a:pt x="11176" y="16344"/>
                </a:cubicBezTo>
                <a:close/>
                <a:moveTo>
                  <a:pt x="11962" y="16344"/>
                </a:moveTo>
                <a:cubicBezTo>
                  <a:pt x="11919" y="16344"/>
                  <a:pt x="11875" y="16361"/>
                  <a:pt x="11842" y="16394"/>
                </a:cubicBezTo>
                <a:cubicBezTo>
                  <a:pt x="11775" y="16459"/>
                  <a:pt x="11775" y="16565"/>
                  <a:pt x="11842" y="16631"/>
                </a:cubicBezTo>
                <a:cubicBezTo>
                  <a:pt x="11908" y="16697"/>
                  <a:pt x="12016" y="16697"/>
                  <a:pt x="12083" y="16631"/>
                </a:cubicBezTo>
                <a:cubicBezTo>
                  <a:pt x="12149" y="16565"/>
                  <a:pt x="12149" y="16459"/>
                  <a:pt x="12083" y="16394"/>
                </a:cubicBezTo>
                <a:cubicBezTo>
                  <a:pt x="12049" y="16361"/>
                  <a:pt x="12006" y="16344"/>
                  <a:pt x="11962" y="16344"/>
                </a:cubicBezTo>
                <a:close/>
                <a:moveTo>
                  <a:pt x="12748" y="16344"/>
                </a:moveTo>
                <a:cubicBezTo>
                  <a:pt x="12705" y="16344"/>
                  <a:pt x="12661" y="16361"/>
                  <a:pt x="12628" y="16394"/>
                </a:cubicBezTo>
                <a:cubicBezTo>
                  <a:pt x="12562" y="16459"/>
                  <a:pt x="12562" y="16565"/>
                  <a:pt x="12628" y="16631"/>
                </a:cubicBezTo>
                <a:cubicBezTo>
                  <a:pt x="12694" y="16697"/>
                  <a:pt x="12802" y="16697"/>
                  <a:pt x="12868" y="16631"/>
                </a:cubicBezTo>
                <a:cubicBezTo>
                  <a:pt x="12935" y="16565"/>
                  <a:pt x="12935" y="16459"/>
                  <a:pt x="12868" y="16394"/>
                </a:cubicBezTo>
                <a:cubicBezTo>
                  <a:pt x="12835" y="16361"/>
                  <a:pt x="12792" y="16344"/>
                  <a:pt x="12748" y="16344"/>
                </a:cubicBezTo>
                <a:close/>
                <a:moveTo>
                  <a:pt x="13535" y="16344"/>
                </a:moveTo>
                <a:cubicBezTo>
                  <a:pt x="13491" y="16344"/>
                  <a:pt x="13447" y="16361"/>
                  <a:pt x="13414" y="16394"/>
                </a:cubicBezTo>
                <a:cubicBezTo>
                  <a:pt x="13348" y="16459"/>
                  <a:pt x="13348" y="16565"/>
                  <a:pt x="13414" y="16631"/>
                </a:cubicBezTo>
                <a:cubicBezTo>
                  <a:pt x="13481" y="16697"/>
                  <a:pt x="13588" y="16697"/>
                  <a:pt x="13654" y="16631"/>
                </a:cubicBezTo>
                <a:cubicBezTo>
                  <a:pt x="13721" y="16565"/>
                  <a:pt x="13721" y="16459"/>
                  <a:pt x="13654" y="16394"/>
                </a:cubicBezTo>
                <a:cubicBezTo>
                  <a:pt x="13621" y="16361"/>
                  <a:pt x="13578" y="16344"/>
                  <a:pt x="13535" y="16344"/>
                </a:cubicBezTo>
                <a:close/>
                <a:moveTo>
                  <a:pt x="14320" y="16344"/>
                </a:moveTo>
                <a:cubicBezTo>
                  <a:pt x="14277" y="16344"/>
                  <a:pt x="14234" y="16361"/>
                  <a:pt x="14201" y="16394"/>
                </a:cubicBezTo>
                <a:cubicBezTo>
                  <a:pt x="14134" y="16459"/>
                  <a:pt x="14134" y="16565"/>
                  <a:pt x="14201" y="16631"/>
                </a:cubicBezTo>
                <a:cubicBezTo>
                  <a:pt x="14267" y="16697"/>
                  <a:pt x="14374" y="16697"/>
                  <a:pt x="14441" y="16631"/>
                </a:cubicBezTo>
                <a:cubicBezTo>
                  <a:pt x="14507" y="16565"/>
                  <a:pt x="14507" y="16459"/>
                  <a:pt x="14441" y="16394"/>
                </a:cubicBezTo>
                <a:cubicBezTo>
                  <a:pt x="14408" y="16361"/>
                  <a:pt x="14364" y="16344"/>
                  <a:pt x="14320" y="16344"/>
                </a:cubicBezTo>
                <a:close/>
                <a:moveTo>
                  <a:pt x="15107" y="16344"/>
                </a:moveTo>
                <a:cubicBezTo>
                  <a:pt x="15063" y="16344"/>
                  <a:pt x="15019" y="16361"/>
                  <a:pt x="14986" y="16394"/>
                </a:cubicBezTo>
                <a:cubicBezTo>
                  <a:pt x="14920" y="16459"/>
                  <a:pt x="14920" y="16565"/>
                  <a:pt x="14986" y="16631"/>
                </a:cubicBezTo>
                <a:cubicBezTo>
                  <a:pt x="15053" y="16697"/>
                  <a:pt x="15161" y="16697"/>
                  <a:pt x="15227" y="16631"/>
                </a:cubicBezTo>
                <a:cubicBezTo>
                  <a:pt x="15293" y="16565"/>
                  <a:pt x="15293" y="16459"/>
                  <a:pt x="15227" y="16394"/>
                </a:cubicBezTo>
                <a:cubicBezTo>
                  <a:pt x="15194" y="16361"/>
                  <a:pt x="15150" y="16344"/>
                  <a:pt x="15107" y="16344"/>
                </a:cubicBezTo>
                <a:close/>
                <a:moveTo>
                  <a:pt x="15893" y="16344"/>
                </a:moveTo>
                <a:cubicBezTo>
                  <a:pt x="15849" y="16344"/>
                  <a:pt x="15806" y="16361"/>
                  <a:pt x="15772" y="16394"/>
                </a:cubicBezTo>
                <a:cubicBezTo>
                  <a:pt x="15706" y="16459"/>
                  <a:pt x="15706" y="16565"/>
                  <a:pt x="15772" y="16631"/>
                </a:cubicBezTo>
                <a:cubicBezTo>
                  <a:pt x="15839" y="16697"/>
                  <a:pt x="15947" y="16697"/>
                  <a:pt x="16013" y="16631"/>
                </a:cubicBezTo>
                <a:cubicBezTo>
                  <a:pt x="16080" y="16565"/>
                  <a:pt x="16080" y="16459"/>
                  <a:pt x="16013" y="16394"/>
                </a:cubicBezTo>
                <a:cubicBezTo>
                  <a:pt x="15980" y="16361"/>
                  <a:pt x="15936" y="16344"/>
                  <a:pt x="15893" y="16344"/>
                </a:cubicBezTo>
                <a:close/>
                <a:moveTo>
                  <a:pt x="16679" y="16344"/>
                </a:moveTo>
                <a:cubicBezTo>
                  <a:pt x="16636" y="16344"/>
                  <a:pt x="16592" y="16361"/>
                  <a:pt x="16559" y="16394"/>
                </a:cubicBezTo>
                <a:cubicBezTo>
                  <a:pt x="16492" y="16459"/>
                  <a:pt x="16492" y="16565"/>
                  <a:pt x="16559" y="16631"/>
                </a:cubicBezTo>
                <a:cubicBezTo>
                  <a:pt x="16625" y="16697"/>
                  <a:pt x="16733" y="16697"/>
                  <a:pt x="16800" y="16631"/>
                </a:cubicBezTo>
                <a:cubicBezTo>
                  <a:pt x="16866" y="16565"/>
                  <a:pt x="16866" y="16459"/>
                  <a:pt x="16800" y="16394"/>
                </a:cubicBezTo>
                <a:cubicBezTo>
                  <a:pt x="16766" y="16361"/>
                  <a:pt x="16723" y="16344"/>
                  <a:pt x="16679" y="16344"/>
                </a:cubicBezTo>
                <a:close/>
                <a:moveTo>
                  <a:pt x="17465" y="16344"/>
                </a:moveTo>
                <a:cubicBezTo>
                  <a:pt x="17422" y="16344"/>
                  <a:pt x="17378" y="16361"/>
                  <a:pt x="17345" y="16394"/>
                </a:cubicBezTo>
                <a:cubicBezTo>
                  <a:pt x="17279" y="16459"/>
                  <a:pt x="17279" y="16565"/>
                  <a:pt x="17345" y="16631"/>
                </a:cubicBezTo>
                <a:cubicBezTo>
                  <a:pt x="17411" y="16697"/>
                  <a:pt x="17519" y="16697"/>
                  <a:pt x="17585" y="16631"/>
                </a:cubicBezTo>
                <a:cubicBezTo>
                  <a:pt x="17652" y="16565"/>
                  <a:pt x="17652" y="16459"/>
                  <a:pt x="17585" y="16394"/>
                </a:cubicBezTo>
                <a:cubicBezTo>
                  <a:pt x="17552" y="16361"/>
                  <a:pt x="17509" y="16344"/>
                  <a:pt x="17465" y="16344"/>
                </a:cubicBezTo>
                <a:close/>
                <a:moveTo>
                  <a:pt x="18252" y="16344"/>
                </a:moveTo>
                <a:cubicBezTo>
                  <a:pt x="18208" y="16344"/>
                  <a:pt x="18165" y="16361"/>
                  <a:pt x="18131" y="16394"/>
                </a:cubicBezTo>
                <a:cubicBezTo>
                  <a:pt x="18065" y="16459"/>
                  <a:pt x="18065" y="16565"/>
                  <a:pt x="18131" y="16631"/>
                </a:cubicBezTo>
                <a:cubicBezTo>
                  <a:pt x="18198" y="16697"/>
                  <a:pt x="18305" y="16697"/>
                  <a:pt x="18371" y="16631"/>
                </a:cubicBezTo>
                <a:cubicBezTo>
                  <a:pt x="18438" y="16565"/>
                  <a:pt x="18438" y="16459"/>
                  <a:pt x="18371" y="16394"/>
                </a:cubicBezTo>
                <a:cubicBezTo>
                  <a:pt x="18338" y="16361"/>
                  <a:pt x="18295" y="16344"/>
                  <a:pt x="18252" y="16344"/>
                </a:cubicBezTo>
                <a:close/>
                <a:moveTo>
                  <a:pt x="19037" y="16344"/>
                </a:moveTo>
                <a:cubicBezTo>
                  <a:pt x="18994" y="16344"/>
                  <a:pt x="18951" y="16361"/>
                  <a:pt x="18918" y="16394"/>
                </a:cubicBezTo>
                <a:cubicBezTo>
                  <a:pt x="18851" y="16459"/>
                  <a:pt x="18851" y="16565"/>
                  <a:pt x="18918" y="16631"/>
                </a:cubicBezTo>
                <a:cubicBezTo>
                  <a:pt x="18984" y="16697"/>
                  <a:pt x="19091" y="16697"/>
                  <a:pt x="19158" y="16631"/>
                </a:cubicBezTo>
                <a:cubicBezTo>
                  <a:pt x="19224" y="16565"/>
                  <a:pt x="19224" y="16459"/>
                  <a:pt x="19158" y="16394"/>
                </a:cubicBezTo>
                <a:cubicBezTo>
                  <a:pt x="19125" y="16361"/>
                  <a:pt x="19081" y="16344"/>
                  <a:pt x="19037" y="16344"/>
                </a:cubicBezTo>
                <a:close/>
                <a:moveTo>
                  <a:pt x="19824" y="16344"/>
                </a:moveTo>
                <a:cubicBezTo>
                  <a:pt x="19780" y="16344"/>
                  <a:pt x="19736" y="16361"/>
                  <a:pt x="19703" y="16394"/>
                </a:cubicBezTo>
                <a:cubicBezTo>
                  <a:pt x="19637" y="16459"/>
                  <a:pt x="19637" y="16565"/>
                  <a:pt x="19703" y="16631"/>
                </a:cubicBezTo>
                <a:cubicBezTo>
                  <a:pt x="19770" y="16697"/>
                  <a:pt x="19878" y="16697"/>
                  <a:pt x="19944" y="16631"/>
                </a:cubicBezTo>
                <a:cubicBezTo>
                  <a:pt x="20010" y="16565"/>
                  <a:pt x="20010" y="16459"/>
                  <a:pt x="19944" y="16394"/>
                </a:cubicBezTo>
                <a:cubicBezTo>
                  <a:pt x="19911" y="16361"/>
                  <a:pt x="19867" y="16344"/>
                  <a:pt x="19824" y="16344"/>
                </a:cubicBezTo>
                <a:close/>
                <a:moveTo>
                  <a:pt x="20610" y="16344"/>
                </a:moveTo>
                <a:cubicBezTo>
                  <a:pt x="20566" y="16344"/>
                  <a:pt x="20523" y="16361"/>
                  <a:pt x="20490" y="16394"/>
                </a:cubicBezTo>
                <a:cubicBezTo>
                  <a:pt x="20423" y="16459"/>
                  <a:pt x="20423" y="16565"/>
                  <a:pt x="20490" y="16631"/>
                </a:cubicBezTo>
                <a:cubicBezTo>
                  <a:pt x="20556" y="16697"/>
                  <a:pt x="20664" y="16697"/>
                  <a:pt x="20730" y="16631"/>
                </a:cubicBezTo>
                <a:cubicBezTo>
                  <a:pt x="20797" y="16565"/>
                  <a:pt x="20797" y="16459"/>
                  <a:pt x="20730" y="16394"/>
                </a:cubicBezTo>
                <a:cubicBezTo>
                  <a:pt x="20697" y="16361"/>
                  <a:pt x="20653" y="16344"/>
                  <a:pt x="20610" y="16344"/>
                </a:cubicBezTo>
                <a:close/>
                <a:moveTo>
                  <a:pt x="21396" y="16344"/>
                </a:moveTo>
                <a:cubicBezTo>
                  <a:pt x="21353" y="16344"/>
                  <a:pt x="21309" y="16361"/>
                  <a:pt x="21276" y="16394"/>
                </a:cubicBezTo>
                <a:cubicBezTo>
                  <a:pt x="21209" y="16459"/>
                  <a:pt x="21209" y="16565"/>
                  <a:pt x="21276" y="16631"/>
                </a:cubicBezTo>
                <a:cubicBezTo>
                  <a:pt x="21342" y="16697"/>
                  <a:pt x="21450" y="16697"/>
                  <a:pt x="21517" y="16631"/>
                </a:cubicBezTo>
                <a:cubicBezTo>
                  <a:pt x="21583" y="16565"/>
                  <a:pt x="21583" y="16459"/>
                  <a:pt x="21517" y="16394"/>
                </a:cubicBezTo>
                <a:cubicBezTo>
                  <a:pt x="21483" y="16361"/>
                  <a:pt x="21440" y="16344"/>
                  <a:pt x="21396" y="16344"/>
                </a:cubicBezTo>
                <a:close/>
                <a:moveTo>
                  <a:pt x="169" y="17161"/>
                </a:moveTo>
                <a:cubicBezTo>
                  <a:pt x="126" y="17161"/>
                  <a:pt x="83" y="17178"/>
                  <a:pt x="49" y="17211"/>
                </a:cubicBezTo>
                <a:cubicBezTo>
                  <a:pt x="-17" y="17276"/>
                  <a:pt x="-17" y="17383"/>
                  <a:pt x="49" y="17448"/>
                </a:cubicBezTo>
                <a:cubicBezTo>
                  <a:pt x="116" y="17514"/>
                  <a:pt x="223" y="17514"/>
                  <a:pt x="290" y="17448"/>
                </a:cubicBezTo>
                <a:cubicBezTo>
                  <a:pt x="356" y="17383"/>
                  <a:pt x="356" y="17276"/>
                  <a:pt x="290" y="17211"/>
                </a:cubicBezTo>
                <a:cubicBezTo>
                  <a:pt x="256" y="17178"/>
                  <a:pt x="213" y="17161"/>
                  <a:pt x="169" y="17161"/>
                </a:cubicBezTo>
                <a:close/>
                <a:moveTo>
                  <a:pt x="955" y="17161"/>
                </a:moveTo>
                <a:cubicBezTo>
                  <a:pt x="912" y="17161"/>
                  <a:pt x="869" y="17178"/>
                  <a:pt x="836" y="17211"/>
                </a:cubicBezTo>
                <a:cubicBezTo>
                  <a:pt x="769" y="17276"/>
                  <a:pt x="769" y="17383"/>
                  <a:pt x="836" y="17448"/>
                </a:cubicBezTo>
                <a:cubicBezTo>
                  <a:pt x="902" y="17514"/>
                  <a:pt x="1009" y="17514"/>
                  <a:pt x="1076" y="17448"/>
                </a:cubicBezTo>
                <a:cubicBezTo>
                  <a:pt x="1142" y="17383"/>
                  <a:pt x="1142" y="17276"/>
                  <a:pt x="1076" y="17211"/>
                </a:cubicBezTo>
                <a:cubicBezTo>
                  <a:pt x="1043" y="17178"/>
                  <a:pt x="999" y="17161"/>
                  <a:pt x="955" y="17161"/>
                </a:cubicBezTo>
                <a:close/>
                <a:moveTo>
                  <a:pt x="1742" y="17161"/>
                </a:moveTo>
                <a:cubicBezTo>
                  <a:pt x="1698" y="17161"/>
                  <a:pt x="1654" y="17178"/>
                  <a:pt x="1621" y="17211"/>
                </a:cubicBezTo>
                <a:cubicBezTo>
                  <a:pt x="1555" y="17276"/>
                  <a:pt x="1555" y="17383"/>
                  <a:pt x="1621" y="17448"/>
                </a:cubicBezTo>
                <a:cubicBezTo>
                  <a:pt x="1688" y="17514"/>
                  <a:pt x="1796" y="17514"/>
                  <a:pt x="1862" y="17448"/>
                </a:cubicBezTo>
                <a:cubicBezTo>
                  <a:pt x="1928" y="17383"/>
                  <a:pt x="1928" y="17276"/>
                  <a:pt x="1862" y="17211"/>
                </a:cubicBezTo>
                <a:cubicBezTo>
                  <a:pt x="1829" y="17178"/>
                  <a:pt x="1785" y="17161"/>
                  <a:pt x="1742" y="17161"/>
                </a:cubicBezTo>
                <a:close/>
                <a:moveTo>
                  <a:pt x="2528" y="17161"/>
                </a:moveTo>
                <a:cubicBezTo>
                  <a:pt x="2484" y="17161"/>
                  <a:pt x="2441" y="17178"/>
                  <a:pt x="2408" y="17211"/>
                </a:cubicBezTo>
                <a:cubicBezTo>
                  <a:pt x="2341" y="17276"/>
                  <a:pt x="2341" y="17383"/>
                  <a:pt x="2408" y="17448"/>
                </a:cubicBezTo>
                <a:cubicBezTo>
                  <a:pt x="2474" y="17514"/>
                  <a:pt x="2582" y="17514"/>
                  <a:pt x="2648" y="17448"/>
                </a:cubicBezTo>
                <a:cubicBezTo>
                  <a:pt x="2715" y="17383"/>
                  <a:pt x="2715" y="17276"/>
                  <a:pt x="2648" y="17211"/>
                </a:cubicBezTo>
                <a:cubicBezTo>
                  <a:pt x="2615" y="17178"/>
                  <a:pt x="2571" y="17161"/>
                  <a:pt x="2528" y="17161"/>
                </a:cubicBezTo>
                <a:close/>
                <a:moveTo>
                  <a:pt x="3314" y="17161"/>
                </a:moveTo>
                <a:cubicBezTo>
                  <a:pt x="3271" y="17161"/>
                  <a:pt x="3227" y="17178"/>
                  <a:pt x="3194" y="17211"/>
                </a:cubicBezTo>
                <a:cubicBezTo>
                  <a:pt x="3127" y="17276"/>
                  <a:pt x="3127" y="17383"/>
                  <a:pt x="3194" y="17448"/>
                </a:cubicBezTo>
                <a:cubicBezTo>
                  <a:pt x="3260" y="17514"/>
                  <a:pt x="3368" y="17514"/>
                  <a:pt x="3434" y="17448"/>
                </a:cubicBezTo>
                <a:cubicBezTo>
                  <a:pt x="3500" y="17383"/>
                  <a:pt x="3500" y="17276"/>
                  <a:pt x="3434" y="17211"/>
                </a:cubicBezTo>
                <a:cubicBezTo>
                  <a:pt x="3401" y="17178"/>
                  <a:pt x="3358" y="17161"/>
                  <a:pt x="3314" y="17161"/>
                </a:cubicBezTo>
                <a:close/>
                <a:moveTo>
                  <a:pt x="4101" y="17161"/>
                </a:moveTo>
                <a:cubicBezTo>
                  <a:pt x="4057" y="17161"/>
                  <a:pt x="4013" y="17178"/>
                  <a:pt x="3980" y="17211"/>
                </a:cubicBezTo>
                <a:cubicBezTo>
                  <a:pt x="3914" y="17276"/>
                  <a:pt x="3914" y="17383"/>
                  <a:pt x="3980" y="17448"/>
                </a:cubicBezTo>
                <a:cubicBezTo>
                  <a:pt x="4047" y="17514"/>
                  <a:pt x="4154" y="17514"/>
                  <a:pt x="4220" y="17448"/>
                </a:cubicBezTo>
                <a:cubicBezTo>
                  <a:pt x="4287" y="17383"/>
                  <a:pt x="4287" y="17276"/>
                  <a:pt x="4220" y="17211"/>
                </a:cubicBezTo>
                <a:cubicBezTo>
                  <a:pt x="4187" y="17178"/>
                  <a:pt x="4144" y="17161"/>
                  <a:pt x="4101" y="17161"/>
                </a:cubicBezTo>
                <a:close/>
                <a:moveTo>
                  <a:pt x="4886" y="17161"/>
                </a:moveTo>
                <a:cubicBezTo>
                  <a:pt x="4843" y="17161"/>
                  <a:pt x="4800" y="17178"/>
                  <a:pt x="4766" y="17211"/>
                </a:cubicBezTo>
                <a:cubicBezTo>
                  <a:pt x="4700" y="17276"/>
                  <a:pt x="4700" y="17383"/>
                  <a:pt x="4766" y="17448"/>
                </a:cubicBezTo>
                <a:cubicBezTo>
                  <a:pt x="4833" y="17514"/>
                  <a:pt x="4940" y="17514"/>
                  <a:pt x="5007" y="17448"/>
                </a:cubicBezTo>
                <a:cubicBezTo>
                  <a:pt x="5073" y="17383"/>
                  <a:pt x="5073" y="17276"/>
                  <a:pt x="5007" y="17211"/>
                </a:cubicBezTo>
                <a:cubicBezTo>
                  <a:pt x="4973" y="17178"/>
                  <a:pt x="4930" y="17161"/>
                  <a:pt x="4886" y="17161"/>
                </a:cubicBezTo>
                <a:close/>
                <a:moveTo>
                  <a:pt x="5672" y="17161"/>
                </a:moveTo>
                <a:cubicBezTo>
                  <a:pt x="5629" y="17161"/>
                  <a:pt x="5586" y="17178"/>
                  <a:pt x="5553" y="17211"/>
                </a:cubicBezTo>
                <a:cubicBezTo>
                  <a:pt x="5486" y="17276"/>
                  <a:pt x="5486" y="17383"/>
                  <a:pt x="5553" y="17448"/>
                </a:cubicBezTo>
                <a:cubicBezTo>
                  <a:pt x="5619" y="17514"/>
                  <a:pt x="5726" y="17514"/>
                  <a:pt x="5793" y="17448"/>
                </a:cubicBezTo>
                <a:cubicBezTo>
                  <a:pt x="5859" y="17383"/>
                  <a:pt x="5859" y="17276"/>
                  <a:pt x="5793" y="17211"/>
                </a:cubicBezTo>
                <a:cubicBezTo>
                  <a:pt x="5760" y="17178"/>
                  <a:pt x="5716" y="17161"/>
                  <a:pt x="5672" y="17161"/>
                </a:cubicBezTo>
                <a:close/>
                <a:moveTo>
                  <a:pt x="6459" y="17161"/>
                </a:moveTo>
                <a:cubicBezTo>
                  <a:pt x="6415" y="17161"/>
                  <a:pt x="6372" y="17178"/>
                  <a:pt x="6338" y="17211"/>
                </a:cubicBezTo>
                <a:cubicBezTo>
                  <a:pt x="6272" y="17276"/>
                  <a:pt x="6272" y="17383"/>
                  <a:pt x="6338" y="17448"/>
                </a:cubicBezTo>
                <a:cubicBezTo>
                  <a:pt x="6405" y="17514"/>
                  <a:pt x="6513" y="17514"/>
                  <a:pt x="6579" y="17448"/>
                </a:cubicBezTo>
                <a:cubicBezTo>
                  <a:pt x="6646" y="17383"/>
                  <a:pt x="6646" y="17276"/>
                  <a:pt x="6579" y="17211"/>
                </a:cubicBezTo>
                <a:cubicBezTo>
                  <a:pt x="6546" y="17178"/>
                  <a:pt x="6502" y="17161"/>
                  <a:pt x="6459" y="17161"/>
                </a:cubicBezTo>
                <a:close/>
                <a:moveTo>
                  <a:pt x="7245" y="17161"/>
                </a:moveTo>
                <a:cubicBezTo>
                  <a:pt x="7202" y="17161"/>
                  <a:pt x="7158" y="17178"/>
                  <a:pt x="7125" y="17211"/>
                </a:cubicBezTo>
                <a:cubicBezTo>
                  <a:pt x="7058" y="17276"/>
                  <a:pt x="7058" y="17383"/>
                  <a:pt x="7125" y="17448"/>
                </a:cubicBezTo>
                <a:cubicBezTo>
                  <a:pt x="7191" y="17514"/>
                  <a:pt x="7299" y="17514"/>
                  <a:pt x="7365" y="17448"/>
                </a:cubicBezTo>
                <a:cubicBezTo>
                  <a:pt x="7432" y="17383"/>
                  <a:pt x="7432" y="17276"/>
                  <a:pt x="7365" y="17211"/>
                </a:cubicBezTo>
                <a:cubicBezTo>
                  <a:pt x="7332" y="17178"/>
                  <a:pt x="7289" y="17161"/>
                  <a:pt x="7245" y="17161"/>
                </a:cubicBezTo>
                <a:close/>
                <a:moveTo>
                  <a:pt x="8031" y="17161"/>
                </a:moveTo>
                <a:cubicBezTo>
                  <a:pt x="7988" y="17161"/>
                  <a:pt x="7944" y="17178"/>
                  <a:pt x="7911" y="17211"/>
                </a:cubicBezTo>
                <a:cubicBezTo>
                  <a:pt x="7845" y="17276"/>
                  <a:pt x="7845" y="17383"/>
                  <a:pt x="7911" y="17448"/>
                </a:cubicBezTo>
                <a:cubicBezTo>
                  <a:pt x="7977" y="17514"/>
                  <a:pt x="8085" y="17514"/>
                  <a:pt x="8151" y="17448"/>
                </a:cubicBezTo>
                <a:cubicBezTo>
                  <a:pt x="8217" y="17383"/>
                  <a:pt x="8217" y="17276"/>
                  <a:pt x="8151" y="17211"/>
                </a:cubicBezTo>
                <a:cubicBezTo>
                  <a:pt x="8118" y="17178"/>
                  <a:pt x="8075" y="17161"/>
                  <a:pt x="8031" y="17161"/>
                </a:cubicBezTo>
                <a:close/>
                <a:moveTo>
                  <a:pt x="8818" y="17161"/>
                </a:moveTo>
                <a:cubicBezTo>
                  <a:pt x="8774" y="17161"/>
                  <a:pt x="8730" y="17178"/>
                  <a:pt x="8697" y="17211"/>
                </a:cubicBezTo>
                <a:cubicBezTo>
                  <a:pt x="8631" y="17276"/>
                  <a:pt x="8631" y="17383"/>
                  <a:pt x="8697" y="17448"/>
                </a:cubicBezTo>
                <a:cubicBezTo>
                  <a:pt x="8764" y="17514"/>
                  <a:pt x="8871" y="17514"/>
                  <a:pt x="8937" y="17448"/>
                </a:cubicBezTo>
                <a:cubicBezTo>
                  <a:pt x="9004" y="17383"/>
                  <a:pt x="9004" y="17276"/>
                  <a:pt x="8937" y="17211"/>
                </a:cubicBezTo>
                <a:cubicBezTo>
                  <a:pt x="8904" y="17178"/>
                  <a:pt x="8861" y="17161"/>
                  <a:pt x="8818" y="17161"/>
                </a:cubicBezTo>
                <a:close/>
                <a:moveTo>
                  <a:pt x="9603" y="17161"/>
                </a:moveTo>
                <a:cubicBezTo>
                  <a:pt x="9560" y="17161"/>
                  <a:pt x="9517" y="17178"/>
                  <a:pt x="9483" y="17211"/>
                </a:cubicBezTo>
                <a:cubicBezTo>
                  <a:pt x="9417" y="17276"/>
                  <a:pt x="9417" y="17383"/>
                  <a:pt x="9483" y="17448"/>
                </a:cubicBezTo>
                <a:cubicBezTo>
                  <a:pt x="9550" y="17514"/>
                  <a:pt x="9657" y="17514"/>
                  <a:pt x="9724" y="17448"/>
                </a:cubicBezTo>
                <a:cubicBezTo>
                  <a:pt x="9790" y="17383"/>
                  <a:pt x="9790" y="17276"/>
                  <a:pt x="9724" y="17211"/>
                </a:cubicBezTo>
                <a:cubicBezTo>
                  <a:pt x="9690" y="17178"/>
                  <a:pt x="9647" y="17161"/>
                  <a:pt x="9603" y="17161"/>
                </a:cubicBezTo>
                <a:close/>
                <a:moveTo>
                  <a:pt x="10390" y="17161"/>
                </a:moveTo>
                <a:cubicBezTo>
                  <a:pt x="10346" y="17161"/>
                  <a:pt x="10303" y="17178"/>
                  <a:pt x="10270" y="17211"/>
                </a:cubicBezTo>
                <a:cubicBezTo>
                  <a:pt x="10203" y="17276"/>
                  <a:pt x="10203" y="17383"/>
                  <a:pt x="10270" y="17448"/>
                </a:cubicBezTo>
                <a:cubicBezTo>
                  <a:pt x="10336" y="17514"/>
                  <a:pt x="10444" y="17514"/>
                  <a:pt x="10510" y="17448"/>
                </a:cubicBezTo>
                <a:cubicBezTo>
                  <a:pt x="10576" y="17383"/>
                  <a:pt x="10576" y="17276"/>
                  <a:pt x="10510" y="17211"/>
                </a:cubicBezTo>
                <a:cubicBezTo>
                  <a:pt x="10477" y="17178"/>
                  <a:pt x="10433" y="17161"/>
                  <a:pt x="10390" y="17161"/>
                </a:cubicBezTo>
                <a:close/>
                <a:moveTo>
                  <a:pt x="11176" y="17161"/>
                </a:moveTo>
                <a:cubicBezTo>
                  <a:pt x="11132" y="17161"/>
                  <a:pt x="11089" y="17178"/>
                  <a:pt x="11055" y="17211"/>
                </a:cubicBezTo>
                <a:cubicBezTo>
                  <a:pt x="10989" y="17276"/>
                  <a:pt x="10989" y="17383"/>
                  <a:pt x="11055" y="17448"/>
                </a:cubicBezTo>
                <a:cubicBezTo>
                  <a:pt x="11122" y="17514"/>
                  <a:pt x="11230" y="17514"/>
                  <a:pt x="11296" y="17448"/>
                </a:cubicBezTo>
                <a:cubicBezTo>
                  <a:pt x="11363" y="17383"/>
                  <a:pt x="11363" y="17276"/>
                  <a:pt x="11296" y="17211"/>
                </a:cubicBezTo>
                <a:cubicBezTo>
                  <a:pt x="11263" y="17178"/>
                  <a:pt x="11219" y="17161"/>
                  <a:pt x="11176" y="17161"/>
                </a:cubicBezTo>
                <a:close/>
                <a:moveTo>
                  <a:pt x="11962" y="17161"/>
                </a:moveTo>
                <a:cubicBezTo>
                  <a:pt x="11919" y="17161"/>
                  <a:pt x="11875" y="17178"/>
                  <a:pt x="11842" y="17211"/>
                </a:cubicBezTo>
                <a:cubicBezTo>
                  <a:pt x="11775" y="17276"/>
                  <a:pt x="11775" y="17383"/>
                  <a:pt x="11842" y="17448"/>
                </a:cubicBezTo>
                <a:cubicBezTo>
                  <a:pt x="11908" y="17514"/>
                  <a:pt x="12016" y="17514"/>
                  <a:pt x="12083" y="17448"/>
                </a:cubicBezTo>
                <a:cubicBezTo>
                  <a:pt x="12149" y="17383"/>
                  <a:pt x="12149" y="17276"/>
                  <a:pt x="12083" y="17211"/>
                </a:cubicBezTo>
                <a:cubicBezTo>
                  <a:pt x="12049" y="17178"/>
                  <a:pt x="12006" y="17161"/>
                  <a:pt x="11962" y="17161"/>
                </a:cubicBezTo>
                <a:close/>
                <a:moveTo>
                  <a:pt x="12748" y="17161"/>
                </a:moveTo>
                <a:cubicBezTo>
                  <a:pt x="12705" y="17161"/>
                  <a:pt x="12661" y="17178"/>
                  <a:pt x="12628" y="17211"/>
                </a:cubicBezTo>
                <a:cubicBezTo>
                  <a:pt x="12562" y="17276"/>
                  <a:pt x="12562" y="17383"/>
                  <a:pt x="12628" y="17448"/>
                </a:cubicBezTo>
                <a:cubicBezTo>
                  <a:pt x="12694" y="17514"/>
                  <a:pt x="12802" y="17514"/>
                  <a:pt x="12868" y="17448"/>
                </a:cubicBezTo>
                <a:cubicBezTo>
                  <a:pt x="12935" y="17383"/>
                  <a:pt x="12935" y="17276"/>
                  <a:pt x="12868" y="17211"/>
                </a:cubicBezTo>
                <a:cubicBezTo>
                  <a:pt x="12835" y="17178"/>
                  <a:pt x="12792" y="17161"/>
                  <a:pt x="12748" y="17161"/>
                </a:cubicBezTo>
                <a:close/>
                <a:moveTo>
                  <a:pt x="13535" y="17161"/>
                </a:moveTo>
                <a:cubicBezTo>
                  <a:pt x="13491" y="17161"/>
                  <a:pt x="13447" y="17178"/>
                  <a:pt x="13414" y="17211"/>
                </a:cubicBezTo>
                <a:cubicBezTo>
                  <a:pt x="13348" y="17276"/>
                  <a:pt x="13348" y="17383"/>
                  <a:pt x="13414" y="17448"/>
                </a:cubicBezTo>
                <a:cubicBezTo>
                  <a:pt x="13481" y="17514"/>
                  <a:pt x="13588" y="17514"/>
                  <a:pt x="13654" y="17448"/>
                </a:cubicBezTo>
                <a:cubicBezTo>
                  <a:pt x="13721" y="17383"/>
                  <a:pt x="13721" y="17276"/>
                  <a:pt x="13654" y="17211"/>
                </a:cubicBezTo>
                <a:cubicBezTo>
                  <a:pt x="13621" y="17178"/>
                  <a:pt x="13578" y="17161"/>
                  <a:pt x="13535" y="17161"/>
                </a:cubicBezTo>
                <a:close/>
                <a:moveTo>
                  <a:pt x="14320" y="17161"/>
                </a:moveTo>
                <a:cubicBezTo>
                  <a:pt x="14277" y="17161"/>
                  <a:pt x="14234" y="17178"/>
                  <a:pt x="14201" y="17211"/>
                </a:cubicBezTo>
                <a:cubicBezTo>
                  <a:pt x="14134" y="17276"/>
                  <a:pt x="14134" y="17383"/>
                  <a:pt x="14201" y="17448"/>
                </a:cubicBezTo>
                <a:cubicBezTo>
                  <a:pt x="14267" y="17514"/>
                  <a:pt x="14374" y="17514"/>
                  <a:pt x="14441" y="17448"/>
                </a:cubicBezTo>
                <a:cubicBezTo>
                  <a:pt x="14507" y="17383"/>
                  <a:pt x="14507" y="17276"/>
                  <a:pt x="14441" y="17211"/>
                </a:cubicBezTo>
                <a:cubicBezTo>
                  <a:pt x="14408" y="17178"/>
                  <a:pt x="14364" y="17161"/>
                  <a:pt x="14320" y="17161"/>
                </a:cubicBezTo>
                <a:close/>
                <a:moveTo>
                  <a:pt x="15107" y="17161"/>
                </a:moveTo>
                <a:cubicBezTo>
                  <a:pt x="15063" y="17161"/>
                  <a:pt x="15019" y="17178"/>
                  <a:pt x="14986" y="17211"/>
                </a:cubicBezTo>
                <a:cubicBezTo>
                  <a:pt x="14920" y="17276"/>
                  <a:pt x="14920" y="17383"/>
                  <a:pt x="14986" y="17448"/>
                </a:cubicBezTo>
                <a:cubicBezTo>
                  <a:pt x="15053" y="17514"/>
                  <a:pt x="15161" y="17514"/>
                  <a:pt x="15227" y="17448"/>
                </a:cubicBezTo>
                <a:cubicBezTo>
                  <a:pt x="15293" y="17383"/>
                  <a:pt x="15293" y="17276"/>
                  <a:pt x="15227" y="17211"/>
                </a:cubicBezTo>
                <a:cubicBezTo>
                  <a:pt x="15194" y="17178"/>
                  <a:pt x="15150" y="17161"/>
                  <a:pt x="15107" y="17161"/>
                </a:cubicBezTo>
                <a:close/>
                <a:moveTo>
                  <a:pt x="15893" y="17161"/>
                </a:moveTo>
                <a:cubicBezTo>
                  <a:pt x="15849" y="17161"/>
                  <a:pt x="15806" y="17178"/>
                  <a:pt x="15772" y="17211"/>
                </a:cubicBezTo>
                <a:cubicBezTo>
                  <a:pt x="15706" y="17276"/>
                  <a:pt x="15706" y="17383"/>
                  <a:pt x="15772" y="17448"/>
                </a:cubicBezTo>
                <a:cubicBezTo>
                  <a:pt x="15839" y="17514"/>
                  <a:pt x="15947" y="17514"/>
                  <a:pt x="16013" y="17448"/>
                </a:cubicBezTo>
                <a:cubicBezTo>
                  <a:pt x="16080" y="17383"/>
                  <a:pt x="16080" y="17276"/>
                  <a:pt x="16013" y="17211"/>
                </a:cubicBezTo>
                <a:cubicBezTo>
                  <a:pt x="15980" y="17178"/>
                  <a:pt x="15936" y="17161"/>
                  <a:pt x="15893" y="17161"/>
                </a:cubicBezTo>
                <a:close/>
                <a:moveTo>
                  <a:pt x="16679" y="17161"/>
                </a:moveTo>
                <a:cubicBezTo>
                  <a:pt x="16636" y="17161"/>
                  <a:pt x="16592" y="17178"/>
                  <a:pt x="16559" y="17211"/>
                </a:cubicBezTo>
                <a:cubicBezTo>
                  <a:pt x="16492" y="17276"/>
                  <a:pt x="16492" y="17383"/>
                  <a:pt x="16559" y="17448"/>
                </a:cubicBezTo>
                <a:cubicBezTo>
                  <a:pt x="16625" y="17514"/>
                  <a:pt x="16733" y="17514"/>
                  <a:pt x="16800" y="17448"/>
                </a:cubicBezTo>
                <a:cubicBezTo>
                  <a:pt x="16866" y="17383"/>
                  <a:pt x="16866" y="17276"/>
                  <a:pt x="16800" y="17211"/>
                </a:cubicBezTo>
                <a:cubicBezTo>
                  <a:pt x="16766" y="17178"/>
                  <a:pt x="16723" y="17161"/>
                  <a:pt x="16679" y="17161"/>
                </a:cubicBezTo>
                <a:close/>
                <a:moveTo>
                  <a:pt x="17465" y="17161"/>
                </a:moveTo>
                <a:cubicBezTo>
                  <a:pt x="17422" y="17161"/>
                  <a:pt x="17378" y="17178"/>
                  <a:pt x="17345" y="17211"/>
                </a:cubicBezTo>
                <a:cubicBezTo>
                  <a:pt x="17279" y="17276"/>
                  <a:pt x="17279" y="17383"/>
                  <a:pt x="17345" y="17448"/>
                </a:cubicBezTo>
                <a:cubicBezTo>
                  <a:pt x="17411" y="17514"/>
                  <a:pt x="17519" y="17514"/>
                  <a:pt x="17585" y="17448"/>
                </a:cubicBezTo>
                <a:cubicBezTo>
                  <a:pt x="17652" y="17383"/>
                  <a:pt x="17652" y="17276"/>
                  <a:pt x="17585" y="17211"/>
                </a:cubicBezTo>
                <a:cubicBezTo>
                  <a:pt x="17552" y="17178"/>
                  <a:pt x="17509" y="17161"/>
                  <a:pt x="17465" y="17161"/>
                </a:cubicBezTo>
                <a:close/>
                <a:moveTo>
                  <a:pt x="18252" y="17161"/>
                </a:moveTo>
                <a:cubicBezTo>
                  <a:pt x="18208" y="17161"/>
                  <a:pt x="18165" y="17178"/>
                  <a:pt x="18131" y="17211"/>
                </a:cubicBezTo>
                <a:cubicBezTo>
                  <a:pt x="18065" y="17276"/>
                  <a:pt x="18065" y="17383"/>
                  <a:pt x="18131" y="17448"/>
                </a:cubicBezTo>
                <a:cubicBezTo>
                  <a:pt x="18198" y="17514"/>
                  <a:pt x="18305" y="17514"/>
                  <a:pt x="18371" y="17448"/>
                </a:cubicBezTo>
                <a:cubicBezTo>
                  <a:pt x="18438" y="17383"/>
                  <a:pt x="18438" y="17276"/>
                  <a:pt x="18371" y="17211"/>
                </a:cubicBezTo>
                <a:cubicBezTo>
                  <a:pt x="18338" y="17178"/>
                  <a:pt x="18295" y="17161"/>
                  <a:pt x="18252" y="17161"/>
                </a:cubicBezTo>
                <a:close/>
                <a:moveTo>
                  <a:pt x="19037" y="17161"/>
                </a:moveTo>
                <a:cubicBezTo>
                  <a:pt x="18994" y="17161"/>
                  <a:pt x="18951" y="17178"/>
                  <a:pt x="18918" y="17211"/>
                </a:cubicBezTo>
                <a:cubicBezTo>
                  <a:pt x="18851" y="17276"/>
                  <a:pt x="18851" y="17383"/>
                  <a:pt x="18918" y="17448"/>
                </a:cubicBezTo>
                <a:cubicBezTo>
                  <a:pt x="18984" y="17514"/>
                  <a:pt x="19091" y="17514"/>
                  <a:pt x="19158" y="17448"/>
                </a:cubicBezTo>
                <a:cubicBezTo>
                  <a:pt x="19224" y="17383"/>
                  <a:pt x="19224" y="17276"/>
                  <a:pt x="19158" y="17211"/>
                </a:cubicBezTo>
                <a:cubicBezTo>
                  <a:pt x="19125" y="17178"/>
                  <a:pt x="19081" y="17161"/>
                  <a:pt x="19037" y="17161"/>
                </a:cubicBezTo>
                <a:close/>
                <a:moveTo>
                  <a:pt x="19824" y="17161"/>
                </a:moveTo>
                <a:cubicBezTo>
                  <a:pt x="19780" y="17161"/>
                  <a:pt x="19736" y="17178"/>
                  <a:pt x="19703" y="17211"/>
                </a:cubicBezTo>
                <a:cubicBezTo>
                  <a:pt x="19637" y="17276"/>
                  <a:pt x="19637" y="17383"/>
                  <a:pt x="19703" y="17448"/>
                </a:cubicBezTo>
                <a:cubicBezTo>
                  <a:pt x="19770" y="17514"/>
                  <a:pt x="19878" y="17514"/>
                  <a:pt x="19944" y="17448"/>
                </a:cubicBezTo>
                <a:cubicBezTo>
                  <a:pt x="20010" y="17383"/>
                  <a:pt x="20010" y="17276"/>
                  <a:pt x="19944" y="17211"/>
                </a:cubicBezTo>
                <a:cubicBezTo>
                  <a:pt x="19911" y="17178"/>
                  <a:pt x="19867" y="17161"/>
                  <a:pt x="19824" y="17161"/>
                </a:cubicBezTo>
                <a:close/>
                <a:moveTo>
                  <a:pt x="20610" y="17161"/>
                </a:moveTo>
                <a:cubicBezTo>
                  <a:pt x="20566" y="17161"/>
                  <a:pt x="20523" y="17178"/>
                  <a:pt x="20490" y="17211"/>
                </a:cubicBezTo>
                <a:cubicBezTo>
                  <a:pt x="20423" y="17276"/>
                  <a:pt x="20423" y="17383"/>
                  <a:pt x="20490" y="17448"/>
                </a:cubicBezTo>
                <a:cubicBezTo>
                  <a:pt x="20556" y="17514"/>
                  <a:pt x="20664" y="17514"/>
                  <a:pt x="20730" y="17448"/>
                </a:cubicBezTo>
                <a:cubicBezTo>
                  <a:pt x="20797" y="17383"/>
                  <a:pt x="20797" y="17276"/>
                  <a:pt x="20730" y="17211"/>
                </a:cubicBezTo>
                <a:cubicBezTo>
                  <a:pt x="20697" y="17178"/>
                  <a:pt x="20653" y="17161"/>
                  <a:pt x="20610" y="17161"/>
                </a:cubicBezTo>
                <a:close/>
                <a:moveTo>
                  <a:pt x="21396" y="17161"/>
                </a:moveTo>
                <a:cubicBezTo>
                  <a:pt x="21353" y="17161"/>
                  <a:pt x="21309" y="17178"/>
                  <a:pt x="21276" y="17211"/>
                </a:cubicBezTo>
                <a:cubicBezTo>
                  <a:pt x="21209" y="17276"/>
                  <a:pt x="21209" y="17383"/>
                  <a:pt x="21276" y="17448"/>
                </a:cubicBezTo>
                <a:cubicBezTo>
                  <a:pt x="21342" y="17514"/>
                  <a:pt x="21450" y="17514"/>
                  <a:pt x="21517" y="17448"/>
                </a:cubicBezTo>
                <a:cubicBezTo>
                  <a:pt x="21583" y="17383"/>
                  <a:pt x="21583" y="17276"/>
                  <a:pt x="21517" y="17211"/>
                </a:cubicBezTo>
                <a:cubicBezTo>
                  <a:pt x="21483" y="17178"/>
                  <a:pt x="21440" y="17161"/>
                  <a:pt x="21396" y="17161"/>
                </a:cubicBezTo>
                <a:close/>
                <a:moveTo>
                  <a:pt x="169" y="17978"/>
                </a:moveTo>
                <a:cubicBezTo>
                  <a:pt x="126" y="17978"/>
                  <a:pt x="83" y="17995"/>
                  <a:pt x="49" y="18028"/>
                </a:cubicBezTo>
                <a:cubicBezTo>
                  <a:pt x="-17" y="18093"/>
                  <a:pt x="-17" y="18200"/>
                  <a:pt x="49" y="18265"/>
                </a:cubicBezTo>
                <a:cubicBezTo>
                  <a:pt x="116" y="18331"/>
                  <a:pt x="223" y="18331"/>
                  <a:pt x="290" y="18265"/>
                </a:cubicBezTo>
                <a:cubicBezTo>
                  <a:pt x="356" y="18200"/>
                  <a:pt x="356" y="18093"/>
                  <a:pt x="290" y="18028"/>
                </a:cubicBezTo>
                <a:cubicBezTo>
                  <a:pt x="256" y="17995"/>
                  <a:pt x="213" y="17978"/>
                  <a:pt x="169" y="17978"/>
                </a:cubicBezTo>
                <a:close/>
                <a:moveTo>
                  <a:pt x="955" y="17978"/>
                </a:moveTo>
                <a:cubicBezTo>
                  <a:pt x="912" y="17978"/>
                  <a:pt x="869" y="17995"/>
                  <a:pt x="836" y="18028"/>
                </a:cubicBezTo>
                <a:cubicBezTo>
                  <a:pt x="769" y="18093"/>
                  <a:pt x="769" y="18200"/>
                  <a:pt x="836" y="18265"/>
                </a:cubicBezTo>
                <a:cubicBezTo>
                  <a:pt x="902" y="18331"/>
                  <a:pt x="1009" y="18331"/>
                  <a:pt x="1076" y="18265"/>
                </a:cubicBezTo>
                <a:cubicBezTo>
                  <a:pt x="1142" y="18200"/>
                  <a:pt x="1142" y="18093"/>
                  <a:pt x="1076" y="18028"/>
                </a:cubicBezTo>
                <a:cubicBezTo>
                  <a:pt x="1043" y="17995"/>
                  <a:pt x="999" y="17978"/>
                  <a:pt x="955" y="17978"/>
                </a:cubicBezTo>
                <a:close/>
                <a:moveTo>
                  <a:pt x="1742" y="17978"/>
                </a:moveTo>
                <a:cubicBezTo>
                  <a:pt x="1698" y="17978"/>
                  <a:pt x="1654" y="17995"/>
                  <a:pt x="1621" y="18028"/>
                </a:cubicBezTo>
                <a:cubicBezTo>
                  <a:pt x="1555" y="18093"/>
                  <a:pt x="1555" y="18200"/>
                  <a:pt x="1621" y="18265"/>
                </a:cubicBezTo>
                <a:cubicBezTo>
                  <a:pt x="1688" y="18331"/>
                  <a:pt x="1796" y="18331"/>
                  <a:pt x="1862" y="18265"/>
                </a:cubicBezTo>
                <a:cubicBezTo>
                  <a:pt x="1928" y="18200"/>
                  <a:pt x="1928" y="18093"/>
                  <a:pt x="1862" y="18028"/>
                </a:cubicBezTo>
                <a:cubicBezTo>
                  <a:pt x="1829" y="17995"/>
                  <a:pt x="1785" y="17978"/>
                  <a:pt x="1742" y="17978"/>
                </a:cubicBezTo>
                <a:close/>
                <a:moveTo>
                  <a:pt x="2528" y="17978"/>
                </a:moveTo>
                <a:cubicBezTo>
                  <a:pt x="2484" y="17978"/>
                  <a:pt x="2441" y="17995"/>
                  <a:pt x="2408" y="18028"/>
                </a:cubicBezTo>
                <a:cubicBezTo>
                  <a:pt x="2341" y="18093"/>
                  <a:pt x="2341" y="18200"/>
                  <a:pt x="2408" y="18265"/>
                </a:cubicBezTo>
                <a:cubicBezTo>
                  <a:pt x="2474" y="18331"/>
                  <a:pt x="2582" y="18331"/>
                  <a:pt x="2648" y="18265"/>
                </a:cubicBezTo>
                <a:cubicBezTo>
                  <a:pt x="2715" y="18200"/>
                  <a:pt x="2715" y="18093"/>
                  <a:pt x="2648" y="18028"/>
                </a:cubicBezTo>
                <a:cubicBezTo>
                  <a:pt x="2615" y="17995"/>
                  <a:pt x="2571" y="17978"/>
                  <a:pt x="2528" y="17978"/>
                </a:cubicBezTo>
                <a:close/>
                <a:moveTo>
                  <a:pt x="3314" y="17978"/>
                </a:moveTo>
                <a:cubicBezTo>
                  <a:pt x="3271" y="17978"/>
                  <a:pt x="3227" y="17995"/>
                  <a:pt x="3194" y="18028"/>
                </a:cubicBezTo>
                <a:cubicBezTo>
                  <a:pt x="3127" y="18093"/>
                  <a:pt x="3127" y="18200"/>
                  <a:pt x="3194" y="18265"/>
                </a:cubicBezTo>
                <a:cubicBezTo>
                  <a:pt x="3260" y="18331"/>
                  <a:pt x="3368" y="18331"/>
                  <a:pt x="3434" y="18265"/>
                </a:cubicBezTo>
                <a:cubicBezTo>
                  <a:pt x="3500" y="18200"/>
                  <a:pt x="3500" y="18093"/>
                  <a:pt x="3434" y="18028"/>
                </a:cubicBezTo>
                <a:cubicBezTo>
                  <a:pt x="3401" y="17995"/>
                  <a:pt x="3358" y="17978"/>
                  <a:pt x="3314" y="17978"/>
                </a:cubicBezTo>
                <a:close/>
                <a:moveTo>
                  <a:pt x="4101" y="17978"/>
                </a:moveTo>
                <a:cubicBezTo>
                  <a:pt x="4057" y="17978"/>
                  <a:pt x="4013" y="17995"/>
                  <a:pt x="3980" y="18028"/>
                </a:cubicBezTo>
                <a:cubicBezTo>
                  <a:pt x="3914" y="18093"/>
                  <a:pt x="3914" y="18200"/>
                  <a:pt x="3980" y="18265"/>
                </a:cubicBezTo>
                <a:cubicBezTo>
                  <a:pt x="4047" y="18331"/>
                  <a:pt x="4154" y="18331"/>
                  <a:pt x="4220" y="18265"/>
                </a:cubicBezTo>
                <a:cubicBezTo>
                  <a:pt x="4287" y="18200"/>
                  <a:pt x="4287" y="18093"/>
                  <a:pt x="4220" y="18028"/>
                </a:cubicBezTo>
                <a:cubicBezTo>
                  <a:pt x="4187" y="17995"/>
                  <a:pt x="4144" y="17978"/>
                  <a:pt x="4101" y="17978"/>
                </a:cubicBezTo>
                <a:close/>
                <a:moveTo>
                  <a:pt x="4886" y="17978"/>
                </a:moveTo>
                <a:cubicBezTo>
                  <a:pt x="4843" y="17978"/>
                  <a:pt x="4800" y="17995"/>
                  <a:pt x="4766" y="18028"/>
                </a:cubicBezTo>
                <a:cubicBezTo>
                  <a:pt x="4700" y="18093"/>
                  <a:pt x="4700" y="18200"/>
                  <a:pt x="4766" y="18265"/>
                </a:cubicBezTo>
                <a:cubicBezTo>
                  <a:pt x="4833" y="18331"/>
                  <a:pt x="4940" y="18331"/>
                  <a:pt x="5007" y="18265"/>
                </a:cubicBezTo>
                <a:cubicBezTo>
                  <a:pt x="5073" y="18200"/>
                  <a:pt x="5073" y="18093"/>
                  <a:pt x="5007" y="18028"/>
                </a:cubicBezTo>
                <a:cubicBezTo>
                  <a:pt x="4973" y="17995"/>
                  <a:pt x="4930" y="17978"/>
                  <a:pt x="4886" y="17978"/>
                </a:cubicBezTo>
                <a:close/>
                <a:moveTo>
                  <a:pt x="5672" y="17978"/>
                </a:moveTo>
                <a:cubicBezTo>
                  <a:pt x="5629" y="17978"/>
                  <a:pt x="5586" y="17995"/>
                  <a:pt x="5553" y="18028"/>
                </a:cubicBezTo>
                <a:cubicBezTo>
                  <a:pt x="5486" y="18093"/>
                  <a:pt x="5486" y="18200"/>
                  <a:pt x="5553" y="18265"/>
                </a:cubicBezTo>
                <a:cubicBezTo>
                  <a:pt x="5619" y="18331"/>
                  <a:pt x="5726" y="18331"/>
                  <a:pt x="5793" y="18265"/>
                </a:cubicBezTo>
                <a:cubicBezTo>
                  <a:pt x="5859" y="18200"/>
                  <a:pt x="5859" y="18093"/>
                  <a:pt x="5793" y="18028"/>
                </a:cubicBezTo>
                <a:cubicBezTo>
                  <a:pt x="5760" y="17995"/>
                  <a:pt x="5716" y="17978"/>
                  <a:pt x="5672" y="17978"/>
                </a:cubicBezTo>
                <a:close/>
                <a:moveTo>
                  <a:pt x="6459" y="17978"/>
                </a:moveTo>
                <a:cubicBezTo>
                  <a:pt x="6415" y="17978"/>
                  <a:pt x="6372" y="17995"/>
                  <a:pt x="6338" y="18028"/>
                </a:cubicBezTo>
                <a:cubicBezTo>
                  <a:pt x="6272" y="18093"/>
                  <a:pt x="6272" y="18200"/>
                  <a:pt x="6338" y="18265"/>
                </a:cubicBezTo>
                <a:cubicBezTo>
                  <a:pt x="6405" y="18331"/>
                  <a:pt x="6513" y="18331"/>
                  <a:pt x="6579" y="18265"/>
                </a:cubicBezTo>
                <a:cubicBezTo>
                  <a:pt x="6646" y="18200"/>
                  <a:pt x="6646" y="18093"/>
                  <a:pt x="6579" y="18028"/>
                </a:cubicBezTo>
                <a:cubicBezTo>
                  <a:pt x="6546" y="17995"/>
                  <a:pt x="6502" y="17978"/>
                  <a:pt x="6459" y="17978"/>
                </a:cubicBezTo>
                <a:close/>
                <a:moveTo>
                  <a:pt x="7245" y="17978"/>
                </a:moveTo>
                <a:cubicBezTo>
                  <a:pt x="7202" y="17978"/>
                  <a:pt x="7158" y="17995"/>
                  <a:pt x="7125" y="18028"/>
                </a:cubicBezTo>
                <a:cubicBezTo>
                  <a:pt x="7058" y="18093"/>
                  <a:pt x="7058" y="18200"/>
                  <a:pt x="7125" y="18265"/>
                </a:cubicBezTo>
                <a:cubicBezTo>
                  <a:pt x="7191" y="18331"/>
                  <a:pt x="7299" y="18331"/>
                  <a:pt x="7365" y="18265"/>
                </a:cubicBezTo>
                <a:cubicBezTo>
                  <a:pt x="7432" y="18200"/>
                  <a:pt x="7432" y="18093"/>
                  <a:pt x="7365" y="18028"/>
                </a:cubicBezTo>
                <a:cubicBezTo>
                  <a:pt x="7332" y="17995"/>
                  <a:pt x="7289" y="17978"/>
                  <a:pt x="7245" y="17978"/>
                </a:cubicBezTo>
                <a:close/>
                <a:moveTo>
                  <a:pt x="8031" y="17978"/>
                </a:moveTo>
                <a:cubicBezTo>
                  <a:pt x="7988" y="17978"/>
                  <a:pt x="7944" y="17995"/>
                  <a:pt x="7911" y="18028"/>
                </a:cubicBezTo>
                <a:cubicBezTo>
                  <a:pt x="7845" y="18093"/>
                  <a:pt x="7845" y="18200"/>
                  <a:pt x="7911" y="18265"/>
                </a:cubicBezTo>
                <a:cubicBezTo>
                  <a:pt x="7977" y="18331"/>
                  <a:pt x="8085" y="18331"/>
                  <a:pt x="8151" y="18265"/>
                </a:cubicBezTo>
                <a:cubicBezTo>
                  <a:pt x="8217" y="18200"/>
                  <a:pt x="8217" y="18093"/>
                  <a:pt x="8151" y="18028"/>
                </a:cubicBezTo>
                <a:cubicBezTo>
                  <a:pt x="8118" y="17995"/>
                  <a:pt x="8075" y="17978"/>
                  <a:pt x="8031" y="17978"/>
                </a:cubicBezTo>
                <a:close/>
                <a:moveTo>
                  <a:pt x="8818" y="17978"/>
                </a:moveTo>
                <a:cubicBezTo>
                  <a:pt x="8774" y="17978"/>
                  <a:pt x="8730" y="17995"/>
                  <a:pt x="8697" y="18028"/>
                </a:cubicBezTo>
                <a:cubicBezTo>
                  <a:pt x="8631" y="18093"/>
                  <a:pt x="8631" y="18200"/>
                  <a:pt x="8697" y="18265"/>
                </a:cubicBezTo>
                <a:cubicBezTo>
                  <a:pt x="8764" y="18331"/>
                  <a:pt x="8871" y="18331"/>
                  <a:pt x="8937" y="18265"/>
                </a:cubicBezTo>
                <a:cubicBezTo>
                  <a:pt x="9004" y="18200"/>
                  <a:pt x="9004" y="18093"/>
                  <a:pt x="8937" y="18028"/>
                </a:cubicBezTo>
                <a:cubicBezTo>
                  <a:pt x="8904" y="17995"/>
                  <a:pt x="8861" y="17978"/>
                  <a:pt x="8818" y="17978"/>
                </a:cubicBezTo>
                <a:close/>
                <a:moveTo>
                  <a:pt x="9603" y="17978"/>
                </a:moveTo>
                <a:cubicBezTo>
                  <a:pt x="9560" y="17978"/>
                  <a:pt x="9517" y="17995"/>
                  <a:pt x="9483" y="18028"/>
                </a:cubicBezTo>
                <a:cubicBezTo>
                  <a:pt x="9417" y="18093"/>
                  <a:pt x="9417" y="18200"/>
                  <a:pt x="9483" y="18265"/>
                </a:cubicBezTo>
                <a:cubicBezTo>
                  <a:pt x="9550" y="18331"/>
                  <a:pt x="9657" y="18331"/>
                  <a:pt x="9724" y="18265"/>
                </a:cubicBezTo>
                <a:cubicBezTo>
                  <a:pt x="9790" y="18200"/>
                  <a:pt x="9790" y="18093"/>
                  <a:pt x="9724" y="18028"/>
                </a:cubicBezTo>
                <a:cubicBezTo>
                  <a:pt x="9690" y="17995"/>
                  <a:pt x="9647" y="17978"/>
                  <a:pt x="9603" y="17978"/>
                </a:cubicBezTo>
                <a:close/>
                <a:moveTo>
                  <a:pt x="10390" y="17978"/>
                </a:moveTo>
                <a:cubicBezTo>
                  <a:pt x="10346" y="17978"/>
                  <a:pt x="10303" y="17995"/>
                  <a:pt x="10270" y="18028"/>
                </a:cubicBezTo>
                <a:cubicBezTo>
                  <a:pt x="10203" y="18093"/>
                  <a:pt x="10203" y="18200"/>
                  <a:pt x="10270" y="18265"/>
                </a:cubicBezTo>
                <a:cubicBezTo>
                  <a:pt x="10336" y="18331"/>
                  <a:pt x="10444" y="18331"/>
                  <a:pt x="10510" y="18265"/>
                </a:cubicBezTo>
                <a:cubicBezTo>
                  <a:pt x="10576" y="18200"/>
                  <a:pt x="10576" y="18093"/>
                  <a:pt x="10510" y="18028"/>
                </a:cubicBezTo>
                <a:cubicBezTo>
                  <a:pt x="10477" y="17995"/>
                  <a:pt x="10433" y="17978"/>
                  <a:pt x="10390" y="17978"/>
                </a:cubicBezTo>
                <a:close/>
                <a:moveTo>
                  <a:pt x="11176" y="17978"/>
                </a:moveTo>
                <a:cubicBezTo>
                  <a:pt x="11132" y="17978"/>
                  <a:pt x="11089" y="17995"/>
                  <a:pt x="11055" y="18028"/>
                </a:cubicBezTo>
                <a:cubicBezTo>
                  <a:pt x="10989" y="18093"/>
                  <a:pt x="10989" y="18200"/>
                  <a:pt x="11055" y="18265"/>
                </a:cubicBezTo>
                <a:cubicBezTo>
                  <a:pt x="11122" y="18331"/>
                  <a:pt x="11230" y="18331"/>
                  <a:pt x="11296" y="18265"/>
                </a:cubicBezTo>
                <a:cubicBezTo>
                  <a:pt x="11363" y="18200"/>
                  <a:pt x="11363" y="18093"/>
                  <a:pt x="11296" y="18028"/>
                </a:cubicBezTo>
                <a:cubicBezTo>
                  <a:pt x="11263" y="17995"/>
                  <a:pt x="11219" y="17978"/>
                  <a:pt x="11176" y="17978"/>
                </a:cubicBezTo>
                <a:close/>
                <a:moveTo>
                  <a:pt x="11962" y="17978"/>
                </a:moveTo>
                <a:cubicBezTo>
                  <a:pt x="11919" y="17978"/>
                  <a:pt x="11875" y="17995"/>
                  <a:pt x="11842" y="18028"/>
                </a:cubicBezTo>
                <a:cubicBezTo>
                  <a:pt x="11775" y="18093"/>
                  <a:pt x="11775" y="18200"/>
                  <a:pt x="11842" y="18265"/>
                </a:cubicBezTo>
                <a:cubicBezTo>
                  <a:pt x="11908" y="18331"/>
                  <a:pt x="12016" y="18331"/>
                  <a:pt x="12083" y="18265"/>
                </a:cubicBezTo>
                <a:cubicBezTo>
                  <a:pt x="12149" y="18200"/>
                  <a:pt x="12149" y="18093"/>
                  <a:pt x="12083" y="18028"/>
                </a:cubicBezTo>
                <a:cubicBezTo>
                  <a:pt x="12049" y="17995"/>
                  <a:pt x="12006" y="17978"/>
                  <a:pt x="11962" y="17978"/>
                </a:cubicBezTo>
                <a:close/>
                <a:moveTo>
                  <a:pt x="12748" y="17978"/>
                </a:moveTo>
                <a:cubicBezTo>
                  <a:pt x="12705" y="17978"/>
                  <a:pt x="12661" y="17995"/>
                  <a:pt x="12628" y="18028"/>
                </a:cubicBezTo>
                <a:cubicBezTo>
                  <a:pt x="12562" y="18093"/>
                  <a:pt x="12562" y="18200"/>
                  <a:pt x="12628" y="18265"/>
                </a:cubicBezTo>
                <a:cubicBezTo>
                  <a:pt x="12694" y="18331"/>
                  <a:pt x="12802" y="18331"/>
                  <a:pt x="12868" y="18265"/>
                </a:cubicBezTo>
                <a:cubicBezTo>
                  <a:pt x="12935" y="18200"/>
                  <a:pt x="12935" y="18093"/>
                  <a:pt x="12868" y="18028"/>
                </a:cubicBezTo>
                <a:cubicBezTo>
                  <a:pt x="12835" y="17995"/>
                  <a:pt x="12792" y="17978"/>
                  <a:pt x="12748" y="17978"/>
                </a:cubicBezTo>
                <a:close/>
                <a:moveTo>
                  <a:pt x="13535" y="17978"/>
                </a:moveTo>
                <a:cubicBezTo>
                  <a:pt x="13491" y="17978"/>
                  <a:pt x="13447" y="17995"/>
                  <a:pt x="13414" y="18028"/>
                </a:cubicBezTo>
                <a:cubicBezTo>
                  <a:pt x="13348" y="18093"/>
                  <a:pt x="13348" y="18200"/>
                  <a:pt x="13414" y="18265"/>
                </a:cubicBezTo>
                <a:cubicBezTo>
                  <a:pt x="13481" y="18331"/>
                  <a:pt x="13588" y="18331"/>
                  <a:pt x="13654" y="18265"/>
                </a:cubicBezTo>
                <a:cubicBezTo>
                  <a:pt x="13721" y="18200"/>
                  <a:pt x="13721" y="18093"/>
                  <a:pt x="13654" y="18028"/>
                </a:cubicBezTo>
                <a:cubicBezTo>
                  <a:pt x="13621" y="17995"/>
                  <a:pt x="13578" y="17978"/>
                  <a:pt x="13535" y="17978"/>
                </a:cubicBezTo>
                <a:close/>
                <a:moveTo>
                  <a:pt x="14320" y="17978"/>
                </a:moveTo>
                <a:cubicBezTo>
                  <a:pt x="14277" y="17978"/>
                  <a:pt x="14234" y="17995"/>
                  <a:pt x="14201" y="18028"/>
                </a:cubicBezTo>
                <a:cubicBezTo>
                  <a:pt x="14134" y="18093"/>
                  <a:pt x="14134" y="18200"/>
                  <a:pt x="14201" y="18265"/>
                </a:cubicBezTo>
                <a:cubicBezTo>
                  <a:pt x="14267" y="18331"/>
                  <a:pt x="14374" y="18331"/>
                  <a:pt x="14441" y="18265"/>
                </a:cubicBezTo>
                <a:cubicBezTo>
                  <a:pt x="14507" y="18200"/>
                  <a:pt x="14507" y="18093"/>
                  <a:pt x="14441" y="18028"/>
                </a:cubicBezTo>
                <a:cubicBezTo>
                  <a:pt x="14408" y="17995"/>
                  <a:pt x="14364" y="17978"/>
                  <a:pt x="14320" y="17978"/>
                </a:cubicBezTo>
                <a:close/>
                <a:moveTo>
                  <a:pt x="15107" y="17978"/>
                </a:moveTo>
                <a:cubicBezTo>
                  <a:pt x="15063" y="17978"/>
                  <a:pt x="15019" y="17995"/>
                  <a:pt x="14986" y="18028"/>
                </a:cubicBezTo>
                <a:cubicBezTo>
                  <a:pt x="14920" y="18093"/>
                  <a:pt x="14920" y="18200"/>
                  <a:pt x="14986" y="18265"/>
                </a:cubicBezTo>
                <a:cubicBezTo>
                  <a:pt x="15053" y="18331"/>
                  <a:pt x="15161" y="18331"/>
                  <a:pt x="15227" y="18265"/>
                </a:cubicBezTo>
                <a:cubicBezTo>
                  <a:pt x="15293" y="18200"/>
                  <a:pt x="15293" y="18093"/>
                  <a:pt x="15227" y="18028"/>
                </a:cubicBezTo>
                <a:cubicBezTo>
                  <a:pt x="15194" y="17995"/>
                  <a:pt x="15150" y="17978"/>
                  <a:pt x="15107" y="17978"/>
                </a:cubicBezTo>
                <a:close/>
                <a:moveTo>
                  <a:pt x="15893" y="17978"/>
                </a:moveTo>
                <a:cubicBezTo>
                  <a:pt x="15849" y="17978"/>
                  <a:pt x="15806" y="17995"/>
                  <a:pt x="15772" y="18028"/>
                </a:cubicBezTo>
                <a:cubicBezTo>
                  <a:pt x="15706" y="18093"/>
                  <a:pt x="15706" y="18200"/>
                  <a:pt x="15772" y="18265"/>
                </a:cubicBezTo>
                <a:cubicBezTo>
                  <a:pt x="15839" y="18331"/>
                  <a:pt x="15947" y="18331"/>
                  <a:pt x="16013" y="18265"/>
                </a:cubicBezTo>
                <a:cubicBezTo>
                  <a:pt x="16080" y="18200"/>
                  <a:pt x="16080" y="18093"/>
                  <a:pt x="16013" y="18028"/>
                </a:cubicBezTo>
                <a:cubicBezTo>
                  <a:pt x="15980" y="17995"/>
                  <a:pt x="15936" y="17978"/>
                  <a:pt x="15893" y="17978"/>
                </a:cubicBezTo>
                <a:close/>
                <a:moveTo>
                  <a:pt x="16679" y="17978"/>
                </a:moveTo>
                <a:cubicBezTo>
                  <a:pt x="16636" y="17978"/>
                  <a:pt x="16592" y="17995"/>
                  <a:pt x="16559" y="18028"/>
                </a:cubicBezTo>
                <a:cubicBezTo>
                  <a:pt x="16492" y="18093"/>
                  <a:pt x="16492" y="18200"/>
                  <a:pt x="16559" y="18265"/>
                </a:cubicBezTo>
                <a:cubicBezTo>
                  <a:pt x="16625" y="18331"/>
                  <a:pt x="16733" y="18331"/>
                  <a:pt x="16800" y="18265"/>
                </a:cubicBezTo>
                <a:cubicBezTo>
                  <a:pt x="16866" y="18200"/>
                  <a:pt x="16866" y="18093"/>
                  <a:pt x="16800" y="18028"/>
                </a:cubicBezTo>
                <a:cubicBezTo>
                  <a:pt x="16766" y="17995"/>
                  <a:pt x="16723" y="17978"/>
                  <a:pt x="16679" y="17978"/>
                </a:cubicBezTo>
                <a:close/>
                <a:moveTo>
                  <a:pt x="17465" y="17978"/>
                </a:moveTo>
                <a:cubicBezTo>
                  <a:pt x="17422" y="17978"/>
                  <a:pt x="17378" y="17995"/>
                  <a:pt x="17345" y="18028"/>
                </a:cubicBezTo>
                <a:cubicBezTo>
                  <a:pt x="17279" y="18093"/>
                  <a:pt x="17279" y="18200"/>
                  <a:pt x="17345" y="18265"/>
                </a:cubicBezTo>
                <a:cubicBezTo>
                  <a:pt x="17411" y="18331"/>
                  <a:pt x="17519" y="18331"/>
                  <a:pt x="17585" y="18265"/>
                </a:cubicBezTo>
                <a:cubicBezTo>
                  <a:pt x="17652" y="18200"/>
                  <a:pt x="17652" y="18093"/>
                  <a:pt x="17585" y="18028"/>
                </a:cubicBezTo>
                <a:cubicBezTo>
                  <a:pt x="17552" y="17995"/>
                  <a:pt x="17509" y="17978"/>
                  <a:pt x="17465" y="17978"/>
                </a:cubicBezTo>
                <a:close/>
                <a:moveTo>
                  <a:pt x="18252" y="17978"/>
                </a:moveTo>
                <a:cubicBezTo>
                  <a:pt x="18208" y="17978"/>
                  <a:pt x="18165" y="17995"/>
                  <a:pt x="18131" y="18028"/>
                </a:cubicBezTo>
                <a:cubicBezTo>
                  <a:pt x="18065" y="18093"/>
                  <a:pt x="18065" y="18200"/>
                  <a:pt x="18131" y="18265"/>
                </a:cubicBezTo>
                <a:cubicBezTo>
                  <a:pt x="18198" y="18331"/>
                  <a:pt x="18305" y="18331"/>
                  <a:pt x="18371" y="18265"/>
                </a:cubicBezTo>
                <a:cubicBezTo>
                  <a:pt x="18438" y="18200"/>
                  <a:pt x="18438" y="18093"/>
                  <a:pt x="18371" y="18028"/>
                </a:cubicBezTo>
                <a:cubicBezTo>
                  <a:pt x="18338" y="17995"/>
                  <a:pt x="18295" y="17978"/>
                  <a:pt x="18252" y="17978"/>
                </a:cubicBezTo>
                <a:close/>
                <a:moveTo>
                  <a:pt x="19037" y="17978"/>
                </a:moveTo>
                <a:cubicBezTo>
                  <a:pt x="18994" y="17978"/>
                  <a:pt x="18951" y="17995"/>
                  <a:pt x="18918" y="18028"/>
                </a:cubicBezTo>
                <a:cubicBezTo>
                  <a:pt x="18851" y="18093"/>
                  <a:pt x="18851" y="18200"/>
                  <a:pt x="18918" y="18265"/>
                </a:cubicBezTo>
                <a:cubicBezTo>
                  <a:pt x="18984" y="18331"/>
                  <a:pt x="19091" y="18331"/>
                  <a:pt x="19158" y="18265"/>
                </a:cubicBezTo>
                <a:cubicBezTo>
                  <a:pt x="19224" y="18200"/>
                  <a:pt x="19224" y="18093"/>
                  <a:pt x="19158" y="18028"/>
                </a:cubicBezTo>
                <a:cubicBezTo>
                  <a:pt x="19125" y="17995"/>
                  <a:pt x="19081" y="17978"/>
                  <a:pt x="19037" y="17978"/>
                </a:cubicBezTo>
                <a:close/>
                <a:moveTo>
                  <a:pt x="19824" y="17978"/>
                </a:moveTo>
                <a:cubicBezTo>
                  <a:pt x="19780" y="17978"/>
                  <a:pt x="19736" y="17995"/>
                  <a:pt x="19703" y="18028"/>
                </a:cubicBezTo>
                <a:cubicBezTo>
                  <a:pt x="19637" y="18093"/>
                  <a:pt x="19637" y="18200"/>
                  <a:pt x="19703" y="18265"/>
                </a:cubicBezTo>
                <a:cubicBezTo>
                  <a:pt x="19770" y="18331"/>
                  <a:pt x="19878" y="18331"/>
                  <a:pt x="19944" y="18265"/>
                </a:cubicBezTo>
                <a:cubicBezTo>
                  <a:pt x="20010" y="18200"/>
                  <a:pt x="20010" y="18093"/>
                  <a:pt x="19944" y="18028"/>
                </a:cubicBezTo>
                <a:cubicBezTo>
                  <a:pt x="19911" y="17995"/>
                  <a:pt x="19867" y="17978"/>
                  <a:pt x="19824" y="17978"/>
                </a:cubicBezTo>
                <a:close/>
                <a:moveTo>
                  <a:pt x="20610" y="17978"/>
                </a:moveTo>
                <a:cubicBezTo>
                  <a:pt x="20566" y="17978"/>
                  <a:pt x="20523" y="17995"/>
                  <a:pt x="20490" y="18028"/>
                </a:cubicBezTo>
                <a:cubicBezTo>
                  <a:pt x="20423" y="18093"/>
                  <a:pt x="20423" y="18200"/>
                  <a:pt x="20490" y="18265"/>
                </a:cubicBezTo>
                <a:cubicBezTo>
                  <a:pt x="20556" y="18331"/>
                  <a:pt x="20664" y="18331"/>
                  <a:pt x="20730" y="18265"/>
                </a:cubicBezTo>
                <a:cubicBezTo>
                  <a:pt x="20797" y="18200"/>
                  <a:pt x="20797" y="18093"/>
                  <a:pt x="20730" y="18028"/>
                </a:cubicBezTo>
                <a:cubicBezTo>
                  <a:pt x="20697" y="17995"/>
                  <a:pt x="20653" y="17978"/>
                  <a:pt x="20610" y="17978"/>
                </a:cubicBezTo>
                <a:close/>
                <a:moveTo>
                  <a:pt x="21396" y="17978"/>
                </a:moveTo>
                <a:cubicBezTo>
                  <a:pt x="21353" y="17978"/>
                  <a:pt x="21309" y="17995"/>
                  <a:pt x="21276" y="18028"/>
                </a:cubicBezTo>
                <a:cubicBezTo>
                  <a:pt x="21209" y="18093"/>
                  <a:pt x="21209" y="18200"/>
                  <a:pt x="21276" y="18265"/>
                </a:cubicBezTo>
                <a:cubicBezTo>
                  <a:pt x="21342" y="18331"/>
                  <a:pt x="21450" y="18331"/>
                  <a:pt x="21517" y="18265"/>
                </a:cubicBezTo>
                <a:cubicBezTo>
                  <a:pt x="21583" y="18200"/>
                  <a:pt x="21583" y="18093"/>
                  <a:pt x="21517" y="18028"/>
                </a:cubicBezTo>
                <a:cubicBezTo>
                  <a:pt x="21483" y="17995"/>
                  <a:pt x="21440" y="17978"/>
                  <a:pt x="21396" y="17978"/>
                </a:cubicBezTo>
                <a:close/>
                <a:moveTo>
                  <a:pt x="169" y="18795"/>
                </a:moveTo>
                <a:cubicBezTo>
                  <a:pt x="126" y="18795"/>
                  <a:pt x="83" y="18812"/>
                  <a:pt x="49" y="18845"/>
                </a:cubicBezTo>
                <a:cubicBezTo>
                  <a:pt x="-17" y="18910"/>
                  <a:pt x="-17" y="19017"/>
                  <a:pt x="49" y="19083"/>
                </a:cubicBezTo>
                <a:cubicBezTo>
                  <a:pt x="116" y="19149"/>
                  <a:pt x="223" y="19149"/>
                  <a:pt x="290" y="19083"/>
                </a:cubicBezTo>
                <a:cubicBezTo>
                  <a:pt x="356" y="19017"/>
                  <a:pt x="356" y="18910"/>
                  <a:pt x="290" y="18845"/>
                </a:cubicBezTo>
                <a:cubicBezTo>
                  <a:pt x="256" y="18812"/>
                  <a:pt x="213" y="18795"/>
                  <a:pt x="169" y="18795"/>
                </a:cubicBezTo>
                <a:close/>
                <a:moveTo>
                  <a:pt x="955" y="18795"/>
                </a:moveTo>
                <a:cubicBezTo>
                  <a:pt x="912" y="18795"/>
                  <a:pt x="869" y="18812"/>
                  <a:pt x="836" y="18845"/>
                </a:cubicBezTo>
                <a:cubicBezTo>
                  <a:pt x="769" y="18910"/>
                  <a:pt x="769" y="19017"/>
                  <a:pt x="836" y="19083"/>
                </a:cubicBezTo>
                <a:cubicBezTo>
                  <a:pt x="902" y="19149"/>
                  <a:pt x="1009" y="19149"/>
                  <a:pt x="1076" y="19083"/>
                </a:cubicBezTo>
                <a:cubicBezTo>
                  <a:pt x="1142" y="19017"/>
                  <a:pt x="1142" y="18910"/>
                  <a:pt x="1076" y="18845"/>
                </a:cubicBezTo>
                <a:cubicBezTo>
                  <a:pt x="1043" y="18812"/>
                  <a:pt x="999" y="18795"/>
                  <a:pt x="955" y="18795"/>
                </a:cubicBezTo>
                <a:close/>
                <a:moveTo>
                  <a:pt x="1742" y="18795"/>
                </a:moveTo>
                <a:cubicBezTo>
                  <a:pt x="1698" y="18795"/>
                  <a:pt x="1654" y="18812"/>
                  <a:pt x="1621" y="18845"/>
                </a:cubicBezTo>
                <a:cubicBezTo>
                  <a:pt x="1555" y="18910"/>
                  <a:pt x="1555" y="19017"/>
                  <a:pt x="1621" y="19083"/>
                </a:cubicBezTo>
                <a:cubicBezTo>
                  <a:pt x="1688" y="19149"/>
                  <a:pt x="1796" y="19149"/>
                  <a:pt x="1862" y="19083"/>
                </a:cubicBezTo>
                <a:cubicBezTo>
                  <a:pt x="1928" y="19017"/>
                  <a:pt x="1928" y="18910"/>
                  <a:pt x="1862" y="18845"/>
                </a:cubicBezTo>
                <a:cubicBezTo>
                  <a:pt x="1829" y="18812"/>
                  <a:pt x="1785" y="18795"/>
                  <a:pt x="1742" y="18795"/>
                </a:cubicBezTo>
                <a:close/>
                <a:moveTo>
                  <a:pt x="2528" y="18795"/>
                </a:moveTo>
                <a:cubicBezTo>
                  <a:pt x="2484" y="18795"/>
                  <a:pt x="2441" y="18812"/>
                  <a:pt x="2408" y="18845"/>
                </a:cubicBezTo>
                <a:cubicBezTo>
                  <a:pt x="2341" y="18910"/>
                  <a:pt x="2341" y="19017"/>
                  <a:pt x="2408" y="19083"/>
                </a:cubicBezTo>
                <a:cubicBezTo>
                  <a:pt x="2474" y="19149"/>
                  <a:pt x="2582" y="19149"/>
                  <a:pt x="2648" y="19083"/>
                </a:cubicBezTo>
                <a:cubicBezTo>
                  <a:pt x="2715" y="19017"/>
                  <a:pt x="2715" y="18910"/>
                  <a:pt x="2648" y="18845"/>
                </a:cubicBezTo>
                <a:cubicBezTo>
                  <a:pt x="2615" y="18812"/>
                  <a:pt x="2571" y="18795"/>
                  <a:pt x="2528" y="18795"/>
                </a:cubicBezTo>
                <a:close/>
                <a:moveTo>
                  <a:pt x="3314" y="18795"/>
                </a:moveTo>
                <a:cubicBezTo>
                  <a:pt x="3271" y="18795"/>
                  <a:pt x="3227" y="18812"/>
                  <a:pt x="3194" y="18845"/>
                </a:cubicBezTo>
                <a:cubicBezTo>
                  <a:pt x="3127" y="18910"/>
                  <a:pt x="3127" y="19017"/>
                  <a:pt x="3194" y="19083"/>
                </a:cubicBezTo>
                <a:cubicBezTo>
                  <a:pt x="3260" y="19149"/>
                  <a:pt x="3368" y="19149"/>
                  <a:pt x="3434" y="19083"/>
                </a:cubicBezTo>
                <a:cubicBezTo>
                  <a:pt x="3500" y="19017"/>
                  <a:pt x="3500" y="18910"/>
                  <a:pt x="3434" y="18845"/>
                </a:cubicBezTo>
                <a:cubicBezTo>
                  <a:pt x="3401" y="18812"/>
                  <a:pt x="3358" y="18795"/>
                  <a:pt x="3314" y="18795"/>
                </a:cubicBezTo>
                <a:close/>
                <a:moveTo>
                  <a:pt x="4101" y="18795"/>
                </a:moveTo>
                <a:cubicBezTo>
                  <a:pt x="4057" y="18795"/>
                  <a:pt x="4013" y="18812"/>
                  <a:pt x="3980" y="18845"/>
                </a:cubicBezTo>
                <a:cubicBezTo>
                  <a:pt x="3914" y="18910"/>
                  <a:pt x="3914" y="19017"/>
                  <a:pt x="3980" y="19083"/>
                </a:cubicBezTo>
                <a:cubicBezTo>
                  <a:pt x="4047" y="19149"/>
                  <a:pt x="4154" y="19149"/>
                  <a:pt x="4220" y="19083"/>
                </a:cubicBezTo>
                <a:cubicBezTo>
                  <a:pt x="4287" y="19017"/>
                  <a:pt x="4287" y="18910"/>
                  <a:pt x="4220" y="18845"/>
                </a:cubicBezTo>
                <a:cubicBezTo>
                  <a:pt x="4187" y="18812"/>
                  <a:pt x="4144" y="18795"/>
                  <a:pt x="4101" y="18795"/>
                </a:cubicBezTo>
                <a:close/>
                <a:moveTo>
                  <a:pt x="4886" y="18795"/>
                </a:moveTo>
                <a:cubicBezTo>
                  <a:pt x="4843" y="18795"/>
                  <a:pt x="4800" y="18812"/>
                  <a:pt x="4766" y="18845"/>
                </a:cubicBezTo>
                <a:cubicBezTo>
                  <a:pt x="4700" y="18910"/>
                  <a:pt x="4700" y="19017"/>
                  <a:pt x="4766" y="19083"/>
                </a:cubicBezTo>
                <a:cubicBezTo>
                  <a:pt x="4833" y="19149"/>
                  <a:pt x="4940" y="19149"/>
                  <a:pt x="5007" y="19083"/>
                </a:cubicBezTo>
                <a:cubicBezTo>
                  <a:pt x="5073" y="19017"/>
                  <a:pt x="5073" y="18910"/>
                  <a:pt x="5007" y="18845"/>
                </a:cubicBezTo>
                <a:cubicBezTo>
                  <a:pt x="4973" y="18812"/>
                  <a:pt x="4930" y="18795"/>
                  <a:pt x="4886" y="18795"/>
                </a:cubicBezTo>
                <a:close/>
                <a:moveTo>
                  <a:pt x="5672" y="18795"/>
                </a:moveTo>
                <a:cubicBezTo>
                  <a:pt x="5629" y="18795"/>
                  <a:pt x="5586" y="18812"/>
                  <a:pt x="5553" y="18845"/>
                </a:cubicBezTo>
                <a:cubicBezTo>
                  <a:pt x="5486" y="18910"/>
                  <a:pt x="5486" y="19017"/>
                  <a:pt x="5553" y="19083"/>
                </a:cubicBezTo>
                <a:cubicBezTo>
                  <a:pt x="5619" y="19149"/>
                  <a:pt x="5726" y="19149"/>
                  <a:pt x="5793" y="19083"/>
                </a:cubicBezTo>
                <a:cubicBezTo>
                  <a:pt x="5859" y="19017"/>
                  <a:pt x="5859" y="18910"/>
                  <a:pt x="5793" y="18845"/>
                </a:cubicBezTo>
                <a:cubicBezTo>
                  <a:pt x="5760" y="18812"/>
                  <a:pt x="5716" y="18795"/>
                  <a:pt x="5672" y="18795"/>
                </a:cubicBezTo>
                <a:close/>
                <a:moveTo>
                  <a:pt x="6459" y="18795"/>
                </a:moveTo>
                <a:cubicBezTo>
                  <a:pt x="6415" y="18795"/>
                  <a:pt x="6372" y="18812"/>
                  <a:pt x="6338" y="18845"/>
                </a:cubicBezTo>
                <a:cubicBezTo>
                  <a:pt x="6272" y="18910"/>
                  <a:pt x="6272" y="19017"/>
                  <a:pt x="6338" y="19083"/>
                </a:cubicBezTo>
                <a:cubicBezTo>
                  <a:pt x="6405" y="19149"/>
                  <a:pt x="6513" y="19149"/>
                  <a:pt x="6579" y="19083"/>
                </a:cubicBezTo>
                <a:cubicBezTo>
                  <a:pt x="6646" y="19017"/>
                  <a:pt x="6646" y="18910"/>
                  <a:pt x="6579" y="18845"/>
                </a:cubicBezTo>
                <a:cubicBezTo>
                  <a:pt x="6546" y="18812"/>
                  <a:pt x="6502" y="18795"/>
                  <a:pt x="6459" y="18795"/>
                </a:cubicBezTo>
                <a:close/>
                <a:moveTo>
                  <a:pt x="7245" y="18795"/>
                </a:moveTo>
                <a:cubicBezTo>
                  <a:pt x="7202" y="18795"/>
                  <a:pt x="7158" y="18812"/>
                  <a:pt x="7125" y="18845"/>
                </a:cubicBezTo>
                <a:cubicBezTo>
                  <a:pt x="7058" y="18910"/>
                  <a:pt x="7058" y="19017"/>
                  <a:pt x="7125" y="19083"/>
                </a:cubicBezTo>
                <a:cubicBezTo>
                  <a:pt x="7191" y="19149"/>
                  <a:pt x="7299" y="19149"/>
                  <a:pt x="7365" y="19083"/>
                </a:cubicBezTo>
                <a:cubicBezTo>
                  <a:pt x="7432" y="19017"/>
                  <a:pt x="7432" y="18910"/>
                  <a:pt x="7365" y="18845"/>
                </a:cubicBezTo>
                <a:cubicBezTo>
                  <a:pt x="7332" y="18812"/>
                  <a:pt x="7289" y="18795"/>
                  <a:pt x="7245" y="18795"/>
                </a:cubicBezTo>
                <a:close/>
                <a:moveTo>
                  <a:pt x="8031" y="18795"/>
                </a:moveTo>
                <a:cubicBezTo>
                  <a:pt x="7988" y="18795"/>
                  <a:pt x="7944" y="18812"/>
                  <a:pt x="7911" y="18845"/>
                </a:cubicBezTo>
                <a:cubicBezTo>
                  <a:pt x="7845" y="18910"/>
                  <a:pt x="7845" y="19017"/>
                  <a:pt x="7911" y="19083"/>
                </a:cubicBezTo>
                <a:cubicBezTo>
                  <a:pt x="7977" y="19149"/>
                  <a:pt x="8085" y="19149"/>
                  <a:pt x="8151" y="19083"/>
                </a:cubicBezTo>
                <a:cubicBezTo>
                  <a:pt x="8217" y="19017"/>
                  <a:pt x="8217" y="18910"/>
                  <a:pt x="8151" y="18845"/>
                </a:cubicBezTo>
                <a:cubicBezTo>
                  <a:pt x="8118" y="18812"/>
                  <a:pt x="8075" y="18795"/>
                  <a:pt x="8031" y="18795"/>
                </a:cubicBezTo>
                <a:close/>
                <a:moveTo>
                  <a:pt x="8818" y="18795"/>
                </a:moveTo>
                <a:cubicBezTo>
                  <a:pt x="8774" y="18795"/>
                  <a:pt x="8730" y="18812"/>
                  <a:pt x="8697" y="18845"/>
                </a:cubicBezTo>
                <a:cubicBezTo>
                  <a:pt x="8631" y="18910"/>
                  <a:pt x="8631" y="19017"/>
                  <a:pt x="8697" y="19083"/>
                </a:cubicBezTo>
                <a:cubicBezTo>
                  <a:pt x="8764" y="19149"/>
                  <a:pt x="8871" y="19149"/>
                  <a:pt x="8937" y="19083"/>
                </a:cubicBezTo>
                <a:cubicBezTo>
                  <a:pt x="9004" y="19017"/>
                  <a:pt x="9004" y="18910"/>
                  <a:pt x="8937" y="18845"/>
                </a:cubicBezTo>
                <a:cubicBezTo>
                  <a:pt x="8904" y="18812"/>
                  <a:pt x="8861" y="18795"/>
                  <a:pt x="8818" y="18795"/>
                </a:cubicBezTo>
                <a:close/>
                <a:moveTo>
                  <a:pt x="9603" y="18795"/>
                </a:moveTo>
                <a:cubicBezTo>
                  <a:pt x="9560" y="18795"/>
                  <a:pt x="9517" y="18812"/>
                  <a:pt x="9483" y="18845"/>
                </a:cubicBezTo>
                <a:cubicBezTo>
                  <a:pt x="9417" y="18910"/>
                  <a:pt x="9417" y="19017"/>
                  <a:pt x="9483" y="19083"/>
                </a:cubicBezTo>
                <a:cubicBezTo>
                  <a:pt x="9550" y="19149"/>
                  <a:pt x="9657" y="19149"/>
                  <a:pt x="9724" y="19083"/>
                </a:cubicBezTo>
                <a:cubicBezTo>
                  <a:pt x="9790" y="19017"/>
                  <a:pt x="9790" y="18910"/>
                  <a:pt x="9724" y="18845"/>
                </a:cubicBezTo>
                <a:cubicBezTo>
                  <a:pt x="9690" y="18812"/>
                  <a:pt x="9647" y="18795"/>
                  <a:pt x="9603" y="18795"/>
                </a:cubicBezTo>
                <a:close/>
                <a:moveTo>
                  <a:pt x="10390" y="18795"/>
                </a:moveTo>
                <a:cubicBezTo>
                  <a:pt x="10346" y="18795"/>
                  <a:pt x="10303" y="18812"/>
                  <a:pt x="10270" y="18845"/>
                </a:cubicBezTo>
                <a:cubicBezTo>
                  <a:pt x="10203" y="18910"/>
                  <a:pt x="10203" y="19017"/>
                  <a:pt x="10270" y="19083"/>
                </a:cubicBezTo>
                <a:cubicBezTo>
                  <a:pt x="10336" y="19149"/>
                  <a:pt x="10444" y="19149"/>
                  <a:pt x="10510" y="19083"/>
                </a:cubicBezTo>
                <a:cubicBezTo>
                  <a:pt x="10576" y="19017"/>
                  <a:pt x="10576" y="18910"/>
                  <a:pt x="10510" y="18845"/>
                </a:cubicBezTo>
                <a:cubicBezTo>
                  <a:pt x="10477" y="18812"/>
                  <a:pt x="10433" y="18795"/>
                  <a:pt x="10390" y="18795"/>
                </a:cubicBezTo>
                <a:close/>
                <a:moveTo>
                  <a:pt x="11176" y="18795"/>
                </a:moveTo>
                <a:cubicBezTo>
                  <a:pt x="11132" y="18795"/>
                  <a:pt x="11089" y="18812"/>
                  <a:pt x="11055" y="18845"/>
                </a:cubicBezTo>
                <a:cubicBezTo>
                  <a:pt x="10989" y="18910"/>
                  <a:pt x="10989" y="19017"/>
                  <a:pt x="11055" y="19083"/>
                </a:cubicBezTo>
                <a:cubicBezTo>
                  <a:pt x="11122" y="19149"/>
                  <a:pt x="11230" y="19149"/>
                  <a:pt x="11296" y="19083"/>
                </a:cubicBezTo>
                <a:cubicBezTo>
                  <a:pt x="11363" y="19017"/>
                  <a:pt x="11363" y="18910"/>
                  <a:pt x="11296" y="18845"/>
                </a:cubicBezTo>
                <a:cubicBezTo>
                  <a:pt x="11263" y="18812"/>
                  <a:pt x="11219" y="18795"/>
                  <a:pt x="11176" y="18795"/>
                </a:cubicBezTo>
                <a:close/>
                <a:moveTo>
                  <a:pt x="11962" y="18795"/>
                </a:moveTo>
                <a:cubicBezTo>
                  <a:pt x="11919" y="18795"/>
                  <a:pt x="11875" y="18812"/>
                  <a:pt x="11842" y="18845"/>
                </a:cubicBezTo>
                <a:cubicBezTo>
                  <a:pt x="11775" y="18910"/>
                  <a:pt x="11775" y="19017"/>
                  <a:pt x="11842" y="19083"/>
                </a:cubicBezTo>
                <a:cubicBezTo>
                  <a:pt x="11908" y="19149"/>
                  <a:pt x="12016" y="19149"/>
                  <a:pt x="12083" y="19083"/>
                </a:cubicBezTo>
                <a:cubicBezTo>
                  <a:pt x="12149" y="19017"/>
                  <a:pt x="12149" y="18910"/>
                  <a:pt x="12083" y="18845"/>
                </a:cubicBezTo>
                <a:cubicBezTo>
                  <a:pt x="12049" y="18812"/>
                  <a:pt x="12006" y="18795"/>
                  <a:pt x="11962" y="18795"/>
                </a:cubicBezTo>
                <a:close/>
                <a:moveTo>
                  <a:pt x="12748" y="18795"/>
                </a:moveTo>
                <a:cubicBezTo>
                  <a:pt x="12705" y="18795"/>
                  <a:pt x="12661" y="18812"/>
                  <a:pt x="12628" y="18845"/>
                </a:cubicBezTo>
                <a:cubicBezTo>
                  <a:pt x="12562" y="18910"/>
                  <a:pt x="12562" y="19017"/>
                  <a:pt x="12628" y="19083"/>
                </a:cubicBezTo>
                <a:cubicBezTo>
                  <a:pt x="12694" y="19149"/>
                  <a:pt x="12802" y="19149"/>
                  <a:pt x="12868" y="19083"/>
                </a:cubicBezTo>
                <a:cubicBezTo>
                  <a:pt x="12935" y="19017"/>
                  <a:pt x="12935" y="18910"/>
                  <a:pt x="12868" y="18845"/>
                </a:cubicBezTo>
                <a:cubicBezTo>
                  <a:pt x="12835" y="18812"/>
                  <a:pt x="12792" y="18795"/>
                  <a:pt x="12748" y="18795"/>
                </a:cubicBezTo>
                <a:close/>
                <a:moveTo>
                  <a:pt x="13535" y="18795"/>
                </a:moveTo>
                <a:cubicBezTo>
                  <a:pt x="13491" y="18795"/>
                  <a:pt x="13447" y="18812"/>
                  <a:pt x="13414" y="18845"/>
                </a:cubicBezTo>
                <a:cubicBezTo>
                  <a:pt x="13348" y="18910"/>
                  <a:pt x="13348" y="19017"/>
                  <a:pt x="13414" y="19083"/>
                </a:cubicBezTo>
                <a:cubicBezTo>
                  <a:pt x="13481" y="19149"/>
                  <a:pt x="13588" y="19149"/>
                  <a:pt x="13654" y="19083"/>
                </a:cubicBezTo>
                <a:cubicBezTo>
                  <a:pt x="13721" y="19017"/>
                  <a:pt x="13721" y="18910"/>
                  <a:pt x="13654" y="18845"/>
                </a:cubicBezTo>
                <a:cubicBezTo>
                  <a:pt x="13621" y="18812"/>
                  <a:pt x="13578" y="18795"/>
                  <a:pt x="13535" y="18795"/>
                </a:cubicBezTo>
                <a:close/>
                <a:moveTo>
                  <a:pt x="14320" y="18795"/>
                </a:moveTo>
                <a:cubicBezTo>
                  <a:pt x="14277" y="18795"/>
                  <a:pt x="14234" y="18812"/>
                  <a:pt x="14201" y="18845"/>
                </a:cubicBezTo>
                <a:cubicBezTo>
                  <a:pt x="14134" y="18910"/>
                  <a:pt x="14134" y="19017"/>
                  <a:pt x="14201" y="19083"/>
                </a:cubicBezTo>
                <a:cubicBezTo>
                  <a:pt x="14267" y="19149"/>
                  <a:pt x="14374" y="19149"/>
                  <a:pt x="14441" y="19083"/>
                </a:cubicBezTo>
                <a:cubicBezTo>
                  <a:pt x="14507" y="19017"/>
                  <a:pt x="14507" y="18910"/>
                  <a:pt x="14441" y="18845"/>
                </a:cubicBezTo>
                <a:cubicBezTo>
                  <a:pt x="14408" y="18812"/>
                  <a:pt x="14364" y="18795"/>
                  <a:pt x="14320" y="18795"/>
                </a:cubicBezTo>
                <a:close/>
                <a:moveTo>
                  <a:pt x="15107" y="18795"/>
                </a:moveTo>
                <a:cubicBezTo>
                  <a:pt x="15063" y="18795"/>
                  <a:pt x="15019" y="18812"/>
                  <a:pt x="14986" y="18845"/>
                </a:cubicBezTo>
                <a:cubicBezTo>
                  <a:pt x="14920" y="18910"/>
                  <a:pt x="14920" y="19017"/>
                  <a:pt x="14986" y="19083"/>
                </a:cubicBezTo>
                <a:cubicBezTo>
                  <a:pt x="15053" y="19149"/>
                  <a:pt x="15161" y="19149"/>
                  <a:pt x="15227" y="19083"/>
                </a:cubicBezTo>
                <a:cubicBezTo>
                  <a:pt x="15293" y="19017"/>
                  <a:pt x="15293" y="18910"/>
                  <a:pt x="15227" y="18845"/>
                </a:cubicBezTo>
                <a:cubicBezTo>
                  <a:pt x="15194" y="18812"/>
                  <a:pt x="15150" y="18795"/>
                  <a:pt x="15107" y="18795"/>
                </a:cubicBezTo>
                <a:close/>
                <a:moveTo>
                  <a:pt x="15893" y="18795"/>
                </a:moveTo>
                <a:cubicBezTo>
                  <a:pt x="15849" y="18795"/>
                  <a:pt x="15806" y="18812"/>
                  <a:pt x="15772" y="18845"/>
                </a:cubicBezTo>
                <a:cubicBezTo>
                  <a:pt x="15706" y="18910"/>
                  <a:pt x="15706" y="19017"/>
                  <a:pt x="15772" y="19083"/>
                </a:cubicBezTo>
                <a:cubicBezTo>
                  <a:pt x="15839" y="19149"/>
                  <a:pt x="15947" y="19149"/>
                  <a:pt x="16013" y="19083"/>
                </a:cubicBezTo>
                <a:cubicBezTo>
                  <a:pt x="16080" y="19017"/>
                  <a:pt x="16080" y="18910"/>
                  <a:pt x="16013" y="18845"/>
                </a:cubicBezTo>
                <a:cubicBezTo>
                  <a:pt x="15980" y="18812"/>
                  <a:pt x="15936" y="18795"/>
                  <a:pt x="15893" y="18795"/>
                </a:cubicBezTo>
                <a:close/>
                <a:moveTo>
                  <a:pt x="16679" y="18795"/>
                </a:moveTo>
                <a:cubicBezTo>
                  <a:pt x="16636" y="18795"/>
                  <a:pt x="16592" y="18812"/>
                  <a:pt x="16559" y="18845"/>
                </a:cubicBezTo>
                <a:cubicBezTo>
                  <a:pt x="16492" y="18910"/>
                  <a:pt x="16492" y="19017"/>
                  <a:pt x="16559" y="19083"/>
                </a:cubicBezTo>
                <a:cubicBezTo>
                  <a:pt x="16625" y="19149"/>
                  <a:pt x="16733" y="19149"/>
                  <a:pt x="16800" y="19083"/>
                </a:cubicBezTo>
                <a:cubicBezTo>
                  <a:pt x="16866" y="19017"/>
                  <a:pt x="16866" y="18910"/>
                  <a:pt x="16800" y="18845"/>
                </a:cubicBezTo>
                <a:cubicBezTo>
                  <a:pt x="16766" y="18812"/>
                  <a:pt x="16723" y="18795"/>
                  <a:pt x="16679" y="18795"/>
                </a:cubicBezTo>
                <a:close/>
                <a:moveTo>
                  <a:pt x="17465" y="18795"/>
                </a:moveTo>
                <a:cubicBezTo>
                  <a:pt x="17422" y="18795"/>
                  <a:pt x="17378" y="18812"/>
                  <a:pt x="17345" y="18845"/>
                </a:cubicBezTo>
                <a:cubicBezTo>
                  <a:pt x="17279" y="18910"/>
                  <a:pt x="17279" y="19017"/>
                  <a:pt x="17345" y="19083"/>
                </a:cubicBezTo>
                <a:cubicBezTo>
                  <a:pt x="17411" y="19149"/>
                  <a:pt x="17519" y="19149"/>
                  <a:pt x="17585" y="19083"/>
                </a:cubicBezTo>
                <a:cubicBezTo>
                  <a:pt x="17652" y="19017"/>
                  <a:pt x="17652" y="18910"/>
                  <a:pt x="17585" y="18845"/>
                </a:cubicBezTo>
                <a:cubicBezTo>
                  <a:pt x="17552" y="18812"/>
                  <a:pt x="17509" y="18795"/>
                  <a:pt x="17465" y="18795"/>
                </a:cubicBezTo>
                <a:close/>
                <a:moveTo>
                  <a:pt x="18252" y="18795"/>
                </a:moveTo>
                <a:cubicBezTo>
                  <a:pt x="18208" y="18795"/>
                  <a:pt x="18165" y="18812"/>
                  <a:pt x="18131" y="18845"/>
                </a:cubicBezTo>
                <a:cubicBezTo>
                  <a:pt x="18065" y="18910"/>
                  <a:pt x="18065" y="19017"/>
                  <a:pt x="18131" y="19083"/>
                </a:cubicBezTo>
                <a:cubicBezTo>
                  <a:pt x="18198" y="19149"/>
                  <a:pt x="18305" y="19149"/>
                  <a:pt x="18371" y="19083"/>
                </a:cubicBezTo>
                <a:cubicBezTo>
                  <a:pt x="18438" y="19017"/>
                  <a:pt x="18438" y="18910"/>
                  <a:pt x="18371" y="18845"/>
                </a:cubicBezTo>
                <a:cubicBezTo>
                  <a:pt x="18338" y="18812"/>
                  <a:pt x="18295" y="18795"/>
                  <a:pt x="18252" y="18795"/>
                </a:cubicBezTo>
                <a:close/>
                <a:moveTo>
                  <a:pt x="19037" y="18795"/>
                </a:moveTo>
                <a:cubicBezTo>
                  <a:pt x="18994" y="18795"/>
                  <a:pt x="18951" y="18812"/>
                  <a:pt x="18918" y="18845"/>
                </a:cubicBezTo>
                <a:cubicBezTo>
                  <a:pt x="18851" y="18910"/>
                  <a:pt x="18851" y="19017"/>
                  <a:pt x="18918" y="19083"/>
                </a:cubicBezTo>
                <a:cubicBezTo>
                  <a:pt x="18984" y="19149"/>
                  <a:pt x="19091" y="19149"/>
                  <a:pt x="19158" y="19083"/>
                </a:cubicBezTo>
                <a:cubicBezTo>
                  <a:pt x="19224" y="19017"/>
                  <a:pt x="19224" y="18910"/>
                  <a:pt x="19158" y="18845"/>
                </a:cubicBezTo>
                <a:cubicBezTo>
                  <a:pt x="19125" y="18812"/>
                  <a:pt x="19081" y="18795"/>
                  <a:pt x="19037" y="18795"/>
                </a:cubicBezTo>
                <a:close/>
                <a:moveTo>
                  <a:pt x="19824" y="18795"/>
                </a:moveTo>
                <a:cubicBezTo>
                  <a:pt x="19780" y="18795"/>
                  <a:pt x="19736" y="18812"/>
                  <a:pt x="19703" y="18845"/>
                </a:cubicBezTo>
                <a:cubicBezTo>
                  <a:pt x="19637" y="18910"/>
                  <a:pt x="19637" y="19017"/>
                  <a:pt x="19703" y="19083"/>
                </a:cubicBezTo>
                <a:cubicBezTo>
                  <a:pt x="19770" y="19149"/>
                  <a:pt x="19878" y="19149"/>
                  <a:pt x="19944" y="19083"/>
                </a:cubicBezTo>
                <a:cubicBezTo>
                  <a:pt x="20010" y="19017"/>
                  <a:pt x="20010" y="18910"/>
                  <a:pt x="19944" y="18845"/>
                </a:cubicBezTo>
                <a:cubicBezTo>
                  <a:pt x="19911" y="18812"/>
                  <a:pt x="19867" y="18795"/>
                  <a:pt x="19824" y="18795"/>
                </a:cubicBezTo>
                <a:close/>
                <a:moveTo>
                  <a:pt x="20610" y="18795"/>
                </a:moveTo>
                <a:cubicBezTo>
                  <a:pt x="20566" y="18795"/>
                  <a:pt x="20523" y="18812"/>
                  <a:pt x="20490" y="18845"/>
                </a:cubicBezTo>
                <a:cubicBezTo>
                  <a:pt x="20423" y="18910"/>
                  <a:pt x="20423" y="19017"/>
                  <a:pt x="20490" y="19083"/>
                </a:cubicBezTo>
                <a:cubicBezTo>
                  <a:pt x="20556" y="19149"/>
                  <a:pt x="20664" y="19149"/>
                  <a:pt x="20730" y="19083"/>
                </a:cubicBezTo>
                <a:cubicBezTo>
                  <a:pt x="20797" y="19017"/>
                  <a:pt x="20797" y="18910"/>
                  <a:pt x="20730" y="18845"/>
                </a:cubicBezTo>
                <a:cubicBezTo>
                  <a:pt x="20697" y="18812"/>
                  <a:pt x="20653" y="18795"/>
                  <a:pt x="20610" y="18795"/>
                </a:cubicBezTo>
                <a:close/>
                <a:moveTo>
                  <a:pt x="21396" y="18795"/>
                </a:moveTo>
                <a:cubicBezTo>
                  <a:pt x="21353" y="18795"/>
                  <a:pt x="21309" y="18812"/>
                  <a:pt x="21276" y="18845"/>
                </a:cubicBezTo>
                <a:cubicBezTo>
                  <a:pt x="21209" y="18910"/>
                  <a:pt x="21209" y="19017"/>
                  <a:pt x="21276" y="19083"/>
                </a:cubicBezTo>
                <a:cubicBezTo>
                  <a:pt x="21342" y="19149"/>
                  <a:pt x="21450" y="19149"/>
                  <a:pt x="21517" y="19083"/>
                </a:cubicBezTo>
                <a:cubicBezTo>
                  <a:pt x="21583" y="19017"/>
                  <a:pt x="21583" y="18910"/>
                  <a:pt x="21517" y="18845"/>
                </a:cubicBezTo>
                <a:cubicBezTo>
                  <a:pt x="21483" y="18812"/>
                  <a:pt x="21440" y="18795"/>
                  <a:pt x="21396" y="18795"/>
                </a:cubicBezTo>
                <a:close/>
                <a:moveTo>
                  <a:pt x="169" y="19613"/>
                </a:moveTo>
                <a:cubicBezTo>
                  <a:pt x="126" y="19613"/>
                  <a:pt x="83" y="19630"/>
                  <a:pt x="49" y="19662"/>
                </a:cubicBezTo>
                <a:cubicBezTo>
                  <a:pt x="-17" y="19728"/>
                  <a:pt x="-17" y="19834"/>
                  <a:pt x="49" y="19900"/>
                </a:cubicBezTo>
                <a:cubicBezTo>
                  <a:pt x="116" y="19966"/>
                  <a:pt x="223" y="19966"/>
                  <a:pt x="290" y="19900"/>
                </a:cubicBezTo>
                <a:cubicBezTo>
                  <a:pt x="356" y="19834"/>
                  <a:pt x="356" y="19728"/>
                  <a:pt x="290" y="19662"/>
                </a:cubicBezTo>
                <a:cubicBezTo>
                  <a:pt x="256" y="19630"/>
                  <a:pt x="213" y="19613"/>
                  <a:pt x="169" y="19613"/>
                </a:cubicBezTo>
                <a:close/>
                <a:moveTo>
                  <a:pt x="955" y="19613"/>
                </a:moveTo>
                <a:cubicBezTo>
                  <a:pt x="912" y="19613"/>
                  <a:pt x="869" y="19630"/>
                  <a:pt x="836" y="19662"/>
                </a:cubicBezTo>
                <a:cubicBezTo>
                  <a:pt x="769" y="19728"/>
                  <a:pt x="769" y="19834"/>
                  <a:pt x="836" y="19900"/>
                </a:cubicBezTo>
                <a:cubicBezTo>
                  <a:pt x="902" y="19966"/>
                  <a:pt x="1009" y="19966"/>
                  <a:pt x="1076" y="19900"/>
                </a:cubicBezTo>
                <a:cubicBezTo>
                  <a:pt x="1142" y="19834"/>
                  <a:pt x="1142" y="19728"/>
                  <a:pt x="1076" y="19662"/>
                </a:cubicBezTo>
                <a:cubicBezTo>
                  <a:pt x="1043" y="19630"/>
                  <a:pt x="999" y="19613"/>
                  <a:pt x="955" y="19613"/>
                </a:cubicBezTo>
                <a:close/>
                <a:moveTo>
                  <a:pt x="1742" y="19613"/>
                </a:moveTo>
                <a:cubicBezTo>
                  <a:pt x="1698" y="19613"/>
                  <a:pt x="1654" y="19630"/>
                  <a:pt x="1621" y="19662"/>
                </a:cubicBezTo>
                <a:cubicBezTo>
                  <a:pt x="1555" y="19728"/>
                  <a:pt x="1555" y="19834"/>
                  <a:pt x="1621" y="19900"/>
                </a:cubicBezTo>
                <a:cubicBezTo>
                  <a:pt x="1688" y="19966"/>
                  <a:pt x="1796" y="19966"/>
                  <a:pt x="1862" y="19900"/>
                </a:cubicBezTo>
                <a:cubicBezTo>
                  <a:pt x="1928" y="19834"/>
                  <a:pt x="1928" y="19728"/>
                  <a:pt x="1862" y="19662"/>
                </a:cubicBezTo>
                <a:cubicBezTo>
                  <a:pt x="1829" y="19630"/>
                  <a:pt x="1785" y="19613"/>
                  <a:pt x="1742" y="19613"/>
                </a:cubicBezTo>
                <a:close/>
                <a:moveTo>
                  <a:pt x="2528" y="19613"/>
                </a:moveTo>
                <a:cubicBezTo>
                  <a:pt x="2484" y="19613"/>
                  <a:pt x="2441" y="19630"/>
                  <a:pt x="2408" y="19662"/>
                </a:cubicBezTo>
                <a:cubicBezTo>
                  <a:pt x="2341" y="19728"/>
                  <a:pt x="2341" y="19834"/>
                  <a:pt x="2408" y="19900"/>
                </a:cubicBezTo>
                <a:cubicBezTo>
                  <a:pt x="2474" y="19966"/>
                  <a:pt x="2582" y="19966"/>
                  <a:pt x="2648" y="19900"/>
                </a:cubicBezTo>
                <a:cubicBezTo>
                  <a:pt x="2715" y="19834"/>
                  <a:pt x="2715" y="19728"/>
                  <a:pt x="2648" y="19662"/>
                </a:cubicBezTo>
                <a:cubicBezTo>
                  <a:pt x="2615" y="19630"/>
                  <a:pt x="2571" y="19613"/>
                  <a:pt x="2528" y="19613"/>
                </a:cubicBezTo>
                <a:close/>
                <a:moveTo>
                  <a:pt x="3314" y="19613"/>
                </a:moveTo>
                <a:cubicBezTo>
                  <a:pt x="3271" y="19613"/>
                  <a:pt x="3227" y="19630"/>
                  <a:pt x="3194" y="19662"/>
                </a:cubicBezTo>
                <a:cubicBezTo>
                  <a:pt x="3127" y="19728"/>
                  <a:pt x="3127" y="19834"/>
                  <a:pt x="3194" y="19900"/>
                </a:cubicBezTo>
                <a:cubicBezTo>
                  <a:pt x="3260" y="19966"/>
                  <a:pt x="3368" y="19966"/>
                  <a:pt x="3434" y="19900"/>
                </a:cubicBezTo>
                <a:cubicBezTo>
                  <a:pt x="3500" y="19834"/>
                  <a:pt x="3500" y="19728"/>
                  <a:pt x="3434" y="19662"/>
                </a:cubicBezTo>
                <a:cubicBezTo>
                  <a:pt x="3401" y="19630"/>
                  <a:pt x="3358" y="19613"/>
                  <a:pt x="3314" y="19613"/>
                </a:cubicBezTo>
                <a:close/>
                <a:moveTo>
                  <a:pt x="4101" y="19613"/>
                </a:moveTo>
                <a:cubicBezTo>
                  <a:pt x="4057" y="19613"/>
                  <a:pt x="4013" y="19630"/>
                  <a:pt x="3980" y="19662"/>
                </a:cubicBezTo>
                <a:cubicBezTo>
                  <a:pt x="3914" y="19728"/>
                  <a:pt x="3914" y="19834"/>
                  <a:pt x="3980" y="19900"/>
                </a:cubicBezTo>
                <a:cubicBezTo>
                  <a:pt x="4047" y="19966"/>
                  <a:pt x="4154" y="19966"/>
                  <a:pt x="4220" y="19900"/>
                </a:cubicBezTo>
                <a:cubicBezTo>
                  <a:pt x="4287" y="19834"/>
                  <a:pt x="4287" y="19728"/>
                  <a:pt x="4220" y="19662"/>
                </a:cubicBezTo>
                <a:cubicBezTo>
                  <a:pt x="4187" y="19630"/>
                  <a:pt x="4144" y="19613"/>
                  <a:pt x="4101" y="19613"/>
                </a:cubicBezTo>
                <a:close/>
                <a:moveTo>
                  <a:pt x="4886" y="19613"/>
                </a:moveTo>
                <a:cubicBezTo>
                  <a:pt x="4843" y="19613"/>
                  <a:pt x="4800" y="19630"/>
                  <a:pt x="4766" y="19662"/>
                </a:cubicBezTo>
                <a:cubicBezTo>
                  <a:pt x="4700" y="19728"/>
                  <a:pt x="4700" y="19834"/>
                  <a:pt x="4766" y="19900"/>
                </a:cubicBezTo>
                <a:cubicBezTo>
                  <a:pt x="4833" y="19966"/>
                  <a:pt x="4940" y="19966"/>
                  <a:pt x="5007" y="19900"/>
                </a:cubicBezTo>
                <a:cubicBezTo>
                  <a:pt x="5073" y="19834"/>
                  <a:pt x="5073" y="19728"/>
                  <a:pt x="5007" y="19662"/>
                </a:cubicBezTo>
                <a:cubicBezTo>
                  <a:pt x="4973" y="19630"/>
                  <a:pt x="4930" y="19613"/>
                  <a:pt x="4886" y="19613"/>
                </a:cubicBezTo>
                <a:close/>
                <a:moveTo>
                  <a:pt x="5672" y="19613"/>
                </a:moveTo>
                <a:cubicBezTo>
                  <a:pt x="5629" y="19613"/>
                  <a:pt x="5586" y="19630"/>
                  <a:pt x="5553" y="19662"/>
                </a:cubicBezTo>
                <a:cubicBezTo>
                  <a:pt x="5486" y="19728"/>
                  <a:pt x="5486" y="19834"/>
                  <a:pt x="5553" y="19900"/>
                </a:cubicBezTo>
                <a:cubicBezTo>
                  <a:pt x="5619" y="19966"/>
                  <a:pt x="5726" y="19966"/>
                  <a:pt x="5793" y="19900"/>
                </a:cubicBezTo>
                <a:cubicBezTo>
                  <a:pt x="5859" y="19834"/>
                  <a:pt x="5859" y="19728"/>
                  <a:pt x="5793" y="19662"/>
                </a:cubicBezTo>
                <a:cubicBezTo>
                  <a:pt x="5760" y="19630"/>
                  <a:pt x="5716" y="19613"/>
                  <a:pt x="5672" y="19613"/>
                </a:cubicBezTo>
                <a:close/>
                <a:moveTo>
                  <a:pt x="6459" y="19613"/>
                </a:moveTo>
                <a:cubicBezTo>
                  <a:pt x="6415" y="19613"/>
                  <a:pt x="6372" y="19630"/>
                  <a:pt x="6338" y="19662"/>
                </a:cubicBezTo>
                <a:cubicBezTo>
                  <a:pt x="6272" y="19728"/>
                  <a:pt x="6272" y="19834"/>
                  <a:pt x="6338" y="19900"/>
                </a:cubicBezTo>
                <a:cubicBezTo>
                  <a:pt x="6405" y="19966"/>
                  <a:pt x="6513" y="19966"/>
                  <a:pt x="6579" y="19900"/>
                </a:cubicBezTo>
                <a:cubicBezTo>
                  <a:pt x="6646" y="19834"/>
                  <a:pt x="6646" y="19728"/>
                  <a:pt x="6579" y="19662"/>
                </a:cubicBezTo>
                <a:cubicBezTo>
                  <a:pt x="6546" y="19630"/>
                  <a:pt x="6502" y="19613"/>
                  <a:pt x="6459" y="19613"/>
                </a:cubicBezTo>
                <a:close/>
                <a:moveTo>
                  <a:pt x="7245" y="19613"/>
                </a:moveTo>
                <a:cubicBezTo>
                  <a:pt x="7202" y="19613"/>
                  <a:pt x="7158" y="19630"/>
                  <a:pt x="7125" y="19662"/>
                </a:cubicBezTo>
                <a:cubicBezTo>
                  <a:pt x="7058" y="19728"/>
                  <a:pt x="7058" y="19834"/>
                  <a:pt x="7125" y="19900"/>
                </a:cubicBezTo>
                <a:cubicBezTo>
                  <a:pt x="7191" y="19966"/>
                  <a:pt x="7299" y="19966"/>
                  <a:pt x="7365" y="19900"/>
                </a:cubicBezTo>
                <a:cubicBezTo>
                  <a:pt x="7432" y="19834"/>
                  <a:pt x="7432" y="19728"/>
                  <a:pt x="7365" y="19662"/>
                </a:cubicBezTo>
                <a:cubicBezTo>
                  <a:pt x="7332" y="19630"/>
                  <a:pt x="7289" y="19613"/>
                  <a:pt x="7245" y="19613"/>
                </a:cubicBezTo>
                <a:close/>
                <a:moveTo>
                  <a:pt x="8031" y="19613"/>
                </a:moveTo>
                <a:cubicBezTo>
                  <a:pt x="7988" y="19613"/>
                  <a:pt x="7944" y="19630"/>
                  <a:pt x="7911" y="19662"/>
                </a:cubicBezTo>
                <a:cubicBezTo>
                  <a:pt x="7845" y="19728"/>
                  <a:pt x="7845" y="19834"/>
                  <a:pt x="7911" y="19900"/>
                </a:cubicBezTo>
                <a:cubicBezTo>
                  <a:pt x="7977" y="19966"/>
                  <a:pt x="8085" y="19966"/>
                  <a:pt x="8151" y="19900"/>
                </a:cubicBezTo>
                <a:cubicBezTo>
                  <a:pt x="8217" y="19834"/>
                  <a:pt x="8217" y="19728"/>
                  <a:pt x="8151" y="19662"/>
                </a:cubicBezTo>
                <a:cubicBezTo>
                  <a:pt x="8118" y="19630"/>
                  <a:pt x="8075" y="19613"/>
                  <a:pt x="8031" y="19613"/>
                </a:cubicBezTo>
                <a:close/>
                <a:moveTo>
                  <a:pt x="8818" y="19613"/>
                </a:moveTo>
                <a:cubicBezTo>
                  <a:pt x="8774" y="19613"/>
                  <a:pt x="8730" y="19630"/>
                  <a:pt x="8697" y="19662"/>
                </a:cubicBezTo>
                <a:cubicBezTo>
                  <a:pt x="8631" y="19728"/>
                  <a:pt x="8631" y="19834"/>
                  <a:pt x="8697" y="19900"/>
                </a:cubicBezTo>
                <a:cubicBezTo>
                  <a:pt x="8764" y="19966"/>
                  <a:pt x="8871" y="19966"/>
                  <a:pt x="8937" y="19900"/>
                </a:cubicBezTo>
                <a:cubicBezTo>
                  <a:pt x="9004" y="19834"/>
                  <a:pt x="9004" y="19728"/>
                  <a:pt x="8937" y="19662"/>
                </a:cubicBezTo>
                <a:cubicBezTo>
                  <a:pt x="8904" y="19630"/>
                  <a:pt x="8861" y="19613"/>
                  <a:pt x="8818" y="19613"/>
                </a:cubicBezTo>
                <a:close/>
                <a:moveTo>
                  <a:pt x="9603" y="19613"/>
                </a:moveTo>
                <a:cubicBezTo>
                  <a:pt x="9560" y="19613"/>
                  <a:pt x="9517" y="19630"/>
                  <a:pt x="9483" y="19662"/>
                </a:cubicBezTo>
                <a:cubicBezTo>
                  <a:pt x="9417" y="19728"/>
                  <a:pt x="9417" y="19834"/>
                  <a:pt x="9483" y="19900"/>
                </a:cubicBezTo>
                <a:cubicBezTo>
                  <a:pt x="9550" y="19966"/>
                  <a:pt x="9657" y="19966"/>
                  <a:pt x="9724" y="19900"/>
                </a:cubicBezTo>
                <a:cubicBezTo>
                  <a:pt x="9790" y="19834"/>
                  <a:pt x="9790" y="19728"/>
                  <a:pt x="9724" y="19662"/>
                </a:cubicBezTo>
                <a:cubicBezTo>
                  <a:pt x="9690" y="19630"/>
                  <a:pt x="9647" y="19613"/>
                  <a:pt x="9603" y="19613"/>
                </a:cubicBezTo>
                <a:close/>
                <a:moveTo>
                  <a:pt x="10390" y="19613"/>
                </a:moveTo>
                <a:cubicBezTo>
                  <a:pt x="10346" y="19613"/>
                  <a:pt x="10303" y="19630"/>
                  <a:pt x="10270" y="19662"/>
                </a:cubicBezTo>
                <a:cubicBezTo>
                  <a:pt x="10203" y="19728"/>
                  <a:pt x="10203" y="19834"/>
                  <a:pt x="10270" y="19900"/>
                </a:cubicBezTo>
                <a:cubicBezTo>
                  <a:pt x="10336" y="19966"/>
                  <a:pt x="10444" y="19966"/>
                  <a:pt x="10510" y="19900"/>
                </a:cubicBezTo>
                <a:cubicBezTo>
                  <a:pt x="10576" y="19834"/>
                  <a:pt x="10576" y="19728"/>
                  <a:pt x="10510" y="19662"/>
                </a:cubicBezTo>
                <a:cubicBezTo>
                  <a:pt x="10477" y="19630"/>
                  <a:pt x="10433" y="19613"/>
                  <a:pt x="10390" y="19613"/>
                </a:cubicBezTo>
                <a:close/>
                <a:moveTo>
                  <a:pt x="11176" y="19613"/>
                </a:moveTo>
                <a:cubicBezTo>
                  <a:pt x="11132" y="19613"/>
                  <a:pt x="11089" y="19630"/>
                  <a:pt x="11055" y="19662"/>
                </a:cubicBezTo>
                <a:cubicBezTo>
                  <a:pt x="10989" y="19728"/>
                  <a:pt x="10989" y="19834"/>
                  <a:pt x="11055" y="19900"/>
                </a:cubicBezTo>
                <a:cubicBezTo>
                  <a:pt x="11122" y="19966"/>
                  <a:pt x="11230" y="19966"/>
                  <a:pt x="11296" y="19900"/>
                </a:cubicBezTo>
                <a:cubicBezTo>
                  <a:pt x="11363" y="19834"/>
                  <a:pt x="11363" y="19728"/>
                  <a:pt x="11296" y="19662"/>
                </a:cubicBezTo>
                <a:cubicBezTo>
                  <a:pt x="11263" y="19630"/>
                  <a:pt x="11219" y="19613"/>
                  <a:pt x="11176" y="19613"/>
                </a:cubicBezTo>
                <a:close/>
                <a:moveTo>
                  <a:pt x="11962" y="19613"/>
                </a:moveTo>
                <a:cubicBezTo>
                  <a:pt x="11919" y="19613"/>
                  <a:pt x="11875" y="19630"/>
                  <a:pt x="11842" y="19662"/>
                </a:cubicBezTo>
                <a:cubicBezTo>
                  <a:pt x="11775" y="19728"/>
                  <a:pt x="11775" y="19834"/>
                  <a:pt x="11842" y="19900"/>
                </a:cubicBezTo>
                <a:cubicBezTo>
                  <a:pt x="11908" y="19966"/>
                  <a:pt x="12016" y="19966"/>
                  <a:pt x="12083" y="19900"/>
                </a:cubicBezTo>
                <a:cubicBezTo>
                  <a:pt x="12149" y="19834"/>
                  <a:pt x="12149" y="19728"/>
                  <a:pt x="12083" y="19662"/>
                </a:cubicBezTo>
                <a:cubicBezTo>
                  <a:pt x="12049" y="19630"/>
                  <a:pt x="12006" y="19613"/>
                  <a:pt x="11962" y="19613"/>
                </a:cubicBezTo>
                <a:close/>
                <a:moveTo>
                  <a:pt x="12748" y="19613"/>
                </a:moveTo>
                <a:cubicBezTo>
                  <a:pt x="12705" y="19613"/>
                  <a:pt x="12661" y="19630"/>
                  <a:pt x="12628" y="19662"/>
                </a:cubicBezTo>
                <a:cubicBezTo>
                  <a:pt x="12562" y="19728"/>
                  <a:pt x="12562" y="19834"/>
                  <a:pt x="12628" y="19900"/>
                </a:cubicBezTo>
                <a:cubicBezTo>
                  <a:pt x="12694" y="19966"/>
                  <a:pt x="12802" y="19966"/>
                  <a:pt x="12868" y="19900"/>
                </a:cubicBezTo>
                <a:cubicBezTo>
                  <a:pt x="12935" y="19834"/>
                  <a:pt x="12935" y="19728"/>
                  <a:pt x="12868" y="19662"/>
                </a:cubicBezTo>
                <a:cubicBezTo>
                  <a:pt x="12835" y="19630"/>
                  <a:pt x="12792" y="19613"/>
                  <a:pt x="12748" y="19613"/>
                </a:cubicBezTo>
                <a:close/>
                <a:moveTo>
                  <a:pt x="13535" y="19613"/>
                </a:moveTo>
                <a:cubicBezTo>
                  <a:pt x="13491" y="19613"/>
                  <a:pt x="13447" y="19630"/>
                  <a:pt x="13414" y="19662"/>
                </a:cubicBezTo>
                <a:cubicBezTo>
                  <a:pt x="13348" y="19728"/>
                  <a:pt x="13348" y="19834"/>
                  <a:pt x="13414" y="19900"/>
                </a:cubicBezTo>
                <a:cubicBezTo>
                  <a:pt x="13481" y="19966"/>
                  <a:pt x="13588" y="19966"/>
                  <a:pt x="13654" y="19900"/>
                </a:cubicBezTo>
                <a:cubicBezTo>
                  <a:pt x="13721" y="19834"/>
                  <a:pt x="13721" y="19728"/>
                  <a:pt x="13654" y="19662"/>
                </a:cubicBezTo>
                <a:cubicBezTo>
                  <a:pt x="13621" y="19630"/>
                  <a:pt x="13578" y="19613"/>
                  <a:pt x="13535" y="19613"/>
                </a:cubicBezTo>
                <a:close/>
                <a:moveTo>
                  <a:pt x="14320" y="19613"/>
                </a:moveTo>
                <a:cubicBezTo>
                  <a:pt x="14277" y="19613"/>
                  <a:pt x="14234" y="19630"/>
                  <a:pt x="14201" y="19662"/>
                </a:cubicBezTo>
                <a:cubicBezTo>
                  <a:pt x="14134" y="19728"/>
                  <a:pt x="14134" y="19834"/>
                  <a:pt x="14201" y="19900"/>
                </a:cubicBezTo>
                <a:cubicBezTo>
                  <a:pt x="14267" y="19966"/>
                  <a:pt x="14374" y="19966"/>
                  <a:pt x="14441" y="19900"/>
                </a:cubicBezTo>
                <a:cubicBezTo>
                  <a:pt x="14507" y="19834"/>
                  <a:pt x="14507" y="19728"/>
                  <a:pt x="14441" y="19662"/>
                </a:cubicBezTo>
                <a:cubicBezTo>
                  <a:pt x="14408" y="19630"/>
                  <a:pt x="14364" y="19613"/>
                  <a:pt x="14320" y="19613"/>
                </a:cubicBezTo>
                <a:close/>
                <a:moveTo>
                  <a:pt x="15107" y="19613"/>
                </a:moveTo>
                <a:cubicBezTo>
                  <a:pt x="15063" y="19613"/>
                  <a:pt x="15019" y="19630"/>
                  <a:pt x="14986" y="19662"/>
                </a:cubicBezTo>
                <a:cubicBezTo>
                  <a:pt x="14920" y="19728"/>
                  <a:pt x="14920" y="19834"/>
                  <a:pt x="14986" y="19900"/>
                </a:cubicBezTo>
                <a:cubicBezTo>
                  <a:pt x="15053" y="19966"/>
                  <a:pt x="15161" y="19966"/>
                  <a:pt x="15227" y="19900"/>
                </a:cubicBezTo>
                <a:cubicBezTo>
                  <a:pt x="15293" y="19834"/>
                  <a:pt x="15293" y="19728"/>
                  <a:pt x="15227" y="19662"/>
                </a:cubicBezTo>
                <a:cubicBezTo>
                  <a:pt x="15194" y="19630"/>
                  <a:pt x="15150" y="19613"/>
                  <a:pt x="15107" y="19613"/>
                </a:cubicBezTo>
                <a:close/>
                <a:moveTo>
                  <a:pt x="15893" y="19613"/>
                </a:moveTo>
                <a:cubicBezTo>
                  <a:pt x="15849" y="19613"/>
                  <a:pt x="15806" y="19630"/>
                  <a:pt x="15772" y="19662"/>
                </a:cubicBezTo>
                <a:cubicBezTo>
                  <a:pt x="15706" y="19728"/>
                  <a:pt x="15706" y="19834"/>
                  <a:pt x="15772" y="19900"/>
                </a:cubicBezTo>
                <a:cubicBezTo>
                  <a:pt x="15839" y="19966"/>
                  <a:pt x="15947" y="19966"/>
                  <a:pt x="16013" y="19900"/>
                </a:cubicBezTo>
                <a:cubicBezTo>
                  <a:pt x="16080" y="19834"/>
                  <a:pt x="16080" y="19728"/>
                  <a:pt x="16013" y="19662"/>
                </a:cubicBezTo>
                <a:cubicBezTo>
                  <a:pt x="15980" y="19630"/>
                  <a:pt x="15936" y="19613"/>
                  <a:pt x="15893" y="19613"/>
                </a:cubicBezTo>
                <a:close/>
                <a:moveTo>
                  <a:pt x="16679" y="19613"/>
                </a:moveTo>
                <a:cubicBezTo>
                  <a:pt x="16636" y="19613"/>
                  <a:pt x="16592" y="19630"/>
                  <a:pt x="16559" y="19662"/>
                </a:cubicBezTo>
                <a:cubicBezTo>
                  <a:pt x="16492" y="19728"/>
                  <a:pt x="16492" y="19834"/>
                  <a:pt x="16559" y="19900"/>
                </a:cubicBezTo>
                <a:cubicBezTo>
                  <a:pt x="16625" y="19966"/>
                  <a:pt x="16733" y="19966"/>
                  <a:pt x="16800" y="19900"/>
                </a:cubicBezTo>
                <a:cubicBezTo>
                  <a:pt x="16866" y="19834"/>
                  <a:pt x="16866" y="19728"/>
                  <a:pt x="16800" y="19662"/>
                </a:cubicBezTo>
                <a:cubicBezTo>
                  <a:pt x="16766" y="19630"/>
                  <a:pt x="16723" y="19613"/>
                  <a:pt x="16679" y="19613"/>
                </a:cubicBezTo>
                <a:close/>
                <a:moveTo>
                  <a:pt x="17465" y="19613"/>
                </a:moveTo>
                <a:cubicBezTo>
                  <a:pt x="17422" y="19613"/>
                  <a:pt x="17378" y="19630"/>
                  <a:pt x="17345" y="19662"/>
                </a:cubicBezTo>
                <a:cubicBezTo>
                  <a:pt x="17279" y="19728"/>
                  <a:pt x="17279" y="19834"/>
                  <a:pt x="17345" y="19900"/>
                </a:cubicBezTo>
                <a:cubicBezTo>
                  <a:pt x="17411" y="19966"/>
                  <a:pt x="17519" y="19966"/>
                  <a:pt x="17585" y="19900"/>
                </a:cubicBezTo>
                <a:cubicBezTo>
                  <a:pt x="17652" y="19834"/>
                  <a:pt x="17652" y="19728"/>
                  <a:pt x="17585" y="19662"/>
                </a:cubicBezTo>
                <a:cubicBezTo>
                  <a:pt x="17552" y="19630"/>
                  <a:pt x="17509" y="19613"/>
                  <a:pt x="17465" y="19613"/>
                </a:cubicBezTo>
                <a:close/>
                <a:moveTo>
                  <a:pt x="18252" y="19613"/>
                </a:moveTo>
                <a:cubicBezTo>
                  <a:pt x="18208" y="19613"/>
                  <a:pt x="18165" y="19630"/>
                  <a:pt x="18131" y="19662"/>
                </a:cubicBezTo>
                <a:cubicBezTo>
                  <a:pt x="18065" y="19728"/>
                  <a:pt x="18065" y="19834"/>
                  <a:pt x="18131" y="19900"/>
                </a:cubicBezTo>
                <a:cubicBezTo>
                  <a:pt x="18198" y="19966"/>
                  <a:pt x="18305" y="19966"/>
                  <a:pt x="18371" y="19900"/>
                </a:cubicBezTo>
                <a:cubicBezTo>
                  <a:pt x="18438" y="19834"/>
                  <a:pt x="18438" y="19728"/>
                  <a:pt x="18371" y="19662"/>
                </a:cubicBezTo>
                <a:cubicBezTo>
                  <a:pt x="18338" y="19630"/>
                  <a:pt x="18295" y="19613"/>
                  <a:pt x="18252" y="19613"/>
                </a:cubicBezTo>
                <a:close/>
                <a:moveTo>
                  <a:pt x="19037" y="19613"/>
                </a:moveTo>
                <a:cubicBezTo>
                  <a:pt x="18994" y="19613"/>
                  <a:pt x="18951" y="19630"/>
                  <a:pt x="18918" y="19662"/>
                </a:cubicBezTo>
                <a:cubicBezTo>
                  <a:pt x="18851" y="19728"/>
                  <a:pt x="18851" y="19834"/>
                  <a:pt x="18918" y="19900"/>
                </a:cubicBezTo>
                <a:cubicBezTo>
                  <a:pt x="18984" y="19966"/>
                  <a:pt x="19091" y="19966"/>
                  <a:pt x="19158" y="19900"/>
                </a:cubicBezTo>
                <a:cubicBezTo>
                  <a:pt x="19224" y="19834"/>
                  <a:pt x="19224" y="19728"/>
                  <a:pt x="19158" y="19662"/>
                </a:cubicBezTo>
                <a:cubicBezTo>
                  <a:pt x="19125" y="19630"/>
                  <a:pt x="19081" y="19613"/>
                  <a:pt x="19037" y="19613"/>
                </a:cubicBezTo>
                <a:close/>
                <a:moveTo>
                  <a:pt x="19824" y="19613"/>
                </a:moveTo>
                <a:cubicBezTo>
                  <a:pt x="19780" y="19613"/>
                  <a:pt x="19736" y="19630"/>
                  <a:pt x="19703" y="19662"/>
                </a:cubicBezTo>
                <a:cubicBezTo>
                  <a:pt x="19637" y="19728"/>
                  <a:pt x="19637" y="19834"/>
                  <a:pt x="19703" y="19900"/>
                </a:cubicBezTo>
                <a:cubicBezTo>
                  <a:pt x="19770" y="19966"/>
                  <a:pt x="19878" y="19966"/>
                  <a:pt x="19944" y="19900"/>
                </a:cubicBezTo>
                <a:cubicBezTo>
                  <a:pt x="20010" y="19834"/>
                  <a:pt x="20010" y="19728"/>
                  <a:pt x="19944" y="19662"/>
                </a:cubicBezTo>
                <a:cubicBezTo>
                  <a:pt x="19911" y="19630"/>
                  <a:pt x="19867" y="19613"/>
                  <a:pt x="19824" y="19613"/>
                </a:cubicBezTo>
                <a:close/>
                <a:moveTo>
                  <a:pt x="20610" y="19613"/>
                </a:moveTo>
                <a:cubicBezTo>
                  <a:pt x="20566" y="19613"/>
                  <a:pt x="20523" y="19630"/>
                  <a:pt x="20490" y="19662"/>
                </a:cubicBezTo>
                <a:cubicBezTo>
                  <a:pt x="20423" y="19728"/>
                  <a:pt x="20423" y="19834"/>
                  <a:pt x="20490" y="19900"/>
                </a:cubicBezTo>
                <a:cubicBezTo>
                  <a:pt x="20556" y="19966"/>
                  <a:pt x="20664" y="19966"/>
                  <a:pt x="20730" y="19900"/>
                </a:cubicBezTo>
                <a:cubicBezTo>
                  <a:pt x="20797" y="19834"/>
                  <a:pt x="20797" y="19728"/>
                  <a:pt x="20730" y="19662"/>
                </a:cubicBezTo>
                <a:cubicBezTo>
                  <a:pt x="20697" y="19630"/>
                  <a:pt x="20653" y="19613"/>
                  <a:pt x="20610" y="19613"/>
                </a:cubicBezTo>
                <a:close/>
                <a:moveTo>
                  <a:pt x="21396" y="19613"/>
                </a:moveTo>
                <a:cubicBezTo>
                  <a:pt x="21353" y="19613"/>
                  <a:pt x="21309" y="19630"/>
                  <a:pt x="21276" y="19662"/>
                </a:cubicBezTo>
                <a:cubicBezTo>
                  <a:pt x="21209" y="19728"/>
                  <a:pt x="21209" y="19834"/>
                  <a:pt x="21276" y="19900"/>
                </a:cubicBezTo>
                <a:cubicBezTo>
                  <a:pt x="21342" y="19966"/>
                  <a:pt x="21450" y="19966"/>
                  <a:pt x="21517" y="19900"/>
                </a:cubicBezTo>
                <a:cubicBezTo>
                  <a:pt x="21583" y="19834"/>
                  <a:pt x="21583" y="19728"/>
                  <a:pt x="21517" y="19662"/>
                </a:cubicBezTo>
                <a:cubicBezTo>
                  <a:pt x="21483" y="19630"/>
                  <a:pt x="21440" y="19613"/>
                  <a:pt x="21396" y="19613"/>
                </a:cubicBezTo>
                <a:close/>
                <a:moveTo>
                  <a:pt x="169" y="20430"/>
                </a:moveTo>
                <a:cubicBezTo>
                  <a:pt x="126" y="20430"/>
                  <a:pt x="83" y="20447"/>
                  <a:pt x="49" y="20480"/>
                </a:cubicBezTo>
                <a:cubicBezTo>
                  <a:pt x="-17" y="20545"/>
                  <a:pt x="-17" y="20652"/>
                  <a:pt x="49" y="20717"/>
                </a:cubicBezTo>
                <a:cubicBezTo>
                  <a:pt x="116" y="20783"/>
                  <a:pt x="223" y="20783"/>
                  <a:pt x="290" y="20717"/>
                </a:cubicBezTo>
                <a:cubicBezTo>
                  <a:pt x="356" y="20652"/>
                  <a:pt x="356" y="20545"/>
                  <a:pt x="290" y="20480"/>
                </a:cubicBezTo>
                <a:cubicBezTo>
                  <a:pt x="256" y="20447"/>
                  <a:pt x="213" y="20430"/>
                  <a:pt x="169" y="20430"/>
                </a:cubicBezTo>
                <a:close/>
                <a:moveTo>
                  <a:pt x="955" y="20430"/>
                </a:moveTo>
                <a:cubicBezTo>
                  <a:pt x="912" y="20430"/>
                  <a:pt x="869" y="20447"/>
                  <a:pt x="836" y="20480"/>
                </a:cubicBezTo>
                <a:cubicBezTo>
                  <a:pt x="769" y="20545"/>
                  <a:pt x="769" y="20652"/>
                  <a:pt x="836" y="20717"/>
                </a:cubicBezTo>
                <a:cubicBezTo>
                  <a:pt x="902" y="20783"/>
                  <a:pt x="1009" y="20783"/>
                  <a:pt x="1076" y="20717"/>
                </a:cubicBezTo>
                <a:cubicBezTo>
                  <a:pt x="1142" y="20652"/>
                  <a:pt x="1142" y="20545"/>
                  <a:pt x="1076" y="20480"/>
                </a:cubicBezTo>
                <a:cubicBezTo>
                  <a:pt x="1043" y="20447"/>
                  <a:pt x="999" y="20430"/>
                  <a:pt x="955" y="20430"/>
                </a:cubicBezTo>
                <a:close/>
                <a:moveTo>
                  <a:pt x="1742" y="20430"/>
                </a:moveTo>
                <a:cubicBezTo>
                  <a:pt x="1698" y="20430"/>
                  <a:pt x="1654" y="20447"/>
                  <a:pt x="1621" y="20480"/>
                </a:cubicBezTo>
                <a:cubicBezTo>
                  <a:pt x="1555" y="20545"/>
                  <a:pt x="1555" y="20652"/>
                  <a:pt x="1621" y="20717"/>
                </a:cubicBezTo>
                <a:cubicBezTo>
                  <a:pt x="1688" y="20783"/>
                  <a:pt x="1796" y="20783"/>
                  <a:pt x="1862" y="20717"/>
                </a:cubicBezTo>
                <a:cubicBezTo>
                  <a:pt x="1928" y="20652"/>
                  <a:pt x="1928" y="20545"/>
                  <a:pt x="1862" y="20480"/>
                </a:cubicBezTo>
                <a:cubicBezTo>
                  <a:pt x="1829" y="20447"/>
                  <a:pt x="1785" y="20430"/>
                  <a:pt x="1742" y="20430"/>
                </a:cubicBezTo>
                <a:close/>
                <a:moveTo>
                  <a:pt x="2528" y="20430"/>
                </a:moveTo>
                <a:cubicBezTo>
                  <a:pt x="2484" y="20430"/>
                  <a:pt x="2441" y="20447"/>
                  <a:pt x="2408" y="20480"/>
                </a:cubicBezTo>
                <a:cubicBezTo>
                  <a:pt x="2341" y="20545"/>
                  <a:pt x="2341" y="20652"/>
                  <a:pt x="2408" y="20717"/>
                </a:cubicBezTo>
                <a:cubicBezTo>
                  <a:pt x="2474" y="20783"/>
                  <a:pt x="2582" y="20783"/>
                  <a:pt x="2648" y="20717"/>
                </a:cubicBezTo>
                <a:cubicBezTo>
                  <a:pt x="2715" y="20652"/>
                  <a:pt x="2715" y="20545"/>
                  <a:pt x="2648" y="20480"/>
                </a:cubicBezTo>
                <a:cubicBezTo>
                  <a:pt x="2615" y="20447"/>
                  <a:pt x="2571" y="20430"/>
                  <a:pt x="2528" y="20430"/>
                </a:cubicBezTo>
                <a:close/>
                <a:moveTo>
                  <a:pt x="3314" y="20430"/>
                </a:moveTo>
                <a:cubicBezTo>
                  <a:pt x="3271" y="20430"/>
                  <a:pt x="3227" y="20447"/>
                  <a:pt x="3194" y="20480"/>
                </a:cubicBezTo>
                <a:cubicBezTo>
                  <a:pt x="3127" y="20545"/>
                  <a:pt x="3127" y="20652"/>
                  <a:pt x="3194" y="20717"/>
                </a:cubicBezTo>
                <a:cubicBezTo>
                  <a:pt x="3260" y="20783"/>
                  <a:pt x="3368" y="20783"/>
                  <a:pt x="3434" y="20717"/>
                </a:cubicBezTo>
                <a:cubicBezTo>
                  <a:pt x="3500" y="20652"/>
                  <a:pt x="3500" y="20545"/>
                  <a:pt x="3434" y="20480"/>
                </a:cubicBezTo>
                <a:cubicBezTo>
                  <a:pt x="3401" y="20447"/>
                  <a:pt x="3358" y="20430"/>
                  <a:pt x="3314" y="20430"/>
                </a:cubicBezTo>
                <a:close/>
                <a:moveTo>
                  <a:pt x="4101" y="20430"/>
                </a:moveTo>
                <a:cubicBezTo>
                  <a:pt x="4057" y="20430"/>
                  <a:pt x="4013" y="20447"/>
                  <a:pt x="3980" y="20480"/>
                </a:cubicBezTo>
                <a:cubicBezTo>
                  <a:pt x="3914" y="20545"/>
                  <a:pt x="3914" y="20652"/>
                  <a:pt x="3980" y="20717"/>
                </a:cubicBezTo>
                <a:cubicBezTo>
                  <a:pt x="4047" y="20783"/>
                  <a:pt x="4154" y="20783"/>
                  <a:pt x="4220" y="20717"/>
                </a:cubicBezTo>
                <a:cubicBezTo>
                  <a:pt x="4287" y="20652"/>
                  <a:pt x="4287" y="20545"/>
                  <a:pt x="4220" y="20480"/>
                </a:cubicBezTo>
                <a:cubicBezTo>
                  <a:pt x="4187" y="20447"/>
                  <a:pt x="4144" y="20430"/>
                  <a:pt x="4101" y="20430"/>
                </a:cubicBezTo>
                <a:close/>
                <a:moveTo>
                  <a:pt x="4886" y="20430"/>
                </a:moveTo>
                <a:cubicBezTo>
                  <a:pt x="4843" y="20430"/>
                  <a:pt x="4800" y="20447"/>
                  <a:pt x="4766" y="20480"/>
                </a:cubicBezTo>
                <a:cubicBezTo>
                  <a:pt x="4700" y="20545"/>
                  <a:pt x="4700" y="20652"/>
                  <a:pt x="4766" y="20717"/>
                </a:cubicBezTo>
                <a:cubicBezTo>
                  <a:pt x="4833" y="20783"/>
                  <a:pt x="4940" y="20783"/>
                  <a:pt x="5007" y="20717"/>
                </a:cubicBezTo>
                <a:cubicBezTo>
                  <a:pt x="5073" y="20652"/>
                  <a:pt x="5073" y="20545"/>
                  <a:pt x="5007" y="20480"/>
                </a:cubicBezTo>
                <a:cubicBezTo>
                  <a:pt x="4973" y="20447"/>
                  <a:pt x="4930" y="20430"/>
                  <a:pt x="4886" y="20430"/>
                </a:cubicBezTo>
                <a:close/>
                <a:moveTo>
                  <a:pt x="5672" y="20430"/>
                </a:moveTo>
                <a:cubicBezTo>
                  <a:pt x="5629" y="20430"/>
                  <a:pt x="5586" y="20447"/>
                  <a:pt x="5553" y="20480"/>
                </a:cubicBezTo>
                <a:cubicBezTo>
                  <a:pt x="5486" y="20545"/>
                  <a:pt x="5486" y="20652"/>
                  <a:pt x="5553" y="20717"/>
                </a:cubicBezTo>
                <a:cubicBezTo>
                  <a:pt x="5619" y="20783"/>
                  <a:pt x="5726" y="20783"/>
                  <a:pt x="5793" y="20717"/>
                </a:cubicBezTo>
                <a:cubicBezTo>
                  <a:pt x="5859" y="20652"/>
                  <a:pt x="5859" y="20545"/>
                  <a:pt x="5793" y="20480"/>
                </a:cubicBezTo>
                <a:cubicBezTo>
                  <a:pt x="5760" y="20447"/>
                  <a:pt x="5716" y="20430"/>
                  <a:pt x="5672" y="20430"/>
                </a:cubicBezTo>
                <a:close/>
                <a:moveTo>
                  <a:pt x="6459" y="20430"/>
                </a:moveTo>
                <a:cubicBezTo>
                  <a:pt x="6415" y="20430"/>
                  <a:pt x="6372" y="20447"/>
                  <a:pt x="6338" y="20480"/>
                </a:cubicBezTo>
                <a:cubicBezTo>
                  <a:pt x="6272" y="20545"/>
                  <a:pt x="6272" y="20652"/>
                  <a:pt x="6338" y="20717"/>
                </a:cubicBezTo>
                <a:cubicBezTo>
                  <a:pt x="6405" y="20783"/>
                  <a:pt x="6513" y="20783"/>
                  <a:pt x="6579" y="20717"/>
                </a:cubicBezTo>
                <a:cubicBezTo>
                  <a:pt x="6646" y="20652"/>
                  <a:pt x="6646" y="20545"/>
                  <a:pt x="6579" y="20480"/>
                </a:cubicBezTo>
                <a:cubicBezTo>
                  <a:pt x="6546" y="20447"/>
                  <a:pt x="6502" y="20430"/>
                  <a:pt x="6459" y="20430"/>
                </a:cubicBezTo>
                <a:close/>
                <a:moveTo>
                  <a:pt x="7245" y="20430"/>
                </a:moveTo>
                <a:cubicBezTo>
                  <a:pt x="7202" y="20430"/>
                  <a:pt x="7158" y="20447"/>
                  <a:pt x="7125" y="20480"/>
                </a:cubicBezTo>
                <a:cubicBezTo>
                  <a:pt x="7058" y="20545"/>
                  <a:pt x="7058" y="20652"/>
                  <a:pt x="7125" y="20717"/>
                </a:cubicBezTo>
                <a:cubicBezTo>
                  <a:pt x="7191" y="20783"/>
                  <a:pt x="7299" y="20783"/>
                  <a:pt x="7365" y="20717"/>
                </a:cubicBezTo>
                <a:cubicBezTo>
                  <a:pt x="7432" y="20652"/>
                  <a:pt x="7432" y="20545"/>
                  <a:pt x="7365" y="20480"/>
                </a:cubicBezTo>
                <a:cubicBezTo>
                  <a:pt x="7332" y="20447"/>
                  <a:pt x="7289" y="20430"/>
                  <a:pt x="7245" y="20430"/>
                </a:cubicBezTo>
                <a:close/>
                <a:moveTo>
                  <a:pt x="8031" y="20430"/>
                </a:moveTo>
                <a:cubicBezTo>
                  <a:pt x="7988" y="20430"/>
                  <a:pt x="7944" y="20447"/>
                  <a:pt x="7911" y="20480"/>
                </a:cubicBezTo>
                <a:cubicBezTo>
                  <a:pt x="7845" y="20545"/>
                  <a:pt x="7845" y="20652"/>
                  <a:pt x="7911" y="20717"/>
                </a:cubicBezTo>
                <a:cubicBezTo>
                  <a:pt x="7977" y="20783"/>
                  <a:pt x="8085" y="20783"/>
                  <a:pt x="8151" y="20717"/>
                </a:cubicBezTo>
                <a:cubicBezTo>
                  <a:pt x="8217" y="20652"/>
                  <a:pt x="8217" y="20545"/>
                  <a:pt x="8151" y="20480"/>
                </a:cubicBezTo>
                <a:cubicBezTo>
                  <a:pt x="8118" y="20447"/>
                  <a:pt x="8075" y="20430"/>
                  <a:pt x="8031" y="20430"/>
                </a:cubicBezTo>
                <a:close/>
                <a:moveTo>
                  <a:pt x="8818" y="20430"/>
                </a:moveTo>
                <a:cubicBezTo>
                  <a:pt x="8774" y="20430"/>
                  <a:pt x="8730" y="20447"/>
                  <a:pt x="8697" y="20480"/>
                </a:cubicBezTo>
                <a:cubicBezTo>
                  <a:pt x="8631" y="20545"/>
                  <a:pt x="8631" y="20652"/>
                  <a:pt x="8697" y="20717"/>
                </a:cubicBezTo>
                <a:cubicBezTo>
                  <a:pt x="8764" y="20783"/>
                  <a:pt x="8871" y="20783"/>
                  <a:pt x="8937" y="20717"/>
                </a:cubicBezTo>
                <a:cubicBezTo>
                  <a:pt x="9004" y="20652"/>
                  <a:pt x="9004" y="20545"/>
                  <a:pt x="8937" y="20480"/>
                </a:cubicBezTo>
                <a:cubicBezTo>
                  <a:pt x="8904" y="20447"/>
                  <a:pt x="8861" y="20430"/>
                  <a:pt x="8818" y="20430"/>
                </a:cubicBezTo>
                <a:close/>
                <a:moveTo>
                  <a:pt x="9603" y="20430"/>
                </a:moveTo>
                <a:cubicBezTo>
                  <a:pt x="9560" y="20430"/>
                  <a:pt x="9517" y="20447"/>
                  <a:pt x="9483" y="20480"/>
                </a:cubicBezTo>
                <a:cubicBezTo>
                  <a:pt x="9417" y="20545"/>
                  <a:pt x="9417" y="20652"/>
                  <a:pt x="9483" y="20717"/>
                </a:cubicBezTo>
                <a:cubicBezTo>
                  <a:pt x="9550" y="20783"/>
                  <a:pt x="9657" y="20783"/>
                  <a:pt x="9724" y="20717"/>
                </a:cubicBezTo>
                <a:cubicBezTo>
                  <a:pt x="9790" y="20652"/>
                  <a:pt x="9790" y="20545"/>
                  <a:pt x="9724" y="20480"/>
                </a:cubicBezTo>
                <a:cubicBezTo>
                  <a:pt x="9690" y="20447"/>
                  <a:pt x="9647" y="20430"/>
                  <a:pt x="9603" y="20430"/>
                </a:cubicBezTo>
                <a:close/>
                <a:moveTo>
                  <a:pt x="10390" y="20430"/>
                </a:moveTo>
                <a:cubicBezTo>
                  <a:pt x="10346" y="20430"/>
                  <a:pt x="10303" y="20447"/>
                  <a:pt x="10270" y="20480"/>
                </a:cubicBezTo>
                <a:cubicBezTo>
                  <a:pt x="10203" y="20545"/>
                  <a:pt x="10203" y="20652"/>
                  <a:pt x="10270" y="20717"/>
                </a:cubicBezTo>
                <a:cubicBezTo>
                  <a:pt x="10336" y="20783"/>
                  <a:pt x="10444" y="20783"/>
                  <a:pt x="10510" y="20717"/>
                </a:cubicBezTo>
                <a:cubicBezTo>
                  <a:pt x="10576" y="20652"/>
                  <a:pt x="10576" y="20545"/>
                  <a:pt x="10510" y="20480"/>
                </a:cubicBezTo>
                <a:cubicBezTo>
                  <a:pt x="10477" y="20447"/>
                  <a:pt x="10433" y="20430"/>
                  <a:pt x="10390" y="20430"/>
                </a:cubicBezTo>
                <a:close/>
                <a:moveTo>
                  <a:pt x="11176" y="20430"/>
                </a:moveTo>
                <a:cubicBezTo>
                  <a:pt x="11132" y="20430"/>
                  <a:pt x="11089" y="20447"/>
                  <a:pt x="11055" y="20480"/>
                </a:cubicBezTo>
                <a:cubicBezTo>
                  <a:pt x="10989" y="20545"/>
                  <a:pt x="10989" y="20652"/>
                  <a:pt x="11055" y="20717"/>
                </a:cubicBezTo>
                <a:cubicBezTo>
                  <a:pt x="11122" y="20783"/>
                  <a:pt x="11230" y="20783"/>
                  <a:pt x="11296" y="20717"/>
                </a:cubicBezTo>
                <a:cubicBezTo>
                  <a:pt x="11363" y="20652"/>
                  <a:pt x="11363" y="20545"/>
                  <a:pt x="11296" y="20480"/>
                </a:cubicBezTo>
                <a:cubicBezTo>
                  <a:pt x="11263" y="20447"/>
                  <a:pt x="11219" y="20430"/>
                  <a:pt x="11176" y="20430"/>
                </a:cubicBezTo>
                <a:close/>
                <a:moveTo>
                  <a:pt x="11962" y="20430"/>
                </a:moveTo>
                <a:cubicBezTo>
                  <a:pt x="11919" y="20430"/>
                  <a:pt x="11875" y="20447"/>
                  <a:pt x="11842" y="20480"/>
                </a:cubicBezTo>
                <a:cubicBezTo>
                  <a:pt x="11775" y="20545"/>
                  <a:pt x="11775" y="20652"/>
                  <a:pt x="11842" y="20717"/>
                </a:cubicBezTo>
                <a:cubicBezTo>
                  <a:pt x="11908" y="20783"/>
                  <a:pt x="12016" y="20783"/>
                  <a:pt x="12083" y="20717"/>
                </a:cubicBezTo>
                <a:cubicBezTo>
                  <a:pt x="12149" y="20652"/>
                  <a:pt x="12149" y="20545"/>
                  <a:pt x="12083" y="20480"/>
                </a:cubicBezTo>
                <a:cubicBezTo>
                  <a:pt x="12049" y="20447"/>
                  <a:pt x="12006" y="20430"/>
                  <a:pt x="11962" y="20430"/>
                </a:cubicBezTo>
                <a:close/>
                <a:moveTo>
                  <a:pt x="12748" y="20430"/>
                </a:moveTo>
                <a:cubicBezTo>
                  <a:pt x="12705" y="20430"/>
                  <a:pt x="12661" y="20447"/>
                  <a:pt x="12628" y="20480"/>
                </a:cubicBezTo>
                <a:cubicBezTo>
                  <a:pt x="12562" y="20545"/>
                  <a:pt x="12562" y="20652"/>
                  <a:pt x="12628" y="20717"/>
                </a:cubicBezTo>
                <a:cubicBezTo>
                  <a:pt x="12694" y="20783"/>
                  <a:pt x="12802" y="20783"/>
                  <a:pt x="12868" y="20717"/>
                </a:cubicBezTo>
                <a:cubicBezTo>
                  <a:pt x="12935" y="20652"/>
                  <a:pt x="12935" y="20545"/>
                  <a:pt x="12868" y="20480"/>
                </a:cubicBezTo>
                <a:cubicBezTo>
                  <a:pt x="12835" y="20447"/>
                  <a:pt x="12792" y="20430"/>
                  <a:pt x="12748" y="20430"/>
                </a:cubicBezTo>
                <a:close/>
                <a:moveTo>
                  <a:pt x="13535" y="20430"/>
                </a:moveTo>
                <a:cubicBezTo>
                  <a:pt x="13491" y="20430"/>
                  <a:pt x="13447" y="20447"/>
                  <a:pt x="13414" y="20480"/>
                </a:cubicBezTo>
                <a:cubicBezTo>
                  <a:pt x="13348" y="20545"/>
                  <a:pt x="13348" y="20652"/>
                  <a:pt x="13414" y="20717"/>
                </a:cubicBezTo>
                <a:cubicBezTo>
                  <a:pt x="13481" y="20783"/>
                  <a:pt x="13588" y="20783"/>
                  <a:pt x="13654" y="20717"/>
                </a:cubicBezTo>
                <a:cubicBezTo>
                  <a:pt x="13721" y="20652"/>
                  <a:pt x="13721" y="20545"/>
                  <a:pt x="13654" y="20480"/>
                </a:cubicBezTo>
                <a:cubicBezTo>
                  <a:pt x="13621" y="20447"/>
                  <a:pt x="13578" y="20430"/>
                  <a:pt x="13535" y="20430"/>
                </a:cubicBezTo>
                <a:close/>
                <a:moveTo>
                  <a:pt x="14320" y="20430"/>
                </a:moveTo>
                <a:cubicBezTo>
                  <a:pt x="14277" y="20430"/>
                  <a:pt x="14234" y="20447"/>
                  <a:pt x="14201" y="20480"/>
                </a:cubicBezTo>
                <a:cubicBezTo>
                  <a:pt x="14134" y="20545"/>
                  <a:pt x="14134" y="20652"/>
                  <a:pt x="14201" y="20717"/>
                </a:cubicBezTo>
                <a:cubicBezTo>
                  <a:pt x="14267" y="20783"/>
                  <a:pt x="14374" y="20783"/>
                  <a:pt x="14441" y="20717"/>
                </a:cubicBezTo>
                <a:cubicBezTo>
                  <a:pt x="14507" y="20652"/>
                  <a:pt x="14507" y="20545"/>
                  <a:pt x="14441" y="20480"/>
                </a:cubicBezTo>
                <a:cubicBezTo>
                  <a:pt x="14408" y="20447"/>
                  <a:pt x="14364" y="20430"/>
                  <a:pt x="14320" y="20430"/>
                </a:cubicBezTo>
                <a:close/>
                <a:moveTo>
                  <a:pt x="15107" y="20430"/>
                </a:moveTo>
                <a:cubicBezTo>
                  <a:pt x="15063" y="20430"/>
                  <a:pt x="15019" y="20447"/>
                  <a:pt x="14986" y="20480"/>
                </a:cubicBezTo>
                <a:cubicBezTo>
                  <a:pt x="14920" y="20545"/>
                  <a:pt x="14920" y="20652"/>
                  <a:pt x="14986" y="20717"/>
                </a:cubicBezTo>
                <a:cubicBezTo>
                  <a:pt x="15053" y="20783"/>
                  <a:pt x="15161" y="20783"/>
                  <a:pt x="15227" y="20717"/>
                </a:cubicBezTo>
                <a:cubicBezTo>
                  <a:pt x="15293" y="20652"/>
                  <a:pt x="15293" y="20545"/>
                  <a:pt x="15227" y="20480"/>
                </a:cubicBezTo>
                <a:cubicBezTo>
                  <a:pt x="15194" y="20447"/>
                  <a:pt x="15150" y="20430"/>
                  <a:pt x="15107" y="20430"/>
                </a:cubicBezTo>
                <a:close/>
                <a:moveTo>
                  <a:pt x="15893" y="20430"/>
                </a:moveTo>
                <a:cubicBezTo>
                  <a:pt x="15849" y="20430"/>
                  <a:pt x="15806" y="20447"/>
                  <a:pt x="15772" y="20480"/>
                </a:cubicBezTo>
                <a:cubicBezTo>
                  <a:pt x="15706" y="20545"/>
                  <a:pt x="15706" y="20652"/>
                  <a:pt x="15772" y="20717"/>
                </a:cubicBezTo>
                <a:cubicBezTo>
                  <a:pt x="15839" y="20783"/>
                  <a:pt x="15947" y="20783"/>
                  <a:pt x="16013" y="20717"/>
                </a:cubicBezTo>
                <a:cubicBezTo>
                  <a:pt x="16080" y="20652"/>
                  <a:pt x="16080" y="20545"/>
                  <a:pt x="16013" y="20480"/>
                </a:cubicBezTo>
                <a:cubicBezTo>
                  <a:pt x="15980" y="20447"/>
                  <a:pt x="15936" y="20430"/>
                  <a:pt x="15893" y="20430"/>
                </a:cubicBezTo>
                <a:close/>
                <a:moveTo>
                  <a:pt x="16679" y="20430"/>
                </a:moveTo>
                <a:cubicBezTo>
                  <a:pt x="16636" y="20430"/>
                  <a:pt x="16592" y="20447"/>
                  <a:pt x="16559" y="20480"/>
                </a:cubicBezTo>
                <a:cubicBezTo>
                  <a:pt x="16492" y="20545"/>
                  <a:pt x="16492" y="20652"/>
                  <a:pt x="16559" y="20717"/>
                </a:cubicBezTo>
                <a:cubicBezTo>
                  <a:pt x="16625" y="20783"/>
                  <a:pt x="16733" y="20783"/>
                  <a:pt x="16800" y="20717"/>
                </a:cubicBezTo>
                <a:cubicBezTo>
                  <a:pt x="16866" y="20652"/>
                  <a:pt x="16866" y="20545"/>
                  <a:pt x="16800" y="20480"/>
                </a:cubicBezTo>
                <a:cubicBezTo>
                  <a:pt x="16766" y="20447"/>
                  <a:pt x="16723" y="20430"/>
                  <a:pt x="16679" y="20430"/>
                </a:cubicBezTo>
                <a:close/>
                <a:moveTo>
                  <a:pt x="17465" y="20430"/>
                </a:moveTo>
                <a:cubicBezTo>
                  <a:pt x="17422" y="20430"/>
                  <a:pt x="17378" y="20447"/>
                  <a:pt x="17345" y="20480"/>
                </a:cubicBezTo>
                <a:cubicBezTo>
                  <a:pt x="17279" y="20545"/>
                  <a:pt x="17279" y="20652"/>
                  <a:pt x="17345" y="20717"/>
                </a:cubicBezTo>
                <a:cubicBezTo>
                  <a:pt x="17411" y="20783"/>
                  <a:pt x="17519" y="20783"/>
                  <a:pt x="17585" y="20717"/>
                </a:cubicBezTo>
                <a:cubicBezTo>
                  <a:pt x="17652" y="20652"/>
                  <a:pt x="17652" y="20545"/>
                  <a:pt x="17585" y="20480"/>
                </a:cubicBezTo>
                <a:cubicBezTo>
                  <a:pt x="17552" y="20447"/>
                  <a:pt x="17509" y="20430"/>
                  <a:pt x="17465" y="20430"/>
                </a:cubicBezTo>
                <a:close/>
                <a:moveTo>
                  <a:pt x="18252" y="20430"/>
                </a:moveTo>
                <a:cubicBezTo>
                  <a:pt x="18208" y="20430"/>
                  <a:pt x="18165" y="20447"/>
                  <a:pt x="18131" y="20480"/>
                </a:cubicBezTo>
                <a:cubicBezTo>
                  <a:pt x="18065" y="20545"/>
                  <a:pt x="18065" y="20652"/>
                  <a:pt x="18131" y="20717"/>
                </a:cubicBezTo>
                <a:cubicBezTo>
                  <a:pt x="18198" y="20783"/>
                  <a:pt x="18305" y="20783"/>
                  <a:pt x="18371" y="20717"/>
                </a:cubicBezTo>
                <a:cubicBezTo>
                  <a:pt x="18438" y="20652"/>
                  <a:pt x="18438" y="20545"/>
                  <a:pt x="18371" y="20480"/>
                </a:cubicBezTo>
                <a:cubicBezTo>
                  <a:pt x="18338" y="20447"/>
                  <a:pt x="18295" y="20430"/>
                  <a:pt x="18252" y="20430"/>
                </a:cubicBezTo>
                <a:close/>
                <a:moveTo>
                  <a:pt x="19037" y="20430"/>
                </a:moveTo>
                <a:cubicBezTo>
                  <a:pt x="18994" y="20430"/>
                  <a:pt x="18951" y="20447"/>
                  <a:pt x="18918" y="20480"/>
                </a:cubicBezTo>
                <a:cubicBezTo>
                  <a:pt x="18851" y="20545"/>
                  <a:pt x="18851" y="20652"/>
                  <a:pt x="18918" y="20717"/>
                </a:cubicBezTo>
                <a:cubicBezTo>
                  <a:pt x="18984" y="20783"/>
                  <a:pt x="19091" y="20783"/>
                  <a:pt x="19158" y="20717"/>
                </a:cubicBezTo>
                <a:cubicBezTo>
                  <a:pt x="19224" y="20652"/>
                  <a:pt x="19224" y="20545"/>
                  <a:pt x="19158" y="20480"/>
                </a:cubicBezTo>
                <a:cubicBezTo>
                  <a:pt x="19125" y="20447"/>
                  <a:pt x="19081" y="20430"/>
                  <a:pt x="19037" y="20430"/>
                </a:cubicBezTo>
                <a:close/>
                <a:moveTo>
                  <a:pt x="19824" y="20430"/>
                </a:moveTo>
                <a:cubicBezTo>
                  <a:pt x="19780" y="20430"/>
                  <a:pt x="19736" y="20447"/>
                  <a:pt x="19703" y="20480"/>
                </a:cubicBezTo>
                <a:cubicBezTo>
                  <a:pt x="19637" y="20545"/>
                  <a:pt x="19637" y="20652"/>
                  <a:pt x="19703" y="20717"/>
                </a:cubicBezTo>
                <a:cubicBezTo>
                  <a:pt x="19770" y="20783"/>
                  <a:pt x="19878" y="20783"/>
                  <a:pt x="19944" y="20717"/>
                </a:cubicBezTo>
                <a:cubicBezTo>
                  <a:pt x="20010" y="20652"/>
                  <a:pt x="20010" y="20545"/>
                  <a:pt x="19944" y="20480"/>
                </a:cubicBezTo>
                <a:cubicBezTo>
                  <a:pt x="19911" y="20447"/>
                  <a:pt x="19867" y="20430"/>
                  <a:pt x="19824" y="20430"/>
                </a:cubicBezTo>
                <a:close/>
                <a:moveTo>
                  <a:pt x="20610" y="20430"/>
                </a:moveTo>
                <a:cubicBezTo>
                  <a:pt x="20566" y="20430"/>
                  <a:pt x="20523" y="20447"/>
                  <a:pt x="20490" y="20480"/>
                </a:cubicBezTo>
                <a:cubicBezTo>
                  <a:pt x="20423" y="20545"/>
                  <a:pt x="20423" y="20652"/>
                  <a:pt x="20490" y="20717"/>
                </a:cubicBezTo>
                <a:cubicBezTo>
                  <a:pt x="20556" y="20783"/>
                  <a:pt x="20664" y="20783"/>
                  <a:pt x="20730" y="20717"/>
                </a:cubicBezTo>
                <a:cubicBezTo>
                  <a:pt x="20797" y="20652"/>
                  <a:pt x="20797" y="20545"/>
                  <a:pt x="20730" y="20480"/>
                </a:cubicBezTo>
                <a:cubicBezTo>
                  <a:pt x="20697" y="20447"/>
                  <a:pt x="20653" y="20430"/>
                  <a:pt x="20610" y="20430"/>
                </a:cubicBezTo>
                <a:close/>
                <a:moveTo>
                  <a:pt x="21396" y="20430"/>
                </a:moveTo>
                <a:cubicBezTo>
                  <a:pt x="21353" y="20430"/>
                  <a:pt x="21309" y="20447"/>
                  <a:pt x="21276" y="20480"/>
                </a:cubicBezTo>
                <a:cubicBezTo>
                  <a:pt x="21209" y="20545"/>
                  <a:pt x="21209" y="20652"/>
                  <a:pt x="21276" y="20717"/>
                </a:cubicBezTo>
                <a:cubicBezTo>
                  <a:pt x="21342" y="20783"/>
                  <a:pt x="21450" y="20783"/>
                  <a:pt x="21517" y="20717"/>
                </a:cubicBezTo>
                <a:cubicBezTo>
                  <a:pt x="21583" y="20652"/>
                  <a:pt x="21583" y="20545"/>
                  <a:pt x="21517" y="20480"/>
                </a:cubicBezTo>
                <a:cubicBezTo>
                  <a:pt x="21483" y="20447"/>
                  <a:pt x="21440" y="20430"/>
                  <a:pt x="21396" y="20430"/>
                </a:cubicBezTo>
                <a:close/>
                <a:moveTo>
                  <a:pt x="169" y="21247"/>
                </a:moveTo>
                <a:cubicBezTo>
                  <a:pt x="126" y="21247"/>
                  <a:pt x="83" y="21264"/>
                  <a:pt x="49" y="21297"/>
                </a:cubicBezTo>
                <a:cubicBezTo>
                  <a:pt x="-17" y="21362"/>
                  <a:pt x="-17" y="21469"/>
                  <a:pt x="49" y="21534"/>
                </a:cubicBezTo>
                <a:cubicBezTo>
                  <a:pt x="116" y="21600"/>
                  <a:pt x="223" y="21600"/>
                  <a:pt x="290" y="21534"/>
                </a:cubicBezTo>
                <a:cubicBezTo>
                  <a:pt x="356" y="21469"/>
                  <a:pt x="356" y="21362"/>
                  <a:pt x="290" y="21297"/>
                </a:cubicBezTo>
                <a:cubicBezTo>
                  <a:pt x="256" y="21264"/>
                  <a:pt x="213" y="21247"/>
                  <a:pt x="169" y="21247"/>
                </a:cubicBezTo>
                <a:close/>
                <a:moveTo>
                  <a:pt x="955" y="21247"/>
                </a:moveTo>
                <a:cubicBezTo>
                  <a:pt x="912" y="21247"/>
                  <a:pt x="869" y="21264"/>
                  <a:pt x="836" y="21297"/>
                </a:cubicBezTo>
                <a:cubicBezTo>
                  <a:pt x="769" y="21362"/>
                  <a:pt x="769" y="21469"/>
                  <a:pt x="836" y="21534"/>
                </a:cubicBezTo>
                <a:cubicBezTo>
                  <a:pt x="902" y="21600"/>
                  <a:pt x="1009" y="21600"/>
                  <a:pt x="1076" y="21534"/>
                </a:cubicBezTo>
                <a:cubicBezTo>
                  <a:pt x="1142" y="21469"/>
                  <a:pt x="1142" y="21362"/>
                  <a:pt x="1076" y="21297"/>
                </a:cubicBezTo>
                <a:cubicBezTo>
                  <a:pt x="1043" y="21264"/>
                  <a:pt x="999" y="21247"/>
                  <a:pt x="955" y="21247"/>
                </a:cubicBezTo>
                <a:close/>
                <a:moveTo>
                  <a:pt x="1742" y="21247"/>
                </a:moveTo>
                <a:cubicBezTo>
                  <a:pt x="1698" y="21247"/>
                  <a:pt x="1654" y="21264"/>
                  <a:pt x="1621" y="21297"/>
                </a:cubicBezTo>
                <a:cubicBezTo>
                  <a:pt x="1555" y="21362"/>
                  <a:pt x="1555" y="21469"/>
                  <a:pt x="1621" y="21534"/>
                </a:cubicBezTo>
                <a:cubicBezTo>
                  <a:pt x="1688" y="21600"/>
                  <a:pt x="1796" y="21600"/>
                  <a:pt x="1862" y="21534"/>
                </a:cubicBezTo>
                <a:cubicBezTo>
                  <a:pt x="1928" y="21469"/>
                  <a:pt x="1928" y="21362"/>
                  <a:pt x="1862" y="21297"/>
                </a:cubicBezTo>
                <a:cubicBezTo>
                  <a:pt x="1829" y="21264"/>
                  <a:pt x="1785" y="21247"/>
                  <a:pt x="1742" y="21247"/>
                </a:cubicBezTo>
                <a:close/>
                <a:moveTo>
                  <a:pt x="2528" y="21247"/>
                </a:moveTo>
                <a:cubicBezTo>
                  <a:pt x="2484" y="21247"/>
                  <a:pt x="2441" y="21264"/>
                  <a:pt x="2408" y="21297"/>
                </a:cubicBezTo>
                <a:cubicBezTo>
                  <a:pt x="2341" y="21362"/>
                  <a:pt x="2341" y="21469"/>
                  <a:pt x="2408" y="21534"/>
                </a:cubicBezTo>
                <a:cubicBezTo>
                  <a:pt x="2474" y="21600"/>
                  <a:pt x="2582" y="21600"/>
                  <a:pt x="2648" y="21534"/>
                </a:cubicBezTo>
                <a:cubicBezTo>
                  <a:pt x="2715" y="21469"/>
                  <a:pt x="2715" y="21362"/>
                  <a:pt x="2648" y="21297"/>
                </a:cubicBezTo>
                <a:cubicBezTo>
                  <a:pt x="2615" y="21264"/>
                  <a:pt x="2571" y="21247"/>
                  <a:pt x="2528" y="21247"/>
                </a:cubicBezTo>
                <a:close/>
                <a:moveTo>
                  <a:pt x="3314" y="21247"/>
                </a:moveTo>
                <a:cubicBezTo>
                  <a:pt x="3271" y="21247"/>
                  <a:pt x="3227" y="21264"/>
                  <a:pt x="3194" y="21297"/>
                </a:cubicBezTo>
                <a:cubicBezTo>
                  <a:pt x="3127" y="21362"/>
                  <a:pt x="3127" y="21469"/>
                  <a:pt x="3194" y="21534"/>
                </a:cubicBezTo>
                <a:cubicBezTo>
                  <a:pt x="3260" y="21600"/>
                  <a:pt x="3368" y="21600"/>
                  <a:pt x="3434" y="21534"/>
                </a:cubicBezTo>
                <a:cubicBezTo>
                  <a:pt x="3500" y="21469"/>
                  <a:pt x="3500" y="21362"/>
                  <a:pt x="3434" y="21297"/>
                </a:cubicBezTo>
                <a:cubicBezTo>
                  <a:pt x="3401" y="21264"/>
                  <a:pt x="3358" y="21247"/>
                  <a:pt x="3314" y="21247"/>
                </a:cubicBezTo>
                <a:close/>
                <a:moveTo>
                  <a:pt x="4101" y="21247"/>
                </a:moveTo>
                <a:cubicBezTo>
                  <a:pt x="4057" y="21247"/>
                  <a:pt x="4013" y="21264"/>
                  <a:pt x="3980" y="21297"/>
                </a:cubicBezTo>
                <a:cubicBezTo>
                  <a:pt x="3914" y="21362"/>
                  <a:pt x="3914" y="21469"/>
                  <a:pt x="3980" y="21534"/>
                </a:cubicBezTo>
                <a:cubicBezTo>
                  <a:pt x="4047" y="21600"/>
                  <a:pt x="4154" y="21600"/>
                  <a:pt x="4220" y="21534"/>
                </a:cubicBezTo>
                <a:cubicBezTo>
                  <a:pt x="4287" y="21469"/>
                  <a:pt x="4287" y="21362"/>
                  <a:pt x="4220" y="21297"/>
                </a:cubicBezTo>
                <a:cubicBezTo>
                  <a:pt x="4187" y="21264"/>
                  <a:pt x="4144" y="21247"/>
                  <a:pt x="4101" y="21247"/>
                </a:cubicBezTo>
                <a:close/>
                <a:moveTo>
                  <a:pt x="4886" y="21247"/>
                </a:moveTo>
                <a:cubicBezTo>
                  <a:pt x="4843" y="21247"/>
                  <a:pt x="4800" y="21264"/>
                  <a:pt x="4766" y="21297"/>
                </a:cubicBezTo>
                <a:cubicBezTo>
                  <a:pt x="4700" y="21362"/>
                  <a:pt x="4700" y="21469"/>
                  <a:pt x="4766" y="21534"/>
                </a:cubicBezTo>
                <a:cubicBezTo>
                  <a:pt x="4833" y="21600"/>
                  <a:pt x="4940" y="21600"/>
                  <a:pt x="5007" y="21534"/>
                </a:cubicBezTo>
                <a:cubicBezTo>
                  <a:pt x="5073" y="21469"/>
                  <a:pt x="5073" y="21362"/>
                  <a:pt x="5007" y="21297"/>
                </a:cubicBezTo>
                <a:cubicBezTo>
                  <a:pt x="4973" y="21264"/>
                  <a:pt x="4930" y="21247"/>
                  <a:pt x="4886" y="21247"/>
                </a:cubicBezTo>
                <a:close/>
                <a:moveTo>
                  <a:pt x="5672" y="21247"/>
                </a:moveTo>
                <a:cubicBezTo>
                  <a:pt x="5629" y="21247"/>
                  <a:pt x="5586" y="21264"/>
                  <a:pt x="5553" y="21297"/>
                </a:cubicBezTo>
                <a:cubicBezTo>
                  <a:pt x="5486" y="21362"/>
                  <a:pt x="5486" y="21469"/>
                  <a:pt x="5553" y="21534"/>
                </a:cubicBezTo>
                <a:cubicBezTo>
                  <a:pt x="5619" y="21600"/>
                  <a:pt x="5726" y="21600"/>
                  <a:pt x="5793" y="21534"/>
                </a:cubicBezTo>
                <a:cubicBezTo>
                  <a:pt x="5859" y="21469"/>
                  <a:pt x="5859" y="21362"/>
                  <a:pt x="5793" y="21297"/>
                </a:cubicBezTo>
                <a:cubicBezTo>
                  <a:pt x="5760" y="21264"/>
                  <a:pt x="5716" y="21247"/>
                  <a:pt x="5672" y="21247"/>
                </a:cubicBezTo>
                <a:close/>
                <a:moveTo>
                  <a:pt x="6459" y="21247"/>
                </a:moveTo>
                <a:cubicBezTo>
                  <a:pt x="6415" y="21247"/>
                  <a:pt x="6372" y="21264"/>
                  <a:pt x="6338" y="21297"/>
                </a:cubicBezTo>
                <a:cubicBezTo>
                  <a:pt x="6272" y="21362"/>
                  <a:pt x="6272" y="21469"/>
                  <a:pt x="6338" y="21534"/>
                </a:cubicBezTo>
                <a:cubicBezTo>
                  <a:pt x="6405" y="21600"/>
                  <a:pt x="6513" y="21600"/>
                  <a:pt x="6579" y="21534"/>
                </a:cubicBezTo>
                <a:cubicBezTo>
                  <a:pt x="6646" y="21469"/>
                  <a:pt x="6646" y="21362"/>
                  <a:pt x="6579" y="21297"/>
                </a:cubicBezTo>
                <a:cubicBezTo>
                  <a:pt x="6546" y="21264"/>
                  <a:pt x="6502" y="21247"/>
                  <a:pt x="6459" y="21247"/>
                </a:cubicBezTo>
                <a:close/>
                <a:moveTo>
                  <a:pt x="7245" y="21247"/>
                </a:moveTo>
                <a:cubicBezTo>
                  <a:pt x="7202" y="21247"/>
                  <a:pt x="7158" y="21264"/>
                  <a:pt x="7125" y="21297"/>
                </a:cubicBezTo>
                <a:cubicBezTo>
                  <a:pt x="7058" y="21362"/>
                  <a:pt x="7058" y="21469"/>
                  <a:pt x="7125" y="21534"/>
                </a:cubicBezTo>
                <a:cubicBezTo>
                  <a:pt x="7191" y="21600"/>
                  <a:pt x="7299" y="21600"/>
                  <a:pt x="7365" y="21534"/>
                </a:cubicBezTo>
                <a:cubicBezTo>
                  <a:pt x="7432" y="21469"/>
                  <a:pt x="7432" y="21362"/>
                  <a:pt x="7365" y="21297"/>
                </a:cubicBezTo>
                <a:cubicBezTo>
                  <a:pt x="7332" y="21264"/>
                  <a:pt x="7289" y="21247"/>
                  <a:pt x="7245" y="21247"/>
                </a:cubicBezTo>
                <a:close/>
                <a:moveTo>
                  <a:pt x="8031" y="21247"/>
                </a:moveTo>
                <a:cubicBezTo>
                  <a:pt x="7988" y="21247"/>
                  <a:pt x="7944" y="21264"/>
                  <a:pt x="7911" y="21297"/>
                </a:cubicBezTo>
                <a:cubicBezTo>
                  <a:pt x="7845" y="21362"/>
                  <a:pt x="7845" y="21469"/>
                  <a:pt x="7911" y="21534"/>
                </a:cubicBezTo>
                <a:cubicBezTo>
                  <a:pt x="7977" y="21600"/>
                  <a:pt x="8085" y="21600"/>
                  <a:pt x="8151" y="21534"/>
                </a:cubicBezTo>
                <a:cubicBezTo>
                  <a:pt x="8217" y="21469"/>
                  <a:pt x="8217" y="21362"/>
                  <a:pt x="8151" y="21297"/>
                </a:cubicBezTo>
                <a:cubicBezTo>
                  <a:pt x="8118" y="21264"/>
                  <a:pt x="8075" y="21247"/>
                  <a:pt x="8031" y="21247"/>
                </a:cubicBezTo>
                <a:close/>
                <a:moveTo>
                  <a:pt x="8818" y="21247"/>
                </a:moveTo>
                <a:cubicBezTo>
                  <a:pt x="8774" y="21247"/>
                  <a:pt x="8730" y="21264"/>
                  <a:pt x="8697" y="21297"/>
                </a:cubicBezTo>
                <a:cubicBezTo>
                  <a:pt x="8631" y="21362"/>
                  <a:pt x="8631" y="21469"/>
                  <a:pt x="8697" y="21534"/>
                </a:cubicBezTo>
                <a:cubicBezTo>
                  <a:pt x="8764" y="21600"/>
                  <a:pt x="8871" y="21600"/>
                  <a:pt x="8937" y="21534"/>
                </a:cubicBezTo>
                <a:cubicBezTo>
                  <a:pt x="9004" y="21469"/>
                  <a:pt x="9004" y="21362"/>
                  <a:pt x="8937" y="21297"/>
                </a:cubicBezTo>
                <a:cubicBezTo>
                  <a:pt x="8904" y="21264"/>
                  <a:pt x="8861" y="21247"/>
                  <a:pt x="8818" y="21247"/>
                </a:cubicBezTo>
                <a:close/>
                <a:moveTo>
                  <a:pt x="9603" y="21247"/>
                </a:moveTo>
                <a:cubicBezTo>
                  <a:pt x="9560" y="21247"/>
                  <a:pt x="9517" y="21264"/>
                  <a:pt x="9483" y="21297"/>
                </a:cubicBezTo>
                <a:cubicBezTo>
                  <a:pt x="9417" y="21362"/>
                  <a:pt x="9417" y="21469"/>
                  <a:pt x="9483" y="21534"/>
                </a:cubicBezTo>
                <a:cubicBezTo>
                  <a:pt x="9550" y="21600"/>
                  <a:pt x="9657" y="21600"/>
                  <a:pt x="9724" y="21534"/>
                </a:cubicBezTo>
                <a:cubicBezTo>
                  <a:pt x="9790" y="21469"/>
                  <a:pt x="9790" y="21362"/>
                  <a:pt x="9724" y="21297"/>
                </a:cubicBezTo>
                <a:cubicBezTo>
                  <a:pt x="9690" y="21264"/>
                  <a:pt x="9647" y="21247"/>
                  <a:pt x="9603" y="21247"/>
                </a:cubicBezTo>
                <a:close/>
                <a:moveTo>
                  <a:pt x="10390" y="21247"/>
                </a:moveTo>
                <a:cubicBezTo>
                  <a:pt x="10346" y="21247"/>
                  <a:pt x="10303" y="21264"/>
                  <a:pt x="10270" y="21297"/>
                </a:cubicBezTo>
                <a:cubicBezTo>
                  <a:pt x="10203" y="21362"/>
                  <a:pt x="10203" y="21469"/>
                  <a:pt x="10270" y="21534"/>
                </a:cubicBezTo>
                <a:cubicBezTo>
                  <a:pt x="10336" y="21600"/>
                  <a:pt x="10444" y="21600"/>
                  <a:pt x="10510" y="21534"/>
                </a:cubicBezTo>
                <a:cubicBezTo>
                  <a:pt x="10576" y="21469"/>
                  <a:pt x="10576" y="21362"/>
                  <a:pt x="10510" y="21297"/>
                </a:cubicBezTo>
                <a:cubicBezTo>
                  <a:pt x="10477" y="21264"/>
                  <a:pt x="10433" y="21247"/>
                  <a:pt x="10390" y="21247"/>
                </a:cubicBezTo>
                <a:close/>
                <a:moveTo>
                  <a:pt x="11176" y="21247"/>
                </a:moveTo>
                <a:cubicBezTo>
                  <a:pt x="11132" y="21247"/>
                  <a:pt x="11089" y="21264"/>
                  <a:pt x="11055" y="21297"/>
                </a:cubicBezTo>
                <a:cubicBezTo>
                  <a:pt x="10989" y="21362"/>
                  <a:pt x="10989" y="21469"/>
                  <a:pt x="11055" y="21534"/>
                </a:cubicBezTo>
                <a:cubicBezTo>
                  <a:pt x="11122" y="21600"/>
                  <a:pt x="11230" y="21600"/>
                  <a:pt x="11296" y="21534"/>
                </a:cubicBezTo>
                <a:cubicBezTo>
                  <a:pt x="11363" y="21469"/>
                  <a:pt x="11363" y="21362"/>
                  <a:pt x="11296" y="21297"/>
                </a:cubicBezTo>
                <a:cubicBezTo>
                  <a:pt x="11263" y="21264"/>
                  <a:pt x="11219" y="21247"/>
                  <a:pt x="11176" y="21247"/>
                </a:cubicBezTo>
                <a:close/>
                <a:moveTo>
                  <a:pt x="11962" y="21247"/>
                </a:moveTo>
                <a:cubicBezTo>
                  <a:pt x="11919" y="21247"/>
                  <a:pt x="11875" y="21264"/>
                  <a:pt x="11842" y="21297"/>
                </a:cubicBezTo>
                <a:cubicBezTo>
                  <a:pt x="11775" y="21362"/>
                  <a:pt x="11775" y="21469"/>
                  <a:pt x="11842" y="21534"/>
                </a:cubicBezTo>
                <a:cubicBezTo>
                  <a:pt x="11908" y="21600"/>
                  <a:pt x="12016" y="21600"/>
                  <a:pt x="12083" y="21534"/>
                </a:cubicBezTo>
                <a:cubicBezTo>
                  <a:pt x="12149" y="21469"/>
                  <a:pt x="12149" y="21362"/>
                  <a:pt x="12083" y="21297"/>
                </a:cubicBezTo>
                <a:cubicBezTo>
                  <a:pt x="12049" y="21264"/>
                  <a:pt x="12006" y="21247"/>
                  <a:pt x="11962" y="21247"/>
                </a:cubicBezTo>
                <a:close/>
                <a:moveTo>
                  <a:pt x="12748" y="21247"/>
                </a:moveTo>
                <a:cubicBezTo>
                  <a:pt x="12705" y="21247"/>
                  <a:pt x="12661" y="21264"/>
                  <a:pt x="12628" y="21297"/>
                </a:cubicBezTo>
                <a:cubicBezTo>
                  <a:pt x="12562" y="21362"/>
                  <a:pt x="12562" y="21469"/>
                  <a:pt x="12628" y="21534"/>
                </a:cubicBezTo>
                <a:cubicBezTo>
                  <a:pt x="12694" y="21600"/>
                  <a:pt x="12802" y="21600"/>
                  <a:pt x="12868" y="21534"/>
                </a:cubicBezTo>
                <a:cubicBezTo>
                  <a:pt x="12935" y="21469"/>
                  <a:pt x="12935" y="21362"/>
                  <a:pt x="12868" y="21297"/>
                </a:cubicBezTo>
                <a:cubicBezTo>
                  <a:pt x="12835" y="21264"/>
                  <a:pt x="12792" y="21247"/>
                  <a:pt x="12748" y="21247"/>
                </a:cubicBezTo>
                <a:close/>
                <a:moveTo>
                  <a:pt x="13535" y="21247"/>
                </a:moveTo>
                <a:cubicBezTo>
                  <a:pt x="13491" y="21247"/>
                  <a:pt x="13447" y="21264"/>
                  <a:pt x="13414" y="21297"/>
                </a:cubicBezTo>
                <a:cubicBezTo>
                  <a:pt x="13348" y="21362"/>
                  <a:pt x="13348" y="21469"/>
                  <a:pt x="13414" y="21534"/>
                </a:cubicBezTo>
                <a:cubicBezTo>
                  <a:pt x="13481" y="21600"/>
                  <a:pt x="13588" y="21600"/>
                  <a:pt x="13654" y="21534"/>
                </a:cubicBezTo>
                <a:cubicBezTo>
                  <a:pt x="13721" y="21469"/>
                  <a:pt x="13721" y="21362"/>
                  <a:pt x="13654" y="21297"/>
                </a:cubicBezTo>
                <a:cubicBezTo>
                  <a:pt x="13621" y="21264"/>
                  <a:pt x="13578" y="21247"/>
                  <a:pt x="13535" y="21247"/>
                </a:cubicBezTo>
                <a:close/>
                <a:moveTo>
                  <a:pt x="14320" y="21247"/>
                </a:moveTo>
                <a:cubicBezTo>
                  <a:pt x="14277" y="21247"/>
                  <a:pt x="14234" y="21264"/>
                  <a:pt x="14201" y="21297"/>
                </a:cubicBezTo>
                <a:cubicBezTo>
                  <a:pt x="14134" y="21362"/>
                  <a:pt x="14134" y="21469"/>
                  <a:pt x="14201" y="21534"/>
                </a:cubicBezTo>
                <a:cubicBezTo>
                  <a:pt x="14267" y="21600"/>
                  <a:pt x="14374" y="21600"/>
                  <a:pt x="14441" y="21534"/>
                </a:cubicBezTo>
                <a:cubicBezTo>
                  <a:pt x="14507" y="21469"/>
                  <a:pt x="14507" y="21362"/>
                  <a:pt x="14441" y="21297"/>
                </a:cubicBezTo>
                <a:cubicBezTo>
                  <a:pt x="14408" y="21264"/>
                  <a:pt x="14364" y="21247"/>
                  <a:pt x="14320" y="21247"/>
                </a:cubicBezTo>
                <a:close/>
                <a:moveTo>
                  <a:pt x="15107" y="21247"/>
                </a:moveTo>
                <a:cubicBezTo>
                  <a:pt x="15063" y="21247"/>
                  <a:pt x="15019" y="21264"/>
                  <a:pt x="14986" y="21297"/>
                </a:cubicBezTo>
                <a:cubicBezTo>
                  <a:pt x="14920" y="21362"/>
                  <a:pt x="14920" y="21469"/>
                  <a:pt x="14986" y="21534"/>
                </a:cubicBezTo>
                <a:cubicBezTo>
                  <a:pt x="15053" y="21600"/>
                  <a:pt x="15161" y="21600"/>
                  <a:pt x="15227" y="21534"/>
                </a:cubicBezTo>
                <a:cubicBezTo>
                  <a:pt x="15293" y="21469"/>
                  <a:pt x="15293" y="21362"/>
                  <a:pt x="15227" y="21297"/>
                </a:cubicBezTo>
                <a:cubicBezTo>
                  <a:pt x="15194" y="21264"/>
                  <a:pt x="15150" y="21247"/>
                  <a:pt x="15107" y="21247"/>
                </a:cubicBezTo>
                <a:close/>
                <a:moveTo>
                  <a:pt x="15893" y="21247"/>
                </a:moveTo>
                <a:cubicBezTo>
                  <a:pt x="15849" y="21247"/>
                  <a:pt x="15806" y="21264"/>
                  <a:pt x="15772" y="21297"/>
                </a:cubicBezTo>
                <a:cubicBezTo>
                  <a:pt x="15706" y="21362"/>
                  <a:pt x="15706" y="21469"/>
                  <a:pt x="15772" y="21534"/>
                </a:cubicBezTo>
                <a:cubicBezTo>
                  <a:pt x="15839" y="21600"/>
                  <a:pt x="15947" y="21600"/>
                  <a:pt x="16013" y="21534"/>
                </a:cubicBezTo>
                <a:cubicBezTo>
                  <a:pt x="16080" y="21469"/>
                  <a:pt x="16080" y="21362"/>
                  <a:pt x="16013" y="21297"/>
                </a:cubicBezTo>
                <a:cubicBezTo>
                  <a:pt x="15980" y="21264"/>
                  <a:pt x="15936" y="21247"/>
                  <a:pt x="15893" y="21247"/>
                </a:cubicBezTo>
                <a:close/>
                <a:moveTo>
                  <a:pt x="16679" y="21247"/>
                </a:moveTo>
                <a:cubicBezTo>
                  <a:pt x="16636" y="21247"/>
                  <a:pt x="16592" y="21264"/>
                  <a:pt x="16559" y="21297"/>
                </a:cubicBezTo>
                <a:cubicBezTo>
                  <a:pt x="16492" y="21362"/>
                  <a:pt x="16492" y="21469"/>
                  <a:pt x="16559" y="21534"/>
                </a:cubicBezTo>
                <a:cubicBezTo>
                  <a:pt x="16625" y="21600"/>
                  <a:pt x="16733" y="21600"/>
                  <a:pt x="16800" y="21534"/>
                </a:cubicBezTo>
                <a:cubicBezTo>
                  <a:pt x="16866" y="21469"/>
                  <a:pt x="16866" y="21362"/>
                  <a:pt x="16800" y="21297"/>
                </a:cubicBezTo>
                <a:cubicBezTo>
                  <a:pt x="16766" y="21264"/>
                  <a:pt x="16723" y="21247"/>
                  <a:pt x="16679" y="21247"/>
                </a:cubicBezTo>
                <a:close/>
                <a:moveTo>
                  <a:pt x="17465" y="21247"/>
                </a:moveTo>
                <a:cubicBezTo>
                  <a:pt x="17422" y="21247"/>
                  <a:pt x="17378" y="21264"/>
                  <a:pt x="17345" y="21297"/>
                </a:cubicBezTo>
                <a:cubicBezTo>
                  <a:pt x="17279" y="21362"/>
                  <a:pt x="17279" y="21469"/>
                  <a:pt x="17345" y="21534"/>
                </a:cubicBezTo>
                <a:cubicBezTo>
                  <a:pt x="17411" y="21600"/>
                  <a:pt x="17519" y="21600"/>
                  <a:pt x="17585" y="21534"/>
                </a:cubicBezTo>
                <a:cubicBezTo>
                  <a:pt x="17652" y="21469"/>
                  <a:pt x="17652" y="21362"/>
                  <a:pt x="17585" y="21297"/>
                </a:cubicBezTo>
                <a:cubicBezTo>
                  <a:pt x="17552" y="21264"/>
                  <a:pt x="17509" y="21247"/>
                  <a:pt x="17465" y="21247"/>
                </a:cubicBezTo>
                <a:close/>
                <a:moveTo>
                  <a:pt x="18252" y="21247"/>
                </a:moveTo>
                <a:cubicBezTo>
                  <a:pt x="18208" y="21247"/>
                  <a:pt x="18165" y="21264"/>
                  <a:pt x="18131" y="21297"/>
                </a:cubicBezTo>
                <a:cubicBezTo>
                  <a:pt x="18065" y="21362"/>
                  <a:pt x="18065" y="21469"/>
                  <a:pt x="18131" y="21534"/>
                </a:cubicBezTo>
                <a:cubicBezTo>
                  <a:pt x="18198" y="21600"/>
                  <a:pt x="18305" y="21600"/>
                  <a:pt x="18371" y="21534"/>
                </a:cubicBezTo>
                <a:cubicBezTo>
                  <a:pt x="18438" y="21469"/>
                  <a:pt x="18438" y="21362"/>
                  <a:pt x="18371" y="21297"/>
                </a:cubicBezTo>
                <a:cubicBezTo>
                  <a:pt x="18338" y="21264"/>
                  <a:pt x="18295" y="21247"/>
                  <a:pt x="18252" y="21247"/>
                </a:cubicBezTo>
                <a:close/>
                <a:moveTo>
                  <a:pt x="19037" y="21247"/>
                </a:moveTo>
                <a:cubicBezTo>
                  <a:pt x="18994" y="21247"/>
                  <a:pt x="18951" y="21264"/>
                  <a:pt x="18918" y="21297"/>
                </a:cubicBezTo>
                <a:cubicBezTo>
                  <a:pt x="18851" y="21362"/>
                  <a:pt x="18851" y="21469"/>
                  <a:pt x="18918" y="21534"/>
                </a:cubicBezTo>
                <a:cubicBezTo>
                  <a:pt x="18984" y="21600"/>
                  <a:pt x="19091" y="21600"/>
                  <a:pt x="19158" y="21534"/>
                </a:cubicBezTo>
                <a:cubicBezTo>
                  <a:pt x="19224" y="21469"/>
                  <a:pt x="19224" y="21362"/>
                  <a:pt x="19158" y="21297"/>
                </a:cubicBezTo>
                <a:cubicBezTo>
                  <a:pt x="19125" y="21264"/>
                  <a:pt x="19081" y="21247"/>
                  <a:pt x="19037" y="21247"/>
                </a:cubicBezTo>
                <a:close/>
                <a:moveTo>
                  <a:pt x="19824" y="21247"/>
                </a:moveTo>
                <a:cubicBezTo>
                  <a:pt x="19780" y="21247"/>
                  <a:pt x="19736" y="21264"/>
                  <a:pt x="19703" y="21297"/>
                </a:cubicBezTo>
                <a:cubicBezTo>
                  <a:pt x="19637" y="21362"/>
                  <a:pt x="19637" y="21469"/>
                  <a:pt x="19703" y="21534"/>
                </a:cubicBezTo>
                <a:cubicBezTo>
                  <a:pt x="19770" y="21600"/>
                  <a:pt x="19878" y="21600"/>
                  <a:pt x="19944" y="21534"/>
                </a:cubicBezTo>
                <a:cubicBezTo>
                  <a:pt x="20010" y="21469"/>
                  <a:pt x="20010" y="21362"/>
                  <a:pt x="19944" y="21297"/>
                </a:cubicBezTo>
                <a:cubicBezTo>
                  <a:pt x="19911" y="21264"/>
                  <a:pt x="19867" y="21247"/>
                  <a:pt x="19824" y="21247"/>
                </a:cubicBezTo>
                <a:close/>
                <a:moveTo>
                  <a:pt x="20610" y="21247"/>
                </a:moveTo>
                <a:cubicBezTo>
                  <a:pt x="20566" y="21247"/>
                  <a:pt x="20523" y="21264"/>
                  <a:pt x="20490" y="21297"/>
                </a:cubicBezTo>
                <a:cubicBezTo>
                  <a:pt x="20423" y="21362"/>
                  <a:pt x="20423" y="21469"/>
                  <a:pt x="20490" y="21534"/>
                </a:cubicBezTo>
                <a:cubicBezTo>
                  <a:pt x="20556" y="21600"/>
                  <a:pt x="20664" y="21600"/>
                  <a:pt x="20730" y="21534"/>
                </a:cubicBezTo>
                <a:cubicBezTo>
                  <a:pt x="20797" y="21469"/>
                  <a:pt x="20797" y="21362"/>
                  <a:pt x="20730" y="21297"/>
                </a:cubicBezTo>
                <a:cubicBezTo>
                  <a:pt x="20697" y="21264"/>
                  <a:pt x="20653" y="21247"/>
                  <a:pt x="20610" y="21247"/>
                </a:cubicBezTo>
                <a:close/>
                <a:moveTo>
                  <a:pt x="21396" y="21247"/>
                </a:moveTo>
                <a:cubicBezTo>
                  <a:pt x="21353" y="21247"/>
                  <a:pt x="21309" y="21264"/>
                  <a:pt x="21276" y="21297"/>
                </a:cubicBezTo>
                <a:cubicBezTo>
                  <a:pt x="21209" y="21362"/>
                  <a:pt x="21209" y="21469"/>
                  <a:pt x="21276" y="21534"/>
                </a:cubicBezTo>
                <a:cubicBezTo>
                  <a:pt x="21342" y="21600"/>
                  <a:pt x="21450" y="21600"/>
                  <a:pt x="21517" y="21534"/>
                </a:cubicBezTo>
                <a:cubicBezTo>
                  <a:pt x="21583" y="21469"/>
                  <a:pt x="21583" y="21362"/>
                  <a:pt x="21517" y="21297"/>
                </a:cubicBezTo>
                <a:cubicBezTo>
                  <a:pt x="21483" y="21264"/>
                  <a:pt x="21440" y="21247"/>
                  <a:pt x="21396" y="21247"/>
                </a:cubicBezTo>
                <a:close/>
              </a:path>
            </a:pathLst>
          </a:custGeom>
          <a:solidFill>
            <a:schemeClr val="bg1">
              <a:lumMod val="95000"/>
              <a:alpha val="3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endParaRPr sz="3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28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computer sitting on top of a table&#10;&#10;Description automatically generated">
            <a:extLst>
              <a:ext uri="{FF2B5EF4-FFF2-40B4-BE49-F238E27FC236}">
                <a16:creationId xmlns:a16="http://schemas.microsoft.com/office/drawing/2014/main" id="{98481C1A-D9E4-4825-9AA9-5992B8EA23F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25" b="7825"/>
          <a:stretch>
            <a:fillRect/>
          </a:stretch>
        </p:blipFill>
        <p:spPr>
          <a:solidFill>
            <a:schemeClr val="bg1"/>
          </a:solidFill>
        </p:spPr>
      </p:pic>
      <p:sp>
        <p:nvSpPr>
          <p:cNvPr id="20" name="Oval 3">
            <a:extLst>
              <a:ext uri="{FF2B5EF4-FFF2-40B4-BE49-F238E27FC236}">
                <a16:creationId xmlns:a16="http://schemas.microsoft.com/office/drawing/2014/main" id="{44B12CFA-8D85-4679-8AA5-14DC503E3366}"/>
              </a:ext>
            </a:extLst>
          </p:cNvPr>
          <p:cNvSpPr>
            <a:spLocks/>
          </p:cNvSpPr>
          <p:nvPr/>
        </p:nvSpPr>
        <p:spPr bwMode="auto">
          <a:xfrm>
            <a:off x="555244" y="-1938020"/>
            <a:ext cx="10914380" cy="10914380"/>
          </a:xfrm>
          <a:prstGeom prst="ellipse">
            <a:avLst/>
          </a:prstGeom>
          <a:solidFill>
            <a:schemeClr val="accent2">
              <a:lumMod val="60000"/>
              <a:lumOff val="40000"/>
              <a:alpha val="50195"/>
            </a:schemeClr>
          </a:solidFill>
          <a:ln w="25400">
            <a:solidFill>
              <a:schemeClr val="tx1">
                <a:alpha val="0"/>
              </a:schemeClr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" name="Oval 4">
            <a:extLst>
              <a:ext uri="{FF2B5EF4-FFF2-40B4-BE49-F238E27FC236}">
                <a16:creationId xmlns:a16="http://schemas.microsoft.com/office/drawing/2014/main" id="{9BC8D2A0-78CC-4FBC-B8B4-AB9566B3CBCC}"/>
              </a:ext>
            </a:extLst>
          </p:cNvPr>
          <p:cNvSpPr>
            <a:spLocks/>
          </p:cNvSpPr>
          <p:nvPr/>
        </p:nvSpPr>
        <p:spPr bwMode="auto">
          <a:xfrm>
            <a:off x="2033034" y="-460230"/>
            <a:ext cx="7957606" cy="7957606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>
                  <a:lumMod val="75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53671" y="2953000"/>
            <a:ext cx="9484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+mj-lt"/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3621111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>
            <a:cxnSpLocks/>
          </p:cNvCxnSpPr>
          <p:nvPr/>
        </p:nvCxnSpPr>
        <p:spPr>
          <a:xfrm flipV="1">
            <a:off x="5312198" y="899974"/>
            <a:ext cx="783801" cy="1"/>
          </a:xfrm>
          <a:prstGeom prst="line">
            <a:avLst/>
          </a:prstGeom>
          <a:ln w="635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Placeholder 20" descr="A person and text&#10;&#10;Description automatically generated">
            <a:extLst>
              <a:ext uri="{FF2B5EF4-FFF2-40B4-BE49-F238E27FC236}">
                <a16:creationId xmlns:a16="http://schemas.microsoft.com/office/drawing/2014/main" id="{5EC965B6-F2C3-48B1-B429-BA5EC52DDA4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74" r="26774"/>
          <a:stretch>
            <a:fillRect/>
          </a:stretch>
        </p:blipFill>
        <p:spPr/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0275C7-E40B-981A-FDBE-A4ADA20CC789}"/>
              </a:ext>
            </a:extLst>
          </p:cNvPr>
          <p:cNvSpPr txBox="1"/>
          <p:nvPr/>
        </p:nvSpPr>
        <p:spPr>
          <a:xfrm>
            <a:off x="4952326" y="372234"/>
            <a:ext cx="445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Slide Contents</a:t>
            </a:r>
          </a:p>
        </p:txBody>
      </p:sp>
    </p:spTree>
    <p:extLst>
      <p:ext uri="{BB962C8B-B14F-4D97-AF65-F5344CB8AC3E}">
        <p14:creationId xmlns:p14="http://schemas.microsoft.com/office/powerpoint/2010/main" val="101849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Placeholder 26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2DEEB41A-0C6E-46A5-80C6-98E83B83345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" b="6749"/>
          <a:stretch>
            <a:fillRect/>
          </a:stretch>
        </p:blipFill>
        <p:spPr>
          <a:xfrm>
            <a:off x="0" y="0"/>
            <a:ext cx="3348037" cy="1846263"/>
          </a:xfrm>
        </p:spPr>
      </p:pic>
      <p:sp>
        <p:nvSpPr>
          <p:cNvPr id="21" name="Text Placeholder 8"/>
          <p:cNvSpPr txBox="1">
            <a:spLocks/>
          </p:cNvSpPr>
          <p:nvPr/>
        </p:nvSpPr>
        <p:spPr>
          <a:xfrm>
            <a:off x="5141617" y="1693743"/>
            <a:ext cx="6580120" cy="95902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id-ID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70BC57-0F69-41D7-7C5C-B04A9E8EF8EC}"/>
              </a:ext>
            </a:extLst>
          </p:cNvPr>
          <p:cNvSpPr txBox="1"/>
          <p:nvPr/>
        </p:nvSpPr>
        <p:spPr>
          <a:xfrm>
            <a:off x="0" y="1983921"/>
            <a:ext cx="3348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Your text here.</a:t>
            </a:r>
          </a:p>
        </p:txBody>
      </p:sp>
    </p:spTree>
    <p:extLst>
      <p:ext uri="{BB962C8B-B14F-4D97-AF65-F5344CB8AC3E}">
        <p14:creationId xmlns:p14="http://schemas.microsoft.com/office/powerpoint/2010/main" val="3051338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Placeholder 26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2DEEB41A-0C6E-46A5-80C6-98E83B83345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49" b="6749"/>
          <a:stretch>
            <a:fillRect/>
          </a:stretch>
        </p:blipFill>
        <p:spPr>
          <a:xfrm>
            <a:off x="0" y="0"/>
            <a:ext cx="3348037" cy="1846263"/>
          </a:xfrm>
        </p:spPr>
      </p:pic>
      <p:sp>
        <p:nvSpPr>
          <p:cNvPr id="21" name="Text Placeholder 8"/>
          <p:cNvSpPr txBox="1">
            <a:spLocks/>
          </p:cNvSpPr>
          <p:nvPr/>
        </p:nvSpPr>
        <p:spPr>
          <a:xfrm>
            <a:off x="5141617" y="1693743"/>
            <a:ext cx="6580120" cy="95902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id-ID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70BC57-0F69-41D7-7C5C-B04A9E8EF8EC}"/>
              </a:ext>
            </a:extLst>
          </p:cNvPr>
          <p:cNvSpPr txBox="1"/>
          <p:nvPr/>
        </p:nvSpPr>
        <p:spPr>
          <a:xfrm>
            <a:off x="0" y="1983921"/>
            <a:ext cx="3348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Your text here.</a:t>
            </a:r>
          </a:p>
        </p:txBody>
      </p:sp>
    </p:spTree>
    <p:extLst>
      <p:ext uri="{BB962C8B-B14F-4D97-AF65-F5344CB8AC3E}">
        <p14:creationId xmlns:p14="http://schemas.microsoft.com/office/powerpoint/2010/main" val="419713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8161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>
                  <a:lumMod val="75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Shape 20701"/>
          <p:cNvSpPr/>
          <p:nvPr/>
        </p:nvSpPr>
        <p:spPr>
          <a:xfrm>
            <a:off x="5898414" y="5123622"/>
            <a:ext cx="157061" cy="22600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099" y="17844"/>
                </a:moveTo>
                <a:cubicBezTo>
                  <a:pt x="6603" y="17844"/>
                  <a:pt x="5401" y="17007"/>
                  <a:pt x="5401" y="15966"/>
                </a:cubicBezTo>
                <a:cubicBezTo>
                  <a:pt x="5401" y="15598"/>
                  <a:pt x="5570" y="15247"/>
                  <a:pt x="5824" y="14953"/>
                </a:cubicBezTo>
                <a:cubicBezTo>
                  <a:pt x="6097" y="14659"/>
                  <a:pt x="7216" y="13661"/>
                  <a:pt x="7658" y="12679"/>
                </a:cubicBezTo>
                <a:cubicBezTo>
                  <a:pt x="7720" y="12519"/>
                  <a:pt x="7933" y="12444"/>
                  <a:pt x="8099" y="12444"/>
                </a:cubicBezTo>
                <a:cubicBezTo>
                  <a:pt x="8270" y="12444"/>
                  <a:pt x="8481" y="12519"/>
                  <a:pt x="8543" y="12679"/>
                </a:cubicBezTo>
                <a:cubicBezTo>
                  <a:pt x="8987" y="13661"/>
                  <a:pt x="10106" y="14659"/>
                  <a:pt x="10379" y="14953"/>
                </a:cubicBezTo>
                <a:cubicBezTo>
                  <a:pt x="10633" y="15247"/>
                  <a:pt x="10799" y="15598"/>
                  <a:pt x="10799" y="15966"/>
                </a:cubicBezTo>
                <a:cubicBezTo>
                  <a:pt x="10799" y="17007"/>
                  <a:pt x="9597" y="17844"/>
                  <a:pt x="8099" y="17844"/>
                </a:cubicBezTo>
                <a:close/>
                <a:moveTo>
                  <a:pt x="12594" y="938"/>
                </a:moveTo>
                <a:cubicBezTo>
                  <a:pt x="12342" y="308"/>
                  <a:pt x="11477" y="0"/>
                  <a:pt x="10799" y="0"/>
                </a:cubicBezTo>
                <a:cubicBezTo>
                  <a:pt x="10124" y="0"/>
                  <a:pt x="9283" y="308"/>
                  <a:pt x="9010" y="938"/>
                </a:cubicBezTo>
                <a:cubicBezTo>
                  <a:pt x="7299" y="4900"/>
                  <a:pt x="2786" y="8877"/>
                  <a:pt x="1709" y="10051"/>
                </a:cubicBezTo>
                <a:cubicBezTo>
                  <a:pt x="655" y="11225"/>
                  <a:pt x="0" y="12605"/>
                  <a:pt x="0" y="14087"/>
                </a:cubicBezTo>
                <a:cubicBezTo>
                  <a:pt x="0" y="18240"/>
                  <a:pt x="4832" y="21600"/>
                  <a:pt x="10799" y="21600"/>
                </a:cubicBezTo>
                <a:cubicBezTo>
                  <a:pt x="16768" y="21600"/>
                  <a:pt x="21600" y="18240"/>
                  <a:pt x="21600" y="14087"/>
                </a:cubicBezTo>
                <a:cubicBezTo>
                  <a:pt x="21600" y="12605"/>
                  <a:pt x="20967" y="11225"/>
                  <a:pt x="19889" y="10051"/>
                </a:cubicBezTo>
                <a:cubicBezTo>
                  <a:pt x="18816" y="8877"/>
                  <a:pt x="14302" y="4900"/>
                  <a:pt x="12594" y="938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9050" tIns="19050" rIns="19050" bIns="19050" anchor="ctr"/>
          <a:lstStyle/>
          <a:p>
            <a:pPr defTabSz="228600">
              <a:defRPr sz="3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/>
          </a:p>
        </p:txBody>
      </p:sp>
      <p:pic>
        <p:nvPicPr>
          <p:cNvPr id="5" name="Picture Placeholder 4" descr="A picture containing indoor, table, sitting, items&#10;&#10;Description automatically generated">
            <a:extLst>
              <a:ext uri="{FF2B5EF4-FFF2-40B4-BE49-F238E27FC236}">
                <a16:creationId xmlns:a16="http://schemas.microsoft.com/office/drawing/2014/main" id="{EBAF1FDC-0BFB-4CFC-8A45-C9BC954994D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9" b="742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19004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321733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>
                  <a:lumMod val="75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hape 285"/>
          <p:cNvSpPr/>
          <p:nvPr/>
        </p:nvSpPr>
        <p:spPr>
          <a:xfrm>
            <a:off x="-1211900" y="-1582933"/>
            <a:ext cx="3759318" cy="38011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7" h="21584" extrusionOk="0">
                <a:moveTo>
                  <a:pt x="169" y="0"/>
                </a:moveTo>
                <a:cubicBezTo>
                  <a:pt x="126" y="0"/>
                  <a:pt x="83" y="16"/>
                  <a:pt x="49" y="49"/>
                </a:cubicBezTo>
                <a:cubicBezTo>
                  <a:pt x="-17" y="114"/>
                  <a:pt x="-17" y="221"/>
                  <a:pt x="49" y="287"/>
                </a:cubicBezTo>
                <a:cubicBezTo>
                  <a:pt x="116" y="353"/>
                  <a:pt x="223" y="353"/>
                  <a:pt x="290" y="287"/>
                </a:cubicBezTo>
                <a:cubicBezTo>
                  <a:pt x="356" y="221"/>
                  <a:pt x="356" y="114"/>
                  <a:pt x="290" y="49"/>
                </a:cubicBezTo>
                <a:cubicBezTo>
                  <a:pt x="256" y="16"/>
                  <a:pt x="213" y="0"/>
                  <a:pt x="169" y="0"/>
                </a:cubicBezTo>
                <a:close/>
                <a:moveTo>
                  <a:pt x="955" y="0"/>
                </a:moveTo>
                <a:cubicBezTo>
                  <a:pt x="912" y="0"/>
                  <a:pt x="869" y="16"/>
                  <a:pt x="836" y="49"/>
                </a:cubicBezTo>
                <a:cubicBezTo>
                  <a:pt x="769" y="114"/>
                  <a:pt x="769" y="221"/>
                  <a:pt x="836" y="287"/>
                </a:cubicBezTo>
                <a:cubicBezTo>
                  <a:pt x="902" y="353"/>
                  <a:pt x="1009" y="353"/>
                  <a:pt x="1076" y="287"/>
                </a:cubicBezTo>
                <a:cubicBezTo>
                  <a:pt x="1142" y="221"/>
                  <a:pt x="1142" y="114"/>
                  <a:pt x="1076" y="49"/>
                </a:cubicBezTo>
                <a:cubicBezTo>
                  <a:pt x="1043" y="16"/>
                  <a:pt x="999" y="0"/>
                  <a:pt x="955" y="0"/>
                </a:cubicBezTo>
                <a:close/>
                <a:moveTo>
                  <a:pt x="1742" y="0"/>
                </a:moveTo>
                <a:cubicBezTo>
                  <a:pt x="1698" y="0"/>
                  <a:pt x="1654" y="16"/>
                  <a:pt x="1621" y="49"/>
                </a:cubicBezTo>
                <a:cubicBezTo>
                  <a:pt x="1555" y="114"/>
                  <a:pt x="1555" y="221"/>
                  <a:pt x="1621" y="287"/>
                </a:cubicBezTo>
                <a:cubicBezTo>
                  <a:pt x="1688" y="353"/>
                  <a:pt x="1796" y="353"/>
                  <a:pt x="1862" y="287"/>
                </a:cubicBezTo>
                <a:cubicBezTo>
                  <a:pt x="1928" y="221"/>
                  <a:pt x="1928" y="114"/>
                  <a:pt x="1862" y="49"/>
                </a:cubicBezTo>
                <a:cubicBezTo>
                  <a:pt x="1829" y="16"/>
                  <a:pt x="1785" y="0"/>
                  <a:pt x="1742" y="0"/>
                </a:cubicBezTo>
                <a:close/>
                <a:moveTo>
                  <a:pt x="2528" y="0"/>
                </a:moveTo>
                <a:cubicBezTo>
                  <a:pt x="2484" y="0"/>
                  <a:pt x="2441" y="16"/>
                  <a:pt x="2408" y="49"/>
                </a:cubicBezTo>
                <a:cubicBezTo>
                  <a:pt x="2341" y="114"/>
                  <a:pt x="2341" y="221"/>
                  <a:pt x="2408" y="287"/>
                </a:cubicBezTo>
                <a:cubicBezTo>
                  <a:pt x="2474" y="353"/>
                  <a:pt x="2582" y="353"/>
                  <a:pt x="2648" y="287"/>
                </a:cubicBezTo>
                <a:cubicBezTo>
                  <a:pt x="2715" y="221"/>
                  <a:pt x="2715" y="114"/>
                  <a:pt x="2648" y="49"/>
                </a:cubicBezTo>
                <a:cubicBezTo>
                  <a:pt x="2615" y="16"/>
                  <a:pt x="2571" y="0"/>
                  <a:pt x="2528" y="0"/>
                </a:cubicBezTo>
                <a:close/>
                <a:moveTo>
                  <a:pt x="3314" y="0"/>
                </a:moveTo>
                <a:cubicBezTo>
                  <a:pt x="3271" y="0"/>
                  <a:pt x="3227" y="16"/>
                  <a:pt x="3194" y="49"/>
                </a:cubicBezTo>
                <a:cubicBezTo>
                  <a:pt x="3127" y="114"/>
                  <a:pt x="3127" y="221"/>
                  <a:pt x="3194" y="287"/>
                </a:cubicBezTo>
                <a:cubicBezTo>
                  <a:pt x="3260" y="353"/>
                  <a:pt x="3368" y="353"/>
                  <a:pt x="3434" y="287"/>
                </a:cubicBezTo>
                <a:cubicBezTo>
                  <a:pt x="3500" y="221"/>
                  <a:pt x="3500" y="114"/>
                  <a:pt x="3434" y="49"/>
                </a:cubicBezTo>
                <a:cubicBezTo>
                  <a:pt x="3401" y="16"/>
                  <a:pt x="3358" y="0"/>
                  <a:pt x="3314" y="0"/>
                </a:cubicBezTo>
                <a:close/>
                <a:moveTo>
                  <a:pt x="4101" y="0"/>
                </a:moveTo>
                <a:cubicBezTo>
                  <a:pt x="4057" y="0"/>
                  <a:pt x="4013" y="16"/>
                  <a:pt x="3980" y="49"/>
                </a:cubicBezTo>
                <a:cubicBezTo>
                  <a:pt x="3914" y="114"/>
                  <a:pt x="3914" y="221"/>
                  <a:pt x="3980" y="287"/>
                </a:cubicBezTo>
                <a:cubicBezTo>
                  <a:pt x="4047" y="353"/>
                  <a:pt x="4154" y="353"/>
                  <a:pt x="4220" y="287"/>
                </a:cubicBezTo>
                <a:cubicBezTo>
                  <a:pt x="4287" y="221"/>
                  <a:pt x="4287" y="114"/>
                  <a:pt x="4220" y="49"/>
                </a:cubicBezTo>
                <a:cubicBezTo>
                  <a:pt x="4187" y="16"/>
                  <a:pt x="4144" y="0"/>
                  <a:pt x="4101" y="0"/>
                </a:cubicBezTo>
                <a:close/>
                <a:moveTo>
                  <a:pt x="4886" y="0"/>
                </a:moveTo>
                <a:cubicBezTo>
                  <a:pt x="4843" y="0"/>
                  <a:pt x="4800" y="16"/>
                  <a:pt x="4766" y="49"/>
                </a:cubicBezTo>
                <a:cubicBezTo>
                  <a:pt x="4700" y="114"/>
                  <a:pt x="4700" y="221"/>
                  <a:pt x="4766" y="287"/>
                </a:cubicBezTo>
                <a:cubicBezTo>
                  <a:pt x="4833" y="353"/>
                  <a:pt x="4940" y="353"/>
                  <a:pt x="5007" y="287"/>
                </a:cubicBezTo>
                <a:cubicBezTo>
                  <a:pt x="5073" y="221"/>
                  <a:pt x="5073" y="114"/>
                  <a:pt x="5007" y="49"/>
                </a:cubicBezTo>
                <a:cubicBezTo>
                  <a:pt x="4973" y="16"/>
                  <a:pt x="4930" y="0"/>
                  <a:pt x="4886" y="0"/>
                </a:cubicBezTo>
                <a:close/>
                <a:moveTo>
                  <a:pt x="5672" y="0"/>
                </a:moveTo>
                <a:cubicBezTo>
                  <a:pt x="5629" y="0"/>
                  <a:pt x="5586" y="16"/>
                  <a:pt x="5553" y="49"/>
                </a:cubicBezTo>
                <a:cubicBezTo>
                  <a:pt x="5486" y="114"/>
                  <a:pt x="5486" y="221"/>
                  <a:pt x="5553" y="287"/>
                </a:cubicBezTo>
                <a:cubicBezTo>
                  <a:pt x="5619" y="353"/>
                  <a:pt x="5726" y="353"/>
                  <a:pt x="5793" y="287"/>
                </a:cubicBezTo>
                <a:cubicBezTo>
                  <a:pt x="5859" y="221"/>
                  <a:pt x="5859" y="114"/>
                  <a:pt x="5793" y="49"/>
                </a:cubicBezTo>
                <a:cubicBezTo>
                  <a:pt x="5760" y="16"/>
                  <a:pt x="5716" y="0"/>
                  <a:pt x="5672" y="0"/>
                </a:cubicBezTo>
                <a:close/>
                <a:moveTo>
                  <a:pt x="6459" y="0"/>
                </a:moveTo>
                <a:cubicBezTo>
                  <a:pt x="6415" y="0"/>
                  <a:pt x="6372" y="16"/>
                  <a:pt x="6338" y="49"/>
                </a:cubicBezTo>
                <a:cubicBezTo>
                  <a:pt x="6272" y="114"/>
                  <a:pt x="6272" y="221"/>
                  <a:pt x="6338" y="287"/>
                </a:cubicBezTo>
                <a:cubicBezTo>
                  <a:pt x="6405" y="353"/>
                  <a:pt x="6513" y="353"/>
                  <a:pt x="6579" y="287"/>
                </a:cubicBezTo>
                <a:cubicBezTo>
                  <a:pt x="6646" y="221"/>
                  <a:pt x="6646" y="114"/>
                  <a:pt x="6579" y="49"/>
                </a:cubicBezTo>
                <a:cubicBezTo>
                  <a:pt x="6546" y="16"/>
                  <a:pt x="6502" y="0"/>
                  <a:pt x="6459" y="0"/>
                </a:cubicBezTo>
                <a:close/>
                <a:moveTo>
                  <a:pt x="7245" y="0"/>
                </a:moveTo>
                <a:cubicBezTo>
                  <a:pt x="7202" y="0"/>
                  <a:pt x="7158" y="16"/>
                  <a:pt x="7125" y="49"/>
                </a:cubicBezTo>
                <a:cubicBezTo>
                  <a:pt x="7058" y="114"/>
                  <a:pt x="7058" y="221"/>
                  <a:pt x="7125" y="287"/>
                </a:cubicBezTo>
                <a:cubicBezTo>
                  <a:pt x="7191" y="353"/>
                  <a:pt x="7299" y="353"/>
                  <a:pt x="7365" y="287"/>
                </a:cubicBezTo>
                <a:cubicBezTo>
                  <a:pt x="7432" y="221"/>
                  <a:pt x="7432" y="114"/>
                  <a:pt x="7365" y="49"/>
                </a:cubicBezTo>
                <a:cubicBezTo>
                  <a:pt x="7332" y="16"/>
                  <a:pt x="7289" y="0"/>
                  <a:pt x="7245" y="0"/>
                </a:cubicBezTo>
                <a:close/>
                <a:moveTo>
                  <a:pt x="8031" y="0"/>
                </a:moveTo>
                <a:cubicBezTo>
                  <a:pt x="7988" y="0"/>
                  <a:pt x="7944" y="16"/>
                  <a:pt x="7911" y="49"/>
                </a:cubicBezTo>
                <a:cubicBezTo>
                  <a:pt x="7845" y="114"/>
                  <a:pt x="7845" y="221"/>
                  <a:pt x="7911" y="287"/>
                </a:cubicBezTo>
                <a:cubicBezTo>
                  <a:pt x="7977" y="353"/>
                  <a:pt x="8085" y="353"/>
                  <a:pt x="8151" y="287"/>
                </a:cubicBezTo>
                <a:cubicBezTo>
                  <a:pt x="8217" y="221"/>
                  <a:pt x="8217" y="114"/>
                  <a:pt x="8151" y="49"/>
                </a:cubicBezTo>
                <a:cubicBezTo>
                  <a:pt x="8118" y="16"/>
                  <a:pt x="8075" y="0"/>
                  <a:pt x="8031" y="0"/>
                </a:cubicBezTo>
                <a:close/>
                <a:moveTo>
                  <a:pt x="8818" y="0"/>
                </a:moveTo>
                <a:cubicBezTo>
                  <a:pt x="8774" y="0"/>
                  <a:pt x="8730" y="16"/>
                  <a:pt x="8697" y="49"/>
                </a:cubicBezTo>
                <a:cubicBezTo>
                  <a:pt x="8631" y="114"/>
                  <a:pt x="8631" y="221"/>
                  <a:pt x="8697" y="287"/>
                </a:cubicBezTo>
                <a:cubicBezTo>
                  <a:pt x="8764" y="353"/>
                  <a:pt x="8871" y="353"/>
                  <a:pt x="8937" y="287"/>
                </a:cubicBezTo>
                <a:cubicBezTo>
                  <a:pt x="9004" y="221"/>
                  <a:pt x="9004" y="114"/>
                  <a:pt x="8937" y="49"/>
                </a:cubicBezTo>
                <a:cubicBezTo>
                  <a:pt x="8904" y="16"/>
                  <a:pt x="8861" y="0"/>
                  <a:pt x="8818" y="0"/>
                </a:cubicBezTo>
                <a:close/>
                <a:moveTo>
                  <a:pt x="9603" y="0"/>
                </a:moveTo>
                <a:cubicBezTo>
                  <a:pt x="9560" y="0"/>
                  <a:pt x="9517" y="16"/>
                  <a:pt x="9483" y="49"/>
                </a:cubicBezTo>
                <a:cubicBezTo>
                  <a:pt x="9417" y="114"/>
                  <a:pt x="9417" y="221"/>
                  <a:pt x="9483" y="287"/>
                </a:cubicBezTo>
                <a:cubicBezTo>
                  <a:pt x="9550" y="353"/>
                  <a:pt x="9657" y="353"/>
                  <a:pt x="9724" y="287"/>
                </a:cubicBezTo>
                <a:cubicBezTo>
                  <a:pt x="9790" y="221"/>
                  <a:pt x="9790" y="114"/>
                  <a:pt x="9724" y="49"/>
                </a:cubicBezTo>
                <a:cubicBezTo>
                  <a:pt x="9690" y="16"/>
                  <a:pt x="9647" y="0"/>
                  <a:pt x="9603" y="0"/>
                </a:cubicBezTo>
                <a:close/>
                <a:moveTo>
                  <a:pt x="10390" y="0"/>
                </a:moveTo>
                <a:cubicBezTo>
                  <a:pt x="10346" y="0"/>
                  <a:pt x="10303" y="16"/>
                  <a:pt x="10270" y="49"/>
                </a:cubicBezTo>
                <a:cubicBezTo>
                  <a:pt x="10203" y="114"/>
                  <a:pt x="10203" y="221"/>
                  <a:pt x="10270" y="287"/>
                </a:cubicBezTo>
                <a:cubicBezTo>
                  <a:pt x="10336" y="353"/>
                  <a:pt x="10444" y="353"/>
                  <a:pt x="10510" y="287"/>
                </a:cubicBezTo>
                <a:cubicBezTo>
                  <a:pt x="10576" y="221"/>
                  <a:pt x="10576" y="114"/>
                  <a:pt x="10510" y="49"/>
                </a:cubicBezTo>
                <a:cubicBezTo>
                  <a:pt x="10477" y="16"/>
                  <a:pt x="10433" y="0"/>
                  <a:pt x="10390" y="0"/>
                </a:cubicBezTo>
                <a:close/>
                <a:moveTo>
                  <a:pt x="11176" y="0"/>
                </a:moveTo>
                <a:cubicBezTo>
                  <a:pt x="11132" y="0"/>
                  <a:pt x="11089" y="16"/>
                  <a:pt x="11055" y="49"/>
                </a:cubicBezTo>
                <a:cubicBezTo>
                  <a:pt x="10989" y="114"/>
                  <a:pt x="10989" y="221"/>
                  <a:pt x="11055" y="287"/>
                </a:cubicBezTo>
                <a:cubicBezTo>
                  <a:pt x="11122" y="353"/>
                  <a:pt x="11230" y="353"/>
                  <a:pt x="11296" y="287"/>
                </a:cubicBezTo>
                <a:cubicBezTo>
                  <a:pt x="11363" y="221"/>
                  <a:pt x="11363" y="114"/>
                  <a:pt x="11296" y="49"/>
                </a:cubicBezTo>
                <a:cubicBezTo>
                  <a:pt x="11263" y="16"/>
                  <a:pt x="11219" y="0"/>
                  <a:pt x="11176" y="0"/>
                </a:cubicBezTo>
                <a:close/>
                <a:moveTo>
                  <a:pt x="11962" y="0"/>
                </a:moveTo>
                <a:cubicBezTo>
                  <a:pt x="11919" y="0"/>
                  <a:pt x="11875" y="16"/>
                  <a:pt x="11842" y="49"/>
                </a:cubicBezTo>
                <a:cubicBezTo>
                  <a:pt x="11775" y="114"/>
                  <a:pt x="11775" y="221"/>
                  <a:pt x="11842" y="287"/>
                </a:cubicBezTo>
                <a:cubicBezTo>
                  <a:pt x="11908" y="353"/>
                  <a:pt x="12016" y="353"/>
                  <a:pt x="12083" y="287"/>
                </a:cubicBezTo>
                <a:cubicBezTo>
                  <a:pt x="12149" y="221"/>
                  <a:pt x="12149" y="114"/>
                  <a:pt x="12083" y="49"/>
                </a:cubicBezTo>
                <a:cubicBezTo>
                  <a:pt x="12049" y="16"/>
                  <a:pt x="12006" y="0"/>
                  <a:pt x="11962" y="0"/>
                </a:cubicBezTo>
                <a:close/>
                <a:moveTo>
                  <a:pt x="12748" y="0"/>
                </a:moveTo>
                <a:cubicBezTo>
                  <a:pt x="12705" y="0"/>
                  <a:pt x="12661" y="16"/>
                  <a:pt x="12628" y="49"/>
                </a:cubicBezTo>
                <a:cubicBezTo>
                  <a:pt x="12562" y="114"/>
                  <a:pt x="12562" y="221"/>
                  <a:pt x="12628" y="287"/>
                </a:cubicBezTo>
                <a:cubicBezTo>
                  <a:pt x="12694" y="353"/>
                  <a:pt x="12802" y="353"/>
                  <a:pt x="12868" y="287"/>
                </a:cubicBezTo>
                <a:cubicBezTo>
                  <a:pt x="12935" y="221"/>
                  <a:pt x="12935" y="114"/>
                  <a:pt x="12868" y="49"/>
                </a:cubicBezTo>
                <a:cubicBezTo>
                  <a:pt x="12835" y="16"/>
                  <a:pt x="12792" y="0"/>
                  <a:pt x="12748" y="0"/>
                </a:cubicBezTo>
                <a:close/>
                <a:moveTo>
                  <a:pt x="13535" y="0"/>
                </a:moveTo>
                <a:cubicBezTo>
                  <a:pt x="13491" y="0"/>
                  <a:pt x="13447" y="16"/>
                  <a:pt x="13414" y="49"/>
                </a:cubicBezTo>
                <a:cubicBezTo>
                  <a:pt x="13348" y="114"/>
                  <a:pt x="13348" y="221"/>
                  <a:pt x="13414" y="287"/>
                </a:cubicBezTo>
                <a:cubicBezTo>
                  <a:pt x="13481" y="353"/>
                  <a:pt x="13588" y="353"/>
                  <a:pt x="13654" y="287"/>
                </a:cubicBezTo>
                <a:cubicBezTo>
                  <a:pt x="13721" y="221"/>
                  <a:pt x="13721" y="114"/>
                  <a:pt x="13654" y="49"/>
                </a:cubicBezTo>
                <a:cubicBezTo>
                  <a:pt x="13621" y="16"/>
                  <a:pt x="13578" y="0"/>
                  <a:pt x="13535" y="0"/>
                </a:cubicBezTo>
                <a:close/>
                <a:moveTo>
                  <a:pt x="14320" y="0"/>
                </a:moveTo>
                <a:cubicBezTo>
                  <a:pt x="14277" y="0"/>
                  <a:pt x="14234" y="16"/>
                  <a:pt x="14201" y="49"/>
                </a:cubicBezTo>
                <a:cubicBezTo>
                  <a:pt x="14134" y="114"/>
                  <a:pt x="14134" y="221"/>
                  <a:pt x="14201" y="287"/>
                </a:cubicBezTo>
                <a:cubicBezTo>
                  <a:pt x="14267" y="353"/>
                  <a:pt x="14374" y="353"/>
                  <a:pt x="14441" y="287"/>
                </a:cubicBezTo>
                <a:cubicBezTo>
                  <a:pt x="14507" y="221"/>
                  <a:pt x="14507" y="114"/>
                  <a:pt x="14441" y="49"/>
                </a:cubicBezTo>
                <a:cubicBezTo>
                  <a:pt x="14408" y="16"/>
                  <a:pt x="14364" y="0"/>
                  <a:pt x="14320" y="0"/>
                </a:cubicBezTo>
                <a:close/>
                <a:moveTo>
                  <a:pt x="15107" y="0"/>
                </a:moveTo>
                <a:cubicBezTo>
                  <a:pt x="15063" y="0"/>
                  <a:pt x="15019" y="16"/>
                  <a:pt x="14986" y="49"/>
                </a:cubicBezTo>
                <a:cubicBezTo>
                  <a:pt x="14920" y="114"/>
                  <a:pt x="14920" y="221"/>
                  <a:pt x="14986" y="287"/>
                </a:cubicBezTo>
                <a:cubicBezTo>
                  <a:pt x="15053" y="353"/>
                  <a:pt x="15161" y="353"/>
                  <a:pt x="15227" y="287"/>
                </a:cubicBezTo>
                <a:cubicBezTo>
                  <a:pt x="15293" y="221"/>
                  <a:pt x="15293" y="114"/>
                  <a:pt x="15227" y="49"/>
                </a:cubicBezTo>
                <a:cubicBezTo>
                  <a:pt x="15194" y="16"/>
                  <a:pt x="15150" y="0"/>
                  <a:pt x="15107" y="0"/>
                </a:cubicBezTo>
                <a:close/>
                <a:moveTo>
                  <a:pt x="15893" y="0"/>
                </a:moveTo>
                <a:cubicBezTo>
                  <a:pt x="15849" y="0"/>
                  <a:pt x="15806" y="16"/>
                  <a:pt x="15772" y="49"/>
                </a:cubicBezTo>
                <a:cubicBezTo>
                  <a:pt x="15706" y="114"/>
                  <a:pt x="15706" y="221"/>
                  <a:pt x="15772" y="287"/>
                </a:cubicBezTo>
                <a:cubicBezTo>
                  <a:pt x="15839" y="353"/>
                  <a:pt x="15947" y="353"/>
                  <a:pt x="16013" y="287"/>
                </a:cubicBezTo>
                <a:cubicBezTo>
                  <a:pt x="16080" y="221"/>
                  <a:pt x="16080" y="114"/>
                  <a:pt x="16013" y="49"/>
                </a:cubicBezTo>
                <a:cubicBezTo>
                  <a:pt x="15980" y="16"/>
                  <a:pt x="15936" y="0"/>
                  <a:pt x="15893" y="0"/>
                </a:cubicBezTo>
                <a:close/>
                <a:moveTo>
                  <a:pt x="16679" y="0"/>
                </a:moveTo>
                <a:cubicBezTo>
                  <a:pt x="16636" y="0"/>
                  <a:pt x="16592" y="16"/>
                  <a:pt x="16559" y="49"/>
                </a:cubicBezTo>
                <a:cubicBezTo>
                  <a:pt x="16492" y="114"/>
                  <a:pt x="16492" y="221"/>
                  <a:pt x="16559" y="287"/>
                </a:cubicBezTo>
                <a:cubicBezTo>
                  <a:pt x="16625" y="353"/>
                  <a:pt x="16733" y="353"/>
                  <a:pt x="16800" y="287"/>
                </a:cubicBezTo>
                <a:cubicBezTo>
                  <a:pt x="16866" y="221"/>
                  <a:pt x="16866" y="114"/>
                  <a:pt x="16800" y="49"/>
                </a:cubicBezTo>
                <a:cubicBezTo>
                  <a:pt x="16766" y="16"/>
                  <a:pt x="16723" y="0"/>
                  <a:pt x="16679" y="0"/>
                </a:cubicBezTo>
                <a:close/>
                <a:moveTo>
                  <a:pt x="17465" y="0"/>
                </a:moveTo>
                <a:cubicBezTo>
                  <a:pt x="17422" y="0"/>
                  <a:pt x="17378" y="16"/>
                  <a:pt x="17345" y="49"/>
                </a:cubicBezTo>
                <a:cubicBezTo>
                  <a:pt x="17279" y="114"/>
                  <a:pt x="17279" y="221"/>
                  <a:pt x="17345" y="287"/>
                </a:cubicBezTo>
                <a:cubicBezTo>
                  <a:pt x="17411" y="353"/>
                  <a:pt x="17519" y="353"/>
                  <a:pt x="17585" y="287"/>
                </a:cubicBezTo>
                <a:cubicBezTo>
                  <a:pt x="17652" y="221"/>
                  <a:pt x="17652" y="114"/>
                  <a:pt x="17585" y="49"/>
                </a:cubicBezTo>
                <a:cubicBezTo>
                  <a:pt x="17552" y="16"/>
                  <a:pt x="17509" y="0"/>
                  <a:pt x="17465" y="0"/>
                </a:cubicBezTo>
                <a:close/>
                <a:moveTo>
                  <a:pt x="18252" y="0"/>
                </a:moveTo>
                <a:cubicBezTo>
                  <a:pt x="18208" y="0"/>
                  <a:pt x="18165" y="16"/>
                  <a:pt x="18131" y="49"/>
                </a:cubicBezTo>
                <a:cubicBezTo>
                  <a:pt x="18065" y="114"/>
                  <a:pt x="18065" y="221"/>
                  <a:pt x="18131" y="287"/>
                </a:cubicBezTo>
                <a:cubicBezTo>
                  <a:pt x="18198" y="353"/>
                  <a:pt x="18305" y="353"/>
                  <a:pt x="18371" y="287"/>
                </a:cubicBezTo>
                <a:cubicBezTo>
                  <a:pt x="18438" y="221"/>
                  <a:pt x="18438" y="114"/>
                  <a:pt x="18371" y="49"/>
                </a:cubicBezTo>
                <a:cubicBezTo>
                  <a:pt x="18338" y="16"/>
                  <a:pt x="18295" y="0"/>
                  <a:pt x="18252" y="0"/>
                </a:cubicBezTo>
                <a:close/>
                <a:moveTo>
                  <a:pt x="19037" y="0"/>
                </a:moveTo>
                <a:cubicBezTo>
                  <a:pt x="18994" y="0"/>
                  <a:pt x="18951" y="16"/>
                  <a:pt x="18918" y="49"/>
                </a:cubicBezTo>
                <a:cubicBezTo>
                  <a:pt x="18851" y="114"/>
                  <a:pt x="18851" y="221"/>
                  <a:pt x="18918" y="287"/>
                </a:cubicBezTo>
                <a:cubicBezTo>
                  <a:pt x="18984" y="353"/>
                  <a:pt x="19091" y="353"/>
                  <a:pt x="19158" y="287"/>
                </a:cubicBezTo>
                <a:cubicBezTo>
                  <a:pt x="19224" y="221"/>
                  <a:pt x="19224" y="114"/>
                  <a:pt x="19158" y="49"/>
                </a:cubicBezTo>
                <a:cubicBezTo>
                  <a:pt x="19125" y="16"/>
                  <a:pt x="19081" y="0"/>
                  <a:pt x="19037" y="0"/>
                </a:cubicBezTo>
                <a:close/>
                <a:moveTo>
                  <a:pt x="19824" y="0"/>
                </a:moveTo>
                <a:cubicBezTo>
                  <a:pt x="19780" y="0"/>
                  <a:pt x="19736" y="16"/>
                  <a:pt x="19703" y="49"/>
                </a:cubicBezTo>
                <a:cubicBezTo>
                  <a:pt x="19637" y="114"/>
                  <a:pt x="19637" y="221"/>
                  <a:pt x="19703" y="287"/>
                </a:cubicBezTo>
                <a:cubicBezTo>
                  <a:pt x="19770" y="353"/>
                  <a:pt x="19878" y="353"/>
                  <a:pt x="19944" y="287"/>
                </a:cubicBezTo>
                <a:cubicBezTo>
                  <a:pt x="20010" y="221"/>
                  <a:pt x="20010" y="114"/>
                  <a:pt x="19944" y="49"/>
                </a:cubicBezTo>
                <a:cubicBezTo>
                  <a:pt x="19911" y="16"/>
                  <a:pt x="19867" y="0"/>
                  <a:pt x="19824" y="0"/>
                </a:cubicBezTo>
                <a:close/>
                <a:moveTo>
                  <a:pt x="20610" y="0"/>
                </a:moveTo>
                <a:cubicBezTo>
                  <a:pt x="20566" y="0"/>
                  <a:pt x="20523" y="16"/>
                  <a:pt x="20490" y="49"/>
                </a:cubicBezTo>
                <a:cubicBezTo>
                  <a:pt x="20423" y="114"/>
                  <a:pt x="20423" y="221"/>
                  <a:pt x="20490" y="287"/>
                </a:cubicBezTo>
                <a:cubicBezTo>
                  <a:pt x="20556" y="353"/>
                  <a:pt x="20664" y="353"/>
                  <a:pt x="20730" y="287"/>
                </a:cubicBezTo>
                <a:cubicBezTo>
                  <a:pt x="20797" y="221"/>
                  <a:pt x="20797" y="114"/>
                  <a:pt x="20730" y="49"/>
                </a:cubicBezTo>
                <a:cubicBezTo>
                  <a:pt x="20697" y="16"/>
                  <a:pt x="20653" y="0"/>
                  <a:pt x="20610" y="0"/>
                </a:cubicBezTo>
                <a:close/>
                <a:moveTo>
                  <a:pt x="21396" y="0"/>
                </a:moveTo>
                <a:cubicBezTo>
                  <a:pt x="21353" y="0"/>
                  <a:pt x="21309" y="16"/>
                  <a:pt x="21276" y="49"/>
                </a:cubicBezTo>
                <a:cubicBezTo>
                  <a:pt x="21209" y="114"/>
                  <a:pt x="21209" y="221"/>
                  <a:pt x="21276" y="287"/>
                </a:cubicBezTo>
                <a:cubicBezTo>
                  <a:pt x="21342" y="353"/>
                  <a:pt x="21450" y="353"/>
                  <a:pt x="21517" y="287"/>
                </a:cubicBezTo>
                <a:cubicBezTo>
                  <a:pt x="21583" y="221"/>
                  <a:pt x="21583" y="114"/>
                  <a:pt x="21517" y="49"/>
                </a:cubicBezTo>
                <a:cubicBezTo>
                  <a:pt x="21483" y="16"/>
                  <a:pt x="21440" y="0"/>
                  <a:pt x="21396" y="0"/>
                </a:cubicBezTo>
                <a:close/>
                <a:moveTo>
                  <a:pt x="169" y="817"/>
                </a:moveTo>
                <a:cubicBezTo>
                  <a:pt x="126" y="817"/>
                  <a:pt x="83" y="834"/>
                  <a:pt x="49" y="866"/>
                </a:cubicBezTo>
                <a:cubicBezTo>
                  <a:pt x="-17" y="932"/>
                  <a:pt x="-17" y="1038"/>
                  <a:pt x="49" y="1104"/>
                </a:cubicBezTo>
                <a:cubicBezTo>
                  <a:pt x="116" y="1170"/>
                  <a:pt x="223" y="1170"/>
                  <a:pt x="290" y="1104"/>
                </a:cubicBezTo>
                <a:cubicBezTo>
                  <a:pt x="356" y="1038"/>
                  <a:pt x="356" y="932"/>
                  <a:pt x="290" y="866"/>
                </a:cubicBezTo>
                <a:cubicBezTo>
                  <a:pt x="256" y="834"/>
                  <a:pt x="213" y="817"/>
                  <a:pt x="169" y="817"/>
                </a:cubicBezTo>
                <a:close/>
                <a:moveTo>
                  <a:pt x="955" y="817"/>
                </a:moveTo>
                <a:cubicBezTo>
                  <a:pt x="912" y="817"/>
                  <a:pt x="869" y="834"/>
                  <a:pt x="836" y="866"/>
                </a:cubicBezTo>
                <a:cubicBezTo>
                  <a:pt x="769" y="932"/>
                  <a:pt x="769" y="1038"/>
                  <a:pt x="836" y="1104"/>
                </a:cubicBezTo>
                <a:cubicBezTo>
                  <a:pt x="902" y="1170"/>
                  <a:pt x="1009" y="1170"/>
                  <a:pt x="1076" y="1104"/>
                </a:cubicBezTo>
                <a:cubicBezTo>
                  <a:pt x="1142" y="1038"/>
                  <a:pt x="1142" y="932"/>
                  <a:pt x="1076" y="866"/>
                </a:cubicBezTo>
                <a:cubicBezTo>
                  <a:pt x="1043" y="834"/>
                  <a:pt x="999" y="817"/>
                  <a:pt x="955" y="817"/>
                </a:cubicBezTo>
                <a:close/>
                <a:moveTo>
                  <a:pt x="1742" y="817"/>
                </a:moveTo>
                <a:cubicBezTo>
                  <a:pt x="1698" y="817"/>
                  <a:pt x="1654" y="834"/>
                  <a:pt x="1621" y="866"/>
                </a:cubicBezTo>
                <a:cubicBezTo>
                  <a:pt x="1555" y="932"/>
                  <a:pt x="1555" y="1038"/>
                  <a:pt x="1621" y="1104"/>
                </a:cubicBezTo>
                <a:cubicBezTo>
                  <a:pt x="1688" y="1170"/>
                  <a:pt x="1796" y="1170"/>
                  <a:pt x="1862" y="1104"/>
                </a:cubicBezTo>
                <a:cubicBezTo>
                  <a:pt x="1928" y="1038"/>
                  <a:pt x="1928" y="932"/>
                  <a:pt x="1862" y="866"/>
                </a:cubicBezTo>
                <a:cubicBezTo>
                  <a:pt x="1829" y="834"/>
                  <a:pt x="1785" y="817"/>
                  <a:pt x="1742" y="817"/>
                </a:cubicBezTo>
                <a:close/>
                <a:moveTo>
                  <a:pt x="2528" y="817"/>
                </a:moveTo>
                <a:cubicBezTo>
                  <a:pt x="2484" y="817"/>
                  <a:pt x="2441" y="834"/>
                  <a:pt x="2408" y="866"/>
                </a:cubicBezTo>
                <a:cubicBezTo>
                  <a:pt x="2341" y="932"/>
                  <a:pt x="2341" y="1038"/>
                  <a:pt x="2408" y="1104"/>
                </a:cubicBezTo>
                <a:cubicBezTo>
                  <a:pt x="2474" y="1170"/>
                  <a:pt x="2582" y="1170"/>
                  <a:pt x="2648" y="1104"/>
                </a:cubicBezTo>
                <a:cubicBezTo>
                  <a:pt x="2715" y="1038"/>
                  <a:pt x="2715" y="932"/>
                  <a:pt x="2648" y="866"/>
                </a:cubicBezTo>
                <a:cubicBezTo>
                  <a:pt x="2615" y="834"/>
                  <a:pt x="2571" y="817"/>
                  <a:pt x="2528" y="817"/>
                </a:cubicBezTo>
                <a:close/>
                <a:moveTo>
                  <a:pt x="3314" y="817"/>
                </a:moveTo>
                <a:cubicBezTo>
                  <a:pt x="3271" y="817"/>
                  <a:pt x="3227" y="834"/>
                  <a:pt x="3194" y="866"/>
                </a:cubicBezTo>
                <a:cubicBezTo>
                  <a:pt x="3127" y="932"/>
                  <a:pt x="3127" y="1038"/>
                  <a:pt x="3194" y="1104"/>
                </a:cubicBezTo>
                <a:cubicBezTo>
                  <a:pt x="3260" y="1170"/>
                  <a:pt x="3368" y="1170"/>
                  <a:pt x="3434" y="1104"/>
                </a:cubicBezTo>
                <a:cubicBezTo>
                  <a:pt x="3500" y="1038"/>
                  <a:pt x="3500" y="932"/>
                  <a:pt x="3434" y="866"/>
                </a:cubicBezTo>
                <a:cubicBezTo>
                  <a:pt x="3401" y="834"/>
                  <a:pt x="3358" y="817"/>
                  <a:pt x="3314" y="817"/>
                </a:cubicBezTo>
                <a:close/>
                <a:moveTo>
                  <a:pt x="4101" y="817"/>
                </a:moveTo>
                <a:cubicBezTo>
                  <a:pt x="4057" y="817"/>
                  <a:pt x="4013" y="834"/>
                  <a:pt x="3980" y="866"/>
                </a:cubicBezTo>
                <a:cubicBezTo>
                  <a:pt x="3914" y="932"/>
                  <a:pt x="3914" y="1038"/>
                  <a:pt x="3980" y="1104"/>
                </a:cubicBezTo>
                <a:cubicBezTo>
                  <a:pt x="4047" y="1170"/>
                  <a:pt x="4154" y="1170"/>
                  <a:pt x="4220" y="1104"/>
                </a:cubicBezTo>
                <a:cubicBezTo>
                  <a:pt x="4287" y="1038"/>
                  <a:pt x="4287" y="932"/>
                  <a:pt x="4220" y="866"/>
                </a:cubicBezTo>
                <a:cubicBezTo>
                  <a:pt x="4187" y="834"/>
                  <a:pt x="4144" y="817"/>
                  <a:pt x="4101" y="817"/>
                </a:cubicBezTo>
                <a:close/>
                <a:moveTo>
                  <a:pt x="4886" y="817"/>
                </a:moveTo>
                <a:cubicBezTo>
                  <a:pt x="4843" y="817"/>
                  <a:pt x="4800" y="834"/>
                  <a:pt x="4766" y="866"/>
                </a:cubicBezTo>
                <a:cubicBezTo>
                  <a:pt x="4700" y="932"/>
                  <a:pt x="4700" y="1038"/>
                  <a:pt x="4766" y="1104"/>
                </a:cubicBezTo>
                <a:cubicBezTo>
                  <a:pt x="4833" y="1170"/>
                  <a:pt x="4940" y="1170"/>
                  <a:pt x="5007" y="1104"/>
                </a:cubicBezTo>
                <a:cubicBezTo>
                  <a:pt x="5073" y="1038"/>
                  <a:pt x="5073" y="932"/>
                  <a:pt x="5007" y="866"/>
                </a:cubicBezTo>
                <a:cubicBezTo>
                  <a:pt x="4973" y="834"/>
                  <a:pt x="4930" y="817"/>
                  <a:pt x="4886" y="817"/>
                </a:cubicBezTo>
                <a:close/>
                <a:moveTo>
                  <a:pt x="5672" y="817"/>
                </a:moveTo>
                <a:cubicBezTo>
                  <a:pt x="5629" y="817"/>
                  <a:pt x="5586" y="834"/>
                  <a:pt x="5553" y="866"/>
                </a:cubicBezTo>
                <a:cubicBezTo>
                  <a:pt x="5486" y="932"/>
                  <a:pt x="5486" y="1038"/>
                  <a:pt x="5553" y="1104"/>
                </a:cubicBezTo>
                <a:cubicBezTo>
                  <a:pt x="5619" y="1170"/>
                  <a:pt x="5726" y="1170"/>
                  <a:pt x="5793" y="1104"/>
                </a:cubicBezTo>
                <a:cubicBezTo>
                  <a:pt x="5859" y="1038"/>
                  <a:pt x="5859" y="932"/>
                  <a:pt x="5793" y="866"/>
                </a:cubicBezTo>
                <a:cubicBezTo>
                  <a:pt x="5760" y="834"/>
                  <a:pt x="5716" y="817"/>
                  <a:pt x="5672" y="817"/>
                </a:cubicBezTo>
                <a:close/>
                <a:moveTo>
                  <a:pt x="6459" y="817"/>
                </a:moveTo>
                <a:cubicBezTo>
                  <a:pt x="6415" y="817"/>
                  <a:pt x="6372" y="834"/>
                  <a:pt x="6338" y="866"/>
                </a:cubicBezTo>
                <a:cubicBezTo>
                  <a:pt x="6272" y="932"/>
                  <a:pt x="6272" y="1038"/>
                  <a:pt x="6338" y="1104"/>
                </a:cubicBezTo>
                <a:cubicBezTo>
                  <a:pt x="6405" y="1170"/>
                  <a:pt x="6513" y="1170"/>
                  <a:pt x="6579" y="1104"/>
                </a:cubicBezTo>
                <a:cubicBezTo>
                  <a:pt x="6646" y="1038"/>
                  <a:pt x="6646" y="932"/>
                  <a:pt x="6579" y="866"/>
                </a:cubicBezTo>
                <a:cubicBezTo>
                  <a:pt x="6546" y="834"/>
                  <a:pt x="6502" y="817"/>
                  <a:pt x="6459" y="817"/>
                </a:cubicBezTo>
                <a:close/>
                <a:moveTo>
                  <a:pt x="7245" y="817"/>
                </a:moveTo>
                <a:cubicBezTo>
                  <a:pt x="7202" y="817"/>
                  <a:pt x="7158" y="834"/>
                  <a:pt x="7125" y="866"/>
                </a:cubicBezTo>
                <a:cubicBezTo>
                  <a:pt x="7058" y="932"/>
                  <a:pt x="7058" y="1038"/>
                  <a:pt x="7125" y="1104"/>
                </a:cubicBezTo>
                <a:cubicBezTo>
                  <a:pt x="7191" y="1170"/>
                  <a:pt x="7299" y="1170"/>
                  <a:pt x="7365" y="1104"/>
                </a:cubicBezTo>
                <a:cubicBezTo>
                  <a:pt x="7432" y="1038"/>
                  <a:pt x="7432" y="932"/>
                  <a:pt x="7365" y="866"/>
                </a:cubicBezTo>
                <a:cubicBezTo>
                  <a:pt x="7332" y="834"/>
                  <a:pt x="7289" y="817"/>
                  <a:pt x="7245" y="817"/>
                </a:cubicBezTo>
                <a:close/>
                <a:moveTo>
                  <a:pt x="8031" y="817"/>
                </a:moveTo>
                <a:cubicBezTo>
                  <a:pt x="7988" y="817"/>
                  <a:pt x="7944" y="834"/>
                  <a:pt x="7911" y="866"/>
                </a:cubicBezTo>
                <a:cubicBezTo>
                  <a:pt x="7845" y="932"/>
                  <a:pt x="7845" y="1038"/>
                  <a:pt x="7911" y="1104"/>
                </a:cubicBezTo>
                <a:cubicBezTo>
                  <a:pt x="7977" y="1170"/>
                  <a:pt x="8085" y="1170"/>
                  <a:pt x="8151" y="1104"/>
                </a:cubicBezTo>
                <a:cubicBezTo>
                  <a:pt x="8217" y="1038"/>
                  <a:pt x="8217" y="932"/>
                  <a:pt x="8151" y="866"/>
                </a:cubicBezTo>
                <a:cubicBezTo>
                  <a:pt x="8118" y="834"/>
                  <a:pt x="8075" y="817"/>
                  <a:pt x="8031" y="817"/>
                </a:cubicBezTo>
                <a:close/>
                <a:moveTo>
                  <a:pt x="8818" y="817"/>
                </a:moveTo>
                <a:cubicBezTo>
                  <a:pt x="8774" y="817"/>
                  <a:pt x="8730" y="834"/>
                  <a:pt x="8697" y="866"/>
                </a:cubicBezTo>
                <a:cubicBezTo>
                  <a:pt x="8631" y="932"/>
                  <a:pt x="8631" y="1038"/>
                  <a:pt x="8697" y="1104"/>
                </a:cubicBezTo>
                <a:cubicBezTo>
                  <a:pt x="8764" y="1170"/>
                  <a:pt x="8871" y="1170"/>
                  <a:pt x="8937" y="1104"/>
                </a:cubicBezTo>
                <a:cubicBezTo>
                  <a:pt x="9004" y="1038"/>
                  <a:pt x="9004" y="932"/>
                  <a:pt x="8937" y="866"/>
                </a:cubicBezTo>
                <a:cubicBezTo>
                  <a:pt x="8904" y="834"/>
                  <a:pt x="8861" y="817"/>
                  <a:pt x="8818" y="817"/>
                </a:cubicBezTo>
                <a:close/>
                <a:moveTo>
                  <a:pt x="9603" y="817"/>
                </a:moveTo>
                <a:cubicBezTo>
                  <a:pt x="9560" y="817"/>
                  <a:pt x="9517" y="834"/>
                  <a:pt x="9483" y="866"/>
                </a:cubicBezTo>
                <a:cubicBezTo>
                  <a:pt x="9417" y="932"/>
                  <a:pt x="9417" y="1038"/>
                  <a:pt x="9483" y="1104"/>
                </a:cubicBezTo>
                <a:cubicBezTo>
                  <a:pt x="9550" y="1170"/>
                  <a:pt x="9657" y="1170"/>
                  <a:pt x="9724" y="1104"/>
                </a:cubicBezTo>
                <a:cubicBezTo>
                  <a:pt x="9790" y="1038"/>
                  <a:pt x="9790" y="932"/>
                  <a:pt x="9724" y="866"/>
                </a:cubicBezTo>
                <a:cubicBezTo>
                  <a:pt x="9690" y="834"/>
                  <a:pt x="9647" y="817"/>
                  <a:pt x="9603" y="817"/>
                </a:cubicBezTo>
                <a:close/>
                <a:moveTo>
                  <a:pt x="10390" y="817"/>
                </a:moveTo>
                <a:cubicBezTo>
                  <a:pt x="10346" y="817"/>
                  <a:pt x="10303" y="834"/>
                  <a:pt x="10270" y="866"/>
                </a:cubicBezTo>
                <a:cubicBezTo>
                  <a:pt x="10203" y="932"/>
                  <a:pt x="10203" y="1038"/>
                  <a:pt x="10270" y="1104"/>
                </a:cubicBezTo>
                <a:cubicBezTo>
                  <a:pt x="10336" y="1170"/>
                  <a:pt x="10444" y="1170"/>
                  <a:pt x="10510" y="1104"/>
                </a:cubicBezTo>
                <a:cubicBezTo>
                  <a:pt x="10576" y="1038"/>
                  <a:pt x="10576" y="932"/>
                  <a:pt x="10510" y="866"/>
                </a:cubicBezTo>
                <a:cubicBezTo>
                  <a:pt x="10477" y="834"/>
                  <a:pt x="10433" y="817"/>
                  <a:pt x="10390" y="817"/>
                </a:cubicBezTo>
                <a:close/>
                <a:moveTo>
                  <a:pt x="11176" y="817"/>
                </a:moveTo>
                <a:cubicBezTo>
                  <a:pt x="11132" y="817"/>
                  <a:pt x="11089" y="834"/>
                  <a:pt x="11055" y="866"/>
                </a:cubicBezTo>
                <a:cubicBezTo>
                  <a:pt x="10989" y="932"/>
                  <a:pt x="10989" y="1038"/>
                  <a:pt x="11055" y="1104"/>
                </a:cubicBezTo>
                <a:cubicBezTo>
                  <a:pt x="11122" y="1170"/>
                  <a:pt x="11230" y="1170"/>
                  <a:pt x="11296" y="1104"/>
                </a:cubicBezTo>
                <a:cubicBezTo>
                  <a:pt x="11363" y="1038"/>
                  <a:pt x="11363" y="932"/>
                  <a:pt x="11296" y="866"/>
                </a:cubicBezTo>
                <a:cubicBezTo>
                  <a:pt x="11263" y="834"/>
                  <a:pt x="11219" y="817"/>
                  <a:pt x="11176" y="817"/>
                </a:cubicBezTo>
                <a:close/>
                <a:moveTo>
                  <a:pt x="11962" y="817"/>
                </a:moveTo>
                <a:cubicBezTo>
                  <a:pt x="11919" y="817"/>
                  <a:pt x="11875" y="834"/>
                  <a:pt x="11842" y="866"/>
                </a:cubicBezTo>
                <a:cubicBezTo>
                  <a:pt x="11775" y="932"/>
                  <a:pt x="11775" y="1038"/>
                  <a:pt x="11842" y="1104"/>
                </a:cubicBezTo>
                <a:cubicBezTo>
                  <a:pt x="11908" y="1170"/>
                  <a:pt x="12016" y="1170"/>
                  <a:pt x="12083" y="1104"/>
                </a:cubicBezTo>
                <a:cubicBezTo>
                  <a:pt x="12149" y="1038"/>
                  <a:pt x="12149" y="932"/>
                  <a:pt x="12083" y="866"/>
                </a:cubicBezTo>
                <a:cubicBezTo>
                  <a:pt x="12049" y="834"/>
                  <a:pt x="12006" y="817"/>
                  <a:pt x="11962" y="817"/>
                </a:cubicBezTo>
                <a:close/>
                <a:moveTo>
                  <a:pt x="12748" y="817"/>
                </a:moveTo>
                <a:cubicBezTo>
                  <a:pt x="12705" y="817"/>
                  <a:pt x="12661" y="834"/>
                  <a:pt x="12628" y="866"/>
                </a:cubicBezTo>
                <a:cubicBezTo>
                  <a:pt x="12562" y="932"/>
                  <a:pt x="12562" y="1038"/>
                  <a:pt x="12628" y="1104"/>
                </a:cubicBezTo>
                <a:cubicBezTo>
                  <a:pt x="12694" y="1170"/>
                  <a:pt x="12802" y="1170"/>
                  <a:pt x="12868" y="1104"/>
                </a:cubicBezTo>
                <a:cubicBezTo>
                  <a:pt x="12935" y="1038"/>
                  <a:pt x="12935" y="932"/>
                  <a:pt x="12868" y="866"/>
                </a:cubicBezTo>
                <a:cubicBezTo>
                  <a:pt x="12835" y="834"/>
                  <a:pt x="12792" y="817"/>
                  <a:pt x="12748" y="817"/>
                </a:cubicBezTo>
                <a:close/>
                <a:moveTo>
                  <a:pt x="13535" y="817"/>
                </a:moveTo>
                <a:cubicBezTo>
                  <a:pt x="13491" y="817"/>
                  <a:pt x="13447" y="834"/>
                  <a:pt x="13414" y="866"/>
                </a:cubicBezTo>
                <a:cubicBezTo>
                  <a:pt x="13348" y="932"/>
                  <a:pt x="13348" y="1038"/>
                  <a:pt x="13414" y="1104"/>
                </a:cubicBezTo>
                <a:cubicBezTo>
                  <a:pt x="13481" y="1170"/>
                  <a:pt x="13588" y="1170"/>
                  <a:pt x="13654" y="1104"/>
                </a:cubicBezTo>
                <a:cubicBezTo>
                  <a:pt x="13721" y="1038"/>
                  <a:pt x="13721" y="932"/>
                  <a:pt x="13654" y="866"/>
                </a:cubicBezTo>
                <a:cubicBezTo>
                  <a:pt x="13621" y="834"/>
                  <a:pt x="13578" y="817"/>
                  <a:pt x="13535" y="817"/>
                </a:cubicBezTo>
                <a:close/>
                <a:moveTo>
                  <a:pt x="14320" y="817"/>
                </a:moveTo>
                <a:cubicBezTo>
                  <a:pt x="14277" y="817"/>
                  <a:pt x="14234" y="834"/>
                  <a:pt x="14201" y="866"/>
                </a:cubicBezTo>
                <a:cubicBezTo>
                  <a:pt x="14134" y="932"/>
                  <a:pt x="14134" y="1038"/>
                  <a:pt x="14201" y="1104"/>
                </a:cubicBezTo>
                <a:cubicBezTo>
                  <a:pt x="14267" y="1170"/>
                  <a:pt x="14374" y="1170"/>
                  <a:pt x="14441" y="1104"/>
                </a:cubicBezTo>
                <a:cubicBezTo>
                  <a:pt x="14507" y="1038"/>
                  <a:pt x="14507" y="932"/>
                  <a:pt x="14441" y="866"/>
                </a:cubicBezTo>
                <a:cubicBezTo>
                  <a:pt x="14408" y="834"/>
                  <a:pt x="14364" y="817"/>
                  <a:pt x="14320" y="817"/>
                </a:cubicBezTo>
                <a:close/>
                <a:moveTo>
                  <a:pt x="15107" y="817"/>
                </a:moveTo>
                <a:cubicBezTo>
                  <a:pt x="15063" y="817"/>
                  <a:pt x="15019" y="834"/>
                  <a:pt x="14986" y="866"/>
                </a:cubicBezTo>
                <a:cubicBezTo>
                  <a:pt x="14920" y="932"/>
                  <a:pt x="14920" y="1038"/>
                  <a:pt x="14986" y="1104"/>
                </a:cubicBezTo>
                <a:cubicBezTo>
                  <a:pt x="15053" y="1170"/>
                  <a:pt x="15161" y="1170"/>
                  <a:pt x="15227" y="1104"/>
                </a:cubicBezTo>
                <a:cubicBezTo>
                  <a:pt x="15293" y="1038"/>
                  <a:pt x="15293" y="932"/>
                  <a:pt x="15227" y="866"/>
                </a:cubicBezTo>
                <a:cubicBezTo>
                  <a:pt x="15194" y="834"/>
                  <a:pt x="15150" y="817"/>
                  <a:pt x="15107" y="817"/>
                </a:cubicBezTo>
                <a:close/>
                <a:moveTo>
                  <a:pt x="15893" y="817"/>
                </a:moveTo>
                <a:cubicBezTo>
                  <a:pt x="15849" y="817"/>
                  <a:pt x="15806" y="834"/>
                  <a:pt x="15772" y="866"/>
                </a:cubicBezTo>
                <a:cubicBezTo>
                  <a:pt x="15706" y="932"/>
                  <a:pt x="15706" y="1038"/>
                  <a:pt x="15772" y="1104"/>
                </a:cubicBezTo>
                <a:cubicBezTo>
                  <a:pt x="15839" y="1170"/>
                  <a:pt x="15947" y="1170"/>
                  <a:pt x="16013" y="1104"/>
                </a:cubicBezTo>
                <a:cubicBezTo>
                  <a:pt x="16080" y="1038"/>
                  <a:pt x="16080" y="932"/>
                  <a:pt x="16013" y="866"/>
                </a:cubicBezTo>
                <a:cubicBezTo>
                  <a:pt x="15980" y="834"/>
                  <a:pt x="15936" y="817"/>
                  <a:pt x="15893" y="817"/>
                </a:cubicBezTo>
                <a:close/>
                <a:moveTo>
                  <a:pt x="16679" y="817"/>
                </a:moveTo>
                <a:cubicBezTo>
                  <a:pt x="16636" y="817"/>
                  <a:pt x="16592" y="834"/>
                  <a:pt x="16559" y="866"/>
                </a:cubicBezTo>
                <a:cubicBezTo>
                  <a:pt x="16492" y="932"/>
                  <a:pt x="16492" y="1038"/>
                  <a:pt x="16559" y="1104"/>
                </a:cubicBezTo>
                <a:cubicBezTo>
                  <a:pt x="16625" y="1170"/>
                  <a:pt x="16733" y="1170"/>
                  <a:pt x="16800" y="1104"/>
                </a:cubicBezTo>
                <a:cubicBezTo>
                  <a:pt x="16866" y="1038"/>
                  <a:pt x="16866" y="932"/>
                  <a:pt x="16800" y="866"/>
                </a:cubicBezTo>
                <a:cubicBezTo>
                  <a:pt x="16766" y="834"/>
                  <a:pt x="16723" y="817"/>
                  <a:pt x="16679" y="817"/>
                </a:cubicBezTo>
                <a:close/>
                <a:moveTo>
                  <a:pt x="17465" y="817"/>
                </a:moveTo>
                <a:cubicBezTo>
                  <a:pt x="17422" y="817"/>
                  <a:pt x="17378" y="834"/>
                  <a:pt x="17345" y="866"/>
                </a:cubicBezTo>
                <a:cubicBezTo>
                  <a:pt x="17279" y="932"/>
                  <a:pt x="17279" y="1038"/>
                  <a:pt x="17345" y="1104"/>
                </a:cubicBezTo>
                <a:cubicBezTo>
                  <a:pt x="17411" y="1170"/>
                  <a:pt x="17519" y="1170"/>
                  <a:pt x="17585" y="1104"/>
                </a:cubicBezTo>
                <a:cubicBezTo>
                  <a:pt x="17652" y="1038"/>
                  <a:pt x="17652" y="932"/>
                  <a:pt x="17585" y="866"/>
                </a:cubicBezTo>
                <a:cubicBezTo>
                  <a:pt x="17552" y="834"/>
                  <a:pt x="17509" y="817"/>
                  <a:pt x="17465" y="817"/>
                </a:cubicBezTo>
                <a:close/>
                <a:moveTo>
                  <a:pt x="18252" y="817"/>
                </a:moveTo>
                <a:cubicBezTo>
                  <a:pt x="18208" y="817"/>
                  <a:pt x="18165" y="834"/>
                  <a:pt x="18131" y="866"/>
                </a:cubicBezTo>
                <a:cubicBezTo>
                  <a:pt x="18065" y="932"/>
                  <a:pt x="18065" y="1038"/>
                  <a:pt x="18131" y="1104"/>
                </a:cubicBezTo>
                <a:cubicBezTo>
                  <a:pt x="18198" y="1170"/>
                  <a:pt x="18305" y="1170"/>
                  <a:pt x="18371" y="1104"/>
                </a:cubicBezTo>
                <a:cubicBezTo>
                  <a:pt x="18438" y="1038"/>
                  <a:pt x="18438" y="932"/>
                  <a:pt x="18371" y="866"/>
                </a:cubicBezTo>
                <a:cubicBezTo>
                  <a:pt x="18338" y="834"/>
                  <a:pt x="18295" y="817"/>
                  <a:pt x="18252" y="817"/>
                </a:cubicBezTo>
                <a:close/>
                <a:moveTo>
                  <a:pt x="19037" y="817"/>
                </a:moveTo>
                <a:cubicBezTo>
                  <a:pt x="18994" y="817"/>
                  <a:pt x="18951" y="834"/>
                  <a:pt x="18918" y="866"/>
                </a:cubicBezTo>
                <a:cubicBezTo>
                  <a:pt x="18851" y="932"/>
                  <a:pt x="18851" y="1038"/>
                  <a:pt x="18918" y="1104"/>
                </a:cubicBezTo>
                <a:cubicBezTo>
                  <a:pt x="18984" y="1170"/>
                  <a:pt x="19091" y="1170"/>
                  <a:pt x="19158" y="1104"/>
                </a:cubicBezTo>
                <a:cubicBezTo>
                  <a:pt x="19224" y="1038"/>
                  <a:pt x="19224" y="932"/>
                  <a:pt x="19158" y="866"/>
                </a:cubicBezTo>
                <a:cubicBezTo>
                  <a:pt x="19125" y="834"/>
                  <a:pt x="19081" y="817"/>
                  <a:pt x="19037" y="817"/>
                </a:cubicBezTo>
                <a:close/>
                <a:moveTo>
                  <a:pt x="19824" y="817"/>
                </a:moveTo>
                <a:cubicBezTo>
                  <a:pt x="19780" y="817"/>
                  <a:pt x="19736" y="834"/>
                  <a:pt x="19703" y="866"/>
                </a:cubicBezTo>
                <a:cubicBezTo>
                  <a:pt x="19637" y="932"/>
                  <a:pt x="19637" y="1038"/>
                  <a:pt x="19703" y="1104"/>
                </a:cubicBezTo>
                <a:cubicBezTo>
                  <a:pt x="19770" y="1170"/>
                  <a:pt x="19878" y="1170"/>
                  <a:pt x="19944" y="1104"/>
                </a:cubicBezTo>
                <a:cubicBezTo>
                  <a:pt x="20010" y="1038"/>
                  <a:pt x="20010" y="932"/>
                  <a:pt x="19944" y="866"/>
                </a:cubicBezTo>
                <a:cubicBezTo>
                  <a:pt x="19911" y="834"/>
                  <a:pt x="19867" y="817"/>
                  <a:pt x="19824" y="817"/>
                </a:cubicBezTo>
                <a:close/>
                <a:moveTo>
                  <a:pt x="20610" y="817"/>
                </a:moveTo>
                <a:cubicBezTo>
                  <a:pt x="20566" y="817"/>
                  <a:pt x="20523" y="834"/>
                  <a:pt x="20490" y="866"/>
                </a:cubicBezTo>
                <a:cubicBezTo>
                  <a:pt x="20423" y="932"/>
                  <a:pt x="20423" y="1038"/>
                  <a:pt x="20490" y="1104"/>
                </a:cubicBezTo>
                <a:cubicBezTo>
                  <a:pt x="20556" y="1170"/>
                  <a:pt x="20664" y="1170"/>
                  <a:pt x="20730" y="1104"/>
                </a:cubicBezTo>
                <a:cubicBezTo>
                  <a:pt x="20797" y="1038"/>
                  <a:pt x="20797" y="932"/>
                  <a:pt x="20730" y="866"/>
                </a:cubicBezTo>
                <a:cubicBezTo>
                  <a:pt x="20697" y="834"/>
                  <a:pt x="20653" y="817"/>
                  <a:pt x="20610" y="817"/>
                </a:cubicBezTo>
                <a:close/>
                <a:moveTo>
                  <a:pt x="21396" y="817"/>
                </a:moveTo>
                <a:cubicBezTo>
                  <a:pt x="21353" y="817"/>
                  <a:pt x="21309" y="834"/>
                  <a:pt x="21276" y="866"/>
                </a:cubicBezTo>
                <a:cubicBezTo>
                  <a:pt x="21209" y="932"/>
                  <a:pt x="21209" y="1038"/>
                  <a:pt x="21276" y="1104"/>
                </a:cubicBezTo>
                <a:cubicBezTo>
                  <a:pt x="21342" y="1170"/>
                  <a:pt x="21450" y="1170"/>
                  <a:pt x="21517" y="1104"/>
                </a:cubicBezTo>
                <a:cubicBezTo>
                  <a:pt x="21583" y="1038"/>
                  <a:pt x="21583" y="932"/>
                  <a:pt x="21517" y="866"/>
                </a:cubicBezTo>
                <a:cubicBezTo>
                  <a:pt x="21483" y="834"/>
                  <a:pt x="21440" y="817"/>
                  <a:pt x="21396" y="817"/>
                </a:cubicBezTo>
                <a:close/>
                <a:moveTo>
                  <a:pt x="169" y="1634"/>
                </a:moveTo>
                <a:cubicBezTo>
                  <a:pt x="126" y="1634"/>
                  <a:pt x="83" y="1651"/>
                  <a:pt x="49" y="1684"/>
                </a:cubicBezTo>
                <a:cubicBezTo>
                  <a:pt x="-17" y="1749"/>
                  <a:pt x="-17" y="1856"/>
                  <a:pt x="49" y="1921"/>
                </a:cubicBezTo>
                <a:cubicBezTo>
                  <a:pt x="116" y="1987"/>
                  <a:pt x="223" y="1987"/>
                  <a:pt x="290" y="1921"/>
                </a:cubicBezTo>
                <a:cubicBezTo>
                  <a:pt x="356" y="1856"/>
                  <a:pt x="356" y="1749"/>
                  <a:pt x="290" y="1684"/>
                </a:cubicBezTo>
                <a:cubicBezTo>
                  <a:pt x="256" y="1651"/>
                  <a:pt x="213" y="1634"/>
                  <a:pt x="169" y="1634"/>
                </a:cubicBezTo>
                <a:close/>
                <a:moveTo>
                  <a:pt x="955" y="1634"/>
                </a:moveTo>
                <a:cubicBezTo>
                  <a:pt x="912" y="1634"/>
                  <a:pt x="869" y="1651"/>
                  <a:pt x="836" y="1684"/>
                </a:cubicBezTo>
                <a:cubicBezTo>
                  <a:pt x="769" y="1749"/>
                  <a:pt x="769" y="1856"/>
                  <a:pt x="836" y="1921"/>
                </a:cubicBezTo>
                <a:cubicBezTo>
                  <a:pt x="902" y="1987"/>
                  <a:pt x="1009" y="1987"/>
                  <a:pt x="1076" y="1921"/>
                </a:cubicBezTo>
                <a:cubicBezTo>
                  <a:pt x="1142" y="1856"/>
                  <a:pt x="1142" y="1749"/>
                  <a:pt x="1076" y="1684"/>
                </a:cubicBezTo>
                <a:cubicBezTo>
                  <a:pt x="1043" y="1651"/>
                  <a:pt x="999" y="1634"/>
                  <a:pt x="955" y="1634"/>
                </a:cubicBezTo>
                <a:close/>
                <a:moveTo>
                  <a:pt x="1742" y="1634"/>
                </a:moveTo>
                <a:cubicBezTo>
                  <a:pt x="1698" y="1634"/>
                  <a:pt x="1654" y="1651"/>
                  <a:pt x="1621" y="1684"/>
                </a:cubicBezTo>
                <a:cubicBezTo>
                  <a:pt x="1555" y="1749"/>
                  <a:pt x="1555" y="1856"/>
                  <a:pt x="1621" y="1921"/>
                </a:cubicBezTo>
                <a:cubicBezTo>
                  <a:pt x="1688" y="1987"/>
                  <a:pt x="1796" y="1987"/>
                  <a:pt x="1862" y="1921"/>
                </a:cubicBezTo>
                <a:cubicBezTo>
                  <a:pt x="1928" y="1856"/>
                  <a:pt x="1928" y="1749"/>
                  <a:pt x="1862" y="1684"/>
                </a:cubicBezTo>
                <a:cubicBezTo>
                  <a:pt x="1829" y="1651"/>
                  <a:pt x="1785" y="1634"/>
                  <a:pt x="1742" y="1634"/>
                </a:cubicBezTo>
                <a:close/>
                <a:moveTo>
                  <a:pt x="2528" y="1634"/>
                </a:moveTo>
                <a:cubicBezTo>
                  <a:pt x="2484" y="1634"/>
                  <a:pt x="2441" y="1651"/>
                  <a:pt x="2408" y="1684"/>
                </a:cubicBezTo>
                <a:cubicBezTo>
                  <a:pt x="2341" y="1749"/>
                  <a:pt x="2341" y="1856"/>
                  <a:pt x="2408" y="1921"/>
                </a:cubicBezTo>
                <a:cubicBezTo>
                  <a:pt x="2474" y="1987"/>
                  <a:pt x="2582" y="1987"/>
                  <a:pt x="2648" y="1921"/>
                </a:cubicBezTo>
                <a:cubicBezTo>
                  <a:pt x="2715" y="1856"/>
                  <a:pt x="2715" y="1749"/>
                  <a:pt x="2648" y="1684"/>
                </a:cubicBezTo>
                <a:cubicBezTo>
                  <a:pt x="2615" y="1651"/>
                  <a:pt x="2571" y="1634"/>
                  <a:pt x="2528" y="1634"/>
                </a:cubicBezTo>
                <a:close/>
                <a:moveTo>
                  <a:pt x="3314" y="1634"/>
                </a:moveTo>
                <a:cubicBezTo>
                  <a:pt x="3271" y="1634"/>
                  <a:pt x="3227" y="1651"/>
                  <a:pt x="3194" y="1684"/>
                </a:cubicBezTo>
                <a:cubicBezTo>
                  <a:pt x="3127" y="1749"/>
                  <a:pt x="3127" y="1856"/>
                  <a:pt x="3194" y="1921"/>
                </a:cubicBezTo>
                <a:cubicBezTo>
                  <a:pt x="3260" y="1987"/>
                  <a:pt x="3368" y="1987"/>
                  <a:pt x="3434" y="1921"/>
                </a:cubicBezTo>
                <a:cubicBezTo>
                  <a:pt x="3500" y="1856"/>
                  <a:pt x="3500" y="1749"/>
                  <a:pt x="3434" y="1684"/>
                </a:cubicBezTo>
                <a:cubicBezTo>
                  <a:pt x="3401" y="1651"/>
                  <a:pt x="3358" y="1634"/>
                  <a:pt x="3314" y="1634"/>
                </a:cubicBezTo>
                <a:close/>
                <a:moveTo>
                  <a:pt x="4101" y="1634"/>
                </a:moveTo>
                <a:cubicBezTo>
                  <a:pt x="4057" y="1634"/>
                  <a:pt x="4013" y="1651"/>
                  <a:pt x="3980" y="1684"/>
                </a:cubicBezTo>
                <a:cubicBezTo>
                  <a:pt x="3914" y="1749"/>
                  <a:pt x="3914" y="1856"/>
                  <a:pt x="3980" y="1921"/>
                </a:cubicBezTo>
                <a:cubicBezTo>
                  <a:pt x="4047" y="1987"/>
                  <a:pt x="4154" y="1987"/>
                  <a:pt x="4220" y="1921"/>
                </a:cubicBezTo>
                <a:cubicBezTo>
                  <a:pt x="4287" y="1856"/>
                  <a:pt x="4287" y="1749"/>
                  <a:pt x="4220" y="1684"/>
                </a:cubicBezTo>
                <a:cubicBezTo>
                  <a:pt x="4187" y="1651"/>
                  <a:pt x="4144" y="1634"/>
                  <a:pt x="4101" y="1634"/>
                </a:cubicBezTo>
                <a:close/>
                <a:moveTo>
                  <a:pt x="4886" y="1634"/>
                </a:moveTo>
                <a:cubicBezTo>
                  <a:pt x="4843" y="1634"/>
                  <a:pt x="4800" y="1651"/>
                  <a:pt x="4766" y="1684"/>
                </a:cubicBezTo>
                <a:cubicBezTo>
                  <a:pt x="4700" y="1749"/>
                  <a:pt x="4700" y="1856"/>
                  <a:pt x="4766" y="1921"/>
                </a:cubicBezTo>
                <a:cubicBezTo>
                  <a:pt x="4833" y="1987"/>
                  <a:pt x="4940" y="1987"/>
                  <a:pt x="5007" y="1921"/>
                </a:cubicBezTo>
                <a:cubicBezTo>
                  <a:pt x="5073" y="1856"/>
                  <a:pt x="5073" y="1749"/>
                  <a:pt x="5007" y="1684"/>
                </a:cubicBezTo>
                <a:cubicBezTo>
                  <a:pt x="4973" y="1651"/>
                  <a:pt x="4930" y="1634"/>
                  <a:pt x="4886" y="1634"/>
                </a:cubicBezTo>
                <a:close/>
                <a:moveTo>
                  <a:pt x="5672" y="1634"/>
                </a:moveTo>
                <a:cubicBezTo>
                  <a:pt x="5629" y="1634"/>
                  <a:pt x="5586" y="1651"/>
                  <a:pt x="5553" y="1684"/>
                </a:cubicBezTo>
                <a:cubicBezTo>
                  <a:pt x="5486" y="1749"/>
                  <a:pt x="5486" y="1856"/>
                  <a:pt x="5553" y="1921"/>
                </a:cubicBezTo>
                <a:cubicBezTo>
                  <a:pt x="5619" y="1987"/>
                  <a:pt x="5726" y="1987"/>
                  <a:pt x="5793" y="1921"/>
                </a:cubicBezTo>
                <a:cubicBezTo>
                  <a:pt x="5859" y="1856"/>
                  <a:pt x="5859" y="1749"/>
                  <a:pt x="5793" y="1684"/>
                </a:cubicBezTo>
                <a:cubicBezTo>
                  <a:pt x="5760" y="1651"/>
                  <a:pt x="5716" y="1634"/>
                  <a:pt x="5672" y="1634"/>
                </a:cubicBezTo>
                <a:close/>
                <a:moveTo>
                  <a:pt x="6459" y="1634"/>
                </a:moveTo>
                <a:cubicBezTo>
                  <a:pt x="6415" y="1634"/>
                  <a:pt x="6372" y="1651"/>
                  <a:pt x="6338" y="1684"/>
                </a:cubicBezTo>
                <a:cubicBezTo>
                  <a:pt x="6272" y="1749"/>
                  <a:pt x="6272" y="1856"/>
                  <a:pt x="6338" y="1921"/>
                </a:cubicBezTo>
                <a:cubicBezTo>
                  <a:pt x="6405" y="1987"/>
                  <a:pt x="6513" y="1987"/>
                  <a:pt x="6579" y="1921"/>
                </a:cubicBezTo>
                <a:cubicBezTo>
                  <a:pt x="6646" y="1856"/>
                  <a:pt x="6646" y="1749"/>
                  <a:pt x="6579" y="1684"/>
                </a:cubicBezTo>
                <a:cubicBezTo>
                  <a:pt x="6546" y="1651"/>
                  <a:pt x="6502" y="1634"/>
                  <a:pt x="6459" y="1634"/>
                </a:cubicBezTo>
                <a:close/>
                <a:moveTo>
                  <a:pt x="7245" y="1634"/>
                </a:moveTo>
                <a:cubicBezTo>
                  <a:pt x="7202" y="1634"/>
                  <a:pt x="7158" y="1651"/>
                  <a:pt x="7125" y="1684"/>
                </a:cubicBezTo>
                <a:cubicBezTo>
                  <a:pt x="7058" y="1749"/>
                  <a:pt x="7058" y="1856"/>
                  <a:pt x="7125" y="1921"/>
                </a:cubicBezTo>
                <a:cubicBezTo>
                  <a:pt x="7191" y="1987"/>
                  <a:pt x="7299" y="1987"/>
                  <a:pt x="7365" y="1921"/>
                </a:cubicBezTo>
                <a:cubicBezTo>
                  <a:pt x="7432" y="1856"/>
                  <a:pt x="7432" y="1749"/>
                  <a:pt x="7365" y="1684"/>
                </a:cubicBezTo>
                <a:cubicBezTo>
                  <a:pt x="7332" y="1651"/>
                  <a:pt x="7289" y="1634"/>
                  <a:pt x="7245" y="1634"/>
                </a:cubicBezTo>
                <a:close/>
                <a:moveTo>
                  <a:pt x="8031" y="1634"/>
                </a:moveTo>
                <a:cubicBezTo>
                  <a:pt x="7988" y="1634"/>
                  <a:pt x="7944" y="1651"/>
                  <a:pt x="7911" y="1684"/>
                </a:cubicBezTo>
                <a:cubicBezTo>
                  <a:pt x="7845" y="1749"/>
                  <a:pt x="7845" y="1856"/>
                  <a:pt x="7911" y="1921"/>
                </a:cubicBezTo>
                <a:cubicBezTo>
                  <a:pt x="7977" y="1987"/>
                  <a:pt x="8085" y="1987"/>
                  <a:pt x="8151" y="1921"/>
                </a:cubicBezTo>
                <a:cubicBezTo>
                  <a:pt x="8217" y="1856"/>
                  <a:pt x="8217" y="1749"/>
                  <a:pt x="8151" y="1684"/>
                </a:cubicBezTo>
                <a:cubicBezTo>
                  <a:pt x="8118" y="1651"/>
                  <a:pt x="8075" y="1634"/>
                  <a:pt x="8031" y="1634"/>
                </a:cubicBezTo>
                <a:close/>
                <a:moveTo>
                  <a:pt x="8818" y="1634"/>
                </a:moveTo>
                <a:cubicBezTo>
                  <a:pt x="8774" y="1634"/>
                  <a:pt x="8730" y="1651"/>
                  <a:pt x="8697" y="1684"/>
                </a:cubicBezTo>
                <a:cubicBezTo>
                  <a:pt x="8631" y="1749"/>
                  <a:pt x="8631" y="1856"/>
                  <a:pt x="8697" y="1921"/>
                </a:cubicBezTo>
                <a:cubicBezTo>
                  <a:pt x="8764" y="1987"/>
                  <a:pt x="8871" y="1987"/>
                  <a:pt x="8937" y="1921"/>
                </a:cubicBezTo>
                <a:cubicBezTo>
                  <a:pt x="9004" y="1856"/>
                  <a:pt x="9004" y="1749"/>
                  <a:pt x="8937" y="1684"/>
                </a:cubicBezTo>
                <a:cubicBezTo>
                  <a:pt x="8904" y="1651"/>
                  <a:pt x="8861" y="1634"/>
                  <a:pt x="8818" y="1634"/>
                </a:cubicBezTo>
                <a:close/>
                <a:moveTo>
                  <a:pt x="9603" y="1634"/>
                </a:moveTo>
                <a:cubicBezTo>
                  <a:pt x="9560" y="1634"/>
                  <a:pt x="9517" y="1651"/>
                  <a:pt x="9483" y="1684"/>
                </a:cubicBezTo>
                <a:cubicBezTo>
                  <a:pt x="9417" y="1749"/>
                  <a:pt x="9417" y="1856"/>
                  <a:pt x="9483" y="1921"/>
                </a:cubicBezTo>
                <a:cubicBezTo>
                  <a:pt x="9550" y="1987"/>
                  <a:pt x="9657" y="1987"/>
                  <a:pt x="9724" y="1921"/>
                </a:cubicBezTo>
                <a:cubicBezTo>
                  <a:pt x="9790" y="1856"/>
                  <a:pt x="9790" y="1749"/>
                  <a:pt x="9724" y="1684"/>
                </a:cubicBezTo>
                <a:cubicBezTo>
                  <a:pt x="9690" y="1651"/>
                  <a:pt x="9647" y="1634"/>
                  <a:pt x="9603" y="1634"/>
                </a:cubicBezTo>
                <a:close/>
                <a:moveTo>
                  <a:pt x="10390" y="1634"/>
                </a:moveTo>
                <a:cubicBezTo>
                  <a:pt x="10346" y="1634"/>
                  <a:pt x="10303" y="1651"/>
                  <a:pt x="10270" y="1684"/>
                </a:cubicBezTo>
                <a:cubicBezTo>
                  <a:pt x="10203" y="1749"/>
                  <a:pt x="10203" y="1856"/>
                  <a:pt x="10270" y="1921"/>
                </a:cubicBezTo>
                <a:cubicBezTo>
                  <a:pt x="10336" y="1987"/>
                  <a:pt x="10444" y="1987"/>
                  <a:pt x="10510" y="1921"/>
                </a:cubicBezTo>
                <a:cubicBezTo>
                  <a:pt x="10576" y="1856"/>
                  <a:pt x="10576" y="1749"/>
                  <a:pt x="10510" y="1684"/>
                </a:cubicBezTo>
                <a:cubicBezTo>
                  <a:pt x="10477" y="1651"/>
                  <a:pt x="10433" y="1634"/>
                  <a:pt x="10390" y="1634"/>
                </a:cubicBezTo>
                <a:close/>
                <a:moveTo>
                  <a:pt x="11176" y="1634"/>
                </a:moveTo>
                <a:cubicBezTo>
                  <a:pt x="11132" y="1634"/>
                  <a:pt x="11089" y="1651"/>
                  <a:pt x="11055" y="1684"/>
                </a:cubicBezTo>
                <a:cubicBezTo>
                  <a:pt x="10989" y="1749"/>
                  <a:pt x="10989" y="1856"/>
                  <a:pt x="11055" y="1921"/>
                </a:cubicBezTo>
                <a:cubicBezTo>
                  <a:pt x="11122" y="1987"/>
                  <a:pt x="11230" y="1987"/>
                  <a:pt x="11296" y="1921"/>
                </a:cubicBezTo>
                <a:cubicBezTo>
                  <a:pt x="11363" y="1856"/>
                  <a:pt x="11363" y="1749"/>
                  <a:pt x="11296" y="1684"/>
                </a:cubicBezTo>
                <a:cubicBezTo>
                  <a:pt x="11263" y="1651"/>
                  <a:pt x="11219" y="1634"/>
                  <a:pt x="11176" y="1634"/>
                </a:cubicBezTo>
                <a:close/>
                <a:moveTo>
                  <a:pt x="11962" y="1634"/>
                </a:moveTo>
                <a:cubicBezTo>
                  <a:pt x="11919" y="1634"/>
                  <a:pt x="11875" y="1651"/>
                  <a:pt x="11842" y="1684"/>
                </a:cubicBezTo>
                <a:cubicBezTo>
                  <a:pt x="11775" y="1749"/>
                  <a:pt x="11775" y="1856"/>
                  <a:pt x="11842" y="1921"/>
                </a:cubicBezTo>
                <a:cubicBezTo>
                  <a:pt x="11908" y="1987"/>
                  <a:pt x="12016" y="1987"/>
                  <a:pt x="12083" y="1921"/>
                </a:cubicBezTo>
                <a:cubicBezTo>
                  <a:pt x="12149" y="1856"/>
                  <a:pt x="12149" y="1749"/>
                  <a:pt x="12083" y="1684"/>
                </a:cubicBezTo>
                <a:cubicBezTo>
                  <a:pt x="12049" y="1651"/>
                  <a:pt x="12006" y="1634"/>
                  <a:pt x="11962" y="1634"/>
                </a:cubicBezTo>
                <a:close/>
                <a:moveTo>
                  <a:pt x="12748" y="1634"/>
                </a:moveTo>
                <a:cubicBezTo>
                  <a:pt x="12705" y="1634"/>
                  <a:pt x="12661" y="1651"/>
                  <a:pt x="12628" y="1684"/>
                </a:cubicBezTo>
                <a:cubicBezTo>
                  <a:pt x="12562" y="1749"/>
                  <a:pt x="12562" y="1856"/>
                  <a:pt x="12628" y="1921"/>
                </a:cubicBezTo>
                <a:cubicBezTo>
                  <a:pt x="12694" y="1987"/>
                  <a:pt x="12802" y="1987"/>
                  <a:pt x="12868" y="1921"/>
                </a:cubicBezTo>
                <a:cubicBezTo>
                  <a:pt x="12935" y="1856"/>
                  <a:pt x="12935" y="1749"/>
                  <a:pt x="12868" y="1684"/>
                </a:cubicBezTo>
                <a:cubicBezTo>
                  <a:pt x="12835" y="1651"/>
                  <a:pt x="12792" y="1634"/>
                  <a:pt x="12748" y="1634"/>
                </a:cubicBezTo>
                <a:close/>
                <a:moveTo>
                  <a:pt x="13535" y="1634"/>
                </a:moveTo>
                <a:cubicBezTo>
                  <a:pt x="13491" y="1634"/>
                  <a:pt x="13447" y="1651"/>
                  <a:pt x="13414" y="1684"/>
                </a:cubicBezTo>
                <a:cubicBezTo>
                  <a:pt x="13348" y="1749"/>
                  <a:pt x="13348" y="1856"/>
                  <a:pt x="13414" y="1921"/>
                </a:cubicBezTo>
                <a:cubicBezTo>
                  <a:pt x="13481" y="1987"/>
                  <a:pt x="13588" y="1987"/>
                  <a:pt x="13654" y="1921"/>
                </a:cubicBezTo>
                <a:cubicBezTo>
                  <a:pt x="13721" y="1856"/>
                  <a:pt x="13721" y="1749"/>
                  <a:pt x="13654" y="1684"/>
                </a:cubicBezTo>
                <a:cubicBezTo>
                  <a:pt x="13621" y="1651"/>
                  <a:pt x="13578" y="1634"/>
                  <a:pt x="13535" y="1634"/>
                </a:cubicBezTo>
                <a:close/>
                <a:moveTo>
                  <a:pt x="14320" y="1634"/>
                </a:moveTo>
                <a:cubicBezTo>
                  <a:pt x="14277" y="1634"/>
                  <a:pt x="14234" y="1651"/>
                  <a:pt x="14201" y="1684"/>
                </a:cubicBezTo>
                <a:cubicBezTo>
                  <a:pt x="14134" y="1749"/>
                  <a:pt x="14134" y="1856"/>
                  <a:pt x="14201" y="1921"/>
                </a:cubicBezTo>
                <a:cubicBezTo>
                  <a:pt x="14267" y="1987"/>
                  <a:pt x="14374" y="1987"/>
                  <a:pt x="14441" y="1921"/>
                </a:cubicBezTo>
                <a:cubicBezTo>
                  <a:pt x="14507" y="1856"/>
                  <a:pt x="14507" y="1749"/>
                  <a:pt x="14441" y="1684"/>
                </a:cubicBezTo>
                <a:cubicBezTo>
                  <a:pt x="14408" y="1651"/>
                  <a:pt x="14364" y="1634"/>
                  <a:pt x="14320" y="1634"/>
                </a:cubicBezTo>
                <a:close/>
                <a:moveTo>
                  <a:pt x="15107" y="1634"/>
                </a:moveTo>
                <a:cubicBezTo>
                  <a:pt x="15063" y="1634"/>
                  <a:pt x="15019" y="1651"/>
                  <a:pt x="14986" y="1684"/>
                </a:cubicBezTo>
                <a:cubicBezTo>
                  <a:pt x="14920" y="1749"/>
                  <a:pt x="14920" y="1856"/>
                  <a:pt x="14986" y="1921"/>
                </a:cubicBezTo>
                <a:cubicBezTo>
                  <a:pt x="15053" y="1987"/>
                  <a:pt x="15161" y="1987"/>
                  <a:pt x="15227" y="1921"/>
                </a:cubicBezTo>
                <a:cubicBezTo>
                  <a:pt x="15293" y="1856"/>
                  <a:pt x="15293" y="1749"/>
                  <a:pt x="15227" y="1684"/>
                </a:cubicBezTo>
                <a:cubicBezTo>
                  <a:pt x="15194" y="1651"/>
                  <a:pt x="15150" y="1634"/>
                  <a:pt x="15107" y="1634"/>
                </a:cubicBezTo>
                <a:close/>
                <a:moveTo>
                  <a:pt x="15893" y="1634"/>
                </a:moveTo>
                <a:cubicBezTo>
                  <a:pt x="15849" y="1634"/>
                  <a:pt x="15806" y="1651"/>
                  <a:pt x="15772" y="1684"/>
                </a:cubicBezTo>
                <a:cubicBezTo>
                  <a:pt x="15706" y="1749"/>
                  <a:pt x="15706" y="1856"/>
                  <a:pt x="15772" y="1921"/>
                </a:cubicBezTo>
                <a:cubicBezTo>
                  <a:pt x="15839" y="1987"/>
                  <a:pt x="15947" y="1987"/>
                  <a:pt x="16013" y="1921"/>
                </a:cubicBezTo>
                <a:cubicBezTo>
                  <a:pt x="16080" y="1856"/>
                  <a:pt x="16080" y="1749"/>
                  <a:pt x="16013" y="1684"/>
                </a:cubicBezTo>
                <a:cubicBezTo>
                  <a:pt x="15980" y="1651"/>
                  <a:pt x="15936" y="1634"/>
                  <a:pt x="15893" y="1634"/>
                </a:cubicBezTo>
                <a:close/>
                <a:moveTo>
                  <a:pt x="16679" y="1634"/>
                </a:moveTo>
                <a:cubicBezTo>
                  <a:pt x="16636" y="1634"/>
                  <a:pt x="16592" y="1651"/>
                  <a:pt x="16559" y="1684"/>
                </a:cubicBezTo>
                <a:cubicBezTo>
                  <a:pt x="16492" y="1749"/>
                  <a:pt x="16492" y="1856"/>
                  <a:pt x="16559" y="1921"/>
                </a:cubicBezTo>
                <a:cubicBezTo>
                  <a:pt x="16625" y="1987"/>
                  <a:pt x="16733" y="1987"/>
                  <a:pt x="16800" y="1921"/>
                </a:cubicBezTo>
                <a:cubicBezTo>
                  <a:pt x="16866" y="1856"/>
                  <a:pt x="16866" y="1749"/>
                  <a:pt x="16800" y="1684"/>
                </a:cubicBezTo>
                <a:cubicBezTo>
                  <a:pt x="16766" y="1651"/>
                  <a:pt x="16723" y="1634"/>
                  <a:pt x="16679" y="1634"/>
                </a:cubicBezTo>
                <a:close/>
                <a:moveTo>
                  <a:pt x="17465" y="1634"/>
                </a:moveTo>
                <a:cubicBezTo>
                  <a:pt x="17422" y="1634"/>
                  <a:pt x="17378" y="1651"/>
                  <a:pt x="17345" y="1684"/>
                </a:cubicBezTo>
                <a:cubicBezTo>
                  <a:pt x="17279" y="1749"/>
                  <a:pt x="17279" y="1856"/>
                  <a:pt x="17345" y="1921"/>
                </a:cubicBezTo>
                <a:cubicBezTo>
                  <a:pt x="17411" y="1987"/>
                  <a:pt x="17519" y="1987"/>
                  <a:pt x="17585" y="1921"/>
                </a:cubicBezTo>
                <a:cubicBezTo>
                  <a:pt x="17652" y="1856"/>
                  <a:pt x="17652" y="1749"/>
                  <a:pt x="17585" y="1684"/>
                </a:cubicBezTo>
                <a:cubicBezTo>
                  <a:pt x="17552" y="1651"/>
                  <a:pt x="17509" y="1634"/>
                  <a:pt x="17465" y="1634"/>
                </a:cubicBezTo>
                <a:close/>
                <a:moveTo>
                  <a:pt x="18252" y="1634"/>
                </a:moveTo>
                <a:cubicBezTo>
                  <a:pt x="18208" y="1634"/>
                  <a:pt x="18165" y="1651"/>
                  <a:pt x="18131" y="1684"/>
                </a:cubicBezTo>
                <a:cubicBezTo>
                  <a:pt x="18065" y="1749"/>
                  <a:pt x="18065" y="1856"/>
                  <a:pt x="18131" y="1921"/>
                </a:cubicBezTo>
                <a:cubicBezTo>
                  <a:pt x="18198" y="1987"/>
                  <a:pt x="18305" y="1987"/>
                  <a:pt x="18371" y="1921"/>
                </a:cubicBezTo>
                <a:cubicBezTo>
                  <a:pt x="18438" y="1856"/>
                  <a:pt x="18438" y="1749"/>
                  <a:pt x="18371" y="1684"/>
                </a:cubicBezTo>
                <a:cubicBezTo>
                  <a:pt x="18338" y="1651"/>
                  <a:pt x="18295" y="1634"/>
                  <a:pt x="18252" y="1634"/>
                </a:cubicBezTo>
                <a:close/>
                <a:moveTo>
                  <a:pt x="19037" y="1634"/>
                </a:moveTo>
                <a:cubicBezTo>
                  <a:pt x="18994" y="1634"/>
                  <a:pt x="18951" y="1651"/>
                  <a:pt x="18918" y="1684"/>
                </a:cubicBezTo>
                <a:cubicBezTo>
                  <a:pt x="18851" y="1749"/>
                  <a:pt x="18851" y="1856"/>
                  <a:pt x="18918" y="1921"/>
                </a:cubicBezTo>
                <a:cubicBezTo>
                  <a:pt x="18984" y="1987"/>
                  <a:pt x="19091" y="1987"/>
                  <a:pt x="19158" y="1921"/>
                </a:cubicBezTo>
                <a:cubicBezTo>
                  <a:pt x="19224" y="1856"/>
                  <a:pt x="19224" y="1749"/>
                  <a:pt x="19158" y="1684"/>
                </a:cubicBezTo>
                <a:cubicBezTo>
                  <a:pt x="19125" y="1651"/>
                  <a:pt x="19081" y="1634"/>
                  <a:pt x="19037" y="1634"/>
                </a:cubicBezTo>
                <a:close/>
                <a:moveTo>
                  <a:pt x="19824" y="1634"/>
                </a:moveTo>
                <a:cubicBezTo>
                  <a:pt x="19780" y="1634"/>
                  <a:pt x="19736" y="1651"/>
                  <a:pt x="19703" y="1684"/>
                </a:cubicBezTo>
                <a:cubicBezTo>
                  <a:pt x="19637" y="1749"/>
                  <a:pt x="19637" y="1856"/>
                  <a:pt x="19703" y="1921"/>
                </a:cubicBezTo>
                <a:cubicBezTo>
                  <a:pt x="19770" y="1987"/>
                  <a:pt x="19878" y="1987"/>
                  <a:pt x="19944" y="1921"/>
                </a:cubicBezTo>
                <a:cubicBezTo>
                  <a:pt x="20010" y="1856"/>
                  <a:pt x="20010" y="1749"/>
                  <a:pt x="19944" y="1684"/>
                </a:cubicBezTo>
                <a:cubicBezTo>
                  <a:pt x="19911" y="1651"/>
                  <a:pt x="19867" y="1634"/>
                  <a:pt x="19824" y="1634"/>
                </a:cubicBezTo>
                <a:close/>
                <a:moveTo>
                  <a:pt x="20610" y="1634"/>
                </a:moveTo>
                <a:cubicBezTo>
                  <a:pt x="20566" y="1634"/>
                  <a:pt x="20523" y="1651"/>
                  <a:pt x="20490" y="1684"/>
                </a:cubicBezTo>
                <a:cubicBezTo>
                  <a:pt x="20423" y="1749"/>
                  <a:pt x="20423" y="1856"/>
                  <a:pt x="20490" y="1921"/>
                </a:cubicBezTo>
                <a:cubicBezTo>
                  <a:pt x="20556" y="1987"/>
                  <a:pt x="20664" y="1987"/>
                  <a:pt x="20730" y="1921"/>
                </a:cubicBezTo>
                <a:cubicBezTo>
                  <a:pt x="20797" y="1856"/>
                  <a:pt x="20797" y="1749"/>
                  <a:pt x="20730" y="1684"/>
                </a:cubicBezTo>
                <a:cubicBezTo>
                  <a:pt x="20697" y="1651"/>
                  <a:pt x="20653" y="1634"/>
                  <a:pt x="20610" y="1634"/>
                </a:cubicBezTo>
                <a:close/>
                <a:moveTo>
                  <a:pt x="21396" y="1634"/>
                </a:moveTo>
                <a:cubicBezTo>
                  <a:pt x="21353" y="1634"/>
                  <a:pt x="21309" y="1651"/>
                  <a:pt x="21276" y="1684"/>
                </a:cubicBezTo>
                <a:cubicBezTo>
                  <a:pt x="21209" y="1749"/>
                  <a:pt x="21209" y="1856"/>
                  <a:pt x="21276" y="1921"/>
                </a:cubicBezTo>
                <a:cubicBezTo>
                  <a:pt x="21342" y="1987"/>
                  <a:pt x="21450" y="1987"/>
                  <a:pt x="21517" y="1921"/>
                </a:cubicBezTo>
                <a:cubicBezTo>
                  <a:pt x="21583" y="1856"/>
                  <a:pt x="21583" y="1749"/>
                  <a:pt x="21517" y="1684"/>
                </a:cubicBezTo>
                <a:cubicBezTo>
                  <a:pt x="21483" y="1651"/>
                  <a:pt x="21440" y="1634"/>
                  <a:pt x="21396" y="1634"/>
                </a:cubicBezTo>
                <a:close/>
                <a:moveTo>
                  <a:pt x="169" y="2451"/>
                </a:moveTo>
                <a:cubicBezTo>
                  <a:pt x="126" y="2451"/>
                  <a:pt x="83" y="2468"/>
                  <a:pt x="49" y="2501"/>
                </a:cubicBezTo>
                <a:cubicBezTo>
                  <a:pt x="-17" y="2566"/>
                  <a:pt x="-17" y="2673"/>
                  <a:pt x="49" y="2738"/>
                </a:cubicBezTo>
                <a:cubicBezTo>
                  <a:pt x="116" y="2804"/>
                  <a:pt x="223" y="2804"/>
                  <a:pt x="290" y="2738"/>
                </a:cubicBezTo>
                <a:cubicBezTo>
                  <a:pt x="356" y="2673"/>
                  <a:pt x="356" y="2566"/>
                  <a:pt x="290" y="2501"/>
                </a:cubicBezTo>
                <a:cubicBezTo>
                  <a:pt x="256" y="2468"/>
                  <a:pt x="213" y="2451"/>
                  <a:pt x="169" y="2451"/>
                </a:cubicBezTo>
                <a:close/>
                <a:moveTo>
                  <a:pt x="955" y="2451"/>
                </a:moveTo>
                <a:cubicBezTo>
                  <a:pt x="912" y="2451"/>
                  <a:pt x="869" y="2468"/>
                  <a:pt x="836" y="2501"/>
                </a:cubicBezTo>
                <a:cubicBezTo>
                  <a:pt x="769" y="2566"/>
                  <a:pt x="769" y="2673"/>
                  <a:pt x="836" y="2738"/>
                </a:cubicBezTo>
                <a:cubicBezTo>
                  <a:pt x="902" y="2804"/>
                  <a:pt x="1009" y="2804"/>
                  <a:pt x="1076" y="2738"/>
                </a:cubicBezTo>
                <a:cubicBezTo>
                  <a:pt x="1142" y="2673"/>
                  <a:pt x="1142" y="2566"/>
                  <a:pt x="1076" y="2501"/>
                </a:cubicBezTo>
                <a:cubicBezTo>
                  <a:pt x="1043" y="2468"/>
                  <a:pt x="999" y="2451"/>
                  <a:pt x="955" y="2451"/>
                </a:cubicBezTo>
                <a:close/>
                <a:moveTo>
                  <a:pt x="1742" y="2451"/>
                </a:moveTo>
                <a:cubicBezTo>
                  <a:pt x="1698" y="2451"/>
                  <a:pt x="1654" y="2468"/>
                  <a:pt x="1621" y="2501"/>
                </a:cubicBezTo>
                <a:cubicBezTo>
                  <a:pt x="1555" y="2566"/>
                  <a:pt x="1555" y="2673"/>
                  <a:pt x="1621" y="2738"/>
                </a:cubicBezTo>
                <a:cubicBezTo>
                  <a:pt x="1688" y="2804"/>
                  <a:pt x="1796" y="2804"/>
                  <a:pt x="1862" y="2738"/>
                </a:cubicBezTo>
                <a:cubicBezTo>
                  <a:pt x="1928" y="2673"/>
                  <a:pt x="1928" y="2566"/>
                  <a:pt x="1862" y="2501"/>
                </a:cubicBezTo>
                <a:cubicBezTo>
                  <a:pt x="1829" y="2468"/>
                  <a:pt x="1785" y="2451"/>
                  <a:pt x="1742" y="2451"/>
                </a:cubicBezTo>
                <a:close/>
                <a:moveTo>
                  <a:pt x="2528" y="2451"/>
                </a:moveTo>
                <a:cubicBezTo>
                  <a:pt x="2484" y="2451"/>
                  <a:pt x="2441" y="2468"/>
                  <a:pt x="2408" y="2501"/>
                </a:cubicBezTo>
                <a:cubicBezTo>
                  <a:pt x="2341" y="2566"/>
                  <a:pt x="2341" y="2673"/>
                  <a:pt x="2408" y="2738"/>
                </a:cubicBezTo>
                <a:cubicBezTo>
                  <a:pt x="2474" y="2804"/>
                  <a:pt x="2582" y="2804"/>
                  <a:pt x="2648" y="2738"/>
                </a:cubicBezTo>
                <a:cubicBezTo>
                  <a:pt x="2715" y="2673"/>
                  <a:pt x="2715" y="2566"/>
                  <a:pt x="2648" y="2501"/>
                </a:cubicBezTo>
                <a:cubicBezTo>
                  <a:pt x="2615" y="2468"/>
                  <a:pt x="2571" y="2451"/>
                  <a:pt x="2528" y="2451"/>
                </a:cubicBezTo>
                <a:close/>
                <a:moveTo>
                  <a:pt x="3314" y="2451"/>
                </a:moveTo>
                <a:cubicBezTo>
                  <a:pt x="3271" y="2451"/>
                  <a:pt x="3227" y="2468"/>
                  <a:pt x="3194" y="2501"/>
                </a:cubicBezTo>
                <a:cubicBezTo>
                  <a:pt x="3127" y="2566"/>
                  <a:pt x="3127" y="2673"/>
                  <a:pt x="3194" y="2738"/>
                </a:cubicBezTo>
                <a:cubicBezTo>
                  <a:pt x="3260" y="2804"/>
                  <a:pt x="3368" y="2804"/>
                  <a:pt x="3434" y="2738"/>
                </a:cubicBezTo>
                <a:cubicBezTo>
                  <a:pt x="3500" y="2673"/>
                  <a:pt x="3500" y="2566"/>
                  <a:pt x="3434" y="2501"/>
                </a:cubicBezTo>
                <a:cubicBezTo>
                  <a:pt x="3401" y="2468"/>
                  <a:pt x="3358" y="2451"/>
                  <a:pt x="3314" y="2451"/>
                </a:cubicBezTo>
                <a:close/>
                <a:moveTo>
                  <a:pt x="4101" y="2451"/>
                </a:moveTo>
                <a:cubicBezTo>
                  <a:pt x="4057" y="2451"/>
                  <a:pt x="4013" y="2468"/>
                  <a:pt x="3980" y="2501"/>
                </a:cubicBezTo>
                <a:cubicBezTo>
                  <a:pt x="3914" y="2566"/>
                  <a:pt x="3914" y="2673"/>
                  <a:pt x="3980" y="2738"/>
                </a:cubicBezTo>
                <a:cubicBezTo>
                  <a:pt x="4047" y="2804"/>
                  <a:pt x="4154" y="2804"/>
                  <a:pt x="4220" y="2738"/>
                </a:cubicBezTo>
                <a:cubicBezTo>
                  <a:pt x="4287" y="2673"/>
                  <a:pt x="4287" y="2566"/>
                  <a:pt x="4220" y="2501"/>
                </a:cubicBezTo>
                <a:cubicBezTo>
                  <a:pt x="4187" y="2468"/>
                  <a:pt x="4144" y="2451"/>
                  <a:pt x="4101" y="2451"/>
                </a:cubicBezTo>
                <a:close/>
                <a:moveTo>
                  <a:pt x="4886" y="2451"/>
                </a:moveTo>
                <a:cubicBezTo>
                  <a:pt x="4843" y="2451"/>
                  <a:pt x="4800" y="2468"/>
                  <a:pt x="4766" y="2501"/>
                </a:cubicBezTo>
                <a:cubicBezTo>
                  <a:pt x="4700" y="2566"/>
                  <a:pt x="4700" y="2673"/>
                  <a:pt x="4766" y="2738"/>
                </a:cubicBezTo>
                <a:cubicBezTo>
                  <a:pt x="4833" y="2804"/>
                  <a:pt x="4940" y="2804"/>
                  <a:pt x="5007" y="2738"/>
                </a:cubicBezTo>
                <a:cubicBezTo>
                  <a:pt x="5073" y="2673"/>
                  <a:pt x="5073" y="2566"/>
                  <a:pt x="5007" y="2501"/>
                </a:cubicBezTo>
                <a:cubicBezTo>
                  <a:pt x="4973" y="2468"/>
                  <a:pt x="4930" y="2451"/>
                  <a:pt x="4886" y="2451"/>
                </a:cubicBezTo>
                <a:close/>
                <a:moveTo>
                  <a:pt x="5672" y="2451"/>
                </a:moveTo>
                <a:cubicBezTo>
                  <a:pt x="5629" y="2451"/>
                  <a:pt x="5586" y="2468"/>
                  <a:pt x="5553" y="2501"/>
                </a:cubicBezTo>
                <a:cubicBezTo>
                  <a:pt x="5486" y="2566"/>
                  <a:pt x="5486" y="2673"/>
                  <a:pt x="5553" y="2738"/>
                </a:cubicBezTo>
                <a:cubicBezTo>
                  <a:pt x="5619" y="2804"/>
                  <a:pt x="5726" y="2804"/>
                  <a:pt x="5793" y="2738"/>
                </a:cubicBezTo>
                <a:cubicBezTo>
                  <a:pt x="5859" y="2673"/>
                  <a:pt x="5859" y="2566"/>
                  <a:pt x="5793" y="2501"/>
                </a:cubicBezTo>
                <a:cubicBezTo>
                  <a:pt x="5760" y="2468"/>
                  <a:pt x="5716" y="2451"/>
                  <a:pt x="5672" y="2451"/>
                </a:cubicBezTo>
                <a:close/>
                <a:moveTo>
                  <a:pt x="6459" y="2451"/>
                </a:moveTo>
                <a:cubicBezTo>
                  <a:pt x="6415" y="2451"/>
                  <a:pt x="6372" y="2468"/>
                  <a:pt x="6338" y="2501"/>
                </a:cubicBezTo>
                <a:cubicBezTo>
                  <a:pt x="6272" y="2566"/>
                  <a:pt x="6272" y="2673"/>
                  <a:pt x="6338" y="2738"/>
                </a:cubicBezTo>
                <a:cubicBezTo>
                  <a:pt x="6405" y="2804"/>
                  <a:pt x="6513" y="2804"/>
                  <a:pt x="6579" y="2738"/>
                </a:cubicBezTo>
                <a:cubicBezTo>
                  <a:pt x="6646" y="2673"/>
                  <a:pt x="6646" y="2566"/>
                  <a:pt x="6579" y="2501"/>
                </a:cubicBezTo>
                <a:cubicBezTo>
                  <a:pt x="6546" y="2468"/>
                  <a:pt x="6502" y="2451"/>
                  <a:pt x="6459" y="2451"/>
                </a:cubicBezTo>
                <a:close/>
                <a:moveTo>
                  <a:pt x="7245" y="2451"/>
                </a:moveTo>
                <a:cubicBezTo>
                  <a:pt x="7202" y="2451"/>
                  <a:pt x="7158" y="2468"/>
                  <a:pt x="7125" y="2501"/>
                </a:cubicBezTo>
                <a:cubicBezTo>
                  <a:pt x="7058" y="2566"/>
                  <a:pt x="7058" y="2673"/>
                  <a:pt x="7125" y="2738"/>
                </a:cubicBezTo>
                <a:cubicBezTo>
                  <a:pt x="7191" y="2804"/>
                  <a:pt x="7299" y="2804"/>
                  <a:pt x="7365" y="2738"/>
                </a:cubicBezTo>
                <a:cubicBezTo>
                  <a:pt x="7432" y="2673"/>
                  <a:pt x="7432" y="2566"/>
                  <a:pt x="7365" y="2501"/>
                </a:cubicBezTo>
                <a:cubicBezTo>
                  <a:pt x="7332" y="2468"/>
                  <a:pt x="7289" y="2451"/>
                  <a:pt x="7245" y="2451"/>
                </a:cubicBezTo>
                <a:close/>
                <a:moveTo>
                  <a:pt x="8031" y="2451"/>
                </a:moveTo>
                <a:cubicBezTo>
                  <a:pt x="7988" y="2451"/>
                  <a:pt x="7944" y="2468"/>
                  <a:pt x="7911" y="2501"/>
                </a:cubicBezTo>
                <a:cubicBezTo>
                  <a:pt x="7845" y="2566"/>
                  <a:pt x="7845" y="2673"/>
                  <a:pt x="7911" y="2738"/>
                </a:cubicBezTo>
                <a:cubicBezTo>
                  <a:pt x="7977" y="2804"/>
                  <a:pt x="8085" y="2804"/>
                  <a:pt x="8151" y="2738"/>
                </a:cubicBezTo>
                <a:cubicBezTo>
                  <a:pt x="8217" y="2673"/>
                  <a:pt x="8217" y="2566"/>
                  <a:pt x="8151" y="2501"/>
                </a:cubicBezTo>
                <a:cubicBezTo>
                  <a:pt x="8118" y="2468"/>
                  <a:pt x="8075" y="2451"/>
                  <a:pt x="8031" y="2451"/>
                </a:cubicBezTo>
                <a:close/>
                <a:moveTo>
                  <a:pt x="8818" y="2451"/>
                </a:moveTo>
                <a:cubicBezTo>
                  <a:pt x="8774" y="2451"/>
                  <a:pt x="8730" y="2468"/>
                  <a:pt x="8697" y="2501"/>
                </a:cubicBezTo>
                <a:cubicBezTo>
                  <a:pt x="8631" y="2566"/>
                  <a:pt x="8631" y="2673"/>
                  <a:pt x="8697" y="2738"/>
                </a:cubicBezTo>
                <a:cubicBezTo>
                  <a:pt x="8764" y="2804"/>
                  <a:pt x="8871" y="2804"/>
                  <a:pt x="8937" y="2738"/>
                </a:cubicBezTo>
                <a:cubicBezTo>
                  <a:pt x="9004" y="2673"/>
                  <a:pt x="9004" y="2566"/>
                  <a:pt x="8937" y="2501"/>
                </a:cubicBezTo>
                <a:cubicBezTo>
                  <a:pt x="8904" y="2468"/>
                  <a:pt x="8861" y="2451"/>
                  <a:pt x="8818" y="2451"/>
                </a:cubicBezTo>
                <a:close/>
                <a:moveTo>
                  <a:pt x="9603" y="2451"/>
                </a:moveTo>
                <a:cubicBezTo>
                  <a:pt x="9560" y="2451"/>
                  <a:pt x="9517" y="2468"/>
                  <a:pt x="9483" y="2501"/>
                </a:cubicBezTo>
                <a:cubicBezTo>
                  <a:pt x="9417" y="2566"/>
                  <a:pt x="9417" y="2673"/>
                  <a:pt x="9483" y="2738"/>
                </a:cubicBezTo>
                <a:cubicBezTo>
                  <a:pt x="9550" y="2804"/>
                  <a:pt x="9657" y="2804"/>
                  <a:pt x="9724" y="2738"/>
                </a:cubicBezTo>
                <a:cubicBezTo>
                  <a:pt x="9790" y="2673"/>
                  <a:pt x="9790" y="2566"/>
                  <a:pt x="9724" y="2501"/>
                </a:cubicBezTo>
                <a:cubicBezTo>
                  <a:pt x="9690" y="2468"/>
                  <a:pt x="9647" y="2451"/>
                  <a:pt x="9603" y="2451"/>
                </a:cubicBezTo>
                <a:close/>
                <a:moveTo>
                  <a:pt x="10390" y="2451"/>
                </a:moveTo>
                <a:cubicBezTo>
                  <a:pt x="10346" y="2451"/>
                  <a:pt x="10303" y="2468"/>
                  <a:pt x="10270" y="2501"/>
                </a:cubicBezTo>
                <a:cubicBezTo>
                  <a:pt x="10203" y="2566"/>
                  <a:pt x="10203" y="2673"/>
                  <a:pt x="10270" y="2738"/>
                </a:cubicBezTo>
                <a:cubicBezTo>
                  <a:pt x="10336" y="2804"/>
                  <a:pt x="10444" y="2804"/>
                  <a:pt x="10510" y="2738"/>
                </a:cubicBezTo>
                <a:cubicBezTo>
                  <a:pt x="10576" y="2673"/>
                  <a:pt x="10576" y="2566"/>
                  <a:pt x="10510" y="2501"/>
                </a:cubicBezTo>
                <a:cubicBezTo>
                  <a:pt x="10477" y="2468"/>
                  <a:pt x="10433" y="2451"/>
                  <a:pt x="10390" y="2451"/>
                </a:cubicBezTo>
                <a:close/>
                <a:moveTo>
                  <a:pt x="11176" y="2451"/>
                </a:moveTo>
                <a:cubicBezTo>
                  <a:pt x="11132" y="2451"/>
                  <a:pt x="11089" y="2468"/>
                  <a:pt x="11055" y="2501"/>
                </a:cubicBezTo>
                <a:cubicBezTo>
                  <a:pt x="10989" y="2566"/>
                  <a:pt x="10989" y="2673"/>
                  <a:pt x="11055" y="2738"/>
                </a:cubicBezTo>
                <a:cubicBezTo>
                  <a:pt x="11122" y="2804"/>
                  <a:pt x="11230" y="2804"/>
                  <a:pt x="11296" y="2738"/>
                </a:cubicBezTo>
                <a:cubicBezTo>
                  <a:pt x="11363" y="2673"/>
                  <a:pt x="11363" y="2566"/>
                  <a:pt x="11296" y="2501"/>
                </a:cubicBezTo>
                <a:cubicBezTo>
                  <a:pt x="11263" y="2468"/>
                  <a:pt x="11219" y="2451"/>
                  <a:pt x="11176" y="2451"/>
                </a:cubicBezTo>
                <a:close/>
                <a:moveTo>
                  <a:pt x="11962" y="2451"/>
                </a:moveTo>
                <a:cubicBezTo>
                  <a:pt x="11919" y="2451"/>
                  <a:pt x="11875" y="2468"/>
                  <a:pt x="11842" y="2501"/>
                </a:cubicBezTo>
                <a:cubicBezTo>
                  <a:pt x="11775" y="2566"/>
                  <a:pt x="11775" y="2673"/>
                  <a:pt x="11842" y="2738"/>
                </a:cubicBezTo>
                <a:cubicBezTo>
                  <a:pt x="11908" y="2804"/>
                  <a:pt x="12016" y="2804"/>
                  <a:pt x="12083" y="2738"/>
                </a:cubicBezTo>
                <a:cubicBezTo>
                  <a:pt x="12149" y="2673"/>
                  <a:pt x="12149" y="2566"/>
                  <a:pt x="12083" y="2501"/>
                </a:cubicBezTo>
                <a:cubicBezTo>
                  <a:pt x="12049" y="2468"/>
                  <a:pt x="12006" y="2451"/>
                  <a:pt x="11962" y="2451"/>
                </a:cubicBezTo>
                <a:close/>
                <a:moveTo>
                  <a:pt x="12748" y="2451"/>
                </a:moveTo>
                <a:cubicBezTo>
                  <a:pt x="12705" y="2451"/>
                  <a:pt x="12661" y="2468"/>
                  <a:pt x="12628" y="2501"/>
                </a:cubicBezTo>
                <a:cubicBezTo>
                  <a:pt x="12562" y="2566"/>
                  <a:pt x="12562" y="2673"/>
                  <a:pt x="12628" y="2738"/>
                </a:cubicBezTo>
                <a:cubicBezTo>
                  <a:pt x="12694" y="2804"/>
                  <a:pt x="12802" y="2804"/>
                  <a:pt x="12868" y="2738"/>
                </a:cubicBezTo>
                <a:cubicBezTo>
                  <a:pt x="12935" y="2673"/>
                  <a:pt x="12935" y="2566"/>
                  <a:pt x="12868" y="2501"/>
                </a:cubicBezTo>
                <a:cubicBezTo>
                  <a:pt x="12835" y="2468"/>
                  <a:pt x="12792" y="2451"/>
                  <a:pt x="12748" y="2451"/>
                </a:cubicBezTo>
                <a:close/>
                <a:moveTo>
                  <a:pt x="13535" y="2451"/>
                </a:moveTo>
                <a:cubicBezTo>
                  <a:pt x="13491" y="2451"/>
                  <a:pt x="13447" y="2468"/>
                  <a:pt x="13414" y="2501"/>
                </a:cubicBezTo>
                <a:cubicBezTo>
                  <a:pt x="13348" y="2566"/>
                  <a:pt x="13348" y="2673"/>
                  <a:pt x="13414" y="2738"/>
                </a:cubicBezTo>
                <a:cubicBezTo>
                  <a:pt x="13481" y="2804"/>
                  <a:pt x="13588" y="2804"/>
                  <a:pt x="13654" y="2738"/>
                </a:cubicBezTo>
                <a:cubicBezTo>
                  <a:pt x="13721" y="2673"/>
                  <a:pt x="13721" y="2566"/>
                  <a:pt x="13654" y="2501"/>
                </a:cubicBezTo>
                <a:cubicBezTo>
                  <a:pt x="13621" y="2468"/>
                  <a:pt x="13578" y="2451"/>
                  <a:pt x="13535" y="2451"/>
                </a:cubicBezTo>
                <a:close/>
                <a:moveTo>
                  <a:pt x="14320" y="2451"/>
                </a:moveTo>
                <a:cubicBezTo>
                  <a:pt x="14277" y="2451"/>
                  <a:pt x="14234" y="2468"/>
                  <a:pt x="14201" y="2501"/>
                </a:cubicBezTo>
                <a:cubicBezTo>
                  <a:pt x="14134" y="2566"/>
                  <a:pt x="14134" y="2673"/>
                  <a:pt x="14201" y="2738"/>
                </a:cubicBezTo>
                <a:cubicBezTo>
                  <a:pt x="14267" y="2804"/>
                  <a:pt x="14374" y="2804"/>
                  <a:pt x="14441" y="2738"/>
                </a:cubicBezTo>
                <a:cubicBezTo>
                  <a:pt x="14507" y="2673"/>
                  <a:pt x="14507" y="2566"/>
                  <a:pt x="14441" y="2501"/>
                </a:cubicBezTo>
                <a:cubicBezTo>
                  <a:pt x="14408" y="2468"/>
                  <a:pt x="14364" y="2451"/>
                  <a:pt x="14320" y="2451"/>
                </a:cubicBezTo>
                <a:close/>
                <a:moveTo>
                  <a:pt x="15107" y="2451"/>
                </a:moveTo>
                <a:cubicBezTo>
                  <a:pt x="15063" y="2451"/>
                  <a:pt x="15019" y="2468"/>
                  <a:pt x="14986" y="2501"/>
                </a:cubicBezTo>
                <a:cubicBezTo>
                  <a:pt x="14920" y="2566"/>
                  <a:pt x="14920" y="2673"/>
                  <a:pt x="14986" y="2738"/>
                </a:cubicBezTo>
                <a:cubicBezTo>
                  <a:pt x="15053" y="2804"/>
                  <a:pt x="15161" y="2804"/>
                  <a:pt x="15227" y="2738"/>
                </a:cubicBezTo>
                <a:cubicBezTo>
                  <a:pt x="15293" y="2673"/>
                  <a:pt x="15293" y="2566"/>
                  <a:pt x="15227" y="2501"/>
                </a:cubicBezTo>
                <a:cubicBezTo>
                  <a:pt x="15194" y="2468"/>
                  <a:pt x="15150" y="2451"/>
                  <a:pt x="15107" y="2451"/>
                </a:cubicBezTo>
                <a:close/>
                <a:moveTo>
                  <a:pt x="15893" y="2451"/>
                </a:moveTo>
                <a:cubicBezTo>
                  <a:pt x="15849" y="2451"/>
                  <a:pt x="15806" y="2468"/>
                  <a:pt x="15772" y="2501"/>
                </a:cubicBezTo>
                <a:cubicBezTo>
                  <a:pt x="15706" y="2566"/>
                  <a:pt x="15706" y="2673"/>
                  <a:pt x="15772" y="2738"/>
                </a:cubicBezTo>
                <a:cubicBezTo>
                  <a:pt x="15839" y="2804"/>
                  <a:pt x="15947" y="2804"/>
                  <a:pt x="16013" y="2738"/>
                </a:cubicBezTo>
                <a:cubicBezTo>
                  <a:pt x="16080" y="2673"/>
                  <a:pt x="16080" y="2566"/>
                  <a:pt x="16013" y="2501"/>
                </a:cubicBezTo>
                <a:cubicBezTo>
                  <a:pt x="15980" y="2468"/>
                  <a:pt x="15936" y="2451"/>
                  <a:pt x="15893" y="2451"/>
                </a:cubicBezTo>
                <a:close/>
                <a:moveTo>
                  <a:pt x="16679" y="2451"/>
                </a:moveTo>
                <a:cubicBezTo>
                  <a:pt x="16636" y="2451"/>
                  <a:pt x="16592" y="2468"/>
                  <a:pt x="16559" y="2501"/>
                </a:cubicBezTo>
                <a:cubicBezTo>
                  <a:pt x="16492" y="2566"/>
                  <a:pt x="16492" y="2673"/>
                  <a:pt x="16559" y="2738"/>
                </a:cubicBezTo>
                <a:cubicBezTo>
                  <a:pt x="16625" y="2804"/>
                  <a:pt x="16733" y="2804"/>
                  <a:pt x="16800" y="2738"/>
                </a:cubicBezTo>
                <a:cubicBezTo>
                  <a:pt x="16866" y="2673"/>
                  <a:pt x="16866" y="2566"/>
                  <a:pt x="16800" y="2501"/>
                </a:cubicBezTo>
                <a:cubicBezTo>
                  <a:pt x="16766" y="2468"/>
                  <a:pt x="16723" y="2451"/>
                  <a:pt x="16679" y="2451"/>
                </a:cubicBezTo>
                <a:close/>
                <a:moveTo>
                  <a:pt x="17465" y="2451"/>
                </a:moveTo>
                <a:cubicBezTo>
                  <a:pt x="17422" y="2451"/>
                  <a:pt x="17378" y="2468"/>
                  <a:pt x="17345" y="2501"/>
                </a:cubicBezTo>
                <a:cubicBezTo>
                  <a:pt x="17279" y="2566"/>
                  <a:pt x="17279" y="2673"/>
                  <a:pt x="17345" y="2738"/>
                </a:cubicBezTo>
                <a:cubicBezTo>
                  <a:pt x="17411" y="2804"/>
                  <a:pt x="17519" y="2804"/>
                  <a:pt x="17585" y="2738"/>
                </a:cubicBezTo>
                <a:cubicBezTo>
                  <a:pt x="17652" y="2673"/>
                  <a:pt x="17652" y="2566"/>
                  <a:pt x="17585" y="2501"/>
                </a:cubicBezTo>
                <a:cubicBezTo>
                  <a:pt x="17552" y="2468"/>
                  <a:pt x="17509" y="2451"/>
                  <a:pt x="17465" y="2451"/>
                </a:cubicBezTo>
                <a:close/>
                <a:moveTo>
                  <a:pt x="18252" y="2451"/>
                </a:moveTo>
                <a:cubicBezTo>
                  <a:pt x="18208" y="2451"/>
                  <a:pt x="18165" y="2468"/>
                  <a:pt x="18131" y="2501"/>
                </a:cubicBezTo>
                <a:cubicBezTo>
                  <a:pt x="18065" y="2566"/>
                  <a:pt x="18065" y="2673"/>
                  <a:pt x="18131" y="2738"/>
                </a:cubicBezTo>
                <a:cubicBezTo>
                  <a:pt x="18198" y="2804"/>
                  <a:pt x="18305" y="2804"/>
                  <a:pt x="18371" y="2738"/>
                </a:cubicBezTo>
                <a:cubicBezTo>
                  <a:pt x="18438" y="2673"/>
                  <a:pt x="18438" y="2566"/>
                  <a:pt x="18371" y="2501"/>
                </a:cubicBezTo>
                <a:cubicBezTo>
                  <a:pt x="18338" y="2468"/>
                  <a:pt x="18295" y="2451"/>
                  <a:pt x="18252" y="2451"/>
                </a:cubicBezTo>
                <a:close/>
                <a:moveTo>
                  <a:pt x="19037" y="2451"/>
                </a:moveTo>
                <a:cubicBezTo>
                  <a:pt x="18994" y="2451"/>
                  <a:pt x="18951" y="2468"/>
                  <a:pt x="18918" y="2501"/>
                </a:cubicBezTo>
                <a:cubicBezTo>
                  <a:pt x="18851" y="2566"/>
                  <a:pt x="18851" y="2673"/>
                  <a:pt x="18918" y="2738"/>
                </a:cubicBezTo>
                <a:cubicBezTo>
                  <a:pt x="18984" y="2804"/>
                  <a:pt x="19091" y="2804"/>
                  <a:pt x="19158" y="2738"/>
                </a:cubicBezTo>
                <a:cubicBezTo>
                  <a:pt x="19224" y="2673"/>
                  <a:pt x="19224" y="2566"/>
                  <a:pt x="19158" y="2501"/>
                </a:cubicBezTo>
                <a:cubicBezTo>
                  <a:pt x="19125" y="2468"/>
                  <a:pt x="19081" y="2451"/>
                  <a:pt x="19037" y="2451"/>
                </a:cubicBezTo>
                <a:close/>
                <a:moveTo>
                  <a:pt x="19824" y="2451"/>
                </a:moveTo>
                <a:cubicBezTo>
                  <a:pt x="19780" y="2451"/>
                  <a:pt x="19736" y="2468"/>
                  <a:pt x="19703" y="2501"/>
                </a:cubicBezTo>
                <a:cubicBezTo>
                  <a:pt x="19637" y="2566"/>
                  <a:pt x="19637" y="2673"/>
                  <a:pt x="19703" y="2738"/>
                </a:cubicBezTo>
                <a:cubicBezTo>
                  <a:pt x="19770" y="2804"/>
                  <a:pt x="19878" y="2804"/>
                  <a:pt x="19944" y="2738"/>
                </a:cubicBezTo>
                <a:cubicBezTo>
                  <a:pt x="20010" y="2673"/>
                  <a:pt x="20010" y="2566"/>
                  <a:pt x="19944" y="2501"/>
                </a:cubicBezTo>
                <a:cubicBezTo>
                  <a:pt x="19911" y="2468"/>
                  <a:pt x="19867" y="2451"/>
                  <a:pt x="19824" y="2451"/>
                </a:cubicBezTo>
                <a:close/>
                <a:moveTo>
                  <a:pt x="20610" y="2451"/>
                </a:moveTo>
                <a:cubicBezTo>
                  <a:pt x="20566" y="2451"/>
                  <a:pt x="20523" y="2468"/>
                  <a:pt x="20490" y="2501"/>
                </a:cubicBezTo>
                <a:cubicBezTo>
                  <a:pt x="20423" y="2566"/>
                  <a:pt x="20423" y="2673"/>
                  <a:pt x="20490" y="2738"/>
                </a:cubicBezTo>
                <a:cubicBezTo>
                  <a:pt x="20556" y="2804"/>
                  <a:pt x="20664" y="2804"/>
                  <a:pt x="20730" y="2738"/>
                </a:cubicBezTo>
                <a:cubicBezTo>
                  <a:pt x="20797" y="2673"/>
                  <a:pt x="20797" y="2566"/>
                  <a:pt x="20730" y="2501"/>
                </a:cubicBezTo>
                <a:cubicBezTo>
                  <a:pt x="20697" y="2468"/>
                  <a:pt x="20653" y="2451"/>
                  <a:pt x="20610" y="2451"/>
                </a:cubicBezTo>
                <a:close/>
                <a:moveTo>
                  <a:pt x="21396" y="2451"/>
                </a:moveTo>
                <a:cubicBezTo>
                  <a:pt x="21353" y="2451"/>
                  <a:pt x="21309" y="2468"/>
                  <a:pt x="21276" y="2501"/>
                </a:cubicBezTo>
                <a:cubicBezTo>
                  <a:pt x="21209" y="2566"/>
                  <a:pt x="21209" y="2673"/>
                  <a:pt x="21276" y="2738"/>
                </a:cubicBezTo>
                <a:cubicBezTo>
                  <a:pt x="21342" y="2804"/>
                  <a:pt x="21450" y="2804"/>
                  <a:pt x="21517" y="2738"/>
                </a:cubicBezTo>
                <a:cubicBezTo>
                  <a:pt x="21583" y="2673"/>
                  <a:pt x="21583" y="2566"/>
                  <a:pt x="21517" y="2501"/>
                </a:cubicBezTo>
                <a:cubicBezTo>
                  <a:pt x="21483" y="2468"/>
                  <a:pt x="21440" y="2451"/>
                  <a:pt x="21396" y="2451"/>
                </a:cubicBezTo>
                <a:close/>
                <a:moveTo>
                  <a:pt x="169" y="3268"/>
                </a:moveTo>
                <a:cubicBezTo>
                  <a:pt x="126" y="3268"/>
                  <a:pt x="83" y="3285"/>
                  <a:pt x="49" y="3318"/>
                </a:cubicBezTo>
                <a:cubicBezTo>
                  <a:pt x="-17" y="3383"/>
                  <a:pt x="-17" y="3490"/>
                  <a:pt x="49" y="3556"/>
                </a:cubicBezTo>
                <a:cubicBezTo>
                  <a:pt x="116" y="3622"/>
                  <a:pt x="223" y="3622"/>
                  <a:pt x="290" y="3556"/>
                </a:cubicBezTo>
                <a:cubicBezTo>
                  <a:pt x="356" y="3490"/>
                  <a:pt x="356" y="3383"/>
                  <a:pt x="290" y="3318"/>
                </a:cubicBezTo>
                <a:cubicBezTo>
                  <a:pt x="256" y="3285"/>
                  <a:pt x="213" y="3268"/>
                  <a:pt x="169" y="3268"/>
                </a:cubicBezTo>
                <a:close/>
                <a:moveTo>
                  <a:pt x="955" y="3268"/>
                </a:moveTo>
                <a:cubicBezTo>
                  <a:pt x="912" y="3268"/>
                  <a:pt x="869" y="3285"/>
                  <a:pt x="836" y="3318"/>
                </a:cubicBezTo>
                <a:cubicBezTo>
                  <a:pt x="769" y="3383"/>
                  <a:pt x="769" y="3490"/>
                  <a:pt x="836" y="3556"/>
                </a:cubicBezTo>
                <a:cubicBezTo>
                  <a:pt x="902" y="3622"/>
                  <a:pt x="1009" y="3622"/>
                  <a:pt x="1076" y="3556"/>
                </a:cubicBezTo>
                <a:cubicBezTo>
                  <a:pt x="1142" y="3490"/>
                  <a:pt x="1142" y="3383"/>
                  <a:pt x="1076" y="3318"/>
                </a:cubicBezTo>
                <a:cubicBezTo>
                  <a:pt x="1043" y="3285"/>
                  <a:pt x="999" y="3268"/>
                  <a:pt x="955" y="3268"/>
                </a:cubicBezTo>
                <a:close/>
                <a:moveTo>
                  <a:pt x="1742" y="3268"/>
                </a:moveTo>
                <a:cubicBezTo>
                  <a:pt x="1698" y="3268"/>
                  <a:pt x="1654" y="3285"/>
                  <a:pt x="1621" y="3318"/>
                </a:cubicBezTo>
                <a:cubicBezTo>
                  <a:pt x="1555" y="3383"/>
                  <a:pt x="1555" y="3490"/>
                  <a:pt x="1621" y="3556"/>
                </a:cubicBezTo>
                <a:cubicBezTo>
                  <a:pt x="1688" y="3622"/>
                  <a:pt x="1796" y="3622"/>
                  <a:pt x="1862" y="3556"/>
                </a:cubicBezTo>
                <a:cubicBezTo>
                  <a:pt x="1928" y="3490"/>
                  <a:pt x="1928" y="3383"/>
                  <a:pt x="1862" y="3318"/>
                </a:cubicBezTo>
                <a:cubicBezTo>
                  <a:pt x="1829" y="3285"/>
                  <a:pt x="1785" y="3268"/>
                  <a:pt x="1742" y="3268"/>
                </a:cubicBezTo>
                <a:close/>
                <a:moveTo>
                  <a:pt x="2528" y="3268"/>
                </a:moveTo>
                <a:cubicBezTo>
                  <a:pt x="2484" y="3268"/>
                  <a:pt x="2441" y="3285"/>
                  <a:pt x="2408" y="3318"/>
                </a:cubicBezTo>
                <a:cubicBezTo>
                  <a:pt x="2341" y="3383"/>
                  <a:pt x="2341" y="3490"/>
                  <a:pt x="2408" y="3556"/>
                </a:cubicBezTo>
                <a:cubicBezTo>
                  <a:pt x="2474" y="3622"/>
                  <a:pt x="2582" y="3622"/>
                  <a:pt x="2648" y="3556"/>
                </a:cubicBezTo>
                <a:cubicBezTo>
                  <a:pt x="2715" y="3490"/>
                  <a:pt x="2715" y="3383"/>
                  <a:pt x="2648" y="3318"/>
                </a:cubicBezTo>
                <a:cubicBezTo>
                  <a:pt x="2615" y="3285"/>
                  <a:pt x="2571" y="3268"/>
                  <a:pt x="2528" y="3268"/>
                </a:cubicBezTo>
                <a:close/>
                <a:moveTo>
                  <a:pt x="3314" y="3268"/>
                </a:moveTo>
                <a:cubicBezTo>
                  <a:pt x="3271" y="3268"/>
                  <a:pt x="3227" y="3285"/>
                  <a:pt x="3194" y="3318"/>
                </a:cubicBezTo>
                <a:cubicBezTo>
                  <a:pt x="3127" y="3383"/>
                  <a:pt x="3127" y="3490"/>
                  <a:pt x="3194" y="3556"/>
                </a:cubicBezTo>
                <a:cubicBezTo>
                  <a:pt x="3260" y="3622"/>
                  <a:pt x="3368" y="3622"/>
                  <a:pt x="3434" y="3556"/>
                </a:cubicBezTo>
                <a:cubicBezTo>
                  <a:pt x="3500" y="3490"/>
                  <a:pt x="3500" y="3383"/>
                  <a:pt x="3434" y="3318"/>
                </a:cubicBezTo>
                <a:cubicBezTo>
                  <a:pt x="3401" y="3285"/>
                  <a:pt x="3358" y="3268"/>
                  <a:pt x="3314" y="3268"/>
                </a:cubicBezTo>
                <a:close/>
                <a:moveTo>
                  <a:pt x="4101" y="3268"/>
                </a:moveTo>
                <a:cubicBezTo>
                  <a:pt x="4057" y="3268"/>
                  <a:pt x="4013" y="3285"/>
                  <a:pt x="3980" y="3318"/>
                </a:cubicBezTo>
                <a:cubicBezTo>
                  <a:pt x="3914" y="3383"/>
                  <a:pt x="3914" y="3490"/>
                  <a:pt x="3980" y="3556"/>
                </a:cubicBezTo>
                <a:cubicBezTo>
                  <a:pt x="4047" y="3622"/>
                  <a:pt x="4154" y="3622"/>
                  <a:pt x="4220" y="3556"/>
                </a:cubicBezTo>
                <a:cubicBezTo>
                  <a:pt x="4287" y="3490"/>
                  <a:pt x="4287" y="3383"/>
                  <a:pt x="4220" y="3318"/>
                </a:cubicBezTo>
                <a:cubicBezTo>
                  <a:pt x="4187" y="3285"/>
                  <a:pt x="4144" y="3268"/>
                  <a:pt x="4101" y="3268"/>
                </a:cubicBezTo>
                <a:close/>
                <a:moveTo>
                  <a:pt x="4886" y="3268"/>
                </a:moveTo>
                <a:cubicBezTo>
                  <a:pt x="4843" y="3268"/>
                  <a:pt x="4800" y="3285"/>
                  <a:pt x="4766" y="3318"/>
                </a:cubicBezTo>
                <a:cubicBezTo>
                  <a:pt x="4700" y="3383"/>
                  <a:pt x="4700" y="3490"/>
                  <a:pt x="4766" y="3556"/>
                </a:cubicBezTo>
                <a:cubicBezTo>
                  <a:pt x="4833" y="3622"/>
                  <a:pt x="4940" y="3622"/>
                  <a:pt x="5007" y="3556"/>
                </a:cubicBezTo>
                <a:cubicBezTo>
                  <a:pt x="5073" y="3490"/>
                  <a:pt x="5073" y="3383"/>
                  <a:pt x="5007" y="3318"/>
                </a:cubicBezTo>
                <a:cubicBezTo>
                  <a:pt x="4973" y="3285"/>
                  <a:pt x="4930" y="3268"/>
                  <a:pt x="4886" y="3268"/>
                </a:cubicBezTo>
                <a:close/>
                <a:moveTo>
                  <a:pt x="5672" y="3268"/>
                </a:moveTo>
                <a:cubicBezTo>
                  <a:pt x="5629" y="3268"/>
                  <a:pt x="5586" y="3285"/>
                  <a:pt x="5553" y="3318"/>
                </a:cubicBezTo>
                <a:cubicBezTo>
                  <a:pt x="5486" y="3383"/>
                  <a:pt x="5486" y="3490"/>
                  <a:pt x="5553" y="3556"/>
                </a:cubicBezTo>
                <a:cubicBezTo>
                  <a:pt x="5619" y="3622"/>
                  <a:pt x="5726" y="3622"/>
                  <a:pt x="5793" y="3556"/>
                </a:cubicBezTo>
                <a:cubicBezTo>
                  <a:pt x="5859" y="3490"/>
                  <a:pt x="5859" y="3383"/>
                  <a:pt x="5793" y="3318"/>
                </a:cubicBezTo>
                <a:cubicBezTo>
                  <a:pt x="5760" y="3285"/>
                  <a:pt x="5716" y="3268"/>
                  <a:pt x="5672" y="3268"/>
                </a:cubicBezTo>
                <a:close/>
                <a:moveTo>
                  <a:pt x="6459" y="3268"/>
                </a:moveTo>
                <a:cubicBezTo>
                  <a:pt x="6415" y="3268"/>
                  <a:pt x="6372" y="3285"/>
                  <a:pt x="6338" y="3318"/>
                </a:cubicBezTo>
                <a:cubicBezTo>
                  <a:pt x="6272" y="3383"/>
                  <a:pt x="6272" y="3490"/>
                  <a:pt x="6338" y="3556"/>
                </a:cubicBezTo>
                <a:cubicBezTo>
                  <a:pt x="6405" y="3622"/>
                  <a:pt x="6513" y="3622"/>
                  <a:pt x="6579" y="3556"/>
                </a:cubicBezTo>
                <a:cubicBezTo>
                  <a:pt x="6646" y="3490"/>
                  <a:pt x="6646" y="3383"/>
                  <a:pt x="6579" y="3318"/>
                </a:cubicBezTo>
                <a:cubicBezTo>
                  <a:pt x="6546" y="3285"/>
                  <a:pt x="6502" y="3268"/>
                  <a:pt x="6459" y="3268"/>
                </a:cubicBezTo>
                <a:close/>
                <a:moveTo>
                  <a:pt x="7245" y="3268"/>
                </a:moveTo>
                <a:cubicBezTo>
                  <a:pt x="7202" y="3268"/>
                  <a:pt x="7158" y="3285"/>
                  <a:pt x="7125" y="3318"/>
                </a:cubicBezTo>
                <a:cubicBezTo>
                  <a:pt x="7058" y="3383"/>
                  <a:pt x="7058" y="3490"/>
                  <a:pt x="7125" y="3556"/>
                </a:cubicBezTo>
                <a:cubicBezTo>
                  <a:pt x="7191" y="3622"/>
                  <a:pt x="7299" y="3622"/>
                  <a:pt x="7365" y="3556"/>
                </a:cubicBezTo>
                <a:cubicBezTo>
                  <a:pt x="7432" y="3490"/>
                  <a:pt x="7432" y="3383"/>
                  <a:pt x="7365" y="3318"/>
                </a:cubicBezTo>
                <a:cubicBezTo>
                  <a:pt x="7332" y="3285"/>
                  <a:pt x="7289" y="3268"/>
                  <a:pt x="7245" y="3268"/>
                </a:cubicBezTo>
                <a:close/>
                <a:moveTo>
                  <a:pt x="8031" y="3268"/>
                </a:moveTo>
                <a:cubicBezTo>
                  <a:pt x="7988" y="3268"/>
                  <a:pt x="7944" y="3285"/>
                  <a:pt x="7911" y="3318"/>
                </a:cubicBezTo>
                <a:cubicBezTo>
                  <a:pt x="7845" y="3383"/>
                  <a:pt x="7845" y="3490"/>
                  <a:pt x="7911" y="3556"/>
                </a:cubicBezTo>
                <a:cubicBezTo>
                  <a:pt x="7977" y="3622"/>
                  <a:pt x="8085" y="3622"/>
                  <a:pt x="8151" y="3556"/>
                </a:cubicBezTo>
                <a:cubicBezTo>
                  <a:pt x="8217" y="3490"/>
                  <a:pt x="8217" y="3383"/>
                  <a:pt x="8151" y="3318"/>
                </a:cubicBezTo>
                <a:cubicBezTo>
                  <a:pt x="8118" y="3285"/>
                  <a:pt x="8075" y="3268"/>
                  <a:pt x="8031" y="3268"/>
                </a:cubicBezTo>
                <a:close/>
                <a:moveTo>
                  <a:pt x="8818" y="3268"/>
                </a:moveTo>
                <a:cubicBezTo>
                  <a:pt x="8774" y="3268"/>
                  <a:pt x="8730" y="3285"/>
                  <a:pt x="8697" y="3318"/>
                </a:cubicBezTo>
                <a:cubicBezTo>
                  <a:pt x="8631" y="3383"/>
                  <a:pt x="8631" y="3490"/>
                  <a:pt x="8697" y="3556"/>
                </a:cubicBezTo>
                <a:cubicBezTo>
                  <a:pt x="8764" y="3622"/>
                  <a:pt x="8871" y="3622"/>
                  <a:pt x="8937" y="3556"/>
                </a:cubicBezTo>
                <a:cubicBezTo>
                  <a:pt x="9004" y="3490"/>
                  <a:pt x="9004" y="3383"/>
                  <a:pt x="8937" y="3318"/>
                </a:cubicBezTo>
                <a:cubicBezTo>
                  <a:pt x="8904" y="3285"/>
                  <a:pt x="8861" y="3268"/>
                  <a:pt x="8818" y="3268"/>
                </a:cubicBezTo>
                <a:close/>
                <a:moveTo>
                  <a:pt x="9603" y="3268"/>
                </a:moveTo>
                <a:cubicBezTo>
                  <a:pt x="9560" y="3268"/>
                  <a:pt x="9517" y="3285"/>
                  <a:pt x="9483" y="3318"/>
                </a:cubicBezTo>
                <a:cubicBezTo>
                  <a:pt x="9417" y="3383"/>
                  <a:pt x="9417" y="3490"/>
                  <a:pt x="9483" y="3556"/>
                </a:cubicBezTo>
                <a:cubicBezTo>
                  <a:pt x="9550" y="3622"/>
                  <a:pt x="9657" y="3622"/>
                  <a:pt x="9724" y="3556"/>
                </a:cubicBezTo>
                <a:cubicBezTo>
                  <a:pt x="9790" y="3490"/>
                  <a:pt x="9790" y="3383"/>
                  <a:pt x="9724" y="3318"/>
                </a:cubicBezTo>
                <a:cubicBezTo>
                  <a:pt x="9690" y="3285"/>
                  <a:pt x="9647" y="3268"/>
                  <a:pt x="9603" y="3268"/>
                </a:cubicBezTo>
                <a:close/>
                <a:moveTo>
                  <a:pt x="10390" y="3268"/>
                </a:moveTo>
                <a:cubicBezTo>
                  <a:pt x="10346" y="3268"/>
                  <a:pt x="10303" y="3285"/>
                  <a:pt x="10270" y="3318"/>
                </a:cubicBezTo>
                <a:cubicBezTo>
                  <a:pt x="10203" y="3383"/>
                  <a:pt x="10203" y="3490"/>
                  <a:pt x="10270" y="3556"/>
                </a:cubicBezTo>
                <a:cubicBezTo>
                  <a:pt x="10336" y="3622"/>
                  <a:pt x="10444" y="3622"/>
                  <a:pt x="10510" y="3556"/>
                </a:cubicBezTo>
                <a:cubicBezTo>
                  <a:pt x="10576" y="3490"/>
                  <a:pt x="10576" y="3383"/>
                  <a:pt x="10510" y="3318"/>
                </a:cubicBezTo>
                <a:cubicBezTo>
                  <a:pt x="10477" y="3285"/>
                  <a:pt x="10433" y="3268"/>
                  <a:pt x="10390" y="3268"/>
                </a:cubicBezTo>
                <a:close/>
                <a:moveTo>
                  <a:pt x="11176" y="3268"/>
                </a:moveTo>
                <a:cubicBezTo>
                  <a:pt x="11132" y="3268"/>
                  <a:pt x="11089" y="3285"/>
                  <a:pt x="11055" y="3318"/>
                </a:cubicBezTo>
                <a:cubicBezTo>
                  <a:pt x="10989" y="3383"/>
                  <a:pt x="10989" y="3490"/>
                  <a:pt x="11055" y="3556"/>
                </a:cubicBezTo>
                <a:cubicBezTo>
                  <a:pt x="11122" y="3622"/>
                  <a:pt x="11230" y="3622"/>
                  <a:pt x="11296" y="3556"/>
                </a:cubicBezTo>
                <a:cubicBezTo>
                  <a:pt x="11363" y="3490"/>
                  <a:pt x="11363" y="3383"/>
                  <a:pt x="11296" y="3318"/>
                </a:cubicBezTo>
                <a:cubicBezTo>
                  <a:pt x="11263" y="3285"/>
                  <a:pt x="11219" y="3268"/>
                  <a:pt x="11176" y="3268"/>
                </a:cubicBezTo>
                <a:close/>
                <a:moveTo>
                  <a:pt x="11962" y="3268"/>
                </a:moveTo>
                <a:cubicBezTo>
                  <a:pt x="11919" y="3268"/>
                  <a:pt x="11875" y="3285"/>
                  <a:pt x="11842" y="3318"/>
                </a:cubicBezTo>
                <a:cubicBezTo>
                  <a:pt x="11775" y="3383"/>
                  <a:pt x="11775" y="3490"/>
                  <a:pt x="11842" y="3556"/>
                </a:cubicBezTo>
                <a:cubicBezTo>
                  <a:pt x="11908" y="3622"/>
                  <a:pt x="12016" y="3622"/>
                  <a:pt x="12083" y="3556"/>
                </a:cubicBezTo>
                <a:cubicBezTo>
                  <a:pt x="12149" y="3490"/>
                  <a:pt x="12149" y="3383"/>
                  <a:pt x="12083" y="3318"/>
                </a:cubicBezTo>
                <a:cubicBezTo>
                  <a:pt x="12049" y="3285"/>
                  <a:pt x="12006" y="3268"/>
                  <a:pt x="11962" y="3268"/>
                </a:cubicBezTo>
                <a:close/>
                <a:moveTo>
                  <a:pt x="12748" y="3268"/>
                </a:moveTo>
                <a:cubicBezTo>
                  <a:pt x="12705" y="3268"/>
                  <a:pt x="12661" y="3285"/>
                  <a:pt x="12628" y="3318"/>
                </a:cubicBezTo>
                <a:cubicBezTo>
                  <a:pt x="12562" y="3383"/>
                  <a:pt x="12562" y="3490"/>
                  <a:pt x="12628" y="3556"/>
                </a:cubicBezTo>
                <a:cubicBezTo>
                  <a:pt x="12694" y="3622"/>
                  <a:pt x="12802" y="3622"/>
                  <a:pt x="12868" y="3556"/>
                </a:cubicBezTo>
                <a:cubicBezTo>
                  <a:pt x="12935" y="3490"/>
                  <a:pt x="12935" y="3383"/>
                  <a:pt x="12868" y="3318"/>
                </a:cubicBezTo>
                <a:cubicBezTo>
                  <a:pt x="12835" y="3285"/>
                  <a:pt x="12792" y="3268"/>
                  <a:pt x="12748" y="3268"/>
                </a:cubicBezTo>
                <a:close/>
                <a:moveTo>
                  <a:pt x="13535" y="3268"/>
                </a:moveTo>
                <a:cubicBezTo>
                  <a:pt x="13491" y="3268"/>
                  <a:pt x="13447" y="3285"/>
                  <a:pt x="13414" y="3318"/>
                </a:cubicBezTo>
                <a:cubicBezTo>
                  <a:pt x="13348" y="3383"/>
                  <a:pt x="13348" y="3490"/>
                  <a:pt x="13414" y="3556"/>
                </a:cubicBezTo>
                <a:cubicBezTo>
                  <a:pt x="13481" y="3622"/>
                  <a:pt x="13588" y="3622"/>
                  <a:pt x="13654" y="3556"/>
                </a:cubicBezTo>
                <a:cubicBezTo>
                  <a:pt x="13721" y="3490"/>
                  <a:pt x="13721" y="3383"/>
                  <a:pt x="13654" y="3318"/>
                </a:cubicBezTo>
                <a:cubicBezTo>
                  <a:pt x="13621" y="3285"/>
                  <a:pt x="13578" y="3268"/>
                  <a:pt x="13535" y="3268"/>
                </a:cubicBezTo>
                <a:close/>
                <a:moveTo>
                  <a:pt x="14320" y="3268"/>
                </a:moveTo>
                <a:cubicBezTo>
                  <a:pt x="14277" y="3268"/>
                  <a:pt x="14234" y="3285"/>
                  <a:pt x="14201" y="3318"/>
                </a:cubicBezTo>
                <a:cubicBezTo>
                  <a:pt x="14134" y="3383"/>
                  <a:pt x="14134" y="3490"/>
                  <a:pt x="14201" y="3556"/>
                </a:cubicBezTo>
                <a:cubicBezTo>
                  <a:pt x="14267" y="3622"/>
                  <a:pt x="14374" y="3622"/>
                  <a:pt x="14441" y="3556"/>
                </a:cubicBezTo>
                <a:cubicBezTo>
                  <a:pt x="14507" y="3490"/>
                  <a:pt x="14507" y="3383"/>
                  <a:pt x="14441" y="3318"/>
                </a:cubicBezTo>
                <a:cubicBezTo>
                  <a:pt x="14408" y="3285"/>
                  <a:pt x="14364" y="3268"/>
                  <a:pt x="14320" y="3268"/>
                </a:cubicBezTo>
                <a:close/>
                <a:moveTo>
                  <a:pt x="15107" y="3268"/>
                </a:moveTo>
                <a:cubicBezTo>
                  <a:pt x="15063" y="3268"/>
                  <a:pt x="15019" y="3285"/>
                  <a:pt x="14986" y="3318"/>
                </a:cubicBezTo>
                <a:cubicBezTo>
                  <a:pt x="14920" y="3383"/>
                  <a:pt x="14920" y="3490"/>
                  <a:pt x="14986" y="3556"/>
                </a:cubicBezTo>
                <a:cubicBezTo>
                  <a:pt x="15053" y="3622"/>
                  <a:pt x="15161" y="3622"/>
                  <a:pt x="15227" y="3556"/>
                </a:cubicBezTo>
                <a:cubicBezTo>
                  <a:pt x="15293" y="3490"/>
                  <a:pt x="15293" y="3383"/>
                  <a:pt x="15227" y="3318"/>
                </a:cubicBezTo>
                <a:cubicBezTo>
                  <a:pt x="15194" y="3285"/>
                  <a:pt x="15150" y="3268"/>
                  <a:pt x="15107" y="3268"/>
                </a:cubicBezTo>
                <a:close/>
                <a:moveTo>
                  <a:pt x="15893" y="3268"/>
                </a:moveTo>
                <a:cubicBezTo>
                  <a:pt x="15849" y="3268"/>
                  <a:pt x="15806" y="3285"/>
                  <a:pt x="15772" y="3318"/>
                </a:cubicBezTo>
                <a:cubicBezTo>
                  <a:pt x="15706" y="3383"/>
                  <a:pt x="15706" y="3490"/>
                  <a:pt x="15772" y="3556"/>
                </a:cubicBezTo>
                <a:cubicBezTo>
                  <a:pt x="15839" y="3622"/>
                  <a:pt x="15947" y="3622"/>
                  <a:pt x="16013" y="3556"/>
                </a:cubicBezTo>
                <a:cubicBezTo>
                  <a:pt x="16080" y="3490"/>
                  <a:pt x="16080" y="3383"/>
                  <a:pt x="16013" y="3318"/>
                </a:cubicBezTo>
                <a:cubicBezTo>
                  <a:pt x="15980" y="3285"/>
                  <a:pt x="15936" y="3268"/>
                  <a:pt x="15893" y="3268"/>
                </a:cubicBezTo>
                <a:close/>
                <a:moveTo>
                  <a:pt x="16679" y="3268"/>
                </a:moveTo>
                <a:cubicBezTo>
                  <a:pt x="16636" y="3268"/>
                  <a:pt x="16592" y="3285"/>
                  <a:pt x="16559" y="3318"/>
                </a:cubicBezTo>
                <a:cubicBezTo>
                  <a:pt x="16492" y="3383"/>
                  <a:pt x="16492" y="3490"/>
                  <a:pt x="16559" y="3556"/>
                </a:cubicBezTo>
                <a:cubicBezTo>
                  <a:pt x="16625" y="3622"/>
                  <a:pt x="16733" y="3622"/>
                  <a:pt x="16800" y="3556"/>
                </a:cubicBezTo>
                <a:cubicBezTo>
                  <a:pt x="16866" y="3490"/>
                  <a:pt x="16866" y="3383"/>
                  <a:pt x="16800" y="3318"/>
                </a:cubicBezTo>
                <a:cubicBezTo>
                  <a:pt x="16766" y="3285"/>
                  <a:pt x="16723" y="3268"/>
                  <a:pt x="16679" y="3268"/>
                </a:cubicBezTo>
                <a:close/>
                <a:moveTo>
                  <a:pt x="17465" y="3268"/>
                </a:moveTo>
                <a:cubicBezTo>
                  <a:pt x="17422" y="3268"/>
                  <a:pt x="17378" y="3285"/>
                  <a:pt x="17345" y="3318"/>
                </a:cubicBezTo>
                <a:cubicBezTo>
                  <a:pt x="17279" y="3383"/>
                  <a:pt x="17279" y="3490"/>
                  <a:pt x="17345" y="3556"/>
                </a:cubicBezTo>
                <a:cubicBezTo>
                  <a:pt x="17411" y="3622"/>
                  <a:pt x="17519" y="3622"/>
                  <a:pt x="17585" y="3556"/>
                </a:cubicBezTo>
                <a:cubicBezTo>
                  <a:pt x="17652" y="3490"/>
                  <a:pt x="17652" y="3383"/>
                  <a:pt x="17585" y="3318"/>
                </a:cubicBezTo>
                <a:cubicBezTo>
                  <a:pt x="17552" y="3285"/>
                  <a:pt x="17509" y="3268"/>
                  <a:pt x="17465" y="3268"/>
                </a:cubicBezTo>
                <a:close/>
                <a:moveTo>
                  <a:pt x="18252" y="3268"/>
                </a:moveTo>
                <a:cubicBezTo>
                  <a:pt x="18208" y="3268"/>
                  <a:pt x="18165" y="3285"/>
                  <a:pt x="18131" y="3318"/>
                </a:cubicBezTo>
                <a:cubicBezTo>
                  <a:pt x="18065" y="3383"/>
                  <a:pt x="18065" y="3490"/>
                  <a:pt x="18131" y="3556"/>
                </a:cubicBezTo>
                <a:cubicBezTo>
                  <a:pt x="18198" y="3622"/>
                  <a:pt x="18305" y="3622"/>
                  <a:pt x="18371" y="3556"/>
                </a:cubicBezTo>
                <a:cubicBezTo>
                  <a:pt x="18438" y="3490"/>
                  <a:pt x="18438" y="3383"/>
                  <a:pt x="18371" y="3318"/>
                </a:cubicBezTo>
                <a:cubicBezTo>
                  <a:pt x="18338" y="3285"/>
                  <a:pt x="18295" y="3268"/>
                  <a:pt x="18252" y="3268"/>
                </a:cubicBezTo>
                <a:close/>
                <a:moveTo>
                  <a:pt x="19037" y="3268"/>
                </a:moveTo>
                <a:cubicBezTo>
                  <a:pt x="18994" y="3268"/>
                  <a:pt x="18951" y="3285"/>
                  <a:pt x="18918" y="3318"/>
                </a:cubicBezTo>
                <a:cubicBezTo>
                  <a:pt x="18851" y="3383"/>
                  <a:pt x="18851" y="3490"/>
                  <a:pt x="18918" y="3556"/>
                </a:cubicBezTo>
                <a:cubicBezTo>
                  <a:pt x="18984" y="3622"/>
                  <a:pt x="19091" y="3622"/>
                  <a:pt x="19158" y="3556"/>
                </a:cubicBezTo>
                <a:cubicBezTo>
                  <a:pt x="19224" y="3490"/>
                  <a:pt x="19224" y="3383"/>
                  <a:pt x="19158" y="3318"/>
                </a:cubicBezTo>
                <a:cubicBezTo>
                  <a:pt x="19125" y="3285"/>
                  <a:pt x="19081" y="3268"/>
                  <a:pt x="19037" y="3268"/>
                </a:cubicBezTo>
                <a:close/>
                <a:moveTo>
                  <a:pt x="19824" y="3268"/>
                </a:moveTo>
                <a:cubicBezTo>
                  <a:pt x="19780" y="3268"/>
                  <a:pt x="19736" y="3285"/>
                  <a:pt x="19703" y="3318"/>
                </a:cubicBezTo>
                <a:cubicBezTo>
                  <a:pt x="19637" y="3383"/>
                  <a:pt x="19637" y="3490"/>
                  <a:pt x="19703" y="3556"/>
                </a:cubicBezTo>
                <a:cubicBezTo>
                  <a:pt x="19770" y="3622"/>
                  <a:pt x="19878" y="3622"/>
                  <a:pt x="19944" y="3556"/>
                </a:cubicBezTo>
                <a:cubicBezTo>
                  <a:pt x="20010" y="3490"/>
                  <a:pt x="20010" y="3383"/>
                  <a:pt x="19944" y="3318"/>
                </a:cubicBezTo>
                <a:cubicBezTo>
                  <a:pt x="19911" y="3285"/>
                  <a:pt x="19867" y="3268"/>
                  <a:pt x="19824" y="3268"/>
                </a:cubicBezTo>
                <a:close/>
                <a:moveTo>
                  <a:pt x="20610" y="3268"/>
                </a:moveTo>
                <a:cubicBezTo>
                  <a:pt x="20566" y="3268"/>
                  <a:pt x="20523" y="3285"/>
                  <a:pt x="20490" y="3318"/>
                </a:cubicBezTo>
                <a:cubicBezTo>
                  <a:pt x="20423" y="3383"/>
                  <a:pt x="20423" y="3490"/>
                  <a:pt x="20490" y="3556"/>
                </a:cubicBezTo>
                <a:cubicBezTo>
                  <a:pt x="20556" y="3622"/>
                  <a:pt x="20664" y="3622"/>
                  <a:pt x="20730" y="3556"/>
                </a:cubicBezTo>
                <a:cubicBezTo>
                  <a:pt x="20797" y="3490"/>
                  <a:pt x="20797" y="3383"/>
                  <a:pt x="20730" y="3318"/>
                </a:cubicBezTo>
                <a:cubicBezTo>
                  <a:pt x="20697" y="3285"/>
                  <a:pt x="20653" y="3268"/>
                  <a:pt x="20610" y="3268"/>
                </a:cubicBezTo>
                <a:close/>
                <a:moveTo>
                  <a:pt x="21396" y="3268"/>
                </a:moveTo>
                <a:cubicBezTo>
                  <a:pt x="21353" y="3268"/>
                  <a:pt x="21309" y="3285"/>
                  <a:pt x="21276" y="3318"/>
                </a:cubicBezTo>
                <a:cubicBezTo>
                  <a:pt x="21209" y="3383"/>
                  <a:pt x="21209" y="3490"/>
                  <a:pt x="21276" y="3556"/>
                </a:cubicBezTo>
                <a:cubicBezTo>
                  <a:pt x="21342" y="3622"/>
                  <a:pt x="21450" y="3622"/>
                  <a:pt x="21517" y="3556"/>
                </a:cubicBezTo>
                <a:cubicBezTo>
                  <a:pt x="21583" y="3490"/>
                  <a:pt x="21583" y="3383"/>
                  <a:pt x="21517" y="3318"/>
                </a:cubicBezTo>
                <a:cubicBezTo>
                  <a:pt x="21483" y="3285"/>
                  <a:pt x="21440" y="3268"/>
                  <a:pt x="21396" y="3268"/>
                </a:cubicBezTo>
                <a:close/>
                <a:moveTo>
                  <a:pt x="169" y="4086"/>
                </a:moveTo>
                <a:cubicBezTo>
                  <a:pt x="126" y="4086"/>
                  <a:pt x="83" y="4102"/>
                  <a:pt x="49" y="4135"/>
                </a:cubicBezTo>
                <a:cubicBezTo>
                  <a:pt x="-17" y="4200"/>
                  <a:pt x="-17" y="4307"/>
                  <a:pt x="49" y="4373"/>
                </a:cubicBezTo>
                <a:cubicBezTo>
                  <a:pt x="116" y="4439"/>
                  <a:pt x="223" y="4439"/>
                  <a:pt x="290" y="4373"/>
                </a:cubicBezTo>
                <a:cubicBezTo>
                  <a:pt x="356" y="4307"/>
                  <a:pt x="356" y="4200"/>
                  <a:pt x="290" y="4135"/>
                </a:cubicBezTo>
                <a:cubicBezTo>
                  <a:pt x="256" y="4102"/>
                  <a:pt x="213" y="4086"/>
                  <a:pt x="169" y="4086"/>
                </a:cubicBezTo>
                <a:close/>
                <a:moveTo>
                  <a:pt x="955" y="4086"/>
                </a:moveTo>
                <a:cubicBezTo>
                  <a:pt x="912" y="4086"/>
                  <a:pt x="869" y="4102"/>
                  <a:pt x="836" y="4135"/>
                </a:cubicBezTo>
                <a:cubicBezTo>
                  <a:pt x="769" y="4200"/>
                  <a:pt x="769" y="4307"/>
                  <a:pt x="836" y="4373"/>
                </a:cubicBezTo>
                <a:cubicBezTo>
                  <a:pt x="902" y="4439"/>
                  <a:pt x="1009" y="4439"/>
                  <a:pt x="1076" y="4373"/>
                </a:cubicBezTo>
                <a:cubicBezTo>
                  <a:pt x="1142" y="4307"/>
                  <a:pt x="1142" y="4200"/>
                  <a:pt x="1076" y="4135"/>
                </a:cubicBezTo>
                <a:cubicBezTo>
                  <a:pt x="1043" y="4102"/>
                  <a:pt x="999" y="4086"/>
                  <a:pt x="955" y="4086"/>
                </a:cubicBezTo>
                <a:close/>
                <a:moveTo>
                  <a:pt x="1742" y="4086"/>
                </a:moveTo>
                <a:cubicBezTo>
                  <a:pt x="1698" y="4086"/>
                  <a:pt x="1654" y="4102"/>
                  <a:pt x="1621" y="4135"/>
                </a:cubicBezTo>
                <a:cubicBezTo>
                  <a:pt x="1555" y="4200"/>
                  <a:pt x="1555" y="4307"/>
                  <a:pt x="1621" y="4373"/>
                </a:cubicBezTo>
                <a:cubicBezTo>
                  <a:pt x="1688" y="4439"/>
                  <a:pt x="1796" y="4439"/>
                  <a:pt x="1862" y="4373"/>
                </a:cubicBezTo>
                <a:cubicBezTo>
                  <a:pt x="1928" y="4307"/>
                  <a:pt x="1928" y="4200"/>
                  <a:pt x="1862" y="4135"/>
                </a:cubicBezTo>
                <a:cubicBezTo>
                  <a:pt x="1829" y="4102"/>
                  <a:pt x="1785" y="4086"/>
                  <a:pt x="1742" y="4086"/>
                </a:cubicBezTo>
                <a:close/>
                <a:moveTo>
                  <a:pt x="2528" y="4086"/>
                </a:moveTo>
                <a:cubicBezTo>
                  <a:pt x="2484" y="4086"/>
                  <a:pt x="2441" y="4102"/>
                  <a:pt x="2408" y="4135"/>
                </a:cubicBezTo>
                <a:cubicBezTo>
                  <a:pt x="2341" y="4200"/>
                  <a:pt x="2341" y="4307"/>
                  <a:pt x="2408" y="4373"/>
                </a:cubicBezTo>
                <a:cubicBezTo>
                  <a:pt x="2474" y="4439"/>
                  <a:pt x="2582" y="4439"/>
                  <a:pt x="2648" y="4373"/>
                </a:cubicBezTo>
                <a:cubicBezTo>
                  <a:pt x="2715" y="4307"/>
                  <a:pt x="2715" y="4200"/>
                  <a:pt x="2648" y="4135"/>
                </a:cubicBezTo>
                <a:cubicBezTo>
                  <a:pt x="2615" y="4102"/>
                  <a:pt x="2571" y="4086"/>
                  <a:pt x="2528" y="4086"/>
                </a:cubicBezTo>
                <a:close/>
                <a:moveTo>
                  <a:pt x="3314" y="4086"/>
                </a:moveTo>
                <a:cubicBezTo>
                  <a:pt x="3271" y="4086"/>
                  <a:pt x="3227" y="4102"/>
                  <a:pt x="3194" y="4135"/>
                </a:cubicBezTo>
                <a:cubicBezTo>
                  <a:pt x="3127" y="4200"/>
                  <a:pt x="3127" y="4307"/>
                  <a:pt x="3194" y="4373"/>
                </a:cubicBezTo>
                <a:cubicBezTo>
                  <a:pt x="3260" y="4439"/>
                  <a:pt x="3368" y="4439"/>
                  <a:pt x="3434" y="4373"/>
                </a:cubicBezTo>
                <a:cubicBezTo>
                  <a:pt x="3500" y="4307"/>
                  <a:pt x="3500" y="4200"/>
                  <a:pt x="3434" y="4135"/>
                </a:cubicBezTo>
                <a:cubicBezTo>
                  <a:pt x="3401" y="4102"/>
                  <a:pt x="3358" y="4086"/>
                  <a:pt x="3314" y="4086"/>
                </a:cubicBezTo>
                <a:close/>
                <a:moveTo>
                  <a:pt x="4101" y="4086"/>
                </a:moveTo>
                <a:cubicBezTo>
                  <a:pt x="4057" y="4086"/>
                  <a:pt x="4013" y="4102"/>
                  <a:pt x="3980" y="4135"/>
                </a:cubicBezTo>
                <a:cubicBezTo>
                  <a:pt x="3914" y="4200"/>
                  <a:pt x="3914" y="4307"/>
                  <a:pt x="3980" y="4373"/>
                </a:cubicBezTo>
                <a:cubicBezTo>
                  <a:pt x="4047" y="4439"/>
                  <a:pt x="4154" y="4439"/>
                  <a:pt x="4220" y="4373"/>
                </a:cubicBezTo>
                <a:cubicBezTo>
                  <a:pt x="4287" y="4307"/>
                  <a:pt x="4287" y="4200"/>
                  <a:pt x="4220" y="4135"/>
                </a:cubicBezTo>
                <a:cubicBezTo>
                  <a:pt x="4187" y="4102"/>
                  <a:pt x="4144" y="4086"/>
                  <a:pt x="4101" y="4086"/>
                </a:cubicBezTo>
                <a:close/>
                <a:moveTo>
                  <a:pt x="4886" y="4086"/>
                </a:moveTo>
                <a:cubicBezTo>
                  <a:pt x="4843" y="4086"/>
                  <a:pt x="4800" y="4102"/>
                  <a:pt x="4766" y="4135"/>
                </a:cubicBezTo>
                <a:cubicBezTo>
                  <a:pt x="4700" y="4200"/>
                  <a:pt x="4700" y="4307"/>
                  <a:pt x="4766" y="4373"/>
                </a:cubicBezTo>
                <a:cubicBezTo>
                  <a:pt x="4833" y="4439"/>
                  <a:pt x="4940" y="4439"/>
                  <a:pt x="5007" y="4373"/>
                </a:cubicBezTo>
                <a:cubicBezTo>
                  <a:pt x="5073" y="4307"/>
                  <a:pt x="5073" y="4200"/>
                  <a:pt x="5007" y="4135"/>
                </a:cubicBezTo>
                <a:cubicBezTo>
                  <a:pt x="4973" y="4102"/>
                  <a:pt x="4930" y="4086"/>
                  <a:pt x="4886" y="4086"/>
                </a:cubicBezTo>
                <a:close/>
                <a:moveTo>
                  <a:pt x="5672" y="4086"/>
                </a:moveTo>
                <a:cubicBezTo>
                  <a:pt x="5629" y="4086"/>
                  <a:pt x="5586" y="4102"/>
                  <a:pt x="5553" y="4135"/>
                </a:cubicBezTo>
                <a:cubicBezTo>
                  <a:pt x="5486" y="4200"/>
                  <a:pt x="5486" y="4307"/>
                  <a:pt x="5553" y="4373"/>
                </a:cubicBezTo>
                <a:cubicBezTo>
                  <a:pt x="5619" y="4439"/>
                  <a:pt x="5726" y="4439"/>
                  <a:pt x="5793" y="4373"/>
                </a:cubicBezTo>
                <a:cubicBezTo>
                  <a:pt x="5859" y="4307"/>
                  <a:pt x="5859" y="4200"/>
                  <a:pt x="5793" y="4135"/>
                </a:cubicBezTo>
                <a:cubicBezTo>
                  <a:pt x="5760" y="4102"/>
                  <a:pt x="5716" y="4086"/>
                  <a:pt x="5672" y="4086"/>
                </a:cubicBezTo>
                <a:close/>
                <a:moveTo>
                  <a:pt x="6459" y="4086"/>
                </a:moveTo>
                <a:cubicBezTo>
                  <a:pt x="6415" y="4086"/>
                  <a:pt x="6372" y="4102"/>
                  <a:pt x="6338" y="4135"/>
                </a:cubicBezTo>
                <a:cubicBezTo>
                  <a:pt x="6272" y="4200"/>
                  <a:pt x="6272" y="4307"/>
                  <a:pt x="6338" y="4373"/>
                </a:cubicBezTo>
                <a:cubicBezTo>
                  <a:pt x="6405" y="4439"/>
                  <a:pt x="6513" y="4439"/>
                  <a:pt x="6579" y="4373"/>
                </a:cubicBezTo>
                <a:cubicBezTo>
                  <a:pt x="6646" y="4307"/>
                  <a:pt x="6646" y="4200"/>
                  <a:pt x="6579" y="4135"/>
                </a:cubicBezTo>
                <a:cubicBezTo>
                  <a:pt x="6546" y="4102"/>
                  <a:pt x="6502" y="4086"/>
                  <a:pt x="6459" y="4086"/>
                </a:cubicBezTo>
                <a:close/>
                <a:moveTo>
                  <a:pt x="7245" y="4086"/>
                </a:moveTo>
                <a:cubicBezTo>
                  <a:pt x="7202" y="4086"/>
                  <a:pt x="7158" y="4102"/>
                  <a:pt x="7125" y="4135"/>
                </a:cubicBezTo>
                <a:cubicBezTo>
                  <a:pt x="7058" y="4200"/>
                  <a:pt x="7058" y="4307"/>
                  <a:pt x="7125" y="4373"/>
                </a:cubicBezTo>
                <a:cubicBezTo>
                  <a:pt x="7191" y="4439"/>
                  <a:pt x="7299" y="4439"/>
                  <a:pt x="7365" y="4373"/>
                </a:cubicBezTo>
                <a:cubicBezTo>
                  <a:pt x="7432" y="4307"/>
                  <a:pt x="7432" y="4200"/>
                  <a:pt x="7365" y="4135"/>
                </a:cubicBezTo>
                <a:cubicBezTo>
                  <a:pt x="7332" y="4102"/>
                  <a:pt x="7289" y="4086"/>
                  <a:pt x="7245" y="4086"/>
                </a:cubicBezTo>
                <a:close/>
                <a:moveTo>
                  <a:pt x="8031" y="4086"/>
                </a:moveTo>
                <a:cubicBezTo>
                  <a:pt x="7988" y="4086"/>
                  <a:pt x="7944" y="4102"/>
                  <a:pt x="7911" y="4135"/>
                </a:cubicBezTo>
                <a:cubicBezTo>
                  <a:pt x="7845" y="4200"/>
                  <a:pt x="7845" y="4307"/>
                  <a:pt x="7911" y="4373"/>
                </a:cubicBezTo>
                <a:cubicBezTo>
                  <a:pt x="7977" y="4439"/>
                  <a:pt x="8085" y="4439"/>
                  <a:pt x="8151" y="4373"/>
                </a:cubicBezTo>
                <a:cubicBezTo>
                  <a:pt x="8217" y="4307"/>
                  <a:pt x="8217" y="4200"/>
                  <a:pt x="8151" y="4135"/>
                </a:cubicBezTo>
                <a:cubicBezTo>
                  <a:pt x="8118" y="4102"/>
                  <a:pt x="8075" y="4086"/>
                  <a:pt x="8031" y="4086"/>
                </a:cubicBezTo>
                <a:close/>
                <a:moveTo>
                  <a:pt x="8818" y="4086"/>
                </a:moveTo>
                <a:cubicBezTo>
                  <a:pt x="8774" y="4086"/>
                  <a:pt x="8730" y="4102"/>
                  <a:pt x="8697" y="4135"/>
                </a:cubicBezTo>
                <a:cubicBezTo>
                  <a:pt x="8631" y="4200"/>
                  <a:pt x="8631" y="4307"/>
                  <a:pt x="8697" y="4373"/>
                </a:cubicBezTo>
                <a:cubicBezTo>
                  <a:pt x="8764" y="4439"/>
                  <a:pt x="8871" y="4439"/>
                  <a:pt x="8937" y="4373"/>
                </a:cubicBezTo>
                <a:cubicBezTo>
                  <a:pt x="9004" y="4307"/>
                  <a:pt x="9004" y="4200"/>
                  <a:pt x="8937" y="4135"/>
                </a:cubicBezTo>
                <a:cubicBezTo>
                  <a:pt x="8904" y="4102"/>
                  <a:pt x="8861" y="4086"/>
                  <a:pt x="8818" y="4086"/>
                </a:cubicBezTo>
                <a:close/>
                <a:moveTo>
                  <a:pt x="9603" y="4086"/>
                </a:moveTo>
                <a:cubicBezTo>
                  <a:pt x="9560" y="4086"/>
                  <a:pt x="9517" y="4102"/>
                  <a:pt x="9483" y="4135"/>
                </a:cubicBezTo>
                <a:cubicBezTo>
                  <a:pt x="9417" y="4200"/>
                  <a:pt x="9417" y="4307"/>
                  <a:pt x="9483" y="4373"/>
                </a:cubicBezTo>
                <a:cubicBezTo>
                  <a:pt x="9550" y="4439"/>
                  <a:pt x="9657" y="4439"/>
                  <a:pt x="9724" y="4373"/>
                </a:cubicBezTo>
                <a:cubicBezTo>
                  <a:pt x="9790" y="4307"/>
                  <a:pt x="9790" y="4200"/>
                  <a:pt x="9724" y="4135"/>
                </a:cubicBezTo>
                <a:cubicBezTo>
                  <a:pt x="9690" y="4102"/>
                  <a:pt x="9647" y="4086"/>
                  <a:pt x="9603" y="4086"/>
                </a:cubicBezTo>
                <a:close/>
                <a:moveTo>
                  <a:pt x="10390" y="4086"/>
                </a:moveTo>
                <a:cubicBezTo>
                  <a:pt x="10346" y="4086"/>
                  <a:pt x="10303" y="4102"/>
                  <a:pt x="10270" y="4135"/>
                </a:cubicBezTo>
                <a:cubicBezTo>
                  <a:pt x="10203" y="4200"/>
                  <a:pt x="10203" y="4307"/>
                  <a:pt x="10270" y="4373"/>
                </a:cubicBezTo>
                <a:cubicBezTo>
                  <a:pt x="10336" y="4439"/>
                  <a:pt x="10444" y="4439"/>
                  <a:pt x="10510" y="4373"/>
                </a:cubicBezTo>
                <a:cubicBezTo>
                  <a:pt x="10576" y="4307"/>
                  <a:pt x="10576" y="4200"/>
                  <a:pt x="10510" y="4135"/>
                </a:cubicBezTo>
                <a:cubicBezTo>
                  <a:pt x="10477" y="4102"/>
                  <a:pt x="10433" y="4086"/>
                  <a:pt x="10390" y="4086"/>
                </a:cubicBezTo>
                <a:close/>
                <a:moveTo>
                  <a:pt x="11176" y="4086"/>
                </a:moveTo>
                <a:cubicBezTo>
                  <a:pt x="11132" y="4086"/>
                  <a:pt x="11089" y="4102"/>
                  <a:pt x="11055" y="4135"/>
                </a:cubicBezTo>
                <a:cubicBezTo>
                  <a:pt x="10989" y="4200"/>
                  <a:pt x="10989" y="4307"/>
                  <a:pt x="11055" y="4373"/>
                </a:cubicBezTo>
                <a:cubicBezTo>
                  <a:pt x="11122" y="4439"/>
                  <a:pt x="11230" y="4439"/>
                  <a:pt x="11296" y="4373"/>
                </a:cubicBezTo>
                <a:cubicBezTo>
                  <a:pt x="11363" y="4307"/>
                  <a:pt x="11363" y="4200"/>
                  <a:pt x="11296" y="4135"/>
                </a:cubicBezTo>
                <a:cubicBezTo>
                  <a:pt x="11263" y="4102"/>
                  <a:pt x="11219" y="4086"/>
                  <a:pt x="11176" y="4086"/>
                </a:cubicBezTo>
                <a:close/>
                <a:moveTo>
                  <a:pt x="11962" y="4086"/>
                </a:moveTo>
                <a:cubicBezTo>
                  <a:pt x="11919" y="4086"/>
                  <a:pt x="11875" y="4102"/>
                  <a:pt x="11842" y="4135"/>
                </a:cubicBezTo>
                <a:cubicBezTo>
                  <a:pt x="11775" y="4200"/>
                  <a:pt x="11775" y="4307"/>
                  <a:pt x="11842" y="4373"/>
                </a:cubicBezTo>
                <a:cubicBezTo>
                  <a:pt x="11908" y="4439"/>
                  <a:pt x="12016" y="4439"/>
                  <a:pt x="12083" y="4373"/>
                </a:cubicBezTo>
                <a:cubicBezTo>
                  <a:pt x="12149" y="4307"/>
                  <a:pt x="12149" y="4200"/>
                  <a:pt x="12083" y="4135"/>
                </a:cubicBezTo>
                <a:cubicBezTo>
                  <a:pt x="12049" y="4102"/>
                  <a:pt x="12006" y="4086"/>
                  <a:pt x="11962" y="4086"/>
                </a:cubicBezTo>
                <a:close/>
                <a:moveTo>
                  <a:pt x="12748" y="4086"/>
                </a:moveTo>
                <a:cubicBezTo>
                  <a:pt x="12705" y="4086"/>
                  <a:pt x="12661" y="4102"/>
                  <a:pt x="12628" y="4135"/>
                </a:cubicBezTo>
                <a:cubicBezTo>
                  <a:pt x="12562" y="4200"/>
                  <a:pt x="12562" y="4307"/>
                  <a:pt x="12628" y="4373"/>
                </a:cubicBezTo>
                <a:cubicBezTo>
                  <a:pt x="12694" y="4439"/>
                  <a:pt x="12802" y="4439"/>
                  <a:pt x="12868" y="4373"/>
                </a:cubicBezTo>
                <a:cubicBezTo>
                  <a:pt x="12935" y="4307"/>
                  <a:pt x="12935" y="4200"/>
                  <a:pt x="12868" y="4135"/>
                </a:cubicBezTo>
                <a:cubicBezTo>
                  <a:pt x="12835" y="4102"/>
                  <a:pt x="12792" y="4086"/>
                  <a:pt x="12748" y="4086"/>
                </a:cubicBezTo>
                <a:close/>
                <a:moveTo>
                  <a:pt x="13535" y="4086"/>
                </a:moveTo>
                <a:cubicBezTo>
                  <a:pt x="13491" y="4086"/>
                  <a:pt x="13447" y="4102"/>
                  <a:pt x="13414" y="4135"/>
                </a:cubicBezTo>
                <a:cubicBezTo>
                  <a:pt x="13348" y="4200"/>
                  <a:pt x="13348" y="4307"/>
                  <a:pt x="13414" y="4373"/>
                </a:cubicBezTo>
                <a:cubicBezTo>
                  <a:pt x="13481" y="4439"/>
                  <a:pt x="13588" y="4439"/>
                  <a:pt x="13654" y="4373"/>
                </a:cubicBezTo>
                <a:cubicBezTo>
                  <a:pt x="13721" y="4307"/>
                  <a:pt x="13721" y="4200"/>
                  <a:pt x="13654" y="4135"/>
                </a:cubicBezTo>
                <a:cubicBezTo>
                  <a:pt x="13621" y="4102"/>
                  <a:pt x="13578" y="4086"/>
                  <a:pt x="13535" y="4086"/>
                </a:cubicBezTo>
                <a:close/>
                <a:moveTo>
                  <a:pt x="14320" y="4086"/>
                </a:moveTo>
                <a:cubicBezTo>
                  <a:pt x="14277" y="4086"/>
                  <a:pt x="14234" y="4102"/>
                  <a:pt x="14201" y="4135"/>
                </a:cubicBezTo>
                <a:cubicBezTo>
                  <a:pt x="14134" y="4200"/>
                  <a:pt x="14134" y="4307"/>
                  <a:pt x="14201" y="4373"/>
                </a:cubicBezTo>
                <a:cubicBezTo>
                  <a:pt x="14267" y="4439"/>
                  <a:pt x="14374" y="4439"/>
                  <a:pt x="14441" y="4373"/>
                </a:cubicBezTo>
                <a:cubicBezTo>
                  <a:pt x="14507" y="4307"/>
                  <a:pt x="14507" y="4200"/>
                  <a:pt x="14441" y="4135"/>
                </a:cubicBezTo>
                <a:cubicBezTo>
                  <a:pt x="14408" y="4102"/>
                  <a:pt x="14364" y="4086"/>
                  <a:pt x="14320" y="4086"/>
                </a:cubicBezTo>
                <a:close/>
                <a:moveTo>
                  <a:pt x="15107" y="4086"/>
                </a:moveTo>
                <a:cubicBezTo>
                  <a:pt x="15063" y="4086"/>
                  <a:pt x="15019" y="4102"/>
                  <a:pt x="14986" y="4135"/>
                </a:cubicBezTo>
                <a:cubicBezTo>
                  <a:pt x="14920" y="4200"/>
                  <a:pt x="14920" y="4307"/>
                  <a:pt x="14986" y="4373"/>
                </a:cubicBezTo>
                <a:cubicBezTo>
                  <a:pt x="15053" y="4439"/>
                  <a:pt x="15161" y="4439"/>
                  <a:pt x="15227" y="4373"/>
                </a:cubicBezTo>
                <a:cubicBezTo>
                  <a:pt x="15293" y="4307"/>
                  <a:pt x="15293" y="4200"/>
                  <a:pt x="15227" y="4135"/>
                </a:cubicBezTo>
                <a:cubicBezTo>
                  <a:pt x="15194" y="4102"/>
                  <a:pt x="15150" y="4086"/>
                  <a:pt x="15107" y="4086"/>
                </a:cubicBezTo>
                <a:close/>
                <a:moveTo>
                  <a:pt x="15893" y="4086"/>
                </a:moveTo>
                <a:cubicBezTo>
                  <a:pt x="15849" y="4086"/>
                  <a:pt x="15806" y="4102"/>
                  <a:pt x="15772" y="4135"/>
                </a:cubicBezTo>
                <a:cubicBezTo>
                  <a:pt x="15706" y="4200"/>
                  <a:pt x="15706" y="4307"/>
                  <a:pt x="15772" y="4373"/>
                </a:cubicBezTo>
                <a:cubicBezTo>
                  <a:pt x="15839" y="4439"/>
                  <a:pt x="15947" y="4439"/>
                  <a:pt x="16013" y="4373"/>
                </a:cubicBezTo>
                <a:cubicBezTo>
                  <a:pt x="16080" y="4307"/>
                  <a:pt x="16080" y="4200"/>
                  <a:pt x="16013" y="4135"/>
                </a:cubicBezTo>
                <a:cubicBezTo>
                  <a:pt x="15980" y="4102"/>
                  <a:pt x="15936" y="4086"/>
                  <a:pt x="15893" y="4086"/>
                </a:cubicBezTo>
                <a:close/>
                <a:moveTo>
                  <a:pt x="16679" y="4086"/>
                </a:moveTo>
                <a:cubicBezTo>
                  <a:pt x="16636" y="4086"/>
                  <a:pt x="16592" y="4102"/>
                  <a:pt x="16559" y="4135"/>
                </a:cubicBezTo>
                <a:cubicBezTo>
                  <a:pt x="16492" y="4200"/>
                  <a:pt x="16492" y="4307"/>
                  <a:pt x="16559" y="4373"/>
                </a:cubicBezTo>
                <a:cubicBezTo>
                  <a:pt x="16625" y="4439"/>
                  <a:pt x="16733" y="4439"/>
                  <a:pt x="16800" y="4373"/>
                </a:cubicBezTo>
                <a:cubicBezTo>
                  <a:pt x="16866" y="4307"/>
                  <a:pt x="16866" y="4200"/>
                  <a:pt x="16800" y="4135"/>
                </a:cubicBezTo>
                <a:cubicBezTo>
                  <a:pt x="16766" y="4102"/>
                  <a:pt x="16723" y="4086"/>
                  <a:pt x="16679" y="4086"/>
                </a:cubicBezTo>
                <a:close/>
                <a:moveTo>
                  <a:pt x="17465" y="4086"/>
                </a:moveTo>
                <a:cubicBezTo>
                  <a:pt x="17422" y="4086"/>
                  <a:pt x="17378" y="4102"/>
                  <a:pt x="17345" y="4135"/>
                </a:cubicBezTo>
                <a:cubicBezTo>
                  <a:pt x="17279" y="4200"/>
                  <a:pt x="17279" y="4307"/>
                  <a:pt x="17345" y="4373"/>
                </a:cubicBezTo>
                <a:cubicBezTo>
                  <a:pt x="17411" y="4439"/>
                  <a:pt x="17519" y="4439"/>
                  <a:pt x="17585" y="4373"/>
                </a:cubicBezTo>
                <a:cubicBezTo>
                  <a:pt x="17652" y="4307"/>
                  <a:pt x="17652" y="4200"/>
                  <a:pt x="17585" y="4135"/>
                </a:cubicBezTo>
                <a:cubicBezTo>
                  <a:pt x="17552" y="4102"/>
                  <a:pt x="17509" y="4086"/>
                  <a:pt x="17465" y="4086"/>
                </a:cubicBezTo>
                <a:close/>
                <a:moveTo>
                  <a:pt x="18252" y="4086"/>
                </a:moveTo>
                <a:cubicBezTo>
                  <a:pt x="18208" y="4086"/>
                  <a:pt x="18165" y="4102"/>
                  <a:pt x="18131" y="4135"/>
                </a:cubicBezTo>
                <a:cubicBezTo>
                  <a:pt x="18065" y="4200"/>
                  <a:pt x="18065" y="4307"/>
                  <a:pt x="18131" y="4373"/>
                </a:cubicBezTo>
                <a:cubicBezTo>
                  <a:pt x="18198" y="4439"/>
                  <a:pt x="18305" y="4439"/>
                  <a:pt x="18371" y="4373"/>
                </a:cubicBezTo>
                <a:cubicBezTo>
                  <a:pt x="18438" y="4307"/>
                  <a:pt x="18438" y="4200"/>
                  <a:pt x="18371" y="4135"/>
                </a:cubicBezTo>
                <a:cubicBezTo>
                  <a:pt x="18338" y="4102"/>
                  <a:pt x="18295" y="4086"/>
                  <a:pt x="18252" y="4086"/>
                </a:cubicBezTo>
                <a:close/>
                <a:moveTo>
                  <a:pt x="19037" y="4086"/>
                </a:moveTo>
                <a:cubicBezTo>
                  <a:pt x="18994" y="4086"/>
                  <a:pt x="18951" y="4102"/>
                  <a:pt x="18918" y="4135"/>
                </a:cubicBezTo>
                <a:cubicBezTo>
                  <a:pt x="18851" y="4200"/>
                  <a:pt x="18851" y="4307"/>
                  <a:pt x="18918" y="4373"/>
                </a:cubicBezTo>
                <a:cubicBezTo>
                  <a:pt x="18984" y="4439"/>
                  <a:pt x="19091" y="4439"/>
                  <a:pt x="19158" y="4373"/>
                </a:cubicBezTo>
                <a:cubicBezTo>
                  <a:pt x="19224" y="4307"/>
                  <a:pt x="19224" y="4200"/>
                  <a:pt x="19158" y="4135"/>
                </a:cubicBezTo>
                <a:cubicBezTo>
                  <a:pt x="19125" y="4102"/>
                  <a:pt x="19081" y="4086"/>
                  <a:pt x="19037" y="4086"/>
                </a:cubicBezTo>
                <a:close/>
                <a:moveTo>
                  <a:pt x="19824" y="4086"/>
                </a:moveTo>
                <a:cubicBezTo>
                  <a:pt x="19780" y="4086"/>
                  <a:pt x="19736" y="4102"/>
                  <a:pt x="19703" y="4135"/>
                </a:cubicBezTo>
                <a:cubicBezTo>
                  <a:pt x="19637" y="4200"/>
                  <a:pt x="19637" y="4307"/>
                  <a:pt x="19703" y="4373"/>
                </a:cubicBezTo>
                <a:cubicBezTo>
                  <a:pt x="19770" y="4439"/>
                  <a:pt x="19878" y="4439"/>
                  <a:pt x="19944" y="4373"/>
                </a:cubicBezTo>
                <a:cubicBezTo>
                  <a:pt x="20010" y="4307"/>
                  <a:pt x="20010" y="4200"/>
                  <a:pt x="19944" y="4135"/>
                </a:cubicBezTo>
                <a:cubicBezTo>
                  <a:pt x="19911" y="4102"/>
                  <a:pt x="19867" y="4086"/>
                  <a:pt x="19824" y="4086"/>
                </a:cubicBezTo>
                <a:close/>
                <a:moveTo>
                  <a:pt x="20610" y="4086"/>
                </a:moveTo>
                <a:cubicBezTo>
                  <a:pt x="20566" y="4086"/>
                  <a:pt x="20523" y="4102"/>
                  <a:pt x="20490" y="4135"/>
                </a:cubicBezTo>
                <a:cubicBezTo>
                  <a:pt x="20423" y="4200"/>
                  <a:pt x="20423" y="4307"/>
                  <a:pt x="20490" y="4373"/>
                </a:cubicBezTo>
                <a:cubicBezTo>
                  <a:pt x="20556" y="4439"/>
                  <a:pt x="20664" y="4439"/>
                  <a:pt x="20730" y="4373"/>
                </a:cubicBezTo>
                <a:cubicBezTo>
                  <a:pt x="20797" y="4307"/>
                  <a:pt x="20797" y="4200"/>
                  <a:pt x="20730" y="4135"/>
                </a:cubicBezTo>
                <a:cubicBezTo>
                  <a:pt x="20697" y="4102"/>
                  <a:pt x="20653" y="4086"/>
                  <a:pt x="20610" y="4086"/>
                </a:cubicBezTo>
                <a:close/>
                <a:moveTo>
                  <a:pt x="21396" y="4086"/>
                </a:moveTo>
                <a:cubicBezTo>
                  <a:pt x="21353" y="4086"/>
                  <a:pt x="21309" y="4102"/>
                  <a:pt x="21276" y="4135"/>
                </a:cubicBezTo>
                <a:cubicBezTo>
                  <a:pt x="21209" y="4200"/>
                  <a:pt x="21209" y="4307"/>
                  <a:pt x="21276" y="4373"/>
                </a:cubicBezTo>
                <a:cubicBezTo>
                  <a:pt x="21342" y="4439"/>
                  <a:pt x="21450" y="4439"/>
                  <a:pt x="21517" y="4373"/>
                </a:cubicBezTo>
                <a:cubicBezTo>
                  <a:pt x="21583" y="4307"/>
                  <a:pt x="21583" y="4200"/>
                  <a:pt x="21517" y="4135"/>
                </a:cubicBezTo>
                <a:cubicBezTo>
                  <a:pt x="21483" y="4102"/>
                  <a:pt x="21440" y="4086"/>
                  <a:pt x="21396" y="4086"/>
                </a:cubicBezTo>
                <a:close/>
                <a:moveTo>
                  <a:pt x="169" y="4903"/>
                </a:moveTo>
                <a:cubicBezTo>
                  <a:pt x="126" y="4903"/>
                  <a:pt x="83" y="4920"/>
                  <a:pt x="49" y="4952"/>
                </a:cubicBezTo>
                <a:cubicBezTo>
                  <a:pt x="-17" y="5018"/>
                  <a:pt x="-17" y="5124"/>
                  <a:pt x="49" y="5190"/>
                </a:cubicBezTo>
                <a:cubicBezTo>
                  <a:pt x="116" y="5256"/>
                  <a:pt x="223" y="5256"/>
                  <a:pt x="290" y="5190"/>
                </a:cubicBezTo>
                <a:cubicBezTo>
                  <a:pt x="356" y="5124"/>
                  <a:pt x="356" y="5018"/>
                  <a:pt x="290" y="4952"/>
                </a:cubicBezTo>
                <a:cubicBezTo>
                  <a:pt x="256" y="4920"/>
                  <a:pt x="213" y="4903"/>
                  <a:pt x="169" y="4903"/>
                </a:cubicBezTo>
                <a:close/>
                <a:moveTo>
                  <a:pt x="955" y="4903"/>
                </a:moveTo>
                <a:cubicBezTo>
                  <a:pt x="912" y="4903"/>
                  <a:pt x="869" y="4920"/>
                  <a:pt x="836" y="4952"/>
                </a:cubicBezTo>
                <a:cubicBezTo>
                  <a:pt x="769" y="5018"/>
                  <a:pt x="769" y="5124"/>
                  <a:pt x="836" y="5190"/>
                </a:cubicBezTo>
                <a:cubicBezTo>
                  <a:pt x="902" y="5256"/>
                  <a:pt x="1009" y="5256"/>
                  <a:pt x="1076" y="5190"/>
                </a:cubicBezTo>
                <a:cubicBezTo>
                  <a:pt x="1142" y="5124"/>
                  <a:pt x="1142" y="5018"/>
                  <a:pt x="1076" y="4952"/>
                </a:cubicBezTo>
                <a:cubicBezTo>
                  <a:pt x="1043" y="4920"/>
                  <a:pt x="999" y="4903"/>
                  <a:pt x="955" y="4903"/>
                </a:cubicBezTo>
                <a:close/>
                <a:moveTo>
                  <a:pt x="1742" y="4903"/>
                </a:moveTo>
                <a:cubicBezTo>
                  <a:pt x="1698" y="4903"/>
                  <a:pt x="1654" y="4920"/>
                  <a:pt x="1621" y="4952"/>
                </a:cubicBezTo>
                <a:cubicBezTo>
                  <a:pt x="1555" y="5018"/>
                  <a:pt x="1555" y="5124"/>
                  <a:pt x="1621" y="5190"/>
                </a:cubicBezTo>
                <a:cubicBezTo>
                  <a:pt x="1688" y="5256"/>
                  <a:pt x="1796" y="5256"/>
                  <a:pt x="1862" y="5190"/>
                </a:cubicBezTo>
                <a:cubicBezTo>
                  <a:pt x="1928" y="5124"/>
                  <a:pt x="1928" y="5018"/>
                  <a:pt x="1862" y="4952"/>
                </a:cubicBezTo>
                <a:cubicBezTo>
                  <a:pt x="1829" y="4920"/>
                  <a:pt x="1785" y="4903"/>
                  <a:pt x="1742" y="4903"/>
                </a:cubicBezTo>
                <a:close/>
                <a:moveTo>
                  <a:pt x="2528" y="4903"/>
                </a:moveTo>
                <a:cubicBezTo>
                  <a:pt x="2484" y="4903"/>
                  <a:pt x="2441" y="4920"/>
                  <a:pt x="2408" y="4952"/>
                </a:cubicBezTo>
                <a:cubicBezTo>
                  <a:pt x="2341" y="5018"/>
                  <a:pt x="2341" y="5124"/>
                  <a:pt x="2408" y="5190"/>
                </a:cubicBezTo>
                <a:cubicBezTo>
                  <a:pt x="2474" y="5256"/>
                  <a:pt x="2582" y="5256"/>
                  <a:pt x="2648" y="5190"/>
                </a:cubicBezTo>
                <a:cubicBezTo>
                  <a:pt x="2715" y="5124"/>
                  <a:pt x="2715" y="5018"/>
                  <a:pt x="2648" y="4952"/>
                </a:cubicBezTo>
                <a:cubicBezTo>
                  <a:pt x="2615" y="4920"/>
                  <a:pt x="2571" y="4903"/>
                  <a:pt x="2528" y="4903"/>
                </a:cubicBezTo>
                <a:close/>
                <a:moveTo>
                  <a:pt x="3314" y="4903"/>
                </a:moveTo>
                <a:cubicBezTo>
                  <a:pt x="3271" y="4903"/>
                  <a:pt x="3227" y="4920"/>
                  <a:pt x="3194" y="4952"/>
                </a:cubicBezTo>
                <a:cubicBezTo>
                  <a:pt x="3127" y="5018"/>
                  <a:pt x="3127" y="5124"/>
                  <a:pt x="3194" y="5190"/>
                </a:cubicBezTo>
                <a:cubicBezTo>
                  <a:pt x="3260" y="5256"/>
                  <a:pt x="3368" y="5256"/>
                  <a:pt x="3434" y="5190"/>
                </a:cubicBezTo>
                <a:cubicBezTo>
                  <a:pt x="3500" y="5124"/>
                  <a:pt x="3500" y="5018"/>
                  <a:pt x="3434" y="4952"/>
                </a:cubicBezTo>
                <a:cubicBezTo>
                  <a:pt x="3401" y="4920"/>
                  <a:pt x="3358" y="4903"/>
                  <a:pt x="3314" y="4903"/>
                </a:cubicBezTo>
                <a:close/>
                <a:moveTo>
                  <a:pt x="4101" y="4903"/>
                </a:moveTo>
                <a:cubicBezTo>
                  <a:pt x="4057" y="4903"/>
                  <a:pt x="4013" y="4920"/>
                  <a:pt x="3980" y="4952"/>
                </a:cubicBezTo>
                <a:cubicBezTo>
                  <a:pt x="3914" y="5018"/>
                  <a:pt x="3914" y="5124"/>
                  <a:pt x="3980" y="5190"/>
                </a:cubicBezTo>
                <a:cubicBezTo>
                  <a:pt x="4047" y="5256"/>
                  <a:pt x="4154" y="5256"/>
                  <a:pt x="4220" y="5190"/>
                </a:cubicBezTo>
                <a:cubicBezTo>
                  <a:pt x="4287" y="5124"/>
                  <a:pt x="4287" y="5018"/>
                  <a:pt x="4220" y="4952"/>
                </a:cubicBezTo>
                <a:cubicBezTo>
                  <a:pt x="4187" y="4920"/>
                  <a:pt x="4144" y="4903"/>
                  <a:pt x="4101" y="4903"/>
                </a:cubicBezTo>
                <a:close/>
                <a:moveTo>
                  <a:pt x="4886" y="4903"/>
                </a:moveTo>
                <a:cubicBezTo>
                  <a:pt x="4843" y="4903"/>
                  <a:pt x="4800" y="4920"/>
                  <a:pt x="4766" y="4952"/>
                </a:cubicBezTo>
                <a:cubicBezTo>
                  <a:pt x="4700" y="5018"/>
                  <a:pt x="4700" y="5124"/>
                  <a:pt x="4766" y="5190"/>
                </a:cubicBezTo>
                <a:cubicBezTo>
                  <a:pt x="4833" y="5256"/>
                  <a:pt x="4940" y="5256"/>
                  <a:pt x="5007" y="5190"/>
                </a:cubicBezTo>
                <a:cubicBezTo>
                  <a:pt x="5073" y="5124"/>
                  <a:pt x="5073" y="5018"/>
                  <a:pt x="5007" y="4952"/>
                </a:cubicBezTo>
                <a:cubicBezTo>
                  <a:pt x="4973" y="4920"/>
                  <a:pt x="4930" y="4903"/>
                  <a:pt x="4886" y="4903"/>
                </a:cubicBezTo>
                <a:close/>
                <a:moveTo>
                  <a:pt x="5672" y="4903"/>
                </a:moveTo>
                <a:cubicBezTo>
                  <a:pt x="5629" y="4903"/>
                  <a:pt x="5586" y="4920"/>
                  <a:pt x="5553" y="4952"/>
                </a:cubicBezTo>
                <a:cubicBezTo>
                  <a:pt x="5486" y="5018"/>
                  <a:pt x="5486" y="5124"/>
                  <a:pt x="5553" y="5190"/>
                </a:cubicBezTo>
                <a:cubicBezTo>
                  <a:pt x="5619" y="5256"/>
                  <a:pt x="5726" y="5256"/>
                  <a:pt x="5793" y="5190"/>
                </a:cubicBezTo>
                <a:cubicBezTo>
                  <a:pt x="5859" y="5124"/>
                  <a:pt x="5859" y="5018"/>
                  <a:pt x="5793" y="4952"/>
                </a:cubicBezTo>
                <a:cubicBezTo>
                  <a:pt x="5760" y="4920"/>
                  <a:pt x="5716" y="4903"/>
                  <a:pt x="5672" y="4903"/>
                </a:cubicBezTo>
                <a:close/>
                <a:moveTo>
                  <a:pt x="6459" y="4903"/>
                </a:moveTo>
                <a:cubicBezTo>
                  <a:pt x="6415" y="4903"/>
                  <a:pt x="6372" y="4920"/>
                  <a:pt x="6338" y="4952"/>
                </a:cubicBezTo>
                <a:cubicBezTo>
                  <a:pt x="6272" y="5018"/>
                  <a:pt x="6272" y="5124"/>
                  <a:pt x="6338" y="5190"/>
                </a:cubicBezTo>
                <a:cubicBezTo>
                  <a:pt x="6405" y="5256"/>
                  <a:pt x="6513" y="5256"/>
                  <a:pt x="6579" y="5190"/>
                </a:cubicBezTo>
                <a:cubicBezTo>
                  <a:pt x="6646" y="5124"/>
                  <a:pt x="6646" y="5018"/>
                  <a:pt x="6579" y="4952"/>
                </a:cubicBezTo>
                <a:cubicBezTo>
                  <a:pt x="6546" y="4920"/>
                  <a:pt x="6502" y="4903"/>
                  <a:pt x="6459" y="4903"/>
                </a:cubicBezTo>
                <a:close/>
                <a:moveTo>
                  <a:pt x="7245" y="4903"/>
                </a:moveTo>
                <a:cubicBezTo>
                  <a:pt x="7202" y="4903"/>
                  <a:pt x="7158" y="4920"/>
                  <a:pt x="7125" y="4952"/>
                </a:cubicBezTo>
                <a:cubicBezTo>
                  <a:pt x="7058" y="5018"/>
                  <a:pt x="7058" y="5124"/>
                  <a:pt x="7125" y="5190"/>
                </a:cubicBezTo>
                <a:cubicBezTo>
                  <a:pt x="7191" y="5256"/>
                  <a:pt x="7299" y="5256"/>
                  <a:pt x="7365" y="5190"/>
                </a:cubicBezTo>
                <a:cubicBezTo>
                  <a:pt x="7432" y="5124"/>
                  <a:pt x="7432" y="5018"/>
                  <a:pt x="7365" y="4952"/>
                </a:cubicBezTo>
                <a:cubicBezTo>
                  <a:pt x="7332" y="4920"/>
                  <a:pt x="7289" y="4903"/>
                  <a:pt x="7245" y="4903"/>
                </a:cubicBezTo>
                <a:close/>
                <a:moveTo>
                  <a:pt x="8031" y="4903"/>
                </a:moveTo>
                <a:cubicBezTo>
                  <a:pt x="7988" y="4903"/>
                  <a:pt x="7944" y="4920"/>
                  <a:pt x="7911" y="4952"/>
                </a:cubicBezTo>
                <a:cubicBezTo>
                  <a:pt x="7845" y="5018"/>
                  <a:pt x="7845" y="5124"/>
                  <a:pt x="7911" y="5190"/>
                </a:cubicBezTo>
                <a:cubicBezTo>
                  <a:pt x="7977" y="5256"/>
                  <a:pt x="8085" y="5256"/>
                  <a:pt x="8151" y="5190"/>
                </a:cubicBezTo>
                <a:cubicBezTo>
                  <a:pt x="8217" y="5124"/>
                  <a:pt x="8217" y="5018"/>
                  <a:pt x="8151" y="4952"/>
                </a:cubicBezTo>
                <a:cubicBezTo>
                  <a:pt x="8118" y="4920"/>
                  <a:pt x="8075" y="4903"/>
                  <a:pt x="8031" y="4903"/>
                </a:cubicBezTo>
                <a:close/>
                <a:moveTo>
                  <a:pt x="8818" y="4903"/>
                </a:moveTo>
                <a:cubicBezTo>
                  <a:pt x="8774" y="4903"/>
                  <a:pt x="8730" y="4920"/>
                  <a:pt x="8697" y="4952"/>
                </a:cubicBezTo>
                <a:cubicBezTo>
                  <a:pt x="8631" y="5018"/>
                  <a:pt x="8631" y="5124"/>
                  <a:pt x="8697" y="5190"/>
                </a:cubicBezTo>
                <a:cubicBezTo>
                  <a:pt x="8764" y="5256"/>
                  <a:pt x="8871" y="5256"/>
                  <a:pt x="8937" y="5190"/>
                </a:cubicBezTo>
                <a:cubicBezTo>
                  <a:pt x="9004" y="5124"/>
                  <a:pt x="9004" y="5018"/>
                  <a:pt x="8937" y="4952"/>
                </a:cubicBezTo>
                <a:cubicBezTo>
                  <a:pt x="8904" y="4920"/>
                  <a:pt x="8861" y="4903"/>
                  <a:pt x="8818" y="4903"/>
                </a:cubicBezTo>
                <a:close/>
                <a:moveTo>
                  <a:pt x="9603" y="4903"/>
                </a:moveTo>
                <a:cubicBezTo>
                  <a:pt x="9560" y="4903"/>
                  <a:pt x="9517" y="4920"/>
                  <a:pt x="9483" y="4952"/>
                </a:cubicBezTo>
                <a:cubicBezTo>
                  <a:pt x="9417" y="5018"/>
                  <a:pt x="9417" y="5124"/>
                  <a:pt x="9483" y="5190"/>
                </a:cubicBezTo>
                <a:cubicBezTo>
                  <a:pt x="9550" y="5256"/>
                  <a:pt x="9657" y="5256"/>
                  <a:pt x="9724" y="5190"/>
                </a:cubicBezTo>
                <a:cubicBezTo>
                  <a:pt x="9790" y="5124"/>
                  <a:pt x="9790" y="5018"/>
                  <a:pt x="9724" y="4952"/>
                </a:cubicBezTo>
                <a:cubicBezTo>
                  <a:pt x="9690" y="4920"/>
                  <a:pt x="9647" y="4903"/>
                  <a:pt x="9603" y="4903"/>
                </a:cubicBezTo>
                <a:close/>
                <a:moveTo>
                  <a:pt x="10390" y="4903"/>
                </a:moveTo>
                <a:cubicBezTo>
                  <a:pt x="10346" y="4903"/>
                  <a:pt x="10303" y="4920"/>
                  <a:pt x="10270" y="4952"/>
                </a:cubicBezTo>
                <a:cubicBezTo>
                  <a:pt x="10203" y="5018"/>
                  <a:pt x="10203" y="5124"/>
                  <a:pt x="10270" y="5190"/>
                </a:cubicBezTo>
                <a:cubicBezTo>
                  <a:pt x="10336" y="5256"/>
                  <a:pt x="10444" y="5256"/>
                  <a:pt x="10510" y="5190"/>
                </a:cubicBezTo>
                <a:cubicBezTo>
                  <a:pt x="10576" y="5124"/>
                  <a:pt x="10576" y="5018"/>
                  <a:pt x="10510" y="4952"/>
                </a:cubicBezTo>
                <a:cubicBezTo>
                  <a:pt x="10477" y="4920"/>
                  <a:pt x="10433" y="4903"/>
                  <a:pt x="10390" y="4903"/>
                </a:cubicBezTo>
                <a:close/>
                <a:moveTo>
                  <a:pt x="11176" y="4903"/>
                </a:moveTo>
                <a:cubicBezTo>
                  <a:pt x="11132" y="4903"/>
                  <a:pt x="11089" y="4920"/>
                  <a:pt x="11055" y="4952"/>
                </a:cubicBezTo>
                <a:cubicBezTo>
                  <a:pt x="10989" y="5018"/>
                  <a:pt x="10989" y="5124"/>
                  <a:pt x="11055" y="5190"/>
                </a:cubicBezTo>
                <a:cubicBezTo>
                  <a:pt x="11122" y="5256"/>
                  <a:pt x="11230" y="5256"/>
                  <a:pt x="11296" y="5190"/>
                </a:cubicBezTo>
                <a:cubicBezTo>
                  <a:pt x="11363" y="5124"/>
                  <a:pt x="11363" y="5018"/>
                  <a:pt x="11296" y="4952"/>
                </a:cubicBezTo>
                <a:cubicBezTo>
                  <a:pt x="11263" y="4920"/>
                  <a:pt x="11219" y="4903"/>
                  <a:pt x="11176" y="4903"/>
                </a:cubicBezTo>
                <a:close/>
                <a:moveTo>
                  <a:pt x="11962" y="4903"/>
                </a:moveTo>
                <a:cubicBezTo>
                  <a:pt x="11919" y="4903"/>
                  <a:pt x="11875" y="4920"/>
                  <a:pt x="11842" y="4952"/>
                </a:cubicBezTo>
                <a:cubicBezTo>
                  <a:pt x="11775" y="5018"/>
                  <a:pt x="11775" y="5124"/>
                  <a:pt x="11842" y="5190"/>
                </a:cubicBezTo>
                <a:cubicBezTo>
                  <a:pt x="11908" y="5256"/>
                  <a:pt x="12016" y="5256"/>
                  <a:pt x="12083" y="5190"/>
                </a:cubicBezTo>
                <a:cubicBezTo>
                  <a:pt x="12149" y="5124"/>
                  <a:pt x="12149" y="5018"/>
                  <a:pt x="12083" y="4952"/>
                </a:cubicBezTo>
                <a:cubicBezTo>
                  <a:pt x="12049" y="4920"/>
                  <a:pt x="12006" y="4903"/>
                  <a:pt x="11962" y="4903"/>
                </a:cubicBezTo>
                <a:close/>
                <a:moveTo>
                  <a:pt x="12748" y="4903"/>
                </a:moveTo>
                <a:cubicBezTo>
                  <a:pt x="12705" y="4903"/>
                  <a:pt x="12661" y="4920"/>
                  <a:pt x="12628" y="4952"/>
                </a:cubicBezTo>
                <a:cubicBezTo>
                  <a:pt x="12562" y="5018"/>
                  <a:pt x="12562" y="5124"/>
                  <a:pt x="12628" y="5190"/>
                </a:cubicBezTo>
                <a:cubicBezTo>
                  <a:pt x="12694" y="5256"/>
                  <a:pt x="12802" y="5256"/>
                  <a:pt x="12868" y="5190"/>
                </a:cubicBezTo>
                <a:cubicBezTo>
                  <a:pt x="12935" y="5124"/>
                  <a:pt x="12935" y="5018"/>
                  <a:pt x="12868" y="4952"/>
                </a:cubicBezTo>
                <a:cubicBezTo>
                  <a:pt x="12835" y="4920"/>
                  <a:pt x="12792" y="4903"/>
                  <a:pt x="12748" y="4903"/>
                </a:cubicBezTo>
                <a:close/>
                <a:moveTo>
                  <a:pt x="13535" y="4903"/>
                </a:moveTo>
                <a:cubicBezTo>
                  <a:pt x="13491" y="4903"/>
                  <a:pt x="13447" y="4920"/>
                  <a:pt x="13414" y="4952"/>
                </a:cubicBezTo>
                <a:cubicBezTo>
                  <a:pt x="13348" y="5018"/>
                  <a:pt x="13348" y="5124"/>
                  <a:pt x="13414" y="5190"/>
                </a:cubicBezTo>
                <a:cubicBezTo>
                  <a:pt x="13481" y="5256"/>
                  <a:pt x="13588" y="5256"/>
                  <a:pt x="13654" y="5190"/>
                </a:cubicBezTo>
                <a:cubicBezTo>
                  <a:pt x="13721" y="5124"/>
                  <a:pt x="13721" y="5018"/>
                  <a:pt x="13654" y="4952"/>
                </a:cubicBezTo>
                <a:cubicBezTo>
                  <a:pt x="13621" y="4920"/>
                  <a:pt x="13578" y="4903"/>
                  <a:pt x="13535" y="4903"/>
                </a:cubicBezTo>
                <a:close/>
                <a:moveTo>
                  <a:pt x="14320" y="4903"/>
                </a:moveTo>
                <a:cubicBezTo>
                  <a:pt x="14277" y="4903"/>
                  <a:pt x="14234" y="4920"/>
                  <a:pt x="14201" y="4952"/>
                </a:cubicBezTo>
                <a:cubicBezTo>
                  <a:pt x="14134" y="5018"/>
                  <a:pt x="14134" y="5124"/>
                  <a:pt x="14201" y="5190"/>
                </a:cubicBezTo>
                <a:cubicBezTo>
                  <a:pt x="14267" y="5256"/>
                  <a:pt x="14374" y="5256"/>
                  <a:pt x="14441" y="5190"/>
                </a:cubicBezTo>
                <a:cubicBezTo>
                  <a:pt x="14507" y="5124"/>
                  <a:pt x="14507" y="5018"/>
                  <a:pt x="14441" y="4952"/>
                </a:cubicBezTo>
                <a:cubicBezTo>
                  <a:pt x="14408" y="4920"/>
                  <a:pt x="14364" y="4903"/>
                  <a:pt x="14320" y="4903"/>
                </a:cubicBezTo>
                <a:close/>
                <a:moveTo>
                  <a:pt x="15107" y="4903"/>
                </a:moveTo>
                <a:cubicBezTo>
                  <a:pt x="15063" y="4903"/>
                  <a:pt x="15019" y="4920"/>
                  <a:pt x="14986" y="4952"/>
                </a:cubicBezTo>
                <a:cubicBezTo>
                  <a:pt x="14920" y="5018"/>
                  <a:pt x="14920" y="5124"/>
                  <a:pt x="14986" y="5190"/>
                </a:cubicBezTo>
                <a:cubicBezTo>
                  <a:pt x="15053" y="5256"/>
                  <a:pt x="15161" y="5256"/>
                  <a:pt x="15227" y="5190"/>
                </a:cubicBezTo>
                <a:cubicBezTo>
                  <a:pt x="15293" y="5124"/>
                  <a:pt x="15293" y="5018"/>
                  <a:pt x="15227" y="4952"/>
                </a:cubicBezTo>
                <a:cubicBezTo>
                  <a:pt x="15194" y="4920"/>
                  <a:pt x="15150" y="4903"/>
                  <a:pt x="15107" y="4903"/>
                </a:cubicBezTo>
                <a:close/>
                <a:moveTo>
                  <a:pt x="15893" y="4903"/>
                </a:moveTo>
                <a:cubicBezTo>
                  <a:pt x="15849" y="4903"/>
                  <a:pt x="15806" y="4920"/>
                  <a:pt x="15772" y="4952"/>
                </a:cubicBezTo>
                <a:cubicBezTo>
                  <a:pt x="15706" y="5018"/>
                  <a:pt x="15706" y="5124"/>
                  <a:pt x="15772" y="5190"/>
                </a:cubicBezTo>
                <a:cubicBezTo>
                  <a:pt x="15839" y="5256"/>
                  <a:pt x="15947" y="5256"/>
                  <a:pt x="16013" y="5190"/>
                </a:cubicBezTo>
                <a:cubicBezTo>
                  <a:pt x="16080" y="5124"/>
                  <a:pt x="16080" y="5018"/>
                  <a:pt x="16013" y="4952"/>
                </a:cubicBezTo>
                <a:cubicBezTo>
                  <a:pt x="15980" y="4920"/>
                  <a:pt x="15936" y="4903"/>
                  <a:pt x="15893" y="4903"/>
                </a:cubicBezTo>
                <a:close/>
                <a:moveTo>
                  <a:pt x="16679" y="4903"/>
                </a:moveTo>
                <a:cubicBezTo>
                  <a:pt x="16636" y="4903"/>
                  <a:pt x="16592" y="4920"/>
                  <a:pt x="16559" y="4952"/>
                </a:cubicBezTo>
                <a:cubicBezTo>
                  <a:pt x="16492" y="5018"/>
                  <a:pt x="16492" y="5124"/>
                  <a:pt x="16559" y="5190"/>
                </a:cubicBezTo>
                <a:cubicBezTo>
                  <a:pt x="16625" y="5256"/>
                  <a:pt x="16733" y="5256"/>
                  <a:pt x="16800" y="5190"/>
                </a:cubicBezTo>
                <a:cubicBezTo>
                  <a:pt x="16866" y="5124"/>
                  <a:pt x="16866" y="5018"/>
                  <a:pt x="16800" y="4952"/>
                </a:cubicBezTo>
                <a:cubicBezTo>
                  <a:pt x="16766" y="4920"/>
                  <a:pt x="16723" y="4903"/>
                  <a:pt x="16679" y="4903"/>
                </a:cubicBezTo>
                <a:close/>
                <a:moveTo>
                  <a:pt x="17465" y="4903"/>
                </a:moveTo>
                <a:cubicBezTo>
                  <a:pt x="17422" y="4903"/>
                  <a:pt x="17378" y="4920"/>
                  <a:pt x="17345" y="4952"/>
                </a:cubicBezTo>
                <a:cubicBezTo>
                  <a:pt x="17279" y="5018"/>
                  <a:pt x="17279" y="5124"/>
                  <a:pt x="17345" y="5190"/>
                </a:cubicBezTo>
                <a:cubicBezTo>
                  <a:pt x="17411" y="5256"/>
                  <a:pt x="17519" y="5256"/>
                  <a:pt x="17585" y="5190"/>
                </a:cubicBezTo>
                <a:cubicBezTo>
                  <a:pt x="17652" y="5124"/>
                  <a:pt x="17652" y="5018"/>
                  <a:pt x="17585" y="4952"/>
                </a:cubicBezTo>
                <a:cubicBezTo>
                  <a:pt x="17552" y="4920"/>
                  <a:pt x="17509" y="4903"/>
                  <a:pt x="17465" y="4903"/>
                </a:cubicBezTo>
                <a:close/>
                <a:moveTo>
                  <a:pt x="18252" y="4903"/>
                </a:moveTo>
                <a:cubicBezTo>
                  <a:pt x="18208" y="4903"/>
                  <a:pt x="18165" y="4920"/>
                  <a:pt x="18131" y="4952"/>
                </a:cubicBezTo>
                <a:cubicBezTo>
                  <a:pt x="18065" y="5018"/>
                  <a:pt x="18065" y="5124"/>
                  <a:pt x="18131" y="5190"/>
                </a:cubicBezTo>
                <a:cubicBezTo>
                  <a:pt x="18198" y="5256"/>
                  <a:pt x="18305" y="5256"/>
                  <a:pt x="18371" y="5190"/>
                </a:cubicBezTo>
                <a:cubicBezTo>
                  <a:pt x="18438" y="5124"/>
                  <a:pt x="18438" y="5018"/>
                  <a:pt x="18371" y="4952"/>
                </a:cubicBezTo>
                <a:cubicBezTo>
                  <a:pt x="18338" y="4920"/>
                  <a:pt x="18295" y="4903"/>
                  <a:pt x="18252" y="4903"/>
                </a:cubicBezTo>
                <a:close/>
                <a:moveTo>
                  <a:pt x="19037" y="4903"/>
                </a:moveTo>
                <a:cubicBezTo>
                  <a:pt x="18994" y="4903"/>
                  <a:pt x="18951" y="4920"/>
                  <a:pt x="18918" y="4952"/>
                </a:cubicBezTo>
                <a:cubicBezTo>
                  <a:pt x="18851" y="5018"/>
                  <a:pt x="18851" y="5124"/>
                  <a:pt x="18918" y="5190"/>
                </a:cubicBezTo>
                <a:cubicBezTo>
                  <a:pt x="18984" y="5256"/>
                  <a:pt x="19091" y="5256"/>
                  <a:pt x="19158" y="5190"/>
                </a:cubicBezTo>
                <a:cubicBezTo>
                  <a:pt x="19224" y="5124"/>
                  <a:pt x="19224" y="5018"/>
                  <a:pt x="19158" y="4952"/>
                </a:cubicBezTo>
                <a:cubicBezTo>
                  <a:pt x="19125" y="4920"/>
                  <a:pt x="19081" y="4903"/>
                  <a:pt x="19037" y="4903"/>
                </a:cubicBezTo>
                <a:close/>
                <a:moveTo>
                  <a:pt x="19824" y="4903"/>
                </a:moveTo>
                <a:cubicBezTo>
                  <a:pt x="19780" y="4903"/>
                  <a:pt x="19736" y="4920"/>
                  <a:pt x="19703" y="4952"/>
                </a:cubicBezTo>
                <a:cubicBezTo>
                  <a:pt x="19637" y="5018"/>
                  <a:pt x="19637" y="5124"/>
                  <a:pt x="19703" y="5190"/>
                </a:cubicBezTo>
                <a:cubicBezTo>
                  <a:pt x="19770" y="5256"/>
                  <a:pt x="19878" y="5256"/>
                  <a:pt x="19944" y="5190"/>
                </a:cubicBezTo>
                <a:cubicBezTo>
                  <a:pt x="20010" y="5124"/>
                  <a:pt x="20010" y="5018"/>
                  <a:pt x="19944" y="4952"/>
                </a:cubicBezTo>
                <a:cubicBezTo>
                  <a:pt x="19911" y="4920"/>
                  <a:pt x="19867" y="4903"/>
                  <a:pt x="19824" y="4903"/>
                </a:cubicBezTo>
                <a:close/>
                <a:moveTo>
                  <a:pt x="20610" y="4903"/>
                </a:moveTo>
                <a:cubicBezTo>
                  <a:pt x="20566" y="4903"/>
                  <a:pt x="20523" y="4920"/>
                  <a:pt x="20490" y="4952"/>
                </a:cubicBezTo>
                <a:cubicBezTo>
                  <a:pt x="20423" y="5018"/>
                  <a:pt x="20423" y="5124"/>
                  <a:pt x="20490" y="5190"/>
                </a:cubicBezTo>
                <a:cubicBezTo>
                  <a:pt x="20556" y="5256"/>
                  <a:pt x="20664" y="5256"/>
                  <a:pt x="20730" y="5190"/>
                </a:cubicBezTo>
                <a:cubicBezTo>
                  <a:pt x="20797" y="5124"/>
                  <a:pt x="20797" y="5018"/>
                  <a:pt x="20730" y="4952"/>
                </a:cubicBezTo>
                <a:cubicBezTo>
                  <a:pt x="20697" y="4920"/>
                  <a:pt x="20653" y="4903"/>
                  <a:pt x="20610" y="4903"/>
                </a:cubicBezTo>
                <a:close/>
                <a:moveTo>
                  <a:pt x="21396" y="4903"/>
                </a:moveTo>
                <a:cubicBezTo>
                  <a:pt x="21353" y="4903"/>
                  <a:pt x="21309" y="4920"/>
                  <a:pt x="21276" y="4952"/>
                </a:cubicBezTo>
                <a:cubicBezTo>
                  <a:pt x="21209" y="5018"/>
                  <a:pt x="21209" y="5124"/>
                  <a:pt x="21276" y="5190"/>
                </a:cubicBezTo>
                <a:cubicBezTo>
                  <a:pt x="21342" y="5256"/>
                  <a:pt x="21450" y="5256"/>
                  <a:pt x="21517" y="5190"/>
                </a:cubicBezTo>
                <a:cubicBezTo>
                  <a:pt x="21583" y="5124"/>
                  <a:pt x="21583" y="5018"/>
                  <a:pt x="21517" y="4952"/>
                </a:cubicBezTo>
                <a:cubicBezTo>
                  <a:pt x="21483" y="4920"/>
                  <a:pt x="21440" y="4903"/>
                  <a:pt x="21396" y="4903"/>
                </a:cubicBezTo>
                <a:close/>
                <a:moveTo>
                  <a:pt x="169" y="5720"/>
                </a:moveTo>
                <a:cubicBezTo>
                  <a:pt x="126" y="5720"/>
                  <a:pt x="83" y="5737"/>
                  <a:pt x="49" y="5770"/>
                </a:cubicBezTo>
                <a:cubicBezTo>
                  <a:pt x="-17" y="5835"/>
                  <a:pt x="-17" y="5942"/>
                  <a:pt x="49" y="6007"/>
                </a:cubicBezTo>
                <a:cubicBezTo>
                  <a:pt x="116" y="6073"/>
                  <a:pt x="223" y="6073"/>
                  <a:pt x="290" y="6007"/>
                </a:cubicBezTo>
                <a:cubicBezTo>
                  <a:pt x="356" y="5942"/>
                  <a:pt x="356" y="5835"/>
                  <a:pt x="290" y="5770"/>
                </a:cubicBezTo>
                <a:cubicBezTo>
                  <a:pt x="256" y="5737"/>
                  <a:pt x="213" y="5720"/>
                  <a:pt x="169" y="5720"/>
                </a:cubicBezTo>
                <a:close/>
                <a:moveTo>
                  <a:pt x="955" y="5720"/>
                </a:moveTo>
                <a:cubicBezTo>
                  <a:pt x="912" y="5720"/>
                  <a:pt x="869" y="5737"/>
                  <a:pt x="836" y="5770"/>
                </a:cubicBezTo>
                <a:cubicBezTo>
                  <a:pt x="769" y="5835"/>
                  <a:pt x="769" y="5942"/>
                  <a:pt x="836" y="6007"/>
                </a:cubicBezTo>
                <a:cubicBezTo>
                  <a:pt x="902" y="6073"/>
                  <a:pt x="1009" y="6073"/>
                  <a:pt x="1076" y="6007"/>
                </a:cubicBezTo>
                <a:cubicBezTo>
                  <a:pt x="1142" y="5942"/>
                  <a:pt x="1142" y="5835"/>
                  <a:pt x="1076" y="5770"/>
                </a:cubicBezTo>
                <a:cubicBezTo>
                  <a:pt x="1043" y="5737"/>
                  <a:pt x="999" y="5720"/>
                  <a:pt x="955" y="5720"/>
                </a:cubicBezTo>
                <a:close/>
                <a:moveTo>
                  <a:pt x="1742" y="5720"/>
                </a:moveTo>
                <a:cubicBezTo>
                  <a:pt x="1698" y="5720"/>
                  <a:pt x="1654" y="5737"/>
                  <a:pt x="1621" y="5770"/>
                </a:cubicBezTo>
                <a:cubicBezTo>
                  <a:pt x="1555" y="5835"/>
                  <a:pt x="1555" y="5942"/>
                  <a:pt x="1621" y="6007"/>
                </a:cubicBezTo>
                <a:cubicBezTo>
                  <a:pt x="1688" y="6073"/>
                  <a:pt x="1796" y="6073"/>
                  <a:pt x="1862" y="6007"/>
                </a:cubicBezTo>
                <a:cubicBezTo>
                  <a:pt x="1928" y="5942"/>
                  <a:pt x="1928" y="5835"/>
                  <a:pt x="1862" y="5770"/>
                </a:cubicBezTo>
                <a:cubicBezTo>
                  <a:pt x="1829" y="5737"/>
                  <a:pt x="1785" y="5720"/>
                  <a:pt x="1742" y="5720"/>
                </a:cubicBezTo>
                <a:close/>
                <a:moveTo>
                  <a:pt x="2528" y="5720"/>
                </a:moveTo>
                <a:cubicBezTo>
                  <a:pt x="2484" y="5720"/>
                  <a:pt x="2441" y="5737"/>
                  <a:pt x="2408" y="5770"/>
                </a:cubicBezTo>
                <a:cubicBezTo>
                  <a:pt x="2341" y="5835"/>
                  <a:pt x="2341" y="5942"/>
                  <a:pt x="2408" y="6007"/>
                </a:cubicBezTo>
                <a:cubicBezTo>
                  <a:pt x="2474" y="6073"/>
                  <a:pt x="2582" y="6073"/>
                  <a:pt x="2648" y="6007"/>
                </a:cubicBezTo>
                <a:cubicBezTo>
                  <a:pt x="2715" y="5942"/>
                  <a:pt x="2715" y="5835"/>
                  <a:pt x="2648" y="5770"/>
                </a:cubicBezTo>
                <a:cubicBezTo>
                  <a:pt x="2615" y="5737"/>
                  <a:pt x="2571" y="5720"/>
                  <a:pt x="2528" y="5720"/>
                </a:cubicBezTo>
                <a:close/>
                <a:moveTo>
                  <a:pt x="3314" y="5720"/>
                </a:moveTo>
                <a:cubicBezTo>
                  <a:pt x="3271" y="5720"/>
                  <a:pt x="3227" y="5737"/>
                  <a:pt x="3194" y="5770"/>
                </a:cubicBezTo>
                <a:cubicBezTo>
                  <a:pt x="3127" y="5835"/>
                  <a:pt x="3127" y="5942"/>
                  <a:pt x="3194" y="6007"/>
                </a:cubicBezTo>
                <a:cubicBezTo>
                  <a:pt x="3260" y="6073"/>
                  <a:pt x="3368" y="6073"/>
                  <a:pt x="3434" y="6007"/>
                </a:cubicBezTo>
                <a:cubicBezTo>
                  <a:pt x="3500" y="5942"/>
                  <a:pt x="3500" y="5835"/>
                  <a:pt x="3434" y="5770"/>
                </a:cubicBezTo>
                <a:cubicBezTo>
                  <a:pt x="3401" y="5737"/>
                  <a:pt x="3358" y="5720"/>
                  <a:pt x="3314" y="5720"/>
                </a:cubicBezTo>
                <a:close/>
                <a:moveTo>
                  <a:pt x="4101" y="5720"/>
                </a:moveTo>
                <a:cubicBezTo>
                  <a:pt x="4057" y="5720"/>
                  <a:pt x="4013" y="5737"/>
                  <a:pt x="3980" y="5770"/>
                </a:cubicBezTo>
                <a:cubicBezTo>
                  <a:pt x="3914" y="5835"/>
                  <a:pt x="3914" y="5942"/>
                  <a:pt x="3980" y="6007"/>
                </a:cubicBezTo>
                <a:cubicBezTo>
                  <a:pt x="4047" y="6073"/>
                  <a:pt x="4154" y="6073"/>
                  <a:pt x="4220" y="6007"/>
                </a:cubicBezTo>
                <a:cubicBezTo>
                  <a:pt x="4287" y="5942"/>
                  <a:pt x="4287" y="5835"/>
                  <a:pt x="4220" y="5770"/>
                </a:cubicBezTo>
                <a:cubicBezTo>
                  <a:pt x="4187" y="5737"/>
                  <a:pt x="4144" y="5720"/>
                  <a:pt x="4101" y="5720"/>
                </a:cubicBezTo>
                <a:close/>
                <a:moveTo>
                  <a:pt x="4886" y="5720"/>
                </a:moveTo>
                <a:cubicBezTo>
                  <a:pt x="4843" y="5720"/>
                  <a:pt x="4800" y="5737"/>
                  <a:pt x="4766" y="5770"/>
                </a:cubicBezTo>
                <a:cubicBezTo>
                  <a:pt x="4700" y="5835"/>
                  <a:pt x="4700" y="5942"/>
                  <a:pt x="4766" y="6007"/>
                </a:cubicBezTo>
                <a:cubicBezTo>
                  <a:pt x="4833" y="6073"/>
                  <a:pt x="4940" y="6073"/>
                  <a:pt x="5007" y="6007"/>
                </a:cubicBezTo>
                <a:cubicBezTo>
                  <a:pt x="5073" y="5942"/>
                  <a:pt x="5073" y="5835"/>
                  <a:pt x="5007" y="5770"/>
                </a:cubicBezTo>
                <a:cubicBezTo>
                  <a:pt x="4973" y="5737"/>
                  <a:pt x="4930" y="5720"/>
                  <a:pt x="4886" y="5720"/>
                </a:cubicBezTo>
                <a:close/>
                <a:moveTo>
                  <a:pt x="5672" y="5720"/>
                </a:moveTo>
                <a:cubicBezTo>
                  <a:pt x="5629" y="5720"/>
                  <a:pt x="5586" y="5737"/>
                  <a:pt x="5553" y="5770"/>
                </a:cubicBezTo>
                <a:cubicBezTo>
                  <a:pt x="5486" y="5835"/>
                  <a:pt x="5486" y="5942"/>
                  <a:pt x="5553" y="6007"/>
                </a:cubicBezTo>
                <a:cubicBezTo>
                  <a:pt x="5619" y="6073"/>
                  <a:pt x="5726" y="6073"/>
                  <a:pt x="5793" y="6007"/>
                </a:cubicBezTo>
                <a:cubicBezTo>
                  <a:pt x="5859" y="5942"/>
                  <a:pt x="5859" y="5835"/>
                  <a:pt x="5793" y="5770"/>
                </a:cubicBezTo>
                <a:cubicBezTo>
                  <a:pt x="5760" y="5737"/>
                  <a:pt x="5716" y="5720"/>
                  <a:pt x="5672" y="5720"/>
                </a:cubicBezTo>
                <a:close/>
                <a:moveTo>
                  <a:pt x="6459" y="5720"/>
                </a:moveTo>
                <a:cubicBezTo>
                  <a:pt x="6415" y="5720"/>
                  <a:pt x="6372" y="5737"/>
                  <a:pt x="6338" y="5770"/>
                </a:cubicBezTo>
                <a:cubicBezTo>
                  <a:pt x="6272" y="5835"/>
                  <a:pt x="6272" y="5942"/>
                  <a:pt x="6338" y="6007"/>
                </a:cubicBezTo>
                <a:cubicBezTo>
                  <a:pt x="6405" y="6073"/>
                  <a:pt x="6513" y="6073"/>
                  <a:pt x="6579" y="6007"/>
                </a:cubicBezTo>
                <a:cubicBezTo>
                  <a:pt x="6646" y="5942"/>
                  <a:pt x="6646" y="5835"/>
                  <a:pt x="6579" y="5770"/>
                </a:cubicBezTo>
                <a:cubicBezTo>
                  <a:pt x="6546" y="5737"/>
                  <a:pt x="6502" y="5720"/>
                  <a:pt x="6459" y="5720"/>
                </a:cubicBezTo>
                <a:close/>
                <a:moveTo>
                  <a:pt x="7245" y="5720"/>
                </a:moveTo>
                <a:cubicBezTo>
                  <a:pt x="7202" y="5720"/>
                  <a:pt x="7158" y="5737"/>
                  <a:pt x="7125" y="5770"/>
                </a:cubicBezTo>
                <a:cubicBezTo>
                  <a:pt x="7058" y="5835"/>
                  <a:pt x="7058" y="5942"/>
                  <a:pt x="7125" y="6007"/>
                </a:cubicBezTo>
                <a:cubicBezTo>
                  <a:pt x="7191" y="6073"/>
                  <a:pt x="7299" y="6073"/>
                  <a:pt x="7365" y="6007"/>
                </a:cubicBezTo>
                <a:cubicBezTo>
                  <a:pt x="7432" y="5942"/>
                  <a:pt x="7432" y="5835"/>
                  <a:pt x="7365" y="5770"/>
                </a:cubicBezTo>
                <a:cubicBezTo>
                  <a:pt x="7332" y="5737"/>
                  <a:pt x="7289" y="5720"/>
                  <a:pt x="7245" y="5720"/>
                </a:cubicBezTo>
                <a:close/>
                <a:moveTo>
                  <a:pt x="8031" y="5720"/>
                </a:moveTo>
                <a:cubicBezTo>
                  <a:pt x="7988" y="5720"/>
                  <a:pt x="7944" y="5737"/>
                  <a:pt x="7911" y="5770"/>
                </a:cubicBezTo>
                <a:cubicBezTo>
                  <a:pt x="7845" y="5835"/>
                  <a:pt x="7845" y="5942"/>
                  <a:pt x="7911" y="6007"/>
                </a:cubicBezTo>
                <a:cubicBezTo>
                  <a:pt x="7977" y="6073"/>
                  <a:pt x="8085" y="6073"/>
                  <a:pt x="8151" y="6007"/>
                </a:cubicBezTo>
                <a:cubicBezTo>
                  <a:pt x="8217" y="5942"/>
                  <a:pt x="8217" y="5835"/>
                  <a:pt x="8151" y="5770"/>
                </a:cubicBezTo>
                <a:cubicBezTo>
                  <a:pt x="8118" y="5737"/>
                  <a:pt x="8075" y="5720"/>
                  <a:pt x="8031" y="5720"/>
                </a:cubicBezTo>
                <a:close/>
                <a:moveTo>
                  <a:pt x="8818" y="5720"/>
                </a:moveTo>
                <a:cubicBezTo>
                  <a:pt x="8774" y="5720"/>
                  <a:pt x="8730" y="5737"/>
                  <a:pt x="8697" y="5770"/>
                </a:cubicBezTo>
                <a:cubicBezTo>
                  <a:pt x="8631" y="5835"/>
                  <a:pt x="8631" y="5942"/>
                  <a:pt x="8697" y="6007"/>
                </a:cubicBezTo>
                <a:cubicBezTo>
                  <a:pt x="8764" y="6073"/>
                  <a:pt x="8871" y="6073"/>
                  <a:pt x="8937" y="6007"/>
                </a:cubicBezTo>
                <a:cubicBezTo>
                  <a:pt x="9004" y="5942"/>
                  <a:pt x="9004" y="5835"/>
                  <a:pt x="8937" y="5770"/>
                </a:cubicBezTo>
                <a:cubicBezTo>
                  <a:pt x="8904" y="5737"/>
                  <a:pt x="8861" y="5720"/>
                  <a:pt x="8818" y="5720"/>
                </a:cubicBezTo>
                <a:close/>
                <a:moveTo>
                  <a:pt x="9603" y="5720"/>
                </a:moveTo>
                <a:cubicBezTo>
                  <a:pt x="9560" y="5720"/>
                  <a:pt x="9517" y="5737"/>
                  <a:pt x="9483" y="5770"/>
                </a:cubicBezTo>
                <a:cubicBezTo>
                  <a:pt x="9417" y="5835"/>
                  <a:pt x="9417" y="5942"/>
                  <a:pt x="9483" y="6007"/>
                </a:cubicBezTo>
                <a:cubicBezTo>
                  <a:pt x="9550" y="6073"/>
                  <a:pt x="9657" y="6073"/>
                  <a:pt x="9724" y="6007"/>
                </a:cubicBezTo>
                <a:cubicBezTo>
                  <a:pt x="9790" y="5942"/>
                  <a:pt x="9790" y="5835"/>
                  <a:pt x="9724" y="5770"/>
                </a:cubicBezTo>
                <a:cubicBezTo>
                  <a:pt x="9690" y="5737"/>
                  <a:pt x="9647" y="5720"/>
                  <a:pt x="9603" y="5720"/>
                </a:cubicBezTo>
                <a:close/>
                <a:moveTo>
                  <a:pt x="10390" y="5720"/>
                </a:moveTo>
                <a:cubicBezTo>
                  <a:pt x="10346" y="5720"/>
                  <a:pt x="10303" y="5737"/>
                  <a:pt x="10270" y="5770"/>
                </a:cubicBezTo>
                <a:cubicBezTo>
                  <a:pt x="10203" y="5835"/>
                  <a:pt x="10203" y="5942"/>
                  <a:pt x="10270" y="6007"/>
                </a:cubicBezTo>
                <a:cubicBezTo>
                  <a:pt x="10336" y="6073"/>
                  <a:pt x="10444" y="6073"/>
                  <a:pt x="10510" y="6007"/>
                </a:cubicBezTo>
                <a:cubicBezTo>
                  <a:pt x="10576" y="5942"/>
                  <a:pt x="10576" y="5835"/>
                  <a:pt x="10510" y="5770"/>
                </a:cubicBezTo>
                <a:cubicBezTo>
                  <a:pt x="10477" y="5737"/>
                  <a:pt x="10433" y="5720"/>
                  <a:pt x="10390" y="5720"/>
                </a:cubicBezTo>
                <a:close/>
                <a:moveTo>
                  <a:pt x="11176" y="5720"/>
                </a:moveTo>
                <a:cubicBezTo>
                  <a:pt x="11132" y="5720"/>
                  <a:pt x="11089" y="5737"/>
                  <a:pt x="11055" y="5770"/>
                </a:cubicBezTo>
                <a:cubicBezTo>
                  <a:pt x="10989" y="5835"/>
                  <a:pt x="10989" y="5942"/>
                  <a:pt x="11055" y="6007"/>
                </a:cubicBezTo>
                <a:cubicBezTo>
                  <a:pt x="11122" y="6073"/>
                  <a:pt x="11230" y="6073"/>
                  <a:pt x="11296" y="6007"/>
                </a:cubicBezTo>
                <a:cubicBezTo>
                  <a:pt x="11363" y="5942"/>
                  <a:pt x="11363" y="5835"/>
                  <a:pt x="11296" y="5770"/>
                </a:cubicBezTo>
                <a:cubicBezTo>
                  <a:pt x="11263" y="5737"/>
                  <a:pt x="11219" y="5720"/>
                  <a:pt x="11176" y="5720"/>
                </a:cubicBezTo>
                <a:close/>
                <a:moveTo>
                  <a:pt x="11962" y="5720"/>
                </a:moveTo>
                <a:cubicBezTo>
                  <a:pt x="11919" y="5720"/>
                  <a:pt x="11875" y="5737"/>
                  <a:pt x="11842" y="5770"/>
                </a:cubicBezTo>
                <a:cubicBezTo>
                  <a:pt x="11775" y="5835"/>
                  <a:pt x="11775" y="5942"/>
                  <a:pt x="11842" y="6007"/>
                </a:cubicBezTo>
                <a:cubicBezTo>
                  <a:pt x="11908" y="6073"/>
                  <a:pt x="12016" y="6073"/>
                  <a:pt x="12083" y="6007"/>
                </a:cubicBezTo>
                <a:cubicBezTo>
                  <a:pt x="12149" y="5942"/>
                  <a:pt x="12149" y="5835"/>
                  <a:pt x="12083" y="5770"/>
                </a:cubicBezTo>
                <a:cubicBezTo>
                  <a:pt x="12049" y="5737"/>
                  <a:pt x="12006" y="5720"/>
                  <a:pt x="11962" y="5720"/>
                </a:cubicBezTo>
                <a:close/>
                <a:moveTo>
                  <a:pt x="12748" y="5720"/>
                </a:moveTo>
                <a:cubicBezTo>
                  <a:pt x="12705" y="5720"/>
                  <a:pt x="12661" y="5737"/>
                  <a:pt x="12628" y="5770"/>
                </a:cubicBezTo>
                <a:cubicBezTo>
                  <a:pt x="12562" y="5835"/>
                  <a:pt x="12562" y="5942"/>
                  <a:pt x="12628" y="6007"/>
                </a:cubicBezTo>
                <a:cubicBezTo>
                  <a:pt x="12694" y="6073"/>
                  <a:pt x="12802" y="6073"/>
                  <a:pt x="12868" y="6007"/>
                </a:cubicBezTo>
                <a:cubicBezTo>
                  <a:pt x="12935" y="5942"/>
                  <a:pt x="12935" y="5835"/>
                  <a:pt x="12868" y="5770"/>
                </a:cubicBezTo>
                <a:cubicBezTo>
                  <a:pt x="12835" y="5737"/>
                  <a:pt x="12792" y="5720"/>
                  <a:pt x="12748" y="5720"/>
                </a:cubicBezTo>
                <a:close/>
                <a:moveTo>
                  <a:pt x="13535" y="5720"/>
                </a:moveTo>
                <a:cubicBezTo>
                  <a:pt x="13491" y="5720"/>
                  <a:pt x="13447" y="5737"/>
                  <a:pt x="13414" y="5770"/>
                </a:cubicBezTo>
                <a:cubicBezTo>
                  <a:pt x="13348" y="5835"/>
                  <a:pt x="13348" y="5942"/>
                  <a:pt x="13414" y="6007"/>
                </a:cubicBezTo>
                <a:cubicBezTo>
                  <a:pt x="13481" y="6073"/>
                  <a:pt x="13588" y="6073"/>
                  <a:pt x="13654" y="6007"/>
                </a:cubicBezTo>
                <a:cubicBezTo>
                  <a:pt x="13721" y="5942"/>
                  <a:pt x="13721" y="5835"/>
                  <a:pt x="13654" y="5770"/>
                </a:cubicBezTo>
                <a:cubicBezTo>
                  <a:pt x="13621" y="5737"/>
                  <a:pt x="13578" y="5720"/>
                  <a:pt x="13535" y="5720"/>
                </a:cubicBezTo>
                <a:close/>
                <a:moveTo>
                  <a:pt x="14320" y="5720"/>
                </a:moveTo>
                <a:cubicBezTo>
                  <a:pt x="14277" y="5720"/>
                  <a:pt x="14234" y="5737"/>
                  <a:pt x="14201" y="5770"/>
                </a:cubicBezTo>
                <a:cubicBezTo>
                  <a:pt x="14134" y="5835"/>
                  <a:pt x="14134" y="5942"/>
                  <a:pt x="14201" y="6007"/>
                </a:cubicBezTo>
                <a:cubicBezTo>
                  <a:pt x="14267" y="6073"/>
                  <a:pt x="14374" y="6073"/>
                  <a:pt x="14441" y="6007"/>
                </a:cubicBezTo>
                <a:cubicBezTo>
                  <a:pt x="14507" y="5942"/>
                  <a:pt x="14507" y="5835"/>
                  <a:pt x="14441" y="5770"/>
                </a:cubicBezTo>
                <a:cubicBezTo>
                  <a:pt x="14408" y="5737"/>
                  <a:pt x="14364" y="5720"/>
                  <a:pt x="14320" y="5720"/>
                </a:cubicBezTo>
                <a:close/>
                <a:moveTo>
                  <a:pt x="15107" y="5720"/>
                </a:moveTo>
                <a:cubicBezTo>
                  <a:pt x="15063" y="5720"/>
                  <a:pt x="15019" y="5737"/>
                  <a:pt x="14986" y="5770"/>
                </a:cubicBezTo>
                <a:cubicBezTo>
                  <a:pt x="14920" y="5835"/>
                  <a:pt x="14920" y="5942"/>
                  <a:pt x="14986" y="6007"/>
                </a:cubicBezTo>
                <a:cubicBezTo>
                  <a:pt x="15053" y="6073"/>
                  <a:pt x="15161" y="6073"/>
                  <a:pt x="15227" y="6007"/>
                </a:cubicBezTo>
                <a:cubicBezTo>
                  <a:pt x="15293" y="5942"/>
                  <a:pt x="15293" y="5835"/>
                  <a:pt x="15227" y="5770"/>
                </a:cubicBezTo>
                <a:cubicBezTo>
                  <a:pt x="15194" y="5737"/>
                  <a:pt x="15150" y="5720"/>
                  <a:pt x="15107" y="5720"/>
                </a:cubicBezTo>
                <a:close/>
                <a:moveTo>
                  <a:pt x="15893" y="5720"/>
                </a:moveTo>
                <a:cubicBezTo>
                  <a:pt x="15849" y="5720"/>
                  <a:pt x="15806" y="5737"/>
                  <a:pt x="15772" y="5770"/>
                </a:cubicBezTo>
                <a:cubicBezTo>
                  <a:pt x="15706" y="5835"/>
                  <a:pt x="15706" y="5942"/>
                  <a:pt x="15772" y="6007"/>
                </a:cubicBezTo>
                <a:cubicBezTo>
                  <a:pt x="15839" y="6073"/>
                  <a:pt x="15947" y="6073"/>
                  <a:pt x="16013" y="6007"/>
                </a:cubicBezTo>
                <a:cubicBezTo>
                  <a:pt x="16080" y="5942"/>
                  <a:pt x="16080" y="5835"/>
                  <a:pt x="16013" y="5770"/>
                </a:cubicBezTo>
                <a:cubicBezTo>
                  <a:pt x="15980" y="5737"/>
                  <a:pt x="15936" y="5720"/>
                  <a:pt x="15893" y="5720"/>
                </a:cubicBezTo>
                <a:close/>
                <a:moveTo>
                  <a:pt x="16679" y="5720"/>
                </a:moveTo>
                <a:cubicBezTo>
                  <a:pt x="16636" y="5720"/>
                  <a:pt x="16592" y="5737"/>
                  <a:pt x="16559" y="5770"/>
                </a:cubicBezTo>
                <a:cubicBezTo>
                  <a:pt x="16492" y="5835"/>
                  <a:pt x="16492" y="5942"/>
                  <a:pt x="16559" y="6007"/>
                </a:cubicBezTo>
                <a:cubicBezTo>
                  <a:pt x="16625" y="6073"/>
                  <a:pt x="16733" y="6073"/>
                  <a:pt x="16800" y="6007"/>
                </a:cubicBezTo>
                <a:cubicBezTo>
                  <a:pt x="16866" y="5942"/>
                  <a:pt x="16866" y="5835"/>
                  <a:pt x="16800" y="5770"/>
                </a:cubicBezTo>
                <a:cubicBezTo>
                  <a:pt x="16766" y="5737"/>
                  <a:pt x="16723" y="5720"/>
                  <a:pt x="16679" y="5720"/>
                </a:cubicBezTo>
                <a:close/>
                <a:moveTo>
                  <a:pt x="17465" y="5720"/>
                </a:moveTo>
                <a:cubicBezTo>
                  <a:pt x="17422" y="5720"/>
                  <a:pt x="17378" y="5737"/>
                  <a:pt x="17345" y="5770"/>
                </a:cubicBezTo>
                <a:cubicBezTo>
                  <a:pt x="17279" y="5835"/>
                  <a:pt x="17279" y="5942"/>
                  <a:pt x="17345" y="6007"/>
                </a:cubicBezTo>
                <a:cubicBezTo>
                  <a:pt x="17411" y="6073"/>
                  <a:pt x="17519" y="6073"/>
                  <a:pt x="17585" y="6007"/>
                </a:cubicBezTo>
                <a:cubicBezTo>
                  <a:pt x="17652" y="5942"/>
                  <a:pt x="17652" y="5835"/>
                  <a:pt x="17585" y="5770"/>
                </a:cubicBezTo>
                <a:cubicBezTo>
                  <a:pt x="17552" y="5737"/>
                  <a:pt x="17509" y="5720"/>
                  <a:pt x="17465" y="5720"/>
                </a:cubicBezTo>
                <a:close/>
                <a:moveTo>
                  <a:pt x="18252" y="5720"/>
                </a:moveTo>
                <a:cubicBezTo>
                  <a:pt x="18208" y="5720"/>
                  <a:pt x="18165" y="5737"/>
                  <a:pt x="18131" y="5770"/>
                </a:cubicBezTo>
                <a:cubicBezTo>
                  <a:pt x="18065" y="5835"/>
                  <a:pt x="18065" y="5942"/>
                  <a:pt x="18131" y="6007"/>
                </a:cubicBezTo>
                <a:cubicBezTo>
                  <a:pt x="18198" y="6073"/>
                  <a:pt x="18305" y="6073"/>
                  <a:pt x="18371" y="6007"/>
                </a:cubicBezTo>
                <a:cubicBezTo>
                  <a:pt x="18438" y="5942"/>
                  <a:pt x="18438" y="5835"/>
                  <a:pt x="18371" y="5770"/>
                </a:cubicBezTo>
                <a:cubicBezTo>
                  <a:pt x="18338" y="5737"/>
                  <a:pt x="18295" y="5720"/>
                  <a:pt x="18252" y="5720"/>
                </a:cubicBezTo>
                <a:close/>
                <a:moveTo>
                  <a:pt x="19037" y="5720"/>
                </a:moveTo>
                <a:cubicBezTo>
                  <a:pt x="18994" y="5720"/>
                  <a:pt x="18951" y="5737"/>
                  <a:pt x="18918" y="5770"/>
                </a:cubicBezTo>
                <a:cubicBezTo>
                  <a:pt x="18851" y="5835"/>
                  <a:pt x="18851" y="5942"/>
                  <a:pt x="18918" y="6007"/>
                </a:cubicBezTo>
                <a:cubicBezTo>
                  <a:pt x="18984" y="6073"/>
                  <a:pt x="19091" y="6073"/>
                  <a:pt x="19158" y="6007"/>
                </a:cubicBezTo>
                <a:cubicBezTo>
                  <a:pt x="19224" y="5942"/>
                  <a:pt x="19224" y="5835"/>
                  <a:pt x="19158" y="5770"/>
                </a:cubicBezTo>
                <a:cubicBezTo>
                  <a:pt x="19125" y="5737"/>
                  <a:pt x="19081" y="5720"/>
                  <a:pt x="19037" y="5720"/>
                </a:cubicBezTo>
                <a:close/>
                <a:moveTo>
                  <a:pt x="19824" y="5720"/>
                </a:moveTo>
                <a:cubicBezTo>
                  <a:pt x="19780" y="5720"/>
                  <a:pt x="19736" y="5737"/>
                  <a:pt x="19703" y="5770"/>
                </a:cubicBezTo>
                <a:cubicBezTo>
                  <a:pt x="19637" y="5835"/>
                  <a:pt x="19637" y="5942"/>
                  <a:pt x="19703" y="6007"/>
                </a:cubicBezTo>
                <a:cubicBezTo>
                  <a:pt x="19770" y="6073"/>
                  <a:pt x="19878" y="6073"/>
                  <a:pt x="19944" y="6007"/>
                </a:cubicBezTo>
                <a:cubicBezTo>
                  <a:pt x="20010" y="5942"/>
                  <a:pt x="20010" y="5835"/>
                  <a:pt x="19944" y="5770"/>
                </a:cubicBezTo>
                <a:cubicBezTo>
                  <a:pt x="19911" y="5737"/>
                  <a:pt x="19867" y="5720"/>
                  <a:pt x="19824" y="5720"/>
                </a:cubicBezTo>
                <a:close/>
                <a:moveTo>
                  <a:pt x="20610" y="5720"/>
                </a:moveTo>
                <a:cubicBezTo>
                  <a:pt x="20566" y="5720"/>
                  <a:pt x="20523" y="5737"/>
                  <a:pt x="20490" y="5770"/>
                </a:cubicBezTo>
                <a:cubicBezTo>
                  <a:pt x="20423" y="5835"/>
                  <a:pt x="20423" y="5942"/>
                  <a:pt x="20490" y="6007"/>
                </a:cubicBezTo>
                <a:cubicBezTo>
                  <a:pt x="20556" y="6073"/>
                  <a:pt x="20664" y="6073"/>
                  <a:pt x="20730" y="6007"/>
                </a:cubicBezTo>
                <a:cubicBezTo>
                  <a:pt x="20797" y="5942"/>
                  <a:pt x="20797" y="5835"/>
                  <a:pt x="20730" y="5770"/>
                </a:cubicBezTo>
                <a:cubicBezTo>
                  <a:pt x="20697" y="5737"/>
                  <a:pt x="20653" y="5720"/>
                  <a:pt x="20610" y="5720"/>
                </a:cubicBezTo>
                <a:close/>
                <a:moveTo>
                  <a:pt x="21396" y="5720"/>
                </a:moveTo>
                <a:cubicBezTo>
                  <a:pt x="21353" y="5720"/>
                  <a:pt x="21309" y="5737"/>
                  <a:pt x="21276" y="5770"/>
                </a:cubicBezTo>
                <a:cubicBezTo>
                  <a:pt x="21209" y="5835"/>
                  <a:pt x="21209" y="5942"/>
                  <a:pt x="21276" y="6007"/>
                </a:cubicBezTo>
                <a:cubicBezTo>
                  <a:pt x="21342" y="6073"/>
                  <a:pt x="21450" y="6073"/>
                  <a:pt x="21517" y="6007"/>
                </a:cubicBezTo>
                <a:cubicBezTo>
                  <a:pt x="21583" y="5942"/>
                  <a:pt x="21583" y="5835"/>
                  <a:pt x="21517" y="5770"/>
                </a:cubicBezTo>
                <a:cubicBezTo>
                  <a:pt x="21483" y="5737"/>
                  <a:pt x="21440" y="5720"/>
                  <a:pt x="21396" y="5720"/>
                </a:cubicBezTo>
                <a:close/>
                <a:moveTo>
                  <a:pt x="169" y="6537"/>
                </a:moveTo>
                <a:cubicBezTo>
                  <a:pt x="126" y="6537"/>
                  <a:pt x="83" y="6554"/>
                  <a:pt x="49" y="6587"/>
                </a:cubicBezTo>
                <a:cubicBezTo>
                  <a:pt x="-17" y="6652"/>
                  <a:pt x="-17" y="6759"/>
                  <a:pt x="49" y="6824"/>
                </a:cubicBezTo>
                <a:cubicBezTo>
                  <a:pt x="116" y="6890"/>
                  <a:pt x="223" y="6890"/>
                  <a:pt x="290" y="6824"/>
                </a:cubicBezTo>
                <a:cubicBezTo>
                  <a:pt x="356" y="6759"/>
                  <a:pt x="356" y="6652"/>
                  <a:pt x="290" y="6587"/>
                </a:cubicBezTo>
                <a:cubicBezTo>
                  <a:pt x="256" y="6554"/>
                  <a:pt x="213" y="6537"/>
                  <a:pt x="169" y="6537"/>
                </a:cubicBezTo>
                <a:close/>
                <a:moveTo>
                  <a:pt x="955" y="6537"/>
                </a:moveTo>
                <a:cubicBezTo>
                  <a:pt x="912" y="6537"/>
                  <a:pt x="869" y="6554"/>
                  <a:pt x="836" y="6587"/>
                </a:cubicBezTo>
                <a:cubicBezTo>
                  <a:pt x="769" y="6652"/>
                  <a:pt x="769" y="6759"/>
                  <a:pt x="836" y="6824"/>
                </a:cubicBezTo>
                <a:cubicBezTo>
                  <a:pt x="902" y="6890"/>
                  <a:pt x="1009" y="6890"/>
                  <a:pt x="1076" y="6824"/>
                </a:cubicBezTo>
                <a:cubicBezTo>
                  <a:pt x="1142" y="6759"/>
                  <a:pt x="1142" y="6652"/>
                  <a:pt x="1076" y="6587"/>
                </a:cubicBezTo>
                <a:cubicBezTo>
                  <a:pt x="1043" y="6554"/>
                  <a:pt x="999" y="6537"/>
                  <a:pt x="955" y="6537"/>
                </a:cubicBezTo>
                <a:close/>
                <a:moveTo>
                  <a:pt x="1742" y="6537"/>
                </a:moveTo>
                <a:cubicBezTo>
                  <a:pt x="1698" y="6537"/>
                  <a:pt x="1654" y="6554"/>
                  <a:pt x="1621" y="6587"/>
                </a:cubicBezTo>
                <a:cubicBezTo>
                  <a:pt x="1555" y="6652"/>
                  <a:pt x="1555" y="6759"/>
                  <a:pt x="1621" y="6824"/>
                </a:cubicBezTo>
                <a:cubicBezTo>
                  <a:pt x="1688" y="6890"/>
                  <a:pt x="1796" y="6890"/>
                  <a:pt x="1862" y="6824"/>
                </a:cubicBezTo>
                <a:cubicBezTo>
                  <a:pt x="1928" y="6759"/>
                  <a:pt x="1928" y="6652"/>
                  <a:pt x="1862" y="6587"/>
                </a:cubicBezTo>
                <a:cubicBezTo>
                  <a:pt x="1829" y="6554"/>
                  <a:pt x="1785" y="6537"/>
                  <a:pt x="1742" y="6537"/>
                </a:cubicBezTo>
                <a:close/>
                <a:moveTo>
                  <a:pt x="2528" y="6537"/>
                </a:moveTo>
                <a:cubicBezTo>
                  <a:pt x="2484" y="6537"/>
                  <a:pt x="2441" y="6554"/>
                  <a:pt x="2408" y="6587"/>
                </a:cubicBezTo>
                <a:cubicBezTo>
                  <a:pt x="2341" y="6652"/>
                  <a:pt x="2341" y="6759"/>
                  <a:pt x="2408" y="6824"/>
                </a:cubicBezTo>
                <a:cubicBezTo>
                  <a:pt x="2474" y="6890"/>
                  <a:pt x="2582" y="6890"/>
                  <a:pt x="2648" y="6824"/>
                </a:cubicBezTo>
                <a:cubicBezTo>
                  <a:pt x="2715" y="6759"/>
                  <a:pt x="2715" y="6652"/>
                  <a:pt x="2648" y="6587"/>
                </a:cubicBezTo>
                <a:cubicBezTo>
                  <a:pt x="2615" y="6554"/>
                  <a:pt x="2571" y="6537"/>
                  <a:pt x="2528" y="6537"/>
                </a:cubicBezTo>
                <a:close/>
                <a:moveTo>
                  <a:pt x="3314" y="6537"/>
                </a:moveTo>
                <a:cubicBezTo>
                  <a:pt x="3271" y="6537"/>
                  <a:pt x="3227" y="6554"/>
                  <a:pt x="3194" y="6587"/>
                </a:cubicBezTo>
                <a:cubicBezTo>
                  <a:pt x="3127" y="6652"/>
                  <a:pt x="3127" y="6759"/>
                  <a:pt x="3194" y="6824"/>
                </a:cubicBezTo>
                <a:cubicBezTo>
                  <a:pt x="3260" y="6890"/>
                  <a:pt x="3368" y="6890"/>
                  <a:pt x="3434" y="6824"/>
                </a:cubicBezTo>
                <a:cubicBezTo>
                  <a:pt x="3500" y="6759"/>
                  <a:pt x="3500" y="6652"/>
                  <a:pt x="3434" y="6587"/>
                </a:cubicBezTo>
                <a:cubicBezTo>
                  <a:pt x="3401" y="6554"/>
                  <a:pt x="3358" y="6537"/>
                  <a:pt x="3314" y="6537"/>
                </a:cubicBezTo>
                <a:close/>
                <a:moveTo>
                  <a:pt x="4101" y="6537"/>
                </a:moveTo>
                <a:cubicBezTo>
                  <a:pt x="4057" y="6537"/>
                  <a:pt x="4013" y="6554"/>
                  <a:pt x="3980" y="6587"/>
                </a:cubicBezTo>
                <a:cubicBezTo>
                  <a:pt x="3914" y="6652"/>
                  <a:pt x="3914" y="6759"/>
                  <a:pt x="3980" y="6824"/>
                </a:cubicBezTo>
                <a:cubicBezTo>
                  <a:pt x="4047" y="6890"/>
                  <a:pt x="4154" y="6890"/>
                  <a:pt x="4220" y="6824"/>
                </a:cubicBezTo>
                <a:cubicBezTo>
                  <a:pt x="4287" y="6759"/>
                  <a:pt x="4287" y="6652"/>
                  <a:pt x="4220" y="6587"/>
                </a:cubicBezTo>
                <a:cubicBezTo>
                  <a:pt x="4187" y="6554"/>
                  <a:pt x="4144" y="6537"/>
                  <a:pt x="4101" y="6537"/>
                </a:cubicBezTo>
                <a:close/>
                <a:moveTo>
                  <a:pt x="4886" y="6537"/>
                </a:moveTo>
                <a:cubicBezTo>
                  <a:pt x="4843" y="6537"/>
                  <a:pt x="4800" y="6554"/>
                  <a:pt x="4766" y="6587"/>
                </a:cubicBezTo>
                <a:cubicBezTo>
                  <a:pt x="4700" y="6652"/>
                  <a:pt x="4700" y="6759"/>
                  <a:pt x="4766" y="6824"/>
                </a:cubicBezTo>
                <a:cubicBezTo>
                  <a:pt x="4833" y="6890"/>
                  <a:pt x="4940" y="6890"/>
                  <a:pt x="5007" y="6824"/>
                </a:cubicBezTo>
                <a:cubicBezTo>
                  <a:pt x="5073" y="6759"/>
                  <a:pt x="5073" y="6652"/>
                  <a:pt x="5007" y="6587"/>
                </a:cubicBezTo>
                <a:cubicBezTo>
                  <a:pt x="4973" y="6554"/>
                  <a:pt x="4930" y="6537"/>
                  <a:pt x="4886" y="6537"/>
                </a:cubicBezTo>
                <a:close/>
                <a:moveTo>
                  <a:pt x="5672" y="6537"/>
                </a:moveTo>
                <a:cubicBezTo>
                  <a:pt x="5629" y="6537"/>
                  <a:pt x="5586" y="6554"/>
                  <a:pt x="5553" y="6587"/>
                </a:cubicBezTo>
                <a:cubicBezTo>
                  <a:pt x="5486" y="6652"/>
                  <a:pt x="5486" y="6759"/>
                  <a:pt x="5553" y="6824"/>
                </a:cubicBezTo>
                <a:cubicBezTo>
                  <a:pt x="5619" y="6890"/>
                  <a:pt x="5726" y="6890"/>
                  <a:pt x="5793" y="6824"/>
                </a:cubicBezTo>
                <a:cubicBezTo>
                  <a:pt x="5859" y="6759"/>
                  <a:pt x="5859" y="6652"/>
                  <a:pt x="5793" y="6587"/>
                </a:cubicBezTo>
                <a:cubicBezTo>
                  <a:pt x="5760" y="6554"/>
                  <a:pt x="5716" y="6537"/>
                  <a:pt x="5672" y="6537"/>
                </a:cubicBezTo>
                <a:close/>
                <a:moveTo>
                  <a:pt x="6459" y="6537"/>
                </a:moveTo>
                <a:cubicBezTo>
                  <a:pt x="6415" y="6537"/>
                  <a:pt x="6372" y="6554"/>
                  <a:pt x="6338" y="6587"/>
                </a:cubicBezTo>
                <a:cubicBezTo>
                  <a:pt x="6272" y="6652"/>
                  <a:pt x="6272" y="6759"/>
                  <a:pt x="6338" y="6824"/>
                </a:cubicBezTo>
                <a:cubicBezTo>
                  <a:pt x="6405" y="6890"/>
                  <a:pt x="6513" y="6890"/>
                  <a:pt x="6579" y="6824"/>
                </a:cubicBezTo>
                <a:cubicBezTo>
                  <a:pt x="6646" y="6759"/>
                  <a:pt x="6646" y="6652"/>
                  <a:pt x="6579" y="6587"/>
                </a:cubicBezTo>
                <a:cubicBezTo>
                  <a:pt x="6546" y="6554"/>
                  <a:pt x="6502" y="6537"/>
                  <a:pt x="6459" y="6537"/>
                </a:cubicBezTo>
                <a:close/>
                <a:moveTo>
                  <a:pt x="7245" y="6537"/>
                </a:moveTo>
                <a:cubicBezTo>
                  <a:pt x="7202" y="6537"/>
                  <a:pt x="7158" y="6554"/>
                  <a:pt x="7125" y="6587"/>
                </a:cubicBezTo>
                <a:cubicBezTo>
                  <a:pt x="7058" y="6652"/>
                  <a:pt x="7058" y="6759"/>
                  <a:pt x="7125" y="6824"/>
                </a:cubicBezTo>
                <a:cubicBezTo>
                  <a:pt x="7191" y="6890"/>
                  <a:pt x="7299" y="6890"/>
                  <a:pt x="7365" y="6824"/>
                </a:cubicBezTo>
                <a:cubicBezTo>
                  <a:pt x="7432" y="6759"/>
                  <a:pt x="7432" y="6652"/>
                  <a:pt x="7365" y="6587"/>
                </a:cubicBezTo>
                <a:cubicBezTo>
                  <a:pt x="7332" y="6554"/>
                  <a:pt x="7289" y="6537"/>
                  <a:pt x="7245" y="6537"/>
                </a:cubicBezTo>
                <a:close/>
                <a:moveTo>
                  <a:pt x="8031" y="6537"/>
                </a:moveTo>
                <a:cubicBezTo>
                  <a:pt x="7988" y="6537"/>
                  <a:pt x="7944" y="6554"/>
                  <a:pt x="7911" y="6587"/>
                </a:cubicBezTo>
                <a:cubicBezTo>
                  <a:pt x="7845" y="6652"/>
                  <a:pt x="7845" y="6759"/>
                  <a:pt x="7911" y="6824"/>
                </a:cubicBezTo>
                <a:cubicBezTo>
                  <a:pt x="7977" y="6890"/>
                  <a:pt x="8085" y="6890"/>
                  <a:pt x="8151" y="6824"/>
                </a:cubicBezTo>
                <a:cubicBezTo>
                  <a:pt x="8217" y="6759"/>
                  <a:pt x="8217" y="6652"/>
                  <a:pt x="8151" y="6587"/>
                </a:cubicBezTo>
                <a:cubicBezTo>
                  <a:pt x="8118" y="6554"/>
                  <a:pt x="8075" y="6537"/>
                  <a:pt x="8031" y="6537"/>
                </a:cubicBezTo>
                <a:close/>
                <a:moveTo>
                  <a:pt x="8818" y="6537"/>
                </a:moveTo>
                <a:cubicBezTo>
                  <a:pt x="8774" y="6537"/>
                  <a:pt x="8730" y="6554"/>
                  <a:pt x="8697" y="6587"/>
                </a:cubicBezTo>
                <a:cubicBezTo>
                  <a:pt x="8631" y="6652"/>
                  <a:pt x="8631" y="6759"/>
                  <a:pt x="8697" y="6824"/>
                </a:cubicBezTo>
                <a:cubicBezTo>
                  <a:pt x="8764" y="6890"/>
                  <a:pt x="8871" y="6890"/>
                  <a:pt x="8937" y="6824"/>
                </a:cubicBezTo>
                <a:cubicBezTo>
                  <a:pt x="9004" y="6759"/>
                  <a:pt x="9004" y="6652"/>
                  <a:pt x="8937" y="6587"/>
                </a:cubicBezTo>
                <a:cubicBezTo>
                  <a:pt x="8904" y="6554"/>
                  <a:pt x="8861" y="6537"/>
                  <a:pt x="8818" y="6537"/>
                </a:cubicBezTo>
                <a:close/>
                <a:moveTo>
                  <a:pt x="9603" y="6537"/>
                </a:moveTo>
                <a:cubicBezTo>
                  <a:pt x="9560" y="6537"/>
                  <a:pt x="9517" y="6554"/>
                  <a:pt x="9483" y="6587"/>
                </a:cubicBezTo>
                <a:cubicBezTo>
                  <a:pt x="9417" y="6652"/>
                  <a:pt x="9417" y="6759"/>
                  <a:pt x="9483" y="6824"/>
                </a:cubicBezTo>
                <a:cubicBezTo>
                  <a:pt x="9550" y="6890"/>
                  <a:pt x="9657" y="6890"/>
                  <a:pt x="9724" y="6824"/>
                </a:cubicBezTo>
                <a:cubicBezTo>
                  <a:pt x="9790" y="6759"/>
                  <a:pt x="9790" y="6652"/>
                  <a:pt x="9724" y="6587"/>
                </a:cubicBezTo>
                <a:cubicBezTo>
                  <a:pt x="9690" y="6554"/>
                  <a:pt x="9647" y="6537"/>
                  <a:pt x="9603" y="6537"/>
                </a:cubicBezTo>
                <a:close/>
                <a:moveTo>
                  <a:pt x="10390" y="6537"/>
                </a:moveTo>
                <a:cubicBezTo>
                  <a:pt x="10346" y="6537"/>
                  <a:pt x="10303" y="6554"/>
                  <a:pt x="10270" y="6587"/>
                </a:cubicBezTo>
                <a:cubicBezTo>
                  <a:pt x="10203" y="6652"/>
                  <a:pt x="10203" y="6759"/>
                  <a:pt x="10270" y="6824"/>
                </a:cubicBezTo>
                <a:cubicBezTo>
                  <a:pt x="10336" y="6890"/>
                  <a:pt x="10444" y="6890"/>
                  <a:pt x="10510" y="6824"/>
                </a:cubicBezTo>
                <a:cubicBezTo>
                  <a:pt x="10576" y="6759"/>
                  <a:pt x="10576" y="6652"/>
                  <a:pt x="10510" y="6587"/>
                </a:cubicBezTo>
                <a:cubicBezTo>
                  <a:pt x="10477" y="6554"/>
                  <a:pt x="10433" y="6537"/>
                  <a:pt x="10390" y="6537"/>
                </a:cubicBezTo>
                <a:close/>
                <a:moveTo>
                  <a:pt x="11176" y="6537"/>
                </a:moveTo>
                <a:cubicBezTo>
                  <a:pt x="11132" y="6537"/>
                  <a:pt x="11089" y="6554"/>
                  <a:pt x="11055" y="6587"/>
                </a:cubicBezTo>
                <a:cubicBezTo>
                  <a:pt x="10989" y="6652"/>
                  <a:pt x="10989" y="6759"/>
                  <a:pt x="11055" y="6824"/>
                </a:cubicBezTo>
                <a:cubicBezTo>
                  <a:pt x="11122" y="6890"/>
                  <a:pt x="11230" y="6890"/>
                  <a:pt x="11296" y="6824"/>
                </a:cubicBezTo>
                <a:cubicBezTo>
                  <a:pt x="11363" y="6759"/>
                  <a:pt x="11363" y="6652"/>
                  <a:pt x="11296" y="6587"/>
                </a:cubicBezTo>
                <a:cubicBezTo>
                  <a:pt x="11263" y="6554"/>
                  <a:pt x="11219" y="6537"/>
                  <a:pt x="11176" y="6537"/>
                </a:cubicBezTo>
                <a:close/>
                <a:moveTo>
                  <a:pt x="11962" y="6537"/>
                </a:moveTo>
                <a:cubicBezTo>
                  <a:pt x="11919" y="6537"/>
                  <a:pt x="11875" y="6554"/>
                  <a:pt x="11842" y="6587"/>
                </a:cubicBezTo>
                <a:cubicBezTo>
                  <a:pt x="11775" y="6652"/>
                  <a:pt x="11775" y="6759"/>
                  <a:pt x="11842" y="6824"/>
                </a:cubicBezTo>
                <a:cubicBezTo>
                  <a:pt x="11908" y="6890"/>
                  <a:pt x="12016" y="6890"/>
                  <a:pt x="12083" y="6824"/>
                </a:cubicBezTo>
                <a:cubicBezTo>
                  <a:pt x="12149" y="6759"/>
                  <a:pt x="12149" y="6652"/>
                  <a:pt x="12083" y="6587"/>
                </a:cubicBezTo>
                <a:cubicBezTo>
                  <a:pt x="12049" y="6554"/>
                  <a:pt x="12006" y="6537"/>
                  <a:pt x="11962" y="6537"/>
                </a:cubicBezTo>
                <a:close/>
                <a:moveTo>
                  <a:pt x="12748" y="6537"/>
                </a:moveTo>
                <a:cubicBezTo>
                  <a:pt x="12705" y="6537"/>
                  <a:pt x="12661" y="6554"/>
                  <a:pt x="12628" y="6587"/>
                </a:cubicBezTo>
                <a:cubicBezTo>
                  <a:pt x="12562" y="6652"/>
                  <a:pt x="12562" y="6759"/>
                  <a:pt x="12628" y="6824"/>
                </a:cubicBezTo>
                <a:cubicBezTo>
                  <a:pt x="12694" y="6890"/>
                  <a:pt x="12802" y="6890"/>
                  <a:pt x="12868" y="6824"/>
                </a:cubicBezTo>
                <a:cubicBezTo>
                  <a:pt x="12935" y="6759"/>
                  <a:pt x="12935" y="6652"/>
                  <a:pt x="12868" y="6587"/>
                </a:cubicBezTo>
                <a:cubicBezTo>
                  <a:pt x="12835" y="6554"/>
                  <a:pt x="12792" y="6537"/>
                  <a:pt x="12748" y="6537"/>
                </a:cubicBezTo>
                <a:close/>
                <a:moveTo>
                  <a:pt x="13535" y="6537"/>
                </a:moveTo>
                <a:cubicBezTo>
                  <a:pt x="13491" y="6537"/>
                  <a:pt x="13447" y="6554"/>
                  <a:pt x="13414" y="6587"/>
                </a:cubicBezTo>
                <a:cubicBezTo>
                  <a:pt x="13348" y="6652"/>
                  <a:pt x="13348" y="6759"/>
                  <a:pt x="13414" y="6824"/>
                </a:cubicBezTo>
                <a:cubicBezTo>
                  <a:pt x="13481" y="6890"/>
                  <a:pt x="13588" y="6890"/>
                  <a:pt x="13654" y="6824"/>
                </a:cubicBezTo>
                <a:cubicBezTo>
                  <a:pt x="13721" y="6759"/>
                  <a:pt x="13721" y="6652"/>
                  <a:pt x="13654" y="6587"/>
                </a:cubicBezTo>
                <a:cubicBezTo>
                  <a:pt x="13621" y="6554"/>
                  <a:pt x="13578" y="6537"/>
                  <a:pt x="13535" y="6537"/>
                </a:cubicBezTo>
                <a:close/>
                <a:moveTo>
                  <a:pt x="14320" y="6537"/>
                </a:moveTo>
                <a:cubicBezTo>
                  <a:pt x="14277" y="6537"/>
                  <a:pt x="14234" y="6554"/>
                  <a:pt x="14201" y="6587"/>
                </a:cubicBezTo>
                <a:cubicBezTo>
                  <a:pt x="14134" y="6652"/>
                  <a:pt x="14134" y="6759"/>
                  <a:pt x="14201" y="6824"/>
                </a:cubicBezTo>
                <a:cubicBezTo>
                  <a:pt x="14267" y="6890"/>
                  <a:pt x="14374" y="6890"/>
                  <a:pt x="14441" y="6824"/>
                </a:cubicBezTo>
                <a:cubicBezTo>
                  <a:pt x="14507" y="6759"/>
                  <a:pt x="14507" y="6652"/>
                  <a:pt x="14441" y="6587"/>
                </a:cubicBezTo>
                <a:cubicBezTo>
                  <a:pt x="14408" y="6554"/>
                  <a:pt x="14364" y="6537"/>
                  <a:pt x="14320" y="6537"/>
                </a:cubicBezTo>
                <a:close/>
                <a:moveTo>
                  <a:pt x="15107" y="6537"/>
                </a:moveTo>
                <a:cubicBezTo>
                  <a:pt x="15063" y="6537"/>
                  <a:pt x="15019" y="6554"/>
                  <a:pt x="14986" y="6587"/>
                </a:cubicBezTo>
                <a:cubicBezTo>
                  <a:pt x="14920" y="6652"/>
                  <a:pt x="14920" y="6759"/>
                  <a:pt x="14986" y="6824"/>
                </a:cubicBezTo>
                <a:cubicBezTo>
                  <a:pt x="15053" y="6890"/>
                  <a:pt x="15161" y="6890"/>
                  <a:pt x="15227" y="6824"/>
                </a:cubicBezTo>
                <a:cubicBezTo>
                  <a:pt x="15293" y="6759"/>
                  <a:pt x="15293" y="6652"/>
                  <a:pt x="15227" y="6587"/>
                </a:cubicBezTo>
                <a:cubicBezTo>
                  <a:pt x="15194" y="6554"/>
                  <a:pt x="15150" y="6537"/>
                  <a:pt x="15107" y="6537"/>
                </a:cubicBezTo>
                <a:close/>
                <a:moveTo>
                  <a:pt x="15893" y="6537"/>
                </a:moveTo>
                <a:cubicBezTo>
                  <a:pt x="15849" y="6537"/>
                  <a:pt x="15806" y="6554"/>
                  <a:pt x="15772" y="6587"/>
                </a:cubicBezTo>
                <a:cubicBezTo>
                  <a:pt x="15706" y="6652"/>
                  <a:pt x="15706" y="6759"/>
                  <a:pt x="15772" y="6824"/>
                </a:cubicBezTo>
                <a:cubicBezTo>
                  <a:pt x="15839" y="6890"/>
                  <a:pt x="15947" y="6890"/>
                  <a:pt x="16013" y="6824"/>
                </a:cubicBezTo>
                <a:cubicBezTo>
                  <a:pt x="16080" y="6759"/>
                  <a:pt x="16080" y="6652"/>
                  <a:pt x="16013" y="6587"/>
                </a:cubicBezTo>
                <a:cubicBezTo>
                  <a:pt x="15980" y="6554"/>
                  <a:pt x="15936" y="6537"/>
                  <a:pt x="15893" y="6537"/>
                </a:cubicBezTo>
                <a:close/>
                <a:moveTo>
                  <a:pt x="16679" y="6537"/>
                </a:moveTo>
                <a:cubicBezTo>
                  <a:pt x="16636" y="6537"/>
                  <a:pt x="16592" y="6554"/>
                  <a:pt x="16559" y="6587"/>
                </a:cubicBezTo>
                <a:cubicBezTo>
                  <a:pt x="16492" y="6652"/>
                  <a:pt x="16492" y="6759"/>
                  <a:pt x="16559" y="6824"/>
                </a:cubicBezTo>
                <a:cubicBezTo>
                  <a:pt x="16625" y="6890"/>
                  <a:pt x="16733" y="6890"/>
                  <a:pt x="16800" y="6824"/>
                </a:cubicBezTo>
                <a:cubicBezTo>
                  <a:pt x="16866" y="6759"/>
                  <a:pt x="16866" y="6652"/>
                  <a:pt x="16800" y="6587"/>
                </a:cubicBezTo>
                <a:cubicBezTo>
                  <a:pt x="16766" y="6554"/>
                  <a:pt x="16723" y="6537"/>
                  <a:pt x="16679" y="6537"/>
                </a:cubicBezTo>
                <a:close/>
                <a:moveTo>
                  <a:pt x="17465" y="6537"/>
                </a:moveTo>
                <a:cubicBezTo>
                  <a:pt x="17422" y="6537"/>
                  <a:pt x="17378" y="6554"/>
                  <a:pt x="17345" y="6587"/>
                </a:cubicBezTo>
                <a:cubicBezTo>
                  <a:pt x="17279" y="6652"/>
                  <a:pt x="17279" y="6759"/>
                  <a:pt x="17345" y="6824"/>
                </a:cubicBezTo>
                <a:cubicBezTo>
                  <a:pt x="17411" y="6890"/>
                  <a:pt x="17519" y="6890"/>
                  <a:pt x="17585" y="6824"/>
                </a:cubicBezTo>
                <a:cubicBezTo>
                  <a:pt x="17652" y="6759"/>
                  <a:pt x="17652" y="6652"/>
                  <a:pt x="17585" y="6587"/>
                </a:cubicBezTo>
                <a:cubicBezTo>
                  <a:pt x="17552" y="6554"/>
                  <a:pt x="17509" y="6537"/>
                  <a:pt x="17465" y="6537"/>
                </a:cubicBezTo>
                <a:close/>
                <a:moveTo>
                  <a:pt x="18252" y="6537"/>
                </a:moveTo>
                <a:cubicBezTo>
                  <a:pt x="18208" y="6537"/>
                  <a:pt x="18165" y="6554"/>
                  <a:pt x="18131" y="6587"/>
                </a:cubicBezTo>
                <a:cubicBezTo>
                  <a:pt x="18065" y="6652"/>
                  <a:pt x="18065" y="6759"/>
                  <a:pt x="18131" y="6824"/>
                </a:cubicBezTo>
                <a:cubicBezTo>
                  <a:pt x="18198" y="6890"/>
                  <a:pt x="18305" y="6890"/>
                  <a:pt x="18371" y="6824"/>
                </a:cubicBezTo>
                <a:cubicBezTo>
                  <a:pt x="18438" y="6759"/>
                  <a:pt x="18438" y="6652"/>
                  <a:pt x="18371" y="6587"/>
                </a:cubicBezTo>
                <a:cubicBezTo>
                  <a:pt x="18338" y="6554"/>
                  <a:pt x="18295" y="6537"/>
                  <a:pt x="18252" y="6537"/>
                </a:cubicBezTo>
                <a:close/>
                <a:moveTo>
                  <a:pt x="19037" y="6537"/>
                </a:moveTo>
                <a:cubicBezTo>
                  <a:pt x="18994" y="6537"/>
                  <a:pt x="18951" y="6554"/>
                  <a:pt x="18918" y="6587"/>
                </a:cubicBezTo>
                <a:cubicBezTo>
                  <a:pt x="18851" y="6652"/>
                  <a:pt x="18851" y="6759"/>
                  <a:pt x="18918" y="6824"/>
                </a:cubicBezTo>
                <a:cubicBezTo>
                  <a:pt x="18984" y="6890"/>
                  <a:pt x="19091" y="6890"/>
                  <a:pt x="19158" y="6824"/>
                </a:cubicBezTo>
                <a:cubicBezTo>
                  <a:pt x="19224" y="6759"/>
                  <a:pt x="19224" y="6652"/>
                  <a:pt x="19158" y="6587"/>
                </a:cubicBezTo>
                <a:cubicBezTo>
                  <a:pt x="19125" y="6554"/>
                  <a:pt x="19081" y="6537"/>
                  <a:pt x="19037" y="6537"/>
                </a:cubicBezTo>
                <a:close/>
                <a:moveTo>
                  <a:pt x="19824" y="6537"/>
                </a:moveTo>
                <a:cubicBezTo>
                  <a:pt x="19780" y="6537"/>
                  <a:pt x="19736" y="6554"/>
                  <a:pt x="19703" y="6587"/>
                </a:cubicBezTo>
                <a:cubicBezTo>
                  <a:pt x="19637" y="6652"/>
                  <a:pt x="19637" y="6759"/>
                  <a:pt x="19703" y="6824"/>
                </a:cubicBezTo>
                <a:cubicBezTo>
                  <a:pt x="19770" y="6890"/>
                  <a:pt x="19878" y="6890"/>
                  <a:pt x="19944" y="6824"/>
                </a:cubicBezTo>
                <a:cubicBezTo>
                  <a:pt x="20010" y="6759"/>
                  <a:pt x="20010" y="6652"/>
                  <a:pt x="19944" y="6587"/>
                </a:cubicBezTo>
                <a:cubicBezTo>
                  <a:pt x="19911" y="6554"/>
                  <a:pt x="19867" y="6537"/>
                  <a:pt x="19824" y="6537"/>
                </a:cubicBezTo>
                <a:close/>
                <a:moveTo>
                  <a:pt x="20610" y="6537"/>
                </a:moveTo>
                <a:cubicBezTo>
                  <a:pt x="20566" y="6537"/>
                  <a:pt x="20523" y="6554"/>
                  <a:pt x="20490" y="6587"/>
                </a:cubicBezTo>
                <a:cubicBezTo>
                  <a:pt x="20423" y="6652"/>
                  <a:pt x="20423" y="6759"/>
                  <a:pt x="20490" y="6824"/>
                </a:cubicBezTo>
                <a:cubicBezTo>
                  <a:pt x="20556" y="6890"/>
                  <a:pt x="20664" y="6890"/>
                  <a:pt x="20730" y="6824"/>
                </a:cubicBezTo>
                <a:cubicBezTo>
                  <a:pt x="20797" y="6759"/>
                  <a:pt x="20797" y="6652"/>
                  <a:pt x="20730" y="6587"/>
                </a:cubicBezTo>
                <a:cubicBezTo>
                  <a:pt x="20697" y="6554"/>
                  <a:pt x="20653" y="6537"/>
                  <a:pt x="20610" y="6537"/>
                </a:cubicBezTo>
                <a:close/>
                <a:moveTo>
                  <a:pt x="21396" y="6537"/>
                </a:moveTo>
                <a:cubicBezTo>
                  <a:pt x="21353" y="6537"/>
                  <a:pt x="21309" y="6554"/>
                  <a:pt x="21276" y="6587"/>
                </a:cubicBezTo>
                <a:cubicBezTo>
                  <a:pt x="21209" y="6652"/>
                  <a:pt x="21209" y="6759"/>
                  <a:pt x="21276" y="6824"/>
                </a:cubicBezTo>
                <a:cubicBezTo>
                  <a:pt x="21342" y="6890"/>
                  <a:pt x="21450" y="6890"/>
                  <a:pt x="21517" y="6824"/>
                </a:cubicBezTo>
                <a:cubicBezTo>
                  <a:pt x="21583" y="6759"/>
                  <a:pt x="21583" y="6652"/>
                  <a:pt x="21517" y="6587"/>
                </a:cubicBezTo>
                <a:cubicBezTo>
                  <a:pt x="21483" y="6554"/>
                  <a:pt x="21440" y="6537"/>
                  <a:pt x="21396" y="6537"/>
                </a:cubicBezTo>
                <a:close/>
                <a:moveTo>
                  <a:pt x="169" y="7354"/>
                </a:moveTo>
                <a:cubicBezTo>
                  <a:pt x="126" y="7354"/>
                  <a:pt x="83" y="7371"/>
                  <a:pt x="49" y="7404"/>
                </a:cubicBezTo>
                <a:cubicBezTo>
                  <a:pt x="-17" y="7469"/>
                  <a:pt x="-17" y="7576"/>
                  <a:pt x="49" y="7642"/>
                </a:cubicBezTo>
                <a:cubicBezTo>
                  <a:pt x="116" y="7708"/>
                  <a:pt x="223" y="7708"/>
                  <a:pt x="290" y="7642"/>
                </a:cubicBezTo>
                <a:cubicBezTo>
                  <a:pt x="356" y="7576"/>
                  <a:pt x="356" y="7469"/>
                  <a:pt x="290" y="7404"/>
                </a:cubicBezTo>
                <a:cubicBezTo>
                  <a:pt x="256" y="7371"/>
                  <a:pt x="213" y="7354"/>
                  <a:pt x="169" y="7354"/>
                </a:cubicBezTo>
                <a:close/>
                <a:moveTo>
                  <a:pt x="955" y="7354"/>
                </a:moveTo>
                <a:cubicBezTo>
                  <a:pt x="912" y="7354"/>
                  <a:pt x="869" y="7371"/>
                  <a:pt x="836" y="7404"/>
                </a:cubicBezTo>
                <a:cubicBezTo>
                  <a:pt x="769" y="7469"/>
                  <a:pt x="769" y="7576"/>
                  <a:pt x="836" y="7642"/>
                </a:cubicBezTo>
                <a:cubicBezTo>
                  <a:pt x="902" y="7708"/>
                  <a:pt x="1009" y="7708"/>
                  <a:pt x="1076" y="7642"/>
                </a:cubicBezTo>
                <a:cubicBezTo>
                  <a:pt x="1142" y="7576"/>
                  <a:pt x="1142" y="7469"/>
                  <a:pt x="1076" y="7404"/>
                </a:cubicBezTo>
                <a:cubicBezTo>
                  <a:pt x="1043" y="7371"/>
                  <a:pt x="999" y="7354"/>
                  <a:pt x="955" y="7354"/>
                </a:cubicBezTo>
                <a:close/>
                <a:moveTo>
                  <a:pt x="1742" y="7354"/>
                </a:moveTo>
                <a:cubicBezTo>
                  <a:pt x="1698" y="7354"/>
                  <a:pt x="1654" y="7371"/>
                  <a:pt x="1621" y="7404"/>
                </a:cubicBezTo>
                <a:cubicBezTo>
                  <a:pt x="1555" y="7469"/>
                  <a:pt x="1555" y="7576"/>
                  <a:pt x="1621" y="7642"/>
                </a:cubicBezTo>
                <a:cubicBezTo>
                  <a:pt x="1688" y="7708"/>
                  <a:pt x="1796" y="7708"/>
                  <a:pt x="1862" y="7642"/>
                </a:cubicBezTo>
                <a:cubicBezTo>
                  <a:pt x="1928" y="7576"/>
                  <a:pt x="1928" y="7469"/>
                  <a:pt x="1862" y="7404"/>
                </a:cubicBezTo>
                <a:cubicBezTo>
                  <a:pt x="1829" y="7371"/>
                  <a:pt x="1785" y="7354"/>
                  <a:pt x="1742" y="7354"/>
                </a:cubicBezTo>
                <a:close/>
                <a:moveTo>
                  <a:pt x="2528" y="7354"/>
                </a:moveTo>
                <a:cubicBezTo>
                  <a:pt x="2484" y="7354"/>
                  <a:pt x="2441" y="7371"/>
                  <a:pt x="2408" y="7404"/>
                </a:cubicBezTo>
                <a:cubicBezTo>
                  <a:pt x="2341" y="7469"/>
                  <a:pt x="2341" y="7576"/>
                  <a:pt x="2408" y="7642"/>
                </a:cubicBezTo>
                <a:cubicBezTo>
                  <a:pt x="2474" y="7708"/>
                  <a:pt x="2582" y="7708"/>
                  <a:pt x="2648" y="7642"/>
                </a:cubicBezTo>
                <a:cubicBezTo>
                  <a:pt x="2715" y="7576"/>
                  <a:pt x="2715" y="7469"/>
                  <a:pt x="2648" y="7404"/>
                </a:cubicBezTo>
                <a:cubicBezTo>
                  <a:pt x="2615" y="7371"/>
                  <a:pt x="2571" y="7354"/>
                  <a:pt x="2528" y="7354"/>
                </a:cubicBezTo>
                <a:close/>
                <a:moveTo>
                  <a:pt x="3314" y="7354"/>
                </a:moveTo>
                <a:cubicBezTo>
                  <a:pt x="3271" y="7354"/>
                  <a:pt x="3227" y="7371"/>
                  <a:pt x="3194" y="7404"/>
                </a:cubicBezTo>
                <a:cubicBezTo>
                  <a:pt x="3127" y="7469"/>
                  <a:pt x="3127" y="7576"/>
                  <a:pt x="3194" y="7642"/>
                </a:cubicBezTo>
                <a:cubicBezTo>
                  <a:pt x="3260" y="7708"/>
                  <a:pt x="3368" y="7708"/>
                  <a:pt x="3434" y="7642"/>
                </a:cubicBezTo>
                <a:cubicBezTo>
                  <a:pt x="3500" y="7576"/>
                  <a:pt x="3500" y="7469"/>
                  <a:pt x="3434" y="7404"/>
                </a:cubicBezTo>
                <a:cubicBezTo>
                  <a:pt x="3401" y="7371"/>
                  <a:pt x="3358" y="7354"/>
                  <a:pt x="3314" y="7354"/>
                </a:cubicBezTo>
                <a:close/>
                <a:moveTo>
                  <a:pt x="4101" y="7354"/>
                </a:moveTo>
                <a:cubicBezTo>
                  <a:pt x="4057" y="7354"/>
                  <a:pt x="4013" y="7371"/>
                  <a:pt x="3980" y="7404"/>
                </a:cubicBezTo>
                <a:cubicBezTo>
                  <a:pt x="3914" y="7469"/>
                  <a:pt x="3914" y="7576"/>
                  <a:pt x="3980" y="7642"/>
                </a:cubicBezTo>
                <a:cubicBezTo>
                  <a:pt x="4047" y="7708"/>
                  <a:pt x="4154" y="7708"/>
                  <a:pt x="4220" y="7642"/>
                </a:cubicBezTo>
                <a:cubicBezTo>
                  <a:pt x="4287" y="7576"/>
                  <a:pt x="4287" y="7469"/>
                  <a:pt x="4220" y="7404"/>
                </a:cubicBezTo>
                <a:cubicBezTo>
                  <a:pt x="4187" y="7371"/>
                  <a:pt x="4144" y="7354"/>
                  <a:pt x="4101" y="7354"/>
                </a:cubicBezTo>
                <a:close/>
                <a:moveTo>
                  <a:pt x="4886" y="7354"/>
                </a:moveTo>
                <a:cubicBezTo>
                  <a:pt x="4843" y="7354"/>
                  <a:pt x="4800" y="7371"/>
                  <a:pt x="4766" y="7404"/>
                </a:cubicBezTo>
                <a:cubicBezTo>
                  <a:pt x="4700" y="7469"/>
                  <a:pt x="4700" y="7576"/>
                  <a:pt x="4766" y="7642"/>
                </a:cubicBezTo>
                <a:cubicBezTo>
                  <a:pt x="4833" y="7708"/>
                  <a:pt x="4940" y="7708"/>
                  <a:pt x="5007" y="7642"/>
                </a:cubicBezTo>
                <a:cubicBezTo>
                  <a:pt x="5073" y="7576"/>
                  <a:pt x="5073" y="7469"/>
                  <a:pt x="5007" y="7404"/>
                </a:cubicBezTo>
                <a:cubicBezTo>
                  <a:pt x="4973" y="7371"/>
                  <a:pt x="4930" y="7354"/>
                  <a:pt x="4886" y="7354"/>
                </a:cubicBezTo>
                <a:close/>
                <a:moveTo>
                  <a:pt x="5672" y="7354"/>
                </a:moveTo>
                <a:cubicBezTo>
                  <a:pt x="5629" y="7354"/>
                  <a:pt x="5586" y="7371"/>
                  <a:pt x="5553" y="7404"/>
                </a:cubicBezTo>
                <a:cubicBezTo>
                  <a:pt x="5486" y="7469"/>
                  <a:pt x="5486" y="7576"/>
                  <a:pt x="5553" y="7642"/>
                </a:cubicBezTo>
                <a:cubicBezTo>
                  <a:pt x="5619" y="7708"/>
                  <a:pt x="5726" y="7708"/>
                  <a:pt x="5793" y="7642"/>
                </a:cubicBezTo>
                <a:cubicBezTo>
                  <a:pt x="5859" y="7576"/>
                  <a:pt x="5859" y="7469"/>
                  <a:pt x="5793" y="7404"/>
                </a:cubicBezTo>
                <a:cubicBezTo>
                  <a:pt x="5760" y="7371"/>
                  <a:pt x="5716" y="7354"/>
                  <a:pt x="5672" y="7354"/>
                </a:cubicBezTo>
                <a:close/>
                <a:moveTo>
                  <a:pt x="6459" y="7354"/>
                </a:moveTo>
                <a:cubicBezTo>
                  <a:pt x="6415" y="7354"/>
                  <a:pt x="6372" y="7371"/>
                  <a:pt x="6338" y="7404"/>
                </a:cubicBezTo>
                <a:cubicBezTo>
                  <a:pt x="6272" y="7469"/>
                  <a:pt x="6272" y="7576"/>
                  <a:pt x="6338" y="7642"/>
                </a:cubicBezTo>
                <a:cubicBezTo>
                  <a:pt x="6405" y="7708"/>
                  <a:pt x="6513" y="7708"/>
                  <a:pt x="6579" y="7642"/>
                </a:cubicBezTo>
                <a:cubicBezTo>
                  <a:pt x="6646" y="7576"/>
                  <a:pt x="6646" y="7469"/>
                  <a:pt x="6579" y="7404"/>
                </a:cubicBezTo>
                <a:cubicBezTo>
                  <a:pt x="6546" y="7371"/>
                  <a:pt x="6502" y="7354"/>
                  <a:pt x="6459" y="7354"/>
                </a:cubicBezTo>
                <a:close/>
                <a:moveTo>
                  <a:pt x="7245" y="7354"/>
                </a:moveTo>
                <a:cubicBezTo>
                  <a:pt x="7202" y="7354"/>
                  <a:pt x="7158" y="7371"/>
                  <a:pt x="7125" y="7404"/>
                </a:cubicBezTo>
                <a:cubicBezTo>
                  <a:pt x="7058" y="7469"/>
                  <a:pt x="7058" y="7576"/>
                  <a:pt x="7125" y="7642"/>
                </a:cubicBezTo>
                <a:cubicBezTo>
                  <a:pt x="7191" y="7708"/>
                  <a:pt x="7299" y="7708"/>
                  <a:pt x="7365" y="7642"/>
                </a:cubicBezTo>
                <a:cubicBezTo>
                  <a:pt x="7432" y="7576"/>
                  <a:pt x="7432" y="7469"/>
                  <a:pt x="7365" y="7404"/>
                </a:cubicBezTo>
                <a:cubicBezTo>
                  <a:pt x="7332" y="7371"/>
                  <a:pt x="7289" y="7354"/>
                  <a:pt x="7245" y="7354"/>
                </a:cubicBezTo>
                <a:close/>
                <a:moveTo>
                  <a:pt x="8031" y="7354"/>
                </a:moveTo>
                <a:cubicBezTo>
                  <a:pt x="7988" y="7354"/>
                  <a:pt x="7944" y="7371"/>
                  <a:pt x="7911" y="7404"/>
                </a:cubicBezTo>
                <a:cubicBezTo>
                  <a:pt x="7845" y="7469"/>
                  <a:pt x="7845" y="7576"/>
                  <a:pt x="7911" y="7642"/>
                </a:cubicBezTo>
                <a:cubicBezTo>
                  <a:pt x="7977" y="7708"/>
                  <a:pt x="8085" y="7708"/>
                  <a:pt x="8151" y="7642"/>
                </a:cubicBezTo>
                <a:cubicBezTo>
                  <a:pt x="8217" y="7576"/>
                  <a:pt x="8217" y="7469"/>
                  <a:pt x="8151" y="7404"/>
                </a:cubicBezTo>
                <a:cubicBezTo>
                  <a:pt x="8118" y="7371"/>
                  <a:pt x="8075" y="7354"/>
                  <a:pt x="8031" y="7354"/>
                </a:cubicBezTo>
                <a:close/>
                <a:moveTo>
                  <a:pt x="8818" y="7354"/>
                </a:moveTo>
                <a:cubicBezTo>
                  <a:pt x="8774" y="7354"/>
                  <a:pt x="8730" y="7371"/>
                  <a:pt x="8697" y="7404"/>
                </a:cubicBezTo>
                <a:cubicBezTo>
                  <a:pt x="8631" y="7469"/>
                  <a:pt x="8631" y="7576"/>
                  <a:pt x="8697" y="7642"/>
                </a:cubicBezTo>
                <a:cubicBezTo>
                  <a:pt x="8764" y="7708"/>
                  <a:pt x="8871" y="7708"/>
                  <a:pt x="8937" y="7642"/>
                </a:cubicBezTo>
                <a:cubicBezTo>
                  <a:pt x="9004" y="7576"/>
                  <a:pt x="9004" y="7469"/>
                  <a:pt x="8937" y="7404"/>
                </a:cubicBezTo>
                <a:cubicBezTo>
                  <a:pt x="8904" y="7371"/>
                  <a:pt x="8861" y="7354"/>
                  <a:pt x="8818" y="7354"/>
                </a:cubicBezTo>
                <a:close/>
                <a:moveTo>
                  <a:pt x="9603" y="7354"/>
                </a:moveTo>
                <a:cubicBezTo>
                  <a:pt x="9560" y="7354"/>
                  <a:pt x="9517" y="7371"/>
                  <a:pt x="9483" y="7404"/>
                </a:cubicBezTo>
                <a:cubicBezTo>
                  <a:pt x="9417" y="7469"/>
                  <a:pt x="9417" y="7576"/>
                  <a:pt x="9483" y="7642"/>
                </a:cubicBezTo>
                <a:cubicBezTo>
                  <a:pt x="9550" y="7708"/>
                  <a:pt x="9657" y="7708"/>
                  <a:pt x="9724" y="7642"/>
                </a:cubicBezTo>
                <a:cubicBezTo>
                  <a:pt x="9790" y="7576"/>
                  <a:pt x="9790" y="7469"/>
                  <a:pt x="9724" y="7404"/>
                </a:cubicBezTo>
                <a:cubicBezTo>
                  <a:pt x="9690" y="7371"/>
                  <a:pt x="9647" y="7354"/>
                  <a:pt x="9603" y="7354"/>
                </a:cubicBezTo>
                <a:close/>
                <a:moveTo>
                  <a:pt x="10390" y="7354"/>
                </a:moveTo>
                <a:cubicBezTo>
                  <a:pt x="10346" y="7354"/>
                  <a:pt x="10303" y="7371"/>
                  <a:pt x="10270" y="7404"/>
                </a:cubicBezTo>
                <a:cubicBezTo>
                  <a:pt x="10203" y="7469"/>
                  <a:pt x="10203" y="7576"/>
                  <a:pt x="10270" y="7642"/>
                </a:cubicBezTo>
                <a:cubicBezTo>
                  <a:pt x="10336" y="7708"/>
                  <a:pt x="10444" y="7708"/>
                  <a:pt x="10510" y="7642"/>
                </a:cubicBezTo>
                <a:cubicBezTo>
                  <a:pt x="10576" y="7576"/>
                  <a:pt x="10576" y="7469"/>
                  <a:pt x="10510" y="7404"/>
                </a:cubicBezTo>
                <a:cubicBezTo>
                  <a:pt x="10477" y="7371"/>
                  <a:pt x="10433" y="7354"/>
                  <a:pt x="10390" y="7354"/>
                </a:cubicBezTo>
                <a:close/>
                <a:moveTo>
                  <a:pt x="11176" y="7354"/>
                </a:moveTo>
                <a:cubicBezTo>
                  <a:pt x="11132" y="7354"/>
                  <a:pt x="11089" y="7371"/>
                  <a:pt x="11055" y="7404"/>
                </a:cubicBezTo>
                <a:cubicBezTo>
                  <a:pt x="10989" y="7469"/>
                  <a:pt x="10989" y="7576"/>
                  <a:pt x="11055" y="7642"/>
                </a:cubicBezTo>
                <a:cubicBezTo>
                  <a:pt x="11122" y="7708"/>
                  <a:pt x="11230" y="7708"/>
                  <a:pt x="11296" y="7642"/>
                </a:cubicBezTo>
                <a:cubicBezTo>
                  <a:pt x="11363" y="7576"/>
                  <a:pt x="11363" y="7469"/>
                  <a:pt x="11296" y="7404"/>
                </a:cubicBezTo>
                <a:cubicBezTo>
                  <a:pt x="11263" y="7371"/>
                  <a:pt x="11219" y="7354"/>
                  <a:pt x="11176" y="7354"/>
                </a:cubicBezTo>
                <a:close/>
                <a:moveTo>
                  <a:pt x="11962" y="7354"/>
                </a:moveTo>
                <a:cubicBezTo>
                  <a:pt x="11919" y="7354"/>
                  <a:pt x="11875" y="7371"/>
                  <a:pt x="11842" y="7404"/>
                </a:cubicBezTo>
                <a:cubicBezTo>
                  <a:pt x="11775" y="7469"/>
                  <a:pt x="11775" y="7576"/>
                  <a:pt x="11842" y="7642"/>
                </a:cubicBezTo>
                <a:cubicBezTo>
                  <a:pt x="11908" y="7708"/>
                  <a:pt x="12016" y="7708"/>
                  <a:pt x="12083" y="7642"/>
                </a:cubicBezTo>
                <a:cubicBezTo>
                  <a:pt x="12149" y="7576"/>
                  <a:pt x="12149" y="7469"/>
                  <a:pt x="12083" y="7404"/>
                </a:cubicBezTo>
                <a:cubicBezTo>
                  <a:pt x="12049" y="7371"/>
                  <a:pt x="12006" y="7354"/>
                  <a:pt x="11962" y="7354"/>
                </a:cubicBezTo>
                <a:close/>
                <a:moveTo>
                  <a:pt x="12748" y="7354"/>
                </a:moveTo>
                <a:cubicBezTo>
                  <a:pt x="12705" y="7354"/>
                  <a:pt x="12661" y="7371"/>
                  <a:pt x="12628" y="7404"/>
                </a:cubicBezTo>
                <a:cubicBezTo>
                  <a:pt x="12562" y="7469"/>
                  <a:pt x="12562" y="7576"/>
                  <a:pt x="12628" y="7642"/>
                </a:cubicBezTo>
                <a:cubicBezTo>
                  <a:pt x="12694" y="7708"/>
                  <a:pt x="12802" y="7708"/>
                  <a:pt x="12868" y="7642"/>
                </a:cubicBezTo>
                <a:cubicBezTo>
                  <a:pt x="12935" y="7576"/>
                  <a:pt x="12935" y="7469"/>
                  <a:pt x="12868" y="7404"/>
                </a:cubicBezTo>
                <a:cubicBezTo>
                  <a:pt x="12835" y="7371"/>
                  <a:pt x="12792" y="7354"/>
                  <a:pt x="12748" y="7354"/>
                </a:cubicBezTo>
                <a:close/>
                <a:moveTo>
                  <a:pt x="13535" y="7354"/>
                </a:moveTo>
                <a:cubicBezTo>
                  <a:pt x="13491" y="7354"/>
                  <a:pt x="13447" y="7371"/>
                  <a:pt x="13414" y="7404"/>
                </a:cubicBezTo>
                <a:cubicBezTo>
                  <a:pt x="13348" y="7469"/>
                  <a:pt x="13348" y="7576"/>
                  <a:pt x="13414" y="7642"/>
                </a:cubicBezTo>
                <a:cubicBezTo>
                  <a:pt x="13481" y="7708"/>
                  <a:pt x="13588" y="7708"/>
                  <a:pt x="13654" y="7642"/>
                </a:cubicBezTo>
                <a:cubicBezTo>
                  <a:pt x="13721" y="7576"/>
                  <a:pt x="13721" y="7469"/>
                  <a:pt x="13654" y="7404"/>
                </a:cubicBezTo>
                <a:cubicBezTo>
                  <a:pt x="13621" y="7371"/>
                  <a:pt x="13578" y="7354"/>
                  <a:pt x="13535" y="7354"/>
                </a:cubicBezTo>
                <a:close/>
                <a:moveTo>
                  <a:pt x="14320" y="7354"/>
                </a:moveTo>
                <a:cubicBezTo>
                  <a:pt x="14277" y="7354"/>
                  <a:pt x="14234" y="7371"/>
                  <a:pt x="14201" y="7404"/>
                </a:cubicBezTo>
                <a:cubicBezTo>
                  <a:pt x="14134" y="7469"/>
                  <a:pt x="14134" y="7576"/>
                  <a:pt x="14201" y="7642"/>
                </a:cubicBezTo>
                <a:cubicBezTo>
                  <a:pt x="14267" y="7708"/>
                  <a:pt x="14374" y="7708"/>
                  <a:pt x="14441" y="7642"/>
                </a:cubicBezTo>
                <a:cubicBezTo>
                  <a:pt x="14507" y="7576"/>
                  <a:pt x="14507" y="7469"/>
                  <a:pt x="14441" y="7404"/>
                </a:cubicBezTo>
                <a:cubicBezTo>
                  <a:pt x="14408" y="7371"/>
                  <a:pt x="14364" y="7354"/>
                  <a:pt x="14320" y="7354"/>
                </a:cubicBezTo>
                <a:close/>
                <a:moveTo>
                  <a:pt x="15107" y="7354"/>
                </a:moveTo>
                <a:cubicBezTo>
                  <a:pt x="15063" y="7354"/>
                  <a:pt x="15019" y="7371"/>
                  <a:pt x="14986" y="7404"/>
                </a:cubicBezTo>
                <a:cubicBezTo>
                  <a:pt x="14920" y="7469"/>
                  <a:pt x="14920" y="7576"/>
                  <a:pt x="14986" y="7642"/>
                </a:cubicBezTo>
                <a:cubicBezTo>
                  <a:pt x="15053" y="7708"/>
                  <a:pt x="15161" y="7708"/>
                  <a:pt x="15227" y="7642"/>
                </a:cubicBezTo>
                <a:cubicBezTo>
                  <a:pt x="15293" y="7576"/>
                  <a:pt x="15293" y="7469"/>
                  <a:pt x="15227" y="7404"/>
                </a:cubicBezTo>
                <a:cubicBezTo>
                  <a:pt x="15194" y="7371"/>
                  <a:pt x="15150" y="7354"/>
                  <a:pt x="15107" y="7354"/>
                </a:cubicBezTo>
                <a:close/>
                <a:moveTo>
                  <a:pt x="15893" y="7354"/>
                </a:moveTo>
                <a:cubicBezTo>
                  <a:pt x="15849" y="7354"/>
                  <a:pt x="15806" y="7371"/>
                  <a:pt x="15772" y="7404"/>
                </a:cubicBezTo>
                <a:cubicBezTo>
                  <a:pt x="15706" y="7469"/>
                  <a:pt x="15706" y="7576"/>
                  <a:pt x="15772" y="7642"/>
                </a:cubicBezTo>
                <a:cubicBezTo>
                  <a:pt x="15839" y="7708"/>
                  <a:pt x="15947" y="7708"/>
                  <a:pt x="16013" y="7642"/>
                </a:cubicBezTo>
                <a:cubicBezTo>
                  <a:pt x="16080" y="7576"/>
                  <a:pt x="16080" y="7469"/>
                  <a:pt x="16013" y="7404"/>
                </a:cubicBezTo>
                <a:cubicBezTo>
                  <a:pt x="15980" y="7371"/>
                  <a:pt x="15936" y="7354"/>
                  <a:pt x="15893" y="7354"/>
                </a:cubicBezTo>
                <a:close/>
                <a:moveTo>
                  <a:pt x="16679" y="7354"/>
                </a:moveTo>
                <a:cubicBezTo>
                  <a:pt x="16636" y="7354"/>
                  <a:pt x="16592" y="7371"/>
                  <a:pt x="16559" y="7404"/>
                </a:cubicBezTo>
                <a:cubicBezTo>
                  <a:pt x="16492" y="7469"/>
                  <a:pt x="16492" y="7576"/>
                  <a:pt x="16559" y="7642"/>
                </a:cubicBezTo>
                <a:cubicBezTo>
                  <a:pt x="16625" y="7708"/>
                  <a:pt x="16733" y="7708"/>
                  <a:pt x="16800" y="7642"/>
                </a:cubicBezTo>
                <a:cubicBezTo>
                  <a:pt x="16866" y="7576"/>
                  <a:pt x="16866" y="7469"/>
                  <a:pt x="16800" y="7404"/>
                </a:cubicBezTo>
                <a:cubicBezTo>
                  <a:pt x="16766" y="7371"/>
                  <a:pt x="16723" y="7354"/>
                  <a:pt x="16679" y="7354"/>
                </a:cubicBezTo>
                <a:close/>
                <a:moveTo>
                  <a:pt x="17465" y="7354"/>
                </a:moveTo>
                <a:cubicBezTo>
                  <a:pt x="17422" y="7354"/>
                  <a:pt x="17378" y="7371"/>
                  <a:pt x="17345" y="7404"/>
                </a:cubicBezTo>
                <a:cubicBezTo>
                  <a:pt x="17279" y="7469"/>
                  <a:pt x="17279" y="7576"/>
                  <a:pt x="17345" y="7642"/>
                </a:cubicBezTo>
                <a:cubicBezTo>
                  <a:pt x="17411" y="7708"/>
                  <a:pt x="17519" y="7708"/>
                  <a:pt x="17585" y="7642"/>
                </a:cubicBezTo>
                <a:cubicBezTo>
                  <a:pt x="17652" y="7576"/>
                  <a:pt x="17652" y="7469"/>
                  <a:pt x="17585" y="7404"/>
                </a:cubicBezTo>
                <a:cubicBezTo>
                  <a:pt x="17552" y="7371"/>
                  <a:pt x="17509" y="7354"/>
                  <a:pt x="17465" y="7354"/>
                </a:cubicBezTo>
                <a:close/>
                <a:moveTo>
                  <a:pt x="18252" y="7354"/>
                </a:moveTo>
                <a:cubicBezTo>
                  <a:pt x="18208" y="7354"/>
                  <a:pt x="18165" y="7371"/>
                  <a:pt x="18131" y="7404"/>
                </a:cubicBezTo>
                <a:cubicBezTo>
                  <a:pt x="18065" y="7469"/>
                  <a:pt x="18065" y="7576"/>
                  <a:pt x="18131" y="7642"/>
                </a:cubicBezTo>
                <a:cubicBezTo>
                  <a:pt x="18198" y="7708"/>
                  <a:pt x="18305" y="7708"/>
                  <a:pt x="18371" y="7642"/>
                </a:cubicBezTo>
                <a:cubicBezTo>
                  <a:pt x="18438" y="7576"/>
                  <a:pt x="18438" y="7469"/>
                  <a:pt x="18371" y="7404"/>
                </a:cubicBezTo>
                <a:cubicBezTo>
                  <a:pt x="18338" y="7371"/>
                  <a:pt x="18295" y="7354"/>
                  <a:pt x="18252" y="7354"/>
                </a:cubicBezTo>
                <a:close/>
                <a:moveTo>
                  <a:pt x="19037" y="7354"/>
                </a:moveTo>
                <a:cubicBezTo>
                  <a:pt x="18994" y="7354"/>
                  <a:pt x="18951" y="7371"/>
                  <a:pt x="18918" y="7404"/>
                </a:cubicBezTo>
                <a:cubicBezTo>
                  <a:pt x="18851" y="7469"/>
                  <a:pt x="18851" y="7576"/>
                  <a:pt x="18918" y="7642"/>
                </a:cubicBezTo>
                <a:cubicBezTo>
                  <a:pt x="18984" y="7708"/>
                  <a:pt x="19091" y="7708"/>
                  <a:pt x="19158" y="7642"/>
                </a:cubicBezTo>
                <a:cubicBezTo>
                  <a:pt x="19224" y="7576"/>
                  <a:pt x="19224" y="7469"/>
                  <a:pt x="19158" y="7404"/>
                </a:cubicBezTo>
                <a:cubicBezTo>
                  <a:pt x="19125" y="7371"/>
                  <a:pt x="19081" y="7354"/>
                  <a:pt x="19037" y="7354"/>
                </a:cubicBezTo>
                <a:close/>
                <a:moveTo>
                  <a:pt x="19824" y="7354"/>
                </a:moveTo>
                <a:cubicBezTo>
                  <a:pt x="19780" y="7354"/>
                  <a:pt x="19736" y="7371"/>
                  <a:pt x="19703" y="7404"/>
                </a:cubicBezTo>
                <a:cubicBezTo>
                  <a:pt x="19637" y="7469"/>
                  <a:pt x="19637" y="7576"/>
                  <a:pt x="19703" y="7642"/>
                </a:cubicBezTo>
                <a:cubicBezTo>
                  <a:pt x="19770" y="7708"/>
                  <a:pt x="19878" y="7708"/>
                  <a:pt x="19944" y="7642"/>
                </a:cubicBezTo>
                <a:cubicBezTo>
                  <a:pt x="20010" y="7576"/>
                  <a:pt x="20010" y="7469"/>
                  <a:pt x="19944" y="7404"/>
                </a:cubicBezTo>
                <a:cubicBezTo>
                  <a:pt x="19911" y="7371"/>
                  <a:pt x="19867" y="7354"/>
                  <a:pt x="19824" y="7354"/>
                </a:cubicBezTo>
                <a:close/>
                <a:moveTo>
                  <a:pt x="20610" y="7354"/>
                </a:moveTo>
                <a:cubicBezTo>
                  <a:pt x="20566" y="7354"/>
                  <a:pt x="20523" y="7371"/>
                  <a:pt x="20490" y="7404"/>
                </a:cubicBezTo>
                <a:cubicBezTo>
                  <a:pt x="20423" y="7469"/>
                  <a:pt x="20423" y="7576"/>
                  <a:pt x="20490" y="7642"/>
                </a:cubicBezTo>
                <a:cubicBezTo>
                  <a:pt x="20556" y="7708"/>
                  <a:pt x="20664" y="7708"/>
                  <a:pt x="20730" y="7642"/>
                </a:cubicBezTo>
                <a:cubicBezTo>
                  <a:pt x="20797" y="7576"/>
                  <a:pt x="20797" y="7469"/>
                  <a:pt x="20730" y="7404"/>
                </a:cubicBezTo>
                <a:cubicBezTo>
                  <a:pt x="20697" y="7371"/>
                  <a:pt x="20653" y="7354"/>
                  <a:pt x="20610" y="7354"/>
                </a:cubicBezTo>
                <a:close/>
                <a:moveTo>
                  <a:pt x="21396" y="7354"/>
                </a:moveTo>
                <a:cubicBezTo>
                  <a:pt x="21353" y="7354"/>
                  <a:pt x="21309" y="7371"/>
                  <a:pt x="21276" y="7404"/>
                </a:cubicBezTo>
                <a:cubicBezTo>
                  <a:pt x="21209" y="7469"/>
                  <a:pt x="21209" y="7576"/>
                  <a:pt x="21276" y="7642"/>
                </a:cubicBezTo>
                <a:cubicBezTo>
                  <a:pt x="21342" y="7708"/>
                  <a:pt x="21450" y="7708"/>
                  <a:pt x="21517" y="7642"/>
                </a:cubicBezTo>
                <a:cubicBezTo>
                  <a:pt x="21583" y="7576"/>
                  <a:pt x="21583" y="7469"/>
                  <a:pt x="21517" y="7404"/>
                </a:cubicBezTo>
                <a:cubicBezTo>
                  <a:pt x="21483" y="7371"/>
                  <a:pt x="21440" y="7354"/>
                  <a:pt x="21396" y="7354"/>
                </a:cubicBezTo>
                <a:close/>
                <a:moveTo>
                  <a:pt x="169" y="8172"/>
                </a:moveTo>
                <a:cubicBezTo>
                  <a:pt x="126" y="8172"/>
                  <a:pt x="83" y="8189"/>
                  <a:pt x="49" y="8221"/>
                </a:cubicBezTo>
                <a:cubicBezTo>
                  <a:pt x="-17" y="8287"/>
                  <a:pt x="-17" y="8393"/>
                  <a:pt x="49" y="8459"/>
                </a:cubicBezTo>
                <a:cubicBezTo>
                  <a:pt x="116" y="8525"/>
                  <a:pt x="223" y="8525"/>
                  <a:pt x="290" y="8459"/>
                </a:cubicBezTo>
                <a:cubicBezTo>
                  <a:pt x="356" y="8393"/>
                  <a:pt x="356" y="8287"/>
                  <a:pt x="290" y="8221"/>
                </a:cubicBezTo>
                <a:cubicBezTo>
                  <a:pt x="256" y="8189"/>
                  <a:pt x="213" y="8172"/>
                  <a:pt x="169" y="8172"/>
                </a:cubicBezTo>
                <a:close/>
                <a:moveTo>
                  <a:pt x="955" y="8172"/>
                </a:moveTo>
                <a:cubicBezTo>
                  <a:pt x="912" y="8172"/>
                  <a:pt x="869" y="8189"/>
                  <a:pt x="836" y="8221"/>
                </a:cubicBezTo>
                <a:cubicBezTo>
                  <a:pt x="769" y="8287"/>
                  <a:pt x="769" y="8393"/>
                  <a:pt x="836" y="8459"/>
                </a:cubicBezTo>
                <a:cubicBezTo>
                  <a:pt x="902" y="8525"/>
                  <a:pt x="1009" y="8525"/>
                  <a:pt x="1076" y="8459"/>
                </a:cubicBezTo>
                <a:cubicBezTo>
                  <a:pt x="1142" y="8393"/>
                  <a:pt x="1142" y="8287"/>
                  <a:pt x="1076" y="8221"/>
                </a:cubicBezTo>
                <a:cubicBezTo>
                  <a:pt x="1043" y="8189"/>
                  <a:pt x="999" y="8172"/>
                  <a:pt x="955" y="8172"/>
                </a:cubicBezTo>
                <a:close/>
                <a:moveTo>
                  <a:pt x="1742" y="8172"/>
                </a:moveTo>
                <a:cubicBezTo>
                  <a:pt x="1698" y="8172"/>
                  <a:pt x="1654" y="8189"/>
                  <a:pt x="1621" y="8221"/>
                </a:cubicBezTo>
                <a:cubicBezTo>
                  <a:pt x="1555" y="8287"/>
                  <a:pt x="1555" y="8393"/>
                  <a:pt x="1621" y="8459"/>
                </a:cubicBezTo>
                <a:cubicBezTo>
                  <a:pt x="1688" y="8525"/>
                  <a:pt x="1796" y="8525"/>
                  <a:pt x="1862" y="8459"/>
                </a:cubicBezTo>
                <a:cubicBezTo>
                  <a:pt x="1928" y="8393"/>
                  <a:pt x="1928" y="8287"/>
                  <a:pt x="1862" y="8221"/>
                </a:cubicBezTo>
                <a:cubicBezTo>
                  <a:pt x="1829" y="8189"/>
                  <a:pt x="1785" y="8172"/>
                  <a:pt x="1742" y="8172"/>
                </a:cubicBezTo>
                <a:close/>
                <a:moveTo>
                  <a:pt x="2528" y="8172"/>
                </a:moveTo>
                <a:cubicBezTo>
                  <a:pt x="2484" y="8172"/>
                  <a:pt x="2441" y="8189"/>
                  <a:pt x="2408" y="8221"/>
                </a:cubicBezTo>
                <a:cubicBezTo>
                  <a:pt x="2341" y="8287"/>
                  <a:pt x="2341" y="8393"/>
                  <a:pt x="2408" y="8459"/>
                </a:cubicBezTo>
                <a:cubicBezTo>
                  <a:pt x="2474" y="8525"/>
                  <a:pt x="2582" y="8525"/>
                  <a:pt x="2648" y="8459"/>
                </a:cubicBezTo>
                <a:cubicBezTo>
                  <a:pt x="2715" y="8393"/>
                  <a:pt x="2715" y="8287"/>
                  <a:pt x="2648" y="8221"/>
                </a:cubicBezTo>
                <a:cubicBezTo>
                  <a:pt x="2615" y="8189"/>
                  <a:pt x="2571" y="8172"/>
                  <a:pt x="2528" y="8172"/>
                </a:cubicBezTo>
                <a:close/>
                <a:moveTo>
                  <a:pt x="3314" y="8172"/>
                </a:moveTo>
                <a:cubicBezTo>
                  <a:pt x="3271" y="8172"/>
                  <a:pt x="3227" y="8189"/>
                  <a:pt x="3194" y="8221"/>
                </a:cubicBezTo>
                <a:cubicBezTo>
                  <a:pt x="3127" y="8287"/>
                  <a:pt x="3127" y="8393"/>
                  <a:pt x="3194" y="8459"/>
                </a:cubicBezTo>
                <a:cubicBezTo>
                  <a:pt x="3260" y="8525"/>
                  <a:pt x="3368" y="8525"/>
                  <a:pt x="3434" y="8459"/>
                </a:cubicBezTo>
                <a:cubicBezTo>
                  <a:pt x="3500" y="8393"/>
                  <a:pt x="3500" y="8287"/>
                  <a:pt x="3434" y="8221"/>
                </a:cubicBezTo>
                <a:cubicBezTo>
                  <a:pt x="3401" y="8189"/>
                  <a:pt x="3358" y="8172"/>
                  <a:pt x="3314" y="8172"/>
                </a:cubicBezTo>
                <a:close/>
                <a:moveTo>
                  <a:pt x="4101" y="8172"/>
                </a:moveTo>
                <a:cubicBezTo>
                  <a:pt x="4057" y="8172"/>
                  <a:pt x="4013" y="8189"/>
                  <a:pt x="3980" y="8221"/>
                </a:cubicBezTo>
                <a:cubicBezTo>
                  <a:pt x="3914" y="8287"/>
                  <a:pt x="3914" y="8393"/>
                  <a:pt x="3980" y="8459"/>
                </a:cubicBezTo>
                <a:cubicBezTo>
                  <a:pt x="4047" y="8525"/>
                  <a:pt x="4154" y="8525"/>
                  <a:pt x="4220" y="8459"/>
                </a:cubicBezTo>
                <a:cubicBezTo>
                  <a:pt x="4287" y="8393"/>
                  <a:pt x="4287" y="8287"/>
                  <a:pt x="4220" y="8221"/>
                </a:cubicBezTo>
                <a:cubicBezTo>
                  <a:pt x="4187" y="8189"/>
                  <a:pt x="4144" y="8172"/>
                  <a:pt x="4101" y="8172"/>
                </a:cubicBezTo>
                <a:close/>
                <a:moveTo>
                  <a:pt x="4886" y="8172"/>
                </a:moveTo>
                <a:cubicBezTo>
                  <a:pt x="4843" y="8172"/>
                  <a:pt x="4800" y="8189"/>
                  <a:pt x="4766" y="8221"/>
                </a:cubicBezTo>
                <a:cubicBezTo>
                  <a:pt x="4700" y="8287"/>
                  <a:pt x="4700" y="8393"/>
                  <a:pt x="4766" y="8459"/>
                </a:cubicBezTo>
                <a:cubicBezTo>
                  <a:pt x="4833" y="8525"/>
                  <a:pt x="4940" y="8525"/>
                  <a:pt x="5007" y="8459"/>
                </a:cubicBezTo>
                <a:cubicBezTo>
                  <a:pt x="5073" y="8393"/>
                  <a:pt x="5073" y="8287"/>
                  <a:pt x="5007" y="8221"/>
                </a:cubicBezTo>
                <a:cubicBezTo>
                  <a:pt x="4973" y="8189"/>
                  <a:pt x="4930" y="8172"/>
                  <a:pt x="4886" y="8172"/>
                </a:cubicBezTo>
                <a:close/>
                <a:moveTo>
                  <a:pt x="5672" y="8172"/>
                </a:moveTo>
                <a:cubicBezTo>
                  <a:pt x="5629" y="8172"/>
                  <a:pt x="5586" y="8189"/>
                  <a:pt x="5553" y="8221"/>
                </a:cubicBezTo>
                <a:cubicBezTo>
                  <a:pt x="5486" y="8287"/>
                  <a:pt x="5486" y="8393"/>
                  <a:pt x="5553" y="8459"/>
                </a:cubicBezTo>
                <a:cubicBezTo>
                  <a:pt x="5619" y="8525"/>
                  <a:pt x="5726" y="8525"/>
                  <a:pt x="5793" y="8459"/>
                </a:cubicBezTo>
                <a:cubicBezTo>
                  <a:pt x="5859" y="8393"/>
                  <a:pt x="5859" y="8287"/>
                  <a:pt x="5793" y="8221"/>
                </a:cubicBezTo>
                <a:cubicBezTo>
                  <a:pt x="5760" y="8189"/>
                  <a:pt x="5716" y="8172"/>
                  <a:pt x="5672" y="8172"/>
                </a:cubicBezTo>
                <a:close/>
                <a:moveTo>
                  <a:pt x="6459" y="8172"/>
                </a:moveTo>
                <a:cubicBezTo>
                  <a:pt x="6415" y="8172"/>
                  <a:pt x="6372" y="8189"/>
                  <a:pt x="6338" y="8221"/>
                </a:cubicBezTo>
                <a:cubicBezTo>
                  <a:pt x="6272" y="8287"/>
                  <a:pt x="6272" y="8393"/>
                  <a:pt x="6338" y="8459"/>
                </a:cubicBezTo>
                <a:cubicBezTo>
                  <a:pt x="6405" y="8525"/>
                  <a:pt x="6513" y="8525"/>
                  <a:pt x="6579" y="8459"/>
                </a:cubicBezTo>
                <a:cubicBezTo>
                  <a:pt x="6646" y="8393"/>
                  <a:pt x="6646" y="8287"/>
                  <a:pt x="6579" y="8221"/>
                </a:cubicBezTo>
                <a:cubicBezTo>
                  <a:pt x="6546" y="8189"/>
                  <a:pt x="6502" y="8172"/>
                  <a:pt x="6459" y="8172"/>
                </a:cubicBezTo>
                <a:close/>
                <a:moveTo>
                  <a:pt x="7245" y="8172"/>
                </a:moveTo>
                <a:cubicBezTo>
                  <a:pt x="7202" y="8172"/>
                  <a:pt x="7158" y="8189"/>
                  <a:pt x="7125" y="8221"/>
                </a:cubicBezTo>
                <a:cubicBezTo>
                  <a:pt x="7058" y="8287"/>
                  <a:pt x="7058" y="8393"/>
                  <a:pt x="7125" y="8459"/>
                </a:cubicBezTo>
                <a:cubicBezTo>
                  <a:pt x="7191" y="8525"/>
                  <a:pt x="7299" y="8525"/>
                  <a:pt x="7365" y="8459"/>
                </a:cubicBezTo>
                <a:cubicBezTo>
                  <a:pt x="7432" y="8393"/>
                  <a:pt x="7432" y="8287"/>
                  <a:pt x="7365" y="8221"/>
                </a:cubicBezTo>
                <a:cubicBezTo>
                  <a:pt x="7332" y="8189"/>
                  <a:pt x="7289" y="8172"/>
                  <a:pt x="7245" y="8172"/>
                </a:cubicBezTo>
                <a:close/>
                <a:moveTo>
                  <a:pt x="8031" y="8172"/>
                </a:moveTo>
                <a:cubicBezTo>
                  <a:pt x="7988" y="8172"/>
                  <a:pt x="7944" y="8189"/>
                  <a:pt x="7911" y="8221"/>
                </a:cubicBezTo>
                <a:cubicBezTo>
                  <a:pt x="7845" y="8287"/>
                  <a:pt x="7845" y="8393"/>
                  <a:pt x="7911" y="8459"/>
                </a:cubicBezTo>
                <a:cubicBezTo>
                  <a:pt x="7977" y="8525"/>
                  <a:pt x="8085" y="8525"/>
                  <a:pt x="8151" y="8459"/>
                </a:cubicBezTo>
                <a:cubicBezTo>
                  <a:pt x="8217" y="8393"/>
                  <a:pt x="8217" y="8287"/>
                  <a:pt x="8151" y="8221"/>
                </a:cubicBezTo>
                <a:cubicBezTo>
                  <a:pt x="8118" y="8189"/>
                  <a:pt x="8075" y="8172"/>
                  <a:pt x="8031" y="8172"/>
                </a:cubicBezTo>
                <a:close/>
                <a:moveTo>
                  <a:pt x="8818" y="8172"/>
                </a:moveTo>
                <a:cubicBezTo>
                  <a:pt x="8774" y="8172"/>
                  <a:pt x="8730" y="8189"/>
                  <a:pt x="8697" y="8221"/>
                </a:cubicBezTo>
                <a:cubicBezTo>
                  <a:pt x="8631" y="8287"/>
                  <a:pt x="8631" y="8393"/>
                  <a:pt x="8697" y="8459"/>
                </a:cubicBezTo>
                <a:cubicBezTo>
                  <a:pt x="8764" y="8525"/>
                  <a:pt x="8871" y="8525"/>
                  <a:pt x="8937" y="8459"/>
                </a:cubicBezTo>
                <a:cubicBezTo>
                  <a:pt x="9004" y="8393"/>
                  <a:pt x="9004" y="8287"/>
                  <a:pt x="8937" y="8221"/>
                </a:cubicBezTo>
                <a:cubicBezTo>
                  <a:pt x="8904" y="8189"/>
                  <a:pt x="8861" y="8172"/>
                  <a:pt x="8818" y="8172"/>
                </a:cubicBezTo>
                <a:close/>
                <a:moveTo>
                  <a:pt x="9603" y="8172"/>
                </a:moveTo>
                <a:cubicBezTo>
                  <a:pt x="9560" y="8172"/>
                  <a:pt x="9517" y="8189"/>
                  <a:pt x="9483" y="8221"/>
                </a:cubicBezTo>
                <a:cubicBezTo>
                  <a:pt x="9417" y="8287"/>
                  <a:pt x="9417" y="8393"/>
                  <a:pt x="9483" y="8459"/>
                </a:cubicBezTo>
                <a:cubicBezTo>
                  <a:pt x="9550" y="8525"/>
                  <a:pt x="9657" y="8525"/>
                  <a:pt x="9724" y="8459"/>
                </a:cubicBezTo>
                <a:cubicBezTo>
                  <a:pt x="9790" y="8393"/>
                  <a:pt x="9790" y="8287"/>
                  <a:pt x="9724" y="8221"/>
                </a:cubicBezTo>
                <a:cubicBezTo>
                  <a:pt x="9690" y="8189"/>
                  <a:pt x="9647" y="8172"/>
                  <a:pt x="9603" y="8172"/>
                </a:cubicBezTo>
                <a:close/>
                <a:moveTo>
                  <a:pt x="10390" y="8172"/>
                </a:moveTo>
                <a:cubicBezTo>
                  <a:pt x="10346" y="8172"/>
                  <a:pt x="10303" y="8189"/>
                  <a:pt x="10270" y="8221"/>
                </a:cubicBezTo>
                <a:cubicBezTo>
                  <a:pt x="10203" y="8287"/>
                  <a:pt x="10203" y="8393"/>
                  <a:pt x="10270" y="8459"/>
                </a:cubicBezTo>
                <a:cubicBezTo>
                  <a:pt x="10336" y="8525"/>
                  <a:pt x="10444" y="8525"/>
                  <a:pt x="10510" y="8459"/>
                </a:cubicBezTo>
                <a:cubicBezTo>
                  <a:pt x="10576" y="8393"/>
                  <a:pt x="10576" y="8287"/>
                  <a:pt x="10510" y="8221"/>
                </a:cubicBezTo>
                <a:cubicBezTo>
                  <a:pt x="10477" y="8189"/>
                  <a:pt x="10433" y="8172"/>
                  <a:pt x="10390" y="8172"/>
                </a:cubicBezTo>
                <a:close/>
                <a:moveTo>
                  <a:pt x="11176" y="8172"/>
                </a:moveTo>
                <a:cubicBezTo>
                  <a:pt x="11132" y="8172"/>
                  <a:pt x="11089" y="8189"/>
                  <a:pt x="11055" y="8221"/>
                </a:cubicBezTo>
                <a:cubicBezTo>
                  <a:pt x="10989" y="8287"/>
                  <a:pt x="10989" y="8393"/>
                  <a:pt x="11055" y="8459"/>
                </a:cubicBezTo>
                <a:cubicBezTo>
                  <a:pt x="11122" y="8525"/>
                  <a:pt x="11230" y="8525"/>
                  <a:pt x="11296" y="8459"/>
                </a:cubicBezTo>
                <a:cubicBezTo>
                  <a:pt x="11363" y="8393"/>
                  <a:pt x="11363" y="8287"/>
                  <a:pt x="11296" y="8221"/>
                </a:cubicBezTo>
                <a:cubicBezTo>
                  <a:pt x="11263" y="8189"/>
                  <a:pt x="11219" y="8172"/>
                  <a:pt x="11176" y="8172"/>
                </a:cubicBezTo>
                <a:close/>
                <a:moveTo>
                  <a:pt x="11962" y="8172"/>
                </a:moveTo>
                <a:cubicBezTo>
                  <a:pt x="11919" y="8172"/>
                  <a:pt x="11875" y="8189"/>
                  <a:pt x="11842" y="8221"/>
                </a:cubicBezTo>
                <a:cubicBezTo>
                  <a:pt x="11775" y="8287"/>
                  <a:pt x="11775" y="8393"/>
                  <a:pt x="11842" y="8459"/>
                </a:cubicBezTo>
                <a:cubicBezTo>
                  <a:pt x="11908" y="8525"/>
                  <a:pt x="12016" y="8525"/>
                  <a:pt x="12083" y="8459"/>
                </a:cubicBezTo>
                <a:cubicBezTo>
                  <a:pt x="12149" y="8393"/>
                  <a:pt x="12149" y="8287"/>
                  <a:pt x="12083" y="8221"/>
                </a:cubicBezTo>
                <a:cubicBezTo>
                  <a:pt x="12049" y="8189"/>
                  <a:pt x="12006" y="8172"/>
                  <a:pt x="11962" y="8172"/>
                </a:cubicBezTo>
                <a:close/>
                <a:moveTo>
                  <a:pt x="12748" y="8172"/>
                </a:moveTo>
                <a:cubicBezTo>
                  <a:pt x="12705" y="8172"/>
                  <a:pt x="12661" y="8189"/>
                  <a:pt x="12628" y="8221"/>
                </a:cubicBezTo>
                <a:cubicBezTo>
                  <a:pt x="12562" y="8287"/>
                  <a:pt x="12562" y="8393"/>
                  <a:pt x="12628" y="8459"/>
                </a:cubicBezTo>
                <a:cubicBezTo>
                  <a:pt x="12694" y="8525"/>
                  <a:pt x="12802" y="8525"/>
                  <a:pt x="12868" y="8459"/>
                </a:cubicBezTo>
                <a:cubicBezTo>
                  <a:pt x="12935" y="8393"/>
                  <a:pt x="12935" y="8287"/>
                  <a:pt x="12868" y="8221"/>
                </a:cubicBezTo>
                <a:cubicBezTo>
                  <a:pt x="12835" y="8189"/>
                  <a:pt x="12792" y="8172"/>
                  <a:pt x="12748" y="8172"/>
                </a:cubicBezTo>
                <a:close/>
                <a:moveTo>
                  <a:pt x="13535" y="8172"/>
                </a:moveTo>
                <a:cubicBezTo>
                  <a:pt x="13491" y="8172"/>
                  <a:pt x="13447" y="8189"/>
                  <a:pt x="13414" y="8221"/>
                </a:cubicBezTo>
                <a:cubicBezTo>
                  <a:pt x="13348" y="8287"/>
                  <a:pt x="13348" y="8393"/>
                  <a:pt x="13414" y="8459"/>
                </a:cubicBezTo>
                <a:cubicBezTo>
                  <a:pt x="13481" y="8525"/>
                  <a:pt x="13588" y="8525"/>
                  <a:pt x="13654" y="8459"/>
                </a:cubicBezTo>
                <a:cubicBezTo>
                  <a:pt x="13721" y="8393"/>
                  <a:pt x="13721" y="8287"/>
                  <a:pt x="13654" y="8221"/>
                </a:cubicBezTo>
                <a:cubicBezTo>
                  <a:pt x="13621" y="8189"/>
                  <a:pt x="13578" y="8172"/>
                  <a:pt x="13535" y="8172"/>
                </a:cubicBezTo>
                <a:close/>
                <a:moveTo>
                  <a:pt x="14320" y="8172"/>
                </a:moveTo>
                <a:cubicBezTo>
                  <a:pt x="14277" y="8172"/>
                  <a:pt x="14234" y="8189"/>
                  <a:pt x="14201" y="8221"/>
                </a:cubicBezTo>
                <a:cubicBezTo>
                  <a:pt x="14134" y="8287"/>
                  <a:pt x="14134" y="8393"/>
                  <a:pt x="14201" y="8459"/>
                </a:cubicBezTo>
                <a:cubicBezTo>
                  <a:pt x="14267" y="8525"/>
                  <a:pt x="14374" y="8525"/>
                  <a:pt x="14441" y="8459"/>
                </a:cubicBezTo>
                <a:cubicBezTo>
                  <a:pt x="14507" y="8393"/>
                  <a:pt x="14507" y="8287"/>
                  <a:pt x="14441" y="8221"/>
                </a:cubicBezTo>
                <a:cubicBezTo>
                  <a:pt x="14408" y="8189"/>
                  <a:pt x="14364" y="8172"/>
                  <a:pt x="14320" y="8172"/>
                </a:cubicBezTo>
                <a:close/>
                <a:moveTo>
                  <a:pt x="15107" y="8172"/>
                </a:moveTo>
                <a:cubicBezTo>
                  <a:pt x="15063" y="8172"/>
                  <a:pt x="15019" y="8189"/>
                  <a:pt x="14986" y="8221"/>
                </a:cubicBezTo>
                <a:cubicBezTo>
                  <a:pt x="14920" y="8287"/>
                  <a:pt x="14920" y="8393"/>
                  <a:pt x="14986" y="8459"/>
                </a:cubicBezTo>
                <a:cubicBezTo>
                  <a:pt x="15053" y="8525"/>
                  <a:pt x="15161" y="8525"/>
                  <a:pt x="15227" y="8459"/>
                </a:cubicBezTo>
                <a:cubicBezTo>
                  <a:pt x="15293" y="8393"/>
                  <a:pt x="15293" y="8287"/>
                  <a:pt x="15227" y="8221"/>
                </a:cubicBezTo>
                <a:cubicBezTo>
                  <a:pt x="15194" y="8189"/>
                  <a:pt x="15150" y="8172"/>
                  <a:pt x="15107" y="8172"/>
                </a:cubicBezTo>
                <a:close/>
                <a:moveTo>
                  <a:pt x="15893" y="8172"/>
                </a:moveTo>
                <a:cubicBezTo>
                  <a:pt x="15849" y="8172"/>
                  <a:pt x="15806" y="8189"/>
                  <a:pt x="15772" y="8221"/>
                </a:cubicBezTo>
                <a:cubicBezTo>
                  <a:pt x="15706" y="8287"/>
                  <a:pt x="15706" y="8393"/>
                  <a:pt x="15772" y="8459"/>
                </a:cubicBezTo>
                <a:cubicBezTo>
                  <a:pt x="15839" y="8525"/>
                  <a:pt x="15947" y="8525"/>
                  <a:pt x="16013" y="8459"/>
                </a:cubicBezTo>
                <a:cubicBezTo>
                  <a:pt x="16080" y="8393"/>
                  <a:pt x="16080" y="8287"/>
                  <a:pt x="16013" y="8221"/>
                </a:cubicBezTo>
                <a:cubicBezTo>
                  <a:pt x="15980" y="8189"/>
                  <a:pt x="15936" y="8172"/>
                  <a:pt x="15893" y="8172"/>
                </a:cubicBezTo>
                <a:close/>
                <a:moveTo>
                  <a:pt x="16679" y="8172"/>
                </a:moveTo>
                <a:cubicBezTo>
                  <a:pt x="16636" y="8172"/>
                  <a:pt x="16592" y="8189"/>
                  <a:pt x="16559" y="8221"/>
                </a:cubicBezTo>
                <a:cubicBezTo>
                  <a:pt x="16492" y="8287"/>
                  <a:pt x="16492" y="8393"/>
                  <a:pt x="16559" y="8459"/>
                </a:cubicBezTo>
                <a:cubicBezTo>
                  <a:pt x="16625" y="8525"/>
                  <a:pt x="16733" y="8525"/>
                  <a:pt x="16800" y="8459"/>
                </a:cubicBezTo>
                <a:cubicBezTo>
                  <a:pt x="16866" y="8393"/>
                  <a:pt x="16866" y="8287"/>
                  <a:pt x="16800" y="8221"/>
                </a:cubicBezTo>
                <a:cubicBezTo>
                  <a:pt x="16766" y="8189"/>
                  <a:pt x="16723" y="8172"/>
                  <a:pt x="16679" y="8172"/>
                </a:cubicBezTo>
                <a:close/>
                <a:moveTo>
                  <a:pt x="17465" y="8172"/>
                </a:moveTo>
                <a:cubicBezTo>
                  <a:pt x="17422" y="8172"/>
                  <a:pt x="17378" y="8189"/>
                  <a:pt x="17345" y="8221"/>
                </a:cubicBezTo>
                <a:cubicBezTo>
                  <a:pt x="17279" y="8287"/>
                  <a:pt x="17279" y="8393"/>
                  <a:pt x="17345" y="8459"/>
                </a:cubicBezTo>
                <a:cubicBezTo>
                  <a:pt x="17411" y="8525"/>
                  <a:pt x="17519" y="8525"/>
                  <a:pt x="17585" y="8459"/>
                </a:cubicBezTo>
                <a:cubicBezTo>
                  <a:pt x="17652" y="8393"/>
                  <a:pt x="17652" y="8287"/>
                  <a:pt x="17585" y="8221"/>
                </a:cubicBezTo>
                <a:cubicBezTo>
                  <a:pt x="17552" y="8189"/>
                  <a:pt x="17509" y="8172"/>
                  <a:pt x="17465" y="8172"/>
                </a:cubicBezTo>
                <a:close/>
                <a:moveTo>
                  <a:pt x="18252" y="8172"/>
                </a:moveTo>
                <a:cubicBezTo>
                  <a:pt x="18208" y="8172"/>
                  <a:pt x="18165" y="8189"/>
                  <a:pt x="18131" y="8221"/>
                </a:cubicBezTo>
                <a:cubicBezTo>
                  <a:pt x="18065" y="8287"/>
                  <a:pt x="18065" y="8393"/>
                  <a:pt x="18131" y="8459"/>
                </a:cubicBezTo>
                <a:cubicBezTo>
                  <a:pt x="18198" y="8525"/>
                  <a:pt x="18305" y="8525"/>
                  <a:pt x="18371" y="8459"/>
                </a:cubicBezTo>
                <a:cubicBezTo>
                  <a:pt x="18438" y="8393"/>
                  <a:pt x="18438" y="8287"/>
                  <a:pt x="18371" y="8221"/>
                </a:cubicBezTo>
                <a:cubicBezTo>
                  <a:pt x="18338" y="8189"/>
                  <a:pt x="18295" y="8172"/>
                  <a:pt x="18252" y="8172"/>
                </a:cubicBezTo>
                <a:close/>
                <a:moveTo>
                  <a:pt x="19037" y="8172"/>
                </a:moveTo>
                <a:cubicBezTo>
                  <a:pt x="18994" y="8172"/>
                  <a:pt x="18951" y="8189"/>
                  <a:pt x="18918" y="8221"/>
                </a:cubicBezTo>
                <a:cubicBezTo>
                  <a:pt x="18851" y="8287"/>
                  <a:pt x="18851" y="8393"/>
                  <a:pt x="18918" y="8459"/>
                </a:cubicBezTo>
                <a:cubicBezTo>
                  <a:pt x="18984" y="8525"/>
                  <a:pt x="19091" y="8525"/>
                  <a:pt x="19158" y="8459"/>
                </a:cubicBezTo>
                <a:cubicBezTo>
                  <a:pt x="19224" y="8393"/>
                  <a:pt x="19224" y="8287"/>
                  <a:pt x="19158" y="8221"/>
                </a:cubicBezTo>
                <a:cubicBezTo>
                  <a:pt x="19125" y="8189"/>
                  <a:pt x="19081" y="8172"/>
                  <a:pt x="19037" y="8172"/>
                </a:cubicBezTo>
                <a:close/>
                <a:moveTo>
                  <a:pt x="19824" y="8172"/>
                </a:moveTo>
                <a:cubicBezTo>
                  <a:pt x="19780" y="8172"/>
                  <a:pt x="19736" y="8189"/>
                  <a:pt x="19703" y="8221"/>
                </a:cubicBezTo>
                <a:cubicBezTo>
                  <a:pt x="19637" y="8287"/>
                  <a:pt x="19637" y="8393"/>
                  <a:pt x="19703" y="8459"/>
                </a:cubicBezTo>
                <a:cubicBezTo>
                  <a:pt x="19770" y="8525"/>
                  <a:pt x="19878" y="8525"/>
                  <a:pt x="19944" y="8459"/>
                </a:cubicBezTo>
                <a:cubicBezTo>
                  <a:pt x="20010" y="8393"/>
                  <a:pt x="20010" y="8287"/>
                  <a:pt x="19944" y="8221"/>
                </a:cubicBezTo>
                <a:cubicBezTo>
                  <a:pt x="19911" y="8189"/>
                  <a:pt x="19867" y="8172"/>
                  <a:pt x="19824" y="8172"/>
                </a:cubicBezTo>
                <a:close/>
                <a:moveTo>
                  <a:pt x="20610" y="8172"/>
                </a:moveTo>
                <a:cubicBezTo>
                  <a:pt x="20566" y="8172"/>
                  <a:pt x="20523" y="8189"/>
                  <a:pt x="20490" y="8221"/>
                </a:cubicBezTo>
                <a:cubicBezTo>
                  <a:pt x="20423" y="8287"/>
                  <a:pt x="20423" y="8393"/>
                  <a:pt x="20490" y="8459"/>
                </a:cubicBezTo>
                <a:cubicBezTo>
                  <a:pt x="20556" y="8525"/>
                  <a:pt x="20664" y="8525"/>
                  <a:pt x="20730" y="8459"/>
                </a:cubicBezTo>
                <a:cubicBezTo>
                  <a:pt x="20797" y="8393"/>
                  <a:pt x="20797" y="8287"/>
                  <a:pt x="20730" y="8221"/>
                </a:cubicBezTo>
                <a:cubicBezTo>
                  <a:pt x="20697" y="8189"/>
                  <a:pt x="20653" y="8172"/>
                  <a:pt x="20610" y="8172"/>
                </a:cubicBezTo>
                <a:close/>
                <a:moveTo>
                  <a:pt x="21396" y="8172"/>
                </a:moveTo>
                <a:cubicBezTo>
                  <a:pt x="21353" y="8172"/>
                  <a:pt x="21309" y="8189"/>
                  <a:pt x="21276" y="8221"/>
                </a:cubicBezTo>
                <a:cubicBezTo>
                  <a:pt x="21209" y="8287"/>
                  <a:pt x="21209" y="8393"/>
                  <a:pt x="21276" y="8459"/>
                </a:cubicBezTo>
                <a:cubicBezTo>
                  <a:pt x="21342" y="8525"/>
                  <a:pt x="21450" y="8525"/>
                  <a:pt x="21517" y="8459"/>
                </a:cubicBezTo>
                <a:cubicBezTo>
                  <a:pt x="21583" y="8393"/>
                  <a:pt x="21583" y="8287"/>
                  <a:pt x="21517" y="8221"/>
                </a:cubicBezTo>
                <a:cubicBezTo>
                  <a:pt x="21483" y="8189"/>
                  <a:pt x="21440" y="8172"/>
                  <a:pt x="21396" y="8172"/>
                </a:cubicBezTo>
                <a:close/>
                <a:moveTo>
                  <a:pt x="169" y="8989"/>
                </a:moveTo>
                <a:cubicBezTo>
                  <a:pt x="126" y="8989"/>
                  <a:pt x="83" y="9006"/>
                  <a:pt x="49" y="9039"/>
                </a:cubicBezTo>
                <a:cubicBezTo>
                  <a:pt x="-17" y="9104"/>
                  <a:pt x="-17" y="9211"/>
                  <a:pt x="49" y="9276"/>
                </a:cubicBezTo>
                <a:cubicBezTo>
                  <a:pt x="116" y="9342"/>
                  <a:pt x="223" y="9342"/>
                  <a:pt x="290" y="9276"/>
                </a:cubicBezTo>
                <a:cubicBezTo>
                  <a:pt x="356" y="9211"/>
                  <a:pt x="356" y="9104"/>
                  <a:pt x="290" y="9039"/>
                </a:cubicBezTo>
                <a:cubicBezTo>
                  <a:pt x="256" y="9006"/>
                  <a:pt x="213" y="8989"/>
                  <a:pt x="169" y="8989"/>
                </a:cubicBezTo>
                <a:close/>
                <a:moveTo>
                  <a:pt x="955" y="8989"/>
                </a:moveTo>
                <a:cubicBezTo>
                  <a:pt x="912" y="8989"/>
                  <a:pt x="869" y="9006"/>
                  <a:pt x="836" y="9039"/>
                </a:cubicBezTo>
                <a:cubicBezTo>
                  <a:pt x="769" y="9104"/>
                  <a:pt x="769" y="9211"/>
                  <a:pt x="836" y="9276"/>
                </a:cubicBezTo>
                <a:cubicBezTo>
                  <a:pt x="902" y="9342"/>
                  <a:pt x="1009" y="9342"/>
                  <a:pt x="1076" y="9276"/>
                </a:cubicBezTo>
                <a:cubicBezTo>
                  <a:pt x="1142" y="9211"/>
                  <a:pt x="1142" y="9104"/>
                  <a:pt x="1076" y="9039"/>
                </a:cubicBezTo>
                <a:cubicBezTo>
                  <a:pt x="1043" y="9006"/>
                  <a:pt x="999" y="8989"/>
                  <a:pt x="955" y="8989"/>
                </a:cubicBezTo>
                <a:close/>
                <a:moveTo>
                  <a:pt x="1742" y="8989"/>
                </a:moveTo>
                <a:cubicBezTo>
                  <a:pt x="1698" y="8989"/>
                  <a:pt x="1654" y="9006"/>
                  <a:pt x="1621" y="9039"/>
                </a:cubicBezTo>
                <a:cubicBezTo>
                  <a:pt x="1555" y="9104"/>
                  <a:pt x="1555" y="9211"/>
                  <a:pt x="1621" y="9276"/>
                </a:cubicBezTo>
                <a:cubicBezTo>
                  <a:pt x="1688" y="9342"/>
                  <a:pt x="1796" y="9342"/>
                  <a:pt x="1862" y="9276"/>
                </a:cubicBezTo>
                <a:cubicBezTo>
                  <a:pt x="1928" y="9211"/>
                  <a:pt x="1928" y="9104"/>
                  <a:pt x="1862" y="9039"/>
                </a:cubicBezTo>
                <a:cubicBezTo>
                  <a:pt x="1829" y="9006"/>
                  <a:pt x="1785" y="8989"/>
                  <a:pt x="1742" y="8989"/>
                </a:cubicBezTo>
                <a:close/>
                <a:moveTo>
                  <a:pt x="2528" y="8989"/>
                </a:moveTo>
                <a:cubicBezTo>
                  <a:pt x="2484" y="8989"/>
                  <a:pt x="2441" y="9006"/>
                  <a:pt x="2408" y="9039"/>
                </a:cubicBezTo>
                <a:cubicBezTo>
                  <a:pt x="2341" y="9104"/>
                  <a:pt x="2341" y="9211"/>
                  <a:pt x="2408" y="9276"/>
                </a:cubicBezTo>
                <a:cubicBezTo>
                  <a:pt x="2474" y="9342"/>
                  <a:pt x="2582" y="9342"/>
                  <a:pt x="2648" y="9276"/>
                </a:cubicBezTo>
                <a:cubicBezTo>
                  <a:pt x="2715" y="9211"/>
                  <a:pt x="2715" y="9104"/>
                  <a:pt x="2648" y="9039"/>
                </a:cubicBezTo>
                <a:cubicBezTo>
                  <a:pt x="2615" y="9006"/>
                  <a:pt x="2571" y="8989"/>
                  <a:pt x="2528" y="8989"/>
                </a:cubicBezTo>
                <a:close/>
                <a:moveTo>
                  <a:pt x="3314" y="8989"/>
                </a:moveTo>
                <a:cubicBezTo>
                  <a:pt x="3271" y="8989"/>
                  <a:pt x="3227" y="9006"/>
                  <a:pt x="3194" y="9039"/>
                </a:cubicBezTo>
                <a:cubicBezTo>
                  <a:pt x="3127" y="9104"/>
                  <a:pt x="3127" y="9211"/>
                  <a:pt x="3194" y="9276"/>
                </a:cubicBezTo>
                <a:cubicBezTo>
                  <a:pt x="3260" y="9342"/>
                  <a:pt x="3368" y="9342"/>
                  <a:pt x="3434" y="9276"/>
                </a:cubicBezTo>
                <a:cubicBezTo>
                  <a:pt x="3500" y="9211"/>
                  <a:pt x="3500" y="9104"/>
                  <a:pt x="3434" y="9039"/>
                </a:cubicBezTo>
                <a:cubicBezTo>
                  <a:pt x="3401" y="9006"/>
                  <a:pt x="3358" y="8989"/>
                  <a:pt x="3314" y="8989"/>
                </a:cubicBezTo>
                <a:close/>
                <a:moveTo>
                  <a:pt x="4101" y="8989"/>
                </a:moveTo>
                <a:cubicBezTo>
                  <a:pt x="4057" y="8989"/>
                  <a:pt x="4013" y="9006"/>
                  <a:pt x="3980" y="9039"/>
                </a:cubicBezTo>
                <a:cubicBezTo>
                  <a:pt x="3914" y="9104"/>
                  <a:pt x="3914" y="9211"/>
                  <a:pt x="3980" y="9276"/>
                </a:cubicBezTo>
                <a:cubicBezTo>
                  <a:pt x="4047" y="9342"/>
                  <a:pt x="4154" y="9342"/>
                  <a:pt x="4220" y="9276"/>
                </a:cubicBezTo>
                <a:cubicBezTo>
                  <a:pt x="4287" y="9211"/>
                  <a:pt x="4287" y="9104"/>
                  <a:pt x="4220" y="9039"/>
                </a:cubicBezTo>
                <a:cubicBezTo>
                  <a:pt x="4187" y="9006"/>
                  <a:pt x="4144" y="8989"/>
                  <a:pt x="4101" y="8989"/>
                </a:cubicBezTo>
                <a:close/>
                <a:moveTo>
                  <a:pt x="4886" y="8989"/>
                </a:moveTo>
                <a:cubicBezTo>
                  <a:pt x="4843" y="8989"/>
                  <a:pt x="4800" y="9006"/>
                  <a:pt x="4766" y="9039"/>
                </a:cubicBezTo>
                <a:cubicBezTo>
                  <a:pt x="4700" y="9104"/>
                  <a:pt x="4700" y="9211"/>
                  <a:pt x="4766" y="9276"/>
                </a:cubicBezTo>
                <a:cubicBezTo>
                  <a:pt x="4833" y="9342"/>
                  <a:pt x="4940" y="9342"/>
                  <a:pt x="5007" y="9276"/>
                </a:cubicBezTo>
                <a:cubicBezTo>
                  <a:pt x="5073" y="9211"/>
                  <a:pt x="5073" y="9104"/>
                  <a:pt x="5007" y="9039"/>
                </a:cubicBezTo>
                <a:cubicBezTo>
                  <a:pt x="4973" y="9006"/>
                  <a:pt x="4930" y="8989"/>
                  <a:pt x="4886" y="8989"/>
                </a:cubicBezTo>
                <a:close/>
                <a:moveTo>
                  <a:pt x="5672" y="8989"/>
                </a:moveTo>
                <a:cubicBezTo>
                  <a:pt x="5629" y="8989"/>
                  <a:pt x="5586" y="9006"/>
                  <a:pt x="5553" y="9039"/>
                </a:cubicBezTo>
                <a:cubicBezTo>
                  <a:pt x="5486" y="9104"/>
                  <a:pt x="5486" y="9211"/>
                  <a:pt x="5553" y="9276"/>
                </a:cubicBezTo>
                <a:cubicBezTo>
                  <a:pt x="5619" y="9342"/>
                  <a:pt x="5726" y="9342"/>
                  <a:pt x="5793" y="9276"/>
                </a:cubicBezTo>
                <a:cubicBezTo>
                  <a:pt x="5859" y="9211"/>
                  <a:pt x="5859" y="9104"/>
                  <a:pt x="5793" y="9039"/>
                </a:cubicBezTo>
                <a:cubicBezTo>
                  <a:pt x="5760" y="9006"/>
                  <a:pt x="5716" y="8989"/>
                  <a:pt x="5672" y="8989"/>
                </a:cubicBezTo>
                <a:close/>
                <a:moveTo>
                  <a:pt x="6459" y="8989"/>
                </a:moveTo>
                <a:cubicBezTo>
                  <a:pt x="6415" y="8989"/>
                  <a:pt x="6372" y="9006"/>
                  <a:pt x="6338" y="9039"/>
                </a:cubicBezTo>
                <a:cubicBezTo>
                  <a:pt x="6272" y="9104"/>
                  <a:pt x="6272" y="9211"/>
                  <a:pt x="6338" y="9276"/>
                </a:cubicBezTo>
                <a:cubicBezTo>
                  <a:pt x="6405" y="9342"/>
                  <a:pt x="6513" y="9342"/>
                  <a:pt x="6579" y="9276"/>
                </a:cubicBezTo>
                <a:cubicBezTo>
                  <a:pt x="6646" y="9211"/>
                  <a:pt x="6646" y="9104"/>
                  <a:pt x="6579" y="9039"/>
                </a:cubicBezTo>
                <a:cubicBezTo>
                  <a:pt x="6546" y="9006"/>
                  <a:pt x="6502" y="8989"/>
                  <a:pt x="6459" y="8989"/>
                </a:cubicBezTo>
                <a:close/>
                <a:moveTo>
                  <a:pt x="7245" y="8989"/>
                </a:moveTo>
                <a:cubicBezTo>
                  <a:pt x="7202" y="8989"/>
                  <a:pt x="7158" y="9006"/>
                  <a:pt x="7125" y="9039"/>
                </a:cubicBezTo>
                <a:cubicBezTo>
                  <a:pt x="7058" y="9104"/>
                  <a:pt x="7058" y="9211"/>
                  <a:pt x="7125" y="9276"/>
                </a:cubicBezTo>
                <a:cubicBezTo>
                  <a:pt x="7191" y="9342"/>
                  <a:pt x="7299" y="9342"/>
                  <a:pt x="7365" y="9276"/>
                </a:cubicBezTo>
                <a:cubicBezTo>
                  <a:pt x="7432" y="9211"/>
                  <a:pt x="7432" y="9104"/>
                  <a:pt x="7365" y="9039"/>
                </a:cubicBezTo>
                <a:cubicBezTo>
                  <a:pt x="7332" y="9006"/>
                  <a:pt x="7289" y="8989"/>
                  <a:pt x="7245" y="8989"/>
                </a:cubicBezTo>
                <a:close/>
                <a:moveTo>
                  <a:pt x="8031" y="8989"/>
                </a:moveTo>
                <a:cubicBezTo>
                  <a:pt x="7988" y="8989"/>
                  <a:pt x="7944" y="9006"/>
                  <a:pt x="7911" y="9039"/>
                </a:cubicBezTo>
                <a:cubicBezTo>
                  <a:pt x="7845" y="9104"/>
                  <a:pt x="7845" y="9211"/>
                  <a:pt x="7911" y="9276"/>
                </a:cubicBezTo>
                <a:cubicBezTo>
                  <a:pt x="7977" y="9342"/>
                  <a:pt x="8085" y="9342"/>
                  <a:pt x="8151" y="9276"/>
                </a:cubicBezTo>
                <a:cubicBezTo>
                  <a:pt x="8217" y="9211"/>
                  <a:pt x="8217" y="9104"/>
                  <a:pt x="8151" y="9039"/>
                </a:cubicBezTo>
                <a:cubicBezTo>
                  <a:pt x="8118" y="9006"/>
                  <a:pt x="8075" y="8989"/>
                  <a:pt x="8031" y="8989"/>
                </a:cubicBezTo>
                <a:close/>
                <a:moveTo>
                  <a:pt x="8818" y="8989"/>
                </a:moveTo>
                <a:cubicBezTo>
                  <a:pt x="8774" y="8989"/>
                  <a:pt x="8730" y="9006"/>
                  <a:pt x="8697" y="9039"/>
                </a:cubicBezTo>
                <a:cubicBezTo>
                  <a:pt x="8631" y="9104"/>
                  <a:pt x="8631" y="9211"/>
                  <a:pt x="8697" y="9276"/>
                </a:cubicBezTo>
                <a:cubicBezTo>
                  <a:pt x="8764" y="9342"/>
                  <a:pt x="8871" y="9342"/>
                  <a:pt x="8937" y="9276"/>
                </a:cubicBezTo>
                <a:cubicBezTo>
                  <a:pt x="9004" y="9211"/>
                  <a:pt x="9004" y="9104"/>
                  <a:pt x="8937" y="9039"/>
                </a:cubicBezTo>
                <a:cubicBezTo>
                  <a:pt x="8904" y="9006"/>
                  <a:pt x="8861" y="8989"/>
                  <a:pt x="8818" y="8989"/>
                </a:cubicBezTo>
                <a:close/>
                <a:moveTo>
                  <a:pt x="9603" y="8989"/>
                </a:moveTo>
                <a:cubicBezTo>
                  <a:pt x="9560" y="8989"/>
                  <a:pt x="9517" y="9006"/>
                  <a:pt x="9483" y="9039"/>
                </a:cubicBezTo>
                <a:cubicBezTo>
                  <a:pt x="9417" y="9104"/>
                  <a:pt x="9417" y="9211"/>
                  <a:pt x="9483" y="9276"/>
                </a:cubicBezTo>
                <a:cubicBezTo>
                  <a:pt x="9550" y="9342"/>
                  <a:pt x="9657" y="9342"/>
                  <a:pt x="9724" y="9276"/>
                </a:cubicBezTo>
                <a:cubicBezTo>
                  <a:pt x="9790" y="9211"/>
                  <a:pt x="9790" y="9104"/>
                  <a:pt x="9724" y="9039"/>
                </a:cubicBezTo>
                <a:cubicBezTo>
                  <a:pt x="9690" y="9006"/>
                  <a:pt x="9647" y="8989"/>
                  <a:pt x="9603" y="8989"/>
                </a:cubicBezTo>
                <a:close/>
                <a:moveTo>
                  <a:pt x="10390" y="8989"/>
                </a:moveTo>
                <a:cubicBezTo>
                  <a:pt x="10346" y="8989"/>
                  <a:pt x="10303" y="9006"/>
                  <a:pt x="10270" y="9039"/>
                </a:cubicBezTo>
                <a:cubicBezTo>
                  <a:pt x="10203" y="9104"/>
                  <a:pt x="10203" y="9211"/>
                  <a:pt x="10270" y="9276"/>
                </a:cubicBezTo>
                <a:cubicBezTo>
                  <a:pt x="10336" y="9342"/>
                  <a:pt x="10444" y="9342"/>
                  <a:pt x="10510" y="9276"/>
                </a:cubicBezTo>
                <a:cubicBezTo>
                  <a:pt x="10576" y="9211"/>
                  <a:pt x="10576" y="9104"/>
                  <a:pt x="10510" y="9039"/>
                </a:cubicBezTo>
                <a:cubicBezTo>
                  <a:pt x="10477" y="9006"/>
                  <a:pt x="10433" y="8989"/>
                  <a:pt x="10390" y="8989"/>
                </a:cubicBezTo>
                <a:close/>
                <a:moveTo>
                  <a:pt x="11176" y="8989"/>
                </a:moveTo>
                <a:cubicBezTo>
                  <a:pt x="11132" y="8989"/>
                  <a:pt x="11089" y="9006"/>
                  <a:pt x="11055" y="9039"/>
                </a:cubicBezTo>
                <a:cubicBezTo>
                  <a:pt x="10989" y="9104"/>
                  <a:pt x="10989" y="9211"/>
                  <a:pt x="11055" y="9276"/>
                </a:cubicBezTo>
                <a:cubicBezTo>
                  <a:pt x="11122" y="9342"/>
                  <a:pt x="11230" y="9342"/>
                  <a:pt x="11296" y="9276"/>
                </a:cubicBezTo>
                <a:cubicBezTo>
                  <a:pt x="11363" y="9211"/>
                  <a:pt x="11363" y="9104"/>
                  <a:pt x="11296" y="9039"/>
                </a:cubicBezTo>
                <a:cubicBezTo>
                  <a:pt x="11263" y="9006"/>
                  <a:pt x="11219" y="8989"/>
                  <a:pt x="11176" y="8989"/>
                </a:cubicBezTo>
                <a:close/>
                <a:moveTo>
                  <a:pt x="11962" y="8989"/>
                </a:moveTo>
                <a:cubicBezTo>
                  <a:pt x="11919" y="8989"/>
                  <a:pt x="11875" y="9006"/>
                  <a:pt x="11842" y="9039"/>
                </a:cubicBezTo>
                <a:cubicBezTo>
                  <a:pt x="11775" y="9104"/>
                  <a:pt x="11775" y="9211"/>
                  <a:pt x="11842" y="9276"/>
                </a:cubicBezTo>
                <a:cubicBezTo>
                  <a:pt x="11908" y="9342"/>
                  <a:pt x="12016" y="9342"/>
                  <a:pt x="12083" y="9276"/>
                </a:cubicBezTo>
                <a:cubicBezTo>
                  <a:pt x="12149" y="9211"/>
                  <a:pt x="12149" y="9104"/>
                  <a:pt x="12083" y="9039"/>
                </a:cubicBezTo>
                <a:cubicBezTo>
                  <a:pt x="12049" y="9006"/>
                  <a:pt x="12006" y="8989"/>
                  <a:pt x="11962" y="8989"/>
                </a:cubicBezTo>
                <a:close/>
                <a:moveTo>
                  <a:pt x="12748" y="8989"/>
                </a:moveTo>
                <a:cubicBezTo>
                  <a:pt x="12705" y="8989"/>
                  <a:pt x="12661" y="9006"/>
                  <a:pt x="12628" y="9039"/>
                </a:cubicBezTo>
                <a:cubicBezTo>
                  <a:pt x="12562" y="9104"/>
                  <a:pt x="12562" y="9211"/>
                  <a:pt x="12628" y="9276"/>
                </a:cubicBezTo>
                <a:cubicBezTo>
                  <a:pt x="12694" y="9342"/>
                  <a:pt x="12802" y="9342"/>
                  <a:pt x="12868" y="9276"/>
                </a:cubicBezTo>
                <a:cubicBezTo>
                  <a:pt x="12935" y="9211"/>
                  <a:pt x="12935" y="9104"/>
                  <a:pt x="12868" y="9039"/>
                </a:cubicBezTo>
                <a:cubicBezTo>
                  <a:pt x="12835" y="9006"/>
                  <a:pt x="12792" y="8989"/>
                  <a:pt x="12748" y="8989"/>
                </a:cubicBezTo>
                <a:close/>
                <a:moveTo>
                  <a:pt x="13535" y="8989"/>
                </a:moveTo>
                <a:cubicBezTo>
                  <a:pt x="13491" y="8989"/>
                  <a:pt x="13447" y="9006"/>
                  <a:pt x="13414" y="9039"/>
                </a:cubicBezTo>
                <a:cubicBezTo>
                  <a:pt x="13348" y="9104"/>
                  <a:pt x="13348" y="9211"/>
                  <a:pt x="13414" y="9276"/>
                </a:cubicBezTo>
                <a:cubicBezTo>
                  <a:pt x="13481" y="9342"/>
                  <a:pt x="13588" y="9342"/>
                  <a:pt x="13654" y="9276"/>
                </a:cubicBezTo>
                <a:cubicBezTo>
                  <a:pt x="13721" y="9211"/>
                  <a:pt x="13721" y="9104"/>
                  <a:pt x="13654" y="9039"/>
                </a:cubicBezTo>
                <a:cubicBezTo>
                  <a:pt x="13621" y="9006"/>
                  <a:pt x="13578" y="8989"/>
                  <a:pt x="13535" y="8989"/>
                </a:cubicBezTo>
                <a:close/>
                <a:moveTo>
                  <a:pt x="14320" y="8989"/>
                </a:moveTo>
                <a:cubicBezTo>
                  <a:pt x="14277" y="8989"/>
                  <a:pt x="14234" y="9006"/>
                  <a:pt x="14201" y="9039"/>
                </a:cubicBezTo>
                <a:cubicBezTo>
                  <a:pt x="14134" y="9104"/>
                  <a:pt x="14134" y="9211"/>
                  <a:pt x="14201" y="9276"/>
                </a:cubicBezTo>
                <a:cubicBezTo>
                  <a:pt x="14267" y="9342"/>
                  <a:pt x="14374" y="9342"/>
                  <a:pt x="14441" y="9276"/>
                </a:cubicBezTo>
                <a:cubicBezTo>
                  <a:pt x="14507" y="9211"/>
                  <a:pt x="14507" y="9104"/>
                  <a:pt x="14441" y="9039"/>
                </a:cubicBezTo>
                <a:cubicBezTo>
                  <a:pt x="14408" y="9006"/>
                  <a:pt x="14364" y="8989"/>
                  <a:pt x="14320" y="8989"/>
                </a:cubicBezTo>
                <a:close/>
                <a:moveTo>
                  <a:pt x="15107" y="8989"/>
                </a:moveTo>
                <a:cubicBezTo>
                  <a:pt x="15063" y="8989"/>
                  <a:pt x="15019" y="9006"/>
                  <a:pt x="14986" y="9039"/>
                </a:cubicBezTo>
                <a:cubicBezTo>
                  <a:pt x="14920" y="9104"/>
                  <a:pt x="14920" y="9211"/>
                  <a:pt x="14986" y="9276"/>
                </a:cubicBezTo>
                <a:cubicBezTo>
                  <a:pt x="15053" y="9342"/>
                  <a:pt x="15161" y="9342"/>
                  <a:pt x="15227" y="9276"/>
                </a:cubicBezTo>
                <a:cubicBezTo>
                  <a:pt x="15293" y="9211"/>
                  <a:pt x="15293" y="9104"/>
                  <a:pt x="15227" y="9039"/>
                </a:cubicBezTo>
                <a:cubicBezTo>
                  <a:pt x="15194" y="9006"/>
                  <a:pt x="15150" y="8989"/>
                  <a:pt x="15107" y="8989"/>
                </a:cubicBezTo>
                <a:close/>
                <a:moveTo>
                  <a:pt x="15893" y="8989"/>
                </a:moveTo>
                <a:cubicBezTo>
                  <a:pt x="15849" y="8989"/>
                  <a:pt x="15806" y="9006"/>
                  <a:pt x="15772" y="9039"/>
                </a:cubicBezTo>
                <a:cubicBezTo>
                  <a:pt x="15706" y="9104"/>
                  <a:pt x="15706" y="9211"/>
                  <a:pt x="15772" y="9276"/>
                </a:cubicBezTo>
                <a:cubicBezTo>
                  <a:pt x="15839" y="9342"/>
                  <a:pt x="15947" y="9342"/>
                  <a:pt x="16013" y="9276"/>
                </a:cubicBezTo>
                <a:cubicBezTo>
                  <a:pt x="16080" y="9211"/>
                  <a:pt x="16080" y="9104"/>
                  <a:pt x="16013" y="9039"/>
                </a:cubicBezTo>
                <a:cubicBezTo>
                  <a:pt x="15980" y="9006"/>
                  <a:pt x="15936" y="8989"/>
                  <a:pt x="15893" y="8989"/>
                </a:cubicBezTo>
                <a:close/>
                <a:moveTo>
                  <a:pt x="16679" y="8989"/>
                </a:moveTo>
                <a:cubicBezTo>
                  <a:pt x="16636" y="8989"/>
                  <a:pt x="16592" y="9006"/>
                  <a:pt x="16559" y="9039"/>
                </a:cubicBezTo>
                <a:cubicBezTo>
                  <a:pt x="16492" y="9104"/>
                  <a:pt x="16492" y="9211"/>
                  <a:pt x="16559" y="9276"/>
                </a:cubicBezTo>
                <a:cubicBezTo>
                  <a:pt x="16625" y="9342"/>
                  <a:pt x="16733" y="9342"/>
                  <a:pt x="16800" y="9276"/>
                </a:cubicBezTo>
                <a:cubicBezTo>
                  <a:pt x="16866" y="9211"/>
                  <a:pt x="16866" y="9104"/>
                  <a:pt x="16800" y="9039"/>
                </a:cubicBezTo>
                <a:cubicBezTo>
                  <a:pt x="16766" y="9006"/>
                  <a:pt x="16723" y="8989"/>
                  <a:pt x="16679" y="8989"/>
                </a:cubicBezTo>
                <a:close/>
                <a:moveTo>
                  <a:pt x="17465" y="8989"/>
                </a:moveTo>
                <a:cubicBezTo>
                  <a:pt x="17422" y="8989"/>
                  <a:pt x="17378" y="9006"/>
                  <a:pt x="17345" y="9039"/>
                </a:cubicBezTo>
                <a:cubicBezTo>
                  <a:pt x="17279" y="9104"/>
                  <a:pt x="17279" y="9211"/>
                  <a:pt x="17345" y="9276"/>
                </a:cubicBezTo>
                <a:cubicBezTo>
                  <a:pt x="17411" y="9342"/>
                  <a:pt x="17519" y="9342"/>
                  <a:pt x="17585" y="9276"/>
                </a:cubicBezTo>
                <a:cubicBezTo>
                  <a:pt x="17652" y="9211"/>
                  <a:pt x="17652" y="9104"/>
                  <a:pt x="17585" y="9039"/>
                </a:cubicBezTo>
                <a:cubicBezTo>
                  <a:pt x="17552" y="9006"/>
                  <a:pt x="17509" y="8989"/>
                  <a:pt x="17465" y="8989"/>
                </a:cubicBezTo>
                <a:close/>
                <a:moveTo>
                  <a:pt x="18252" y="8989"/>
                </a:moveTo>
                <a:cubicBezTo>
                  <a:pt x="18208" y="8989"/>
                  <a:pt x="18165" y="9006"/>
                  <a:pt x="18131" y="9039"/>
                </a:cubicBezTo>
                <a:cubicBezTo>
                  <a:pt x="18065" y="9104"/>
                  <a:pt x="18065" y="9211"/>
                  <a:pt x="18131" y="9276"/>
                </a:cubicBezTo>
                <a:cubicBezTo>
                  <a:pt x="18198" y="9342"/>
                  <a:pt x="18305" y="9342"/>
                  <a:pt x="18371" y="9276"/>
                </a:cubicBezTo>
                <a:cubicBezTo>
                  <a:pt x="18438" y="9211"/>
                  <a:pt x="18438" y="9104"/>
                  <a:pt x="18371" y="9039"/>
                </a:cubicBezTo>
                <a:cubicBezTo>
                  <a:pt x="18338" y="9006"/>
                  <a:pt x="18295" y="8989"/>
                  <a:pt x="18252" y="8989"/>
                </a:cubicBezTo>
                <a:close/>
                <a:moveTo>
                  <a:pt x="19037" y="8989"/>
                </a:moveTo>
                <a:cubicBezTo>
                  <a:pt x="18994" y="8989"/>
                  <a:pt x="18951" y="9006"/>
                  <a:pt x="18918" y="9039"/>
                </a:cubicBezTo>
                <a:cubicBezTo>
                  <a:pt x="18851" y="9104"/>
                  <a:pt x="18851" y="9211"/>
                  <a:pt x="18918" y="9276"/>
                </a:cubicBezTo>
                <a:cubicBezTo>
                  <a:pt x="18984" y="9342"/>
                  <a:pt x="19091" y="9342"/>
                  <a:pt x="19158" y="9276"/>
                </a:cubicBezTo>
                <a:cubicBezTo>
                  <a:pt x="19224" y="9211"/>
                  <a:pt x="19224" y="9104"/>
                  <a:pt x="19158" y="9039"/>
                </a:cubicBezTo>
                <a:cubicBezTo>
                  <a:pt x="19125" y="9006"/>
                  <a:pt x="19081" y="8989"/>
                  <a:pt x="19037" y="8989"/>
                </a:cubicBezTo>
                <a:close/>
                <a:moveTo>
                  <a:pt x="19824" y="8989"/>
                </a:moveTo>
                <a:cubicBezTo>
                  <a:pt x="19780" y="8989"/>
                  <a:pt x="19736" y="9006"/>
                  <a:pt x="19703" y="9039"/>
                </a:cubicBezTo>
                <a:cubicBezTo>
                  <a:pt x="19637" y="9104"/>
                  <a:pt x="19637" y="9211"/>
                  <a:pt x="19703" y="9276"/>
                </a:cubicBezTo>
                <a:cubicBezTo>
                  <a:pt x="19770" y="9342"/>
                  <a:pt x="19878" y="9342"/>
                  <a:pt x="19944" y="9276"/>
                </a:cubicBezTo>
                <a:cubicBezTo>
                  <a:pt x="20010" y="9211"/>
                  <a:pt x="20010" y="9104"/>
                  <a:pt x="19944" y="9039"/>
                </a:cubicBezTo>
                <a:cubicBezTo>
                  <a:pt x="19911" y="9006"/>
                  <a:pt x="19867" y="8989"/>
                  <a:pt x="19824" y="8989"/>
                </a:cubicBezTo>
                <a:close/>
                <a:moveTo>
                  <a:pt x="20610" y="8989"/>
                </a:moveTo>
                <a:cubicBezTo>
                  <a:pt x="20566" y="8989"/>
                  <a:pt x="20523" y="9006"/>
                  <a:pt x="20490" y="9039"/>
                </a:cubicBezTo>
                <a:cubicBezTo>
                  <a:pt x="20423" y="9104"/>
                  <a:pt x="20423" y="9211"/>
                  <a:pt x="20490" y="9276"/>
                </a:cubicBezTo>
                <a:cubicBezTo>
                  <a:pt x="20556" y="9342"/>
                  <a:pt x="20664" y="9342"/>
                  <a:pt x="20730" y="9276"/>
                </a:cubicBezTo>
                <a:cubicBezTo>
                  <a:pt x="20797" y="9211"/>
                  <a:pt x="20797" y="9104"/>
                  <a:pt x="20730" y="9039"/>
                </a:cubicBezTo>
                <a:cubicBezTo>
                  <a:pt x="20697" y="9006"/>
                  <a:pt x="20653" y="8989"/>
                  <a:pt x="20610" y="8989"/>
                </a:cubicBezTo>
                <a:close/>
                <a:moveTo>
                  <a:pt x="21396" y="8989"/>
                </a:moveTo>
                <a:cubicBezTo>
                  <a:pt x="21353" y="8989"/>
                  <a:pt x="21309" y="9006"/>
                  <a:pt x="21276" y="9039"/>
                </a:cubicBezTo>
                <a:cubicBezTo>
                  <a:pt x="21209" y="9104"/>
                  <a:pt x="21209" y="9211"/>
                  <a:pt x="21276" y="9276"/>
                </a:cubicBezTo>
                <a:cubicBezTo>
                  <a:pt x="21342" y="9342"/>
                  <a:pt x="21450" y="9342"/>
                  <a:pt x="21517" y="9276"/>
                </a:cubicBezTo>
                <a:cubicBezTo>
                  <a:pt x="21583" y="9211"/>
                  <a:pt x="21583" y="9104"/>
                  <a:pt x="21517" y="9039"/>
                </a:cubicBezTo>
                <a:cubicBezTo>
                  <a:pt x="21483" y="9006"/>
                  <a:pt x="21440" y="8989"/>
                  <a:pt x="21396" y="8989"/>
                </a:cubicBezTo>
                <a:close/>
                <a:moveTo>
                  <a:pt x="169" y="9806"/>
                </a:moveTo>
                <a:cubicBezTo>
                  <a:pt x="126" y="9806"/>
                  <a:pt x="83" y="9823"/>
                  <a:pt x="49" y="9856"/>
                </a:cubicBezTo>
                <a:cubicBezTo>
                  <a:pt x="-17" y="9921"/>
                  <a:pt x="-17" y="10028"/>
                  <a:pt x="49" y="10093"/>
                </a:cubicBezTo>
                <a:cubicBezTo>
                  <a:pt x="116" y="10159"/>
                  <a:pt x="223" y="10159"/>
                  <a:pt x="290" y="10093"/>
                </a:cubicBezTo>
                <a:cubicBezTo>
                  <a:pt x="356" y="10028"/>
                  <a:pt x="356" y="9921"/>
                  <a:pt x="290" y="9856"/>
                </a:cubicBezTo>
                <a:cubicBezTo>
                  <a:pt x="256" y="9823"/>
                  <a:pt x="213" y="9806"/>
                  <a:pt x="169" y="9806"/>
                </a:cubicBezTo>
                <a:close/>
                <a:moveTo>
                  <a:pt x="955" y="9806"/>
                </a:moveTo>
                <a:cubicBezTo>
                  <a:pt x="912" y="9806"/>
                  <a:pt x="869" y="9823"/>
                  <a:pt x="836" y="9856"/>
                </a:cubicBezTo>
                <a:cubicBezTo>
                  <a:pt x="769" y="9921"/>
                  <a:pt x="769" y="10028"/>
                  <a:pt x="836" y="10093"/>
                </a:cubicBezTo>
                <a:cubicBezTo>
                  <a:pt x="902" y="10159"/>
                  <a:pt x="1009" y="10159"/>
                  <a:pt x="1076" y="10093"/>
                </a:cubicBezTo>
                <a:cubicBezTo>
                  <a:pt x="1142" y="10028"/>
                  <a:pt x="1142" y="9921"/>
                  <a:pt x="1076" y="9856"/>
                </a:cubicBezTo>
                <a:cubicBezTo>
                  <a:pt x="1043" y="9823"/>
                  <a:pt x="999" y="9806"/>
                  <a:pt x="955" y="9806"/>
                </a:cubicBezTo>
                <a:close/>
                <a:moveTo>
                  <a:pt x="1742" y="9806"/>
                </a:moveTo>
                <a:cubicBezTo>
                  <a:pt x="1698" y="9806"/>
                  <a:pt x="1654" y="9823"/>
                  <a:pt x="1621" y="9856"/>
                </a:cubicBezTo>
                <a:cubicBezTo>
                  <a:pt x="1555" y="9921"/>
                  <a:pt x="1555" y="10028"/>
                  <a:pt x="1621" y="10093"/>
                </a:cubicBezTo>
                <a:cubicBezTo>
                  <a:pt x="1688" y="10159"/>
                  <a:pt x="1796" y="10159"/>
                  <a:pt x="1862" y="10093"/>
                </a:cubicBezTo>
                <a:cubicBezTo>
                  <a:pt x="1928" y="10028"/>
                  <a:pt x="1928" y="9921"/>
                  <a:pt x="1862" y="9856"/>
                </a:cubicBezTo>
                <a:cubicBezTo>
                  <a:pt x="1829" y="9823"/>
                  <a:pt x="1785" y="9806"/>
                  <a:pt x="1742" y="9806"/>
                </a:cubicBezTo>
                <a:close/>
                <a:moveTo>
                  <a:pt x="2528" y="9806"/>
                </a:moveTo>
                <a:cubicBezTo>
                  <a:pt x="2484" y="9806"/>
                  <a:pt x="2441" y="9823"/>
                  <a:pt x="2408" y="9856"/>
                </a:cubicBezTo>
                <a:cubicBezTo>
                  <a:pt x="2341" y="9921"/>
                  <a:pt x="2341" y="10028"/>
                  <a:pt x="2408" y="10093"/>
                </a:cubicBezTo>
                <a:cubicBezTo>
                  <a:pt x="2474" y="10159"/>
                  <a:pt x="2582" y="10159"/>
                  <a:pt x="2648" y="10093"/>
                </a:cubicBezTo>
                <a:cubicBezTo>
                  <a:pt x="2715" y="10028"/>
                  <a:pt x="2715" y="9921"/>
                  <a:pt x="2648" y="9856"/>
                </a:cubicBezTo>
                <a:cubicBezTo>
                  <a:pt x="2615" y="9823"/>
                  <a:pt x="2571" y="9806"/>
                  <a:pt x="2528" y="9806"/>
                </a:cubicBezTo>
                <a:close/>
                <a:moveTo>
                  <a:pt x="3314" y="9806"/>
                </a:moveTo>
                <a:cubicBezTo>
                  <a:pt x="3271" y="9806"/>
                  <a:pt x="3227" y="9823"/>
                  <a:pt x="3194" y="9856"/>
                </a:cubicBezTo>
                <a:cubicBezTo>
                  <a:pt x="3127" y="9921"/>
                  <a:pt x="3127" y="10028"/>
                  <a:pt x="3194" y="10093"/>
                </a:cubicBezTo>
                <a:cubicBezTo>
                  <a:pt x="3260" y="10159"/>
                  <a:pt x="3368" y="10159"/>
                  <a:pt x="3434" y="10093"/>
                </a:cubicBezTo>
                <a:cubicBezTo>
                  <a:pt x="3500" y="10028"/>
                  <a:pt x="3500" y="9921"/>
                  <a:pt x="3434" y="9856"/>
                </a:cubicBezTo>
                <a:cubicBezTo>
                  <a:pt x="3401" y="9823"/>
                  <a:pt x="3358" y="9806"/>
                  <a:pt x="3314" y="9806"/>
                </a:cubicBezTo>
                <a:close/>
                <a:moveTo>
                  <a:pt x="4101" y="9806"/>
                </a:moveTo>
                <a:cubicBezTo>
                  <a:pt x="4057" y="9806"/>
                  <a:pt x="4013" y="9823"/>
                  <a:pt x="3980" y="9856"/>
                </a:cubicBezTo>
                <a:cubicBezTo>
                  <a:pt x="3914" y="9921"/>
                  <a:pt x="3914" y="10028"/>
                  <a:pt x="3980" y="10093"/>
                </a:cubicBezTo>
                <a:cubicBezTo>
                  <a:pt x="4047" y="10159"/>
                  <a:pt x="4154" y="10159"/>
                  <a:pt x="4220" y="10093"/>
                </a:cubicBezTo>
                <a:cubicBezTo>
                  <a:pt x="4287" y="10028"/>
                  <a:pt x="4287" y="9921"/>
                  <a:pt x="4220" y="9856"/>
                </a:cubicBezTo>
                <a:cubicBezTo>
                  <a:pt x="4187" y="9823"/>
                  <a:pt x="4144" y="9806"/>
                  <a:pt x="4101" y="9806"/>
                </a:cubicBezTo>
                <a:close/>
                <a:moveTo>
                  <a:pt x="4886" y="9806"/>
                </a:moveTo>
                <a:cubicBezTo>
                  <a:pt x="4843" y="9806"/>
                  <a:pt x="4800" y="9823"/>
                  <a:pt x="4766" y="9856"/>
                </a:cubicBezTo>
                <a:cubicBezTo>
                  <a:pt x="4700" y="9921"/>
                  <a:pt x="4700" y="10028"/>
                  <a:pt x="4766" y="10093"/>
                </a:cubicBezTo>
                <a:cubicBezTo>
                  <a:pt x="4833" y="10159"/>
                  <a:pt x="4940" y="10159"/>
                  <a:pt x="5007" y="10093"/>
                </a:cubicBezTo>
                <a:cubicBezTo>
                  <a:pt x="5073" y="10028"/>
                  <a:pt x="5073" y="9921"/>
                  <a:pt x="5007" y="9856"/>
                </a:cubicBezTo>
                <a:cubicBezTo>
                  <a:pt x="4973" y="9823"/>
                  <a:pt x="4930" y="9806"/>
                  <a:pt x="4886" y="9806"/>
                </a:cubicBezTo>
                <a:close/>
                <a:moveTo>
                  <a:pt x="5672" y="9806"/>
                </a:moveTo>
                <a:cubicBezTo>
                  <a:pt x="5629" y="9806"/>
                  <a:pt x="5586" y="9823"/>
                  <a:pt x="5553" y="9856"/>
                </a:cubicBezTo>
                <a:cubicBezTo>
                  <a:pt x="5486" y="9921"/>
                  <a:pt x="5486" y="10028"/>
                  <a:pt x="5553" y="10093"/>
                </a:cubicBezTo>
                <a:cubicBezTo>
                  <a:pt x="5619" y="10159"/>
                  <a:pt x="5726" y="10159"/>
                  <a:pt x="5793" y="10093"/>
                </a:cubicBezTo>
                <a:cubicBezTo>
                  <a:pt x="5859" y="10028"/>
                  <a:pt x="5859" y="9921"/>
                  <a:pt x="5793" y="9856"/>
                </a:cubicBezTo>
                <a:cubicBezTo>
                  <a:pt x="5760" y="9823"/>
                  <a:pt x="5716" y="9806"/>
                  <a:pt x="5672" y="9806"/>
                </a:cubicBezTo>
                <a:close/>
                <a:moveTo>
                  <a:pt x="6459" y="9806"/>
                </a:moveTo>
                <a:cubicBezTo>
                  <a:pt x="6415" y="9806"/>
                  <a:pt x="6372" y="9823"/>
                  <a:pt x="6338" y="9856"/>
                </a:cubicBezTo>
                <a:cubicBezTo>
                  <a:pt x="6272" y="9921"/>
                  <a:pt x="6272" y="10028"/>
                  <a:pt x="6338" y="10093"/>
                </a:cubicBezTo>
                <a:cubicBezTo>
                  <a:pt x="6405" y="10159"/>
                  <a:pt x="6513" y="10159"/>
                  <a:pt x="6579" y="10093"/>
                </a:cubicBezTo>
                <a:cubicBezTo>
                  <a:pt x="6646" y="10028"/>
                  <a:pt x="6646" y="9921"/>
                  <a:pt x="6579" y="9856"/>
                </a:cubicBezTo>
                <a:cubicBezTo>
                  <a:pt x="6546" y="9823"/>
                  <a:pt x="6502" y="9806"/>
                  <a:pt x="6459" y="9806"/>
                </a:cubicBezTo>
                <a:close/>
                <a:moveTo>
                  <a:pt x="7245" y="9806"/>
                </a:moveTo>
                <a:cubicBezTo>
                  <a:pt x="7202" y="9806"/>
                  <a:pt x="7158" y="9823"/>
                  <a:pt x="7125" y="9856"/>
                </a:cubicBezTo>
                <a:cubicBezTo>
                  <a:pt x="7058" y="9921"/>
                  <a:pt x="7058" y="10028"/>
                  <a:pt x="7125" y="10093"/>
                </a:cubicBezTo>
                <a:cubicBezTo>
                  <a:pt x="7191" y="10159"/>
                  <a:pt x="7299" y="10159"/>
                  <a:pt x="7365" y="10093"/>
                </a:cubicBezTo>
                <a:cubicBezTo>
                  <a:pt x="7432" y="10028"/>
                  <a:pt x="7432" y="9921"/>
                  <a:pt x="7365" y="9856"/>
                </a:cubicBezTo>
                <a:cubicBezTo>
                  <a:pt x="7332" y="9823"/>
                  <a:pt x="7289" y="9806"/>
                  <a:pt x="7245" y="9806"/>
                </a:cubicBezTo>
                <a:close/>
                <a:moveTo>
                  <a:pt x="8031" y="9806"/>
                </a:moveTo>
                <a:cubicBezTo>
                  <a:pt x="7988" y="9806"/>
                  <a:pt x="7944" y="9823"/>
                  <a:pt x="7911" y="9856"/>
                </a:cubicBezTo>
                <a:cubicBezTo>
                  <a:pt x="7845" y="9921"/>
                  <a:pt x="7845" y="10028"/>
                  <a:pt x="7911" y="10093"/>
                </a:cubicBezTo>
                <a:cubicBezTo>
                  <a:pt x="7977" y="10159"/>
                  <a:pt x="8085" y="10159"/>
                  <a:pt x="8151" y="10093"/>
                </a:cubicBezTo>
                <a:cubicBezTo>
                  <a:pt x="8217" y="10028"/>
                  <a:pt x="8217" y="9921"/>
                  <a:pt x="8151" y="9856"/>
                </a:cubicBezTo>
                <a:cubicBezTo>
                  <a:pt x="8118" y="9823"/>
                  <a:pt x="8075" y="9806"/>
                  <a:pt x="8031" y="9806"/>
                </a:cubicBezTo>
                <a:close/>
                <a:moveTo>
                  <a:pt x="8818" y="9806"/>
                </a:moveTo>
                <a:cubicBezTo>
                  <a:pt x="8774" y="9806"/>
                  <a:pt x="8730" y="9823"/>
                  <a:pt x="8697" y="9856"/>
                </a:cubicBezTo>
                <a:cubicBezTo>
                  <a:pt x="8631" y="9921"/>
                  <a:pt x="8631" y="10028"/>
                  <a:pt x="8697" y="10093"/>
                </a:cubicBezTo>
                <a:cubicBezTo>
                  <a:pt x="8764" y="10159"/>
                  <a:pt x="8871" y="10159"/>
                  <a:pt x="8937" y="10093"/>
                </a:cubicBezTo>
                <a:cubicBezTo>
                  <a:pt x="9004" y="10028"/>
                  <a:pt x="9004" y="9921"/>
                  <a:pt x="8937" y="9856"/>
                </a:cubicBezTo>
                <a:cubicBezTo>
                  <a:pt x="8904" y="9823"/>
                  <a:pt x="8861" y="9806"/>
                  <a:pt x="8818" y="9806"/>
                </a:cubicBezTo>
                <a:close/>
                <a:moveTo>
                  <a:pt x="9603" y="9806"/>
                </a:moveTo>
                <a:cubicBezTo>
                  <a:pt x="9560" y="9806"/>
                  <a:pt x="9517" y="9823"/>
                  <a:pt x="9483" y="9856"/>
                </a:cubicBezTo>
                <a:cubicBezTo>
                  <a:pt x="9417" y="9921"/>
                  <a:pt x="9417" y="10028"/>
                  <a:pt x="9483" y="10093"/>
                </a:cubicBezTo>
                <a:cubicBezTo>
                  <a:pt x="9550" y="10159"/>
                  <a:pt x="9657" y="10159"/>
                  <a:pt x="9724" y="10093"/>
                </a:cubicBezTo>
                <a:cubicBezTo>
                  <a:pt x="9790" y="10028"/>
                  <a:pt x="9790" y="9921"/>
                  <a:pt x="9724" y="9856"/>
                </a:cubicBezTo>
                <a:cubicBezTo>
                  <a:pt x="9690" y="9823"/>
                  <a:pt x="9647" y="9806"/>
                  <a:pt x="9603" y="9806"/>
                </a:cubicBezTo>
                <a:close/>
                <a:moveTo>
                  <a:pt x="10390" y="9806"/>
                </a:moveTo>
                <a:cubicBezTo>
                  <a:pt x="10346" y="9806"/>
                  <a:pt x="10303" y="9823"/>
                  <a:pt x="10270" y="9856"/>
                </a:cubicBezTo>
                <a:cubicBezTo>
                  <a:pt x="10203" y="9921"/>
                  <a:pt x="10203" y="10028"/>
                  <a:pt x="10270" y="10093"/>
                </a:cubicBezTo>
                <a:cubicBezTo>
                  <a:pt x="10336" y="10159"/>
                  <a:pt x="10444" y="10159"/>
                  <a:pt x="10510" y="10093"/>
                </a:cubicBezTo>
                <a:cubicBezTo>
                  <a:pt x="10576" y="10028"/>
                  <a:pt x="10576" y="9921"/>
                  <a:pt x="10510" y="9856"/>
                </a:cubicBezTo>
                <a:cubicBezTo>
                  <a:pt x="10477" y="9823"/>
                  <a:pt x="10433" y="9806"/>
                  <a:pt x="10390" y="9806"/>
                </a:cubicBezTo>
                <a:close/>
                <a:moveTo>
                  <a:pt x="11176" y="9806"/>
                </a:moveTo>
                <a:cubicBezTo>
                  <a:pt x="11132" y="9806"/>
                  <a:pt x="11089" y="9823"/>
                  <a:pt x="11055" y="9856"/>
                </a:cubicBezTo>
                <a:cubicBezTo>
                  <a:pt x="10989" y="9921"/>
                  <a:pt x="10989" y="10028"/>
                  <a:pt x="11055" y="10093"/>
                </a:cubicBezTo>
                <a:cubicBezTo>
                  <a:pt x="11122" y="10159"/>
                  <a:pt x="11230" y="10159"/>
                  <a:pt x="11296" y="10093"/>
                </a:cubicBezTo>
                <a:cubicBezTo>
                  <a:pt x="11363" y="10028"/>
                  <a:pt x="11363" y="9921"/>
                  <a:pt x="11296" y="9856"/>
                </a:cubicBezTo>
                <a:cubicBezTo>
                  <a:pt x="11263" y="9823"/>
                  <a:pt x="11219" y="9806"/>
                  <a:pt x="11176" y="9806"/>
                </a:cubicBezTo>
                <a:close/>
                <a:moveTo>
                  <a:pt x="11962" y="9806"/>
                </a:moveTo>
                <a:cubicBezTo>
                  <a:pt x="11919" y="9806"/>
                  <a:pt x="11875" y="9823"/>
                  <a:pt x="11842" y="9856"/>
                </a:cubicBezTo>
                <a:cubicBezTo>
                  <a:pt x="11775" y="9921"/>
                  <a:pt x="11775" y="10028"/>
                  <a:pt x="11842" y="10093"/>
                </a:cubicBezTo>
                <a:cubicBezTo>
                  <a:pt x="11908" y="10159"/>
                  <a:pt x="12016" y="10159"/>
                  <a:pt x="12083" y="10093"/>
                </a:cubicBezTo>
                <a:cubicBezTo>
                  <a:pt x="12149" y="10028"/>
                  <a:pt x="12149" y="9921"/>
                  <a:pt x="12083" y="9856"/>
                </a:cubicBezTo>
                <a:cubicBezTo>
                  <a:pt x="12049" y="9823"/>
                  <a:pt x="12006" y="9806"/>
                  <a:pt x="11962" y="9806"/>
                </a:cubicBezTo>
                <a:close/>
                <a:moveTo>
                  <a:pt x="12748" y="9806"/>
                </a:moveTo>
                <a:cubicBezTo>
                  <a:pt x="12705" y="9806"/>
                  <a:pt x="12661" y="9823"/>
                  <a:pt x="12628" y="9856"/>
                </a:cubicBezTo>
                <a:cubicBezTo>
                  <a:pt x="12562" y="9921"/>
                  <a:pt x="12562" y="10028"/>
                  <a:pt x="12628" y="10093"/>
                </a:cubicBezTo>
                <a:cubicBezTo>
                  <a:pt x="12694" y="10159"/>
                  <a:pt x="12802" y="10159"/>
                  <a:pt x="12868" y="10093"/>
                </a:cubicBezTo>
                <a:cubicBezTo>
                  <a:pt x="12935" y="10028"/>
                  <a:pt x="12935" y="9921"/>
                  <a:pt x="12868" y="9856"/>
                </a:cubicBezTo>
                <a:cubicBezTo>
                  <a:pt x="12835" y="9823"/>
                  <a:pt x="12792" y="9806"/>
                  <a:pt x="12748" y="9806"/>
                </a:cubicBezTo>
                <a:close/>
                <a:moveTo>
                  <a:pt x="13535" y="9806"/>
                </a:moveTo>
                <a:cubicBezTo>
                  <a:pt x="13491" y="9806"/>
                  <a:pt x="13447" y="9823"/>
                  <a:pt x="13414" y="9856"/>
                </a:cubicBezTo>
                <a:cubicBezTo>
                  <a:pt x="13348" y="9921"/>
                  <a:pt x="13348" y="10028"/>
                  <a:pt x="13414" y="10093"/>
                </a:cubicBezTo>
                <a:cubicBezTo>
                  <a:pt x="13481" y="10159"/>
                  <a:pt x="13588" y="10159"/>
                  <a:pt x="13654" y="10093"/>
                </a:cubicBezTo>
                <a:cubicBezTo>
                  <a:pt x="13721" y="10028"/>
                  <a:pt x="13721" y="9921"/>
                  <a:pt x="13654" y="9856"/>
                </a:cubicBezTo>
                <a:cubicBezTo>
                  <a:pt x="13621" y="9823"/>
                  <a:pt x="13578" y="9806"/>
                  <a:pt x="13535" y="9806"/>
                </a:cubicBezTo>
                <a:close/>
                <a:moveTo>
                  <a:pt x="14320" y="9806"/>
                </a:moveTo>
                <a:cubicBezTo>
                  <a:pt x="14277" y="9806"/>
                  <a:pt x="14234" y="9823"/>
                  <a:pt x="14201" y="9856"/>
                </a:cubicBezTo>
                <a:cubicBezTo>
                  <a:pt x="14134" y="9921"/>
                  <a:pt x="14134" y="10028"/>
                  <a:pt x="14201" y="10093"/>
                </a:cubicBezTo>
                <a:cubicBezTo>
                  <a:pt x="14267" y="10159"/>
                  <a:pt x="14374" y="10159"/>
                  <a:pt x="14441" y="10093"/>
                </a:cubicBezTo>
                <a:cubicBezTo>
                  <a:pt x="14507" y="10028"/>
                  <a:pt x="14507" y="9921"/>
                  <a:pt x="14441" y="9856"/>
                </a:cubicBezTo>
                <a:cubicBezTo>
                  <a:pt x="14408" y="9823"/>
                  <a:pt x="14364" y="9806"/>
                  <a:pt x="14320" y="9806"/>
                </a:cubicBezTo>
                <a:close/>
                <a:moveTo>
                  <a:pt x="15107" y="9806"/>
                </a:moveTo>
                <a:cubicBezTo>
                  <a:pt x="15063" y="9806"/>
                  <a:pt x="15019" y="9823"/>
                  <a:pt x="14986" y="9856"/>
                </a:cubicBezTo>
                <a:cubicBezTo>
                  <a:pt x="14920" y="9921"/>
                  <a:pt x="14920" y="10028"/>
                  <a:pt x="14986" y="10093"/>
                </a:cubicBezTo>
                <a:cubicBezTo>
                  <a:pt x="15053" y="10159"/>
                  <a:pt x="15161" y="10159"/>
                  <a:pt x="15227" y="10093"/>
                </a:cubicBezTo>
                <a:cubicBezTo>
                  <a:pt x="15293" y="10028"/>
                  <a:pt x="15293" y="9921"/>
                  <a:pt x="15227" y="9856"/>
                </a:cubicBezTo>
                <a:cubicBezTo>
                  <a:pt x="15194" y="9823"/>
                  <a:pt x="15150" y="9806"/>
                  <a:pt x="15107" y="9806"/>
                </a:cubicBezTo>
                <a:close/>
                <a:moveTo>
                  <a:pt x="15893" y="9806"/>
                </a:moveTo>
                <a:cubicBezTo>
                  <a:pt x="15849" y="9806"/>
                  <a:pt x="15806" y="9823"/>
                  <a:pt x="15772" y="9856"/>
                </a:cubicBezTo>
                <a:cubicBezTo>
                  <a:pt x="15706" y="9921"/>
                  <a:pt x="15706" y="10028"/>
                  <a:pt x="15772" y="10093"/>
                </a:cubicBezTo>
                <a:cubicBezTo>
                  <a:pt x="15839" y="10159"/>
                  <a:pt x="15947" y="10159"/>
                  <a:pt x="16013" y="10093"/>
                </a:cubicBezTo>
                <a:cubicBezTo>
                  <a:pt x="16080" y="10028"/>
                  <a:pt x="16080" y="9921"/>
                  <a:pt x="16013" y="9856"/>
                </a:cubicBezTo>
                <a:cubicBezTo>
                  <a:pt x="15980" y="9823"/>
                  <a:pt x="15936" y="9806"/>
                  <a:pt x="15893" y="9806"/>
                </a:cubicBezTo>
                <a:close/>
                <a:moveTo>
                  <a:pt x="16679" y="9806"/>
                </a:moveTo>
                <a:cubicBezTo>
                  <a:pt x="16636" y="9806"/>
                  <a:pt x="16592" y="9823"/>
                  <a:pt x="16559" y="9856"/>
                </a:cubicBezTo>
                <a:cubicBezTo>
                  <a:pt x="16492" y="9921"/>
                  <a:pt x="16492" y="10028"/>
                  <a:pt x="16559" y="10093"/>
                </a:cubicBezTo>
                <a:cubicBezTo>
                  <a:pt x="16625" y="10159"/>
                  <a:pt x="16733" y="10159"/>
                  <a:pt x="16800" y="10093"/>
                </a:cubicBezTo>
                <a:cubicBezTo>
                  <a:pt x="16866" y="10028"/>
                  <a:pt x="16866" y="9921"/>
                  <a:pt x="16800" y="9856"/>
                </a:cubicBezTo>
                <a:cubicBezTo>
                  <a:pt x="16766" y="9823"/>
                  <a:pt x="16723" y="9806"/>
                  <a:pt x="16679" y="9806"/>
                </a:cubicBezTo>
                <a:close/>
                <a:moveTo>
                  <a:pt x="17465" y="9806"/>
                </a:moveTo>
                <a:cubicBezTo>
                  <a:pt x="17422" y="9806"/>
                  <a:pt x="17378" y="9823"/>
                  <a:pt x="17345" y="9856"/>
                </a:cubicBezTo>
                <a:cubicBezTo>
                  <a:pt x="17279" y="9921"/>
                  <a:pt x="17279" y="10028"/>
                  <a:pt x="17345" y="10093"/>
                </a:cubicBezTo>
                <a:cubicBezTo>
                  <a:pt x="17411" y="10159"/>
                  <a:pt x="17519" y="10159"/>
                  <a:pt x="17585" y="10093"/>
                </a:cubicBezTo>
                <a:cubicBezTo>
                  <a:pt x="17652" y="10028"/>
                  <a:pt x="17652" y="9921"/>
                  <a:pt x="17585" y="9856"/>
                </a:cubicBezTo>
                <a:cubicBezTo>
                  <a:pt x="17552" y="9823"/>
                  <a:pt x="17509" y="9806"/>
                  <a:pt x="17465" y="9806"/>
                </a:cubicBezTo>
                <a:close/>
                <a:moveTo>
                  <a:pt x="18252" y="9806"/>
                </a:moveTo>
                <a:cubicBezTo>
                  <a:pt x="18208" y="9806"/>
                  <a:pt x="18165" y="9823"/>
                  <a:pt x="18131" y="9856"/>
                </a:cubicBezTo>
                <a:cubicBezTo>
                  <a:pt x="18065" y="9921"/>
                  <a:pt x="18065" y="10028"/>
                  <a:pt x="18131" y="10093"/>
                </a:cubicBezTo>
                <a:cubicBezTo>
                  <a:pt x="18198" y="10159"/>
                  <a:pt x="18305" y="10159"/>
                  <a:pt x="18371" y="10093"/>
                </a:cubicBezTo>
                <a:cubicBezTo>
                  <a:pt x="18438" y="10028"/>
                  <a:pt x="18438" y="9921"/>
                  <a:pt x="18371" y="9856"/>
                </a:cubicBezTo>
                <a:cubicBezTo>
                  <a:pt x="18338" y="9823"/>
                  <a:pt x="18295" y="9806"/>
                  <a:pt x="18252" y="9806"/>
                </a:cubicBezTo>
                <a:close/>
                <a:moveTo>
                  <a:pt x="19037" y="9806"/>
                </a:moveTo>
                <a:cubicBezTo>
                  <a:pt x="18994" y="9806"/>
                  <a:pt x="18951" y="9823"/>
                  <a:pt x="18918" y="9856"/>
                </a:cubicBezTo>
                <a:cubicBezTo>
                  <a:pt x="18851" y="9921"/>
                  <a:pt x="18851" y="10028"/>
                  <a:pt x="18918" y="10093"/>
                </a:cubicBezTo>
                <a:cubicBezTo>
                  <a:pt x="18984" y="10159"/>
                  <a:pt x="19091" y="10159"/>
                  <a:pt x="19158" y="10093"/>
                </a:cubicBezTo>
                <a:cubicBezTo>
                  <a:pt x="19224" y="10028"/>
                  <a:pt x="19224" y="9921"/>
                  <a:pt x="19158" y="9856"/>
                </a:cubicBezTo>
                <a:cubicBezTo>
                  <a:pt x="19125" y="9823"/>
                  <a:pt x="19081" y="9806"/>
                  <a:pt x="19037" y="9806"/>
                </a:cubicBezTo>
                <a:close/>
                <a:moveTo>
                  <a:pt x="19824" y="9806"/>
                </a:moveTo>
                <a:cubicBezTo>
                  <a:pt x="19780" y="9806"/>
                  <a:pt x="19736" y="9823"/>
                  <a:pt x="19703" y="9856"/>
                </a:cubicBezTo>
                <a:cubicBezTo>
                  <a:pt x="19637" y="9921"/>
                  <a:pt x="19637" y="10028"/>
                  <a:pt x="19703" y="10093"/>
                </a:cubicBezTo>
                <a:cubicBezTo>
                  <a:pt x="19770" y="10159"/>
                  <a:pt x="19878" y="10159"/>
                  <a:pt x="19944" y="10093"/>
                </a:cubicBezTo>
                <a:cubicBezTo>
                  <a:pt x="20010" y="10028"/>
                  <a:pt x="20010" y="9921"/>
                  <a:pt x="19944" y="9856"/>
                </a:cubicBezTo>
                <a:cubicBezTo>
                  <a:pt x="19911" y="9823"/>
                  <a:pt x="19867" y="9806"/>
                  <a:pt x="19824" y="9806"/>
                </a:cubicBezTo>
                <a:close/>
                <a:moveTo>
                  <a:pt x="20610" y="9806"/>
                </a:moveTo>
                <a:cubicBezTo>
                  <a:pt x="20566" y="9806"/>
                  <a:pt x="20523" y="9823"/>
                  <a:pt x="20490" y="9856"/>
                </a:cubicBezTo>
                <a:cubicBezTo>
                  <a:pt x="20423" y="9921"/>
                  <a:pt x="20423" y="10028"/>
                  <a:pt x="20490" y="10093"/>
                </a:cubicBezTo>
                <a:cubicBezTo>
                  <a:pt x="20556" y="10159"/>
                  <a:pt x="20664" y="10159"/>
                  <a:pt x="20730" y="10093"/>
                </a:cubicBezTo>
                <a:cubicBezTo>
                  <a:pt x="20797" y="10028"/>
                  <a:pt x="20797" y="9921"/>
                  <a:pt x="20730" y="9856"/>
                </a:cubicBezTo>
                <a:cubicBezTo>
                  <a:pt x="20697" y="9823"/>
                  <a:pt x="20653" y="9806"/>
                  <a:pt x="20610" y="9806"/>
                </a:cubicBezTo>
                <a:close/>
                <a:moveTo>
                  <a:pt x="21396" y="9806"/>
                </a:moveTo>
                <a:cubicBezTo>
                  <a:pt x="21353" y="9806"/>
                  <a:pt x="21309" y="9823"/>
                  <a:pt x="21276" y="9856"/>
                </a:cubicBezTo>
                <a:cubicBezTo>
                  <a:pt x="21209" y="9921"/>
                  <a:pt x="21209" y="10028"/>
                  <a:pt x="21276" y="10093"/>
                </a:cubicBezTo>
                <a:cubicBezTo>
                  <a:pt x="21342" y="10159"/>
                  <a:pt x="21450" y="10159"/>
                  <a:pt x="21517" y="10093"/>
                </a:cubicBezTo>
                <a:cubicBezTo>
                  <a:pt x="21583" y="10028"/>
                  <a:pt x="21583" y="9921"/>
                  <a:pt x="21517" y="9856"/>
                </a:cubicBezTo>
                <a:cubicBezTo>
                  <a:pt x="21483" y="9823"/>
                  <a:pt x="21440" y="9806"/>
                  <a:pt x="21396" y="9806"/>
                </a:cubicBezTo>
                <a:close/>
                <a:moveTo>
                  <a:pt x="169" y="10623"/>
                </a:moveTo>
                <a:cubicBezTo>
                  <a:pt x="126" y="10623"/>
                  <a:pt x="83" y="10640"/>
                  <a:pt x="49" y="10673"/>
                </a:cubicBezTo>
                <a:cubicBezTo>
                  <a:pt x="-17" y="10738"/>
                  <a:pt x="-17" y="10845"/>
                  <a:pt x="49" y="10911"/>
                </a:cubicBezTo>
                <a:cubicBezTo>
                  <a:pt x="116" y="10977"/>
                  <a:pt x="223" y="10977"/>
                  <a:pt x="290" y="10911"/>
                </a:cubicBezTo>
                <a:cubicBezTo>
                  <a:pt x="356" y="10845"/>
                  <a:pt x="356" y="10738"/>
                  <a:pt x="290" y="10673"/>
                </a:cubicBezTo>
                <a:cubicBezTo>
                  <a:pt x="256" y="10640"/>
                  <a:pt x="213" y="10623"/>
                  <a:pt x="169" y="10623"/>
                </a:cubicBezTo>
                <a:close/>
                <a:moveTo>
                  <a:pt x="955" y="10623"/>
                </a:moveTo>
                <a:cubicBezTo>
                  <a:pt x="912" y="10623"/>
                  <a:pt x="869" y="10640"/>
                  <a:pt x="836" y="10673"/>
                </a:cubicBezTo>
                <a:cubicBezTo>
                  <a:pt x="769" y="10738"/>
                  <a:pt x="769" y="10845"/>
                  <a:pt x="836" y="10911"/>
                </a:cubicBezTo>
                <a:cubicBezTo>
                  <a:pt x="902" y="10977"/>
                  <a:pt x="1009" y="10977"/>
                  <a:pt x="1076" y="10911"/>
                </a:cubicBezTo>
                <a:cubicBezTo>
                  <a:pt x="1142" y="10845"/>
                  <a:pt x="1142" y="10738"/>
                  <a:pt x="1076" y="10673"/>
                </a:cubicBezTo>
                <a:cubicBezTo>
                  <a:pt x="1043" y="10640"/>
                  <a:pt x="999" y="10623"/>
                  <a:pt x="955" y="10623"/>
                </a:cubicBezTo>
                <a:close/>
                <a:moveTo>
                  <a:pt x="1742" y="10623"/>
                </a:moveTo>
                <a:cubicBezTo>
                  <a:pt x="1698" y="10623"/>
                  <a:pt x="1654" y="10640"/>
                  <a:pt x="1621" y="10673"/>
                </a:cubicBezTo>
                <a:cubicBezTo>
                  <a:pt x="1555" y="10738"/>
                  <a:pt x="1555" y="10845"/>
                  <a:pt x="1621" y="10911"/>
                </a:cubicBezTo>
                <a:cubicBezTo>
                  <a:pt x="1688" y="10977"/>
                  <a:pt x="1796" y="10977"/>
                  <a:pt x="1862" y="10911"/>
                </a:cubicBezTo>
                <a:cubicBezTo>
                  <a:pt x="1928" y="10845"/>
                  <a:pt x="1928" y="10738"/>
                  <a:pt x="1862" y="10673"/>
                </a:cubicBezTo>
                <a:cubicBezTo>
                  <a:pt x="1829" y="10640"/>
                  <a:pt x="1785" y="10623"/>
                  <a:pt x="1742" y="10623"/>
                </a:cubicBezTo>
                <a:close/>
                <a:moveTo>
                  <a:pt x="2528" y="10623"/>
                </a:moveTo>
                <a:cubicBezTo>
                  <a:pt x="2484" y="10623"/>
                  <a:pt x="2441" y="10640"/>
                  <a:pt x="2408" y="10673"/>
                </a:cubicBezTo>
                <a:cubicBezTo>
                  <a:pt x="2341" y="10738"/>
                  <a:pt x="2341" y="10845"/>
                  <a:pt x="2408" y="10911"/>
                </a:cubicBezTo>
                <a:cubicBezTo>
                  <a:pt x="2474" y="10977"/>
                  <a:pt x="2582" y="10977"/>
                  <a:pt x="2648" y="10911"/>
                </a:cubicBezTo>
                <a:cubicBezTo>
                  <a:pt x="2715" y="10845"/>
                  <a:pt x="2715" y="10738"/>
                  <a:pt x="2648" y="10673"/>
                </a:cubicBezTo>
                <a:cubicBezTo>
                  <a:pt x="2615" y="10640"/>
                  <a:pt x="2571" y="10623"/>
                  <a:pt x="2528" y="10623"/>
                </a:cubicBezTo>
                <a:close/>
                <a:moveTo>
                  <a:pt x="3314" y="10623"/>
                </a:moveTo>
                <a:cubicBezTo>
                  <a:pt x="3271" y="10623"/>
                  <a:pt x="3227" y="10640"/>
                  <a:pt x="3194" y="10673"/>
                </a:cubicBezTo>
                <a:cubicBezTo>
                  <a:pt x="3127" y="10738"/>
                  <a:pt x="3127" y="10845"/>
                  <a:pt x="3194" y="10911"/>
                </a:cubicBezTo>
                <a:cubicBezTo>
                  <a:pt x="3260" y="10977"/>
                  <a:pt x="3368" y="10977"/>
                  <a:pt x="3434" y="10911"/>
                </a:cubicBezTo>
                <a:cubicBezTo>
                  <a:pt x="3500" y="10845"/>
                  <a:pt x="3500" y="10738"/>
                  <a:pt x="3434" y="10673"/>
                </a:cubicBezTo>
                <a:cubicBezTo>
                  <a:pt x="3401" y="10640"/>
                  <a:pt x="3358" y="10623"/>
                  <a:pt x="3314" y="10623"/>
                </a:cubicBezTo>
                <a:close/>
                <a:moveTo>
                  <a:pt x="4101" y="10623"/>
                </a:moveTo>
                <a:cubicBezTo>
                  <a:pt x="4057" y="10623"/>
                  <a:pt x="4013" y="10640"/>
                  <a:pt x="3980" y="10673"/>
                </a:cubicBezTo>
                <a:cubicBezTo>
                  <a:pt x="3914" y="10738"/>
                  <a:pt x="3914" y="10845"/>
                  <a:pt x="3980" y="10911"/>
                </a:cubicBezTo>
                <a:cubicBezTo>
                  <a:pt x="4047" y="10977"/>
                  <a:pt x="4154" y="10977"/>
                  <a:pt x="4220" y="10911"/>
                </a:cubicBezTo>
                <a:cubicBezTo>
                  <a:pt x="4287" y="10845"/>
                  <a:pt x="4287" y="10738"/>
                  <a:pt x="4220" y="10673"/>
                </a:cubicBezTo>
                <a:cubicBezTo>
                  <a:pt x="4187" y="10640"/>
                  <a:pt x="4144" y="10623"/>
                  <a:pt x="4101" y="10623"/>
                </a:cubicBezTo>
                <a:close/>
                <a:moveTo>
                  <a:pt x="4886" y="10623"/>
                </a:moveTo>
                <a:cubicBezTo>
                  <a:pt x="4843" y="10623"/>
                  <a:pt x="4800" y="10640"/>
                  <a:pt x="4766" y="10673"/>
                </a:cubicBezTo>
                <a:cubicBezTo>
                  <a:pt x="4700" y="10738"/>
                  <a:pt x="4700" y="10845"/>
                  <a:pt x="4766" y="10911"/>
                </a:cubicBezTo>
                <a:cubicBezTo>
                  <a:pt x="4833" y="10977"/>
                  <a:pt x="4940" y="10977"/>
                  <a:pt x="5007" y="10911"/>
                </a:cubicBezTo>
                <a:cubicBezTo>
                  <a:pt x="5073" y="10845"/>
                  <a:pt x="5073" y="10738"/>
                  <a:pt x="5007" y="10673"/>
                </a:cubicBezTo>
                <a:cubicBezTo>
                  <a:pt x="4973" y="10640"/>
                  <a:pt x="4930" y="10623"/>
                  <a:pt x="4886" y="10623"/>
                </a:cubicBezTo>
                <a:close/>
                <a:moveTo>
                  <a:pt x="5672" y="10623"/>
                </a:moveTo>
                <a:cubicBezTo>
                  <a:pt x="5629" y="10623"/>
                  <a:pt x="5586" y="10640"/>
                  <a:pt x="5553" y="10673"/>
                </a:cubicBezTo>
                <a:cubicBezTo>
                  <a:pt x="5486" y="10738"/>
                  <a:pt x="5486" y="10845"/>
                  <a:pt x="5553" y="10911"/>
                </a:cubicBezTo>
                <a:cubicBezTo>
                  <a:pt x="5619" y="10977"/>
                  <a:pt x="5726" y="10977"/>
                  <a:pt x="5793" y="10911"/>
                </a:cubicBezTo>
                <a:cubicBezTo>
                  <a:pt x="5859" y="10845"/>
                  <a:pt x="5859" y="10738"/>
                  <a:pt x="5793" y="10673"/>
                </a:cubicBezTo>
                <a:cubicBezTo>
                  <a:pt x="5760" y="10640"/>
                  <a:pt x="5716" y="10623"/>
                  <a:pt x="5672" y="10623"/>
                </a:cubicBezTo>
                <a:close/>
                <a:moveTo>
                  <a:pt x="6459" y="10623"/>
                </a:moveTo>
                <a:cubicBezTo>
                  <a:pt x="6415" y="10623"/>
                  <a:pt x="6372" y="10640"/>
                  <a:pt x="6338" y="10673"/>
                </a:cubicBezTo>
                <a:cubicBezTo>
                  <a:pt x="6272" y="10738"/>
                  <a:pt x="6272" y="10845"/>
                  <a:pt x="6338" y="10911"/>
                </a:cubicBezTo>
                <a:cubicBezTo>
                  <a:pt x="6405" y="10977"/>
                  <a:pt x="6513" y="10977"/>
                  <a:pt x="6579" y="10911"/>
                </a:cubicBezTo>
                <a:cubicBezTo>
                  <a:pt x="6646" y="10845"/>
                  <a:pt x="6646" y="10738"/>
                  <a:pt x="6579" y="10673"/>
                </a:cubicBezTo>
                <a:cubicBezTo>
                  <a:pt x="6546" y="10640"/>
                  <a:pt x="6502" y="10623"/>
                  <a:pt x="6459" y="10623"/>
                </a:cubicBezTo>
                <a:close/>
                <a:moveTo>
                  <a:pt x="7245" y="10623"/>
                </a:moveTo>
                <a:cubicBezTo>
                  <a:pt x="7202" y="10623"/>
                  <a:pt x="7158" y="10640"/>
                  <a:pt x="7125" y="10673"/>
                </a:cubicBezTo>
                <a:cubicBezTo>
                  <a:pt x="7058" y="10738"/>
                  <a:pt x="7058" y="10845"/>
                  <a:pt x="7125" y="10911"/>
                </a:cubicBezTo>
                <a:cubicBezTo>
                  <a:pt x="7191" y="10977"/>
                  <a:pt x="7299" y="10977"/>
                  <a:pt x="7365" y="10911"/>
                </a:cubicBezTo>
                <a:cubicBezTo>
                  <a:pt x="7432" y="10845"/>
                  <a:pt x="7432" y="10738"/>
                  <a:pt x="7365" y="10673"/>
                </a:cubicBezTo>
                <a:cubicBezTo>
                  <a:pt x="7332" y="10640"/>
                  <a:pt x="7289" y="10623"/>
                  <a:pt x="7245" y="10623"/>
                </a:cubicBezTo>
                <a:close/>
                <a:moveTo>
                  <a:pt x="8031" y="10623"/>
                </a:moveTo>
                <a:cubicBezTo>
                  <a:pt x="7988" y="10623"/>
                  <a:pt x="7944" y="10640"/>
                  <a:pt x="7911" y="10673"/>
                </a:cubicBezTo>
                <a:cubicBezTo>
                  <a:pt x="7845" y="10738"/>
                  <a:pt x="7845" y="10845"/>
                  <a:pt x="7911" y="10911"/>
                </a:cubicBezTo>
                <a:cubicBezTo>
                  <a:pt x="7977" y="10977"/>
                  <a:pt x="8085" y="10977"/>
                  <a:pt x="8151" y="10911"/>
                </a:cubicBezTo>
                <a:cubicBezTo>
                  <a:pt x="8217" y="10845"/>
                  <a:pt x="8217" y="10738"/>
                  <a:pt x="8151" y="10673"/>
                </a:cubicBezTo>
                <a:cubicBezTo>
                  <a:pt x="8118" y="10640"/>
                  <a:pt x="8075" y="10623"/>
                  <a:pt x="8031" y="10623"/>
                </a:cubicBezTo>
                <a:close/>
                <a:moveTo>
                  <a:pt x="8818" y="10623"/>
                </a:moveTo>
                <a:cubicBezTo>
                  <a:pt x="8774" y="10623"/>
                  <a:pt x="8730" y="10640"/>
                  <a:pt x="8697" y="10673"/>
                </a:cubicBezTo>
                <a:cubicBezTo>
                  <a:pt x="8631" y="10738"/>
                  <a:pt x="8631" y="10845"/>
                  <a:pt x="8697" y="10911"/>
                </a:cubicBezTo>
                <a:cubicBezTo>
                  <a:pt x="8764" y="10977"/>
                  <a:pt x="8871" y="10977"/>
                  <a:pt x="8937" y="10911"/>
                </a:cubicBezTo>
                <a:cubicBezTo>
                  <a:pt x="9004" y="10845"/>
                  <a:pt x="9004" y="10738"/>
                  <a:pt x="8937" y="10673"/>
                </a:cubicBezTo>
                <a:cubicBezTo>
                  <a:pt x="8904" y="10640"/>
                  <a:pt x="8861" y="10623"/>
                  <a:pt x="8818" y="10623"/>
                </a:cubicBezTo>
                <a:close/>
                <a:moveTo>
                  <a:pt x="9603" y="10623"/>
                </a:moveTo>
                <a:cubicBezTo>
                  <a:pt x="9560" y="10623"/>
                  <a:pt x="9517" y="10640"/>
                  <a:pt x="9483" y="10673"/>
                </a:cubicBezTo>
                <a:cubicBezTo>
                  <a:pt x="9417" y="10738"/>
                  <a:pt x="9417" y="10845"/>
                  <a:pt x="9483" y="10911"/>
                </a:cubicBezTo>
                <a:cubicBezTo>
                  <a:pt x="9550" y="10977"/>
                  <a:pt x="9657" y="10977"/>
                  <a:pt x="9724" y="10911"/>
                </a:cubicBezTo>
                <a:cubicBezTo>
                  <a:pt x="9790" y="10845"/>
                  <a:pt x="9790" y="10738"/>
                  <a:pt x="9724" y="10673"/>
                </a:cubicBezTo>
                <a:cubicBezTo>
                  <a:pt x="9690" y="10640"/>
                  <a:pt x="9647" y="10623"/>
                  <a:pt x="9603" y="10623"/>
                </a:cubicBezTo>
                <a:close/>
                <a:moveTo>
                  <a:pt x="10390" y="10623"/>
                </a:moveTo>
                <a:cubicBezTo>
                  <a:pt x="10346" y="10623"/>
                  <a:pt x="10303" y="10640"/>
                  <a:pt x="10270" y="10673"/>
                </a:cubicBezTo>
                <a:cubicBezTo>
                  <a:pt x="10203" y="10738"/>
                  <a:pt x="10203" y="10845"/>
                  <a:pt x="10270" y="10911"/>
                </a:cubicBezTo>
                <a:cubicBezTo>
                  <a:pt x="10336" y="10977"/>
                  <a:pt x="10444" y="10977"/>
                  <a:pt x="10510" y="10911"/>
                </a:cubicBezTo>
                <a:cubicBezTo>
                  <a:pt x="10576" y="10845"/>
                  <a:pt x="10576" y="10738"/>
                  <a:pt x="10510" y="10673"/>
                </a:cubicBezTo>
                <a:cubicBezTo>
                  <a:pt x="10477" y="10640"/>
                  <a:pt x="10433" y="10623"/>
                  <a:pt x="10390" y="10623"/>
                </a:cubicBezTo>
                <a:close/>
                <a:moveTo>
                  <a:pt x="11176" y="10623"/>
                </a:moveTo>
                <a:cubicBezTo>
                  <a:pt x="11132" y="10623"/>
                  <a:pt x="11089" y="10640"/>
                  <a:pt x="11055" y="10673"/>
                </a:cubicBezTo>
                <a:cubicBezTo>
                  <a:pt x="10989" y="10738"/>
                  <a:pt x="10989" y="10845"/>
                  <a:pt x="11055" y="10911"/>
                </a:cubicBezTo>
                <a:cubicBezTo>
                  <a:pt x="11122" y="10977"/>
                  <a:pt x="11230" y="10977"/>
                  <a:pt x="11296" y="10911"/>
                </a:cubicBezTo>
                <a:cubicBezTo>
                  <a:pt x="11363" y="10845"/>
                  <a:pt x="11363" y="10738"/>
                  <a:pt x="11296" y="10673"/>
                </a:cubicBezTo>
                <a:cubicBezTo>
                  <a:pt x="11263" y="10640"/>
                  <a:pt x="11219" y="10623"/>
                  <a:pt x="11176" y="10623"/>
                </a:cubicBezTo>
                <a:close/>
                <a:moveTo>
                  <a:pt x="11962" y="10623"/>
                </a:moveTo>
                <a:cubicBezTo>
                  <a:pt x="11919" y="10623"/>
                  <a:pt x="11875" y="10640"/>
                  <a:pt x="11842" y="10673"/>
                </a:cubicBezTo>
                <a:cubicBezTo>
                  <a:pt x="11775" y="10738"/>
                  <a:pt x="11775" y="10845"/>
                  <a:pt x="11842" y="10911"/>
                </a:cubicBezTo>
                <a:cubicBezTo>
                  <a:pt x="11908" y="10977"/>
                  <a:pt x="12016" y="10977"/>
                  <a:pt x="12083" y="10911"/>
                </a:cubicBezTo>
                <a:cubicBezTo>
                  <a:pt x="12149" y="10845"/>
                  <a:pt x="12149" y="10738"/>
                  <a:pt x="12083" y="10673"/>
                </a:cubicBezTo>
                <a:cubicBezTo>
                  <a:pt x="12049" y="10640"/>
                  <a:pt x="12006" y="10623"/>
                  <a:pt x="11962" y="10623"/>
                </a:cubicBezTo>
                <a:close/>
                <a:moveTo>
                  <a:pt x="12748" y="10623"/>
                </a:moveTo>
                <a:cubicBezTo>
                  <a:pt x="12705" y="10623"/>
                  <a:pt x="12661" y="10640"/>
                  <a:pt x="12628" y="10673"/>
                </a:cubicBezTo>
                <a:cubicBezTo>
                  <a:pt x="12562" y="10738"/>
                  <a:pt x="12562" y="10845"/>
                  <a:pt x="12628" y="10911"/>
                </a:cubicBezTo>
                <a:cubicBezTo>
                  <a:pt x="12694" y="10977"/>
                  <a:pt x="12802" y="10977"/>
                  <a:pt x="12868" y="10911"/>
                </a:cubicBezTo>
                <a:cubicBezTo>
                  <a:pt x="12935" y="10845"/>
                  <a:pt x="12935" y="10738"/>
                  <a:pt x="12868" y="10673"/>
                </a:cubicBezTo>
                <a:cubicBezTo>
                  <a:pt x="12835" y="10640"/>
                  <a:pt x="12792" y="10623"/>
                  <a:pt x="12748" y="10623"/>
                </a:cubicBezTo>
                <a:close/>
                <a:moveTo>
                  <a:pt x="13535" y="10623"/>
                </a:moveTo>
                <a:cubicBezTo>
                  <a:pt x="13491" y="10623"/>
                  <a:pt x="13447" y="10640"/>
                  <a:pt x="13414" y="10673"/>
                </a:cubicBezTo>
                <a:cubicBezTo>
                  <a:pt x="13348" y="10738"/>
                  <a:pt x="13348" y="10845"/>
                  <a:pt x="13414" y="10911"/>
                </a:cubicBezTo>
                <a:cubicBezTo>
                  <a:pt x="13481" y="10977"/>
                  <a:pt x="13588" y="10977"/>
                  <a:pt x="13654" y="10911"/>
                </a:cubicBezTo>
                <a:cubicBezTo>
                  <a:pt x="13721" y="10845"/>
                  <a:pt x="13721" y="10738"/>
                  <a:pt x="13654" y="10673"/>
                </a:cubicBezTo>
                <a:cubicBezTo>
                  <a:pt x="13621" y="10640"/>
                  <a:pt x="13578" y="10623"/>
                  <a:pt x="13535" y="10623"/>
                </a:cubicBezTo>
                <a:close/>
                <a:moveTo>
                  <a:pt x="14320" y="10623"/>
                </a:moveTo>
                <a:cubicBezTo>
                  <a:pt x="14277" y="10623"/>
                  <a:pt x="14234" y="10640"/>
                  <a:pt x="14201" y="10673"/>
                </a:cubicBezTo>
                <a:cubicBezTo>
                  <a:pt x="14134" y="10738"/>
                  <a:pt x="14134" y="10845"/>
                  <a:pt x="14201" y="10911"/>
                </a:cubicBezTo>
                <a:cubicBezTo>
                  <a:pt x="14267" y="10977"/>
                  <a:pt x="14374" y="10977"/>
                  <a:pt x="14441" y="10911"/>
                </a:cubicBezTo>
                <a:cubicBezTo>
                  <a:pt x="14507" y="10845"/>
                  <a:pt x="14507" y="10738"/>
                  <a:pt x="14441" y="10673"/>
                </a:cubicBezTo>
                <a:cubicBezTo>
                  <a:pt x="14408" y="10640"/>
                  <a:pt x="14364" y="10623"/>
                  <a:pt x="14320" y="10623"/>
                </a:cubicBezTo>
                <a:close/>
                <a:moveTo>
                  <a:pt x="15107" y="10623"/>
                </a:moveTo>
                <a:cubicBezTo>
                  <a:pt x="15063" y="10623"/>
                  <a:pt x="15019" y="10640"/>
                  <a:pt x="14986" y="10673"/>
                </a:cubicBezTo>
                <a:cubicBezTo>
                  <a:pt x="14920" y="10738"/>
                  <a:pt x="14920" y="10845"/>
                  <a:pt x="14986" y="10911"/>
                </a:cubicBezTo>
                <a:cubicBezTo>
                  <a:pt x="15053" y="10977"/>
                  <a:pt x="15161" y="10977"/>
                  <a:pt x="15227" y="10911"/>
                </a:cubicBezTo>
                <a:cubicBezTo>
                  <a:pt x="15293" y="10845"/>
                  <a:pt x="15293" y="10738"/>
                  <a:pt x="15227" y="10673"/>
                </a:cubicBezTo>
                <a:cubicBezTo>
                  <a:pt x="15194" y="10640"/>
                  <a:pt x="15150" y="10623"/>
                  <a:pt x="15107" y="10623"/>
                </a:cubicBezTo>
                <a:close/>
                <a:moveTo>
                  <a:pt x="15893" y="10623"/>
                </a:moveTo>
                <a:cubicBezTo>
                  <a:pt x="15849" y="10623"/>
                  <a:pt x="15806" y="10640"/>
                  <a:pt x="15772" y="10673"/>
                </a:cubicBezTo>
                <a:cubicBezTo>
                  <a:pt x="15706" y="10738"/>
                  <a:pt x="15706" y="10845"/>
                  <a:pt x="15772" y="10911"/>
                </a:cubicBezTo>
                <a:cubicBezTo>
                  <a:pt x="15839" y="10977"/>
                  <a:pt x="15947" y="10977"/>
                  <a:pt x="16013" y="10911"/>
                </a:cubicBezTo>
                <a:cubicBezTo>
                  <a:pt x="16080" y="10845"/>
                  <a:pt x="16080" y="10738"/>
                  <a:pt x="16013" y="10673"/>
                </a:cubicBezTo>
                <a:cubicBezTo>
                  <a:pt x="15980" y="10640"/>
                  <a:pt x="15936" y="10623"/>
                  <a:pt x="15893" y="10623"/>
                </a:cubicBezTo>
                <a:close/>
                <a:moveTo>
                  <a:pt x="16679" y="10623"/>
                </a:moveTo>
                <a:cubicBezTo>
                  <a:pt x="16636" y="10623"/>
                  <a:pt x="16592" y="10640"/>
                  <a:pt x="16559" y="10673"/>
                </a:cubicBezTo>
                <a:cubicBezTo>
                  <a:pt x="16492" y="10738"/>
                  <a:pt x="16492" y="10845"/>
                  <a:pt x="16559" y="10911"/>
                </a:cubicBezTo>
                <a:cubicBezTo>
                  <a:pt x="16625" y="10977"/>
                  <a:pt x="16733" y="10977"/>
                  <a:pt x="16800" y="10911"/>
                </a:cubicBezTo>
                <a:cubicBezTo>
                  <a:pt x="16866" y="10845"/>
                  <a:pt x="16866" y="10738"/>
                  <a:pt x="16800" y="10673"/>
                </a:cubicBezTo>
                <a:cubicBezTo>
                  <a:pt x="16766" y="10640"/>
                  <a:pt x="16723" y="10623"/>
                  <a:pt x="16679" y="10623"/>
                </a:cubicBezTo>
                <a:close/>
                <a:moveTo>
                  <a:pt x="17465" y="10623"/>
                </a:moveTo>
                <a:cubicBezTo>
                  <a:pt x="17422" y="10623"/>
                  <a:pt x="17378" y="10640"/>
                  <a:pt x="17345" y="10673"/>
                </a:cubicBezTo>
                <a:cubicBezTo>
                  <a:pt x="17279" y="10738"/>
                  <a:pt x="17279" y="10845"/>
                  <a:pt x="17345" y="10911"/>
                </a:cubicBezTo>
                <a:cubicBezTo>
                  <a:pt x="17411" y="10977"/>
                  <a:pt x="17519" y="10977"/>
                  <a:pt x="17585" y="10911"/>
                </a:cubicBezTo>
                <a:cubicBezTo>
                  <a:pt x="17652" y="10845"/>
                  <a:pt x="17652" y="10738"/>
                  <a:pt x="17585" y="10673"/>
                </a:cubicBezTo>
                <a:cubicBezTo>
                  <a:pt x="17552" y="10640"/>
                  <a:pt x="17509" y="10623"/>
                  <a:pt x="17465" y="10623"/>
                </a:cubicBezTo>
                <a:close/>
                <a:moveTo>
                  <a:pt x="18252" y="10623"/>
                </a:moveTo>
                <a:cubicBezTo>
                  <a:pt x="18208" y="10623"/>
                  <a:pt x="18165" y="10640"/>
                  <a:pt x="18131" y="10673"/>
                </a:cubicBezTo>
                <a:cubicBezTo>
                  <a:pt x="18065" y="10738"/>
                  <a:pt x="18065" y="10845"/>
                  <a:pt x="18131" y="10911"/>
                </a:cubicBezTo>
                <a:cubicBezTo>
                  <a:pt x="18198" y="10977"/>
                  <a:pt x="18305" y="10977"/>
                  <a:pt x="18371" y="10911"/>
                </a:cubicBezTo>
                <a:cubicBezTo>
                  <a:pt x="18438" y="10845"/>
                  <a:pt x="18438" y="10738"/>
                  <a:pt x="18371" y="10673"/>
                </a:cubicBezTo>
                <a:cubicBezTo>
                  <a:pt x="18338" y="10640"/>
                  <a:pt x="18295" y="10623"/>
                  <a:pt x="18252" y="10623"/>
                </a:cubicBezTo>
                <a:close/>
                <a:moveTo>
                  <a:pt x="19037" y="10623"/>
                </a:moveTo>
                <a:cubicBezTo>
                  <a:pt x="18994" y="10623"/>
                  <a:pt x="18951" y="10640"/>
                  <a:pt x="18918" y="10673"/>
                </a:cubicBezTo>
                <a:cubicBezTo>
                  <a:pt x="18851" y="10738"/>
                  <a:pt x="18851" y="10845"/>
                  <a:pt x="18918" y="10911"/>
                </a:cubicBezTo>
                <a:cubicBezTo>
                  <a:pt x="18984" y="10977"/>
                  <a:pt x="19091" y="10977"/>
                  <a:pt x="19158" y="10911"/>
                </a:cubicBezTo>
                <a:cubicBezTo>
                  <a:pt x="19224" y="10845"/>
                  <a:pt x="19224" y="10738"/>
                  <a:pt x="19158" y="10673"/>
                </a:cubicBezTo>
                <a:cubicBezTo>
                  <a:pt x="19125" y="10640"/>
                  <a:pt x="19081" y="10623"/>
                  <a:pt x="19037" y="10623"/>
                </a:cubicBezTo>
                <a:close/>
                <a:moveTo>
                  <a:pt x="19824" y="10623"/>
                </a:moveTo>
                <a:cubicBezTo>
                  <a:pt x="19780" y="10623"/>
                  <a:pt x="19736" y="10640"/>
                  <a:pt x="19703" y="10673"/>
                </a:cubicBezTo>
                <a:cubicBezTo>
                  <a:pt x="19637" y="10738"/>
                  <a:pt x="19637" y="10845"/>
                  <a:pt x="19703" y="10911"/>
                </a:cubicBezTo>
                <a:cubicBezTo>
                  <a:pt x="19770" y="10977"/>
                  <a:pt x="19878" y="10977"/>
                  <a:pt x="19944" y="10911"/>
                </a:cubicBezTo>
                <a:cubicBezTo>
                  <a:pt x="20010" y="10845"/>
                  <a:pt x="20010" y="10738"/>
                  <a:pt x="19944" y="10673"/>
                </a:cubicBezTo>
                <a:cubicBezTo>
                  <a:pt x="19911" y="10640"/>
                  <a:pt x="19867" y="10623"/>
                  <a:pt x="19824" y="10623"/>
                </a:cubicBezTo>
                <a:close/>
                <a:moveTo>
                  <a:pt x="20610" y="10623"/>
                </a:moveTo>
                <a:cubicBezTo>
                  <a:pt x="20566" y="10623"/>
                  <a:pt x="20523" y="10640"/>
                  <a:pt x="20490" y="10673"/>
                </a:cubicBezTo>
                <a:cubicBezTo>
                  <a:pt x="20423" y="10738"/>
                  <a:pt x="20423" y="10845"/>
                  <a:pt x="20490" y="10911"/>
                </a:cubicBezTo>
                <a:cubicBezTo>
                  <a:pt x="20556" y="10977"/>
                  <a:pt x="20664" y="10977"/>
                  <a:pt x="20730" y="10911"/>
                </a:cubicBezTo>
                <a:cubicBezTo>
                  <a:pt x="20797" y="10845"/>
                  <a:pt x="20797" y="10738"/>
                  <a:pt x="20730" y="10673"/>
                </a:cubicBezTo>
                <a:cubicBezTo>
                  <a:pt x="20697" y="10640"/>
                  <a:pt x="20653" y="10623"/>
                  <a:pt x="20610" y="10623"/>
                </a:cubicBezTo>
                <a:close/>
                <a:moveTo>
                  <a:pt x="21396" y="10623"/>
                </a:moveTo>
                <a:cubicBezTo>
                  <a:pt x="21353" y="10623"/>
                  <a:pt x="21309" y="10640"/>
                  <a:pt x="21276" y="10673"/>
                </a:cubicBezTo>
                <a:cubicBezTo>
                  <a:pt x="21209" y="10738"/>
                  <a:pt x="21209" y="10845"/>
                  <a:pt x="21276" y="10911"/>
                </a:cubicBezTo>
                <a:cubicBezTo>
                  <a:pt x="21342" y="10977"/>
                  <a:pt x="21450" y="10977"/>
                  <a:pt x="21517" y="10911"/>
                </a:cubicBezTo>
                <a:cubicBezTo>
                  <a:pt x="21583" y="10845"/>
                  <a:pt x="21583" y="10738"/>
                  <a:pt x="21517" y="10673"/>
                </a:cubicBezTo>
                <a:cubicBezTo>
                  <a:pt x="21483" y="10640"/>
                  <a:pt x="21440" y="10623"/>
                  <a:pt x="21396" y="10623"/>
                </a:cubicBezTo>
                <a:close/>
                <a:moveTo>
                  <a:pt x="169" y="11441"/>
                </a:moveTo>
                <a:cubicBezTo>
                  <a:pt x="126" y="11441"/>
                  <a:pt x="83" y="11457"/>
                  <a:pt x="49" y="11490"/>
                </a:cubicBezTo>
                <a:cubicBezTo>
                  <a:pt x="-17" y="11555"/>
                  <a:pt x="-17" y="11662"/>
                  <a:pt x="49" y="11728"/>
                </a:cubicBezTo>
                <a:cubicBezTo>
                  <a:pt x="116" y="11794"/>
                  <a:pt x="223" y="11794"/>
                  <a:pt x="290" y="11728"/>
                </a:cubicBezTo>
                <a:cubicBezTo>
                  <a:pt x="356" y="11662"/>
                  <a:pt x="356" y="11555"/>
                  <a:pt x="290" y="11490"/>
                </a:cubicBezTo>
                <a:cubicBezTo>
                  <a:pt x="256" y="11457"/>
                  <a:pt x="213" y="11441"/>
                  <a:pt x="169" y="11441"/>
                </a:cubicBezTo>
                <a:close/>
                <a:moveTo>
                  <a:pt x="955" y="11441"/>
                </a:moveTo>
                <a:cubicBezTo>
                  <a:pt x="912" y="11441"/>
                  <a:pt x="869" y="11457"/>
                  <a:pt x="836" y="11490"/>
                </a:cubicBezTo>
                <a:cubicBezTo>
                  <a:pt x="769" y="11555"/>
                  <a:pt x="769" y="11662"/>
                  <a:pt x="836" y="11728"/>
                </a:cubicBezTo>
                <a:cubicBezTo>
                  <a:pt x="902" y="11794"/>
                  <a:pt x="1009" y="11794"/>
                  <a:pt x="1076" y="11728"/>
                </a:cubicBezTo>
                <a:cubicBezTo>
                  <a:pt x="1142" y="11662"/>
                  <a:pt x="1142" y="11555"/>
                  <a:pt x="1076" y="11490"/>
                </a:cubicBezTo>
                <a:cubicBezTo>
                  <a:pt x="1043" y="11457"/>
                  <a:pt x="999" y="11441"/>
                  <a:pt x="955" y="11441"/>
                </a:cubicBezTo>
                <a:close/>
                <a:moveTo>
                  <a:pt x="1742" y="11441"/>
                </a:moveTo>
                <a:cubicBezTo>
                  <a:pt x="1698" y="11441"/>
                  <a:pt x="1654" y="11457"/>
                  <a:pt x="1621" y="11490"/>
                </a:cubicBezTo>
                <a:cubicBezTo>
                  <a:pt x="1555" y="11555"/>
                  <a:pt x="1555" y="11662"/>
                  <a:pt x="1621" y="11728"/>
                </a:cubicBezTo>
                <a:cubicBezTo>
                  <a:pt x="1688" y="11794"/>
                  <a:pt x="1796" y="11794"/>
                  <a:pt x="1862" y="11728"/>
                </a:cubicBezTo>
                <a:cubicBezTo>
                  <a:pt x="1928" y="11662"/>
                  <a:pt x="1928" y="11555"/>
                  <a:pt x="1862" y="11490"/>
                </a:cubicBezTo>
                <a:cubicBezTo>
                  <a:pt x="1829" y="11457"/>
                  <a:pt x="1785" y="11441"/>
                  <a:pt x="1742" y="11441"/>
                </a:cubicBezTo>
                <a:close/>
                <a:moveTo>
                  <a:pt x="2528" y="11441"/>
                </a:moveTo>
                <a:cubicBezTo>
                  <a:pt x="2484" y="11441"/>
                  <a:pt x="2441" y="11457"/>
                  <a:pt x="2408" y="11490"/>
                </a:cubicBezTo>
                <a:cubicBezTo>
                  <a:pt x="2341" y="11555"/>
                  <a:pt x="2341" y="11662"/>
                  <a:pt x="2408" y="11728"/>
                </a:cubicBezTo>
                <a:cubicBezTo>
                  <a:pt x="2474" y="11794"/>
                  <a:pt x="2582" y="11794"/>
                  <a:pt x="2648" y="11728"/>
                </a:cubicBezTo>
                <a:cubicBezTo>
                  <a:pt x="2715" y="11662"/>
                  <a:pt x="2715" y="11555"/>
                  <a:pt x="2648" y="11490"/>
                </a:cubicBezTo>
                <a:cubicBezTo>
                  <a:pt x="2615" y="11457"/>
                  <a:pt x="2571" y="11441"/>
                  <a:pt x="2528" y="11441"/>
                </a:cubicBezTo>
                <a:close/>
                <a:moveTo>
                  <a:pt x="3314" y="11441"/>
                </a:moveTo>
                <a:cubicBezTo>
                  <a:pt x="3271" y="11441"/>
                  <a:pt x="3227" y="11457"/>
                  <a:pt x="3194" y="11490"/>
                </a:cubicBezTo>
                <a:cubicBezTo>
                  <a:pt x="3127" y="11555"/>
                  <a:pt x="3127" y="11662"/>
                  <a:pt x="3194" y="11728"/>
                </a:cubicBezTo>
                <a:cubicBezTo>
                  <a:pt x="3260" y="11794"/>
                  <a:pt x="3368" y="11794"/>
                  <a:pt x="3434" y="11728"/>
                </a:cubicBezTo>
                <a:cubicBezTo>
                  <a:pt x="3500" y="11662"/>
                  <a:pt x="3500" y="11555"/>
                  <a:pt x="3434" y="11490"/>
                </a:cubicBezTo>
                <a:cubicBezTo>
                  <a:pt x="3401" y="11457"/>
                  <a:pt x="3358" y="11441"/>
                  <a:pt x="3314" y="11441"/>
                </a:cubicBezTo>
                <a:close/>
                <a:moveTo>
                  <a:pt x="4101" y="11441"/>
                </a:moveTo>
                <a:cubicBezTo>
                  <a:pt x="4057" y="11441"/>
                  <a:pt x="4013" y="11457"/>
                  <a:pt x="3980" y="11490"/>
                </a:cubicBezTo>
                <a:cubicBezTo>
                  <a:pt x="3914" y="11555"/>
                  <a:pt x="3914" y="11662"/>
                  <a:pt x="3980" y="11728"/>
                </a:cubicBezTo>
                <a:cubicBezTo>
                  <a:pt x="4047" y="11794"/>
                  <a:pt x="4154" y="11794"/>
                  <a:pt x="4220" y="11728"/>
                </a:cubicBezTo>
                <a:cubicBezTo>
                  <a:pt x="4287" y="11662"/>
                  <a:pt x="4287" y="11555"/>
                  <a:pt x="4220" y="11490"/>
                </a:cubicBezTo>
                <a:cubicBezTo>
                  <a:pt x="4187" y="11457"/>
                  <a:pt x="4144" y="11441"/>
                  <a:pt x="4101" y="11441"/>
                </a:cubicBezTo>
                <a:close/>
                <a:moveTo>
                  <a:pt x="4886" y="11441"/>
                </a:moveTo>
                <a:cubicBezTo>
                  <a:pt x="4843" y="11441"/>
                  <a:pt x="4800" y="11457"/>
                  <a:pt x="4766" y="11490"/>
                </a:cubicBezTo>
                <a:cubicBezTo>
                  <a:pt x="4700" y="11555"/>
                  <a:pt x="4700" y="11662"/>
                  <a:pt x="4766" y="11728"/>
                </a:cubicBezTo>
                <a:cubicBezTo>
                  <a:pt x="4833" y="11794"/>
                  <a:pt x="4940" y="11794"/>
                  <a:pt x="5007" y="11728"/>
                </a:cubicBezTo>
                <a:cubicBezTo>
                  <a:pt x="5073" y="11662"/>
                  <a:pt x="5073" y="11555"/>
                  <a:pt x="5007" y="11490"/>
                </a:cubicBezTo>
                <a:cubicBezTo>
                  <a:pt x="4973" y="11457"/>
                  <a:pt x="4930" y="11441"/>
                  <a:pt x="4886" y="11441"/>
                </a:cubicBezTo>
                <a:close/>
                <a:moveTo>
                  <a:pt x="5672" y="11441"/>
                </a:moveTo>
                <a:cubicBezTo>
                  <a:pt x="5629" y="11441"/>
                  <a:pt x="5586" y="11457"/>
                  <a:pt x="5553" y="11490"/>
                </a:cubicBezTo>
                <a:cubicBezTo>
                  <a:pt x="5486" y="11555"/>
                  <a:pt x="5486" y="11662"/>
                  <a:pt x="5553" y="11728"/>
                </a:cubicBezTo>
                <a:cubicBezTo>
                  <a:pt x="5619" y="11794"/>
                  <a:pt x="5726" y="11794"/>
                  <a:pt x="5793" y="11728"/>
                </a:cubicBezTo>
                <a:cubicBezTo>
                  <a:pt x="5859" y="11662"/>
                  <a:pt x="5859" y="11555"/>
                  <a:pt x="5793" y="11490"/>
                </a:cubicBezTo>
                <a:cubicBezTo>
                  <a:pt x="5760" y="11457"/>
                  <a:pt x="5716" y="11441"/>
                  <a:pt x="5672" y="11441"/>
                </a:cubicBezTo>
                <a:close/>
                <a:moveTo>
                  <a:pt x="6459" y="11441"/>
                </a:moveTo>
                <a:cubicBezTo>
                  <a:pt x="6415" y="11441"/>
                  <a:pt x="6372" y="11457"/>
                  <a:pt x="6338" y="11490"/>
                </a:cubicBezTo>
                <a:cubicBezTo>
                  <a:pt x="6272" y="11555"/>
                  <a:pt x="6272" y="11662"/>
                  <a:pt x="6338" y="11728"/>
                </a:cubicBezTo>
                <a:cubicBezTo>
                  <a:pt x="6405" y="11794"/>
                  <a:pt x="6513" y="11794"/>
                  <a:pt x="6579" y="11728"/>
                </a:cubicBezTo>
                <a:cubicBezTo>
                  <a:pt x="6646" y="11662"/>
                  <a:pt x="6646" y="11555"/>
                  <a:pt x="6579" y="11490"/>
                </a:cubicBezTo>
                <a:cubicBezTo>
                  <a:pt x="6546" y="11457"/>
                  <a:pt x="6502" y="11441"/>
                  <a:pt x="6459" y="11441"/>
                </a:cubicBezTo>
                <a:close/>
                <a:moveTo>
                  <a:pt x="7245" y="11441"/>
                </a:moveTo>
                <a:cubicBezTo>
                  <a:pt x="7202" y="11441"/>
                  <a:pt x="7158" y="11457"/>
                  <a:pt x="7125" y="11490"/>
                </a:cubicBezTo>
                <a:cubicBezTo>
                  <a:pt x="7058" y="11555"/>
                  <a:pt x="7058" y="11662"/>
                  <a:pt x="7125" y="11728"/>
                </a:cubicBezTo>
                <a:cubicBezTo>
                  <a:pt x="7191" y="11794"/>
                  <a:pt x="7299" y="11794"/>
                  <a:pt x="7365" y="11728"/>
                </a:cubicBezTo>
                <a:cubicBezTo>
                  <a:pt x="7432" y="11662"/>
                  <a:pt x="7432" y="11555"/>
                  <a:pt x="7365" y="11490"/>
                </a:cubicBezTo>
                <a:cubicBezTo>
                  <a:pt x="7332" y="11457"/>
                  <a:pt x="7289" y="11441"/>
                  <a:pt x="7245" y="11441"/>
                </a:cubicBezTo>
                <a:close/>
                <a:moveTo>
                  <a:pt x="8031" y="11441"/>
                </a:moveTo>
                <a:cubicBezTo>
                  <a:pt x="7988" y="11441"/>
                  <a:pt x="7944" y="11457"/>
                  <a:pt x="7911" y="11490"/>
                </a:cubicBezTo>
                <a:cubicBezTo>
                  <a:pt x="7845" y="11555"/>
                  <a:pt x="7845" y="11662"/>
                  <a:pt x="7911" y="11728"/>
                </a:cubicBezTo>
                <a:cubicBezTo>
                  <a:pt x="7977" y="11794"/>
                  <a:pt x="8085" y="11794"/>
                  <a:pt x="8151" y="11728"/>
                </a:cubicBezTo>
                <a:cubicBezTo>
                  <a:pt x="8217" y="11662"/>
                  <a:pt x="8217" y="11555"/>
                  <a:pt x="8151" y="11490"/>
                </a:cubicBezTo>
                <a:cubicBezTo>
                  <a:pt x="8118" y="11457"/>
                  <a:pt x="8075" y="11441"/>
                  <a:pt x="8031" y="11441"/>
                </a:cubicBezTo>
                <a:close/>
                <a:moveTo>
                  <a:pt x="8818" y="11441"/>
                </a:moveTo>
                <a:cubicBezTo>
                  <a:pt x="8774" y="11441"/>
                  <a:pt x="8730" y="11457"/>
                  <a:pt x="8697" y="11490"/>
                </a:cubicBezTo>
                <a:cubicBezTo>
                  <a:pt x="8631" y="11555"/>
                  <a:pt x="8631" y="11662"/>
                  <a:pt x="8697" y="11728"/>
                </a:cubicBezTo>
                <a:cubicBezTo>
                  <a:pt x="8764" y="11794"/>
                  <a:pt x="8871" y="11794"/>
                  <a:pt x="8937" y="11728"/>
                </a:cubicBezTo>
                <a:cubicBezTo>
                  <a:pt x="9004" y="11662"/>
                  <a:pt x="9004" y="11555"/>
                  <a:pt x="8937" y="11490"/>
                </a:cubicBezTo>
                <a:cubicBezTo>
                  <a:pt x="8904" y="11457"/>
                  <a:pt x="8861" y="11441"/>
                  <a:pt x="8818" y="11441"/>
                </a:cubicBezTo>
                <a:close/>
                <a:moveTo>
                  <a:pt x="9603" y="11441"/>
                </a:moveTo>
                <a:cubicBezTo>
                  <a:pt x="9560" y="11441"/>
                  <a:pt x="9517" y="11457"/>
                  <a:pt x="9483" y="11490"/>
                </a:cubicBezTo>
                <a:cubicBezTo>
                  <a:pt x="9417" y="11555"/>
                  <a:pt x="9417" y="11662"/>
                  <a:pt x="9483" y="11728"/>
                </a:cubicBezTo>
                <a:cubicBezTo>
                  <a:pt x="9550" y="11794"/>
                  <a:pt x="9657" y="11794"/>
                  <a:pt x="9724" y="11728"/>
                </a:cubicBezTo>
                <a:cubicBezTo>
                  <a:pt x="9790" y="11662"/>
                  <a:pt x="9790" y="11555"/>
                  <a:pt x="9724" y="11490"/>
                </a:cubicBezTo>
                <a:cubicBezTo>
                  <a:pt x="9690" y="11457"/>
                  <a:pt x="9647" y="11441"/>
                  <a:pt x="9603" y="11441"/>
                </a:cubicBezTo>
                <a:close/>
                <a:moveTo>
                  <a:pt x="10390" y="11441"/>
                </a:moveTo>
                <a:cubicBezTo>
                  <a:pt x="10346" y="11441"/>
                  <a:pt x="10303" y="11457"/>
                  <a:pt x="10270" y="11490"/>
                </a:cubicBezTo>
                <a:cubicBezTo>
                  <a:pt x="10203" y="11555"/>
                  <a:pt x="10203" y="11662"/>
                  <a:pt x="10270" y="11728"/>
                </a:cubicBezTo>
                <a:cubicBezTo>
                  <a:pt x="10336" y="11794"/>
                  <a:pt x="10444" y="11794"/>
                  <a:pt x="10510" y="11728"/>
                </a:cubicBezTo>
                <a:cubicBezTo>
                  <a:pt x="10576" y="11662"/>
                  <a:pt x="10576" y="11555"/>
                  <a:pt x="10510" y="11490"/>
                </a:cubicBezTo>
                <a:cubicBezTo>
                  <a:pt x="10477" y="11457"/>
                  <a:pt x="10433" y="11441"/>
                  <a:pt x="10390" y="11441"/>
                </a:cubicBezTo>
                <a:close/>
                <a:moveTo>
                  <a:pt x="11176" y="11441"/>
                </a:moveTo>
                <a:cubicBezTo>
                  <a:pt x="11132" y="11441"/>
                  <a:pt x="11089" y="11457"/>
                  <a:pt x="11055" y="11490"/>
                </a:cubicBezTo>
                <a:cubicBezTo>
                  <a:pt x="10989" y="11555"/>
                  <a:pt x="10989" y="11662"/>
                  <a:pt x="11055" y="11728"/>
                </a:cubicBezTo>
                <a:cubicBezTo>
                  <a:pt x="11122" y="11794"/>
                  <a:pt x="11230" y="11794"/>
                  <a:pt x="11296" y="11728"/>
                </a:cubicBezTo>
                <a:cubicBezTo>
                  <a:pt x="11363" y="11662"/>
                  <a:pt x="11363" y="11555"/>
                  <a:pt x="11296" y="11490"/>
                </a:cubicBezTo>
                <a:cubicBezTo>
                  <a:pt x="11263" y="11457"/>
                  <a:pt x="11219" y="11441"/>
                  <a:pt x="11176" y="11441"/>
                </a:cubicBezTo>
                <a:close/>
                <a:moveTo>
                  <a:pt x="11962" y="11441"/>
                </a:moveTo>
                <a:cubicBezTo>
                  <a:pt x="11919" y="11441"/>
                  <a:pt x="11875" y="11457"/>
                  <a:pt x="11842" y="11490"/>
                </a:cubicBezTo>
                <a:cubicBezTo>
                  <a:pt x="11775" y="11555"/>
                  <a:pt x="11775" y="11662"/>
                  <a:pt x="11842" y="11728"/>
                </a:cubicBezTo>
                <a:cubicBezTo>
                  <a:pt x="11908" y="11794"/>
                  <a:pt x="12016" y="11794"/>
                  <a:pt x="12083" y="11728"/>
                </a:cubicBezTo>
                <a:cubicBezTo>
                  <a:pt x="12149" y="11662"/>
                  <a:pt x="12149" y="11555"/>
                  <a:pt x="12083" y="11490"/>
                </a:cubicBezTo>
                <a:cubicBezTo>
                  <a:pt x="12049" y="11457"/>
                  <a:pt x="12006" y="11441"/>
                  <a:pt x="11962" y="11441"/>
                </a:cubicBezTo>
                <a:close/>
                <a:moveTo>
                  <a:pt x="12748" y="11441"/>
                </a:moveTo>
                <a:cubicBezTo>
                  <a:pt x="12705" y="11441"/>
                  <a:pt x="12661" y="11457"/>
                  <a:pt x="12628" y="11490"/>
                </a:cubicBezTo>
                <a:cubicBezTo>
                  <a:pt x="12562" y="11555"/>
                  <a:pt x="12562" y="11662"/>
                  <a:pt x="12628" y="11728"/>
                </a:cubicBezTo>
                <a:cubicBezTo>
                  <a:pt x="12694" y="11794"/>
                  <a:pt x="12802" y="11794"/>
                  <a:pt x="12868" y="11728"/>
                </a:cubicBezTo>
                <a:cubicBezTo>
                  <a:pt x="12935" y="11662"/>
                  <a:pt x="12935" y="11555"/>
                  <a:pt x="12868" y="11490"/>
                </a:cubicBezTo>
                <a:cubicBezTo>
                  <a:pt x="12835" y="11457"/>
                  <a:pt x="12792" y="11441"/>
                  <a:pt x="12748" y="11441"/>
                </a:cubicBezTo>
                <a:close/>
                <a:moveTo>
                  <a:pt x="13535" y="11441"/>
                </a:moveTo>
                <a:cubicBezTo>
                  <a:pt x="13491" y="11441"/>
                  <a:pt x="13447" y="11457"/>
                  <a:pt x="13414" y="11490"/>
                </a:cubicBezTo>
                <a:cubicBezTo>
                  <a:pt x="13348" y="11555"/>
                  <a:pt x="13348" y="11662"/>
                  <a:pt x="13414" y="11728"/>
                </a:cubicBezTo>
                <a:cubicBezTo>
                  <a:pt x="13481" y="11794"/>
                  <a:pt x="13588" y="11794"/>
                  <a:pt x="13654" y="11728"/>
                </a:cubicBezTo>
                <a:cubicBezTo>
                  <a:pt x="13721" y="11662"/>
                  <a:pt x="13721" y="11555"/>
                  <a:pt x="13654" y="11490"/>
                </a:cubicBezTo>
                <a:cubicBezTo>
                  <a:pt x="13621" y="11457"/>
                  <a:pt x="13578" y="11441"/>
                  <a:pt x="13535" y="11441"/>
                </a:cubicBezTo>
                <a:close/>
                <a:moveTo>
                  <a:pt x="14320" y="11441"/>
                </a:moveTo>
                <a:cubicBezTo>
                  <a:pt x="14277" y="11441"/>
                  <a:pt x="14234" y="11457"/>
                  <a:pt x="14201" y="11490"/>
                </a:cubicBezTo>
                <a:cubicBezTo>
                  <a:pt x="14134" y="11555"/>
                  <a:pt x="14134" y="11662"/>
                  <a:pt x="14201" y="11728"/>
                </a:cubicBezTo>
                <a:cubicBezTo>
                  <a:pt x="14267" y="11794"/>
                  <a:pt x="14374" y="11794"/>
                  <a:pt x="14441" y="11728"/>
                </a:cubicBezTo>
                <a:cubicBezTo>
                  <a:pt x="14507" y="11662"/>
                  <a:pt x="14507" y="11555"/>
                  <a:pt x="14441" y="11490"/>
                </a:cubicBezTo>
                <a:cubicBezTo>
                  <a:pt x="14408" y="11457"/>
                  <a:pt x="14364" y="11441"/>
                  <a:pt x="14320" y="11441"/>
                </a:cubicBezTo>
                <a:close/>
                <a:moveTo>
                  <a:pt x="15107" y="11441"/>
                </a:moveTo>
                <a:cubicBezTo>
                  <a:pt x="15063" y="11441"/>
                  <a:pt x="15019" y="11457"/>
                  <a:pt x="14986" y="11490"/>
                </a:cubicBezTo>
                <a:cubicBezTo>
                  <a:pt x="14920" y="11555"/>
                  <a:pt x="14920" y="11662"/>
                  <a:pt x="14986" y="11728"/>
                </a:cubicBezTo>
                <a:cubicBezTo>
                  <a:pt x="15053" y="11794"/>
                  <a:pt x="15161" y="11794"/>
                  <a:pt x="15227" y="11728"/>
                </a:cubicBezTo>
                <a:cubicBezTo>
                  <a:pt x="15293" y="11662"/>
                  <a:pt x="15293" y="11555"/>
                  <a:pt x="15227" y="11490"/>
                </a:cubicBezTo>
                <a:cubicBezTo>
                  <a:pt x="15194" y="11457"/>
                  <a:pt x="15150" y="11441"/>
                  <a:pt x="15107" y="11441"/>
                </a:cubicBezTo>
                <a:close/>
                <a:moveTo>
                  <a:pt x="15893" y="11441"/>
                </a:moveTo>
                <a:cubicBezTo>
                  <a:pt x="15849" y="11441"/>
                  <a:pt x="15806" y="11457"/>
                  <a:pt x="15772" y="11490"/>
                </a:cubicBezTo>
                <a:cubicBezTo>
                  <a:pt x="15706" y="11555"/>
                  <a:pt x="15706" y="11662"/>
                  <a:pt x="15772" y="11728"/>
                </a:cubicBezTo>
                <a:cubicBezTo>
                  <a:pt x="15839" y="11794"/>
                  <a:pt x="15947" y="11794"/>
                  <a:pt x="16013" y="11728"/>
                </a:cubicBezTo>
                <a:cubicBezTo>
                  <a:pt x="16080" y="11662"/>
                  <a:pt x="16080" y="11555"/>
                  <a:pt x="16013" y="11490"/>
                </a:cubicBezTo>
                <a:cubicBezTo>
                  <a:pt x="15980" y="11457"/>
                  <a:pt x="15936" y="11441"/>
                  <a:pt x="15893" y="11441"/>
                </a:cubicBezTo>
                <a:close/>
                <a:moveTo>
                  <a:pt x="16679" y="11441"/>
                </a:moveTo>
                <a:cubicBezTo>
                  <a:pt x="16636" y="11441"/>
                  <a:pt x="16592" y="11457"/>
                  <a:pt x="16559" y="11490"/>
                </a:cubicBezTo>
                <a:cubicBezTo>
                  <a:pt x="16492" y="11555"/>
                  <a:pt x="16492" y="11662"/>
                  <a:pt x="16559" y="11728"/>
                </a:cubicBezTo>
                <a:cubicBezTo>
                  <a:pt x="16625" y="11794"/>
                  <a:pt x="16733" y="11794"/>
                  <a:pt x="16800" y="11728"/>
                </a:cubicBezTo>
                <a:cubicBezTo>
                  <a:pt x="16866" y="11662"/>
                  <a:pt x="16866" y="11555"/>
                  <a:pt x="16800" y="11490"/>
                </a:cubicBezTo>
                <a:cubicBezTo>
                  <a:pt x="16766" y="11457"/>
                  <a:pt x="16723" y="11441"/>
                  <a:pt x="16679" y="11441"/>
                </a:cubicBezTo>
                <a:close/>
                <a:moveTo>
                  <a:pt x="17465" y="11441"/>
                </a:moveTo>
                <a:cubicBezTo>
                  <a:pt x="17422" y="11441"/>
                  <a:pt x="17378" y="11457"/>
                  <a:pt x="17345" y="11490"/>
                </a:cubicBezTo>
                <a:cubicBezTo>
                  <a:pt x="17279" y="11555"/>
                  <a:pt x="17279" y="11662"/>
                  <a:pt x="17345" y="11728"/>
                </a:cubicBezTo>
                <a:cubicBezTo>
                  <a:pt x="17411" y="11794"/>
                  <a:pt x="17519" y="11794"/>
                  <a:pt x="17585" y="11728"/>
                </a:cubicBezTo>
                <a:cubicBezTo>
                  <a:pt x="17652" y="11662"/>
                  <a:pt x="17652" y="11555"/>
                  <a:pt x="17585" y="11490"/>
                </a:cubicBezTo>
                <a:cubicBezTo>
                  <a:pt x="17552" y="11457"/>
                  <a:pt x="17509" y="11441"/>
                  <a:pt x="17465" y="11441"/>
                </a:cubicBezTo>
                <a:close/>
                <a:moveTo>
                  <a:pt x="18252" y="11441"/>
                </a:moveTo>
                <a:cubicBezTo>
                  <a:pt x="18208" y="11441"/>
                  <a:pt x="18165" y="11457"/>
                  <a:pt x="18131" y="11490"/>
                </a:cubicBezTo>
                <a:cubicBezTo>
                  <a:pt x="18065" y="11555"/>
                  <a:pt x="18065" y="11662"/>
                  <a:pt x="18131" y="11728"/>
                </a:cubicBezTo>
                <a:cubicBezTo>
                  <a:pt x="18198" y="11794"/>
                  <a:pt x="18305" y="11794"/>
                  <a:pt x="18371" y="11728"/>
                </a:cubicBezTo>
                <a:cubicBezTo>
                  <a:pt x="18438" y="11662"/>
                  <a:pt x="18438" y="11555"/>
                  <a:pt x="18371" y="11490"/>
                </a:cubicBezTo>
                <a:cubicBezTo>
                  <a:pt x="18338" y="11457"/>
                  <a:pt x="18295" y="11441"/>
                  <a:pt x="18252" y="11441"/>
                </a:cubicBezTo>
                <a:close/>
                <a:moveTo>
                  <a:pt x="19037" y="11441"/>
                </a:moveTo>
                <a:cubicBezTo>
                  <a:pt x="18994" y="11441"/>
                  <a:pt x="18951" y="11457"/>
                  <a:pt x="18918" y="11490"/>
                </a:cubicBezTo>
                <a:cubicBezTo>
                  <a:pt x="18851" y="11555"/>
                  <a:pt x="18851" y="11662"/>
                  <a:pt x="18918" y="11728"/>
                </a:cubicBezTo>
                <a:cubicBezTo>
                  <a:pt x="18984" y="11794"/>
                  <a:pt x="19091" y="11794"/>
                  <a:pt x="19158" y="11728"/>
                </a:cubicBezTo>
                <a:cubicBezTo>
                  <a:pt x="19224" y="11662"/>
                  <a:pt x="19224" y="11555"/>
                  <a:pt x="19158" y="11490"/>
                </a:cubicBezTo>
                <a:cubicBezTo>
                  <a:pt x="19125" y="11457"/>
                  <a:pt x="19081" y="11441"/>
                  <a:pt x="19037" y="11441"/>
                </a:cubicBezTo>
                <a:close/>
                <a:moveTo>
                  <a:pt x="19824" y="11441"/>
                </a:moveTo>
                <a:cubicBezTo>
                  <a:pt x="19780" y="11441"/>
                  <a:pt x="19736" y="11457"/>
                  <a:pt x="19703" y="11490"/>
                </a:cubicBezTo>
                <a:cubicBezTo>
                  <a:pt x="19637" y="11555"/>
                  <a:pt x="19637" y="11662"/>
                  <a:pt x="19703" y="11728"/>
                </a:cubicBezTo>
                <a:cubicBezTo>
                  <a:pt x="19770" y="11794"/>
                  <a:pt x="19878" y="11794"/>
                  <a:pt x="19944" y="11728"/>
                </a:cubicBezTo>
                <a:cubicBezTo>
                  <a:pt x="20010" y="11662"/>
                  <a:pt x="20010" y="11555"/>
                  <a:pt x="19944" y="11490"/>
                </a:cubicBezTo>
                <a:cubicBezTo>
                  <a:pt x="19911" y="11457"/>
                  <a:pt x="19867" y="11441"/>
                  <a:pt x="19824" y="11441"/>
                </a:cubicBezTo>
                <a:close/>
                <a:moveTo>
                  <a:pt x="20610" y="11441"/>
                </a:moveTo>
                <a:cubicBezTo>
                  <a:pt x="20566" y="11441"/>
                  <a:pt x="20523" y="11457"/>
                  <a:pt x="20490" y="11490"/>
                </a:cubicBezTo>
                <a:cubicBezTo>
                  <a:pt x="20423" y="11555"/>
                  <a:pt x="20423" y="11662"/>
                  <a:pt x="20490" y="11728"/>
                </a:cubicBezTo>
                <a:cubicBezTo>
                  <a:pt x="20556" y="11794"/>
                  <a:pt x="20664" y="11794"/>
                  <a:pt x="20730" y="11728"/>
                </a:cubicBezTo>
                <a:cubicBezTo>
                  <a:pt x="20797" y="11662"/>
                  <a:pt x="20797" y="11555"/>
                  <a:pt x="20730" y="11490"/>
                </a:cubicBezTo>
                <a:cubicBezTo>
                  <a:pt x="20697" y="11457"/>
                  <a:pt x="20653" y="11441"/>
                  <a:pt x="20610" y="11441"/>
                </a:cubicBezTo>
                <a:close/>
                <a:moveTo>
                  <a:pt x="21396" y="11441"/>
                </a:moveTo>
                <a:cubicBezTo>
                  <a:pt x="21353" y="11441"/>
                  <a:pt x="21309" y="11457"/>
                  <a:pt x="21276" y="11490"/>
                </a:cubicBezTo>
                <a:cubicBezTo>
                  <a:pt x="21209" y="11555"/>
                  <a:pt x="21209" y="11662"/>
                  <a:pt x="21276" y="11728"/>
                </a:cubicBezTo>
                <a:cubicBezTo>
                  <a:pt x="21342" y="11794"/>
                  <a:pt x="21450" y="11794"/>
                  <a:pt x="21517" y="11728"/>
                </a:cubicBezTo>
                <a:cubicBezTo>
                  <a:pt x="21583" y="11662"/>
                  <a:pt x="21583" y="11555"/>
                  <a:pt x="21517" y="11490"/>
                </a:cubicBezTo>
                <a:cubicBezTo>
                  <a:pt x="21483" y="11457"/>
                  <a:pt x="21440" y="11441"/>
                  <a:pt x="21396" y="11441"/>
                </a:cubicBezTo>
                <a:close/>
                <a:moveTo>
                  <a:pt x="169" y="12258"/>
                </a:moveTo>
                <a:cubicBezTo>
                  <a:pt x="126" y="12258"/>
                  <a:pt x="83" y="12275"/>
                  <a:pt x="49" y="12307"/>
                </a:cubicBezTo>
                <a:cubicBezTo>
                  <a:pt x="-17" y="12373"/>
                  <a:pt x="-17" y="12479"/>
                  <a:pt x="49" y="12545"/>
                </a:cubicBezTo>
                <a:cubicBezTo>
                  <a:pt x="116" y="12611"/>
                  <a:pt x="223" y="12611"/>
                  <a:pt x="290" y="12545"/>
                </a:cubicBezTo>
                <a:cubicBezTo>
                  <a:pt x="356" y="12479"/>
                  <a:pt x="356" y="12373"/>
                  <a:pt x="290" y="12307"/>
                </a:cubicBezTo>
                <a:cubicBezTo>
                  <a:pt x="256" y="12275"/>
                  <a:pt x="213" y="12258"/>
                  <a:pt x="169" y="12258"/>
                </a:cubicBezTo>
                <a:close/>
                <a:moveTo>
                  <a:pt x="955" y="12258"/>
                </a:moveTo>
                <a:cubicBezTo>
                  <a:pt x="912" y="12258"/>
                  <a:pt x="869" y="12275"/>
                  <a:pt x="836" y="12307"/>
                </a:cubicBezTo>
                <a:cubicBezTo>
                  <a:pt x="769" y="12373"/>
                  <a:pt x="769" y="12479"/>
                  <a:pt x="836" y="12545"/>
                </a:cubicBezTo>
                <a:cubicBezTo>
                  <a:pt x="902" y="12611"/>
                  <a:pt x="1009" y="12611"/>
                  <a:pt x="1076" y="12545"/>
                </a:cubicBezTo>
                <a:cubicBezTo>
                  <a:pt x="1142" y="12479"/>
                  <a:pt x="1142" y="12373"/>
                  <a:pt x="1076" y="12307"/>
                </a:cubicBezTo>
                <a:cubicBezTo>
                  <a:pt x="1043" y="12275"/>
                  <a:pt x="999" y="12258"/>
                  <a:pt x="955" y="12258"/>
                </a:cubicBezTo>
                <a:close/>
                <a:moveTo>
                  <a:pt x="1742" y="12258"/>
                </a:moveTo>
                <a:cubicBezTo>
                  <a:pt x="1698" y="12258"/>
                  <a:pt x="1654" y="12275"/>
                  <a:pt x="1621" y="12307"/>
                </a:cubicBezTo>
                <a:cubicBezTo>
                  <a:pt x="1555" y="12373"/>
                  <a:pt x="1555" y="12479"/>
                  <a:pt x="1621" y="12545"/>
                </a:cubicBezTo>
                <a:cubicBezTo>
                  <a:pt x="1688" y="12611"/>
                  <a:pt x="1796" y="12611"/>
                  <a:pt x="1862" y="12545"/>
                </a:cubicBezTo>
                <a:cubicBezTo>
                  <a:pt x="1928" y="12479"/>
                  <a:pt x="1928" y="12373"/>
                  <a:pt x="1862" y="12307"/>
                </a:cubicBezTo>
                <a:cubicBezTo>
                  <a:pt x="1829" y="12275"/>
                  <a:pt x="1785" y="12258"/>
                  <a:pt x="1742" y="12258"/>
                </a:cubicBezTo>
                <a:close/>
                <a:moveTo>
                  <a:pt x="2528" y="12258"/>
                </a:moveTo>
                <a:cubicBezTo>
                  <a:pt x="2484" y="12258"/>
                  <a:pt x="2441" y="12275"/>
                  <a:pt x="2408" y="12307"/>
                </a:cubicBezTo>
                <a:cubicBezTo>
                  <a:pt x="2341" y="12373"/>
                  <a:pt x="2341" y="12479"/>
                  <a:pt x="2408" y="12545"/>
                </a:cubicBezTo>
                <a:cubicBezTo>
                  <a:pt x="2474" y="12611"/>
                  <a:pt x="2582" y="12611"/>
                  <a:pt x="2648" y="12545"/>
                </a:cubicBezTo>
                <a:cubicBezTo>
                  <a:pt x="2715" y="12479"/>
                  <a:pt x="2715" y="12373"/>
                  <a:pt x="2648" y="12307"/>
                </a:cubicBezTo>
                <a:cubicBezTo>
                  <a:pt x="2615" y="12275"/>
                  <a:pt x="2571" y="12258"/>
                  <a:pt x="2528" y="12258"/>
                </a:cubicBezTo>
                <a:close/>
                <a:moveTo>
                  <a:pt x="3314" y="12258"/>
                </a:moveTo>
                <a:cubicBezTo>
                  <a:pt x="3271" y="12258"/>
                  <a:pt x="3227" y="12275"/>
                  <a:pt x="3194" y="12307"/>
                </a:cubicBezTo>
                <a:cubicBezTo>
                  <a:pt x="3127" y="12373"/>
                  <a:pt x="3127" y="12479"/>
                  <a:pt x="3194" y="12545"/>
                </a:cubicBezTo>
                <a:cubicBezTo>
                  <a:pt x="3260" y="12611"/>
                  <a:pt x="3368" y="12611"/>
                  <a:pt x="3434" y="12545"/>
                </a:cubicBezTo>
                <a:cubicBezTo>
                  <a:pt x="3500" y="12479"/>
                  <a:pt x="3500" y="12373"/>
                  <a:pt x="3434" y="12307"/>
                </a:cubicBezTo>
                <a:cubicBezTo>
                  <a:pt x="3401" y="12275"/>
                  <a:pt x="3358" y="12258"/>
                  <a:pt x="3314" y="12258"/>
                </a:cubicBezTo>
                <a:close/>
                <a:moveTo>
                  <a:pt x="4101" y="12258"/>
                </a:moveTo>
                <a:cubicBezTo>
                  <a:pt x="4057" y="12258"/>
                  <a:pt x="4013" y="12275"/>
                  <a:pt x="3980" y="12307"/>
                </a:cubicBezTo>
                <a:cubicBezTo>
                  <a:pt x="3914" y="12373"/>
                  <a:pt x="3914" y="12479"/>
                  <a:pt x="3980" y="12545"/>
                </a:cubicBezTo>
                <a:cubicBezTo>
                  <a:pt x="4047" y="12611"/>
                  <a:pt x="4154" y="12611"/>
                  <a:pt x="4220" y="12545"/>
                </a:cubicBezTo>
                <a:cubicBezTo>
                  <a:pt x="4287" y="12479"/>
                  <a:pt x="4287" y="12373"/>
                  <a:pt x="4220" y="12307"/>
                </a:cubicBezTo>
                <a:cubicBezTo>
                  <a:pt x="4187" y="12275"/>
                  <a:pt x="4144" y="12258"/>
                  <a:pt x="4101" y="12258"/>
                </a:cubicBezTo>
                <a:close/>
                <a:moveTo>
                  <a:pt x="4886" y="12258"/>
                </a:moveTo>
                <a:cubicBezTo>
                  <a:pt x="4843" y="12258"/>
                  <a:pt x="4800" y="12275"/>
                  <a:pt x="4766" y="12307"/>
                </a:cubicBezTo>
                <a:cubicBezTo>
                  <a:pt x="4700" y="12373"/>
                  <a:pt x="4700" y="12479"/>
                  <a:pt x="4766" y="12545"/>
                </a:cubicBezTo>
                <a:cubicBezTo>
                  <a:pt x="4833" y="12611"/>
                  <a:pt x="4940" y="12611"/>
                  <a:pt x="5007" y="12545"/>
                </a:cubicBezTo>
                <a:cubicBezTo>
                  <a:pt x="5073" y="12479"/>
                  <a:pt x="5073" y="12373"/>
                  <a:pt x="5007" y="12307"/>
                </a:cubicBezTo>
                <a:cubicBezTo>
                  <a:pt x="4973" y="12275"/>
                  <a:pt x="4930" y="12258"/>
                  <a:pt x="4886" y="12258"/>
                </a:cubicBezTo>
                <a:close/>
                <a:moveTo>
                  <a:pt x="5672" y="12258"/>
                </a:moveTo>
                <a:cubicBezTo>
                  <a:pt x="5629" y="12258"/>
                  <a:pt x="5586" y="12275"/>
                  <a:pt x="5553" y="12307"/>
                </a:cubicBezTo>
                <a:cubicBezTo>
                  <a:pt x="5486" y="12373"/>
                  <a:pt x="5486" y="12479"/>
                  <a:pt x="5553" y="12545"/>
                </a:cubicBezTo>
                <a:cubicBezTo>
                  <a:pt x="5619" y="12611"/>
                  <a:pt x="5726" y="12611"/>
                  <a:pt x="5793" y="12545"/>
                </a:cubicBezTo>
                <a:cubicBezTo>
                  <a:pt x="5859" y="12479"/>
                  <a:pt x="5859" y="12373"/>
                  <a:pt x="5793" y="12307"/>
                </a:cubicBezTo>
                <a:cubicBezTo>
                  <a:pt x="5760" y="12275"/>
                  <a:pt x="5716" y="12258"/>
                  <a:pt x="5672" y="12258"/>
                </a:cubicBezTo>
                <a:close/>
                <a:moveTo>
                  <a:pt x="6459" y="12258"/>
                </a:moveTo>
                <a:cubicBezTo>
                  <a:pt x="6415" y="12258"/>
                  <a:pt x="6372" y="12275"/>
                  <a:pt x="6338" y="12307"/>
                </a:cubicBezTo>
                <a:cubicBezTo>
                  <a:pt x="6272" y="12373"/>
                  <a:pt x="6272" y="12479"/>
                  <a:pt x="6338" y="12545"/>
                </a:cubicBezTo>
                <a:cubicBezTo>
                  <a:pt x="6405" y="12611"/>
                  <a:pt x="6513" y="12611"/>
                  <a:pt x="6579" y="12545"/>
                </a:cubicBezTo>
                <a:cubicBezTo>
                  <a:pt x="6646" y="12479"/>
                  <a:pt x="6646" y="12373"/>
                  <a:pt x="6579" y="12307"/>
                </a:cubicBezTo>
                <a:cubicBezTo>
                  <a:pt x="6546" y="12275"/>
                  <a:pt x="6502" y="12258"/>
                  <a:pt x="6459" y="12258"/>
                </a:cubicBezTo>
                <a:close/>
                <a:moveTo>
                  <a:pt x="7245" y="12258"/>
                </a:moveTo>
                <a:cubicBezTo>
                  <a:pt x="7202" y="12258"/>
                  <a:pt x="7158" y="12275"/>
                  <a:pt x="7125" y="12307"/>
                </a:cubicBezTo>
                <a:cubicBezTo>
                  <a:pt x="7058" y="12373"/>
                  <a:pt x="7058" y="12479"/>
                  <a:pt x="7125" y="12545"/>
                </a:cubicBezTo>
                <a:cubicBezTo>
                  <a:pt x="7191" y="12611"/>
                  <a:pt x="7299" y="12611"/>
                  <a:pt x="7365" y="12545"/>
                </a:cubicBezTo>
                <a:cubicBezTo>
                  <a:pt x="7432" y="12479"/>
                  <a:pt x="7432" y="12373"/>
                  <a:pt x="7365" y="12307"/>
                </a:cubicBezTo>
                <a:cubicBezTo>
                  <a:pt x="7332" y="12275"/>
                  <a:pt x="7289" y="12258"/>
                  <a:pt x="7245" y="12258"/>
                </a:cubicBezTo>
                <a:close/>
                <a:moveTo>
                  <a:pt x="8031" y="12258"/>
                </a:moveTo>
                <a:cubicBezTo>
                  <a:pt x="7988" y="12258"/>
                  <a:pt x="7944" y="12275"/>
                  <a:pt x="7911" y="12307"/>
                </a:cubicBezTo>
                <a:cubicBezTo>
                  <a:pt x="7845" y="12373"/>
                  <a:pt x="7845" y="12479"/>
                  <a:pt x="7911" y="12545"/>
                </a:cubicBezTo>
                <a:cubicBezTo>
                  <a:pt x="7977" y="12611"/>
                  <a:pt x="8085" y="12611"/>
                  <a:pt x="8151" y="12545"/>
                </a:cubicBezTo>
                <a:cubicBezTo>
                  <a:pt x="8217" y="12479"/>
                  <a:pt x="8217" y="12373"/>
                  <a:pt x="8151" y="12307"/>
                </a:cubicBezTo>
                <a:cubicBezTo>
                  <a:pt x="8118" y="12275"/>
                  <a:pt x="8075" y="12258"/>
                  <a:pt x="8031" y="12258"/>
                </a:cubicBezTo>
                <a:close/>
                <a:moveTo>
                  <a:pt x="8818" y="12258"/>
                </a:moveTo>
                <a:cubicBezTo>
                  <a:pt x="8774" y="12258"/>
                  <a:pt x="8730" y="12275"/>
                  <a:pt x="8697" y="12307"/>
                </a:cubicBezTo>
                <a:cubicBezTo>
                  <a:pt x="8631" y="12373"/>
                  <a:pt x="8631" y="12479"/>
                  <a:pt x="8697" y="12545"/>
                </a:cubicBezTo>
                <a:cubicBezTo>
                  <a:pt x="8764" y="12611"/>
                  <a:pt x="8871" y="12611"/>
                  <a:pt x="8937" y="12545"/>
                </a:cubicBezTo>
                <a:cubicBezTo>
                  <a:pt x="9004" y="12479"/>
                  <a:pt x="9004" y="12373"/>
                  <a:pt x="8937" y="12307"/>
                </a:cubicBezTo>
                <a:cubicBezTo>
                  <a:pt x="8904" y="12275"/>
                  <a:pt x="8861" y="12258"/>
                  <a:pt x="8818" y="12258"/>
                </a:cubicBezTo>
                <a:close/>
                <a:moveTo>
                  <a:pt x="9603" y="12258"/>
                </a:moveTo>
                <a:cubicBezTo>
                  <a:pt x="9560" y="12258"/>
                  <a:pt x="9517" y="12275"/>
                  <a:pt x="9483" y="12307"/>
                </a:cubicBezTo>
                <a:cubicBezTo>
                  <a:pt x="9417" y="12373"/>
                  <a:pt x="9417" y="12479"/>
                  <a:pt x="9483" y="12545"/>
                </a:cubicBezTo>
                <a:cubicBezTo>
                  <a:pt x="9550" y="12611"/>
                  <a:pt x="9657" y="12611"/>
                  <a:pt x="9724" y="12545"/>
                </a:cubicBezTo>
                <a:cubicBezTo>
                  <a:pt x="9790" y="12479"/>
                  <a:pt x="9790" y="12373"/>
                  <a:pt x="9724" y="12307"/>
                </a:cubicBezTo>
                <a:cubicBezTo>
                  <a:pt x="9690" y="12275"/>
                  <a:pt x="9647" y="12258"/>
                  <a:pt x="9603" y="12258"/>
                </a:cubicBezTo>
                <a:close/>
                <a:moveTo>
                  <a:pt x="10390" y="12258"/>
                </a:moveTo>
                <a:cubicBezTo>
                  <a:pt x="10346" y="12258"/>
                  <a:pt x="10303" y="12275"/>
                  <a:pt x="10270" y="12307"/>
                </a:cubicBezTo>
                <a:cubicBezTo>
                  <a:pt x="10203" y="12373"/>
                  <a:pt x="10203" y="12479"/>
                  <a:pt x="10270" y="12545"/>
                </a:cubicBezTo>
                <a:cubicBezTo>
                  <a:pt x="10336" y="12611"/>
                  <a:pt x="10444" y="12611"/>
                  <a:pt x="10510" y="12545"/>
                </a:cubicBezTo>
                <a:cubicBezTo>
                  <a:pt x="10576" y="12479"/>
                  <a:pt x="10576" y="12373"/>
                  <a:pt x="10510" y="12307"/>
                </a:cubicBezTo>
                <a:cubicBezTo>
                  <a:pt x="10477" y="12275"/>
                  <a:pt x="10433" y="12258"/>
                  <a:pt x="10390" y="12258"/>
                </a:cubicBezTo>
                <a:close/>
                <a:moveTo>
                  <a:pt x="11176" y="12258"/>
                </a:moveTo>
                <a:cubicBezTo>
                  <a:pt x="11132" y="12258"/>
                  <a:pt x="11089" y="12275"/>
                  <a:pt x="11055" y="12307"/>
                </a:cubicBezTo>
                <a:cubicBezTo>
                  <a:pt x="10989" y="12373"/>
                  <a:pt x="10989" y="12479"/>
                  <a:pt x="11055" y="12545"/>
                </a:cubicBezTo>
                <a:cubicBezTo>
                  <a:pt x="11122" y="12611"/>
                  <a:pt x="11230" y="12611"/>
                  <a:pt x="11296" y="12545"/>
                </a:cubicBezTo>
                <a:cubicBezTo>
                  <a:pt x="11363" y="12479"/>
                  <a:pt x="11363" y="12373"/>
                  <a:pt x="11296" y="12307"/>
                </a:cubicBezTo>
                <a:cubicBezTo>
                  <a:pt x="11263" y="12275"/>
                  <a:pt x="11219" y="12258"/>
                  <a:pt x="11176" y="12258"/>
                </a:cubicBezTo>
                <a:close/>
                <a:moveTo>
                  <a:pt x="11962" y="12258"/>
                </a:moveTo>
                <a:cubicBezTo>
                  <a:pt x="11919" y="12258"/>
                  <a:pt x="11875" y="12275"/>
                  <a:pt x="11842" y="12307"/>
                </a:cubicBezTo>
                <a:cubicBezTo>
                  <a:pt x="11775" y="12373"/>
                  <a:pt x="11775" y="12479"/>
                  <a:pt x="11842" y="12545"/>
                </a:cubicBezTo>
                <a:cubicBezTo>
                  <a:pt x="11908" y="12611"/>
                  <a:pt x="12016" y="12611"/>
                  <a:pt x="12083" y="12545"/>
                </a:cubicBezTo>
                <a:cubicBezTo>
                  <a:pt x="12149" y="12479"/>
                  <a:pt x="12149" y="12373"/>
                  <a:pt x="12083" y="12307"/>
                </a:cubicBezTo>
                <a:cubicBezTo>
                  <a:pt x="12049" y="12275"/>
                  <a:pt x="12006" y="12258"/>
                  <a:pt x="11962" y="12258"/>
                </a:cubicBezTo>
                <a:close/>
                <a:moveTo>
                  <a:pt x="12748" y="12258"/>
                </a:moveTo>
                <a:cubicBezTo>
                  <a:pt x="12705" y="12258"/>
                  <a:pt x="12661" y="12275"/>
                  <a:pt x="12628" y="12307"/>
                </a:cubicBezTo>
                <a:cubicBezTo>
                  <a:pt x="12562" y="12373"/>
                  <a:pt x="12562" y="12479"/>
                  <a:pt x="12628" y="12545"/>
                </a:cubicBezTo>
                <a:cubicBezTo>
                  <a:pt x="12694" y="12611"/>
                  <a:pt x="12802" y="12611"/>
                  <a:pt x="12868" y="12545"/>
                </a:cubicBezTo>
                <a:cubicBezTo>
                  <a:pt x="12935" y="12479"/>
                  <a:pt x="12935" y="12373"/>
                  <a:pt x="12868" y="12307"/>
                </a:cubicBezTo>
                <a:cubicBezTo>
                  <a:pt x="12835" y="12275"/>
                  <a:pt x="12792" y="12258"/>
                  <a:pt x="12748" y="12258"/>
                </a:cubicBezTo>
                <a:close/>
                <a:moveTo>
                  <a:pt x="13535" y="12258"/>
                </a:moveTo>
                <a:cubicBezTo>
                  <a:pt x="13491" y="12258"/>
                  <a:pt x="13447" y="12275"/>
                  <a:pt x="13414" y="12307"/>
                </a:cubicBezTo>
                <a:cubicBezTo>
                  <a:pt x="13348" y="12373"/>
                  <a:pt x="13348" y="12479"/>
                  <a:pt x="13414" y="12545"/>
                </a:cubicBezTo>
                <a:cubicBezTo>
                  <a:pt x="13481" y="12611"/>
                  <a:pt x="13588" y="12611"/>
                  <a:pt x="13654" y="12545"/>
                </a:cubicBezTo>
                <a:cubicBezTo>
                  <a:pt x="13721" y="12479"/>
                  <a:pt x="13721" y="12373"/>
                  <a:pt x="13654" y="12307"/>
                </a:cubicBezTo>
                <a:cubicBezTo>
                  <a:pt x="13621" y="12275"/>
                  <a:pt x="13578" y="12258"/>
                  <a:pt x="13535" y="12258"/>
                </a:cubicBezTo>
                <a:close/>
                <a:moveTo>
                  <a:pt x="14320" y="12258"/>
                </a:moveTo>
                <a:cubicBezTo>
                  <a:pt x="14277" y="12258"/>
                  <a:pt x="14234" y="12275"/>
                  <a:pt x="14201" y="12307"/>
                </a:cubicBezTo>
                <a:cubicBezTo>
                  <a:pt x="14134" y="12373"/>
                  <a:pt x="14134" y="12479"/>
                  <a:pt x="14201" y="12545"/>
                </a:cubicBezTo>
                <a:cubicBezTo>
                  <a:pt x="14267" y="12611"/>
                  <a:pt x="14374" y="12611"/>
                  <a:pt x="14441" y="12545"/>
                </a:cubicBezTo>
                <a:cubicBezTo>
                  <a:pt x="14507" y="12479"/>
                  <a:pt x="14507" y="12373"/>
                  <a:pt x="14441" y="12307"/>
                </a:cubicBezTo>
                <a:cubicBezTo>
                  <a:pt x="14408" y="12275"/>
                  <a:pt x="14364" y="12258"/>
                  <a:pt x="14320" y="12258"/>
                </a:cubicBezTo>
                <a:close/>
                <a:moveTo>
                  <a:pt x="15107" y="12258"/>
                </a:moveTo>
                <a:cubicBezTo>
                  <a:pt x="15063" y="12258"/>
                  <a:pt x="15019" y="12275"/>
                  <a:pt x="14986" y="12307"/>
                </a:cubicBezTo>
                <a:cubicBezTo>
                  <a:pt x="14920" y="12373"/>
                  <a:pt x="14920" y="12479"/>
                  <a:pt x="14986" y="12545"/>
                </a:cubicBezTo>
                <a:cubicBezTo>
                  <a:pt x="15053" y="12611"/>
                  <a:pt x="15161" y="12611"/>
                  <a:pt x="15227" y="12545"/>
                </a:cubicBezTo>
                <a:cubicBezTo>
                  <a:pt x="15293" y="12479"/>
                  <a:pt x="15293" y="12373"/>
                  <a:pt x="15227" y="12307"/>
                </a:cubicBezTo>
                <a:cubicBezTo>
                  <a:pt x="15194" y="12275"/>
                  <a:pt x="15150" y="12258"/>
                  <a:pt x="15107" y="12258"/>
                </a:cubicBezTo>
                <a:close/>
                <a:moveTo>
                  <a:pt x="15893" y="12258"/>
                </a:moveTo>
                <a:cubicBezTo>
                  <a:pt x="15849" y="12258"/>
                  <a:pt x="15806" y="12275"/>
                  <a:pt x="15772" y="12307"/>
                </a:cubicBezTo>
                <a:cubicBezTo>
                  <a:pt x="15706" y="12373"/>
                  <a:pt x="15706" y="12479"/>
                  <a:pt x="15772" y="12545"/>
                </a:cubicBezTo>
                <a:cubicBezTo>
                  <a:pt x="15839" y="12611"/>
                  <a:pt x="15947" y="12611"/>
                  <a:pt x="16013" y="12545"/>
                </a:cubicBezTo>
                <a:cubicBezTo>
                  <a:pt x="16080" y="12479"/>
                  <a:pt x="16080" y="12373"/>
                  <a:pt x="16013" y="12307"/>
                </a:cubicBezTo>
                <a:cubicBezTo>
                  <a:pt x="15980" y="12275"/>
                  <a:pt x="15936" y="12258"/>
                  <a:pt x="15893" y="12258"/>
                </a:cubicBezTo>
                <a:close/>
                <a:moveTo>
                  <a:pt x="16679" y="12258"/>
                </a:moveTo>
                <a:cubicBezTo>
                  <a:pt x="16636" y="12258"/>
                  <a:pt x="16592" y="12275"/>
                  <a:pt x="16559" y="12307"/>
                </a:cubicBezTo>
                <a:cubicBezTo>
                  <a:pt x="16492" y="12373"/>
                  <a:pt x="16492" y="12479"/>
                  <a:pt x="16559" y="12545"/>
                </a:cubicBezTo>
                <a:cubicBezTo>
                  <a:pt x="16625" y="12611"/>
                  <a:pt x="16733" y="12611"/>
                  <a:pt x="16800" y="12545"/>
                </a:cubicBezTo>
                <a:cubicBezTo>
                  <a:pt x="16866" y="12479"/>
                  <a:pt x="16866" y="12373"/>
                  <a:pt x="16800" y="12307"/>
                </a:cubicBezTo>
                <a:cubicBezTo>
                  <a:pt x="16766" y="12275"/>
                  <a:pt x="16723" y="12258"/>
                  <a:pt x="16679" y="12258"/>
                </a:cubicBezTo>
                <a:close/>
                <a:moveTo>
                  <a:pt x="17465" y="12258"/>
                </a:moveTo>
                <a:cubicBezTo>
                  <a:pt x="17422" y="12258"/>
                  <a:pt x="17378" y="12275"/>
                  <a:pt x="17345" y="12307"/>
                </a:cubicBezTo>
                <a:cubicBezTo>
                  <a:pt x="17279" y="12373"/>
                  <a:pt x="17279" y="12479"/>
                  <a:pt x="17345" y="12545"/>
                </a:cubicBezTo>
                <a:cubicBezTo>
                  <a:pt x="17411" y="12611"/>
                  <a:pt x="17519" y="12611"/>
                  <a:pt x="17585" y="12545"/>
                </a:cubicBezTo>
                <a:cubicBezTo>
                  <a:pt x="17652" y="12479"/>
                  <a:pt x="17652" y="12373"/>
                  <a:pt x="17585" y="12307"/>
                </a:cubicBezTo>
                <a:cubicBezTo>
                  <a:pt x="17552" y="12275"/>
                  <a:pt x="17509" y="12258"/>
                  <a:pt x="17465" y="12258"/>
                </a:cubicBezTo>
                <a:close/>
                <a:moveTo>
                  <a:pt x="18252" y="12258"/>
                </a:moveTo>
                <a:cubicBezTo>
                  <a:pt x="18208" y="12258"/>
                  <a:pt x="18165" y="12275"/>
                  <a:pt x="18131" y="12307"/>
                </a:cubicBezTo>
                <a:cubicBezTo>
                  <a:pt x="18065" y="12373"/>
                  <a:pt x="18065" y="12479"/>
                  <a:pt x="18131" y="12545"/>
                </a:cubicBezTo>
                <a:cubicBezTo>
                  <a:pt x="18198" y="12611"/>
                  <a:pt x="18305" y="12611"/>
                  <a:pt x="18371" y="12545"/>
                </a:cubicBezTo>
                <a:cubicBezTo>
                  <a:pt x="18438" y="12479"/>
                  <a:pt x="18438" y="12373"/>
                  <a:pt x="18371" y="12307"/>
                </a:cubicBezTo>
                <a:cubicBezTo>
                  <a:pt x="18338" y="12275"/>
                  <a:pt x="18295" y="12258"/>
                  <a:pt x="18252" y="12258"/>
                </a:cubicBezTo>
                <a:close/>
                <a:moveTo>
                  <a:pt x="19037" y="12258"/>
                </a:moveTo>
                <a:cubicBezTo>
                  <a:pt x="18994" y="12258"/>
                  <a:pt x="18951" y="12275"/>
                  <a:pt x="18918" y="12307"/>
                </a:cubicBezTo>
                <a:cubicBezTo>
                  <a:pt x="18851" y="12373"/>
                  <a:pt x="18851" y="12479"/>
                  <a:pt x="18918" y="12545"/>
                </a:cubicBezTo>
                <a:cubicBezTo>
                  <a:pt x="18984" y="12611"/>
                  <a:pt x="19091" y="12611"/>
                  <a:pt x="19158" y="12545"/>
                </a:cubicBezTo>
                <a:cubicBezTo>
                  <a:pt x="19224" y="12479"/>
                  <a:pt x="19224" y="12373"/>
                  <a:pt x="19158" y="12307"/>
                </a:cubicBezTo>
                <a:cubicBezTo>
                  <a:pt x="19125" y="12275"/>
                  <a:pt x="19081" y="12258"/>
                  <a:pt x="19037" y="12258"/>
                </a:cubicBezTo>
                <a:close/>
                <a:moveTo>
                  <a:pt x="19824" y="12258"/>
                </a:moveTo>
                <a:cubicBezTo>
                  <a:pt x="19780" y="12258"/>
                  <a:pt x="19736" y="12275"/>
                  <a:pt x="19703" y="12307"/>
                </a:cubicBezTo>
                <a:cubicBezTo>
                  <a:pt x="19637" y="12373"/>
                  <a:pt x="19637" y="12479"/>
                  <a:pt x="19703" y="12545"/>
                </a:cubicBezTo>
                <a:cubicBezTo>
                  <a:pt x="19770" y="12611"/>
                  <a:pt x="19878" y="12611"/>
                  <a:pt x="19944" y="12545"/>
                </a:cubicBezTo>
                <a:cubicBezTo>
                  <a:pt x="20010" y="12479"/>
                  <a:pt x="20010" y="12373"/>
                  <a:pt x="19944" y="12307"/>
                </a:cubicBezTo>
                <a:cubicBezTo>
                  <a:pt x="19911" y="12275"/>
                  <a:pt x="19867" y="12258"/>
                  <a:pt x="19824" y="12258"/>
                </a:cubicBezTo>
                <a:close/>
                <a:moveTo>
                  <a:pt x="20610" y="12258"/>
                </a:moveTo>
                <a:cubicBezTo>
                  <a:pt x="20566" y="12258"/>
                  <a:pt x="20523" y="12275"/>
                  <a:pt x="20490" y="12307"/>
                </a:cubicBezTo>
                <a:cubicBezTo>
                  <a:pt x="20423" y="12373"/>
                  <a:pt x="20423" y="12479"/>
                  <a:pt x="20490" y="12545"/>
                </a:cubicBezTo>
                <a:cubicBezTo>
                  <a:pt x="20556" y="12611"/>
                  <a:pt x="20664" y="12611"/>
                  <a:pt x="20730" y="12545"/>
                </a:cubicBezTo>
                <a:cubicBezTo>
                  <a:pt x="20797" y="12479"/>
                  <a:pt x="20797" y="12373"/>
                  <a:pt x="20730" y="12307"/>
                </a:cubicBezTo>
                <a:cubicBezTo>
                  <a:pt x="20697" y="12275"/>
                  <a:pt x="20653" y="12258"/>
                  <a:pt x="20610" y="12258"/>
                </a:cubicBezTo>
                <a:close/>
                <a:moveTo>
                  <a:pt x="21396" y="12258"/>
                </a:moveTo>
                <a:cubicBezTo>
                  <a:pt x="21353" y="12258"/>
                  <a:pt x="21309" y="12275"/>
                  <a:pt x="21276" y="12307"/>
                </a:cubicBezTo>
                <a:cubicBezTo>
                  <a:pt x="21209" y="12373"/>
                  <a:pt x="21209" y="12479"/>
                  <a:pt x="21276" y="12545"/>
                </a:cubicBezTo>
                <a:cubicBezTo>
                  <a:pt x="21342" y="12611"/>
                  <a:pt x="21450" y="12611"/>
                  <a:pt x="21517" y="12545"/>
                </a:cubicBezTo>
                <a:cubicBezTo>
                  <a:pt x="21583" y="12479"/>
                  <a:pt x="21583" y="12373"/>
                  <a:pt x="21517" y="12307"/>
                </a:cubicBezTo>
                <a:cubicBezTo>
                  <a:pt x="21483" y="12275"/>
                  <a:pt x="21440" y="12258"/>
                  <a:pt x="21396" y="12258"/>
                </a:cubicBezTo>
                <a:close/>
                <a:moveTo>
                  <a:pt x="169" y="13075"/>
                </a:moveTo>
                <a:cubicBezTo>
                  <a:pt x="126" y="13075"/>
                  <a:pt x="83" y="13092"/>
                  <a:pt x="49" y="13125"/>
                </a:cubicBezTo>
                <a:cubicBezTo>
                  <a:pt x="-17" y="13190"/>
                  <a:pt x="-17" y="13297"/>
                  <a:pt x="49" y="13362"/>
                </a:cubicBezTo>
                <a:cubicBezTo>
                  <a:pt x="116" y="13428"/>
                  <a:pt x="223" y="13428"/>
                  <a:pt x="290" y="13362"/>
                </a:cubicBezTo>
                <a:cubicBezTo>
                  <a:pt x="356" y="13297"/>
                  <a:pt x="356" y="13190"/>
                  <a:pt x="290" y="13125"/>
                </a:cubicBezTo>
                <a:cubicBezTo>
                  <a:pt x="256" y="13092"/>
                  <a:pt x="213" y="13075"/>
                  <a:pt x="169" y="13075"/>
                </a:cubicBezTo>
                <a:close/>
                <a:moveTo>
                  <a:pt x="955" y="13075"/>
                </a:moveTo>
                <a:cubicBezTo>
                  <a:pt x="912" y="13075"/>
                  <a:pt x="869" y="13092"/>
                  <a:pt x="836" y="13125"/>
                </a:cubicBezTo>
                <a:cubicBezTo>
                  <a:pt x="769" y="13190"/>
                  <a:pt x="769" y="13297"/>
                  <a:pt x="836" y="13362"/>
                </a:cubicBezTo>
                <a:cubicBezTo>
                  <a:pt x="902" y="13428"/>
                  <a:pt x="1009" y="13428"/>
                  <a:pt x="1076" y="13362"/>
                </a:cubicBezTo>
                <a:cubicBezTo>
                  <a:pt x="1142" y="13297"/>
                  <a:pt x="1142" y="13190"/>
                  <a:pt x="1076" y="13125"/>
                </a:cubicBezTo>
                <a:cubicBezTo>
                  <a:pt x="1043" y="13092"/>
                  <a:pt x="999" y="13075"/>
                  <a:pt x="955" y="13075"/>
                </a:cubicBezTo>
                <a:close/>
                <a:moveTo>
                  <a:pt x="1742" y="13075"/>
                </a:moveTo>
                <a:cubicBezTo>
                  <a:pt x="1698" y="13075"/>
                  <a:pt x="1654" y="13092"/>
                  <a:pt x="1621" y="13125"/>
                </a:cubicBezTo>
                <a:cubicBezTo>
                  <a:pt x="1555" y="13190"/>
                  <a:pt x="1555" y="13297"/>
                  <a:pt x="1621" y="13362"/>
                </a:cubicBezTo>
                <a:cubicBezTo>
                  <a:pt x="1688" y="13428"/>
                  <a:pt x="1796" y="13428"/>
                  <a:pt x="1862" y="13362"/>
                </a:cubicBezTo>
                <a:cubicBezTo>
                  <a:pt x="1928" y="13297"/>
                  <a:pt x="1928" y="13190"/>
                  <a:pt x="1862" y="13125"/>
                </a:cubicBezTo>
                <a:cubicBezTo>
                  <a:pt x="1829" y="13092"/>
                  <a:pt x="1785" y="13075"/>
                  <a:pt x="1742" y="13075"/>
                </a:cubicBezTo>
                <a:close/>
                <a:moveTo>
                  <a:pt x="2528" y="13075"/>
                </a:moveTo>
                <a:cubicBezTo>
                  <a:pt x="2484" y="13075"/>
                  <a:pt x="2441" y="13092"/>
                  <a:pt x="2408" y="13125"/>
                </a:cubicBezTo>
                <a:cubicBezTo>
                  <a:pt x="2341" y="13190"/>
                  <a:pt x="2341" y="13297"/>
                  <a:pt x="2408" y="13362"/>
                </a:cubicBezTo>
                <a:cubicBezTo>
                  <a:pt x="2474" y="13428"/>
                  <a:pt x="2582" y="13428"/>
                  <a:pt x="2648" y="13362"/>
                </a:cubicBezTo>
                <a:cubicBezTo>
                  <a:pt x="2715" y="13297"/>
                  <a:pt x="2715" y="13190"/>
                  <a:pt x="2648" y="13125"/>
                </a:cubicBezTo>
                <a:cubicBezTo>
                  <a:pt x="2615" y="13092"/>
                  <a:pt x="2571" y="13075"/>
                  <a:pt x="2528" y="13075"/>
                </a:cubicBezTo>
                <a:close/>
                <a:moveTo>
                  <a:pt x="3314" y="13075"/>
                </a:moveTo>
                <a:cubicBezTo>
                  <a:pt x="3271" y="13075"/>
                  <a:pt x="3227" y="13092"/>
                  <a:pt x="3194" y="13125"/>
                </a:cubicBezTo>
                <a:cubicBezTo>
                  <a:pt x="3127" y="13190"/>
                  <a:pt x="3127" y="13297"/>
                  <a:pt x="3194" y="13362"/>
                </a:cubicBezTo>
                <a:cubicBezTo>
                  <a:pt x="3260" y="13428"/>
                  <a:pt x="3368" y="13428"/>
                  <a:pt x="3434" y="13362"/>
                </a:cubicBezTo>
                <a:cubicBezTo>
                  <a:pt x="3500" y="13297"/>
                  <a:pt x="3500" y="13190"/>
                  <a:pt x="3434" y="13125"/>
                </a:cubicBezTo>
                <a:cubicBezTo>
                  <a:pt x="3401" y="13092"/>
                  <a:pt x="3358" y="13075"/>
                  <a:pt x="3314" y="13075"/>
                </a:cubicBezTo>
                <a:close/>
                <a:moveTo>
                  <a:pt x="4101" y="13075"/>
                </a:moveTo>
                <a:cubicBezTo>
                  <a:pt x="4057" y="13075"/>
                  <a:pt x="4013" y="13092"/>
                  <a:pt x="3980" y="13125"/>
                </a:cubicBezTo>
                <a:cubicBezTo>
                  <a:pt x="3914" y="13190"/>
                  <a:pt x="3914" y="13297"/>
                  <a:pt x="3980" y="13362"/>
                </a:cubicBezTo>
                <a:cubicBezTo>
                  <a:pt x="4047" y="13428"/>
                  <a:pt x="4154" y="13428"/>
                  <a:pt x="4220" y="13362"/>
                </a:cubicBezTo>
                <a:cubicBezTo>
                  <a:pt x="4287" y="13297"/>
                  <a:pt x="4287" y="13190"/>
                  <a:pt x="4220" y="13125"/>
                </a:cubicBezTo>
                <a:cubicBezTo>
                  <a:pt x="4187" y="13092"/>
                  <a:pt x="4144" y="13075"/>
                  <a:pt x="4101" y="13075"/>
                </a:cubicBezTo>
                <a:close/>
                <a:moveTo>
                  <a:pt x="4886" y="13075"/>
                </a:moveTo>
                <a:cubicBezTo>
                  <a:pt x="4843" y="13075"/>
                  <a:pt x="4800" y="13092"/>
                  <a:pt x="4766" y="13125"/>
                </a:cubicBezTo>
                <a:cubicBezTo>
                  <a:pt x="4700" y="13190"/>
                  <a:pt x="4700" y="13297"/>
                  <a:pt x="4766" y="13362"/>
                </a:cubicBezTo>
                <a:cubicBezTo>
                  <a:pt x="4833" y="13428"/>
                  <a:pt x="4940" y="13428"/>
                  <a:pt x="5007" y="13362"/>
                </a:cubicBezTo>
                <a:cubicBezTo>
                  <a:pt x="5073" y="13297"/>
                  <a:pt x="5073" y="13190"/>
                  <a:pt x="5007" y="13125"/>
                </a:cubicBezTo>
                <a:cubicBezTo>
                  <a:pt x="4973" y="13092"/>
                  <a:pt x="4930" y="13075"/>
                  <a:pt x="4886" y="13075"/>
                </a:cubicBezTo>
                <a:close/>
                <a:moveTo>
                  <a:pt x="5672" y="13075"/>
                </a:moveTo>
                <a:cubicBezTo>
                  <a:pt x="5629" y="13075"/>
                  <a:pt x="5586" y="13092"/>
                  <a:pt x="5553" y="13125"/>
                </a:cubicBezTo>
                <a:cubicBezTo>
                  <a:pt x="5486" y="13190"/>
                  <a:pt x="5486" y="13297"/>
                  <a:pt x="5553" y="13362"/>
                </a:cubicBezTo>
                <a:cubicBezTo>
                  <a:pt x="5619" y="13428"/>
                  <a:pt x="5726" y="13428"/>
                  <a:pt x="5793" y="13362"/>
                </a:cubicBezTo>
                <a:cubicBezTo>
                  <a:pt x="5859" y="13297"/>
                  <a:pt x="5859" y="13190"/>
                  <a:pt x="5793" y="13125"/>
                </a:cubicBezTo>
                <a:cubicBezTo>
                  <a:pt x="5760" y="13092"/>
                  <a:pt x="5716" y="13075"/>
                  <a:pt x="5672" y="13075"/>
                </a:cubicBezTo>
                <a:close/>
                <a:moveTo>
                  <a:pt x="6459" y="13075"/>
                </a:moveTo>
                <a:cubicBezTo>
                  <a:pt x="6415" y="13075"/>
                  <a:pt x="6372" y="13092"/>
                  <a:pt x="6338" y="13125"/>
                </a:cubicBezTo>
                <a:cubicBezTo>
                  <a:pt x="6272" y="13190"/>
                  <a:pt x="6272" y="13297"/>
                  <a:pt x="6338" y="13362"/>
                </a:cubicBezTo>
                <a:cubicBezTo>
                  <a:pt x="6405" y="13428"/>
                  <a:pt x="6513" y="13428"/>
                  <a:pt x="6579" y="13362"/>
                </a:cubicBezTo>
                <a:cubicBezTo>
                  <a:pt x="6646" y="13297"/>
                  <a:pt x="6646" y="13190"/>
                  <a:pt x="6579" y="13125"/>
                </a:cubicBezTo>
                <a:cubicBezTo>
                  <a:pt x="6546" y="13092"/>
                  <a:pt x="6502" y="13075"/>
                  <a:pt x="6459" y="13075"/>
                </a:cubicBezTo>
                <a:close/>
                <a:moveTo>
                  <a:pt x="7245" y="13075"/>
                </a:moveTo>
                <a:cubicBezTo>
                  <a:pt x="7202" y="13075"/>
                  <a:pt x="7158" y="13092"/>
                  <a:pt x="7125" y="13125"/>
                </a:cubicBezTo>
                <a:cubicBezTo>
                  <a:pt x="7058" y="13190"/>
                  <a:pt x="7058" y="13297"/>
                  <a:pt x="7125" y="13362"/>
                </a:cubicBezTo>
                <a:cubicBezTo>
                  <a:pt x="7191" y="13428"/>
                  <a:pt x="7299" y="13428"/>
                  <a:pt x="7365" y="13362"/>
                </a:cubicBezTo>
                <a:cubicBezTo>
                  <a:pt x="7432" y="13297"/>
                  <a:pt x="7432" y="13190"/>
                  <a:pt x="7365" y="13125"/>
                </a:cubicBezTo>
                <a:cubicBezTo>
                  <a:pt x="7332" y="13092"/>
                  <a:pt x="7289" y="13075"/>
                  <a:pt x="7245" y="13075"/>
                </a:cubicBezTo>
                <a:close/>
                <a:moveTo>
                  <a:pt x="8031" y="13075"/>
                </a:moveTo>
                <a:cubicBezTo>
                  <a:pt x="7988" y="13075"/>
                  <a:pt x="7944" y="13092"/>
                  <a:pt x="7911" y="13125"/>
                </a:cubicBezTo>
                <a:cubicBezTo>
                  <a:pt x="7845" y="13190"/>
                  <a:pt x="7845" y="13297"/>
                  <a:pt x="7911" y="13362"/>
                </a:cubicBezTo>
                <a:cubicBezTo>
                  <a:pt x="7977" y="13428"/>
                  <a:pt x="8085" y="13428"/>
                  <a:pt x="8151" y="13362"/>
                </a:cubicBezTo>
                <a:cubicBezTo>
                  <a:pt x="8217" y="13297"/>
                  <a:pt x="8217" y="13190"/>
                  <a:pt x="8151" y="13125"/>
                </a:cubicBezTo>
                <a:cubicBezTo>
                  <a:pt x="8118" y="13092"/>
                  <a:pt x="8075" y="13075"/>
                  <a:pt x="8031" y="13075"/>
                </a:cubicBezTo>
                <a:close/>
                <a:moveTo>
                  <a:pt x="8818" y="13075"/>
                </a:moveTo>
                <a:cubicBezTo>
                  <a:pt x="8774" y="13075"/>
                  <a:pt x="8730" y="13092"/>
                  <a:pt x="8697" y="13125"/>
                </a:cubicBezTo>
                <a:cubicBezTo>
                  <a:pt x="8631" y="13190"/>
                  <a:pt x="8631" y="13297"/>
                  <a:pt x="8697" y="13362"/>
                </a:cubicBezTo>
                <a:cubicBezTo>
                  <a:pt x="8764" y="13428"/>
                  <a:pt x="8871" y="13428"/>
                  <a:pt x="8937" y="13362"/>
                </a:cubicBezTo>
                <a:cubicBezTo>
                  <a:pt x="9004" y="13297"/>
                  <a:pt x="9004" y="13190"/>
                  <a:pt x="8937" y="13125"/>
                </a:cubicBezTo>
                <a:cubicBezTo>
                  <a:pt x="8904" y="13092"/>
                  <a:pt x="8861" y="13075"/>
                  <a:pt x="8818" y="13075"/>
                </a:cubicBezTo>
                <a:close/>
                <a:moveTo>
                  <a:pt x="9603" y="13075"/>
                </a:moveTo>
                <a:cubicBezTo>
                  <a:pt x="9560" y="13075"/>
                  <a:pt x="9517" y="13092"/>
                  <a:pt x="9483" y="13125"/>
                </a:cubicBezTo>
                <a:cubicBezTo>
                  <a:pt x="9417" y="13190"/>
                  <a:pt x="9417" y="13297"/>
                  <a:pt x="9483" y="13362"/>
                </a:cubicBezTo>
                <a:cubicBezTo>
                  <a:pt x="9550" y="13428"/>
                  <a:pt x="9657" y="13428"/>
                  <a:pt x="9724" y="13362"/>
                </a:cubicBezTo>
                <a:cubicBezTo>
                  <a:pt x="9790" y="13297"/>
                  <a:pt x="9790" y="13190"/>
                  <a:pt x="9724" y="13125"/>
                </a:cubicBezTo>
                <a:cubicBezTo>
                  <a:pt x="9690" y="13092"/>
                  <a:pt x="9647" y="13075"/>
                  <a:pt x="9603" y="13075"/>
                </a:cubicBezTo>
                <a:close/>
                <a:moveTo>
                  <a:pt x="10390" y="13075"/>
                </a:moveTo>
                <a:cubicBezTo>
                  <a:pt x="10346" y="13075"/>
                  <a:pt x="10303" y="13092"/>
                  <a:pt x="10270" y="13125"/>
                </a:cubicBezTo>
                <a:cubicBezTo>
                  <a:pt x="10203" y="13190"/>
                  <a:pt x="10203" y="13297"/>
                  <a:pt x="10270" y="13362"/>
                </a:cubicBezTo>
                <a:cubicBezTo>
                  <a:pt x="10336" y="13428"/>
                  <a:pt x="10444" y="13428"/>
                  <a:pt x="10510" y="13362"/>
                </a:cubicBezTo>
                <a:cubicBezTo>
                  <a:pt x="10576" y="13297"/>
                  <a:pt x="10576" y="13190"/>
                  <a:pt x="10510" y="13125"/>
                </a:cubicBezTo>
                <a:cubicBezTo>
                  <a:pt x="10477" y="13092"/>
                  <a:pt x="10433" y="13075"/>
                  <a:pt x="10390" y="13075"/>
                </a:cubicBezTo>
                <a:close/>
                <a:moveTo>
                  <a:pt x="11176" y="13075"/>
                </a:moveTo>
                <a:cubicBezTo>
                  <a:pt x="11132" y="13075"/>
                  <a:pt x="11089" y="13092"/>
                  <a:pt x="11055" y="13125"/>
                </a:cubicBezTo>
                <a:cubicBezTo>
                  <a:pt x="10989" y="13190"/>
                  <a:pt x="10989" y="13297"/>
                  <a:pt x="11055" y="13362"/>
                </a:cubicBezTo>
                <a:cubicBezTo>
                  <a:pt x="11122" y="13428"/>
                  <a:pt x="11230" y="13428"/>
                  <a:pt x="11296" y="13362"/>
                </a:cubicBezTo>
                <a:cubicBezTo>
                  <a:pt x="11363" y="13297"/>
                  <a:pt x="11363" y="13190"/>
                  <a:pt x="11296" y="13125"/>
                </a:cubicBezTo>
                <a:cubicBezTo>
                  <a:pt x="11263" y="13092"/>
                  <a:pt x="11219" y="13075"/>
                  <a:pt x="11176" y="13075"/>
                </a:cubicBezTo>
                <a:close/>
                <a:moveTo>
                  <a:pt x="11962" y="13075"/>
                </a:moveTo>
                <a:cubicBezTo>
                  <a:pt x="11919" y="13075"/>
                  <a:pt x="11875" y="13092"/>
                  <a:pt x="11842" y="13125"/>
                </a:cubicBezTo>
                <a:cubicBezTo>
                  <a:pt x="11775" y="13190"/>
                  <a:pt x="11775" y="13297"/>
                  <a:pt x="11842" y="13362"/>
                </a:cubicBezTo>
                <a:cubicBezTo>
                  <a:pt x="11908" y="13428"/>
                  <a:pt x="12016" y="13428"/>
                  <a:pt x="12083" y="13362"/>
                </a:cubicBezTo>
                <a:cubicBezTo>
                  <a:pt x="12149" y="13297"/>
                  <a:pt x="12149" y="13190"/>
                  <a:pt x="12083" y="13125"/>
                </a:cubicBezTo>
                <a:cubicBezTo>
                  <a:pt x="12049" y="13092"/>
                  <a:pt x="12006" y="13075"/>
                  <a:pt x="11962" y="13075"/>
                </a:cubicBezTo>
                <a:close/>
                <a:moveTo>
                  <a:pt x="12748" y="13075"/>
                </a:moveTo>
                <a:cubicBezTo>
                  <a:pt x="12705" y="13075"/>
                  <a:pt x="12661" y="13092"/>
                  <a:pt x="12628" y="13125"/>
                </a:cubicBezTo>
                <a:cubicBezTo>
                  <a:pt x="12562" y="13190"/>
                  <a:pt x="12562" y="13297"/>
                  <a:pt x="12628" y="13362"/>
                </a:cubicBezTo>
                <a:cubicBezTo>
                  <a:pt x="12694" y="13428"/>
                  <a:pt x="12802" y="13428"/>
                  <a:pt x="12868" y="13362"/>
                </a:cubicBezTo>
                <a:cubicBezTo>
                  <a:pt x="12935" y="13297"/>
                  <a:pt x="12935" y="13190"/>
                  <a:pt x="12868" y="13125"/>
                </a:cubicBezTo>
                <a:cubicBezTo>
                  <a:pt x="12835" y="13092"/>
                  <a:pt x="12792" y="13075"/>
                  <a:pt x="12748" y="13075"/>
                </a:cubicBezTo>
                <a:close/>
                <a:moveTo>
                  <a:pt x="13535" y="13075"/>
                </a:moveTo>
                <a:cubicBezTo>
                  <a:pt x="13491" y="13075"/>
                  <a:pt x="13447" y="13092"/>
                  <a:pt x="13414" y="13125"/>
                </a:cubicBezTo>
                <a:cubicBezTo>
                  <a:pt x="13348" y="13190"/>
                  <a:pt x="13348" y="13297"/>
                  <a:pt x="13414" y="13362"/>
                </a:cubicBezTo>
                <a:cubicBezTo>
                  <a:pt x="13481" y="13428"/>
                  <a:pt x="13588" y="13428"/>
                  <a:pt x="13654" y="13362"/>
                </a:cubicBezTo>
                <a:cubicBezTo>
                  <a:pt x="13721" y="13297"/>
                  <a:pt x="13721" y="13190"/>
                  <a:pt x="13654" y="13125"/>
                </a:cubicBezTo>
                <a:cubicBezTo>
                  <a:pt x="13621" y="13092"/>
                  <a:pt x="13578" y="13075"/>
                  <a:pt x="13535" y="13075"/>
                </a:cubicBezTo>
                <a:close/>
                <a:moveTo>
                  <a:pt x="14320" y="13075"/>
                </a:moveTo>
                <a:cubicBezTo>
                  <a:pt x="14277" y="13075"/>
                  <a:pt x="14234" y="13092"/>
                  <a:pt x="14201" y="13125"/>
                </a:cubicBezTo>
                <a:cubicBezTo>
                  <a:pt x="14134" y="13190"/>
                  <a:pt x="14134" y="13297"/>
                  <a:pt x="14201" y="13362"/>
                </a:cubicBezTo>
                <a:cubicBezTo>
                  <a:pt x="14267" y="13428"/>
                  <a:pt x="14374" y="13428"/>
                  <a:pt x="14441" y="13362"/>
                </a:cubicBezTo>
                <a:cubicBezTo>
                  <a:pt x="14507" y="13297"/>
                  <a:pt x="14507" y="13190"/>
                  <a:pt x="14441" y="13125"/>
                </a:cubicBezTo>
                <a:cubicBezTo>
                  <a:pt x="14408" y="13092"/>
                  <a:pt x="14364" y="13075"/>
                  <a:pt x="14320" y="13075"/>
                </a:cubicBezTo>
                <a:close/>
                <a:moveTo>
                  <a:pt x="15107" y="13075"/>
                </a:moveTo>
                <a:cubicBezTo>
                  <a:pt x="15063" y="13075"/>
                  <a:pt x="15019" y="13092"/>
                  <a:pt x="14986" y="13125"/>
                </a:cubicBezTo>
                <a:cubicBezTo>
                  <a:pt x="14920" y="13190"/>
                  <a:pt x="14920" y="13297"/>
                  <a:pt x="14986" y="13362"/>
                </a:cubicBezTo>
                <a:cubicBezTo>
                  <a:pt x="15053" y="13428"/>
                  <a:pt x="15161" y="13428"/>
                  <a:pt x="15227" y="13362"/>
                </a:cubicBezTo>
                <a:cubicBezTo>
                  <a:pt x="15293" y="13297"/>
                  <a:pt x="15293" y="13190"/>
                  <a:pt x="15227" y="13125"/>
                </a:cubicBezTo>
                <a:cubicBezTo>
                  <a:pt x="15194" y="13092"/>
                  <a:pt x="15150" y="13075"/>
                  <a:pt x="15107" y="13075"/>
                </a:cubicBezTo>
                <a:close/>
                <a:moveTo>
                  <a:pt x="15893" y="13075"/>
                </a:moveTo>
                <a:cubicBezTo>
                  <a:pt x="15849" y="13075"/>
                  <a:pt x="15806" y="13092"/>
                  <a:pt x="15772" y="13125"/>
                </a:cubicBezTo>
                <a:cubicBezTo>
                  <a:pt x="15706" y="13190"/>
                  <a:pt x="15706" y="13297"/>
                  <a:pt x="15772" y="13362"/>
                </a:cubicBezTo>
                <a:cubicBezTo>
                  <a:pt x="15839" y="13428"/>
                  <a:pt x="15947" y="13428"/>
                  <a:pt x="16013" y="13362"/>
                </a:cubicBezTo>
                <a:cubicBezTo>
                  <a:pt x="16080" y="13297"/>
                  <a:pt x="16080" y="13190"/>
                  <a:pt x="16013" y="13125"/>
                </a:cubicBezTo>
                <a:cubicBezTo>
                  <a:pt x="15980" y="13092"/>
                  <a:pt x="15936" y="13075"/>
                  <a:pt x="15893" y="13075"/>
                </a:cubicBezTo>
                <a:close/>
                <a:moveTo>
                  <a:pt x="16679" y="13075"/>
                </a:moveTo>
                <a:cubicBezTo>
                  <a:pt x="16636" y="13075"/>
                  <a:pt x="16592" y="13092"/>
                  <a:pt x="16559" y="13125"/>
                </a:cubicBezTo>
                <a:cubicBezTo>
                  <a:pt x="16492" y="13190"/>
                  <a:pt x="16492" y="13297"/>
                  <a:pt x="16559" y="13362"/>
                </a:cubicBezTo>
                <a:cubicBezTo>
                  <a:pt x="16625" y="13428"/>
                  <a:pt x="16733" y="13428"/>
                  <a:pt x="16800" y="13362"/>
                </a:cubicBezTo>
                <a:cubicBezTo>
                  <a:pt x="16866" y="13297"/>
                  <a:pt x="16866" y="13190"/>
                  <a:pt x="16800" y="13125"/>
                </a:cubicBezTo>
                <a:cubicBezTo>
                  <a:pt x="16766" y="13092"/>
                  <a:pt x="16723" y="13075"/>
                  <a:pt x="16679" y="13075"/>
                </a:cubicBezTo>
                <a:close/>
                <a:moveTo>
                  <a:pt x="17465" y="13075"/>
                </a:moveTo>
                <a:cubicBezTo>
                  <a:pt x="17422" y="13075"/>
                  <a:pt x="17378" y="13092"/>
                  <a:pt x="17345" y="13125"/>
                </a:cubicBezTo>
                <a:cubicBezTo>
                  <a:pt x="17279" y="13190"/>
                  <a:pt x="17279" y="13297"/>
                  <a:pt x="17345" y="13362"/>
                </a:cubicBezTo>
                <a:cubicBezTo>
                  <a:pt x="17411" y="13428"/>
                  <a:pt x="17519" y="13428"/>
                  <a:pt x="17585" y="13362"/>
                </a:cubicBezTo>
                <a:cubicBezTo>
                  <a:pt x="17652" y="13297"/>
                  <a:pt x="17652" y="13190"/>
                  <a:pt x="17585" y="13125"/>
                </a:cubicBezTo>
                <a:cubicBezTo>
                  <a:pt x="17552" y="13092"/>
                  <a:pt x="17509" y="13075"/>
                  <a:pt x="17465" y="13075"/>
                </a:cubicBezTo>
                <a:close/>
                <a:moveTo>
                  <a:pt x="18252" y="13075"/>
                </a:moveTo>
                <a:cubicBezTo>
                  <a:pt x="18208" y="13075"/>
                  <a:pt x="18165" y="13092"/>
                  <a:pt x="18131" y="13125"/>
                </a:cubicBezTo>
                <a:cubicBezTo>
                  <a:pt x="18065" y="13190"/>
                  <a:pt x="18065" y="13297"/>
                  <a:pt x="18131" y="13362"/>
                </a:cubicBezTo>
                <a:cubicBezTo>
                  <a:pt x="18198" y="13428"/>
                  <a:pt x="18305" y="13428"/>
                  <a:pt x="18371" y="13362"/>
                </a:cubicBezTo>
                <a:cubicBezTo>
                  <a:pt x="18438" y="13297"/>
                  <a:pt x="18438" y="13190"/>
                  <a:pt x="18371" y="13125"/>
                </a:cubicBezTo>
                <a:cubicBezTo>
                  <a:pt x="18338" y="13092"/>
                  <a:pt x="18295" y="13075"/>
                  <a:pt x="18252" y="13075"/>
                </a:cubicBezTo>
                <a:close/>
                <a:moveTo>
                  <a:pt x="19037" y="13075"/>
                </a:moveTo>
                <a:cubicBezTo>
                  <a:pt x="18994" y="13075"/>
                  <a:pt x="18951" y="13092"/>
                  <a:pt x="18918" y="13125"/>
                </a:cubicBezTo>
                <a:cubicBezTo>
                  <a:pt x="18851" y="13190"/>
                  <a:pt x="18851" y="13297"/>
                  <a:pt x="18918" y="13362"/>
                </a:cubicBezTo>
                <a:cubicBezTo>
                  <a:pt x="18984" y="13428"/>
                  <a:pt x="19091" y="13428"/>
                  <a:pt x="19158" y="13362"/>
                </a:cubicBezTo>
                <a:cubicBezTo>
                  <a:pt x="19224" y="13297"/>
                  <a:pt x="19224" y="13190"/>
                  <a:pt x="19158" y="13125"/>
                </a:cubicBezTo>
                <a:cubicBezTo>
                  <a:pt x="19125" y="13092"/>
                  <a:pt x="19081" y="13075"/>
                  <a:pt x="19037" y="13075"/>
                </a:cubicBezTo>
                <a:close/>
                <a:moveTo>
                  <a:pt x="19824" y="13075"/>
                </a:moveTo>
                <a:cubicBezTo>
                  <a:pt x="19780" y="13075"/>
                  <a:pt x="19736" y="13092"/>
                  <a:pt x="19703" y="13125"/>
                </a:cubicBezTo>
                <a:cubicBezTo>
                  <a:pt x="19637" y="13190"/>
                  <a:pt x="19637" y="13297"/>
                  <a:pt x="19703" y="13362"/>
                </a:cubicBezTo>
                <a:cubicBezTo>
                  <a:pt x="19770" y="13428"/>
                  <a:pt x="19878" y="13428"/>
                  <a:pt x="19944" y="13362"/>
                </a:cubicBezTo>
                <a:cubicBezTo>
                  <a:pt x="20010" y="13297"/>
                  <a:pt x="20010" y="13190"/>
                  <a:pt x="19944" y="13125"/>
                </a:cubicBezTo>
                <a:cubicBezTo>
                  <a:pt x="19911" y="13092"/>
                  <a:pt x="19867" y="13075"/>
                  <a:pt x="19824" y="13075"/>
                </a:cubicBezTo>
                <a:close/>
                <a:moveTo>
                  <a:pt x="20610" y="13075"/>
                </a:moveTo>
                <a:cubicBezTo>
                  <a:pt x="20566" y="13075"/>
                  <a:pt x="20523" y="13092"/>
                  <a:pt x="20490" y="13125"/>
                </a:cubicBezTo>
                <a:cubicBezTo>
                  <a:pt x="20423" y="13190"/>
                  <a:pt x="20423" y="13297"/>
                  <a:pt x="20490" y="13362"/>
                </a:cubicBezTo>
                <a:cubicBezTo>
                  <a:pt x="20556" y="13428"/>
                  <a:pt x="20664" y="13428"/>
                  <a:pt x="20730" y="13362"/>
                </a:cubicBezTo>
                <a:cubicBezTo>
                  <a:pt x="20797" y="13297"/>
                  <a:pt x="20797" y="13190"/>
                  <a:pt x="20730" y="13125"/>
                </a:cubicBezTo>
                <a:cubicBezTo>
                  <a:pt x="20697" y="13092"/>
                  <a:pt x="20653" y="13075"/>
                  <a:pt x="20610" y="13075"/>
                </a:cubicBezTo>
                <a:close/>
                <a:moveTo>
                  <a:pt x="21396" y="13075"/>
                </a:moveTo>
                <a:cubicBezTo>
                  <a:pt x="21353" y="13075"/>
                  <a:pt x="21309" y="13092"/>
                  <a:pt x="21276" y="13125"/>
                </a:cubicBezTo>
                <a:cubicBezTo>
                  <a:pt x="21209" y="13190"/>
                  <a:pt x="21209" y="13297"/>
                  <a:pt x="21276" y="13362"/>
                </a:cubicBezTo>
                <a:cubicBezTo>
                  <a:pt x="21342" y="13428"/>
                  <a:pt x="21450" y="13428"/>
                  <a:pt x="21517" y="13362"/>
                </a:cubicBezTo>
                <a:cubicBezTo>
                  <a:pt x="21583" y="13297"/>
                  <a:pt x="21583" y="13190"/>
                  <a:pt x="21517" y="13125"/>
                </a:cubicBezTo>
                <a:cubicBezTo>
                  <a:pt x="21483" y="13092"/>
                  <a:pt x="21440" y="13075"/>
                  <a:pt x="21396" y="13075"/>
                </a:cubicBezTo>
                <a:close/>
                <a:moveTo>
                  <a:pt x="169" y="13892"/>
                </a:moveTo>
                <a:cubicBezTo>
                  <a:pt x="126" y="13892"/>
                  <a:pt x="83" y="13909"/>
                  <a:pt x="49" y="13942"/>
                </a:cubicBezTo>
                <a:cubicBezTo>
                  <a:pt x="-17" y="14007"/>
                  <a:pt x="-17" y="14114"/>
                  <a:pt x="49" y="14179"/>
                </a:cubicBezTo>
                <a:cubicBezTo>
                  <a:pt x="116" y="14245"/>
                  <a:pt x="223" y="14245"/>
                  <a:pt x="290" y="14179"/>
                </a:cubicBezTo>
                <a:cubicBezTo>
                  <a:pt x="356" y="14114"/>
                  <a:pt x="356" y="14007"/>
                  <a:pt x="290" y="13942"/>
                </a:cubicBezTo>
                <a:cubicBezTo>
                  <a:pt x="256" y="13909"/>
                  <a:pt x="213" y="13892"/>
                  <a:pt x="169" y="13892"/>
                </a:cubicBezTo>
                <a:close/>
                <a:moveTo>
                  <a:pt x="955" y="13892"/>
                </a:moveTo>
                <a:cubicBezTo>
                  <a:pt x="912" y="13892"/>
                  <a:pt x="869" y="13909"/>
                  <a:pt x="836" y="13942"/>
                </a:cubicBezTo>
                <a:cubicBezTo>
                  <a:pt x="769" y="14007"/>
                  <a:pt x="769" y="14114"/>
                  <a:pt x="836" y="14179"/>
                </a:cubicBezTo>
                <a:cubicBezTo>
                  <a:pt x="902" y="14245"/>
                  <a:pt x="1009" y="14245"/>
                  <a:pt x="1076" y="14179"/>
                </a:cubicBezTo>
                <a:cubicBezTo>
                  <a:pt x="1142" y="14114"/>
                  <a:pt x="1142" y="14007"/>
                  <a:pt x="1076" y="13942"/>
                </a:cubicBezTo>
                <a:cubicBezTo>
                  <a:pt x="1043" y="13909"/>
                  <a:pt x="999" y="13892"/>
                  <a:pt x="955" y="13892"/>
                </a:cubicBezTo>
                <a:close/>
                <a:moveTo>
                  <a:pt x="1742" y="13892"/>
                </a:moveTo>
                <a:cubicBezTo>
                  <a:pt x="1698" y="13892"/>
                  <a:pt x="1654" y="13909"/>
                  <a:pt x="1621" y="13942"/>
                </a:cubicBezTo>
                <a:cubicBezTo>
                  <a:pt x="1555" y="14007"/>
                  <a:pt x="1555" y="14114"/>
                  <a:pt x="1621" y="14179"/>
                </a:cubicBezTo>
                <a:cubicBezTo>
                  <a:pt x="1688" y="14245"/>
                  <a:pt x="1796" y="14245"/>
                  <a:pt x="1862" y="14179"/>
                </a:cubicBezTo>
                <a:cubicBezTo>
                  <a:pt x="1928" y="14114"/>
                  <a:pt x="1928" y="14007"/>
                  <a:pt x="1862" y="13942"/>
                </a:cubicBezTo>
                <a:cubicBezTo>
                  <a:pt x="1829" y="13909"/>
                  <a:pt x="1785" y="13892"/>
                  <a:pt x="1742" y="13892"/>
                </a:cubicBezTo>
                <a:close/>
                <a:moveTo>
                  <a:pt x="2528" y="13892"/>
                </a:moveTo>
                <a:cubicBezTo>
                  <a:pt x="2484" y="13892"/>
                  <a:pt x="2441" y="13909"/>
                  <a:pt x="2408" y="13942"/>
                </a:cubicBezTo>
                <a:cubicBezTo>
                  <a:pt x="2341" y="14007"/>
                  <a:pt x="2341" y="14114"/>
                  <a:pt x="2408" y="14179"/>
                </a:cubicBezTo>
                <a:cubicBezTo>
                  <a:pt x="2474" y="14245"/>
                  <a:pt x="2582" y="14245"/>
                  <a:pt x="2648" y="14179"/>
                </a:cubicBezTo>
                <a:cubicBezTo>
                  <a:pt x="2715" y="14114"/>
                  <a:pt x="2715" y="14007"/>
                  <a:pt x="2648" y="13942"/>
                </a:cubicBezTo>
                <a:cubicBezTo>
                  <a:pt x="2615" y="13909"/>
                  <a:pt x="2571" y="13892"/>
                  <a:pt x="2528" y="13892"/>
                </a:cubicBezTo>
                <a:close/>
                <a:moveTo>
                  <a:pt x="3314" y="13892"/>
                </a:moveTo>
                <a:cubicBezTo>
                  <a:pt x="3271" y="13892"/>
                  <a:pt x="3227" y="13909"/>
                  <a:pt x="3194" y="13942"/>
                </a:cubicBezTo>
                <a:cubicBezTo>
                  <a:pt x="3127" y="14007"/>
                  <a:pt x="3127" y="14114"/>
                  <a:pt x="3194" y="14179"/>
                </a:cubicBezTo>
                <a:cubicBezTo>
                  <a:pt x="3260" y="14245"/>
                  <a:pt x="3368" y="14245"/>
                  <a:pt x="3434" y="14179"/>
                </a:cubicBezTo>
                <a:cubicBezTo>
                  <a:pt x="3500" y="14114"/>
                  <a:pt x="3500" y="14007"/>
                  <a:pt x="3434" y="13942"/>
                </a:cubicBezTo>
                <a:cubicBezTo>
                  <a:pt x="3401" y="13909"/>
                  <a:pt x="3358" y="13892"/>
                  <a:pt x="3314" y="13892"/>
                </a:cubicBezTo>
                <a:close/>
                <a:moveTo>
                  <a:pt x="4101" y="13892"/>
                </a:moveTo>
                <a:cubicBezTo>
                  <a:pt x="4057" y="13892"/>
                  <a:pt x="4013" y="13909"/>
                  <a:pt x="3980" y="13942"/>
                </a:cubicBezTo>
                <a:cubicBezTo>
                  <a:pt x="3914" y="14007"/>
                  <a:pt x="3914" y="14114"/>
                  <a:pt x="3980" y="14179"/>
                </a:cubicBezTo>
                <a:cubicBezTo>
                  <a:pt x="4047" y="14245"/>
                  <a:pt x="4154" y="14245"/>
                  <a:pt x="4220" y="14179"/>
                </a:cubicBezTo>
                <a:cubicBezTo>
                  <a:pt x="4287" y="14114"/>
                  <a:pt x="4287" y="14007"/>
                  <a:pt x="4220" y="13942"/>
                </a:cubicBezTo>
                <a:cubicBezTo>
                  <a:pt x="4187" y="13909"/>
                  <a:pt x="4144" y="13892"/>
                  <a:pt x="4101" y="13892"/>
                </a:cubicBezTo>
                <a:close/>
                <a:moveTo>
                  <a:pt x="4886" y="13892"/>
                </a:moveTo>
                <a:cubicBezTo>
                  <a:pt x="4843" y="13892"/>
                  <a:pt x="4800" y="13909"/>
                  <a:pt x="4766" y="13942"/>
                </a:cubicBezTo>
                <a:cubicBezTo>
                  <a:pt x="4700" y="14007"/>
                  <a:pt x="4700" y="14114"/>
                  <a:pt x="4766" y="14179"/>
                </a:cubicBezTo>
                <a:cubicBezTo>
                  <a:pt x="4833" y="14245"/>
                  <a:pt x="4940" y="14245"/>
                  <a:pt x="5007" y="14179"/>
                </a:cubicBezTo>
                <a:cubicBezTo>
                  <a:pt x="5073" y="14114"/>
                  <a:pt x="5073" y="14007"/>
                  <a:pt x="5007" y="13942"/>
                </a:cubicBezTo>
                <a:cubicBezTo>
                  <a:pt x="4973" y="13909"/>
                  <a:pt x="4930" y="13892"/>
                  <a:pt x="4886" y="13892"/>
                </a:cubicBezTo>
                <a:close/>
                <a:moveTo>
                  <a:pt x="5672" y="13892"/>
                </a:moveTo>
                <a:cubicBezTo>
                  <a:pt x="5629" y="13892"/>
                  <a:pt x="5586" y="13909"/>
                  <a:pt x="5553" y="13942"/>
                </a:cubicBezTo>
                <a:cubicBezTo>
                  <a:pt x="5486" y="14007"/>
                  <a:pt x="5486" y="14114"/>
                  <a:pt x="5553" y="14179"/>
                </a:cubicBezTo>
                <a:cubicBezTo>
                  <a:pt x="5619" y="14245"/>
                  <a:pt x="5726" y="14245"/>
                  <a:pt x="5793" y="14179"/>
                </a:cubicBezTo>
                <a:cubicBezTo>
                  <a:pt x="5859" y="14114"/>
                  <a:pt x="5859" y="14007"/>
                  <a:pt x="5793" y="13942"/>
                </a:cubicBezTo>
                <a:cubicBezTo>
                  <a:pt x="5760" y="13909"/>
                  <a:pt x="5716" y="13892"/>
                  <a:pt x="5672" y="13892"/>
                </a:cubicBezTo>
                <a:close/>
                <a:moveTo>
                  <a:pt x="6459" y="13892"/>
                </a:moveTo>
                <a:cubicBezTo>
                  <a:pt x="6415" y="13892"/>
                  <a:pt x="6372" y="13909"/>
                  <a:pt x="6338" y="13942"/>
                </a:cubicBezTo>
                <a:cubicBezTo>
                  <a:pt x="6272" y="14007"/>
                  <a:pt x="6272" y="14114"/>
                  <a:pt x="6338" y="14179"/>
                </a:cubicBezTo>
                <a:cubicBezTo>
                  <a:pt x="6405" y="14245"/>
                  <a:pt x="6513" y="14245"/>
                  <a:pt x="6579" y="14179"/>
                </a:cubicBezTo>
                <a:cubicBezTo>
                  <a:pt x="6646" y="14114"/>
                  <a:pt x="6646" y="14007"/>
                  <a:pt x="6579" y="13942"/>
                </a:cubicBezTo>
                <a:cubicBezTo>
                  <a:pt x="6546" y="13909"/>
                  <a:pt x="6502" y="13892"/>
                  <a:pt x="6459" y="13892"/>
                </a:cubicBezTo>
                <a:close/>
                <a:moveTo>
                  <a:pt x="7245" y="13892"/>
                </a:moveTo>
                <a:cubicBezTo>
                  <a:pt x="7202" y="13892"/>
                  <a:pt x="7158" y="13909"/>
                  <a:pt x="7125" y="13942"/>
                </a:cubicBezTo>
                <a:cubicBezTo>
                  <a:pt x="7058" y="14007"/>
                  <a:pt x="7058" y="14114"/>
                  <a:pt x="7125" y="14179"/>
                </a:cubicBezTo>
                <a:cubicBezTo>
                  <a:pt x="7191" y="14245"/>
                  <a:pt x="7299" y="14245"/>
                  <a:pt x="7365" y="14179"/>
                </a:cubicBezTo>
                <a:cubicBezTo>
                  <a:pt x="7432" y="14114"/>
                  <a:pt x="7432" y="14007"/>
                  <a:pt x="7365" y="13942"/>
                </a:cubicBezTo>
                <a:cubicBezTo>
                  <a:pt x="7332" y="13909"/>
                  <a:pt x="7289" y="13892"/>
                  <a:pt x="7245" y="13892"/>
                </a:cubicBezTo>
                <a:close/>
                <a:moveTo>
                  <a:pt x="8031" y="13892"/>
                </a:moveTo>
                <a:cubicBezTo>
                  <a:pt x="7988" y="13892"/>
                  <a:pt x="7944" y="13909"/>
                  <a:pt x="7911" y="13942"/>
                </a:cubicBezTo>
                <a:cubicBezTo>
                  <a:pt x="7845" y="14007"/>
                  <a:pt x="7845" y="14114"/>
                  <a:pt x="7911" y="14179"/>
                </a:cubicBezTo>
                <a:cubicBezTo>
                  <a:pt x="7977" y="14245"/>
                  <a:pt x="8085" y="14245"/>
                  <a:pt x="8151" y="14179"/>
                </a:cubicBezTo>
                <a:cubicBezTo>
                  <a:pt x="8217" y="14114"/>
                  <a:pt x="8217" y="14007"/>
                  <a:pt x="8151" y="13942"/>
                </a:cubicBezTo>
                <a:cubicBezTo>
                  <a:pt x="8118" y="13909"/>
                  <a:pt x="8075" y="13892"/>
                  <a:pt x="8031" y="13892"/>
                </a:cubicBezTo>
                <a:close/>
                <a:moveTo>
                  <a:pt x="8818" y="13892"/>
                </a:moveTo>
                <a:cubicBezTo>
                  <a:pt x="8774" y="13892"/>
                  <a:pt x="8730" y="13909"/>
                  <a:pt x="8697" y="13942"/>
                </a:cubicBezTo>
                <a:cubicBezTo>
                  <a:pt x="8631" y="14007"/>
                  <a:pt x="8631" y="14114"/>
                  <a:pt x="8697" y="14179"/>
                </a:cubicBezTo>
                <a:cubicBezTo>
                  <a:pt x="8764" y="14245"/>
                  <a:pt x="8871" y="14245"/>
                  <a:pt x="8937" y="14179"/>
                </a:cubicBezTo>
                <a:cubicBezTo>
                  <a:pt x="9004" y="14114"/>
                  <a:pt x="9004" y="14007"/>
                  <a:pt x="8937" y="13942"/>
                </a:cubicBezTo>
                <a:cubicBezTo>
                  <a:pt x="8904" y="13909"/>
                  <a:pt x="8861" y="13892"/>
                  <a:pt x="8818" y="13892"/>
                </a:cubicBezTo>
                <a:close/>
                <a:moveTo>
                  <a:pt x="9603" y="13892"/>
                </a:moveTo>
                <a:cubicBezTo>
                  <a:pt x="9560" y="13892"/>
                  <a:pt x="9517" y="13909"/>
                  <a:pt x="9483" y="13942"/>
                </a:cubicBezTo>
                <a:cubicBezTo>
                  <a:pt x="9417" y="14007"/>
                  <a:pt x="9417" y="14114"/>
                  <a:pt x="9483" y="14179"/>
                </a:cubicBezTo>
                <a:cubicBezTo>
                  <a:pt x="9550" y="14245"/>
                  <a:pt x="9657" y="14245"/>
                  <a:pt x="9724" y="14179"/>
                </a:cubicBezTo>
                <a:cubicBezTo>
                  <a:pt x="9790" y="14114"/>
                  <a:pt x="9790" y="14007"/>
                  <a:pt x="9724" y="13942"/>
                </a:cubicBezTo>
                <a:cubicBezTo>
                  <a:pt x="9690" y="13909"/>
                  <a:pt x="9647" y="13892"/>
                  <a:pt x="9603" y="13892"/>
                </a:cubicBezTo>
                <a:close/>
                <a:moveTo>
                  <a:pt x="10390" y="13892"/>
                </a:moveTo>
                <a:cubicBezTo>
                  <a:pt x="10346" y="13892"/>
                  <a:pt x="10303" y="13909"/>
                  <a:pt x="10270" y="13942"/>
                </a:cubicBezTo>
                <a:cubicBezTo>
                  <a:pt x="10203" y="14007"/>
                  <a:pt x="10203" y="14114"/>
                  <a:pt x="10270" y="14179"/>
                </a:cubicBezTo>
                <a:cubicBezTo>
                  <a:pt x="10336" y="14245"/>
                  <a:pt x="10444" y="14245"/>
                  <a:pt x="10510" y="14179"/>
                </a:cubicBezTo>
                <a:cubicBezTo>
                  <a:pt x="10576" y="14114"/>
                  <a:pt x="10576" y="14007"/>
                  <a:pt x="10510" y="13942"/>
                </a:cubicBezTo>
                <a:cubicBezTo>
                  <a:pt x="10477" y="13909"/>
                  <a:pt x="10433" y="13892"/>
                  <a:pt x="10390" y="13892"/>
                </a:cubicBezTo>
                <a:close/>
                <a:moveTo>
                  <a:pt x="11176" y="13892"/>
                </a:moveTo>
                <a:cubicBezTo>
                  <a:pt x="11132" y="13892"/>
                  <a:pt x="11089" y="13909"/>
                  <a:pt x="11055" y="13942"/>
                </a:cubicBezTo>
                <a:cubicBezTo>
                  <a:pt x="10989" y="14007"/>
                  <a:pt x="10989" y="14114"/>
                  <a:pt x="11055" y="14179"/>
                </a:cubicBezTo>
                <a:cubicBezTo>
                  <a:pt x="11122" y="14245"/>
                  <a:pt x="11230" y="14245"/>
                  <a:pt x="11296" y="14179"/>
                </a:cubicBezTo>
                <a:cubicBezTo>
                  <a:pt x="11363" y="14114"/>
                  <a:pt x="11363" y="14007"/>
                  <a:pt x="11296" y="13942"/>
                </a:cubicBezTo>
                <a:cubicBezTo>
                  <a:pt x="11263" y="13909"/>
                  <a:pt x="11219" y="13892"/>
                  <a:pt x="11176" y="13892"/>
                </a:cubicBezTo>
                <a:close/>
                <a:moveTo>
                  <a:pt x="11962" y="13892"/>
                </a:moveTo>
                <a:cubicBezTo>
                  <a:pt x="11919" y="13892"/>
                  <a:pt x="11875" y="13909"/>
                  <a:pt x="11842" y="13942"/>
                </a:cubicBezTo>
                <a:cubicBezTo>
                  <a:pt x="11775" y="14007"/>
                  <a:pt x="11775" y="14114"/>
                  <a:pt x="11842" y="14179"/>
                </a:cubicBezTo>
                <a:cubicBezTo>
                  <a:pt x="11908" y="14245"/>
                  <a:pt x="12016" y="14245"/>
                  <a:pt x="12083" y="14179"/>
                </a:cubicBezTo>
                <a:cubicBezTo>
                  <a:pt x="12149" y="14114"/>
                  <a:pt x="12149" y="14007"/>
                  <a:pt x="12083" y="13942"/>
                </a:cubicBezTo>
                <a:cubicBezTo>
                  <a:pt x="12049" y="13909"/>
                  <a:pt x="12006" y="13892"/>
                  <a:pt x="11962" y="13892"/>
                </a:cubicBezTo>
                <a:close/>
                <a:moveTo>
                  <a:pt x="12748" y="13892"/>
                </a:moveTo>
                <a:cubicBezTo>
                  <a:pt x="12705" y="13892"/>
                  <a:pt x="12661" y="13909"/>
                  <a:pt x="12628" y="13942"/>
                </a:cubicBezTo>
                <a:cubicBezTo>
                  <a:pt x="12562" y="14007"/>
                  <a:pt x="12562" y="14114"/>
                  <a:pt x="12628" y="14179"/>
                </a:cubicBezTo>
                <a:cubicBezTo>
                  <a:pt x="12694" y="14245"/>
                  <a:pt x="12802" y="14245"/>
                  <a:pt x="12868" y="14179"/>
                </a:cubicBezTo>
                <a:cubicBezTo>
                  <a:pt x="12935" y="14114"/>
                  <a:pt x="12935" y="14007"/>
                  <a:pt x="12868" y="13942"/>
                </a:cubicBezTo>
                <a:cubicBezTo>
                  <a:pt x="12835" y="13909"/>
                  <a:pt x="12792" y="13892"/>
                  <a:pt x="12748" y="13892"/>
                </a:cubicBezTo>
                <a:close/>
                <a:moveTo>
                  <a:pt x="13535" y="13892"/>
                </a:moveTo>
                <a:cubicBezTo>
                  <a:pt x="13491" y="13892"/>
                  <a:pt x="13447" y="13909"/>
                  <a:pt x="13414" y="13942"/>
                </a:cubicBezTo>
                <a:cubicBezTo>
                  <a:pt x="13348" y="14007"/>
                  <a:pt x="13348" y="14114"/>
                  <a:pt x="13414" y="14179"/>
                </a:cubicBezTo>
                <a:cubicBezTo>
                  <a:pt x="13481" y="14245"/>
                  <a:pt x="13588" y="14245"/>
                  <a:pt x="13654" y="14179"/>
                </a:cubicBezTo>
                <a:cubicBezTo>
                  <a:pt x="13721" y="14114"/>
                  <a:pt x="13721" y="14007"/>
                  <a:pt x="13654" y="13942"/>
                </a:cubicBezTo>
                <a:cubicBezTo>
                  <a:pt x="13621" y="13909"/>
                  <a:pt x="13578" y="13892"/>
                  <a:pt x="13535" y="13892"/>
                </a:cubicBezTo>
                <a:close/>
                <a:moveTo>
                  <a:pt x="14320" y="13892"/>
                </a:moveTo>
                <a:cubicBezTo>
                  <a:pt x="14277" y="13892"/>
                  <a:pt x="14234" y="13909"/>
                  <a:pt x="14201" y="13942"/>
                </a:cubicBezTo>
                <a:cubicBezTo>
                  <a:pt x="14134" y="14007"/>
                  <a:pt x="14134" y="14114"/>
                  <a:pt x="14201" y="14179"/>
                </a:cubicBezTo>
                <a:cubicBezTo>
                  <a:pt x="14267" y="14245"/>
                  <a:pt x="14374" y="14245"/>
                  <a:pt x="14441" y="14179"/>
                </a:cubicBezTo>
                <a:cubicBezTo>
                  <a:pt x="14507" y="14114"/>
                  <a:pt x="14507" y="14007"/>
                  <a:pt x="14441" y="13942"/>
                </a:cubicBezTo>
                <a:cubicBezTo>
                  <a:pt x="14408" y="13909"/>
                  <a:pt x="14364" y="13892"/>
                  <a:pt x="14320" y="13892"/>
                </a:cubicBezTo>
                <a:close/>
                <a:moveTo>
                  <a:pt x="15107" y="13892"/>
                </a:moveTo>
                <a:cubicBezTo>
                  <a:pt x="15063" y="13892"/>
                  <a:pt x="15019" y="13909"/>
                  <a:pt x="14986" y="13942"/>
                </a:cubicBezTo>
                <a:cubicBezTo>
                  <a:pt x="14920" y="14007"/>
                  <a:pt x="14920" y="14114"/>
                  <a:pt x="14986" y="14179"/>
                </a:cubicBezTo>
                <a:cubicBezTo>
                  <a:pt x="15053" y="14245"/>
                  <a:pt x="15161" y="14245"/>
                  <a:pt x="15227" y="14179"/>
                </a:cubicBezTo>
                <a:cubicBezTo>
                  <a:pt x="15293" y="14114"/>
                  <a:pt x="15293" y="14007"/>
                  <a:pt x="15227" y="13942"/>
                </a:cubicBezTo>
                <a:cubicBezTo>
                  <a:pt x="15194" y="13909"/>
                  <a:pt x="15150" y="13892"/>
                  <a:pt x="15107" y="13892"/>
                </a:cubicBezTo>
                <a:close/>
                <a:moveTo>
                  <a:pt x="15893" y="13892"/>
                </a:moveTo>
                <a:cubicBezTo>
                  <a:pt x="15849" y="13892"/>
                  <a:pt x="15806" y="13909"/>
                  <a:pt x="15772" y="13942"/>
                </a:cubicBezTo>
                <a:cubicBezTo>
                  <a:pt x="15706" y="14007"/>
                  <a:pt x="15706" y="14114"/>
                  <a:pt x="15772" y="14179"/>
                </a:cubicBezTo>
                <a:cubicBezTo>
                  <a:pt x="15839" y="14245"/>
                  <a:pt x="15947" y="14245"/>
                  <a:pt x="16013" y="14179"/>
                </a:cubicBezTo>
                <a:cubicBezTo>
                  <a:pt x="16080" y="14114"/>
                  <a:pt x="16080" y="14007"/>
                  <a:pt x="16013" y="13942"/>
                </a:cubicBezTo>
                <a:cubicBezTo>
                  <a:pt x="15980" y="13909"/>
                  <a:pt x="15936" y="13892"/>
                  <a:pt x="15893" y="13892"/>
                </a:cubicBezTo>
                <a:close/>
                <a:moveTo>
                  <a:pt x="16679" y="13892"/>
                </a:moveTo>
                <a:cubicBezTo>
                  <a:pt x="16636" y="13892"/>
                  <a:pt x="16592" y="13909"/>
                  <a:pt x="16559" y="13942"/>
                </a:cubicBezTo>
                <a:cubicBezTo>
                  <a:pt x="16492" y="14007"/>
                  <a:pt x="16492" y="14114"/>
                  <a:pt x="16559" y="14179"/>
                </a:cubicBezTo>
                <a:cubicBezTo>
                  <a:pt x="16625" y="14245"/>
                  <a:pt x="16733" y="14245"/>
                  <a:pt x="16800" y="14179"/>
                </a:cubicBezTo>
                <a:cubicBezTo>
                  <a:pt x="16866" y="14114"/>
                  <a:pt x="16866" y="14007"/>
                  <a:pt x="16800" y="13942"/>
                </a:cubicBezTo>
                <a:cubicBezTo>
                  <a:pt x="16766" y="13909"/>
                  <a:pt x="16723" y="13892"/>
                  <a:pt x="16679" y="13892"/>
                </a:cubicBezTo>
                <a:close/>
                <a:moveTo>
                  <a:pt x="17465" y="13892"/>
                </a:moveTo>
                <a:cubicBezTo>
                  <a:pt x="17422" y="13892"/>
                  <a:pt x="17378" y="13909"/>
                  <a:pt x="17345" y="13942"/>
                </a:cubicBezTo>
                <a:cubicBezTo>
                  <a:pt x="17279" y="14007"/>
                  <a:pt x="17279" y="14114"/>
                  <a:pt x="17345" y="14179"/>
                </a:cubicBezTo>
                <a:cubicBezTo>
                  <a:pt x="17411" y="14245"/>
                  <a:pt x="17519" y="14245"/>
                  <a:pt x="17585" y="14179"/>
                </a:cubicBezTo>
                <a:cubicBezTo>
                  <a:pt x="17652" y="14114"/>
                  <a:pt x="17652" y="14007"/>
                  <a:pt x="17585" y="13942"/>
                </a:cubicBezTo>
                <a:cubicBezTo>
                  <a:pt x="17552" y="13909"/>
                  <a:pt x="17509" y="13892"/>
                  <a:pt x="17465" y="13892"/>
                </a:cubicBezTo>
                <a:close/>
                <a:moveTo>
                  <a:pt x="18252" y="13892"/>
                </a:moveTo>
                <a:cubicBezTo>
                  <a:pt x="18208" y="13892"/>
                  <a:pt x="18165" y="13909"/>
                  <a:pt x="18131" y="13942"/>
                </a:cubicBezTo>
                <a:cubicBezTo>
                  <a:pt x="18065" y="14007"/>
                  <a:pt x="18065" y="14114"/>
                  <a:pt x="18131" y="14179"/>
                </a:cubicBezTo>
                <a:cubicBezTo>
                  <a:pt x="18198" y="14245"/>
                  <a:pt x="18305" y="14245"/>
                  <a:pt x="18371" y="14179"/>
                </a:cubicBezTo>
                <a:cubicBezTo>
                  <a:pt x="18438" y="14114"/>
                  <a:pt x="18438" y="14007"/>
                  <a:pt x="18371" y="13942"/>
                </a:cubicBezTo>
                <a:cubicBezTo>
                  <a:pt x="18338" y="13909"/>
                  <a:pt x="18295" y="13892"/>
                  <a:pt x="18252" y="13892"/>
                </a:cubicBezTo>
                <a:close/>
                <a:moveTo>
                  <a:pt x="19037" y="13892"/>
                </a:moveTo>
                <a:cubicBezTo>
                  <a:pt x="18994" y="13892"/>
                  <a:pt x="18951" y="13909"/>
                  <a:pt x="18918" y="13942"/>
                </a:cubicBezTo>
                <a:cubicBezTo>
                  <a:pt x="18851" y="14007"/>
                  <a:pt x="18851" y="14114"/>
                  <a:pt x="18918" y="14179"/>
                </a:cubicBezTo>
                <a:cubicBezTo>
                  <a:pt x="18984" y="14245"/>
                  <a:pt x="19091" y="14245"/>
                  <a:pt x="19158" y="14179"/>
                </a:cubicBezTo>
                <a:cubicBezTo>
                  <a:pt x="19224" y="14114"/>
                  <a:pt x="19224" y="14007"/>
                  <a:pt x="19158" y="13942"/>
                </a:cubicBezTo>
                <a:cubicBezTo>
                  <a:pt x="19125" y="13909"/>
                  <a:pt x="19081" y="13892"/>
                  <a:pt x="19037" y="13892"/>
                </a:cubicBezTo>
                <a:close/>
                <a:moveTo>
                  <a:pt x="19824" y="13892"/>
                </a:moveTo>
                <a:cubicBezTo>
                  <a:pt x="19780" y="13892"/>
                  <a:pt x="19736" y="13909"/>
                  <a:pt x="19703" y="13942"/>
                </a:cubicBezTo>
                <a:cubicBezTo>
                  <a:pt x="19637" y="14007"/>
                  <a:pt x="19637" y="14114"/>
                  <a:pt x="19703" y="14179"/>
                </a:cubicBezTo>
                <a:cubicBezTo>
                  <a:pt x="19770" y="14245"/>
                  <a:pt x="19878" y="14245"/>
                  <a:pt x="19944" y="14179"/>
                </a:cubicBezTo>
                <a:cubicBezTo>
                  <a:pt x="20010" y="14114"/>
                  <a:pt x="20010" y="14007"/>
                  <a:pt x="19944" y="13942"/>
                </a:cubicBezTo>
                <a:cubicBezTo>
                  <a:pt x="19911" y="13909"/>
                  <a:pt x="19867" y="13892"/>
                  <a:pt x="19824" y="13892"/>
                </a:cubicBezTo>
                <a:close/>
                <a:moveTo>
                  <a:pt x="20610" y="13892"/>
                </a:moveTo>
                <a:cubicBezTo>
                  <a:pt x="20566" y="13892"/>
                  <a:pt x="20523" y="13909"/>
                  <a:pt x="20490" y="13942"/>
                </a:cubicBezTo>
                <a:cubicBezTo>
                  <a:pt x="20423" y="14007"/>
                  <a:pt x="20423" y="14114"/>
                  <a:pt x="20490" y="14179"/>
                </a:cubicBezTo>
                <a:cubicBezTo>
                  <a:pt x="20556" y="14245"/>
                  <a:pt x="20664" y="14245"/>
                  <a:pt x="20730" y="14179"/>
                </a:cubicBezTo>
                <a:cubicBezTo>
                  <a:pt x="20797" y="14114"/>
                  <a:pt x="20797" y="14007"/>
                  <a:pt x="20730" y="13942"/>
                </a:cubicBezTo>
                <a:cubicBezTo>
                  <a:pt x="20697" y="13909"/>
                  <a:pt x="20653" y="13892"/>
                  <a:pt x="20610" y="13892"/>
                </a:cubicBezTo>
                <a:close/>
                <a:moveTo>
                  <a:pt x="21396" y="13892"/>
                </a:moveTo>
                <a:cubicBezTo>
                  <a:pt x="21353" y="13892"/>
                  <a:pt x="21309" y="13909"/>
                  <a:pt x="21276" y="13942"/>
                </a:cubicBezTo>
                <a:cubicBezTo>
                  <a:pt x="21209" y="14007"/>
                  <a:pt x="21209" y="14114"/>
                  <a:pt x="21276" y="14179"/>
                </a:cubicBezTo>
                <a:cubicBezTo>
                  <a:pt x="21342" y="14245"/>
                  <a:pt x="21450" y="14245"/>
                  <a:pt x="21517" y="14179"/>
                </a:cubicBezTo>
                <a:cubicBezTo>
                  <a:pt x="21583" y="14114"/>
                  <a:pt x="21583" y="14007"/>
                  <a:pt x="21517" y="13942"/>
                </a:cubicBezTo>
                <a:cubicBezTo>
                  <a:pt x="21483" y="13909"/>
                  <a:pt x="21440" y="13892"/>
                  <a:pt x="21396" y="13892"/>
                </a:cubicBezTo>
                <a:close/>
                <a:moveTo>
                  <a:pt x="169" y="14709"/>
                </a:moveTo>
                <a:cubicBezTo>
                  <a:pt x="126" y="14709"/>
                  <a:pt x="83" y="14726"/>
                  <a:pt x="49" y="14759"/>
                </a:cubicBezTo>
                <a:cubicBezTo>
                  <a:pt x="-17" y="14824"/>
                  <a:pt x="-17" y="14931"/>
                  <a:pt x="49" y="14997"/>
                </a:cubicBezTo>
                <a:cubicBezTo>
                  <a:pt x="116" y="15063"/>
                  <a:pt x="223" y="15063"/>
                  <a:pt x="290" y="14997"/>
                </a:cubicBezTo>
                <a:cubicBezTo>
                  <a:pt x="356" y="14931"/>
                  <a:pt x="356" y="14824"/>
                  <a:pt x="290" y="14759"/>
                </a:cubicBezTo>
                <a:cubicBezTo>
                  <a:pt x="256" y="14726"/>
                  <a:pt x="213" y="14709"/>
                  <a:pt x="169" y="14709"/>
                </a:cubicBezTo>
                <a:close/>
                <a:moveTo>
                  <a:pt x="955" y="14709"/>
                </a:moveTo>
                <a:cubicBezTo>
                  <a:pt x="912" y="14709"/>
                  <a:pt x="869" y="14726"/>
                  <a:pt x="836" y="14759"/>
                </a:cubicBezTo>
                <a:cubicBezTo>
                  <a:pt x="769" y="14824"/>
                  <a:pt x="769" y="14931"/>
                  <a:pt x="836" y="14997"/>
                </a:cubicBezTo>
                <a:cubicBezTo>
                  <a:pt x="902" y="15063"/>
                  <a:pt x="1009" y="15063"/>
                  <a:pt x="1076" y="14997"/>
                </a:cubicBezTo>
                <a:cubicBezTo>
                  <a:pt x="1142" y="14931"/>
                  <a:pt x="1142" y="14824"/>
                  <a:pt x="1076" y="14759"/>
                </a:cubicBezTo>
                <a:cubicBezTo>
                  <a:pt x="1043" y="14726"/>
                  <a:pt x="999" y="14709"/>
                  <a:pt x="955" y="14709"/>
                </a:cubicBezTo>
                <a:close/>
                <a:moveTo>
                  <a:pt x="1742" y="14709"/>
                </a:moveTo>
                <a:cubicBezTo>
                  <a:pt x="1698" y="14709"/>
                  <a:pt x="1654" y="14726"/>
                  <a:pt x="1621" y="14759"/>
                </a:cubicBezTo>
                <a:cubicBezTo>
                  <a:pt x="1555" y="14824"/>
                  <a:pt x="1555" y="14931"/>
                  <a:pt x="1621" y="14997"/>
                </a:cubicBezTo>
                <a:cubicBezTo>
                  <a:pt x="1688" y="15063"/>
                  <a:pt x="1796" y="15063"/>
                  <a:pt x="1862" y="14997"/>
                </a:cubicBezTo>
                <a:cubicBezTo>
                  <a:pt x="1928" y="14931"/>
                  <a:pt x="1928" y="14824"/>
                  <a:pt x="1862" y="14759"/>
                </a:cubicBezTo>
                <a:cubicBezTo>
                  <a:pt x="1829" y="14726"/>
                  <a:pt x="1785" y="14709"/>
                  <a:pt x="1742" y="14709"/>
                </a:cubicBezTo>
                <a:close/>
                <a:moveTo>
                  <a:pt x="2528" y="14709"/>
                </a:moveTo>
                <a:cubicBezTo>
                  <a:pt x="2484" y="14709"/>
                  <a:pt x="2441" y="14726"/>
                  <a:pt x="2408" y="14759"/>
                </a:cubicBezTo>
                <a:cubicBezTo>
                  <a:pt x="2341" y="14824"/>
                  <a:pt x="2341" y="14931"/>
                  <a:pt x="2408" y="14997"/>
                </a:cubicBezTo>
                <a:cubicBezTo>
                  <a:pt x="2474" y="15063"/>
                  <a:pt x="2582" y="15063"/>
                  <a:pt x="2648" y="14997"/>
                </a:cubicBezTo>
                <a:cubicBezTo>
                  <a:pt x="2715" y="14931"/>
                  <a:pt x="2715" y="14824"/>
                  <a:pt x="2648" y="14759"/>
                </a:cubicBezTo>
                <a:cubicBezTo>
                  <a:pt x="2615" y="14726"/>
                  <a:pt x="2571" y="14709"/>
                  <a:pt x="2528" y="14709"/>
                </a:cubicBezTo>
                <a:close/>
                <a:moveTo>
                  <a:pt x="3314" y="14709"/>
                </a:moveTo>
                <a:cubicBezTo>
                  <a:pt x="3271" y="14709"/>
                  <a:pt x="3227" y="14726"/>
                  <a:pt x="3194" y="14759"/>
                </a:cubicBezTo>
                <a:cubicBezTo>
                  <a:pt x="3127" y="14824"/>
                  <a:pt x="3127" y="14931"/>
                  <a:pt x="3194" y="14997"/>
                </a:cubicBezTo>
                <a:cubicBezTo>
                  <a:pt x="3260" y="15063"/>
                  <a:pt x="3368" y="15063"/>
                  <a:pt x="3434" y="14997"/>
                </a:cubicBezTo>
                <a:cubicBezTo>
                  <a:pt x="3500" y="14931"/>
                  <a:pt x="3500" y="14824"/>
                  <a:pt x="3434" y="14759"/>
                </a:cubicBezTo>
                <a:cubicBezTo>
                  <a:pt x="3401" y="14726"/>
                  <a:pt x="3358" y="14709"/>
                  <a:pt x="3314" y="14709"/>
                </a:cubicBezTo>
                <a:close/>
                <a:moveTo>
                  <a:pt x="4101" y="14709"/>
                </a:moveTo>
                <a:cubicBezTo>
                  <a:pt x="4057" y="14709"/>
                  <a:pt x="4013" y="14726"/>
                  <a:pt x="3980" y="14759"/>
                </a:cubicBezTo>
                <a:cubicBezTo>
                  <a:pt x="3914" y="14824"/>
                  <a:pt x="3914" y="14931"/>
                  <a:pt x="3980" y="14997"/>
                </a:cubicBezTo>
                <a:cubicBezTo>
                  <a:pt x="4047" y="15063"/>
                  <a:pt x="4154" y="15063"/>
                  <a:pt x="4220" y="14997"/>
                </a:cubicBezTo>
                <a:cubicBezTo>
                  <a:pt x="4287" y="14931"/>
                  <a:pt x="4287" y="14824"/>
                  <a:pt x="4220" y="14759"/>
                </a:cubicBezTo>
                <a:cubicBezTo>
                  <a:pt x="4187" y="14726"/>
                  <a:pt x="4144" y="14709"/>
                  <a:pt x="4101" y="14709"/>
                </a:cubicBezTo>
                <a:close/>
                <a:moveTo>
                  <a:pt x="4886" y="14709"/>
                </a:moveTo>
                <a:cubicBezTo>
                  <a:pt x="4843" y="14709"/>
                  <a:pt x="4800" y="14726"/>
                  <a:pt x="4766" y="14759"/>
                </a:cubicBezTo>
                <a:cubicBezTo>
                  <a:pt x="4700" y="14824"/>
                  <a:pt x="4700" y="14931"/>
                  <a:pt x="4766" y="14997"/>
                </a:cubicBezTo>
                <a:cubicBezTo>
                  <a:pt x="4833" y="15063"/>
                  <a:pt x="4940" y="15063"/>
                  <a:pt x="5007" y="14997"/>
                </a:cubicBezTo>
                <a:cubicBezTo>
                  <a:pt x="5073" y="14931"/>
                  <a:pt x="5073" y="14824"/>
                  <a:pt x="5007" y="14759"/>
                </a:cubicBezTo>
                <a:cubicBezTo>
                  <a:pt x="4973" y="14726"/>
                  <a:pt x="4930" y="14709"/>
                  <a:pt x="4886" y="14709"/>
                </a:cubicBezTo>
                <a:close/>
                <a:moveTo>
                  <a:pt x="5672" y="14709"/>
                </a:moveTo>
                <a:cubicBezTo>
                  <a:pt x="5629" y="14709"/>
                  <a:pt x="5586" y="14726"/>
                  <a:pt x="5553" y="14759"/>
                </a:cubicBezTo>
                <a:cubicBezTo>
                  <a:pt x="5486" y="14824"/>
                  <a:pt x="5486" y="14931"/>
                  <a:pt x="5553" y="14997"/>
                </a:cubicBezTo>
                <a:cubicBezTo>
                  <a:pt x="5619" y="15063"/>
                  <a:pt x="5726" y="15063"/>
                  <a:pt x="5793" y="14997"/>
                </a:cubicBezTo>
                <a:cubicBezTo>
                  <a:pt x="5859" y="14931"/>
                  <a:pt x="5859" y="14824"/>
                  <a:pt x="5793" y="14759"/>
                </a:cubicBezTo>
                <a:cubicBezTo>
                  <a:pt x="5760" y="14726"/>
                  <a:pt x="5716" y="14709"/>
                  <a:pt x="5672" y="14709"/>
                </a:cubicBezTo>
                <a:close/>
                <a:moveTo>
                  <a:pt x="6459" y="14709"/>
                </a:moveTo>
                <a:cubicBezTo>
                  <a:pt x="6415" y="14709"/>
                  <a:pt x="6372" y="14726"/>
                  <a:pt x="6338" y="14759"/>
                </a:cubicBezTo>
                <a:cubicBezTo>
                  <a:pt x="6272" y="14824"/>
                  <a:pt x="6272" y="14931"/>
                  <a:pt x="6338" y="14997"/>
                </a:cubicBezTo>
                <a:cubicBezTo>
                  <a:pt x="6405" y="15063"/>
                  <a:pt x="6513" y="15063"/>
                  <a:pt x="6579" y="14997"/>
                </a:cubicBezTo>
                <a:cubicBezTo>
                  <a:pt x="6646" y="14931"/>
                  <a:pt x="6646" y="14824"/>
                  <a:pt x="6579" y="14759"/>
                </a:cubicBezTo>
                <a:cubicBezTo>
                  <a:pt x="6546" y="14726"/>
                  <a:pt x="6502" y="14709"/>
                  <a:pt x="6459" y="14709"/>
                </a:cubicBezTo>
                <a:close/>
                <a:moveTo>
                  <a:pt x="7245" y="14709"/>
                </a:moveTo>
                <a:cubicBezTo>
                  <a:pt x="7202" y="14709"/>
                  <a:pt x="7158" y="14726"/>
                  <a:pt x="7125" y="14759"/>
                </a:cubicBezTo>
                <a:cubicBezTo>
                  <a:pt x="7058" y="14824"/>
                  <a:pt x="7058" y="14931"/>
                  <a:pt x="7125" y="14997"/>
                </a:cubicBezTo>
                <a:cubicBezTo>
                  <a:pt x="7191" y="15063"/>
                  <a:pt x="7299" y="15063"/>
                  <a:pt x="7365" y="14997"/>
                </a:cubicBezTo>
                <a:cubicBezTo>
                  <a:pt x="7432" y="14931"/>
                  <a:pt x="7432" y="14824"/>
                  <a:pt x="7365" y="14759"/>
                </a:cubicBezTo>
                <a:cubicBezTo>
                  <a:pt x="7332" y="14726"/>
                  <a:pt x="7289" y="14709"/>
                  <a:pt x="7245" y="14709"/>
                </a:cubicBezTo>
                <a:close/>
                <a:moveTo>
                  <a:pt x="8031" y="14709"/>
                </a:moveTo>
                <a:cubicBezTo>
                  <a:pt x="7988" y="14709"/>
                  <a:pt x="7944" y="14726"/>
                  <a:pt x="7911" y="14759"/>
                </a:cubicBezTo>
                <a:cubicBezTo>
                  <a:pt x="7845" y="14824"/>
                  <a:pt x="7845" y="14931"/>
                  <a:pt x="7911" y="14997"/>
                </a:cubicBezTo>
                <a:cubicBezTo>
                  <a:pt x="7977" y="15063"/>
                  <a:pt x="8085" y="15063"/>
                  <a:pt x="8151" y="14997"/>
                </a:cubicBezTo>
                <a:cubicBezTo>
                  <a:pt x="8217" y="14931"/>
                  <a:pt x="8217" y="14824"/>
                  <a:pt x="8151" y="14759"/>
                </a:cubicBezTo>
                <a:cubicBezTo>
                  <a:pt x="8118" y="14726"/>
                  <a:pt x="8075" y="14709"/>
                  <a:pt x="8031" y="14709"/>
                </a:cubicBezTo>
                <a:close/>
                <a:moveTo>
                  <a:pt x="8818" y="14709"/>
                </a:moveTo>
                <a:cubicBezTo>
                  <a:pt x="8774" y="14709"/>
                  <a:pt x="8730" y="14726"/>
                  <a:pt x="8697" y="14759"/>
                </a:cubicBezTo>
                <a:cubicBezTo>
                  <a:pt x="8631" y="14824"/>
                  <a:pt x="8631" y="14931"/>
                  <a:pt x="8697" y="14997"/>
                </a:cubicBezTo>
                <a:cubicBezTo>
                  <a:pt x="8764" y="15063"/>
                  <a:pt x="8871" y="15063"/>
                  <a:pt x="8937" y="14997"/>
                </a:cubicBezTo>
                <a:cubicBezTo>
                  <a:pt x="9004" y="14931"/>
                  <a:pt x="9004" y="14824"/>
                  <a:pt x="8937" y="14759"/>
                </a:cubicBezTo>
                <a:cubicBezTo>
                  <a:pt x="8904" y="14726"/>
                  <a:pt x="8861" y="14709"/>
                  <a:pt x="8818" y="14709"/>
                </a:cubicBezTo>
                <a:close/>
                <a:moveTo>
                  <a:pt x="9603" y="14709"/>
                </a:moveTo>
                <a:cubicBezTo>
                  <a:pt x="9560" y="14709"/>
                  <a:pt x="9517" y="14726"/>
                  <a:pt x="9483" y="14759"/>
                </a:cubicBezTo>
                <a:cubicBezTo>
                  <a:pt x="9417" y="14824"/>
                  <a:pt x="9417" y="14931"/>
                  <a:pt x="9483" y="14997"/>
                </a:cubicBezTo>
                <a:cubicBezTo>
                  <a:pt x="9550" y="15063"/>
                  <a:pt x="9657" y="15063"/>
                  <a:pt x="9724" y="14997"/>
                </a:cubicBezTo>
                <a:cubicBezTo>
                  <a:pt x="9790" y="14931"/>
                  <a:pt x="9790" y="14824"/>
                  <a:pt x="9724" y="14759"/>
                </a:cubicBezTo>
                <a:cubicBezTo>
                  <a:pt x="9690" y="14726"/>
                  <a:pt x="9647" y="14709"/>
                  <a:pt x="9603" y="14709"/>
                </a:cubicBezTo>
                <a:close/>
                <a:moveTo>
                  <a:pt x="10390" y="14709"/>
                </a:moveTo>
                <a:cubicBezTo>
                  <a:pt x="10346" y="14709"/>
                  <a:pt x="10303" y="14726"/>
                  <a:pt x="10270" y="14759"/>
                </a:cubicBezTo>
                <a:cubicBezTo>
                  <a:pt x="10203" y="14824"/>
                  <a:pt x="10203" y="14931"/>
                  <a:pt x="10270" y="14997"/>
                </a:cubicBezTo>
                <a:cubicBezTo>
                  <a:pt x="10336" y="15063"/>
                  <a:pt x="10444" y="15063"/>
                  <a:pt x="10510" y="14997"/>
                </a:cubicBezTo>
                <a:cubicBezTo>
                  <a:pt x="10576" y="14931"/>
                  <a:pt x="10576" y="14824"/>
                  <a:pt x="10510" y="14759"/>
                </a:cubicBezTo>
                <a:cubicBezTo>
                  <a:pt x="10477" y="14726"/>
                  <a:pt x="10433" y="14709"/>
                  <a:pt x="10390" y="14709"/>
                </a:cubicBezTo>
                <a:close/>
                <a:moveTo>
                  <a:pt x="11176" y="14709"/>
                </a:moveTo>
                <a:cubicBezTo>
                  <a:pt x="11132" y="14709"/>
                  <a:pt x="11089" y="14726"/>
                  <a:pt x="11055" y="14759"/>
                </a:cubicBezTo>
                <a:cubicBezTo>
                  <a:pt x="10989" y="14824"/>
                  <a:pt x="10989" y="14931"/>
                  <a:pt x="11055" y="14997"/>
                </a:cubicBezTo>
                <a:cubicBezTo>
                  <a:pt x="11122" y="15063"/>
                  <a:pt x="11230" y="15063"/>
                  <a:pt x="11296" y="14997"/>
                </a:cubicBezTo>
                <a:cubicBezTo>
                  <a:pt x="11363" y="14931"/>
                  <a:pt x="11363" y="14824"/>
                  <a:pt x="11296" y="14759"/>
                </a:cubicBezTo>
                <a:cubicBezTo>
                  <a:pt x="11263" y="14726"/>
                  <a:pt x="11219" y="14709"/>
                  <a:pt x="11176" y="14709"/>
                </a:cubicBezTo>
                <a:close/>
                <a:moveTo>
                  <a:pt x="11962" y="14709"/>
                </a:moveTo>
                <a:cubicBezTo>
                  <a:pt x="11919" y="14709"/>
                  <a:pt x="11875" y="14726"/>
                  <a:pt x="11842" y="14759"/>
                </a:cubicBezTo>
                <a:cubicBezTo>
                  <a:pt x="11775" y="14824"/>
                  <a:pt x="11775" y="14931"/>
                  <a:pt x="11842" y="14997"/>
                </a:cubicBezTo>
                <a:cubicBezTo>
                  <a:pt x="11908" y="15063"/>
                  <a:pt x="12016" y="15063"/>
                  <a:pt x="12083" y="14997"/>
                </a:cubicBezTo>
                <a:cubicBezTo>
                  <a:pt x="12149" y="14931"/>
                  <a:pt x="12149" y="14824"/>
                  <a:pt x="12083" y="14759"/>
                </a:cubicBezTo>
                <a:cubicBezTo>
                  <a:pt x="12049" y="14726"/>
                  <a:pt x="12006" y="14709"/>
                  <a:pt x="11962" y="14709"/>
                </a:cubicBezTo>
                <a:close/>
                <a:moveTo>
                  <a:pt x="12748" y="14709"/>
                </a:moveTo>
                <a:cubicBezTo>
                  <a:pt x="12705" y="14709"/>
                  <a:pt x="12661" y="14726"/>
                  <a:pt x="12628" y="14759"/>
                </a:cubicBezTo>
                <a:cubicBezTo>
                  <a:pt x="12562" y="14824"/>
                  <a:pt x="12562" y="14931"/>
                  <a:pt x="12628" y="14997"/>
                </a:cubicBezTo>
                <a:cubicBezTo>
                  <a:pt x="12694" y="15063"/>
                  <a:pt x="12802" y="15063"/>
                  <a:pt x="12868" y="14997"/>
                </a:cubicBezTo>
                <a:cubicBezTo>
                  <a:pt x="12935" y="14931"/>
                  <a:pt x="12935" y="14824"/>
                  <a:pt x="12868" y="14759"/>
                </a:cubicBezTo>
                <a:cubicBezTo>
                  <a:pt x="12835" y="14726"/>
                  <a:pt x="12792" y="14709"/>
                  <a:pt x="12748" y="14709"/>
                </a:cubicBezTo>
                <a:close/>
                <a:moveTo>
                  <a:pt x="13535" y="14709"/>
                </a:moveTo>
                <a:cubicBezTo>
                  <a:pt x="13491" y="14709"/>
                  <a:pt x="13447" y="14726"/>
                  <a:pt x="13414" y="14759"/>
                </a:cubicBezTo>
                <a:cubicBezTo>
                  <a:pt x="13348" y="14824"/>
                  <a:pt x="13348" y="14931"/>
                  <a:pt x="13414" y="14997"/>
                </a:cubicBezTo>
                <a:cubicBezTo>
                  <a:pt x="13481" y="15063"/>
                  <a:pt x="13588" y="15063"/>
                  <a:pt x="13654" y="14997"/>
                </a:cubicBezTo>
                <a:cubicBezTo>
                  <a:pt x="13721" y="14931"/>
                  <a:pt x="13721" y="14824"/>
                  <a:pt x="13654" y="14759"/>
                </a:cubicBezTo>
                <a:cubicBezTo>
                  <a:pt x="13621" y="14726"/>
                  <a:pt x="13578" y="14709"/>
                  <a:pt x="13535" y="14709"/>
                </a:cubicBezTo>
                <a:close/>
                <a:moveTo>
                  <a:pt x="14320" y="14709"/>
                </a:moveTo>
                <a:cubicBezTo>
                  <a:pt x="14277" y="14709"/>
                  <a:pt x="14234" y="14726"/>
                  <a:pt x="14201" y="14759"/>
                </a:cubicBezTo>
                <a:cubicBezTo>
                  <a:pt x="14134" y="14824"/>
                  <a:pt x="14134" y="14931"/>
                  <a:pt x="14201" y="14997"/>
                </a:cubicBezTo>
                <a:cubicBezTo>
                  <a:pt x="14267" y="15063"/>
                  <a:pt x="14374" y="15063"/>
                  <a:pt x="14441" y="14997"/>
                </a:cubicBezTo>
                <a:cubicBezTo>
                  <a:pt x="14507" y="14931"/>
                  <a:pt x="14507" y="14824"/>
                  <a:pt x="14441" y="14759"/>
                </a:cubicBezTo>
                <a:cubicBezTo>
                  <a:pt x="14408" y="14726"/>
                  <a:pt x="14364" y="14709"/>
                  <a:pt x="14320" y="14709"/>
                </a:cubicBezTo>
                <a:close/>
                <a:moveTo>
                  <a:pt x="15107" y="14709"/>
                </a:moveTo>
                <a:cubicBezTo>
                  <a:pt x="15063" y="14709"/>
                  <a:pt x="15019" y="14726"/>
                  <a:pt x="14986" y="14759"/>
                </a:cubicBezTo>
                <a:cubicBezTo>
                  <a:pt x="14920" y="14824"/>
                  <a:pt x="14920" y="14931"/>
                  <a:pt x="14986" y="14997"/>
                </a:cubicBezTo>
                <a:cubicBezTo>
                  <a:pt x="15053" y="15063"/>
                  <a:pt x="15161" y="15063"/>
                  <a:pt x="15227" y="14997"/>
                </a:cubicBezTo>
                <a:cubicBezTo>
                  <a:pt x="15293" y="14931"/>
                  <a:pt x="15293" y="14824"/>
                  <a:pt x="15227" y="14759"/>
                </a:cubicBezTo>
                <a:cubicBezTo>
                  <a:pt x="15194" y="14726"/>
                  <a:pt x="15150" y="14709"/>
                  <a:pt x="15107" y="14709"/>
                </a:cubicBezTo>
                <a:close/>
                <a:moveTo>
                  <a:pt x="15893" y="14709"/>
                </a:moveTo>
                <a:cubicBezTo>
                  <a:pt x="15849" y="14709"/>
                  <a:pt x="15806" y="14726"/>
                  <a:pt x="15772" y="14759"/>
                </a:cubicBezTo>
                <a:cubicBezTo>
                  <a:pt x="15706" y="14824"/>
                  <a:pt x="15706" y="14931"/>
                  <a:pt x="15772" y="14997"/>
                </a:cubicBezTo>
                <a:cubicBezTo>
                  <a:pt x="15839" y="15063"/>
                  <a:pt x="15947" y="15063"/>
                  <a:pt x="16013" y="14997"/>
                </a:cubicBezTo>
                <a:cubicBezTo>
                  <a:pt x="16080" y="14931"/>
                  <a:pt x="16080" y="14824"/>
                  <a:pt x="16013" y="14759"/>
                </a:cubicBezTo>
                <a:cubicBezTo>
                  <a:pt x="15980" y="14726"/>
                  <a:pt x="15936" y="14709"/>
                  <a:pt x="15893" y="14709"/>
                </a:cubicBezTo>
                <a:close/>
                <a:moveTo>
                  <a:pt x="16679" y="14709"/>
                </a:moveTo>
                <a:cubicBezTo>
                  <a:pt x="16636" y="14709"/>
                  <a:pt x="16592" y="14726"/>
                  <a:pt x="16559" y="14759"/>
                </a:cubicBezTo>
                <a:cubicBezTo>
                  <a:pt x="16492" y="14824"/>
                  <a:pt x="16492" y="14931"/>
                  <a:pt x="16559" y="14997"/>
                </a:cubicBezTo>
                <a:cubicBezTo>
                  <a:pt x="16625" y="15063"/>
                  <a:pt x="16733" y="15063"/>
                  <a:pt x="16800" y="14997"/>
                </a:cubicBezTo>
                <a:cubicBezTo>
                  <a:pt x="16866" y="14931"/>
                  <a:pt x="16866" y="14824"/>
                  <a:pt x="16800" y="14759"/>
                </a:cubicBezTo>
                <a:cubicBezTo>
                  <a:pt x="16766" y="14726"/>
                  <a:pt x="16723" y="14709"/>
                  <a:pt x="16679" y="14709"/>
                </a:cubicBezTo>
                <a:close/>
                <a:moveTo>
                  <a:pt x="17465" y="14709"/>
                </a:moveTo>
                <a:cubicBezTo>
                  <a:pt x="17422" y="14709"/>
                  <a:pt x="17378" y="14726"/>
                  <a:pt x="17345" y="14759"/>
                </a:cubicBezTo>
                <a:cubicBezTo>
                  <a:pt x="17279" y="14824"/>
                  <a:pt x="17279" y="14931"/>
                  <a:pt x="17345" y="14997"/>
                </a:cubicBezTo>
                <a:cubicBezTo>
                  <a:pt x="17411" y="15063"/>
                  <a:pt x="17519" y="15063"/>
                  <a:pt x="17585" y="14997"/>
                </a:cubicBezTo>
                <a:cubicBezTo>
                  <a:pt x="17652" y="14931"/>
                  <a:pt x="17652" y="14824"/>
                  <a:pt x="17585" y="14759"/>
                </a:cubicBezTo>
                <a:cubicBezTo>
                  <a:pt x="17552" y="14726"/>
                  <a:pt x="17509" y="14709"/>
                  <a:pt x="17465" y="14709"/>
                </a:cubicBezTo>
                <a:close/>
                <a:moveTo>
                  <a:pt x="18252" y="14709"/>
                </a:moveTo>
                <a:cubicBezTo>
                  <a:pt x="18208" y="14709"/>
                  <a:pt x="18165" y="14726"/>
                  <a:pt x="18131" y="14759"/>
                </a:cubicBezTo>
                <a:cubicBezTo>
                  <a:pt x="18065" y="14824"/>
                  <a:pt x="18065" y="14931"/>
                  <a:pt x="18131" y="14997"/>
                </a:cubicBezTo>
                <a:cubicBezTo>
                  <a:pt x="18198" y="15063"/>
                  <a:pt x="18305" y="15063"/>
                  <a:pt x="18371" y="14997"/>
                </a:cubicBezTo>
                <a:cubicBezTo>
                  <a:pt x="18438" y="14931"/>
                  <a:pt x="18438" y="14824"/>
                  <a:pt x="18371" y="14759"/>
                </a:cubicBezTo>
                <a:cubicBezTo>
                  <a:pt x="18338" y="14726"/>
                  <a:pt x="18295" y="14709"/>
                  <a:pt x="18252" y="14709"/>
                </a:cubicBezTo>
                <a:close/>
                <a:moveTo>
                  <a:pt x="19037" y="14709"/>
                </a:moveTo>
                <a:cubicBezTo>
                  <a:pt x="18994" y="14709"/>
                  <a:pt x="18951" y="14726"/>
                  <a:pt x="18918" y="14759"/>
                </a:cubicBezTo>
                <a:cubicBezTo>
                  <a:pt x="18851" y="14824"/>
                  <a:pt x="18851" y="14931"/>
                  <a:pt x="18918" y="14997"/>
                </a:cubicBezTo>
                <a:cubicBezTo>
                  <a:pt x="18984" y="15063"/>
                  <a:pt x="19091" y="15063"/>
                  <a:pt x="19158" y="14997"/>
                </a:cubicBezTo>
                <a:cubicBezTo>
                  <a:pt x="19224" y="14931"/>
                  <a:pt x="19224" y="14824"/>
                  <a:pt x="19158" y="14759"/>
                </a:cubicBezTo>
                <a:cubicBezTo>
                  <a:pt x="19125" y="14726"/>
                  <a:pt x="19081" y="14709"/>
                  <a:pt x="19037" y="14709"/>
                </a:cubicBezTo>
                <a:close/>
                <a:moveTo>
                  <a:pt x="19824" y="14709"/>
                </a:moveTo>
                <a:cubicBezTo>
                  <a:pt x="19780" y="14709"/>
                  <a:pt x="19736" y="14726"/>
                  <a:pt x="19703" y="14759"/>
                </a:cubicBezTo>
                <a:cubicBezTo>
                  <a:pt x="19637" y="14824"/>
                  <a:pt x="19637" y="14931"/>
                  <a:pt x="19703" y="14997"/>
                </a:cubicBezTo>
                <a:cubicBezTo>
                  <a:pt x="19770" y="15063"/>
                  <a:pt x="19878" y="15063"/>
                  <a:pt x="19944" y="14997"/>
                </a:cubicBezTo>
                <a:cubicBezTo>
                  <a:pt x="20010" y="14931"/>
                  <a:pt x="20010" y="14824"/>
                  <a:pt x="19944" y="14759"/>
                </a:cubicBezTo>
                <a:cubicBezTo>
                  <a:pt x="19911" y="14726"/>
                  <a:pt x="19867" y="14709"/>
                  <a:pt x="19824" y="14709"/>
                </a:cubicBezTo>
                <a:close/>
                <a:moveTo>
                  <a:pt x="20610" y="14709"/>
                </a:moveTo>
                <a:cubicBezTo>
                  <a:pt x="20566" y="14709"/>
                  <a:pt x="20523" y="14726"/>
                  <a:pt x="20490" y="14759"/>
                </a:cubicBezTo>
                <a:cubicBezTo>
                  <a:pt x="20423" y="14824"/>
                  <a:pt x="20423" y="14931"/>
                  <a:pt x="20490" y="14997"/>
                </a:cubicBezTo>
                <a:cubicBezTo>
                  <a:pt x="20556" y="15063"/>
                  <a:pt x="20664" y="15063"/>
                  <a:pt x="20730" y="14997"/>
                </a:cubicBezTo>
                <a:cubicBezTo>
                  <a:pt x="20797" y="14931"/>
                  <a:pt x="20797" y="14824"/>
                  <a:pt x="20730" y="14759"/>
                </a:cubicBezTo>
                <a:cubicBezTo>
                  <a:pt x="20697" y="14726"/>
                  <a:pt x="20653" y="14709"/>
                  <a:pt x="20610" y="14709"/>
                </a:cubicBezTo>
                <a:close/>
                <a:moveTo>
                  <a:pt x="21396" y="14709"/>
                </a:moveTo>
                <a:cubicBezTo>
                  <a:pt x="21353" y="14709"/>
                  <a:pt x="21309" y="14726"/>
                  <a:pt x="21276" y="14759"/>
                </a:cubicBezTo>
                <a:cubicBezTo>
                  <a:pt x="21209" y="14824"/>
                  <a:pt x="21209" y="14931"/>
                  <a:pt x="21276" y="14997"/>
                </a:cubicBezTo>
                <a:cubicBezTo>
                  <a:pt x="21342" y="15063"/>
                  <a:pt x="21450" y="15063"/>
                  <a:pt x="21517" y="14997"/>
                </a:cubicBezTo>
                <a:cubicBezTo>
                  <a:pt x="21583" y="14931"/>
                  <a:pt x="21583" y="14824"/>
                  <a:pt x="21517" y="14759"/>
                </a:cubicBezTo>
                <a:cubicBezTo>
                  <a:pt x="21483" y="14726"/>
                  <a:pt x="21440" y="14709"/>
                  <a:pt x="21396" y="14709"/>
                </a:cubicBezTo>
                <a:close/>
                <a:moveTo>
                  <a:pt x="169" y="15527"/>
                </a:moveTo>
                <a:cubicBezTo>
                  <a:pt x="126" y="15527"/>
                  <a:pt x="83" y="15543"/>
                  <a:pt x="49" y="15576"/>
                </a:cubicBezTo>
                <a:cubicBezTo>
                  <a:pt x="-17" y="15641"/>
                  <a:pt x="-17" y="15748"/>
                  <a:pt x="49" y="15814"/>
                </a:cubicBezTo>
                <a:cubicBezTo>
                  <a:pt x="116" y="15880"/>
                  <a:pt x="223" y="15880"/>
                  <a:pt x="290" y="15814"/>
                </a:cubicBezTo>
                <a:cubicBezTo>
                  <a:pt x="356" y="15748"/>
                  <a:pt x="356" y="15641"/>
                  <a:pt x="290" y="15576"/>
                </a:cubicBezTo>
                <a:cubicBezTo>
                  <a:pt x="256" y="15543"/>
                  <a:pt x="213" y="15527"/>
                  <a:pt x="169" y="15527"/>
                </a:cubicBezTo>
                <a:close/>
                <a:moveTo>
                  <a:pt x="955" y="15527"/>
                </a:moveTo>
                <a:cubicBezTo>
                  <a:pt x="912" y="15527"/>
                  <a:pt x="869" y="15543"/>
                  <a:pt x="836" y="15576"/>
                </a:cubicBezTo>
                <a:cubicBezTo>
                  <a:pt x="769" y="15641"/>
                  <a:pt x="769" y="15748"/>
                  <a:pt x="836" y="15814"/>
                </a:cubicBezTo>
                <a:cubicBezTo>
                  <a:pt x="902" y="15880"/>
                  <a:pt x="1009" y="15880"/>
                  <a:pt x="1076" y="15814"/>
                </a:cubicBezTo>
                <a:cubicBezTo>
                  <a:pt x="1142" y="15748"/>
                  <a:pt x="1142" y="15641"/>
                  <a:pt x="1076" y="15576"/>
                </a:cubicBezTo>
                <a:cubicBezTo>
                  <a:pt x="1043" y="15543"/>
                  <a:pt x="999" y="15527"/>
                  <a:pt x="955" y="15527"/>
                </a:cubicBezTo>
                <a:close/>
                <a:moveTo>
                  <a:pt x="1742" y="15527"/>
                </a:moveTo>
                <a:cubicBezTo>
                  <a:pt x="1698" y="15527"/>
                  <a:pt x="1654" y="15543"/>
                  <a:pt x="1621" y="15576"/>
                </a:cubicBezTo>
                <a:cubicBezTo>
                  <a:pt x="1555" y="15641"/>
                  <a:pt x="1555" y="15748"/>
                  <a:pt x="1621" y="15814"/>
                </a:cubicBezTo>
                <a:cubicBezTo>
                  <a:pt x="1688" y="15880"/>
                  <a:pt x="1796" y="15880"/>
                  <a:pt x="1862" y="15814"/>
                </a:cubicBezTo>
                <a:cubicBezTo>
                  <a:pt x="1928" y="15748"/>
                  <a:pt x="1928" y="15641"/>
                  <a:pt x="1862" y="15576"/>
                </a:cubicBezTo>
                <a:cubicBezTo>
                  <a:pt x="1829" y="15543"/>
                  <a:pt x="1785" y="15527"/>
                  <a:pt x="1742" y="15527"/>
                </a:cubicBezTo>
                <a:close/>
                <a:moveTo>
                  <a:pt x="2528" y="15527"/>
                </a:moveTo>
                <a:cubicBezTo>
                  <a:pt x="2484" y="15527"/>
                  <a:pt x="2441" y="15543"/>
                  <a:pt x="2408" y="15576"/>
                </a:cubicBezTo>
                <a:cubicBezTo>
                  <a:pt x="2341" y="15641"/>
                  <a:pt x="2341" y="15748"/>
                  <a:pt x="2408" y="15814"/>
                </a:cubicBezTo>
                <a:cubicBezTo>
                  <a:pt x="2474" y="15880"/>
                  <a:pt x="2582" y="15880"/>
                  <a:pt x="2648" y="15814"/>
                </a:cubicBezTo>
                <a:cubicBezTo>
                  <a:pt x="2715" y="15748"/>
                  <a:pt x="2715" y="15641"/>
                  <a:pt x="2648" y="15576"/>
                </a:cubicBezTo>
                <a:cubicBezTo>
                  <a:pt x="2615" y="15543"/>
                  <a:pt x="2571" y="15527"/>
                  <a:pt x="2528" y="15527"/>
                </a:cubicBezTo>
                <a:close/>
                <a:moveTo>
                  <a:pt x="3314" y="15527"/>
                </a:moveTo>
                <a:cubicBezTo>
                  <a:pt x="3271" y="15527"/>
                  <a:pt x="3227" y="15543"/>
                  <a:pt x="3194" y="15576"/>
                </a:cubicBezTo>
                <a:cubicBezTo>
                  <a:pt x="3127" y="15641"/>
                  <a:pt x="3127" y="15748"/>
                  <a:pt x="3194" y="15814"/>
                </a:cubicBezTo>
                <a:cubicBezTo>
                  <a:pt x="3260" y="15880"/>
                  <a:pt x="3368" y="15880"/>
                  <a:pt x="3434" y="15814"/>
                </a:cubicBezTo>
                <a:cubicBezTo>
                  <a:pt x="3500" y="15748"/>
                  <a:pt x="3500" y="15641"/>
                  <a:pt x="3434" y="15576"/>
                </a:cubicBezTo>
                <a:cubicBezTo>
                  <a:pt x="3401" y="15543"/>
                  <a:pt x="3358" y="15527"/>
                  <a:pt x="3314" y="15527"/>
                </a:cubicBezTo>
                <a:close/>
                <a:moveTo>
                  <a:pt x="4101" y="15527"/>
                </a:moveTo>
                <a:cubicBezTo>
                  <a:pt x="4057" y="15527"/>
                  <a:pt x="4013" y="15543"/>
                  <a:pt x="3980" y="15576"/>
                </a:cubicBezTo>
                <a:cubicBezTo>
                  <a:pt x="3914" y="15641"/>
                  <a:pt x="3914" y="15748"/>
                  <a:pt x="3980" y="15814"/>
                </a:cubicBezTo>
                <a:cubicBezTo>
                  <a:pt x="4047" y="15880"/>
                  <a:pt x="4154" y="15880"/>
                  <a:pt x="4220" y="15814"/>
                </a:cubicBezTo>
                <a:cubicBezTo>
                  <a:pt x="4287" y="15748"/>
                  <a:pt x="4287" y="15641"/>
                  <a:pt x="4220" y="15576"/>
                </a:cubicBezTo>
                <a:cubicBezTo>
                  <a:pt x="4187" y="15543"/>
                  <a:pt x="4144" y="15527"/>
                  <a:pt x="4101" y="15527"/>
                </a:cubicBezTo>
                <a:close/>
                <a:moveTo>
                  <a:pt x="4886" y="15527"/>
                </a:moveTo>
                <a:cubicBezTo>
                  <a:pt x="4843" y="15527"/>
                  <a:pt x="4800" y="15543"/>
                  <a:pt x="4766" y="15576"/>
                </a:cubicBezTo>
                <a:cubicBezTo>
                  <a:pt x="4700" y="15641"/>
                  <a:pt x="4700" y="15748"/>
                  <a:pt x="4766" y="15814"/>
                </a:cubicBezTo>
                <a:cubicBezTo>
                  <a:pt x="4833" y="15880"/>
                  <a:pt x="4940" y="15880"/>
                  <a:pt x="5007" y="15814"/>
                </a:cubicBezTo>
                <a:cubicBezTo>
                  <a:pt x="5073" y="15748"/>
                  <a:pt x="5073" y="15641"/>
                  <a:pt x="5007" y="15576"/>
                </a:cubicBezTo>
                <a:cubicBezTo>
                  <a:pt x="4973" y="15543"/>
                  <a:pt x="4930" y="15527"/>
                  <a:pt x="4886" y="15527"/>
                </a:cubicBezTo>
                <a:close/>
                <a:moveTo>
                  <a:pt x="5672" y="15527"/>
                </a:moveTo>
                <a:cubicBezTo>
                  <a:pt x="5629" y="15527"/>
                  <a:pt x="5586" y="15543"/>
                  <a:pt x="5553" y="15576"/>
                </a:cubicBezTo>
                <a:cubicBezTo>
                  <a:pt x="5486" y="15641"/>
                  <a:pt x="5486" y="15748"/>
                  <a:pt x="5553" y="15814"/>
                </a:cubicBezTo>
                <a:cubicBezTo>
                  <a:pt x="5619" y="15880"/>
                  <a:pt x="5726" y="15880"/>
                  <a:pt x="5793" y="15814"/>
                </a:cubicBezTo>
                <a:cubicBezTo>
                  <a:pt x="5859" y="15748"/>
                  <a:pt x="5859" y="15641"/>
                  <a:pt x="5793" y="15576"/>
                </a:cubicBezTo>
                <a:cubicBezTo>
                  <a:pt x="5760" y="15543"/>
                  <a:pt x="5716" y="15527"/>
                  <a:pt x="5672" y="15527"/>
                </a:cubicBezTo>
                <a:close/>
                <a:moveTo>
                  <a:pt x="6459" y="15527"/>
                </a:moveTo>
                <a:cubicBezTo>
                  <a:pt x="6415" y="15527"/>
                  <a:pt x="6372" y="15543"/>
                  <a:pt x="6338" y="15576"/>
                </a:cubicBezTo>
                <a:cubicBezTo>
                  <a:pt x="6272" y="15641"/>
                  <a:pt x="6272" y="15748"/>
                  <a:pt x="6338" y="15814"/>
                </a:cubicBezTo>
                <a:cubicBezTo>
                  <a:pt x="6405" y="15880"/>
                  <a:pt x="6513" y="15880"/>
                  <a:pt x="6579" y="15814"/>
                </a:cubicBezTo>
                <a:cubicBezTo>
                  <a:pt x="6646" y="15748"/>
                  <a:pt x="6646" y="15641"/>
                  <a:pt x="6579" y="15576"/>
                </a:cubicBezTo>
                <a:cubicBezTo>
                  <a:pt x="6546" y="15543"/>
                  <a:pt x="6502" y="15527"/>
                  <a:pt x="6459" y="15527"/>
                </a:cubicBezTo>
                <a:close/>
                <a:moveTo>
                  <a:pt x="7245" y="15527"/>
                </a:moveTo>
                <a:cubicBezTo>
                  <a:pt x="7202" y="15527"/>
                  <a:pt x="7158" y="15543"/>
                  <a:pt x="7125" y="15576"/>
                </a:cubicBezTo>
                <a:cubicBezTo>
                  <a:pt x="7058" y="15641"/>
                  <a:pt x="7058" y="15748"/>
                  <a:pt x="7125" y="15814"/>
                </a:cubicBezTo>
                <a:cubicBezTo>
                  <a:pt x="7191" y="15880"/>
                  <a:pt x="7299" y="15880"/>
                  <a:pt x="7365" y="15814"/>
                </a:cubicBezTo>
                <a:cubicBezTo>
                  <a:pt x="7432" y="15748"/>
                  <a:pt x="7432" y="15641"/>
                  <a:pt x="7365" y="15576"/>
                </a:cubicBezTo>
                <a:cubicBezTo>
                  <a:pt x="7332" y="15543"/>
                  <a:pt x="7289" y="15527"/>
                  <a:pt x="7245" y="15527"/>
                </a:cubicBezTo>
                <a:close/>
                <a:moveTo>
                  <a:pt x="8031" y="15527"/>
                </a:moveTo>
                <a:cubicBezTo>
                  <a:pt x="7988" y="15527"/>
                  <a:pt x="7944" y="15543"/>
                  <a:pt x="7911" y="15576"/>
                </a:cubicBezTo>
                <a:cubicBezTo>
                  <a:pt x="7845" y="15641"/>
                  <a:pt x="7845" y="15748"/>
                  <a:pt x="7911" y="15814"/>
                </a:cubicBezTo>
                <a:cubicBezTo>
                  <a:pt x="7977" y="15880"/>
                  <a:pt x="8085" y="15880"/>
                  <a:pt x="8151" y="15814"/>
                </a:cubicBezTo>
                <a:cubicBezTo>
                  <a:pt x="8217" y="15748"/>
                  <a:pt x="8217" y="15641"/>
                  <a:pt x="8151" y="15576"/>
                </a:cubicBezTo>
                <a:cubicBezTo>
                  <a:pt x="8118" y="15543"/>
                  <a:pt x="8075" y="15527"/>
                  <a:pt x="8031" y="15527"/>
                </a:cubicBezTo>
                <a:close/>
                <a:moveTo>
                  <a:pt x="8818" y="15527"/>
                </a:moveTo>
                <a:cubicBezTo>
                  <a:pt x="8774" y="15527"/>
                  <a:pt x="8730" y="15543"/>
                  <a:pt x="8697" y="15576"/>
                </a:cubicBezTo>
                <a:cubicBezTo>
                  <a:pt x="8631" y="15641"/>
                  <a:pt x="8631" y="15748"/>
                  <a:pt x="8697" y="15814"/>
                </a:cubicBezTo>
                <a:cubicBezTo>
                  <a:pt x="8764" y="15880"/>
                  <a:pt x="8871" y="15880"/>
                  <a:pt x="8937" y="15814"/>
                </a:cubicBezTo>
                <a:cubicBezTo>
                  <a:pt x="9004" y="15748"/>
                  <a:pt x="9004" y="15641"/>
                  <a:pt x="8937" y="15576"/>
                </a:cubicBezTo>
                <a:cubicBezTo>
                  <a:pt x="8904" y="15543"/>
                  <a:pt x="8861" y="15527"/>
                  <a:pt x="8818" y="15527"/>
                </a:cubicBezTo>
                <a:close/>
                <a:moveTo>
                  <a:pt x="9603" y="15527"/>
                </a:moveTo>
                <a:cubicBezTo>
                  <a:pt x="9560" y="15527"/>
                  <a:pt x="9517" y="15543"/>
                  <a:pt x="9483" y="15576"/>
                </a:cubicBezTo>
                <a:cubicBezTo>
                  <a:pt x="9417" y="15641"/>
                  <a:pt x="9417" y="15748"/>
                  <a:pt x="9483" y="15814"/>
                </a:cubicBezTo>
                <a:cubicBezTo>
                  <a:pt x="9550" y="15880"/>
                  <a:pt x="9657" y="15880"/>
                  <a:pt x="9724" y="15814"/>
                </a:cubicBezTo>
                <a:cubicBezTo>
                  <a:pt x="9790" y="15748"/>
                  <a:pt x="9790" y="15641"/>
                  <a:pt x="9724" y="15576"/>
                </a:cubicBezTo>
                <a:cubicBezTo>
                  <a:pt x="9690" y="15543"/>
                  <a:pt x="9647" y="15527"/>
                  <a:pt x="9603" y="15527"/>
                </a:cubicBezTo>
                <a:close/>
                <a:moveTo>
                  <a:pt x="10390" y="15527"/>
                </a:moveTo>
                <a:cubicBezTo>
                  <a:pt x="10346" y="15527"/>
                  <a:pt x="10303" y="15543"/>
                  <a:pt x="10270" y="15576"/>
                </a:cubicBezTo>
                <a:cubicBezTo>
                  <a:pt x="10203" y="15641"/>
                  <a:pt x="10203" y="15748"/>
                  <a:pt x="10270" y="15814"/>
                </a:cubicBezTo>
                <a:cubicBezTo>
                  <a:pt x="10336" y="15880"/>
                  <a:pt x="10444" y="15880"/>
                  <a:pt x="10510" y="15814"/>
                </a:cubicBezTo>
                <a:cubicBezTo>
                  <a:pt x="10576" y="15748"/>
                  <a:pt x="10576" y="15641"/>
                  <a:pt x="10510" y="15576"/>
                </a:cubicBezTo>
                <a:cubicBezTo>
                  <a:pt x="10477" y="15543"/>
                  <a:pt x="10433" y="15527"/>
                  <a:pt x="10390" y="15527"/>
                </a:cubicBezTo>
                <a:close/>
                <a:moveTo>
                  <a:pt x="11176" y="15527"/>
                </a:moveTo>
                <a:cubicBezTo>
                  <a:pt x="11132" y="15527"/>
                  <a:pt x="11089" y="15543"/>
                  <a:pt x="11055" y="15576"/>
                </a:cubicBezTo>
                <a:cubicBezTo>
                  <a:pt x="10989" y="15641"/>
                  <a:pt x="10989" y="15748"/>
                  <a:pt x="11055" y="15814"/>
                </a:cubicBezTo>
                <a:cubicBezTo>
                  <a:pt x="11122" y="15880"/>
                  <a:pt x="11230" y="15880"/>
                  <a:pt x="11296" y="15814"/>
                </a:cubicBezTo>
                <a:cubicBezTo>
                  <a:pt x="11363" y="15748"/>
                  <a:pt x="11363" y="15641"/>
                  <a:pt x="11296" y="15576"/>
                </a:cubicBezTo>
                <a:cubicBezTo>
                  <a:pt x="11263" y="15543"/>
                  <a:pt x="11219" y="15527"/>
                  <a:pt x="11176" y="15527"/>
                </a:cubicBezTo>
                <a:close/>
                <a:moveTo>
                  <a:pt x="11962" y="15527"/>
                </a:moveTo>
                <a:cubicBezTo>
                  <a:pt x="11919" y="15527"/>
                  <a:pt x="11875" y="15543"/>
                  <a:pt x="11842" y="15576"/>
                </a:cubicBezTo>
                <a:cubicBezTo>
                  <a:pt x="11775" y="15641"/>
                  <a:pt x="11775" y="15748"/>
                  <a:pt x="11842" y="15814"/>
                </a:cubicBezTo>
                <a:cubicBezTo>
                  <a:pt x="11908" y="15880"/>
                  <a:pt x="12016" y="15880"/>
                  <a:pt x="12083" y="15814"/>
                </a:cubicBezTo>
                <a:cubicBezTo>
                  <a:pt x="12149" y="15748"/>
                  <a:pt x="12149" y="15641"/>
                  <a:pt x="12083" y="15576"/>
                </a:cubicBezTo>
                <a:cubicBezTo>
                  <a:pt x="12049" y="15543"/>
                  <a:pt x="12006" y="15527"/>
                  <a:pt x="11962" y="15527"/>
                </a:cubicBezTo>
                <a:close/>
                <a:moveTo>
                  <a:pt x="12748" y="15527"/>
                </a:moveTo>
                <a:cubicBezTo>
                  <a:pt x="12705" y="15527"/>
                  <a:pt x="12661" y="15543"/>
                  <a:pt x="12628" y="15576"/>
                </a:cubicBezTo>
                <a:cubicBezTo>
                  <a:pt x="12562" y="15641"/>
                  <a:pt x="12562" y="15748"/>
                  <a:pt x="12628" y="15814"/>
                </a:cubicBezTo>
                <a:cubicBezTo>
                  <a:pt x="12694" y="15880"/>
                  <a:pt x="12802" y="15880"/>
                  <a:pt x="12868" y="15814"/>
                </a:cubicBezTo>
                <a:cubicBezTo>
                  <a:pt x="12935" y="15748"/>
                  <a:pt x="12935" y="15641"/>
                  <a:pt x="12868" y="15576"/>
                </a:cubicBezTo>
                <a:cubicBezTo>
                  <a:pt x="12835" y="15543"/>
                  <a:pt x="12792" y="15527"/>
                  <a:pt x="12748" y="15527"/>
                </a:cubicBezTo>
                <a:close/>
                <a:moveTo>
                  <a:pt x="13535" y="15527"/>
                </a:moveTo>
                <a:cubicBezTo>
                  <a:pt x="13491" y="15527"/>
                  <a:pt x="13447" y="15543"/>
                  <a:pt x="13414" y="15576"/>
                </a:cubicBezTo>
                <a:cubicBezTo>
                  <a:pt x="13348" y="15641"/>
                  <a:pt x="13348" y="15748"/>
                  <a:pt x="13414" y="15814"/>
                </a:cubicBezTo>
                <a:cubicBezTo>
                  <a:pt x="13481" y="15880"/>
                  <a:pt x="13588" y="15880"/>
                  <a:pt x="13654" y="15814"/>
                </a:cubicBezTo>
                <a:cubicBezTo>
                  <a:pt x="13721" y="15748"/>
                  <a:pt x="13721" y="15641"/>
                  <a:pt x="13654" y="15576"/>
                </a:cubicBezTo>
                <a:cubicBezTo>
                  <a:pt x="13621" y="15543"/>
                  <a:pt x="13578" y="15527"/>
                  <a:pt x="13535" y="15527"/>
                </a:cubicBezTo>
                <a:close/>
                <a:moveTo>
                  <a:pt x="14320" y="15527"/>
                </a:moveTo>
                <a:cubicBezTo>
                  <a:pt x="14277" y="15527"/>
                  <a:pt x="14234" y="15543"/>
                  <a:pt x="14201" y="15576"/>
                </a:cubicBezTo>
                <a:cubicBezTo>
                  <a:pt x="14134" y="15641"/>
                  <a:pt x="14134" y="15748"/>
                  <a:pt x="14201" y="15814"/>
                </a:cubicBezTo>
                <a:cubicBezTo>
                  <a:pt x="14267" y="15880"/>
                  <a:pt x="14374" y="15880"/>
                  <a:pt x="14441" y="15814"/>
                </a:cubicBezTo>
                <a:cubicBezTo>
                  <a:pt x="14507" y="15748"/>
                  <a:pt x="14507" y="15641"/>
                  <a:pt x="14441" y="15576"/>
                </a:cubicBezTo>
                <a:cubicBezTo>
                  <a:pt x="14408" y="15543"/>
                  <a:pt x="14364" y="15527"/>
                  <a:pt x="14320" y="15527"/>
                </a:cubicBezTo>
                <a:close/>
                <a:moveTo>
                  <a:pt x="15107" y="15527"/>
                </a:moveTo>
                <a:cubicBezTo>
                  <a:pt x="15063" y="15527"/>
                  <a:pt x="15019" y="15543"/>
                  <a:pt x="14986" y="15576"/>
                </a:cubicBezTo>
                <a:cubicBezTo>
                  <a:pt x="14920" y="15641"/>
                  <a:pt x="14920" y="15748"/>
                  <a:pt x="14986" y="15814"/>
                </a:cubicBezTo>
                <a:cubicBezTo>
                  <a:pt x="15053" y="15880"/>
                  <a:pt x="15161" y="15880"/>
                  <a:pt x="15227" y="15814"/>
                </a:cubicBezTo>
                <a:cubicBezTo>
                  <a:pt x="15293" y="15748"/>
                  <a:pt x="15293" y="15641"/>
                  <a:pt x="15227" y="15576"/>
                </a:cubicBezTo>
                <a:cubicBezTo>
                  <a:pt x="15194" y="15543"/>
                  <a:pt x="15150" y="15527"/>
                  <a:pt x="15107" y="15527"/>
                </a:cubicBezTo>
                <a:close/>
                <a:moveTo>
                  <a:pt x="15893" y="15527"/>
                </a:moveTo>
                <a:cubicBezTo>
                  <a:pt x="15849" y="15527"/>
                  <a:pt x="15806" y="15543"/>
                  <a:pt x="15772" y="15576"/>
                </a:cubicBezTo>
                <a:cubicBezTo>
                  <a:pt x="15706" y="15641"/>
                  <a:pt x="15706" y="15748"/>
                  <a:pt x="15772" y="15814"/>
                </a:cubicBezTo>
                <a:cubicBezTo>
                  <a:pt x="15839" y="15880"/>
                  <a:pt x="15947" y="15880"/>
                  <a:pt x="16013" y="15814"/>
                </a:cubicBezTo>
                <a:cubicBezTo>
                  <a:pt x="16080" y="15748"/>
                  <a:pt x="16080" y="15641"/>
                  <a:pt x="16013" y="15576"/>
                </a:cubicBezTo>
                <a:cubicBezTo>
                  <a:pt x="15980" y="15543"/>
                  <a:pt x="15936" y="15527"/>
                  <a:pt x="15893" y="15527"/>
                </a:cubicBezTo>
                <a:close/>
                <a:moveTo>
                  <a:pt x="16679" y="15527"/>
                </a:moveTo>
                <a:cubicBezTo>
                  <a:pt x="16636" y="15527"/>
                  <a:pt x="16592" y="15543"/>
                  <a:pt x="16559" y="15576"/>
                </a:cubicBezTo>
                <a:cubicBezTo>
                  <a:pt x="16492" y="15641"/>
                  <a:pt x="16492" y="15748"/>
                  <a:pt x="16559" y="15814"/>
                </a:cubicBezTo>
                <a:cubicBezTo>
                  <a:pt x="16625" y="15880"/>
                  <a:pt x="16733" y="15880"/>
                  <a:pt x="16800" y="15814"/>
                </a:cubicBezTo>
                <a:cubicBezTo>
                  <a:pt x="16866" y="15748"/>
                  <a:pt x="16866" y="15641"/>
                  <a:pt x="16800" y="15576"/>
                </a:cubicBezTo>
                <a:cubicBezTo>
                  <a:pt x="16766" y="15543"/>
                  <a:pt x="16723" y="15527"/>
                  <a:pt x="16679" y="15527"/>
                </a:cubicBezTo>
                <a:close/>
                <a:moveTo>
                  <a:pt x="17465" y="15527"/>
                </a:moveTo>
                <a:cubicBezTo>
                  <a:pt x="17422" y="15527"/>
                  <a:pt x="17378" y="15543"/>
                  <a:pt x="17345" y="15576"/>
                </a:cubicBezTo>
                <a:cubicBezTo>
                  <a:pt x="17279" y="15641"/>
                  <a:pt x="17279" y="15748"/>
                  <a:pt x="17345" y="15814"/>
                </a:cubicBezTo>
                <a:cubicBezTo>
                  <a:pt x="17411" y="15880"/>
                  <a:pt x="17519" y="15880"/>
                  <a:pt x="17585" y="15814"/>
                </a:cubicBezTo>
                <a:cubicBezTo>
                  <a:pt x="17652" y="15748"/>
                  <a:pt x="17652" y="15641"/>
                  <a:pt x="17585" y="15576"/>
                </a:cubicBezTo>
                <a:cubicBezTo>
                  <a:pt x="17552" y="15543"/>
                  <a:pt x="17509" y="15527"/>
                  <a:pt x="17465" y="15527"/>
                </a:cubicBezTo>
                <a:close/>
                <a:moveTo>
                  <a:pt x="18252" y="15527"/>
                </a:moveTo>
                <a:cubicBezTo>
                  <a:pt x="18208" y="15527"/>
                  <a:pt x="18165" y="15543"/>
                  <a:pt x="18131" y="15576"/>
                </a:cubicBezTo>
                <a:cubicBezTo>
                  <a:pt x="18065" y="15641"/>
                  <a:pt x="18065" y="15748"/>
                  <a:pt x="18131" y="15814"/>
                </a:cubicBezTo>
                <a:cubicBezTo>
                  <a:pt x="18198" y="15880"/>
                  <a:pt x="18305" y="15880"/>
                  <a:pt x="18371" y="15814"/>
                </a:cubicBezTo>
                <a:cubicBezTo>
                  <a:pt x="18438" y="15748"/>
                  <a:pt x="18438" y="15641"/>
                  <a:pt x="18371" y="15576"/>
                </a:cubicBezTo>
                <a:cubicBezTo>
                  <a:pt x="18338" y="15543"/>
                  <a:pt x="18295" y="15527"/>
                  <a:pt x="18252" y="15527"/>
                </a:cubicBezTo>
                <a:close/>
                <a:moveTo>
                  <a:pt x="19037" y="15527"/>
                </a:moveTo>
                <a:cubicBezTo>
                  <a:pt x="18994" y="15527"/>
                  <a:pt x="18951" y="15543"/>
                  <a:pt x="18918" y="15576"/>
                </a:cubicBezTo>
                <a:cubicBezTo>
                  <a:pt x="18851" y="15641"/>
                  <a:pt x="18851" y="15748"/>
                  <a:pt x="18918" y="15814"/>
                </a:cubicBezTo>
                <a:cubicBezTo>
                  <a:pt x="18984" y="15880"/>
                  <a:pt x="19091" y="15880"/>
                  <a:pt x="19158" y="15814"/>
                </a:cubicBezTo>
                <a:cubicBezTo>
                  <a:pt x="19224" y="15748"/>
                  <a:pt x="19224" y="15641"/>
                  <a:pt x="19158" y="15576"/>
                </a:cubicBezTo>
                <a:cubicBezTo>
                  <a:pt x="19125" y="15543"/>
                  <a:pt x="19081" y="15527"/>
                  <a:pt x="19037" y="15527"/>
                </a:cubicBezTo>
                <a:close/>
                <a:moveTo>
                  <a:pt x="19824" y="15527"/>
                </a:moveTo>
                <a:cubicBezTo>
                  <a:pt x="19780" y="15527"/>
                  <a:pt x="19736" y="15543"/>
                  <a:pt x="19703" y="15576"/>
                </a:cubicBezTo>
                <a:cubicBezTo>
                  <a:pt x="19637" y="15641"/>
                  <a:pt x="19637" y="15748"/>
                  <a:pt x="19703" y="15814"/>
                </a:cubicBezTo>
                <a:cubicBezTo>
                  <a:pt x="19770" y="15880"/>
                  <a:pt x="19878" y="15880"/>
                  <a:pt x="19944" y="15814"/>
                </a:cubicBezTo>
                <a:cubicBezTo>
                  <a:pt x="20010" y="15748"/>
                  <a:pt x="20010" y="15641"/>
                  <a:pt x="19944" y="15576"/>
                </a:cubicBezTo>
                <a:cubicBezTo>
                  <a:pt x="19911" y="15543"/>
                  <a:pt x="19867" y="15527"/>
                  <a:pt x="19824" y="15527"/>
                </a:cubicBezTo>
                <a:close/>
                <a:moveTo>
                  <a:pt x="20610" y="15527"/>
                </a:moveTo>
                <a:cubicBezTo>
                  <a:pt x="20566" y="15527"/>
                  <a:pt x="20523" y="15543"/>
                  <a:pt x="20490" y="15576"/>
                </a:cubicBezTo>
                <a:cubicBezTo>
                  <a:pt x="20423" y="15641"/>
                  <a:pt x="20423" y="15748"/>
                  <a:pt x="20490" y="15814"/>
                </a:cubicBezTo>
                <a:cubicBezTo>
                  <a:pt x="20556" y="15880"/>
                  <a:pt x="20664" y="15880"/>
                  <a:pt x="20730" y="15814"/>
                </a:cubicBezTo>
                <a:cubicBezTo>
                  <a:pt x="20797" y="15748"/>
                  <a:pt x="20797" y="15641"/>
                  <a:pt x="20730" y="15576"/>
                </a:cubicBezTo>
                <a:cubicBezTo>
                  <a:pt x="20697" y="15543"/>
                  <a:pt x="20653" y="15527"/>
                  <a:pt x="20610" y="15527"/>
                </a:cubicBezTo>
                <a:close/>
                <a:moveTo>
                  <a:pt x="21396" y="15527"/>
                </a:moveTo>
                <a:cubicBezTo>
                  <a:pt x="21353" y="15527"/>
                  <a:pt x="21309" y="15543"/>
                  <a:pt x="21276" y="15576"/>
                </a:cubicBezTo>
                <a:cubicBezTo>
                  <a:pt x="21209" y="15641"/>
                  <a:pt x="21209" y="15748"/>
                  <a:pt x="21276" y="15814"/>
                </a:cubicBezTo>
                <a:cubicBezTo>
                  <a:pt x="21342" y="15880"/>
                  <a:pt x="21450" y="15880"/>
                  <a:pt x="21517" y="15814"/>
                </a:cubicBezTo>
                <a:cubicBezTo>
                  <a:pt x="21583" y="15748"/>
                  <a:pt x="21583" y="15641"/>
                  <a:pt x="21517" y="15576"/>
                </a:cubicBezTo>
                <a:cubicBezTo>
                  <a:pt x="21483" y="15543"/>
                  <a:pt x="21440" y="15527"/>
                  <a:pt x="21396" y="15527"/>
                </a:cubicBezTo>
                <a:close/>
                <a:moveTo>
                  <a:pt x="169" y="16344"/>
                </a:moveTo>
                <a:cubicBezTo>
                  <a:pt x="126" y="16344"/>
                  <a:pt x="83" y="16361"/>
                  <a:pt x="49" y="16394"/>
                </a:cubicBezTo>
                <a:cubicBezTo>
                  <a:pt x="-17" y="16459"/>
                  <a:pt x="-17" y="16565"/>
                  <a:pt x="49" y="16631"/>
                </a:cubicBezTo>
                <a:cubicBezTo>
                  <a:pt x="116" y="16697"/>
                  <a:pt x="223" y="16697"/>
                  <a:pt x="290" y="16631"/>
                </a:cubicBezTo>
                <a:cubicBezTo>
                  <a:pt x="356" y="16565"/>
                  <a:pt x="356" y="16459"/>
                  <a:pt x="290" y="16394"/>
                </a:cubicBezTo>
                <a:cubicBezTo>
                  <a:pt x="256" y="16361"/>
                  <a:pt x="213" y="16344"/>
                  <a:pt x="169" y="16344"/>
                </a:cubicBezTo>
                <a:close/>
                <a:moveTo>
                  <a:pt x="955" y="16344"/>
                </a:moveTo>
                <a:cubicBezTo>
                  <a:pt x="912" y="16344"/>
                  <a:pt x="869" y="16361"/>
                  <a:pt x="836" y="16394"/>
                </a:cubicBezTo>
                <a:cubicBezTo>
                  <a:pt x="769" y="16459"/>
                  <a:pt x="769" y="16565"/>
                  <a:pt x="836" y="16631"/>
                </a:cubicBezTo>
                <a:cubicBezTo>
                  <a:pt x="902" y="16697"/>
                  <a:pt x="1009" y="16697"/>
                  <a:pt x="1076" y="16631"/>
                </a:cubicBezTo>
                <a:cubicBezTo>
                  <a:pt x="1142" y="16565"/>
                  <a:pt x="1142" y="16459"/>
                  <a:pt x="1076" y="16394"/>
                </a:cubicBezTo>
                <a:cubicBezTo>
                  <a:pt x="1043" y="16361"/>
                  <a:pt x="999" y="16344"/>
                  <a:pt x="955" y="16344"/>
                </a:cubicBezTo>
                <a:close/>
                <a:moveTo>
                  <a:pt x="1742" y="16344"/>
                </a:moveTo>
                <a:cubicBezTo>
                  <a:pt x="1698" y="16344"/>
                  <a:pt x="1654" y="16361"/>
                  <a:pt x="1621" y="16394"/>
                </a:cubicBezTo>
                <a:cubicBezTo>
                  <a:pt x="1555" y="16459"/>
                  <a:pt x="1555" y="16565"/>
                  <a:pt x="1621" y="16631"/>
                </a:cubicBezTo>
                <a:cubicBezTo>
                  <a:pt x="1688" y="16697"/>
                  <a:pt x="1796" y="16697"/>
                  <a:pt x="1862" y="16631"/>
                </a:cubicBezTo>
                <a:cubicBezTo>
                  <a:pt x="1928" y="16565"/>
                  <a:pt x="1928" y="16459"/>
                  <a:pt x="1862" y="16394"/>
                </a:cubicBezTo>
                <a:cubicBezTo>
                  <a:pt x="1829" y="16361"/>
                  <a:pt x="1785" y="16344"/>
                  <a:pt x="1742" y="16344"/>
                </a:cubicBezTo>
                <a:close/>
                <a:moveTo>
                  <a:pt x="2528" y="16344"/>
                </a:moveTo>
                <a:cubicBezTo>
                  <a:pt x="2484" y="16344"/>
                  <a:pt x="2441" y="16361"/>
                  <a:pt x="2408" y="16394"/>
                </a:cubicBezTo>
                <a:cubicBezTo>
                  <a:pt x="2341" y="16459"/>
                  <a:pt x="2341" y="16565"/>
                  <a:pt x="2408" y="16631"/>
                </a:cubicBezTo>
                <a:cubicBezTo>
                  <a:pt x="2474" y="16697"/>
                  <a:pt x="2582" y="16697"/>
                  <a:pt x="2648" y="16631"/>
                </a:cubicBezTo>
                <a:cubicBezTo>
                  <a:pt x="2715" y="16565"/>
                  <a:pt x="2715" y="16459"/>
                  <a:pt x="2648" y="16394"/>
                </a:cubicBezTo>
                <a:cubicBezTo>
                  <a:pt x="2615" y="16361"/>
                  <a:pt x="2571" y="16344"/>
                  <a:pt x="2528" y="16344"/>
                </a:cubicBezTo>
                <a:close/>
                <a:moveTo>
                  <a:pt x="3314" y="16344"/>
                </a:moveTo>
                <a:cubicBezTo>
                  <a:pt x="3271" y="16344"/>
                  <a:pt x="3227" y="16361"/>
                  <a:pt x="3194" y="16394"/>
                </a:cubicBezTo>
                <a:cubicBezTo>
                  <a:pt x="3127" y="16459"/>
                  <a:pt x="3127" y="16565"/>
                  <a:pt x="3194" y="16631"/>
                </a:cubicBezTo>
                <a:cubicBezTo>
                  <a:pt x="3260" y="16697"/>
                  <a:pt x="3368" y="16697"/>
                  <a:pt x="3434" y="16631"/>
                </a:cubicBezTo>
                <a:cubicBezTo>
                  <a:pt x="3500" y="16565"/>
                  <a:pt x="3500" y="16459"/>
                  <a:pt x="3434" y="16394"/>
                </a:cubicBezTo>
                <a:cubicBezTo>
                  <a:pt x="3401" y="16361"/>
                  <a:pt x="3358" y="16344"/>
                  <a:pt x="3314" y="16344"/>
                </a:cubicBezTo>
                <a:close/>
                <a:moveTo>
                  <a:pt x="4101" y="16344"/>
                </a:moveTo>
                <a:cubicBezTo>
                  <a:pt x="4057" y="16344"/>
                  <a:pt x="4013" y="16361"/>
                  <a:pt x="3980" y="16394"/>
                </a:cubicBezTo>
                <a:cubicBezTo>
                  <a:pt x="3914" y="16459"/>
                  <a:pt x="3914" y="16565"/>
                  <a:pt x="3980" y="16631"/>
                </a:cubicBezTo>
                <a:cubicBezTo>
                  <a:pt x="4047" y="16697"/>
                  <a:pt x="4154" y="16697"/>
                  <a:pt x="4220" y="16631"/>
                </a:cubicBezTo>
                <a:cubicBezTo>
                  <a:pt x="4287" y="16565"/>
                  <a:pt x="4287" y="16459"/>
                  <a:pt x="4220" y="16394"/>
                </a:cubicBezTo>
                <a:cubicBezTo>
                  <a:pt x="4187" y="16361"/>
                  <a:pt x="4144" y="16344"/>
                  <a:pt x="4101" y="16344"/>
                </a:cubicBezTo>
                <a:close/>
                <a:moveTo>
                  <a:pt x="4886" y="16344"/>
                </a:moveTo>
                <a:cubicBezTo>
                  <a:pt x="4843" y="16344"/>
                  <a:pt x="4800" y="16361"/>
                  <a:pt x="4766" y="16394"/>
                </a:cubicBezTo>
                <a:cubicBezTo>
                  <a:pt x="4700" y="16459"/>
                  <a:pt x="4700" y="16565"/>
                  <a:pt x="4766" y="16631"/>
                </a:cubicBezTo>
                <a:cubicBezTo>
                  <a:pt x="4833" y="16697"/>
                  <a:pt x="4940" y="16697"/>
                  <a:pt x="5007" y="16631"/>
                </a:cubicBezTo>
                <a:cubicBezTo>
                  <a:pt x="5073" y="16565"/>
                  <a:pt x="5073" y="16459"/>
                  <a:pt x="5007" y="16394"/>
                </a:cubicBezTo>
                <a:cubicBezTo>
                  <a:pt x="4973" y="16361"/>
                  <a:pt x="4930" y="16344"/>
                  <a:pt x="4886" y="16344"/>
                </a:cubicBezTo>
                <a:close/>
                <a:moveTo>
                  <a:pt x="5672" y="16344"/>
                </a:moveTo>
                <a:cubicBezTo>
                  <a:pt x="5629" y="16344"/>
                  <a:pt x="5586" y="16361"/>
                  <a:pt x="5553" y="16394"/>
                </a:cubicBezTo>
                <a:cubicBezTo>
                  <a:pt x="5486" y="16459"/>
                  <a:pt x="5486" y="16565"/>
                  <a:pt x="5553" y="16631"/>
                </a:cubicBezTo>
                <a:cubicBezTo>
                  <a:pt x="5619" y="16697"/>
                  <a:pt x="5726" y="16697"/>
                  <a:pt x="5793" y="16631"/>
                </a:cubicBezTo>
                <a:cubicBezTo>
                  <a:pt x="5859" y="16565"/>
                  <a:pt x="5859" y="16459"/>
                  <a:pt x="5793" y="16394"/>
                </a:cubicBezTo>
                <a:cubicBezTo>
                  <a:pt x="5760" y="16361"/>
                  <a:pt x="5716" y="16344"/>
                  <a:pt x="5672" y="16344"/>
                </a:cubicBezTo>
                <a:close/>
                <a:moveTo>
                  <a:pt x="6459" y="16344"/>
                </a:moveTo>
                <a:cubicBezTo>
                  <a:pt x="6415" y="16344"/>
                  <a:pt x="6372" y="16361"/>
                  <a:pt x="6338" y="16394"/>
                </a:cubicBezTo>
                <a:cubicBezTo>
                  <a:pt x="6272" y="16459"/>
                  <a:pt x="6272" y="16565"/>
                  <a:pt x="6338" y="16631"/>
                </a:cubicBezTo>
                <a:cubicBezTo>
                  <a:pt x="6405" y="16697"/>
                  <a:pt x="6513" y="16697"/>
                  <a:pt x="6579" y="16631"/>
                </a:cubicBezTo>
                <a:cubicBezTo>
                  <a:pt x="6646" y="16565"/>
                  <a:pt x="6646" y="16459"/>
                  <a:pt x="6579" y="16394"/>
                </a:cubicBezTo>
                <a:cubicBezTo>
                  <a:pt x="6546" y="16361"/>
                  <a:pt x="6502" y="16344"/>
                  <a:pt x="6459" y="16344"/>
                </a:cubicBezTo>
                <a:close/>
                <a:moveTo>
                  <a:pt x="7245" y="16344"/>
                </a:moveTo>
                <a:cubicBezTo>
                  <a:pt x="7202" y="16344"/>
                  <a:pt x="7158" y="16361"/>
                  <a:pt x="7125" y="16394"/>
                </a:cubicBezTo>
                <a:cubicBezTo>
                  <a:pt x="7058" y="16459"/>
                  <a:pt x="7058" y="16565"/>
                  <a:pt x="7125" y="16631"/>
                </a:cubicBezTo>
                <a:cubicBezTo>
                  <a:pt x="7191" y="16697"/>
                  <a:pt x="7299" y="16697"/>
                  <a:pt x="7365" y="16631"/>
                </a:cubicBezTo>
                <a:cubicBezTo>
                  <a:pt x="7432" y="16565"/>
                  <a:pt x="7432" y="16459"/>
                  <a:pt x="7365" y="16394"/>
                </a:cubicBezTo>
                <a:cubicBezTo>
                  <a:pt x="7332" y="16361"/>
                  <a:pt x="7289" y="16344"/>
                  <a:pt x="7245" y="16344"/>
                </a:cubicBezTo>
                <a:close/>
                <a:moveTo>
                  <a:pt x="8031" y="16344"/>
                </a:moveTo>
                <a:cubicBezTo>
                  <a:pt x="7988" y="16344"/>
                  <a:pt x="7944" y="16361"/>
                  <a:pt x="7911" y="16394"/>
                </a:cubicBezTo>
                <a:cubicBezTo>
                  <a:pt x="7845" y="16459"/>
                  <a:pt x="7845" y="16565"/>
                  <a:pt x="7911" y="16631"/>
                </a:cubicBezTo>
                <a:cubicBezTo>
                  <a:pt x="7977" y="16697"/>
                  <a:pt x="8085" y="16697"/>
                  <a:pt x="8151" y="16631"/>
                </a:cubicBezTo>
                <a:cubicBezTo>
                  <a:pt x="8217" y="16565"/>
                  <a:pt x="8217" y="16459"/>
                  <a:pt x="8151" y="16394"/>
                </a:cubicBezTo>
                <a:cubicBezTo>
                  <a:pt x="8118" y="16361"/>
                  <a:pt x="8075" y="16344"/>
                  <a:pt x="8031" y="16344"/>
                </a:cubicBezTo>
                <a:close/>
                <a:moveTo>
                  <a:pt x="8818" y="16344"/>
                </a:moveTo>
                <a:cubicBezTo>
                  <a:pt x="8774" y="16344"/>
                  <a:pt x="8730" y="16361"/>
                  <a:pt x="8697" y="16394"/>
                </a:cubicBezTo>
                <a:cubicBezTo>
                  <a:pt x="8631" y="16459"/>
                  <a:pt x="8631" y="16565"/>
                  <a:pt x="8697" y="16631"/>
                </a:cubicBezTo>
                <a:cubicBezTo>
                  <a:pt x="8764" y="16697"/>
                  <a:pt x="8871" y="16697"/>
                  <a:pt x="8937" y="16631"/>
                </a:cubicBezTo>
                <a:cubicBezTo>
                  <a:pt x="9004" y="16565"/>
                  <a:pt x="9004" y="16459"/>
                  <a:pt x="8937" y="16394"/>
                </a:cubicBezTo>
                <a:cubicBezTo>
                  <a:pt x="8904" y="16361"/>
                  <a:pt x="8861" y="16344"/>
                  <a:pt x="8818" y="16344"/>
                </a:cubicBezTo>
                <a:close/>
                <a:moveTo>
                  <a:pt x="9603" y="16344"/>
                </a:moveTo>
                <a:cubicBezTo>
                  <a:pt x="9560" y="16344"/>
                  <a:pt x="9517" y="16361"/>
                  <a:pt x="9483" y="16394"/>
                </a:cubicBezTo>
                <a:cubicBezTo>
                  <a:pt x="9417" y="16459"/>
                  <a:pt x="9417" y="16565"/>
                  <a:pt x="9483" y="16631"/>
                </a:cubicBezTo>
                <a:cubicBezTo>
                  <a:pt x="9550" y="16697"/>
                  <a:pt x="9657" y="16697"/>
                  <a:pt x="9724" y="16631"/>
                </a:cubicBezTo>
                <a:cubicBezTo>
                  <a:pt x="9790" y="16565"/>
                  <a:pt x="9790" y="16459"/>
                  <a:pt x="9724" y="16394"/>
                </a:cubicBezTo>
                <a:cubicBezTo>
                  <a:pt x="9690" y="16361"/>
                  <a:pt x="9647" y="16344"/>
                  <a:pt x="9603" y="16344"/>
                </a:cubicBezTo>
                <a:close/>
                <a:moveTo>
                  <a:pt x="10390" y="16344"/>
                </a:moveTo>
                <a:cubicBezTo>
                  <a:pt x="10346" y="16344"/>
                  <a:pt x="10303" y="16361"/>
                  <a:pt x="10270" y="16394"/>
                </a:cubicBezTo>
                <a:cubicBezTo>
                  <a:pt x="10203" y="16459"/>
                  <a:pt x="10203" y="16565"/>
                  <a:pt x="10270" y="16631"/>
                </a:cubicBezTo>
                <a:cubicBezTo>
                  <a:pt x="10336" y="16697"/>
                  <a:pt x="10444" y="16697"/>
                  <a:pt x="10510" y="16631"/>
                </a:cubicBezTo>
                <a:cubicBezTo>
                  <a:pt x="10576" y="16565"/>
                  <a:pt x="10576" y="16459"/>
                  <a:pt x="10510" y="16394"/>
                </a:cubicBezTo>
                <a:cubicBezTo>
                  <a:pt x="10477" y="16361"/>
                  <a:pt x="10433" y="16344"/>
                  <a:pt x="10390" y="16344"/>
                </a:cubicBezTo>
                <a:close/>
                <a:moveTo>
                  <a:pt x="11176" y="16344"/>
                </a:moveTo>
                <a:cubicBezTo>
                  <a:pt x="11132" y="16344"/>
                  <a:pt x="11089" y="16361"/>
                  <a:pt x="11055" y="16394"/>
                </a:cubicBezTo>
                <a:cubicBezTo>
                  <a:pt x="10989" y="16459"/>
                  <a:pt x="10989" y="16565"/>
                  <a:pt x="11055" y="16631"/>
                </a:cubicBezTo>
                <a:cubicBezTo>
                  <a:pt x="11122" y="16697"/>
                  <a:pt x="11230" y="16697"/>
                  <a:pt x="11296" y="16631"/>
                </a:cubicBezTo>
                <a:cubicBezTo>
                  <a:pt x="11363" y="16565"/>
                  <a:pt x="11363" y="16459"/>
                  <a:pt x="11296" y="16394"/>
                </a:cubicBezTo>
                <a:cubicBezTo>
                  <a:pt x="11263" y="16361"/>
                  <a:pt x="11219" y="16344"/>
                  <a:pt x="11176" y="16344"/>
                </a:cubicBezTo>
                <a:close/>
                <a:moveTo>
                  <a:pt x="11962" y="16344"/>
                </a:moveTo>
                <a:cubicBezTo>
                  <a:pt x="11919" y="16344"/>
                  <a:pt x="11875" y="16361"/>
                  <a:pt x="11842" y="16394"/>
                </a:cubicBezTo>
                <a:cubicBezTo>
                  <a:pt x="11775" y="16459"/>
                  <a:pt x="11775" y="16565"/>
                  <a:pt x="11842" y="16631"/>
                </a:cubicBezTo>
                <a:cubicBezTo>
                  <a:pt x="11908" y="16697"/>
                  <a:pt x="12016" y="16697"/>
                  <a:pt x="12083" y="16631"/>
                </a:cubicBezTo>
                <a:cubicBezTo>
                  <a:pt x="12149" y="16565"/>
                  <a:pt x="12149" y="16459"/>
                  <a:pt x="12083" y="16394"/>
                </a:cubicBezTo>
                <a:cubicBezTo>
                  <a:pt x="12049" y="16361"/>
                  <a:pt x="12006" y="16344"/>
                  <a:pt x="11962" y="16344"/>
                </a:cubicBezTo>
                <a:close/>
                <a:moveTo>
                  <a:pt x="12748" y="16344"/>
                </a:moveTo>
                <a:cubicBezTo>
                  <a:pt x="12705" y="16344"/>
                  <a:pt x="12661" y="16361"/>
                  <a:pt x="12628" y="16394"/>
                </a:cubicBezTo>
                <a:cubicBezTo>
                  <a:pt x="12562" y="16459"/>
                  <a:pt x="12562" y="16565"/>
                  <a:pt x="12628" y="16631"/>
                </a:cubicBezTo>
                <a:cubicBezTo>
                  <a:pt x="12694" y="16697"/>
                  <a:pt x="12802" y="16697"/>
                  <a:pt x="12868" y="16631"/>
                </a:cubicBezTo>
                <a:cubicBezTo>
                  <a:pt x="12935" y="16565"/>
                  <a:pt x="12935" y="16459"/>
                  <a:pt x="12868" y="16394"/>
                </a:cubicBezTo>
                <a:cubicBezTo>
                  <a:pt x="12835" y="16361"/>
                  <a:pt x="12792" y="16344"/>
                  <a:pt x="12748" y="16344"/>
                </a:cubicBezTo>
                <a:close/>
                <a:moveTo>
                  <a:pt x="13535" y="16344"/>
                </a:moveTo>
                <a:cubicBezTo>
                  <a:pt x="13491" y="16344"/>
                  <a:pt x="13447" y="16361"/>
                  <a:pt x="13414" y="16394"/>
                </a:cubicBezTo>
                <a:cubicBezTo>
                  <a:pt x="13348" y="16459"/>
                  <a:pt x="13348" y="16565"/>
                  <a:pt x="13414" y="16631"/>
                </a:cubicBezTo>
                <a:cubicBezTo>
                  <a:pt x="13481" y="16697"/>
                  <a:pt x="13588" y="16697"/>
                  <a:pt x="13654" y="16631"/>
                </a:cubicBezTo>
                <a:cubicBezTo>
                  <a:pt x="13721" y="16565"/>
                  <a:pt x="13721" y="16459"/>
                  <a:pt x="13654" y="16394"/>
                </a:cubicBezTo>
                <a:cubicBezTo>
                  <a:pt x="13621" y="16361"/>
                  <a:pt x="13578" y="16344"/>
                  <a:pt x="13535" y="16344"/>
                </a:cubicBezTo>
                <a:close/>
                <a:moveTo>
                  <a:pt x="14320" y="16344"/>
                </a:moveTo>
                <a:cubicBezTo>
                  <a:pt x="14277" y="16344"/>
                  <a:pt x="14234" y="16361"/>
                  <a:pt x="14201" y="16394"/>
                </a:cubicBezTo>
                <a:cubicBezTo>
                  <a:pt x="14134" y="16459"/>
                  <a:pt x="14134" y="16565"/>
                  <a:pt x="14201" y="16631"/>
                </a:cubicBezTo>
                <a:cubicBezTo>
                  <a:pt x="14267" y="16697"/>
                  <a:pt x="14374" y="16697"/>
                  <a:pt x="14441" y="16631"/>
                </a:cubicBezTo>
                <a:cubicBezTo>
                  <a:pt x="14507" y="16565"/>
                  <a:pt x="14507" y="16459"/>
                  <a:pt x="14441" y="16394"/>
                </a:cubicBezTo>
                <a:cubicBezTo>
                  <a:pt x="14408" y="16361"/>
                  <a:pt x="14364" y="16344"/>
                  <a:pt x="14320" y="16344"/>
                </a:cubicBezTo>
                <a:close/>
                <a:moveTo>
                  <a:pt x="15107" y="16344"/>
                </a:moveTo>
                <a:cubicBezTo>
                  <a:pt x="15063" y="16344"/>
                  <a:pt x="15019" y="16361"/>
                  <a:pt x="14986" y="16394"/>
                </a:cubicBezTo>
                <a:cubicBezTo>
                  <a:pt x="14920" y="16459"/>
                  <a:pt x="14920" y="16565"/>
                  <a:pt x="14986" y="16631"/>
                </a:cubicBezTo>
                <a:cubicBezTo>
                  <a:pt x="15053" y="16697"/>
                  <a:pt x="15161" y="16697"/>
                  <a:pt x="15227" y="16631"/>
                </a:cubicBezTo>
                <a:cubicBezTo>
                  <a:pt x="15293" y="16565"/>
                  <a:pt x="15293" y="16459"/>
                  <a:pt x="15227" y="16394"/>
                </a:cubicBezTo>
                <a:cubicBezTo>
                  <a:pt x="15194" y="16361"/>
                  <a:pt x="15150" y="16344"/>
                  <a:pt x="15107" y="16344"/>
                </a:cubicBezTo>
                <a:close/>
                <a:moveTo>
                  <a:pt x="15893" y="16344"/>
                </a:moveTo>
                <a:cubicBezTo>
                  <a:pt x="15849" y="16344"/>
                  <a:pt x="15806" y="16361"/>
                  <a:pt x="15772" y="16394"/>
                </a:cubicBezTo>
                <a:cubicBezTo>
                  <a:pt x="15706" y="16459"/>
                  <a:pt x="15706" y="16565"/>
                  <a:pt x="15772" y="16631"/>
                </a:cubicBezTo>
                <a:cubicBezTo>
                  <a:pt x="15839" y="16697"/>
                  <a:pt x="15947" y="16697"/>
                  <a:pt x="16013" y="16631"/>
                </a:cubicBezTo>
                <a:cubicBezTo>
                  <a:pt x="16080" y="16565"/>
                  <a:pt x="16080" y="16459"/>
                  <a:pt x="16013" y="16394"/>
                </a:cubicBezTo>
                <a:cubicBezTo>
                  <a:pt x="15980" y="16361"/>
                  <a:pt x="15936" y="16344"/>
                  <a:pt x="15893" y="16344"/>
                </a:cubicBezTo>
                <a:close/>
                <a:moveTo>
                  <a:pt x="16679" y="16344"/>
                </a:moveTo>
                <a:cubicBezTo>
                  <a:pt x="16636" y="16344"/>
                  <a:pt x="16592" y="16361"/>
                  <a:pt x="16559" y="16394"/>
                </a:cubicBezTo>
                <a:cubicBezTo>
                  <a:pt x="16492" y="16459"/>
                  <a:pt x="16492" y="16565"/>
                  <a:pt x="16559" y="16631"/>
                </a:cubicBezTo>
                <a:cubicBezTo>
                  <a:pt x="16625" y="16697"/>
                  <a:pt x="16733" y="16697"/>
                  <a:pt x="16800" y="16631"/>
                </a:cubicBezTo>
                <a:cubicBezTo>
                  <a:pt x="16866" y="16565"/>
                  <a:pt x="16866" y="16459"/>
                  <a:pt x="16800" y="16394"/>
                </a:cubicBezTo>
                <a:cubicBezTo>
                  <a:pt x="16766" y="16361"/>
                  <a:pt x="16723" y="16344"/>
                  <a:pt x="16679" y="16344"/>
                </a:cubicBezTo>
                <a:close/>
                <a:moveTo>
                  <a:pt x="17465" y="16344"/>
                </a:moveTo>
                <a:cubicBezTo>
                  <a:pt x="17422" y="16344"/>
                  <a:pt x="17378" y="16361"/>
                  <a:pt x="17345" y="16394"/>
                </a:cubicBezTo>
                <a:cubicBezTo>
                  <a:pt x="17279" y="16459"/>
                  <a:pt x="17279" y="16565"/>
                  <a:pt x="17345" y="16631"/>
                </a:cubicBezTo>
                <a:cubicBezTo>
                  <a:pt x="17411" y="16697"/>
                  <a:pt x="17519" y="16697"/>
                  <a:pt x="17585" y="16631"/>
                </a:cubicBezTo>
                <a:cubicBezTo>
                  <a:pt x="17652" y="16565"/>
                  <a:pt x="17652" y="16459"/>
                  <a:pt x="17585" y="16394"/>
                </a:cubicBezTo>
                <a:cubicBezTo>
                  <a:pt x="17552" y="16361"/>
                  <a:pt x="17509" y="16344"/>
                  <a:pt x="17465" y="16344"/>
                </a:cubicBezTo>
                <a:close/>
                <a:moveTo>
                  <a:pt x="18252" y="16344"/>
                </a:moveTo>
                <a:cubicBezTo>
                  <a:pt x="18208" y="16344"/>
                  <a:pt x="18165" y="16361"/>
                  <a:pt x="18131" y="16394"/>
                </a:cubicBezTo>
                <a:cubicBezTo>
                  <a:pt x="18065" y="16459"/>
                  <a:pt x="18065" y="16565"/>
                  <a:pt x="18131" y="16631"/>
                </a:cubicBezTo>
                <a:cubicBezTo>
                  <a:pt x="18198" y="16697"/>
                  <a:pt x="18305" y="16697"/>
                  <a:pt x="18371" y="16631"/>
                </a:cubicBezTo>
                <a:cubicBezTo>
                  <a:pt x="18438" y="16565"/>
                  <a:pt x="18438" y="16459"/>
                  <a:pt x="18371" y="16394"/>
                </a:cubicBezTo>
                <a:cubicBezTo>
                  <a:pt x="18338" y="16361"/>
                  <a:pt x="18295" y="16344"/>
                  <a:pt x="18252" y="16344"/>
                </a:cubicBezTo>
                <a:close/>
                <a:moveTo>
                  <a:pt x="19037" y="16344"/>
                </a:moveTo>
                <a:cubicBezTo>
                  <a:pt x="18994" y="16344"/>
                  <a:pt x="18951" y="16361"/>
                  <a:pt x="18918" y="16394"/>
                </a:cubicBezTo>
                <a:cubicBezTo>
                  <a:pt x="18851" y="16459"/>
                  <a:pt x="18851" y="16565"/>
                  <a:pt x="18918" y="16631"/>
                </a:cubicBezTo>
                <a:cubicBezTo>
                  <a:pt x="18984" y="16697"/>
                  <a:pt x="19091" y="16697"/>
                  <a:pt x="19158" y="16631"/>
                </a:cubicBezTo>
                <a:cubicBezTo>
                  <a:pt x="19224" y="16565"/>
                  <a:pt x="19224" y="16459"/>
                  <a:pt x="19158" y="16394"/>
                </a:cubicBezTo>
                <a:cubicBezTo>
                  <a:pt x="19125" y="16361"/>
                  <a:pt x="19081" y="16344"/>
                  <a:pt x="19037" y="16344"/>
                </a:cubicBezTo>
                <a:close/>
                <a:moveTo>
                  <a:pt x="19824" y="16344"/>
                </a:moveTo>
                <a:cubicBezTo>
                  <a:pt x="19780" y="16344"/>
                  <a:pt x="19736" y="16361"/>
                  <a:pt x="19703" y="16394"/>
                </a:cubicBezTo>
                <a:cubicBezTo>
                  <a:pt x="19637" y="16459"/>
                  <a:pt x="19637" y="16565"/>
                  <a:pt x="19703" y="16631"/>
                </a:cubicBezTo>
                <a:cubicBezTo>
                  <a:pt x="19770" y="16697"/>
                  <a:pt x="19878" y="16697"/>
                  <a:pt x="19944" y="16631"/>
                </a:cubicBezTo>
                <a:cubicBezTo>
                  <a:pt x="20010" y="16565"/>
                  <a:pt x="20010" y="16459"/>
                  <a:pt x="19944" y="16394"/>
                </a:cubicBezTo>
                <a:cubicBezTo>
                  <a:pt x="19911" y="16361"/>
                  <a:pt x="19867" y="16344"/>
                  <a:pt x="19824" y="16344"/>
                </a:cubicBezTo>
                <a:close/>
                <a:moveTo>
                  <a:pt x="20610" y="16344"/>
                </a:moveTo>
                <a:cubicBezTo>
                  <a:pt x="20566" y="16344"/>
                  <a:pt x="20523" y="16361"/>
                  <a:pt x="20490" y="16394"/>
                </a:cubicBezTo>
                <a:cubicBezTo>
                  <a:pt x="20423" y="16459"/>
                  <a:pt x="20423" y="16565"/>
                  <a:pt x="20490" y="16631"/>
                </a:cubicBezTo>
                <a:cubicBezTo>
                  <a:pt x="20556" y="16697"/>
                  <a:pt x="20664" y="16697"/>
                  <a:pt x="20730" y="16631"/>
                </a:cubicBezTo>
                <a:cubicBezTo>
                  <a:pt x="20797" y="16565"/>
                  <a:pt x="20797" y="16459"/>
                  <a:pt x="20730" y="16394"/>
                </a:cubicBezTo>
                <a:cubicBezTo>
                  <a:pt x="20697" y="16361"/>
                  <a:pt x="20653" y="16344"/>
                  <a:pt x="20610" y="16344"/>
                </a:cubicBezTo>
                <a:close/>
                <a:moveTo>
                  <a:pt x="21396" y="16344"/>
                </a:moveTo>
                <a:cubicBezTo>
                  <a:pt x="21353" y="16344"/>
                  <a:pt x="21309" y="16361"/>
                  <a:pt x="21276" y="16394"/>
                </a:cubicBezTo>
                <a:cubicBezTo>
                  <a:pt x="21209" y="16459"/>
                  <a:pt x="21209" y="16565"/>
                  <a:pt x="21276" y="16631"/>
                </a:cubicBezTo>
                <a:cubicBezTo>
                  <a:pt x="21342" y="16697"/>
                  <a:pt x="21450" y="16697"/>
                  <a:pt x="21517" y="16631"/>
                </a:cubicBezTo>
                <a:cubicBezTo>
                  <a:pt x="21583" y="16565"/>
                  <a:pt x="21583" y="16459"/>
                  <a:pt x="21517" y="16394"/>
                </a:cubicBezTo>
                <a:cubicBezTo>
                  <a:pt x="21483" y="16361"/>
                  <a:pt x="21440" y="16344"/>
                  <a:pt x="21396" y="16344"/>
                </a:cubicBezTo>
                <a:close/>
                <a:moveTo>
                  <a:pt x="169" y="17161"/>
                </a:moveTo>
                <a:cubicBezTo>
                  <a:pt x="126" y="17161"/>
                  <a:pt x="83" y="17178"/>
                  <a:pt x="49" y="17211"/>
                </a:cubicBezTo>
                <a:cubicBezTo>
                  <a:pt x="-17" y="17276"/>
                  <a:pt x="-17" y="17383"/>
                  <a:pt x="49" y="17448"/>
                </a:cubicBezTo>
                <a:cubicBezTo>
                  <a:pt x="116" y="17514"/>
                  <a:pt x="223" y="17514"/>
                  <a:pt x="290" y="17448"/>
                </a:cubicBezTo>
                <a:cubicBezTo>
                  <a:pt x="356" y="17383"/>
                  <a:pt x="356" y="17276"/>
                  <a:pt x="290" y="17211"/>
                </a:cubicBezTo>
                <a:cubicBezTo>
                  <a:pt x="256" y="17178"/>
                  <a:pt x="213" y="17161"/>
                  <a:pt x="169" y="17161"/>
                </a:cubicBezTo>
                <a:close/>
                <a:moveTo>
                  <a:pt x="955" y="17161"/>
                </a:moveTo>
                <a:cubicBezTo>
                  <a:pt x="912" y="17161"/>
                  <a:pt x="869" y="17178"/>
                  <a:pt x="836" y="17211"/>
                </a:cubicBezTo>
                <a:cubicBezTo>
                  <a:pt x="769" y="17276"/>
                  <a:pt x="769" y="17383"/>
                  <a:pt x="836" y="17448"/>
                </a:cubicBezTo>
                <a:cubicBezTo>
                  <a:pt x="902" y="17514"/>
                  <a:pt x="1009" y="17514"/>
                  <a:pt x="1076" y="17448"/>
                </a:cubicBezTo>
                <a:cubicBezTo>
                  <a:pt x="1142" y="17383"/>
                  <a:pt x="1142" y="17276"/>
                  <a:pt x="1076" y="17211"/>
                </a:cubicBezTo>
                <a:cubicBezTo>
                  <a:pt x="1043" y="17178"/>
                  <a:pt x="999" y="17161"/>
                  <a:pt x="955" y="17161"/>
                </a:cubicBezTo>
                <a:close/>
                <a:moveTo>
                  <a:pt x="1742" y="17161"/>
                </a:moveTo>
                <a:cubicBezTo>
                  <a:pt x="1698" y="17161"/>
                  <a:pt x="1654" y="17178"/>
                  <a:pt x="1621" y="17211"/>
                </a:cubicBezTo>
                <a:cubicBezTo>
                  <a:pt x="1555" y="17276"/>
                  <a:pt x="1555" y="17383"/>
                  <a:pt x="1621" y="17448"/>
                </a:cubicBezTo>
                <a:cubicBezTo>
                  <a:pt x="1688" y="17514"/>
                  <a:pt x="1796" y="17514"/>
                  <a:pt x="1862" y="17448"/>
                </a:cubicBezTo>
                <a:cubicBezTo>
                  <a:pt x="1928" y="17383"/>
                  <a:pt x="1928" y="17276"/>
                  <a:pt x="1862" y="17211"/>
                </a:cubicBezTo>
                <a:cubicBezTo>
                  <a:pt x="1829" y="17178"/>
                  <a:pt x="1785" y="17161"/>
                  <a:pt x="1742" y="17161"/>
                </a:cubicBezTo>
                <a:close/>
                <a:moveTo>
                  <a:pt x="2528" y="17161"/>
                </a:moveTo>
                <a:cubicBezTo>
                  <a:pt x="2484" y="17161"/>
                  <a:pt x="2441" y="17178"/>
                  <a:pt x="2408" y="17211"/>
                </a:cubicBezTo>
                <a:cubicBezTo>
                  <a:pt x="2341" y="17276"/>
                  <a:pt x="2341" y="17383"/>
                  <a:pt x="2408" y="17448"/>
                </a:cubicBezTo>
                <a:cubicBezTo>
                  <a:pt x="2474" y="17514"/>
                  <a:pt x="2582" y="17514"/>
                  <a:pt x="2648" y="17448"/>
                </a:cubicBezTo>
                <a:cubicBezTo>
                  <a:pt x="2715" y="17383"/>
                  <a:pt x="2715" y="17276"/>
                  <a:pt x="2648" y="17211"/>
                </a:cubicBezTo>
                <a:cubicBezTo>
                  <a:pt x="2615" y="17178"/>
                  <a:pt x="2571" y="17161"/>
                  <a:pt x="2528" y="17161"/>
                </a:cubicBezTo>
                <a:close/>
                <a:moveTo>
                  <a:pt x="3314" y="17161"/>
                </a:moveTo>
                <a:cubicBezTo>
                  <a:pt x="3271" y="17161"/>
                  <a:pt x="3227" y="17178"/>
                  <a:pt x="3194" y="17211"/>
                </a:cubicBezTo>
                <a:cubicBezTo>
                  <a:pt x="3127" y="17276"/>
                  <a:pt x="3127" y="17383"/>
                  <a:pt x="3194" y="17448"/>
                </a:cubicBezTo>
                <a:cubicBezTo>
                  <a:pt x="3260" y="17514"/>
                  <a:pt x="3368" y="17514"/>
                  <a:pt x="3434" y="17448"/>
                </a:cubicBezTo>
                <a:cubicBezTo>
                  <a:pt x="3500" y="17383"/>
                  <a:pt x="3500" y="17276"/>
                  <a:pt x="3434" y="17211"/>
                </a:cubicBezTo>
                <a:cubicBezTo>
                  <a:pt x="3401" y="17178"/>
                  <a:pt x="3358" y="17161"/>
                  <a:pt x="3314" y="17161"/>
                </a:cubicBezTo>
                <a:close/>
                <a:moveTo>
                  <a:pt x="4101" y="17161"/>
                </a:moveTo>
                <a:cubicBezTo>
                  <a:pt x="4057" y="17161"/>
                  <a:pt x="4013" y="17178"/>
                  <a:pt x="3980" y="17211"/>
                </a:cubicBezTo>
                <a:cubicBezTo>
                  <a:pt x="3914" y="17276"/>
                  <a:pt x="3914" y="17383"/>
                  <a:pt x="3980" y="17448"/>
                </a:cubicBezTo>
                <a:cubicBezTo>
                  <a:pt x="4047" y="17514"/>
                  <a:pt x="4154" y="17514"/>
                  <a:pt x="4220" y="17448"/>
                </a:cubicBezTo>
                <a:cubicBezTo>
                  <a:pt x="4287" y="17383"/>
                  <a:pt x="4287" y="17276"/>
                  <a:pt x="4220" y="17211"/>
                </a:cubicBezTo>
                <a:cubicBezTo>
                  <a:pt x="4187" y="17178"/>
                  <a:pt x="4144" y="17161"/>
                  <a:pt x="4101" y="17161"/>
                </a:cubicBezTo>
                <a:close/>
                <a:moveTo>
                  <a:pt x="4886" y="17161"/>
                </a:moveTo>
                <a:cubicBezTo>
                  <a:pt x="4843" y="17161"/>
                  <a:pt x="4800" y="17178"/>
                  <a:pt x="4766" y="17211"/>
                </a:cubicBezTo>
                <a:cubicBezTo>
                  <a:pt x="4700" y="17276"/>
                  <a:pt x="4700" y="17383"/>
                  <a:pt x="4766" y="17448"/>
                </a:cubicBezTo>
                <a:cubicBezTo>
                  <a:pt x="4833" y="17514"/>
                  <a:pt x="4940" y="17514"/>
                  <a:pt x="5007" y="17448"/>
                </a:cubicBezTo>
                <a:cubicBezTo>
                  <a:pt x="5073" y="17383"/>
                  <a:pt x="5073" y="17276"/>
                  <a:pt x="5007" y="17211"/>
                </a:cubicBezTo>
                <a:cubicBezTo>
                  <a:pt x="4973" y="17178"/>
                  <a:pt x="4930" y="17161"/>
                  <a:pt x="4886" y="17161"/>
                </a:cubicBezTo>
                <a:close/>
                <a:moveTo>
                  <a:pt x="5672" y="17161"/>
                </a:moveTo>
                <a:cubicBezTo>
                  <a:pt x="5629" y="17161"/>
                  <a:pt x="5586" y="17178"/>
                  <a:pt x="5553" y="17211"/>
                </a:cubicBezTo>
                <a:cubicBezTo>
                  <a:pt x="5486" y="17276"/>
                  <a:pt x="5486" y="17383"/>
                  <a:pt x="5553" y="17448"/>
                </a:cubicBezTo>
                <a:cubicBezTo>
                  <a:pt x="5619" y="17514"/>
                  <a:pt x="5726" y="17514"/>
                  <a:pt x="5793" y="17448"/>
                </a:cubicBezTo>
                <a:cubicBezTo>
                  <a:pt x="5859" y="17383"/>
                  <a:pt x="5859" y="17276"/>
                  <a:pt x="5793" y="17211"/>
                </a:cubicBezTo>
                <a:cubicBezTo>
                  <a:pt x="5760" y="17178"/>
                  <a:pt x="5716" y="17161"/>
                  <a:pt x="5672" y="17161"/>
                </a:cubicBezTo>
                <a:close/>
                <a:moveTo>
                  <a:pt x="6459" y="17161"/>
                </a:moveTo>
                <a:cubicBezTo>
                  <a:pt x="6415" y="17161"/>
                  <a:pt x="6372" y="17178"/>
                  <a:pt x="6338" y="17211"/>
                </a:cubicBezTo>
                <a:cubicBezTo>
                  <a:pt x="6272" y="17276"/>
                  <a:pt x="6272" y="17383"/>
                  <a:pt x="6338" y="17448"/>
                </a:cubicBezTo>
                <a:cubicBezTo>
                  <a:pt x="6405" y="17514"/>
                  <a:pt x="6513" y="17514"/>
                  <a:pt x="6579" y="17448"/>
                </a:cubicBezTo>
                <a:cubicBezTo>
                  <a:pt x="6646" y="17383"/>
                  <a:pt x="6646" y="17276"/>
                  <a:pt x="6579" y="17211"/>
                </a:cubicBezTo>
                <a:cubicBezTo>
                  <a:pt x="6546" y="17178"/>
                  <a:pt x="6502" y="17161"/>
                  <a:pt x="6459" y="17161"/>
                </a:cubicBezTo>
                <a:close/>
                <a:moveTo>
                  <a:pt x="7245" y="17161"/>
                </a:moveTo>
                <a:cubicBezTo>
                  <a:pt x="7202" y="17161"/>
                  <a:pt x="7158" y="17178"/>
                  <a:pt x="7125" y="17211"/>
                </a:cubicBezTo>
                <a:cubicBezTo>
                  <a:pt x="7058" y="17276"/>
                  <a:pt x="7058" y="17383"/>
                  <a:pt x="7125" y="17448"/>
                </a:cubicBezTo>
                <a:cubicBezTo>
                  <a:pt x="7191" y="17514"/>
                  <a:pt x="7299" y="17514"/>
                  <a:pt x="7365" y="17448"/>
                </a:cubicBezTo>
                <a:cubicBezTo>
                  <a:pt x="7432" y="17383"/>
                  <a:pt x="7432" y="17276"/>
                  <a:pt x="7365" y="17211"/>
                </a:cubicBezTo>
                <a:cubicBezTo>
                  <a:pt x="7332" y="17178"/>
                  <a:pt x="7289" y="17161"/>
                  <a:pt x="7245" y="17161"/>
                </a:cubicBezTo>
                <a:close/>
                <a:moveTo>
                  <a:pt x="8031" y="17161"/>
                </a:moveTo>
                <a:cubicBezTo>
                  <a:pt x="7988" y="17161"/>
                  <a:pt x="7944" y="17178"/>
                  <a:pt x="7911" y="17211"/>
                </a:cubicBezTo>
                <a:cubicBezTo>
                  <a:pt x="7845" y="17276"/>
                  <a:pt x="7845" y="17383"/>
                  <a:pt x="7911" y="17448"/>
                </a:cubicBezTo>
                <a:cubicBezTo>
                  <a:pt x="7977" y="17514"/>
                  <a:pt x="8085" y="17514"/>
                  <a:pt x="8151" y="17448"/>
                </a:cubicBezTo>
                <a:cubicBezTo>
                  <a:pt x="8217" y="17383"/>
                  <a:pt x="8217" y="17276"/>
                  <a:pt x="8151" y="17211"/>
                </a:cubicBezTo>
                <a:cubicBezTo>
                  <a:pt x="8118" y="17178"/>
                  <a:pt x="8075" y="17161"/>
                  <a:pt x="8031" y="17161"/>
                </a:cubicBezTo>
                <a:close/>
                <a:moveTo>
                  <a:pt x="8818" y="17161"/>
                </a:moveTo>
                <a:cubicBezTo>
                  <a:pt x="8774" y="17161"/>
                  <a:pt x="8730" y="17178"/>
                  <a:pt x="8697" y="17211"/>
                </a:cubicBezTo>
                <a:cubicBezTo>
                  <a:pt x="8631" y="17276"/>
                  <a:pt x="8631" y="17383"/>
                  <a:pt x="8697" y="17448"/>
                </a:cubicBezTo>
                <a:cubicBezTo>
                  <a:pt x="8764" y="17514"/>
                  <a:pt x="8871" y="17514"/>
                  <a:pt x="8937" y="17448"/>
                </a:cubicBezTo>
                <a:cubicBezTo>
                  <a:pt x="9004" y="17383"/>
                  <a:pt x="9004" y="17276"/>
                  <a:pt x="8937" y="17211"/>
                </a:cubicBezTo>
                <a:cubicBezTo>
                  <a:pt x="8904" y="17178"/>
                  <a:pt x="8861" y="17161"/>
                  <a:pt x="8818" y="17161"/>
                </a:cubicBezTo>
                <a:close/>
                <a:moveTo>
                  <a:pt x="9603" y="17161"/>
                </a:moveTo>
                <a:cubicBezTo>
                  <a:pt x="9560" y="17161"/>
                  <a:pt x="9517" y="17178"/>
                  <a:pt x="9483" y="17211"/>
                </a:cubicBezTo>
                <a:cubicBezTo>
                  <a:pt x="9417" y="17276"/>
                  <a:pt x="9417" y="17383"/>
                  <a:pt x="9483" y="17448"/>
                </a:cubicBezTo>
                <a:cubicBezTo>
                  <a:pt x="9550" y="17514"/>
                  <a:pt x="9657" y="17514"/>
                  <a:pt x="9724" y="17448"/>
                </a:cubicBezTo>
                <a:cubicBezTo>
                  <a:pt x="9790" y="17383"/>
                  <a:pt x="9790" y="17276"/>
                  <a:pt x="9724" y="17211"/>
                </a:cubicBezTo>
                <a:cubicBezTo>
                  <a:pt x="9690" y="17178"/>
                  <a:pt x="9647" y="17161"/>
                  <a:pt x="9603" y="17161"/>
                </a:cubicBezTo>
                <a:close/>
                <a:moveTo>
                  <a:pt x="10390" y="17161"/>
                </a:moveTo>
                <a:cubicBezTo>
                  <a:pt x="10346" y="17161"/>
                  <a:pt x="10303" y="17178"/>
                  <a:pt x="10270" y="17211"/>
                </a:cubicBezTo>
                <a:cubicBezTo>
                  <a:pt x="10203" y="17276"/>
                  <a:pt x="10203" y="17383"/>
                  <a:pt x="10270" y="17448"/>
                </a:cubicBezTo>
                <a:cubicBezTo>
                  <a:pt x="10336" y="17514"/>
                  <a:pt x="10444" y="17514"/>
                  <a:pt x="10510" y="17448"/>
                </a:cubicBezTo>
                <a:cubicBezTo>
                  <a:pt x="10576" y="17383"/>
                  <a:pt x="10576" y="17276"/>
                  <a:pt x="10510" y="17211"/>
                </a:cubicBezTo>
                <a:cubicBezTo>
                  <a:pt x="10477" y="17178"/>
                  <a:pt x="10433" y="17161"/>
                  <a:pt x="10390" y="17161"/>
                </a:cubicBezTo>
                <a:close/>
                <a:moveTo>
                  <a:pt x="11176" y="17161"/>
                </a:moveTo>
                <a:cubicBezTo>
                  <a:pt x="11132" y="17161"/>
                  <a:pt x="11089" y="17178"/>
                  <a:pt x="11055" y="17211"/>
                </a:cubicBezTo>
                <a:cubicBezTo>
                  <a:pt x="10989" y="17276"/>
                  <a:pt x="10989" y="17383"/>
                  <a:pt x="11055" y="17448"/>
                </a:cubicBezTo>
                <a:cubicBezTo>
                  <a:pt x="11122" y="17514"/>
                  <a:pt x="11230" y="17514"/>
                  <a:pt x="11296" y="17448"/>
                </a:cubicBezTo>
                <a:cubicBezTo>
                  <a:pt x="11363" y="17383"/>
                  <a:pt x="11363" y="17276"/>
                  <a:pt x="11296" y="17211"/>
                </a:cubicBezTo>
                <a:cubicBezTo>
                  <a:pt x="11263" y="17178"/>
                  <a:pt x="11219" y="17161"/>
                  <a:pt x="11176" y="17161"/>
                </a:cubicBezTo>
                <a:close/>
                <a:moveTo>
                  <a:pt x="11962" y="17161"/>
                </a:moveTo>
                <a:cubicBezTo>
                  <a:pt x="11919" y="17161"/>
                  <a:pt x="11875" y="17178"/>
                  <a:pt x="11842" y="17211"/>
                </a:cubicBezTo>
                <a:cubicBezTo>
                  <a:pt x="11775" y="17276"/>
                  <a:pt x="11775" y="17383"/>
                  <a:pt x="11842" y="17448"/>
                </a:cubicBezTo>
                <a:cubicBezTo>
                  <a:pt x="11908" y="17514"/>
                  <a:pt x="12016" y="17514"/>
                  <a:pt x="12083" y="17448"/>
                </a:cubicBezTo>
                <a:cubicBezTo>
                  <a:pt x="12149" y="17383"/>
                  <a:pt x="12149" y="17276"/>
                  <a:pt x="12083" y="17211"/>
                </a:cubicBezTo>
                <a:cubicBezTo>
                  <a:pt x="12049" y="17178"/>
                  <a:pt x="12006" y="17161"/>
                  <a:pt x="11962" y="17161"/>
                </a:cubicBezTo>
                <a:close/>
                <a:moveTo>
                  <a:pt x="12748" y="17161"/>
                </a:moveTo>
                <a:cubicBezTo>
                  <a:pt x="12705" y="17161"/>
                  <a:pt x="12661" y="17178"/>
                  <a:pt x="12628" y="17211"/>
                </a:cubicBezTo>
                <a:cubicBezTo>
                  <a:pt x="12562" y="17276"/>
                  <a:pt x="12562" y="17383"/>
                  <a:pt x="12628" y="17448"/>
                </a:cubicBezTo>
                <a:cubicBezTo>
                  <a:pt x="12694" y="17514"/>
                  <a:pt x="12802" y="17514"/>
                  <a:pt x="12868" y="17448"/>
                </a:cubicBezTo>
                <a:cubicBezTo>
                  <a:pt x="12935" y="17383"/>
                  <a:pt x="12935" y="17276"/>
                  <a:pt x="12868" y="17211"/>
                </a:cubicBezTo>
                <a:cubicBezTo>
                  <a:pt x="12835" y="17178"/>
                  <a:pt x="12792" y="17161"/>
                  <a:pt x="12748" y="17161"/>
                </a:cubicBezTo>
                <a:close/>
                <a:moveTo>
                  <a:pt x="13535" y="17161"/>
                </a:moveTo>
                <a:cubicBezTo>
                  <a:pt x="13491" y="17161"/>
                  <a:pt x="13447" y="17178"/>
                  <a:pt x="13414" y="17211"/>
                </a:cubicBezTo>
                <a:cubicBezTo>
                  <a:pt x="13348" y="17276"/>
                  <a:pt x="13348" y="17383"/>
                  <a:pt x="13414" y="17448"/>
                </a:cubicBezTo>
                <a:cubicBezTo>
                  <a:pt x="13481" y="17514"/>
                  <a:pt x="13588" y="17514"/>
                  <a:pt x="13654" y="17448"/>
                </a:cubicBezTo>
                <a:cubicBezTo>
                  <a:pt x="13721" y="17383"/>
                  <a:pt x="13721" y="17276"/>
                  <a:pt x="13654" y="17211"/>
                </a:cubicBezTo>
                <a:cubicBezTo>
                  <a:pt x="13621" y="17178"/>
                  <a:pt x="13578" y="17161"/>
                  <a:pt x="13535" y="17161"/>
                </a:cubicBezTo>
                <a:close/>
                <a:moveTo>
                  <a:pt x="14320" y="17161"/>
                </a:moveTo>
                <a:cubicBezTo>
                  <a:pt x="14277" y="17161"/>
                  <a:pt x="14234" y="17178"/>
                  <a:pt x="14201" y="17211"/>
                </a:cubicBezTo>
                <a:cubicBezTo>
                  <a:pt x="14134" y="17276"/>
                  <a:pt x="14134" y="17383"/>
                  <a:pt x="14201" y="17448"/>
                </a:cubicBezTo>
                <a:cubicBezTo>
                  <a:pt x="14267" y="17514"/>
                  <a:pt x="14374" y="17514"/>
                  <a:pt x="14441" y="17448"/>
                </a:cubicBezTo>
                <a:cubicBezTo>
                  <a:pt x="14507" y="17383"/>
                  <a:pt x="14507" y="17276"/>
                  <a:pt x="14441" y="17211"/>
                </a:cubicBezTo>
                <a:cubicBezTo>
                  <a:pt x="14408" y="17178"/>
                  <a:pt x="14364" y="17161"/>
                  <a:pt x="14320" y="17161"/>
                </a:cubicBezTo>
                <a:close/>
                <a:moveTo>
                  <a:pt x="15107" y="17161"/>
                </a:moveTo>
                <a:cubicBezTo>
                  <a:pt x="15063" y="17161"/>
                  <a:pt x="15019" y="17178"/>
                  <a:pt x="14986" y="17211"/>
                </a:cubicBezTo>
                <a:cubicBezTo>
                  <a:pt x="14920" y="17276"/>
                  <a:pt x="14920" y="17383"/>
                  <a:pt x="14986" y="17448"/>
                </a:cubicBezTo>
                <a:cubicBezTo>
                  <a:pt x="15053" y="17514"/>
                  <a:pt x="15161" y="17514"/>
                  <a:pt x="15227" y="17448"/>
                </a:cubicBezTo>
                <a:cubicBezTo>
                  <a:pt x="15293" y="17383"/>
                  <a:pt x="15293" y="17276"/>
                  <a:pt x="15227" y="17211"/>
                </a:cubicBezTo>
                <a:cubicBezTo>
                  <a:pt x="15194" y="17178"/>
                  <a:pt x="15150" y="17161"/>
                  <a:pt x="15107" y="17161"/>
                </a:cubicBezTo>
                <a:close/>
                <a:moveTo>
                  <a:pt x="15893" y="17161"/>
                </a:moveTo>
                <a:cubicBezTo>
                  <a:pt x="15849" y="17161"/>
                  <a:pt x="15806" y="17178"/>
                  <a:pt x="15772" y="17211"/>
                </a:cubicBezTo>
                <a:cubicBezTo>
                  <a:pt x="15706" y="17276"/>
                  <a:pt x="15706" y="17383"/>
                  <a:pt x="15772" y="17448"/>
                </a:cubicBezTo>
                <a:cubicBezTo>
                  <a:pt x="15839" y="17514"/>
                  <a:pt x="15947" y="17514"/>
                  <a:pt x="16013" y="17448"/>
                </a:cubicBezTo>
                <a:cubicBezTo>
                  <a:pt x="16080" y="17383"/>
                  <a:pt x="16080" y="17276"/>
                  <a:pt x="16013" y="17211"/>
                </a:cubicBezTo>
                <a:cubicBezTo>
                  <a:pt x="15980" y="17178"/>
                  <a:pt x="15936" y="17161"/>
                  <a:pt x="15893" y="17161"/>
                </a:cubicBezTo>
                <a:close/>
                <a:moveTo>
                  <a:pt x="16679" y="17161"/>
                </a:moveTo>
                <a:cubicBezTo>
                  <a:pt x="16636" y="17161"/>
                  <a:pt x="16592" y="17178"/>
                  <a:pt x="16559" y="17211"/>
                </a:cubicBezTo>
                <a:cubicBezTo>
                  <a:pt x="16492" y="17276"/>
                  <a:pt x="16492" y="17383"/>
                  <a:pt x="16559" y="17448"/>
                </a:cubicBezTo>
                <a:cubicBezTo>
                  <a:pt x="16625" y="17514"/>
                  <a:pt x="16733" y="17514"/>
                  <a:pt x="16800" y="17448"/>
                </a:cubicBezTo>
                <a:cubicBezTo>
                  <a:pt x="16866" y="17383"/>
                  <a:pt x="16866" y="17276"/>
                  <a:pt x="16800" y="17211"/>
                </a:cubicBezTo>
                <a:cubicBezTo>
                  <a:pt x="16766" y="17178"/>
                  <a:pt x="16723" y="17161"/>
                  <a:pt x="16679" y="17161"/>
                </a:cubicBezTo>
                <a:close/>
                <a:moveTo>
                  <a:pt x="17465" y="17161"/>
                </a:moveTo>
                <a:cubicBezTo>
                  <a:pt x="17422" y="17161"/>
                  <a:pt x="17378" y="17178"/>
                  <a:pt x="17345" y="17211"/>
                </a:cubicBezTo>
                <a:cubicBezTo>
                  <a:pt x="17279" y="17276"/>
                  <a:pt x="17279" y="17383"/>
                  <a:pt x="17345" y="17448"/>
                </a:cubicBezTo>
                <a:cubicBezTo>
                  <a:pt x="17411" y="17514"/>
                  <a:pt x="17519" y="17514"/>
                  <a:pt x="17585" y="17448"/>
                </a:cubicBezTo>
                <a:cubicBezTo>
                  <a:pt x="17652" y="17383"/>
                  <a:pt x="17652" y="17276"/>
                  <a:pt x="17585" y="17211"/>
                </a:cubicBezTo>
                <a:cubicBezTo>
                  <a:pt x="17552" y="17178"/>
                  <a:pt x="17509" y="17161"/>
                  <a:pt x="17465" y="17161"/>
                </a:cubicBezTo>
                <a:close/>
                <a:moveTo>
                  <a:pt x="18252" y="17161"/>
                </a:moveTo>
                <a:cubicBezTo>
                  <a:pt x="18208" y="17161"/>
                  <a:pt x="18165" y="17178"/>
                  <a:pt x="18131" y="17211"/>
                </a:cubicBezTo>
                <a:cubicBezTo>
                  <a:pt x="18065" y="17276"/>
                  <a:pt x="18065" y="17383"/>
                  <a:pt x="18131" y="17448"/>
                </a:cubicBezTo>
                <a:cubicBezTo>
                  <a:pt x="18198" y="17514"/>
                  <a:pt x="18305" y="17514"/>
                  <a:pt x="18371" y="17448"/>
                </a:cubicBezTo>
                <a:cubicBezTo>
                  <a:pt x="18438" y="17383"/>
                  <a:pt x="18438" y="17276"/>
                  <a:pt x="18371" y="17211"/>
                </a:cubicBezTo>
                <a:cubicBezTo>
                  <a:pt x="18338" y="17178"/>
                  <a:pt x="18295" y="17161"/>
                  <a:pt x="18252" y="17161"/>
                </a:cubicBezTo>
                <a:close/>
                <a:moveTo>
                  <a:pt x="19037" y="17161"/>
                </a:moveTo>
                <a:cubicBezTo>
                  <a:pt x="18994" y="17161"/>
                  <a:pt x="18951" y="17178"/>
                  <a:pt x="18918" y="17211"/>
                </a:cubicBezTo>
                <a:cubicBezTo>
                  <a:pt x="18851" y="17276"/>
                  <a:pt x="18851" y="17383"/>
                  <a:pt x="18918" y="17448"/>
                </a:cubicBezTo>
                <a:cubicBezTo>
                  <a:pt x="18984" y="17514"/>
                  <a:pt x="19091" y="17514"/>
                  <a:pt x="19158" y="17448"/>
                </a:cubicBezTo>
                <a:cubicBezTo>
                  <a:pt x="19224" y="17383"/>
                  <a:pt x="19224" y="17276"/>
                  <a:pt x="19158" y="17211"/>
                </a:cubicBezTo>
                <a:cubicBezTo>
                  <a:pt x="19125" y="17178"/>
                  <a:pt x="19081" y="17161"/>
                  <a:pt x="19037" y="17161"/>
                </a:cubicBezTo>
                <a:close/>
                <a:moveTo>
                  <a:pt x="19824" y="17161"/>
                </a:moveTo>
                <a:cubicBezTo>
                  <a:pt x="19780" y="17161"/>
                  <a:pt x="19736" y="17178"/>
                  <a:pt x="19703" y="17211"/>
                </a:cubicBezTo>
                <a:cubicBezTo>
                  <a:pt x="19637" y="17276"/>
                  <a:pt x="19637" y="17383"/>
                  <a:pt x="19703" y="17448"/>
                </a:cubicBezTo>
                <a:cubicBezTo>
                  <a:pt x="19770" y="17514"/>
                  <a:pt x="19878" y="17514"/>
                  <a:pt x="19944" y="17448"/>
                </a:cubicBezTo>
                <a:cubicBezTo>
                  <a:pt x="20010" y="17383"/>
                  <a:pt x="20010" y="17276"/>
                  <a:pt x="19944" y="17211"/>
                </a:cubicBezTo>
                <a:cubicBezTo>
                  <a:pt x="19911" y="17178"/>
                  <a:pt x="19867" y="17161"/>
                  <a:pt x="19824" y="17161"/>
                </a:cubicBezTo>
                <a:close/>
                <a:moveTo>
                  <a:pt x="20610" y="17161"/>
                </a:moveTo>
                <a:cubicBezTo>
                  <a:pt x="20566" y="17161"/>
                  <a:pt x="20523" y="17178"/>
                  <a:pt x="20490" y="17211"/>
                </a:cubicBezTo>
                <a:cubicBezTo>
                  <a:pt x="20423" y="17276"/>
                  <a:pt x="20423" y="17383"/>
                  <a:pt x="20490" y="17448"/>
                </a:cubicBezTo>
                <a:cubicBezTo>
                  <a:pt x="20556" y="17514"/>
                  <a:pt x="20664" y="17514"/>
                  <a:pt x="20730" y="17448"/>
                </a:cubicBezTo>
                <a:cubicBezTo>
                  <a:pt x="20797" y="17383"/>
                  <a:pt x="20797" y="17276"/>
                  <a:pt x="20730" y="17211"/>
                </a:cubicBezTo>
                <a:cubicBezTo>
                  <a:pt x="20697" y="17178"/>
                  <a:pt x="20653" y="17161"/>
                  <a:pt x="20610" y="17161"/>
                </a:cubicBezTo>
                <a:close/>
                <a:moveTo>
                  <a:pt x="21396" y="17161"/>
                </a:moveTo>
                <a:cubicBezTo>
                  <a:pt x="21353" y="17161"/>
                  <a:pt x="21309" y="17178"/>
                  <a:pt x="21276" y="17211"/>
                </a:cubicBezTo>
                <a:cubicBezTo>
                  <a:pt x="21209" y="17276"/>
                  <a:pt x="21209" y="17383"/>
                  <a:pt x="21276" y="17448"/>
                </a:cubicBezTo>
                <a:cubicBezTo>
                  <a:pt x="21342" y="17514"/>
                  <a:pt x="21450" y="17514"/>
                  <a:pt x="21517" y="17448"/>
                </a:cubicBezTo>
                <a:cubicBezTo>
                  <a:pt x="21583" y="17383"/>
                  <a:pt x="21583" y="17276"/>
                  <a:pt x="21517" y="17211"/>
                </a:cubicBezTo>
                <a:cubicBezTo>
                  <a:pt x="21483" y="17178"/>
                  <a:pt x="21440" y="17161"/>
                  <a:pt x="21396" y="17161"/>
                </a:cubicBezTo>
                <a:close/>
                <a:moveTo>
                  <a:pt x="169" y="17978"/>
                </a:moveTo>
                <a:cubicBezTo>
                  <a:pt x="126" y="17978"/>
                  <a:pt x="83" y="17995"/>
                  <a:pt x="49" y="18028"/>
                </a:cubicBezTo>
                <a:cubicBezTo>
                  <a:pt x="-17" y="18093"/>
                  <a:pt x="-17" y="18200"/>
                  <a:pt x="49" y="18265"/>
                </a:cubicBezTo>
                <a:cubicBezTo>
                  <a:pt x="116" y="18331"/>
                  <a:pt x="223" y="18331"/>
                  <a:pt x="290" y="18265"/>
                </a:cubicBezTo>
                <a:cubicBezTo>
                  <a:pt x="356" y="18200"/>
                  <a:pt x="356" y="18093"/>
                  <a:pt x="290" y="18028"/>
                </a:cubicBezTo>
                <a:cubicBezTo>
                  <a:pt x="256" y="17995"/>
                  <a:pt x="213" y="17978"/>
                  <a:pt x="169" y="17978"/>
                </a:cubicBezTo>
                <a:close/>
                <a:moveTo>
                  <a:pt x="955" y="17978"/>
                </a:moveTo>
                <a:cubicBezTo>
                  <a:pt x="912" y="17978"/>
                  <a:pt x="869" y="17995"/>
                  <a:pt x="836" y="18028"/>
                </a:cubicBezTo>
                <a:cubicBezTo>
                  <a:pt x="769" y="18093"/>
                  <a:pt x="769" y="18200"/>
                  <a:pt x="836" y="18265"/>
                </a:cubicBezTo>
                <a:cubicBezTo>
                  <a:pt x="902" y="18331"/>
                  <a:pt x="1009" y="18331"/>
                  <a:pt x="1076" y="18265"/>
                </a:cubicBezTo>
                <a:cubicBezTo>
                  <a:pt x="1142" y="18200"/>
                  <a:pt x="1142" y="18093"/>
                  <a:pt x="1076" y="18028"/>
                </a:cubicBezTo>
                <a:cubicBezTo>
                  <a:pt x="1043" y="17995"/>
                  <a:pt x="999" y="17978"/>
                  <a:pt x="955" y="17978"/>
                </a:cubicBezTo>
                <a:close/>
                <a:moveTo>
                  <a:pt x="1742" y="17978"/>
                </a:moveTo>
                <a:cubicBezTo>
                  <a:pt x="1698" y="17978"/>
                  <a:pt x="1654" y="17995"/>
                  <a:pt x="1621" y="18028"/>
                </a:cubicBezTo>
                <a:cubicBezTo>
                  <a:pt x="1555" y="18093"/>
                  <a:pt x="1555" y="18200"/>
                  <a:pt x="1621" y="18265"/>
                </a:cubicBezTo>
                <a:cubicBezTo>
                  <a:pt x="1688" y="18331"/>
                  <a:pt x="1796" y="18331"/>
                  <a:pt x="1862" y="18265"/>
                </a:cubicBezTo>
                <a:cubicBezTo>
                  <a:pt x="1928" y="18200"/>
                  <a:pt x="1928" y="18093"/>
                  <a:pt x="1862" y="18028"/>
                </a:cubicBezTo>
                <a:cubicBezTo>
                  <a:pt x="1829" y="17995"/>
                  <a:pt x="1785" y="17978"/>
                  <a:pt x="1742" y="17978"/>
                </a:cubicBezTo>
                <a:close/>
                <a:moveTo>
                  <a:pt x="2528" y="17978"/>
                </a:moveTo>
                <a:cubicBezTo>
                  <a:pt x="2484" y="17978"/>
                  <a:pt x="2441" y="17995"/>
                  <a:pt x="2408" y="18028"/>
                </a:cubicBezTo>
                <a:cubicBezTo>
                  <a:pt x="2341" y="18093"/>
                  <a:pt x="2341" y="18200"/>
                  <a:pt x="2408" y="18265"/>
                </a:cubicBezTo>
                <a:cubicBezTo>
                  <a:pt x="2474" y="18331"/>
                  <a:pt x="2582" y="18331"/>
                  <a:pt x="2648" y="18265"/>
                </a:cubicBezTo>
                <a:cubicBezTo>
                  <a:pt x="2715" y="18200"/>
                  <a:pt x="2715" y="18093"/>
                  <a:pt x="2648" y="18028"/>
                </a:cubicBezTo>
                <a:cubicBezTo>
                  <a:pt x="2615" y="17995"/>
                  <a:pt x="2571" y="17978"/>
                  <a:pt x="2528" y="17978"/>
                </a:cubicBezTo>
                <a:close/>
                <a:moveTo>
                  <a:pt x="3314" y="17978"/>
                </a:moveTo>
                <a:cubicBezTo>
                  <a:pt x="3271" y="17978"/>
                  <a:pt x="3227" y="17995"/>
                  <a:pt x="3194" y="18028"/>
                </a:cubicBezTo>
                <a:cubicBezTo>
                  <a:pt x="3127" y="18093"/>
                  <a:pt x="3127" y="18200"/>
                  <a:pt x="3194" y="18265"/>
                </a:cubicBezTo>
                <a:cubicBezTo>
                  <a:pt x="3260" y="18331"/>
                  <a:pt x="3368" y="18331"/>
                  <a:pt x="3434" y="18265"/>
                </a:cubicBezTo>
                <a:cubicBezTo>
                  <a:pt x="3500" y="18200"/>
                  <a:pt x="3500" y="18093"/>
                  <a:pt x="3434" y="18028"/>
                </a:cubicBezTo>
                <a:cubicBezTo>
                  <a:pt x="3401" y="17995"/>
                  <a:pt x="3358" y="17978"/>
                  <a:pt x="3314" y="17978"/>
                </a:cubicBezTo>
                <a:close/>
                <a:moveTo>
                  <a:pt x="4101" y="17978"/>
                </a:moveTo>
                <a:cubicBezTo>
                  <a:pt x="4057" y="17978"/>
                  <a:pt x="4013" y="17995"/>
                  <a:pt x="3980" y="18028"/>
                </a:cubicBezTo>
                <a:cubicBezTo>
                  <a:pt x="3914" y="18093"/>
                  <a:pt x="3914" y="18200"/>
                  <a:pt x="3980" y="18265"/>
                </a:cubicBezTo>
                <a:cubicBezTo>
                  <a:pt x="4047" y="18331"/>
                  <a:pt x="4154" y="18331"/>
                  <a:pt x="4220" y="18265"/>
                </a:cubicBezTo>
                <a:cubicBezTo>
                  <a:pt x="4287" y="18200"/>
                  <a:pt x="4287" y="18093"/>
                  <a:pt x="4220" y="18028"/>
                </a:cubicBezTo>
                <a:cubicBezTo>
                  <a:pt x="4187" y="17995"/>
                  <a:pt x="4144" y="17978"/>
                  <a:pt x="4101" y="17978"/>
                </a:cubicBezTo>
                <a:close/>
                <a:moveTo>
                  <a:pt x="4886" y="17978"/>
                </a:moveTo>
                <a:cubicBezTo>
                  <a:pt x="4843" y="17978"/>
                  <a:pt x="4800" y="17995"/>
                  <a:pt x="4766" y="18028"/>
                </a:cubicBezTo>
                <a:cubicBezTo>
                  <a:pt x="4700" y="18093"/>
                  <a:pt x="4700" y="18200"/>
                  <a:pt x="4766" y="18265"/>
                </a:cubicBezTo>
                <a:cubicBezTo>
                  <a:pt x="4833" y="18331"/>
                  <a:pt x="4940" y="18331"/>
                  <a:pt x="5007" y="18265"/>
                </a:cubicBezTo>
                <a:cubicBezTo>
                  <a:pt x="5073" y="18200"/>
                  <a:pt x="5073" y="18093"/>
                  <a:pt x="5007" y="18028"/>
                </a:cubicBezTo>
                <a:cubicBezTo>
                  <a:pt x="4973" y="17995"/>
                  <a:pt x="4930" y="17978"/>
                  <a:pt x="4886" y="17978"/>
                </a:cubicBezTo>
                <a:close/>
                <a:moveTo>
                  <a:pt x="5672" y="17978"/>
                </a:moveTo>
                <a:cubicBezTo>
                  <a:pt x="5629" y="17978"/>
                  <a:pt x="5586" y="17995"/>
                  <a:pt x="5553" y="18028"/>
                </a:cubicBezTo>
                <a:cubicBezTo>
                  <a:pt x="5486" y="18093"/>
                  <a:pt x="5486" y="18200"/>
                  <a:pt x="5553" y="18265"/>
                </a:cubicBezTo>
                <a:cubicBezTo>
                  <a:pt x="5619" y="18331"/>
                  <a:pt x="5726" y="18331"/>
                  <a:pt x="5793" y="18265"/>
                </a:cubicBezTo>
                <a:cubicBezTo>
                  <a:pt x="5859" y="18200"/>
                  <a:pt x="5859" y="18093"/>
                  <a:pt x="5793" y="18028"/>
                </a:cubicBezTo>
                <a:cubicBezTo>
                  <a:pt x="5760" y="17995"/>
                  <a:pt x="5716" y="17978"/>
                  <a:pt x="5672" y="17978"/>
                </a:cubicBezTo>
                <a:close/>
                <a:moveTo>
                  <a:pt x="6459" y="17978"/>
                </a:moveTo>
                <a:cubicBezTo>
                  <a:pt x="6415" y="17978"/>
                  <a:pt x="6372" y="17995"/>
                  <a:pt x="6338" y="18028"/>
                </a:cubicBezTo>
                <a:cubicBezTo>
                  <a:pt x="6272" y="18093"/>
                  <a:pt x="6272" y="18200"/>
                  <a:pt x="6338" y="18265"/>
                </a:cubicBezTo>
                <a:cubicBezTo>
                  <a:pt x="6405" y="18331"/>
                  <a:pt x="6513" y="18331"/>
                  <a:pt x="6579" y="18265"/>
                </a:cubicBezTo>
                <a:cubicBezTo>
                  <a:pt x="6646" y="18200"/>
                  <a:pt x="6646" y="18093"/>
                  <a:pt x="6579" y="18028"/>
                </a:cubicBezTo>
                <a:cubicBezTo>
                  <a:pt x="6546" y="17995"/>
                  <a:pt x="6502" y="17978"/>
                  <a:pt x="6459" y="17978"/>
                </a:cubicBezTo>
                <a:close/>
                <a:moveTo>
                  <a:pt x="7245" y="17978"/>
                </a:moveTo>
                <a:cubicBezTo>
                  <a:pt x="7202" y="17978"/>
                  <a:pt x="7158" y="17995"/>
                  <a:pt x="7125" y="18028"/>
                </a:cubicBezTo>
                <a:cubicBezTo>
                  <a:pt x="7058" y="18093"/>
                  <a:pt x="7058" y="18200"/>
                  <a:pt x="7125" y="18265"/>
                </a:cubicBezTo>
                <a:cubicBezTo>
                  <a:pt x="7191" y="18331"/>
                  <a:pt x="7299" y="18331"/>
                  <a:pt x="7365" y="18265"/>
                </a:cubicBezTo>
                <a:cubicBezTo>
                  <a:pt x="7432" y="18200"/>
                  <a:pt x="7432" y="18093"/>
                  <a:pt x="7365" y="18028"/>
                </a:cubicBezTo>
                <a:cubicBezTo>
                  <a:pt x="7332" y="17995"/>
                  <a:pt x="7289" y="17978"/>
                  <a:pt x="7245" y="17978"/>
                </a:cubicBezTo>
                <a:close/>
                <a:moveTo>
                  <a:pt x="8031" y="17978"/>
                </a:moveTo>
                <a:cubicBezTo>
                  <a:pt x="7988" y="17978"/>
                  <a:pt x="7944" y="17995"/>
                  <a:pt x="7911" y="18028"/>
                </a:cubicBezTo>
                <a:cubicBezTo>
                  <a:pt x="7845" y="18093"/>
                  <a:pt x="7845" y="18200"/>
                  <a:pt x="7911" y="18265"/>
                </a:cubicBezTo>
                <a:cubicBezTo>
                  <a:pt x="7977" y="18331"/>
                  <a:pt x="8085" y="18331"/>
                  <a:pt x="8151" y="18265"/>
                </a:cubicBezTo>
                <a:cubicBezTo>
                  <a:pt x="8217" y="18200"/>
                  <a:pt x="8217" y="18093"/>
                  <a:pt x="8151" y="18028"/>
                </a:cubicBezTo>
                <a:cubicBezTo>
                  <a:pt x="8118" y="17995"/>
                  <a:pt x="8075" y="17978"/>
                  <a:pt x="8031" y="17978"/>
                </a:cubicBezTo>
                <a:close/>
                <a:moveTo>
                  <a:pt x="8818" y="17978"/>
                </a:moveTo>
                <a:cubicBezTo>
                  <a:pt x="8774" y="17978"/>
                  <a:pt x="8730" y="17995"/>
                  <a:pt x="8697" y="18028"/>
                </a:cubicBezTo>
                <a:cubicBezTo>
                  <a:pt x="8631" y="18093"/>
                  <a:pt x="8631" y="18200"/>
                  <a:pt x="8697" y="18265"/>
                </a:cubicBezTo>
                <a:cubicBezTo>
                  <a:pt x="8764" y="18331"/>
                  <a:pt x="8871" y="18331"/>
                  <a:pt x="8937" y="18265"/>
                </a:cubicBezTo>
                <a:cubicBezTo>
                  <a:pt x="9004" y="18200"/>
                  <a:pt x="9004" y="18093"/>
                  <a:pt x="8937" y="18028"/>
                </a:cubicBezTo>
                <a:cubicBezTo>
                  <a:pt x="8904" y="17995"/>
                  <a:pt x="8861" y="17978"/>
                  <a:pt x="8818" y="17978"/>
                </a:cubicBezTo>
                <a:close/>
                <a:moveTo>
                  <a:pt x="9603" y="17978"/>
                </a:moveTo>
                <a:cubicBezTo>
                  <a:pt x="9560" y="17978"/>
                  <a:pt x="9517" y="17995"/>
                  <a:pt x="9483" y="18028"/>
                </a:cubicBezTo>
                <a:cubicBezTo>
                  <a:pt x="9417" y="18093"/>
                  <a:pt x="9417" y="18200"/>
                  <a:pt x="9483" y="18265"/>
                </a:cubicBezTo>
                <a:cubicBezTo>
                  <a:pt x="9550" y="18331"/>
                  <a:pt x="9657" y="18331"/>
                  <a:pt x="9724" y="18265"/>
                </a:cubicBezTo>
                <a:cubicBezTo>
                  <a:pt x="9790" y="18200"/>
                  <a:pt x="9790" y="18093"/>
                  <a:pt x="9724" y="18028"/>
                </a:cubicBezTo>
                <a:cubicBezTo>
                  <a:pt x="9690" y="17995"/>
                  <a:pt x="9647" y="17978"/>
                  <a:pt x="9603" y="17978"/>
                </a:cubicBezTo>
                <a:close/>
                <a:moveTo>
                  <a:pt x="10390" y="17978"/>
                </a:moveTo>
                <a:cubicBezTo>
                  <a:pt x="10346" y="17978"/>
                  <a:pt x="10303" y="17995"/>
                  <a:pt x="10270" y="18028"/>
                </a:cubicBezTo>
                <a:cubicBezTo>
                  <a:pt x="10203" y="18093"/>
                  <a:pt x="10203" y="18200"/>
                  <a:pt x="10270" y="18265"/>
                </a:cubicBezTo>
                <a:cubicBezTo>
                  <a:pt x="10336" y="18331"/>
                  <a:pt x="10444" y="18331"/>
                  <a:pt x="10510" y="18265"/>
                </a:cubicBezTo>
                <a:cubicBezTo>
                  <a:pt x="10576" y="18200"/>
                  <a:pt x="10576" y="18093"/>
                  <a:pt x="10510" y="18028"/>
                </a:cubicBezTo>
                <a:cubicBezTo>
                  <a:pt x="10477" y="17995"/>
                  <a:pt x="10433" y="17978"/>
                  <a:pt x="10390" y="17978"/>
                </a:cubicBezTo>
                <a:close/>
                <a:moveTo>
                  <a:pt x="11176" y="17978"/>
                </a:moveTo>
                <a:cubicBezTo>
                  <a:pt x="11132" y="17978"/>
                  <a:pt x="11089" y="17995"/>
                  <a:pt x="11055" y="18028"/>
                </a:cubicBezTo>
                <a:cubicBezTo>
                  <a:pt x="10989" y="18093"/>
                  <a:pt x="10989" y="18200"/>
                  <a:pt x="11055" y="18265"/>
                </a:cubicBezTo>
                <a:cubicBezTo>
                  <a:pt x="11122" y="18331"/>
                  <a:pt x="11230" y="18331"/>
                  <a:pt x="11296" y="18265"/>
                </a:cubicBezTo>
                <a:cubicBezTo>
                  <a:pt x="11363" y="18200"/>
                  <a:pt x="11363" y="18093"/>
                  <a:pt x="11296" y="18028"/>
                </a:cubicBezTo>
                <a:cubicBezTo>
                  <a:pt x="11263" y="17995"/>
                  <a:pt x="11219" y="17978"/>
                  <a:pt x="11176" y="17978"/>
                </a:cubicBezTo>
                <a:close/>
                <a:moveTo>
                  <a:pt x="11962" y="17978"/>
                </a:moveTo>
                <a:cubicBezTo>
                  <a:pt x="11919" y="17978"/>
                  <a:pt x="11875" y="17995"/>
                  <a:pt x="11842" y="18028"/>
                </a:cubicBezTo>
                <a:cubicBezTo>
                  <a:pt x="11775" y="18093"/>
                  <a:pt x="11775" y="18200"/>
                  <a:pt x="11842" y="18265"/>
                </a:cubicBezTo>
                <a:cubicBezTo>
                  <a:pt x="11908" y="18331"/>
                  <a:pt x="12016" y="18331"/>
                  <a:pt x="12083" y="18265"/>
                </a:cubicBezTo>
                <a:cubicBezTo>
                  <a:pt x="12149" y="18200"/>
                  <a:pt x="12149" y="18093"/>
                  <a:pt x="12083" y="18028"/>
                </a:cubicBezTo>
                <a:cubicBezTo>
                  <a:pt x="12049" y="17995"/>
                  <a:pt x="12006" y="17978"/>
                  <a:pt x="11962" y="17978"/>
                </a:cubicBezTo>
                <a:close/>
                <a:moveTo>
                  <a:pt x="12748" y="17978"/>
                </a:moveTo>
                <a:cubicBezTo>
                  <a:pt x="12705" y="17978"/>
                  <a:pt x="12661" y="17995"/>
                  <a:pt x="12628" y="18028"/>
                </a:cubicBezTo>
                <a:cubicBezTo>
                  <a:pt x="12562" y="18093"/>
                  <a:pt x="12562" y="18200"/>
                  <a:pt x="12628" y="18265"/>
                </a:cubicBezTo>
                <a:cubicBezTo>
                  <a:pt x="12694" y="18331"/>
                  <a:pt x="12802" y="18331"/>
                  <a:pt x="12868" y="18265"/>
                </a:cubicBezTo>
                <a:cubicBezTo>
                  <a:pt x="12935" y="18200"/>
                  <a:pt x="12935" y="18093"/>
                  <a:pt x="12868" y="18028"/>
                </a:cubicBezTo>
                <a:cubicBezTo>
                  <a:pt x="12835" y="17995"/>
                  <a:pt x="12792" y="17978"/>
                  <a:pt x="12748" y="17978"/>
                </a:cubicBezTo>
                <a:close/>
                <a:moveTo>
                  <a:pt x="13535" y="17978"/>
                </a:moveTo>
                <a:cubicBezTo>
                  <a:pt x="13491" y="17978"/>
                  <a:pt x="13447" y="17995"/>
                  <a:pt x="13414" y="18028"/>
                </a:cubicBezTo>
                <a:cubicBezTo>
                  <a:pt x="13348" y="18093"/>
                  <a:pt x="13348" y="18200"/>
                  <a:pt x="13414" y="18265"/>
                </a:cubicBezTo>
                <a:cubicBezTo>
                  <a:pt x="13481" y="18331"/>
                  <a:pt x="13588" y="18331"/>
                  <a:pt x="13654" y="18265"/>
                </a:cubicBezTo>
                <a:cubicBezTo>
                  <a:pt x="13721" y="18200"/>
                  <a:pt x="13721" y="18093"/>
                  <a:pt x="13654" y="18028"/>
                </a:cubicBezTo>
                <a:cubicBezTo>
                  <a:pt x="13621" y="17995"/>
                  <a:pt x="13578" y="17978"/>
                  <a:pt x="13535" y="17978"/>
                </a:cubicBezTo>
                <a:close/>
                <a:moveTo>
                  <a:pt x="14320" y="17978"/>
                </a:moveTo>
                <a:cubicBezTo>
                  <a:pt x="14277" y="17978"/>
                  <a:pt x="14234" y="17995"/>
                  <a:pt x="14201" y="18028"/>
                </a:cubicBezTo>
                <a:cubicBezTo>
                  <a:pt x="14134" y="18093"/>
                  <a:pt x="14134" y="18200"/>
                  <a:pt x="14201" y="18265"/>
                </a:cubicBezTo>
                <a:cubicBezTo>
                  <a:pt x="14267" y="18331"/>
                  <a:pt x="14374" y="18331"/>
                  <a:pt x="14441" y="18265"/>
                </a:cubicBezTo>
                <a:cubicBezTo>
                  <a:pt x="14507" y="18200"/>
                  <a:pt x="14507" y="18093"/>
                  <a:pt x="14441" y="18028"/>
                </a:cubicBezTo>
                <a:cubicBezTo>
                  <a:pt x="14408" y="17995"/>
                  <a:pt x="14364" y="17978"/>
                  <a:pt x="14320" y="17978"/>
                </a:cubicBezTo>
                <a:close/>
                <a:moveTo>
                  <a:pt x="15107" y="17978"/>
                </a:moveTo>
                <a:cubicBezTo>
                  <a:pt x="15063" y="17978"/>
                  <a:pt x="15019" y="17995"/>
                  <a:pt x="14986" y="18028"/>
                </a:cubicBezTo>
                <a:cubicBezTo>
                  <a:pt x="14920" y="18093"/>
                  <a:pt x="14920" y="18200"/>
                  <a:pt x="14986" y="18265"/>
                </a:cubicBezTo>
                <a:cubicBezTo>
                  <a:pt x="15053" y="18331"/>
                  <a:pt x="15161" y="18331"/>
                  <a:pt x="15227" y="18265"/>
                </a:cubicBezTo>
                <a:cubicBezTo>
                  <a:pt x="15293" y="18200"/>
                  <a:pt x="15293" y="18093"/>
                  <a:pt x="15227" y="18028"/>
                </a:cubicBezTo>
                <a:cubicBezTo>
                  <a:pt x="15194" y="17995"/>
                  <a:pt x="15150" y="17978"/>
                  <a:pt x="15107" y="17978"/>
                </a:cubicBezTo>
                <a:close/>
                <a:moveTo>
                  <a:pt x="15893" y="17978"/>
                </a:moveTo>
                <a:cubicBezTo>
                  <a:pt x="15849" y="17978"/>
                  <a:pt x="15806" y="17995"/>
                  <a:pt x="15772" y="18028"/>
                </a:cubicBezTo>
                <a:cubicBezTo>
                  <a:pt x="15706" y="18093"/>
                  <a:pt x="15706" y="18200"/>
                  <a:pt x="15772" y="18265"/>
                </a:cubicBezTo>
                <a:cubicBezTo>
                  <a:pt x="15839" y="18331"/>
                  <a:pt x="15947" y="18331"/>
                  <a:pt x="16013" y="18265"/>
                </a:cubicBezTo>
                <a:cubicBezTo>
                  <a:pt x="16080" y="18200"/>
                  <a:pt x="16080" y="18093"/>
                  <a:pt x="16013" y="18028"/>
                </a:cubicBezTo>
                <a:cubicBezTo>
                  <a:pt x="15980" y="17995"/>
                  <a:pt x="15936" y="17978"/>
                  <a:pt x="15893" y="17978"/>
                </a:cubicBezTo>
                <a:close/>
                <a:moveTo>
                  <a:pt x="16679" y="17978"/>
                </a:moveTo>
                <a:cubicBezTo>
                  <a:pt x="16636" y="17978"/>
                  <a:pt x="16592" y="17995"/>
                  <a:pt x="16559" y="18028"/>
                </a:cubicBezTo>
                <a:cubicBezTo>
                  <a:pt x="16492" y="18093"/>
                  <a:pt x="16492" y="18200"/>
                  <a:pt x="16559" y="18265"/>
                </a:cubicBezTo>
                <a:cubicBezTo>
                  <a:pt x="16625" y="18331"/>
                  <a:pt x="16733" y="18331"/>
                  <a:pt x="16800" y="18265"/>
                </a:cubicBezTo>
                <a:cubicBezTo>
                  <a:pt x="16866" y="18200"/>
                  <a:pt x="16866" y="18093"/>
                  <a:pt x="16800" y="18028"/>
                </a:cubicBezTo>
                <a:cubicBezTo>
                  <a:pt x="16766" y="17995"/>
                  <a:pt x="16723" y="17978"/>
                  <a:pt x="16679" y="17978"/>
                </a:cubicBezTo>
                <a:close/>
                <a:moveTo>
                  <a:pt x="17465" y="17978"/>
                </a:moveTo>
                <a:cubicBezTo>
                  <a:pt x="17422" y="17978"/>
                  <a:pt x="17378" y="17995"/>
                  <a:pt x="17345" y="18028"/>
                </a:cubicBezTo>
                <a:cubicBezTo>
                  <a:pt x="17279" y="18093"/>
                  <a:pt x="17279" y="18200"/>
                  <a:pt x="17345" y="18265"/>
                </a:cubicBezTo>
                <a:cubicBezTo>
                  <a:pt x="17411" y="18331"/>
                  <a:pt x="17519" y="18331"/>
                  <a:pt x="17585" y="18265"/>
                </a:cubicBezTo>
                <a:cubicBezTo>
                  <a:pt x="17652" y="18200"/>
                  <a:pt x="17652" y="18093"/>
                  <a:pt x="17585" y="18028"/>
                </a:cubicBezTo>
                <a:cubicBezTo>
                  <a:pt x="17552" y="17995"/>
                  <a:pt x="17509" y="17978"/>
                  <a:pt x="17465" y="17978"/>
                </a:cubicBezTo>
                <a:close/>
                <a:moveTo>
                  <a:pt x="18252" y="17978"/>
                </a:moveTo>
                <a:cubicBezTo>
                  <a:pt x="18208" y="17978"/>
                  <a:pt x="18165" y="17995"/>
                  <a:pt x="18131" y="18028"/>
                </a:cubicBezTo>
                <a:cubicBezTo>
                  <a:pt x="18065" y="18093"/>
                  <a:pt x="18065" y="18200"/>
                  <a:pt x="18131" y="18265"/>
                </a:cubicBezTo>
                <a:cubicBezTo>
                  <a:pt x="18198" y="18331"/>
                  <a:pt x="18305" y="18331"/>
                  <a:pt x="18371" y="18265"/>
                </a:cubicBezTo>
                <a:cubicBezTo>
                  <a:pt x="18438" y="18200"/>
                  <a:pt x="18438" y="18093"/>
                  <a:pt x="18371" y="18028"/>
                </a:cubicBezTo>
                <a:cubicBezTo>
                  <a:pt x="18338" y="17995"/>
                  <a:pt x="18295" y="17978"/>
                  <a:pt x="18252" y="17978"/>
                </a:cubicBezTo>
                <a:close/>
                <a:moveTo>
                  <a:pt x="19037" y="17978"/>
                </a:moveTo>
                <a:cubicBezTo>
                  <a:pt x="18994" y="17978"/>
                  <a:pt x="18951" y="17995"/>
                  <a:pt x="18918" y="18028"/>
                </a:cubicBezTo>
                <a:cubicBezTo>
                  <a:pt x="18851" y="18093"/>
                  <a:pt x="18851" y="18200"/>
                  <a:pt x="18918" y="18265"/>
                </a:cubicBezTo>
                <a:cubicBezTo>
                  <a:pt x="18984" y="18331"/>
                  <a:pt x="19091" y="18331"/>
                  <a:pt x="19158" y="18265"/>
                </a:cubicBezTo>
                <a:cubicBezTo>
                  <a:pt x="19224" y="18200"/>
                  <a:pt x="19224" y="18093"/>
                  <a:pt x="19158" y="18028"/>
                </a:cubicBezTo>
                <a:cubicBezTo>
                  <a:pt x="19125" y="17995"/>
                  <a:pt x="19081" y="17978"/>
                  <a:pt x="19037" y="17978"/>
                </a:cubicBezTo>
                <a:close/>
                <a:moveTo>
                  <a:pt x="19824" y="17978"/>
                </a:moveTo>
                <a:cubicBezTo>
                  <a:pt x="19780" y="17978"/>
                  <a:pt x="19736" y="17995"/>
                  <a:pt x="19703" y="18028"/>
                </a:cubicBezTo>
                <a:cubicBezTo>
                  <a:pt x="19637" y="18093"/>
                  <a:pt x="19637" y="18200"/>
                  <a:pt x="19703" y="18265"/>
                </a:cubicBezTo>
                <a:cubicBezTo>
                  <a:pt x="19770" y="18331"/>
                  <a:pt x="19878" y="18331"/>
                  <a:pt x="19944" y="18265"/>
                </a:cubicBezTo>
                <a:cubicBezTo>
                  <a:pt x="20010" y="18200"/>
                  <a:pt x="20010" y="18093"/>
                  <a:pt x="19944" y="18028"/>
                </a:cubicBezTo>
                <a:cubicBezTo>
                  <a:pt x="19911" y="17995"/>
                  <a:pt x="19867" y="17978"/>
                  <a:pt x="19824" y="17978"/>
                </a:cubicBezTo>
                <a:close/>
                <a:moveTo>
                  <a:pt x="20610" y="17978"/>
                </a:moveTo>
                <a:cubicBezTo>
                  <a:pt x="20566" y="17978"/>
                  <a:pt x="20523" y="17995"/>
                  <a:pt x="20490" y="18028"/>
                </a:cubicBezTo>
                <a:cubicBezTo>
                  <a:pt x="20423" y="18093"/>
                  <a:pt x="20423" y="18200"/>
                  <a:pt x="20490" y="18265"/>
                </a:cubicBezTo>
                <a:cubicBezTo>
                  <a:pt x="20556" y="18331"/>
                  <a:pt x="20664" y="18331"/>
                  <a:pt x="20730" y="18265"/>
                </a:cubicBezTo>
                <a:cubicBezTo>
                  <a:pt x="20797" y="18200"/>
                  <a:pt x="20797" y="18093"/>
                  <a:pt x="20730" y="18028"/>
                </a:cubicBezTo>
                <a:cubicBezTo>
                  <a:pt x="20697" y="17995"/>
                  <a:pt x="20653" y="17978"/>
                  <a:pt x="20610" y="17978"/>
                </a:cubicBezTo>
                <a:close/>
                <a:moveTo>
                  <a:pt x="21396" y="17978"/>
                </a:moveTo>
                <a:cubicBezTo>
                  <a:pt x="21353" y="17978"/>
                  <a:pt x="21309" y="17995"/>
                  <a:pt x="21276" y="18028"/>
                </a:cubicBezTo>
                <a:cubicBezTo>
                  <a:pt x="21209" y="18093"/>
                  <a:pt x="21209" y="18200"/>
                  <a:pt x="21276" y="18265"/>
                </a:cubicBezTo>
                <a:cubicBezTo>
                  <a:pt x="21342" y="18331"/>
                  <a:pt x="21450" y="18331"/>
                  <a:pt x="21517" y="18265"/>
                </a:cubicBezTo>
                <a:cubicBezTo>
                  <a:pt x="21583" y="18200"/>
                  <a:pt x="21583" y="18093"/>
                  <a:pt x="21517" y="18028"/>
                </a:cubicBezTo>
                <a:cubicBezTo>
                  <a:pt x="21483" y="17995"/>
                  <a:pt x="21440" y="17978"/>
                  <a:pt x="21396" y="17978"/>
                </a:cubicBezTo>
                <a:close/>
                <a:moveTo>
                  <a:pt x="169" y="18795"/>
                </a:moveTo>
                <a:cubicBezTo>
                  <a:pt x="126" y="18795"/>
                  <a:pt x="83" y="18812"/>
                  <a:pt x="49" y="18845"/>
                </a:cubicBezTo>
                <a:cubicBezTo>
                  <a:pt x="-17" y="18910"/>
                  <a:pt x="-17" y="19017"/>
                  <a:pt x="49" y="19083"/>
                </a:cubicBezTo>
                <a:cubicBezTo>
                  <a:pt x="116" y="19149"/>
                  <a:pt x="223" y="19149"/>
                  <a:pt x="290" y="19083"/>
                </a:cubicBezTo>
                <a:cubicBezTo>
                  <a:pt x="356" y="19017"/>
                  <a:pt x="356" y="18910"/>
                  <a:pt x="290" y="18845"/>
                </a:cubicBezTo>
                <a:cubicBezTo>
                  <a:pt x="256" y="18812"/>
                  <a:pt x="213" y="18795"/>
                  <a:pt x="169" y="18795"/>
                </a:cubicBezTo>
                <a:close/>
                <a:moveTo>
                  <a:pt x="955" y="18795"/>
                </a:moveTo>
                <a:cubicBezTo>
                  <a:pt x="912" y="18795"/>
                  <a:pt x="869" y="18812"/>
                  <a:pt x="836" y="18845"/>
                </a:cubicBezTo>
                <a:cubicBezTo>
                  <a:pt x="769" y="18910"/>
                  <a:pt x="769" y="19017"/>
                  <a:pt x="836" y="19083"/>
                </a:cubicBezTo>
                <a:cubicBezTo>
                  <a:pt x="902" y="19149"/>
                  <a:pt x="1009" y="19149"/>
                  <a:pt x="1076" y="19083"/>
                </a:cubicBezTo>
                <a:cubicBezTo>
                  <a:pt x="1142" y="19017"/>
                  <a:pt x="1142" y="18910"/>
                  <a:pt x="1076" y="18845"/>
                </a:cubicBezTo>
                <a:cubicBezTo>
                  <a:pt x="1043" y="18812"/>
                  <a:pt x="999" y="18795"/>
                  <a:pt x="955" y="18795"/>
                </a:cubicBezTo>
                <a:close/>
                <a:moveTo>
                  <a:pt x="1742" y="18795"/>
                </a:moveTo>
                <a:cubicBezTo>
                  <a:pt x="1698" y="18795"/>
                  <a:pt x="1654" y="18812"/>
                  <a:pt x="1621" y="18845"/>
                </a:cubicBezTo>
                <a:cubicBezTo>
                  <a:pt x="1555" y="18910"/>
                  <a:pt x="1555" y="19017"/>
                  <a:pt x="1621" y="19083"/>
                </a:cubicBezTo>
                <a:cubicBezTo>
                  <a:pt x="1688" y="19149"/>
                  <a:pt x="1796" y="19149"/>
                  <a:pt x="1862" y="19083"/>
                </a:cubicBezTo>
                <a:cubicBezTo>
                  <a:pt x="1928" y="19017"/>
                  <a:pt x="1928" y="18910"/>
                  <a:pt x="1862" y="18845"/>
                </a:cubicBezTo>
                <a:cubicBezTo>
                  <a:pt x="1829" y="18812"/>
                  <a:pt x="1785" y="18795"/>
                  <a:pt x="1742" y="18795"/>
                </a:cubicBezTo>
                <a:close/>
                <a:moveTo>
                  <a:pt x="2528" y="18795"/>
                </a:moveTo>
                <a:cubicBezTo>
                  <a:pt x="2484" y="18795"/>
                  <a:pt x="2441" y="18812"/>
                  <a:pt x="2408" y="18845"/>
                </a:cubicBezTo>
                <a:cubicBezTo>
                  <a:pt x="2341" y="18910"/>
                  <a:pt x="2341" y="19017"/>
                  <a:pt x="2408" y="19083"/>
                </a:cubicBezTo>
                <a:cubicBezTo>
                  <a:pt x="2474" y="19149"/>
                  <a:pt x="2582" y="19149"/>
                  <a:pt x="2648" y="19083"/>
                </a:cubicBezTo>
                <a:cubicBezTo>
                  <a:pt x="2715" y="19017"/>
                  <a:pt x="2715" y="18910"/>
                  <a:pt x="2648" y="18845"/>
                </a:cubicBezTo>
                <a:cubicBezTo>
                  <a:pt x="2615" y="18812"/>
                  <a:pt x="2571" y="18795"/>
                  <a:pt x="2528" y="18795"/>
                </a:cubicBezTo>
                <a:close/>
                <a:moveTo>
                  <a:pt x="3314" y="18795"/>
                </a:moveTo>
                <a:cubicBezTo>
                  <a:pt x="3271" y="18795"/>
                  <a:pt x="3227" y="18812"/>
                  <a:pt x="3194" y="18845"/>
                </a:cubicBezTo>
                <a:cubicBezTo>
                  <a:pt x="3127" y="18910"/>
                  <a:pt x="3127" y="19017"/>
                  <a:pt x="3194" y="19083"/>
                </a:cubicBezTo>
                <a:cubicBezTo>
                  <a:pt x="3260" y="19149"/>
                  <a:pt x="3368" y="19149"/>
                  <a:pt x="3434" y="19083"/>
                </a:cubicBezTo>
                <a:cubicBezTo>
                  <a:pt x="3500" y="19017"/>
                  <a:pt x="3500" y="18910"/>
                  <a:pt x="3434" y="18845"/>
                </a:cubicBezTo>
                <a:cubicBezTo>
                  <a:pt x="3401" y="18812"/>
                  <a:pt x="3358" y="18795"/>
                  <a:pt x="3314" y="18795"/>
                </a:cubicBezTo>
                <a:close/>
                <a:moveTo>
                  <a:pt x="4101" y="18795"/>
                </a:moveTo>
                <a:cubicBezTo>
                  <a:pt x="4057" y="18795"/>
                  <a:pt x="4013" y="18812"/>
                  <a:pt x="3980" y="18845"/>
                </a:cubicBezTo>
                <a:cubicBezTo>
                  <a:pt x="3914" y="18910"/>
                  <a:pt x="3914" y="19017"/>
                  <a:pt x="3980" y="19083"/>
                </a:cubicBezTo>
                <a:cubicBezTo>
                  <a:pt x="4047" y="19149"/>
                  <a:pt x="4154" y="19149"/>
                  <a:pt x="4220" y="19083"/>
                </a:cubicBezTo>
                <a:cubicBezTo>
                  <a:pt x="4287" y="19017"/>
                  <a:pt x="4287" y="18910"/>
                  <a:pt x="4220" y="18845"/>
                </a:cubicBezTo>
                <a:cubicBezTo>
                  <a:pt x="4187" y="18812"/>
                  <a:pt x="4144" y="18795"/>
                  <a:pt x="4101" y="18795"/>
                </a:cubicBezTo>
                <a:close/>
                <a:moveTo>
                  <a:pt x="4886" y="18795"/>
                </a:moveTo>
                <a:cubicBezTo>
                  <a:pt x="4843" y="18795"/>
                  <a:pt x="4800" y="18812"/>
                  <a:pt x="4766" y="18845"/>
                </a:cubicBezTo>
                <a:cubicBezTo>
                  <a:pt x="4700" y="18910"/>
                  <a:pt x="4700" y="19017"/>
                  <a:pt x="4766" y="19083"/>
                </a:cubicBezTo>
                <a:cubicBezTo>
                  <a:pt x="4833" y="19149"/>
                  <a:pt x="4940" y="19149"/>
                  <a:pt x="5007" y="19083"/>
                </a:cubicBezTo>
                <a:cubicBezTo>
                  <a:pt x="5073" y="19017"/>
                  <a:pt x="5073" y="18910"/>
                  <a:pt x="5007" y="18845"/>
                </a:cubicBezTo>
                <a:cubicBezTo>
                  <a:pt x="4973" y="18812"/>
                  <a:pt x="4930" y="18795"/>
                  <a:pt x="4886" y="18795"/>
                </a:cubicBezTo>
                <a:close/>
                <a:moveTo>
                  <a:pt x="5672" y="18795"/>
                </a:moveTo>
                <a:cubicBezTo>
                  <a:pt x="5629" y="18795"/>
                  <a:pt x="5586" y="18812"/>
                  <a:pt x="5553" y="18845"/>
                </a:cubicBezTo>
                <a:cubicBezTo>
                  <a:pt x="5486" y="18910"/>
                  <a:pt x="5486" y="19017"/>
                  <a:pt x="5553" y="19083"/>
                </a:cubicBezTo>
                <a:cubicBezTo>
                  <a:pt x="5619" y="19149"/>
                  <a:pt x="5726" y="19149"/>
                  <a:pt x="5793" y="19083"/>
                </a:cubicBezTo>
                <a:cubicBezTo>
                  <a:pt x="5859" y="19017"/>
                  <a:pt x="5859" y="18910"/>
                  <a:pt x="5793" y="18845"/>
                </a:cubicBezTo>
                <a:cubicBezTo>
                  <a:pt x="5760" y="18812"/>
                  <a:pt x="5716" y="18795"/>
                  <a:pt x="5672" y="18795"/>
                </a:cubicBezTo>
                <a:close/>
                <a:moveTo>
                  <a:pt x="6459" y="18795"/>
                </a:moveTo>
                <a:cubicBezTo>
                  <a:pt x="6415" y="18795"/>
                  <a:pt x="6372" y="18812"/>
                  <a:pt x="6338" y="18845"/>
                </a:cubicBezTo>
                <a:cubicBezTo>
                  <a:pt x="6272" y="18910"/>
                  <a:pt x="6272" y="19017"/>
                  <a:pt x="6338" y="19083"/>
                </a:cubicBezTo>
                <a:cubicBezTo>
                  <a:pt x="6405" y="19149"/>
                  <a:pt x="6513" y="19149"/>
                  <a:pt x="6579" y="19083"/>
                </a:cubicBezTo>
                <a:cubicBezTo>
                  <a:pt x="6646" y="19017"/>
                  <a:pt x="6646" y="18910"/>
                  <a:pt x="6579" y="18845"/>
                </a:cubicBezTo>
                <a:cubicBezTo>
                  <a:pt x="6546" y="18812"/>
                  <a:pt x="6502" y="18795"/>
                  <a:pt x="6459" y="18795"/>
                </a:cubicBezTo>
                <a:close/>
                <a:moveTo>
                  <a:pt x="7245" y="18795"/>
                </a:moveTo>
                <a:cubicBezTo>
                  <a:pt x="7202" y="18795"/>
                  <a:pt x="7158" y="18812"/>
                  <a:pt x="7125" y="18845"/>
                </a:cubicBezTo>
                <a:cubicBezTo>
                  <a:pt x="7058" y="18910"/>
                  <a:pt x="7058" y="19017"/>
                  <a:pt x="7125" y="19083"/>
                </a:cubicBezTo>
                <a:cubicBezTo>
                  <a:pt x="7191" y="19149"/>
                  <a:pt x="7299" y="19149"/>
                  <a:pt x="7365" y="19083"/>
                </a:cubicBezTo>
                <a:cubicBezTo>
                  <a:pt x="7432" y="19017"/>
                  <a:pt x="7432" y="18910"/>
                  <a:pt x="7365" y="18845"/>
                </a:cubicBezTo>
                <a:cubicBezTo>
                  <a:pt x="7332" y="18812"/>
                  <a:pt x="7289" y="18795"/>
                  <a:pt x="7245" y="18795"/>
                </a:cubicBezTo>
                <a:close/>
                <a:moveTo>
                  <a:pt x="8031" y="18795"/>
                </a:moveTo>
                <a:cubicBezTo>
                  <a:pt x="7988" y="18795"/>
                  <a:pt x="7944" y="18812"/>
                  <a:pt x="7911" y="18845"/>
                </a:cubicBezTo>
                <a:cubicBezTo>
                  <a:pt x="7845" y="18910"/>
                  <a:pt x="7845" y="19017"/>
                  <a:pt x="7911" y="19083"/>
                </a:cubicBezTo>
                <a:cubicBezTo>
                  <a:pt x="7977" y="19149"/>
                  <a:pt x="8085" y="19149"/>
                  <a:pt x="8151" y="19083"/>
                </a:cubicBezTo>
                <a:cubicBezTo>
                  <a:pt x="8217" y="19017"/>
                  <a:pt x="8217" y="18910"/>
                  <a:pt x="8151" y="18845"/>
                </a:cubicBezTo>
                <a:cubicBezTo>
                  <a:pt x="8118" y="18812"/>
                  <a:pt x="8075" y="18795"/>
                  <a:pt x="8031" y="18795"/>
                </a:cubicBezTo>
                <a:close/>
                <a:moveTo>
                  <a:pt x="8818" y="18795"/>
                </a:moveTo>
                <a:cubicBezTo>
                  <a:pt x="8774" y="18795"/>
                  <a:pt x="8730" y="18812"/>
                  <a:pt x="8697" y="18845"/>
                </a:cubicBezTo>
                <a:cubicBezTo>
                  <a:pt x="8631" y="18910"/>
                  <a:pt x="8631" y="19017"/>
                  <a:pt x="8697" y="19083"/>
                </a:cubicBezTo>
                <a:cubicBezTo>
                  <a:pt x="8764" y="19149"/>
                  <a:pt x="8871" y="19149"/>
                  <a:pt x="8937" y="19083"/>
                </a:cubicBezTo>
                <a:cubicBezTo>
                  <a:pt x="9004" y="19017"/>
                  <a:pt x="9004" y="18910"/>
                  <a:pt x="8937" y="18845"/>
                </a:cubicBezTo>
                <a:cubicBezTo>
                  <a:pt x="8904" y="18812"/>
                  <a:pt x="8861" y="18795"/>
                  <a:pt x="8818" y="18795"/>
                </a:cubicBezTo>
                <a:close/>
                <a:moveTo>
                  <a:pt x="9603" y="18795"/>
                </a:moveTo>
                <a:cubicBezTo>
                  <a:pt x="9560" y="18795"/>
                  <a:pt x="9517" y="18812"/>
                  <a:pt x="9483" y="18845"/>
                </a:cubicBezTo>
                <a:cubicBezTo>
                  <a:pt x="9417" y="18910"/>
                  <a:pt x="9417" y="19017"/>
                  <a:pt x="9483" y="19083"/>
                </a:cubicBezTo>
                <a:cubicBezTo>
                  <a:pt x="9550" y="19149"/>
                  <a:pt x="9657" y="19149"/>
                  <a:pt x="9724" y="19083"/>
                </a:cubicBezTo>
                <a:cubicBezTo>
                  <a:pt x="9790" y="19017"/>
                  <a:pt x="9790" y="18910"/>
                  <a:pt x="9724" y="18845"/>
                </a:cubicBezTo>
                <a:cubicBezTo>
                  <a:pt x="9690" y="18812"/>
                  <a:pt x="9647" y="18795"/>
                  <a:pt x="9603" y="18795"/>
                </a:cubicBezTo>
                <a:close/>
                <a:moveTo>
                  <a:pt x="10390" y="18795"/>
                </a:moveTo>
                <a:cubicBezTo>
                  <a:pt x="10346" y="18795"/>
                  <a:pt x="10303" y="18812"/>
                  <a:pt x="10270" y="18845"/>
                </a:cubicBezTo>
                <a:cubicBezTo>
                  <a:pt x="10203" y="18910"/>
                  <a:pt x="10203" y="19017"/>
                  <a:pt x="10270" y="19083"/>
                </a:cubicBezTo>
                <a:cubicBezTo>
                  <a:pt x="10336" y="19149"/>
                  <a:pt x="10444" y="19149"/>
                  <a:pt x="10510" y="19083"/>
                </a:cubicBezTo>
                <a:cubicBezTo>
                  <a:pt x="10576" y="19017"/>
                  <a:pt x="10576" y="18910"/>
                  <a:pt x="10510" y="18845"/>
                </a:cubicBezTo>
                <a:cubicBezTo>
                  <a:pt x="10477" y="18812"/>
                  <a:pt x="10433" y="18795"/>
                  <a:pt x="10390" y="18795"/>
                </a:cubicBezTo>
                <a:close/>
                <a:moveTo>
                  <a:pt x="11176" y="18795"/>
                </a:moveTo>
                <a:cubicBezTo>
                  <a:pt x="11132" y="18795"/>
                  <a:pt x="11089" y="18812"/>
                  <a:pt x="11055" y="18845"/>
                </a:cubicBezTo>
                <a:cubicBezTo>
                  <a:pt x="10989" y="18910"/>
                  <a:pt x="10989" y="19017"/>
                  <a:pt x="11055" y="19083"/>
                </a:cubicBezTo>
                <a:cubicBezTo>
                  <a:pt x="11122" y="19149"/>
                  <a:pt x="11230" y="19149"/>
                  <a:pt x="11296" y="19083"/>
                </a:cubicBezTo>
                <a:cubicBezTo>
                  <a:pt x="11363" y="19017"/>
                  <a:pt x="11363" y="18910"/>
                  <a:pt x="11296" y="18845"/>
                </a:cubicBezTo>
                <a:cubicBezTo>
                  <a:pt x="11263" y="18812"/>
                  <a:pt x="11219" y="18795"/>
                  <a:pt x="11176" y="18795"/>
                </a:cubicBezTo>
                <a:close/>
                <a:moveTo>
                  <a:pt x="11962" y="18795"/>
                </a:moveTo>
                <a:cubicBezTo>
                  <a:pt x="11919" y="18795"/>
                  <a:pt x="11875" y="18812"/>
                  <a:pt x="11842" y="18845"/>
                </a:cubicBezTo>
                <a:cubicBezTo>
                  <a:pt x="11775" y="18910"/>
                  <a:pt x="11775" y="19017"/>
                  <a:pt x="11842" y="19083"/>
                </a:cubicBezTo>
                <a:cubicBezTo>
                  <a:pt x="11908" y="19149"/>
                  <a:pt x="12016" y="19149"/>
                  <a:pt x="12083" y="19083"/>
                </a:cubicBezTo>
                <a:cubicBezTo>
                  <a:pt x="12149" y="19017"/>
                  <a:pt x="12149" y="18910"/>
                  <a:pt x="12083" y="18845"/>
                </a:cubicBezTo>
                <a:cubicBezTo>
                  <a:pt x="12049" y="18812"/>
                  <a:pt x="12006" y="18795"/>
                  <a:pt x="11962" y="18795"/>
                </a:cubicBezTo>
                <a:close/>
                <a:moveTo>
                  <a:pt x="12748" y="18795"/>
                </a:moveTo>
                <a:cubicBezTo>
                  <a:pt x="12705" y="18795"/>
                  <a:pt x="12661" y="18812"/>
                  <a:pt x="12628" y="18845"/>
                </a:cubicBezTo>
                <a:cubicBezTo>
                  <a:pt x="12562" y="18910"/>
                  <a:pt x="12562" y="19017"/>
                  <a:pt x="12628" y="19083"/>
                </a:cubicBezTo>
                <a:cubicBezTo>
                  <a:pt x="12694" y="19149"/>
                  <a:pt x="12802" y="19149"/>
                  <a:pt x="12868" y="19083"/>
                </a:cubicBezTo>
                <a:cubicBezTo>
                  <a:pt x="12935" y="19017"/>
                  <a:pt x="12935" y="18910"/>
                  <a:pt x="12868" y="18845"/>
                </a:cubicBezTo>
                <a:cubicBezTo>
                  <a:pt x="12835" y="18812"/>
                  <a:pt x="12792" y="18795"/>
                  <a:pt x="12748" y="18795"/>
                </a:cubicBezTo>
                <a:close/>
                <a:moveTo>
                  <a:pt x="13535" y="18795"/>
                </a:moveTo>
                <a:cubicBezTo>
                  <a:pt x="13491" y="18795"/>
                  <a:pt x="13447" y="18812"/>
                  <a:pt x="13414" y="18845"/>
                </a:cubicBezTo>
                <a:cubicBezTo>
                  <a:pt x="13348" y="18910"/>
                  <a:pt x="13348" y="19017"/>
                  <a:pt x="13414" y="19083"/>
                </a:cubicBezTo>
                <a:cubicBezTo>
                  <a:pt x="13481" y="19149"/>
                  <a:pt x="13588" y="19149"/>
                  <a:pt x="13654" y="19083"/>
                </a:cubicBezTo>
                <a:cubicBezTo>
                  <a:pt x="13721" y="19017"/>
                  <a:pt x="13721" y="18910"/>
                  <a:pt x="13654" y="18845"/>
                </a:cubicBezTo>
                <a:cubicBezTo>
                  <a:pt x="13621" y="18812"/>
                  <a:pt x="13578" y="18795"/>
                  <a:pt x="13535" y="18795"/>
                </a:cubicBezTo>
                <a:close/>
                <a:moveTo>
                  <a:pt x="14320" y="18795"/>
                </a:moveTo>
                <a:cubicBezTo>
                  <a:pt x="14277" y="18795"/>
                  <a:pt x="14234" y="18812"/>
                  <a:pt x="14201" y="18845"/>
                </a:cubicBezTo>
                <a:cubicBezTo>
                  <a:pt x="14134" y="18910"/>
                  <a:pt x="14134" y="19017"/>
                  <a:pt x="14201" y="19083"/>
                </a:cubicBezTo>
                <a:cubicBezTo>
                  <a:pt x="14267" y="19149"/>
                  <a:pt x="14374" y="19149"/>
                  <a:pt x="14441" y="19083"/>
                </a:cubicBezTo>
                <a:cubicBezTo>
                  <a:pt x="14507" y="19017"/>
                  <a:pt x="14507" y="18910"/>
                  <a:pt x="14441" y="18845"/>
                </a:cubicBezTo>
                <a:cubicBezTo>
                  <a:pt x="14408" y="18812"/>
                  <a:pt x="14364" y="18795"/>
                  <a:pt x="14320" y="18795"/>
                </a:cubicBezTo>
                <a:close/>
                <a:moveTo>
                  <a:pt x="15107" y="18795"/>
                </a:moveTo>
                <a:cubicBezTo>
                  <a:pt x="15063" y="18795"/>
                  <a:pt x="15019" y="18812"/>
                  <a:pt x="14986" y="18845"/>
                </a:cubicBezTo>
                <a:cubicBezTo>
                  <a:pt x="14920" y="18910"/>
                  <a:pt x="14920" y="19017"/>
                  <a:pt x="14986" y="19083"/>
                </a:cubicBezTo>
                <a:cubicBezTo>
                  <a:pt x="15053" y="19149"/>
                  <a:pt x="15161" y="19149"/>
                  <a:pt x="15227" y="19083"/>
                </a:cubicBezTo>
                <a:cubicBezTo>
                  <a:pt x="15293" y="19017"/>
                  <a:pt x="15293" y="18910"/>
                  <a:pt x="15227" y="18845"/>
                </a:cubicBezTo>
                <a:cubicBezTo>
                  <a:pt x="15194" y="18812"/>
                  <a:pt x="15150" y="18795"/>
                  <a:pt x="15107" y="18795"/>
                </a:cubicBezTo>
                <a:close/>
                <a:moveTo>
                  <a:pt x="15893" y="18795"/>
                </a:moveTo>
                <a:cubicBezTo>
                  <a:pt x="15849" y="18795"/>
                  <a:pt x="15806" y="18812"/>
                  <a:pt x="15772" y="18845"/>
                </a:cubicBezTo>
                <a:cubicBezTo>
                  <a:pt x="15706" y="18910"/>
                  <a:pt x="15706" y="19017"/>
                  <a:pt x="15772" y="19083"/>
                </a:cubicBezTo>
                <a:cubicBezTo>
                  <a:pt x="15839" y="19149"/>
                  <a:pt x="15947" y="19149"/>
                  <a:pt x="16013" y="19083"/>
                </a:cubicBezTo>
                <a:cubicBezTo>
                  <a:pt x="16080" y="19017"/>
                  <a:pt x="16080" y="18910"/>
                  <a:pt x="16013" y="18845"/>
                </a:cubicBezTo>
                <a:cubicBezTo>
                  <a:pt x="15980" y="18812"/>
                  <a:pt x="15936" y="18795"/>
                  <a:pt x="15893" y="18795"/>
                </a:cubicBezTo>
                <a:close/>
                <a:moveTo>
                  <a:pt x="16679" y="18795"/>
                </a:moveTo>
                <a:cubicBezTo>
                  <a:pt x="16636" y="18795"/>
                  <a:pt x="16592" y="18812"/>
                  <a:pt x="16559" y="18845"/>
                </a:cubicBezTo>
                <a:cubicBezTo>
                  <a:pt x="16492" y="18910"/>
                  <a:pt x="16492" y="19017"/>
                  <a:pt x="16559" y="19083"/>
                </a:cubicBezTo>
                <a:cubicBezTo>
                  <a:pt x="16625" y="19149"/>
                  <a:pt x="16733" y="19149"/>
                  <a:pt x="16800" y="19083"/>
                </a:cubicBezTo>
                <a:cubicBezTo>
                  <a:pt x="16866" y="19017"/>
                  <a:pt x="16866" y="18910"/>
                  <a:pt x="16800" y="18845"/>
                </a:cubicBezTo>
                <a:cubicBezTo>
                  <a:pt x="16766" y="18812"/>
                  <a:pt x="16723" y="18795"/>
                  <a:pt x="16679" y="18795"/>
                </a:cubicBezTo>
                <a:close/>
                <a:moveTo>
                  <a:pt x="17465" y="18795"/>
                </a:moveTo>
                <a:cubicBezTo>
                  <a:pt x="17422" y="18795"/>
                  <a:pt x="17378" y="18812"/>
                  <a:pt x="17345" y="18845"/>
                </a:cubicBezTo>
                <a:cubicBezTo>
                  <a:pt x="17279" y="18910"/>
                  <a:pt x="17279" y="19017"/>
                  <a:pt x="17345" y="19083"/>
                </a:cubicBezTo>
                <a:cubicBezTo>
                  <a:pt x="17411" y="19149"/>
                  <a:pt x="17519" y="19149"/>
                  <a:pt x="17585" y="19083"/>
                </a:cubicBezTo>
                <a:cubicBezTo>
                  <a:pt x="17652" y="19017"/>
                  <a:pt x="17652" y="18910"/>
                  <a:pt x="17585" y="18845"/>
                </a:cubicBezTo>
                <a:cubicBezTo>
                  <a:pt x="17552" y="18812"/>
                  <a:pt x="17509" y="18795"/>
                  <a:pt x="17465" y="18795"/>
                </a:cubicBezTo>
                <a:close/>
                <a:moveTo>
                  <a:pt x="18252" y="18795"/>
                </a:moveTo>
                <a:cubicBezTo>
                  <a:pt x="18208" y="18795"/>
                  <a:pt x="18165" y="18812"/>
                  <a:pt x="18131" y="18845"/>
                </a:cubicBezTo>
                <a:cubicBezTo>
                  <a:pt x="18065" y="18910"/>
                  <a:pt x="18065" y="19017"/>
                  <a:pt x="18131" y="19083"/>
                </a:cubicBezTo>
                <a:cubicBezTo>
                  <a:pt x="18198" y="19149"/>
                  <a:pt x="18305" y="19149"/>
                  <a:pt x="18371" y="19083"/>
                </a:cubicBezTo>
                <a:cubicBezTo>
                  <a:pt x="18438" y="19017"/>
                  <a:pt x="18438" y="18910"/>
                  <a:pt x="18371" y="18845"/>
                </a:cubicBezTo>
                <a:cubicBezTo>
                  <a:pt x="18338" y="18812"/>
                  <a:pt x="18295" y="18795"/>
                  <a:pt x="18252" y="18795"/>
                </a:cubicBezTo>
                <a:close/>
                <a:moveTo>
                  <a:pt x="19037" y="18795"/>
                </a:moveTo>
                <a:cubicBezTo>
                  <a:pt x="18994" y="18795"/>
                  <a:pt x="18951" y="18812"/>
                  <a:pt x="18918" y="18845"/>
                </a:cubicBezTo>
                <a:cubicBezTo>
                  <a:pt x="18851" y="18910"/>
                  <a:pt x="18851" y="19017"/>
                  <a:pt x="18918" y="19083"/>
                </a:cubicBezTo>
                <a:cubicBezTo>
                  <a:pt x="18984" y="19149"/>
                  <a:pt x="19091" y="19149"/>
                  <a:pt x="19158" y="19083"/>
                </a:cubicBezTo>
                <a:cubicBezTo>
                  <a:pt x="19224" y="19017"/>
                  <a:pt x="19224" y="18910"/>
                  <a:pt x="19158" y="18845"/>
                </a:cubicBezTo>
                <a:cubicBezTo>
                  <a:pt x="19125" y="18812"/>
                  <a:pt x="19081" y="18795"/>
                  <a:pt x="19037" y="18795"/>
                </a:cubicBezTo>
                <a:close/>
                <a:moveTo>
                  <a:pt x="19824" y="18795"/>
                </a:moveTo>
                <a:cubicBezTo>
                  <a:pt x="19780" y="18795"/>
                  <a:pt x="19736" y="18812"/>
                  <a:pt x="19703" y="18845"/>
                </a:cubicBezTo>
                <a:cubicBezTo>
                  <a:pt x="19637" y="18910"/>
                  <a:pt x="19637" y="19017"/>
                  <a:pt x="19703" y="19083"/>
                </a:cubicBezTo>
                <a:cubicBezTo>
                  <a:pt x="19770" y="19149"/>
                  <a:pt x="19878" y="19149"/>
                  <a:pt x="19944" y="19083"/>
                </a:cubicBezTo>
                <a:cubicBezTo>
                  <a:pt x="20010" y="19017"/>
                  <a:pt x="20010" y="18910"/>
                  <a:pt x="19944" y="18845"/>
                </a:cubicBezTo>
                <a:cubicBezTo>
                  <a:pt x="19911" y="18812"/>
                  <a:pt x="19867" y="18795"/>
                  <a:pt x="19824" y="18795"/>
                </a:cubicBezTo>
                <a:close/>
                <a:moveTo>
                  <a:pt x="20610" y="18795"/>
                </a:moveTo>
                <a:cubicBezTo>
                  <a:pt x="20566" y="18795"/>
                  <a:pt x="20523" y="18812"/>
                  <a:pt x="20490" y="18845"/>
                </a:cubicBezTo>
                <a:cubicBezTo>
                  <a:pt x="20423" y="18910"/>
                  <a:pt x="20423" y="19017"/>
                  <a:pt x="20490" y="19083"/>
                </a:cubicBezTo>
                <a:cubicBezTo>
                  <a:pt x="20556" y="19149"/>
                  <a:pt x="20664" y="19149"/>
                  <a:pt x="20730" y="19083"/>
                </a:cubicBezTo>
                <a:cubicBezTo>
                  <a:pt x="20797" y="19017"/>
                  <a:pt x="20797" y="18910"/>
                  <a:pt x="20730" y="18845"/>
                </a:cubicBezTo>
                <a:cubicBezTo>
                  <a:pt x="20697" y="18812"/>
                  <a:pt x="20653" y="18795"/>
                  <a:pt x="20610" y="18795"/>
                </a:cubicBezTo>
                <a:close/>
                <a:moveTo>
                  <a:pt x="21396" y="18795"/>
                </a:moveTo>
                <a:cubicBezTo>
                  <a:pt x="21353" y="18795"/>
                  <a:pt x="21309" y="18812"/>
                  <a:pt x="21276" y="18845"/>
                </a:cubicBezTo>
                <a:cubicBezTo>
                  <a:pt x="21209" y="18910"/>
                  <a:pt x="21209" y="19017"/>
                  <a:pt x="21276" y="19083"/>
                </a:cubicBezTo>
                <a:cubicBezTo>
                  <a:pt x="21342" y="19149"/>
                  <a:pt x="21450" y="19149"/>
                  <a:pt x="21517" y="19083"/>
                </a:cubicBezTo>
                <a:cubicBezTo>
                  <a:pt x="21583" y="19017"/>
                  <a:pt x="21583" y="18910"/>
                  <a:pt x="21517" y="18845"/>
                </a:cubicBezTo>
                <a:cubicBezTo>
                  <a:pt x="21483" y="18812"/>
                  <a:pt x="21440" y="18795"/>
                  <a:pt x="21396" y="18795"/>
                </a:cubicBezTo>
                <a:close/>
                <a:moveTo>
                  <a:pt x="169" y="19613"/>
                </a:moveTo>
                <a:cubicBezTo>
                  <a:pt x="126" y="19613"/>
                  <a:pt x="83" y="19630"/>
                  <a:pt x="49" y="19662"/>
                </a:cubicBezTo>
                <a:cubicBezTo>
                  <a:pt x="-17" y="19728"/>
                  <a:pt x="-17" y="19834"/>
                  <a:pt x="49" y="19900"/>
                </a:cubicBezTo>
                <a:cubicBezTo>
                  <a:pt x="116" y="19966"/>
                  <a:pt x="223" y="19966"/>
                  <a:pt x="290" y="19900"/>
                </a:cubicBezTo>
                <a:cubicBezTo>
                  <a:pt x="356" y="19834"/>
                  <a:pt x="356" y="19728"/>
                  <a:pt x="290" y="19662"/>
                </a:cubicBezTo>
                <a:cubicBezTo>
                  <a:pt x="256" y="19630"/>
                  <a:pt x="213" y="19613"/>
                  <a:pt x="169" y="19613"/>
                </a:cubicBezTo>
                <a:close/>
                <a:moveTo>
                  <a:pt x="955" y="19613"/>
                </a:moveTo>
                <a:cubicBezTo>
                  <a:pt x="912" y="19613"/>
                  <a:pt x="869" y="19630"/>
                  <a:pt x="836" y="19662"/>
                </a:cubicBezTo>
                <a:cubicBezTo>
                  <a:pt x="769" y="19728"/>
                  <a:pt x="769" y="19834"/>
                  <a:pt x="836" y="19900"/>
                </a:cubicBezTo>
                <a:cubicBezTo>
                  <a:pt x="902" y="19966"/>
                  <a:pt x="1009" y="19966"/>
                  <a:pt x="1076" y="19900"/>
                </a:cubicBezTo>
                <a:cubicBezTo>
                  <a:pt x="1142" y="19834"/>
                  <a:pt x="1142" y="19728"/>
                  <a:pt x="1076" y="19662"/>
                </a:cubicBezTo>
                <a:cubicBezTo>
                  <a:pt x="1043" y="19630"/>
                  <a:pt x="999" y="19613"/>
                  <a:pt x="955" y="19613"/>
                </a:cubicBezTo>
                <a:close/>
                <a:moveTo>
                  <a:pt x="1742" y="19613"/>
                </a:moveTo>
                <a:cubicBezTo>
                  <a:pt x="1698" y="19613"/>
                  <a:pt x="1654" y="19630"/>
                  <a:pt x="1621" y="19662"/>
                </a:cubicBezTo>
                <a:cubicBezTo>
                  <a:pt x="1555" y="19728"/>
                  <a:pt x="1555" y="19834"/>
                  <a:pt x="1621" y="19900"/>
                </a:cubicBezTo>
                <a:cubicBezTo>
                  <a:pt x="1688" y="19966"/>
                  <a:pt x="1796" y="19966"/>
                  <a:pt x="1862" y="19900"/>
                </a:cubicBezTo>
                <a:cubicBezTo>
                  <a:pt x="1928" y="19834"/>
                  <a:pt x="1928" y="19728"/>
                  <a:pt x="1862" y="19662"/>
                </a:cubicBezTo>
                <a:cubicBezTo>
                  <a:pt x="1829" y="19630"/>
                  <a:pt x="1785" y="19613"/>
                  <a:pt x="1742" y="19613"/>
                </a:cubicBezTo>
                <a:close/>
                <a:moveTo>
                  <a:pt x="2528" y="19613"/>
                </a:moveTo>
                <a:cubicBezTo>
                  <a:pt x="2484" y="19613"/>
                  <a:pt x="2441" y="19630"/>
                  <a:pt x="2408" y="19662"/>
                </a:cubicBezTo>
                <a:cubicBezTo>
                  <a:pt x="2341" y="19728"/>
                  <a:pt x="2341" y="19834"/>
                  <a:pt x="2408" y="19900"/>
                </a:cubicBezTo>
                <a:cubicBezTo>
                  <a:pt x="2474" y="19966"/>
                  <a:pt x="2582" y="19966"/>
                  <a:pt x="2648" y="19900"/>
                </a:cubicBezTo>
                <a:cubicBezTo>
                  <a:pt x="2715" y="19834"/>
                  <a:pt x="2715" y="19728"/>
                  <a:pt x="2648" y="19662"/>
                </a:cubicBezTo>
                <a:cubicBezTo>
                  <a:pt x="2615" y="19630"/>
                  <a:pt x="2571" y="19613"/>
                  <a:pt x="2528" y="19613"/>
                </a:cubicBezTo>
                <a:close/>
                <a:moveTo>
                  <a:pt x="3314" y="19613"/>
                </a:moveTo>
                <a:cubicBezTo>
                  <a:pt x="3271" y="19613"/>
                  <a:pt x="3227" y="19630"/>
                  <a:pt x="3194" y="19662"/>
                </a:cubicBezTo>
                <a:cubicBezTo>
                  <a:pt x="3127" y="19728"/>
                  <a:pt x="3127" y="19834"/>
                  <a:pt x="3194" y="19900"/>
                </a:cubicBezTo>
                <a:cubicBezTo>
                  <a:pt x="3260" y="19966"/>
                  <a:pt x="3368" y="19966"/>
                  <a:pt x="3434" y="19900"/>
                </a:cubicBezTo>
                <a:cubicBezTo>
                  <a:pt x="3500" y="19834"/>
                  <a:pt x="3500" y="19728"/>
                  <a:pt x="3434" y="19662"/>
                </a:cubicBezTo>
                <a:cubicBezTo>
                  <a:pt x="3401" y="19630"/>
                  <a:pt x="3358" y="19613"/>
                  <a:pt x="3314" y="19613"/>
                </a:cubicBezTo>
                <a:close/>
                <a:moveTo>
                  <a:pt x="4101" y="19613"/>
                </a:moveTo>
                <a:cubicBezTo>
                  <a:pt x="4057" y="19613"/>
                  <a:pt x="4013" y="19630"/>
                  <a:pt x="3980" y="19662"/>
                </a:cubicBezTo>
                <a:cubicBezTo>
                  <a:pt x="3914" y="19728"/>
                  <a:pt x="3914" y="19834"/>
                  <a:pt x="3980" y="19900"/>
                </a:cubicBezTo>
                <a:cubicBezTo>
                  <a:pt x="4047" y="19966"/>
                  <a:pt x="4154" y="19966"/>
                  <a:pt x="4220" y="19900"/>
                </a:cubicBezTo>
                <a:cubicBezTo>
                  <a:pt x="4287" y="19834"/>
                  <a:pt x="4287" y="19728"/>
                  <a:pt x="4220" y="19662"/>
                </a:cubicBezTo>
                <a:cubicBezTo>
                  <a:pt x="4187" y="19630"/>
                  <a:pt x="4144" y="19613"/>
                  <a:pt x="4101" y="19613"/>
                </a:cubicBezTo>
                <a:close/>
                <a:moveTo>
                  <a:pt x="4886" y="19613"/>
                </a:moveTo>
                <a:cubicBezTo>
                  <a:pt x="4843" y="19613"/>
                  <a:pt x="4800" y="19630"/>
                  <a:pt x="4766" y="19662"/>
                </a:cubicBezTo>
                <a:cubicBezTo>
                  <a:pt x="4700" y="19728"/>
                  <a:pt x="4700" y="19834"/>
                  <a:pt x="4766" y="19900"/>
                </a:cubicBezTo>
                <a:cubicBezTo>
                  <a:pt x="4833" y="19966"/>
                  <a:pt x="4940" y="19966"/>
                  <a:pt x="5007" y="19900"/>
                </a:cubicBezTo>
                <a:cubicBezTo>
                  <a:pt x="5073" y="19834"/>
                  <a:pt x="5073" y="19728"/>
                  <a:pt x="5007" y="19662"/>
                </a:cubicBezTo>
                <a:cubicBezTo>
                  <a:pt x="4973" y="19630"/>
                  <a:pt x="4930" y="19613"/>
                  <a:pt x="4886" y="19613"/>
                </a:cubicBezTo>
                <a:close/>
                <a:moveTo>
                  <a:pt x="5672" y="19613"/>
                </a:moveTo>
                <a:cubicBezTo>
                  <a:pt x="5629" y="19613"/>
                  <a:pt x="5586" y="19630"/>
                  <a:pt x="5553" y="19662"/>
                </a:cubicBezTo>
                <a:cubicBezTo>
                  <a:pt x="5486" y="19728"/>
                  <a:pt x="5486" y="19834"/>
                  <a:pt x="5553" y="19900"/>
                </a:cubicBezTo>
                <a:cubicBezTo>
                  <a:pt x="5619" y="19966"/>
                  <a:pt x="5726" y="19966"/>
                  <a:pt x="5793" y="19900"/>
                </a:cubicBezTo>
                <a:cubicBezTo>
                  <a:pt x="5859" y="19834"/>
                  <a:pt x="5859" y="19728"/>
                  <a:pt x="5793" y="19662"/>
                </a:cubicBezTo>
                <a:cubicBezTo>
                  <a:pt x="5760" y="19630"/>
                  <a:pt x="5716" y="19613"/>
                  <a:pt x="5672" y="19613"/>
                </a:cubicBezTo>
                <a:close/>
                <a:moveTo>
                  <a:pt x="6459" y="19613"/>
                </a:moveTo>
                <a:cubicBezTo>
                  <a:pt x="6415" y="19613"/>
                  <a:pt x="6372" y="19630"/>
                  <a:pt x="6338" y="19662"/>
                </a:cubicBezTo>
                <a:cubicBezTo>
                  <a:pt x="6272" y="19728"/>
                  <a:pt x="6272" y="19834"/>
                  <a:pt x="6338" y="19900"/>
                </a:cubicBezTo>
                <a:cubicBezTo>
                  <a:pt x="6405" y="19966"/>
                  <a:pt x="6513" y="19966"/>
                  <a:pt x="6579" y="19900"/>
                </a:cubicBezTo>
                <a:cubicBezTo>
                  <a:pt x="6646" y="19834"/>
                  <a:pt x="6646" y="19728"/>
                  <a:pt x="6579" y="19662"/>
                </a:cubicBezTo>
                <a:cubicBezTo>
                  <a:pt x="6546" y="19630"/>
                  <a:pt x="6502" y="19613"/>
                  <a:pt x="6459" y="19613"/>
                </a:cubicBezTo>
                <a:close/>
                <a:moveTo>
                  <a:pt x="7245" y="19613"/>
                </a:moveTo>
                <a:cubicBezTo>
                  <a:pt x="7202" y="19613"/>
                  <a:pt x="7158" y="19630"/>
                  <a:pt x="7125" y="19662"/>
                </a:cubicBezTo>
                <a:cubicBezTo>
                  <a:pt x="7058" y="19728"/>
                  <a:pt x="7058" y="19834"/>
                  <a:pt x="7125" y="19900"/>
                </a:cubicBezTo>
                <a:cubicBezTo>
                  <a:pt x="7191" y="19966"/>
                  <a:pt x="7299" y="19966"/>
                  <a:pt x="7365" y="19900"/>
                </a:cubicBezTo>
                <a:cubicBezTo>
                  <a:pt x="7432" y="19834"/>
                  <a:pt x="7432" y="19728"/>
                  <a:pt x="7365" y="19662"/>
                </a:cubicBezTo>
                <a:cubicBezTo>
                  <a:pt x="7332" y="19630"/>
                  <a:pt x="7289" y="19613"/>
                  <a:pt x="7245" y="19613"/>
                </a:cubicBezTo>
                <a:close/>
                <a:moveTo>
                  <a:pt x="8031" y="19613"/>
                </a:moveTo>
                <a:cubicBezTo>
                  <a:pt x="7988" y="19613"/>
                  <a:pt x="7944" y="19630"/>
                  <a:pt x="7911" y="19662"/>
                </a:cubicBezTo>
                <a:cubicBezTo>
                  <a:pt x="7845" y="19728"/>
                  <a:pt x="7845" y="19834"/>
                  <a:pt x="7911" y="19900"/>
                </a:cubicBezTo>
                <a:cubicBezTo>
                  <a:pt x="7977" y="19966"/>
                  <a:pt x="8085" y="19966"/>
                  <a:pt x="8151" y="19900"/>
                </a:cubicBezTo>
                <a:cubicBezTo>
                  <a:pt x="8217" y="19834"/>
                  <a:pt x="8217" y="19728"/>
                  <a:pt x="8151" y="19662"/>
                </a:cubicBezTo>
                <a:cubicBezTo>
                  <a:pt x="8118" y="19630"/>
                  <a:pt x="8075" y="19613"/>
                  <a:pt x="8031" y="19613"/>
                </a:cubicBezTo>
                <a:close/>
                <a:moveTo>
                  <a:pt x="8818" y="19613"/>
                </a:moveTo>
                <a:cubicBezTo>
                  <a:pt x="8774" y="19613"/>
                  <a:pt x="8730" y="19630"/>
                  <a:pt x="8697" y="19662"/>
                </a:cubicBezTo>
                <a:cubicBezTo>
                  <a:pt x="8631" y="19728"/>
                  <a:pt x="8631" y="19834"/>
                  <a:pt x="8697" y="19900"/>
                </a:cubicBezTo>
                <a:cubicBezTo>
                  <a:pt x="8764" y="19966"/>
                  <a:pt x="8871" y="19966"/>
                  <a:pt x="8937" y="19900"/>
                </a:cubicBezTo>
                <a:cubicBezTo>
                  <a:pt x="9004" y="19834"/>
                  <a:pt x="9004" y="19728"/>
                  <a:pt x="8937" y="19662"/>
                </a:cubicBezTo>
                <a:cubicBezTo>
                  <a:pt x="8904" y="19630"/>
                  <a:pt x="8861" y="19613"/>
                  <a:pt x="8818" y="19613"/>
                </a:cubicBezTo>
                <a:close/>
                <a:moveTo>
                  <a:pt x="9603" y="19613"/>
                </a:moveTo>
                <a:cubicBezTo>
                  <a:pt x="9560" y="19613"/>
                  <a:pt x="9517" y="19630"/>
                  <a:pt x="9483" y="19662"/>
                </a:cubicBezTo>
                <a:cubicBezTo>
                  <a:pt x="9417" y="19728"/>
                  <a:pt x="9417" y="19834"/>
                  <a:pt x="9483" y="19900"/>
                </a:cubicBezTo>
                <a:cubicBezTo>
                  <a:pt x="9550" y="19966"/>
                  <a:pt x="9657" y="19966"/>
                  <a:pt x="9724" y="19900"/>
                </a:cubicBezTo>
                <a:cubicBezTo>
                  <a:pt x="9790" y="19834"/>
                  <a:pt x="9790" y="19728"/>
                  <a:pt x="9724" y="19662"/>
                </a:cubicBezTo>
                <a:cubicBezTo>
                  <a:pt x="9690" y="19630"/>
                  <a:pt x="9647" y="19613"/>
                  <a:pt x="9603" y="19613"/>
                </a:cubicBezTo>
                <a:close/>
                <a:moveTo>
                  <a:pt x="10390" y="19613"/>
                </a:moveTo>
                <a:cubicBezTo>
                  <a:pt x="10346" y="19613"/>
                  <a:pt x="10303" y="19630"/>
                  <a:pt x="10270" y="19662"/>
                </a:cubicBezTo>
                <a:cubicBezTo>
                  <a:pt x="10203" y="19728"/>
                  <a:pt x="10203" y="19834"/>
                  <a:pt x="10270" y="19900"/>
                </a:cubicBezTo>
                <a:cubicBezTo>
                  <a:pt x="10336" y="19966"/>
                  <a:pt x="10444" y="19966"/>
                  <a:pt x="10510" y="19900"/>
                </a:cubicBezTo>
                <a:cubicBezTo>
                  <a:pt x="10576" y="19834"/>
                  <a:pt x="10576" y="19728"/>
                  <a:pt x="10510" y="19662"/>
                </a:cubicBezTo>
                <a:cubicBezTo>
                  <a:pt x="10477" y="19630"/>
                  <a:pt x="10433" y="19613"/>
                  <a:pt x="10390" y="19613"/>
                </a:cubicBezTo>
                <a:close/>
                <a:moveTo>
                  <a:pt x="11176" y="19613"/>
                </a:moveTo>
                <a:cubicBezTo>
                  <a:pt x="11132" y="19613"/>
                  <a:pt x="11089" y="19630"/>
                  <a:pt x="11055" y="19662"/>
                </a:cubicBezTo>
                <a:cubicBezTo>
                  <a:pt x="10989" y="19728"/>
                  <a:pt x="10989" y="19834"/>
                  <a:pt x="11055" y="19900"/>
                </a:cubicBezTo>
                <a:cubicBezTo>
                  <a:pt x="11122" y="19966"/>
                  <a:pt x="11230" y="19966"/>
                  <a:pt x="11296" y="19900"/>
                </a:cubicBezTo>
                <a:cubicBezTo>
                  <a:pt x="11363" y="19834"/>
                  <a:pt x="11363" y="19728"/>
                  <a:pt x="11296" y="19662"/>
                </a:cubicBezTo>
                <a:cubicBezTo>
                  <a:pt x="11263" y="19630"/>
                  <a:pt x="11219" y="19613"/>
                  <a:pt x="11176" y="19613"/>
                </a:cubicBezTo>
                <a:close/>
                <a:moveTo>
                  <a:pt x="11962" y="19613"/>
                </a:moveTo>
                <a:cubicBezTo>
                  <a:pt x="11919" y="19613"/>
                  <a:pt x="11875" y="19630"/>
                  <a:pt x="11842" y="19662"/>
                </a:cubicBezTo>
                <a:cubicBezTo>
                  <a:pt x="11775" y="19728"/>
                  <a:pt x="11775" y="19834"/>
                  <a:pt x="11842" y="19900"/>
                </a:cubicBezTo>
                <a:cubicBezTo>
                  <a:pt x="11908" y="19966"/>
                  <a:pt x="12016" y="19966"/>
                  <a:pt x="12083" y="19900"/>
                </a:cubicBezTo>
                <a:cubicBezTo>
                  <a:pt x="12149" y="19834"/>
                  <a:pt x="12149" y="19728"/>
                  <a:pt x="12083" y="19662"/>
                </a:cubicBezTo>
                <a:cubicBezTo>
                  <a:pt x="12049" y="19630"/>
                  <a:pt x="12006" y="19613"/>
                  <a:pt x="11962" y="19613"/>
                </a:cubicBezTo>
                <a:close/>
                <a:moveTo>
                  <a:pt x="12748" y="19613"/>
                </a:moveTo>
                <a:cubicBezTo>
                  <a:pt x="12705" y="19613"/>
                  <a:pt x="12661" y="19630"/>
                  <a:pt x="12628" y="19662"/>
                </a:cubicBezTo>
                <a:cubicBezTo>
                  <a:pt x="12562" y="19728"/>
                  <a:pt x="12562" y="19834"/>
                  <a:pt x="12628" y="19900"/>
                </a:cubicBezTo>
                <a:cubicBezTo>
                  <a:pt x="12694" y="19966"/>
                  <a:pt x="12802" y="19966"/>
                  <a:pt x="12868" y="19900"/>
                </a:cubicBezTo>
                <a:cubicBezTo>
                  <a:pt x="12935" y="19834"/>
                  <a:pt x="12935" y="19728"/>
                  <a:pt x="12868" y="19662"/>
                </a:cubicBezTo>
                <a:cubicBezTo>
                  <a:pt x="12835" y="19630"/>
                  <a:pt x="12792" y="19613"/>
                  <a:pt x="12748" y="19613"/>
                </a:cubicBezTo>
                <a:close/>
                <a:moveTo>
                  <a:pt x="13535" y="19613"/>
                </a:moveTo>
                <a:cubicBezTo>
                  <a:pt x="13491" y="19613"/>
                  <a:pt x="13447" y="19630"/>
                  <a:pt x="13414" y="19662"/>
                </a:cubicBezTo>
                <a:cubicBezTo>
                  <a:pt x="13348" y="19728"/>
                  <a:pt x="13348" y="19834"/>
                  <a:pt x="13414" y="19900"/>
                </a:cubicBezTo>
                <a:cubicBezTo>
                  <a:pt x="13481" y="19966"/>
                  <a:pt x="13588" y="19966"/>
                  <a:pt x="13654" y="19900"/>
                </a:cubicBezTo>
                <a:cubicBezTo>
                  <a:pt x="13721" y="19834"/>
                  <a:pt x="13721" y="19728"/>
                  <a:pt x="13654" y="19662"/>
                </a:cubicBezTo>
                <a:cubicBezTo>
                  <a:pt x="13621" y="19630"/>
                  <a:pt x="13578" y="19613"/>
                  <a:pt x="13535" y="19613"/>
                </a:cubicBezTo>
                <a:close/>
                <a:moveTo>
                  <a:pt x="14320" y="19613"/>
                </a:moveTo>
                <a:cubicBezTo>
                  <a:pt x="14277" y="19613"/>
                  <a:pt x="14234" y="19630"/>
                  <a:pt x="14201" y="19662"/>
                </a:cubicBezTo>
                <a:cubicBezTo>
                  <a:pt x="14134" y="19728"/>
                  <a:pt x="14134" y="19834"/>
                  <a:pt x="14201" y="19900"/>
                </a:cubicBezTo>
                <a:cubicBezTo>
                  <a:pt x="14267" y="19966"/>
                  <a:pt x="14374" y="19966"/>
                  <a:pt x="14441" y="19900"/>
                </a:cubicBezTo>
                <a:cubicBezTo>
                  <a:pt x="14507" y="19834"/>
                  <a:pt x="14507" y="19728"/>
                  <a:pt x="14441" y="19662"/>
                </a:cubicBezTo>
                <a:cubicBezTo>
                  <a:pt x="14408" y="19630"/>
                  <a:pt x="14364" y="19613"/>
                  <a:pt x="14320" y="19613"/>
                </a:cubicBezTo>
                <a:close/>
                <a:moveTo>
                  <a:pt x="15107" y="19613"/>
                </a:moveTo>
                <a:cubicBezTo>
                  <a:pt x="15063" y="19613"/>
                  <a:pt x="15019" y="19630"/>
                  <a:pt x="14986" y="19662"/>
                </a:cubicBezTo>
                <a:cubicBezTo>
                  <a:pt x="14920" y="19728"/>
                  <a:pt x="14920" y="19834"/>
                  <a:pt x="14986" y="19900"/>
                </a:cubicBezTo>
                <a:cubicBezTo>
                  <a:pt x="15053" y="19966"/>
                  <a:pt x="15161" y="19966"/>
                  <a:pt x="15227" y="19900"/>
                </a:cubicBezTo>
                <a:cubicBezTo>
                  <a:pt x="15293" y="19834"/>
                  <a:pt x="15293" y="19728"/>
                  <a:pt x="15227" y="19662"/>
                </a:cubicBezTo>
                <a:cubicBezTo>
                  <a:pt x="15194" y="19630"/>
                  <a:pt x="15150" y="19613"/>
                  <a:pt x="15107" y="19613"/>
                </a:cubicBezTo>
                <a:close/>
                <a:moveTo>
                  <a:pt x="15893" y="19613"/>
                </a:moveTo>
                <a:cubicBezTo>
                  <a:pt x="15849" y="19613"/>
                  <a:pt x="15806" y="19630"/>
                  <a:pt x="15772" y="19662"/>
                </a:cubicBezTo>
                <a:cubicBezTo>
                  <a:pt x="15706" y="19728"/>
                  <a:pt x="15706" y="19834"/>
                  <a:pt x="15772" y="19900"/>
                </a:cubicBezTo>
                <a:cubicBezTo>
                  <a:pt x="15839" y="19966"/>
                  <a:pt x="15947" y="19966"/>
                  <a:pt x="16013" y="19900"/>
                </a:cubicBezTo>
                <a:cubicBezTo>
                  <a:pt x="16080" y="19834"/>
                  <a:pt x="16080" y="19728"/>
                  <a:pt x="16013" y="19662"/>
                </a:cubicBezTo>
                <a:cubicBezTo>
                  <a:pt x="15980" y="19630"/>
                  <a:pt x="15936" y="19613"/>
                  <a:pt x="15893" y="19613"/>
                </a:cubicBezTo>
                <a:close/>
                <a:moveTo>
                  <a:pt x="16679" y="19613"/>
                </a:moveTo>
                <a:cubicBezTo>
                  <a:pt x="16636" y="19613"/>
                  <a:pt x="16592" y="19630"/>
                  <a:pt x="16559" y="19662"/>
                </a:cubicBezTo>
                <a:cubicBezTo>
                  <a:pt x="16492" y="19728"/>
                  <a:pt x="16492" y="19834"/>
                  <a:pt x="16559" y="19900"/>
                </a:cubicBezTo>
                <a:cubicBezTo>
                  <a:pt x="16625" y="19966"/>
                  <a:pt x="16733" y="19966"/>
                  <a:pt x="16800" y="19900"/>
                </a:cubicBezTo>
                <a:cubicBezTo>
                  <a:pt x="16866" y="19834"/>
                  <a:pt x="16866" y="19728"/>
                  <a:pt x="16800" y="19662"/>
                </a:cubicBezTo>
                <a:cubicBezTo>
                  <a:pt x="16766" y="19630"/>
                  <a:pt x="16723" y="19613"/>
                  <a:pt x="16679" y="19613"/>
                </a:cubicBezTo>
                <a:close/>
                <a:moveTo>
                  <a:pt x="17465" y="19613"/>
                </a:moveTo>
                <a:cubicBezTo>
                  <a:pt x="17422" y="19613"/>
                  <a:pt x="17378" y="19630"/>
                  <a:pt x="17345" y="19662"/>
                </a:cubicBezTo>
                <a:cubicBezTo>
                  <a:pt x="17279" y="19728"/>
                  <a:pt x="17279" y="19834"/>
                  <a:pt x="17345" y="19900"/>
                </a:cubicBezTo>
                <a:cubicBezTo>
                  <a:pt x="17411" y="19966"/>
                  <a:pt x="17519" y="19966"/>
                  <a:pt x="17585" y="19900"/>
                </a:cubicBezTo>
                <a:cubicBezTo>
                  <a:pt x="17652" y="19834"/>
                  <a:pt x="17652" y="19728"/>
                  <a:pt x="17585" y="19662"/>
                </a:cubicBezTo>
                <a:cubicBezTo>
                  <a:pt x="17552" y="19630"/>
                  <a:pt x="17509" y="19613"/>
                  <a:pt x="17465" y="19613"/>
                </a:cubicBezTo>
                <a:close/>
                <a:moveTo>
                  <a:pt x="18252" y="19613"/>
                </a:moveTo>
                <a:cubicBezTo>
                  <a:pt x="18208" y="19613"/>
                  <a:pt x="18165" y="19630"/>
                  <a:pt x="18131" y="19662"/>
                </a:cubicBezTo>
                <a:cubicBezTo>
                  <a:pt x="18065" y="19728"/>
                  <a:pt x="18065" y="19834"/>
                  <a:pt x="18131" y="19900"/>
                </a:cubicBezTo>
                <a:cubicBezTo>
                  <a:pt x="18198" y="19966"/>
                  <a:pt x="18305" y="19966"/>
                  <a:pt x="18371" y="19900"/>
                </a:cubicBezTo>
                <a:cubicBezTo>
                  <a:pt x="18438" y="19834"/>
                  <a:pt x="18438" y="19728"/>
                  <a:pt x="18371" y="19662"/>
                </a:cubicBezTo>
                <a:cubicBezTo>
                  <a:pt x="18338" y="19630"/>
                  <a:pt x="18295" y="19613"/>
                  <a:pt x="18252" y="19613"/>
                </a:cubicBezTo>
                <a:close/>
                <a:moveTo>
                  <a:pt x="19037" y="19613"/>
                </a:moveTo>
                <a:cubicBezTo>
                  <a:pt x="18994" y="19613"/>
                  <a:pt x="18951" y="19630"/>
                  <a:pt x="18918" y="19662"/>
                </a:cubicBezTo>
                <a:cubicBezTo>
                  <a:pt x="18851" y="19728"/>
                  <a:pt x="18851" y="19834"/>
                  <a:pt x="18918" y="19900"/>
                </a:cubicBezTo>
                <a:cubicBezTo>
                  <a:pt x="18984" y="19966"/>
                  <a:pt x="19091" y="19966"/>
                  <a:pt x="19158" y="19900"/>
                </a:cubicBezTo>
                <a:cubicBezTo>
                  <a:pt x="19224" y="19834"/>
                  <a:pt x="19224" y="19728"/>
                  <a:pt x="19158" y="19662"/>
                </a:cubicBezTo>
                <a:cubicBezTo>
                  <a:pt x="19125" y="19630"/>
                  <a:pt x="19081" y="19613"/>
                  <a:pt x="19037" y="19613"/>
                </a:cubicBezTo>
                <a:close/>
                <a:moveTo>
                  <a:pt x="19824" y="19613"/>
                </a:moveTo>
                <a:cubicBezTo>
                  <a:pt x="19780" y="19613"/>
                  <a:pt x="19736" y="19630"/>
                  <a:pt x="19703" y="19662"/>
                </a:cubicBezTo>
                <a:cubicBezTo>
                  <a:pt x="19637" y="19728"/>
                  <a:pt x="19637" y="19834"/>
                  <a:pt x="19703" y="19900"/>
                </a:cubicBezTo>
                <a:cubicBezTo>
                  <a:pt x="19770" y="19966"/>
                  <a:pt x="19878" y="19966"/>
                  <a:pt x="19944" y="19900"/>
                </a:cubicBezTo>
                <a:cubicBezTo>
                  <a:pt x="20010" y="19834"/>
                  <a:pt x="20010" y="19728"/>
                  <a:pt x="19944" y="19662"/>
                </a:cubicBezTo>
                <a:cubicBezTo>
                  <a:pt x="19911" y="19630"/>
                  <a:pt x="19867" y="19613"/>
                  <a:pt x="19824" y="19613"/>
                </a:cubicBezTo>
                <a:close/>
                <a:moveTo>
                  <a:pt x="20610" y="19613"/>
                </a:moveTo>
                <a:cubicBezTo>
                  <a:pt x="20566" y="19613"/>
                  <a:pt x="20523" y="19630"/>
                  <a:pt x="20490" y="19662"/>
                </a:cubicBezTo>
                <a:cubicBezTo>
                  <a:pt x="20423" y="19728"/>
                  <a:pt x="20423" y="19834"/>
                  <a:pt x="20490" y="19900"/>
                </a:cubicBezTo>
                <a:cubicBezTo>
                  <a:pt x="20556" y="19966"/>
                  <a:pt x="20664" y="19966"/>
                  <a:pt x="20730" y="19900"/>
                </a:cubicBezTo>
                <a:cubicBezTo>
                  <a:pt x="20797" y="19834"/>
                  <a:pt x="20797" y="19728"/>
                  <a:pt x="20730" y="19662"/>
                </a:cubicBezTo>
                <a:cubicBezTo>
                  <a:pt x="20697" y="19630"/>
                  <a:pt x="20653" y="19613"/>
                  <a:pt x="20610" y="19613"/>
                </a:cubicBezTo>
                <a:close/>
                <a:moveTo>
                  <a:pt x="21396" y="19613"/>
                </a:moveTo>
                <a:cubicBezTo>
                  <a:pt x="21353" y="19613"/>
                  <a:pt x="21309" y="19630"/>
                  <a:pt x="21276" y="19662"/>
                </a:cubicBezTo>
                <a:cubicBezTo>
                  <a:pt x="21209" y="19728"/>
                  <a:pt x="21209" y="19834"/>
                  <a:pt x="21276" y="19900"/>
                </a:cubicBezTo>
                <a:cubicBezTo>
                  <a:pt x="21342" y="19966"/>
                  <a:pt x="21450" y="19966"/>
                  <a:pt x="21517" y="19900"/>
                </a:cubicBezTo>
                <a:cubicBezTo>
                  <a:pt x="21583" y="19834"/>
                  <a:pt x="21583" y="19728"/>
                  <a:pt x="21517" y="19662"/>
                </a:cubicBezTo>
                <a:cubicBezTo>
                  <a:pt x="21483" y="19630"/>
                  <a:pt x="21440" y="19613"/>
                  <a:pt x="21396" y="19613"/>
                </a:cubicBezTo>
                <a:close/>
                <a:moveTo>
                  <a:pt x="169" y="20430"/>
                </a:moveTo>
                <a:cubicBezTo>
                  <a:pt x="126" y="20430"/>
                  <a:pt x="83" y="20447"/>
                  <a:pt x="49" y="20480"/>
                </a:cubicBezTo>
                <a:cubicBezTo>
                  <a:pt x="-17" y="20545"/>
                  <a:pt x="-17" y="20652"/>
                  <a:pt x="49" y="20717"/>
                </a:cubicBezTo>
                <a:cubicBezTo>
                  <a:pt x="116" y="20783"/>
                  <a:pt x="223" y="20783"/>
                  <a:pt x="290" y="20717"/>
                </a:cubicBezTo>
                <a:cubicBezTo>
                  <a:pt x="356" y="20652"/>
                  <a:pt x="356" y="20545"/>
                  <a:pt x="290" y="20480"/>
                </a:cubicBezTo>
                <a:cubicBezTo>
                  <a:pt x="256" y="20447"/>
                  <a:pt x="213" y="20430"/>
                  <a:pt x="169" y="20430"/>
                </a:cubicBezTo>
                <a:close/>
                <a:moveTo>
                  <a:pt x="955" y="20430"/>
                </a:moveTo>
                <a:cubicBezTo>
                  <a:pt x="912" y="20430"/>
                  <a:pt x="869" y="20447"/>
                  <a:pt x="836" y="20480"/>
                </a:cubicBezTo>
                <a:cubicBezTo>
                  <a:pt x="769" y="20545"/>
                  <a:pt x="769" y="20652"/>
                  <a:pt x="836" y="20717"/>
                </a:cubicBezTo>
                <a:cubicBezTo>
                  <a:pt x="902" y="20783"/>
                  <a:pt x="1009" y="20783"/>
                  <a:pt x="1076" y="20717"/>
                </a:cubicBezTo>
                <a:cubicBezTo>
                  <a:pt x="1142" y="20652"/>
                  <a:pt x="1142" y="20545"/>
                  <a:pt x="1076" y="20480"/>
                </a:cubicBezTo>
                <a:cubicBezTo>
                  <a:pt x="1043" y="20447"/>
                  <a:pt x="999" y="20430"/>
                  <a:pt x="955" y="20430"/>
                </a:cubicBezTo>
                <a:close/>
                <a:moveTo>
                  <a:pt x="1742" y="20430"/>
                </a:moveTo>
                <a:cubicBezTo>
                  <a:pt x="1698" y="20430"/>
                  <a:pt x="1654" y="20447"/>
                  <a:pt x="1621" y="20480"/>
                </a:cubicBezTo>
                <a:cubicBezTo>
                  <a:pt x="1555" y="20545"/>
                  <a:pt x="1555" y="20652"/>
                  <a:pt x="1621" y="20717"/>
                </a:cubicBezTo>
                <a:cubicBezTo>
                  <a:pt x="1688" y="20783"/>
                  <a:pt x="1796" y="20783"/>
                  <a:pt x="1862" y="20717"/>
                </a:cubicBezTo>
                <a:cubicBezTo>
                  <a:pt x="1928" y="20652"/>
                  <a:pt x="1928" y="20545"/>
                  <a:pt x="1862" y="20480"/>
                </a:cubicBezTo>
                <a:cubicBezTo>
                  <a:pt x="1829" y="20447"/>
                  <a:pt x="1785" y="20430"/>
                  <a:pt x="1742" y="20430"/>
                </a:cubicBezTo>
                <a:close/>
                <a:moveTo>
                  <a:pt x="2528" y="20430"/>
                </a:moveTo>
                <a:cubicBezTo>
                  <a:pt x="2484" y="20430"/>
                  <a:pt x="2441" y="20447"/>
                  <a:pt x="2408" y="20480"/>
                </a:cubicBezTo>
                <a:cubicBezTo>
                  <a:pt x="2341" y="20545"/>
                  <a:pt x="2341" y="20652"/>
                  <a:pt x="2408" y="20717"/>
                </a:cubicBezTo>
                <a:cubicBezTo>
                  <a:pt x="2474" y="20783"/>
                  <a:pt x="2582" y="20783"/>
                  <a:pt x="2648" y="20717"/>
                </a:cubicBezTo>
                <a:cubicBezTo>
                  <a:pt x="2715" y="20652"/>
                  <a:pt x="2715" y="20545"/>
                  <a:pt x="2648" y="20480"/>
                </a:cubicBezTo>
                <a:cubicBezTo>
                  <a:pt x="2615" y="20447"/>
                  <a:pt x="2571" y="20430"/>
                  <a:pt x="2528" y="20430"/>
                </a:cubicBezTo>
                <a:close/>
                <a:moveTo>
                  <a:pt x="3314" y="20430"/>
                </a:moveTo>
                <a:cubicBezTo>
                  <a:pt x="3271" y="20430"/>
                  <a:pt x="3227" y="20447"/>
                  <a:pt x="3194" y="20480"/>
                </a:cubicBezTo>
                <a:cubicBezTo>
                  <a:pt x="3127" y="20545"/>
                  <a:pt x="3127" y="20652"/>
                  <a:pt x="3194" y="20717"/>
                </a:cubicBezTo>
                <a:cubicBezTo>
                  <a:pt x="3260" y="20783"/>
                  <a:pt x="3368" y="20783"/>
                  <a:pt x="3434" y="20717"/>
                </a:cubicBezTo>
                <a:cubicBezTo>
                  <a:pt x="3500" y="20652"/>
                  <a:pt x="3500" y="20545"/>
                  <a:pt x="3434" y="20480"/>
                </a:cubicBezTo>
                <a:cubicBezTo>
                  <a:pt x="3401" y="20447"/>
                  <a:pt x="3358" y="20430"/>
                  <a:pt x="3314" y="20430"/>
                </a:cubicBezTo>
                <a:close/>
                <a:moveTo>
                  <a:pt x="4101" y="20430"/>
                </a:moveTo>
                <a:cubicBezTo>
                  <a:pt x="4057" y="20430"/>
                  <a:pt x="4013" y="20447"/>
                  <a:pt x="3980" y="20480"/>
                </a:cubicBezTo>
                <a:cubicBezTo>
                  <a:pt x="3914" y="20545"/>
                  <a:pt x="3914" y="20652"/>
                  <a:pt x="3980" y="20717"/>
                </a:cubicBezTo>
                <a:cubicBezTo>
                  <a:pt x="4047" y="20783"/>
                  <a:pt x="4154" y="20783"/>
                  <a:pt x="4220" y="20717"/>
                </a:cubicBezTo>
                <a:cubicBezTo>
                  <a:pt x="4287" y="20652"/>
                  <a:pt x="4287" y="20545"/>
                  <a:pt x="4220" y="20480"/>
                </a:cubicBezTo>
                <a:cubicBezTo>
                  <a:pt x="4187" y="20447"/>
                  <a:pt x="4144" y="20430"/>
                  <a:pt x="4101" y="20430"/>
                </a:cubicBezTo>
                <a:close/>
                <a:moveTo>
                  <a:pt x="4886" y="20430"/>
                </a:moveTo>
                <a:cubicBezTo>
                  <a:pt x="4843" y="20430"/>
                  <a:pt x="4800" y="20447"/>
                  <a:pt x="4766" y="20480"/>
                </a:cubicBezTo>
                <a:cubicBezTo>
                  <a:pt x="4700" y="20545"/>
                  <a:pt x="4700" y="20652"/>
                  <a:pt x="4766" y="20717"/>
                </a:cubicBezTo>
                <a:cubicBezTo>
                  <a:pt x="4833" y="20783"/>
                  <a:pt x="4940" y="20783"/>
                  <a:pt x="5007" y="20717"/>
                </a:cubicBezTo>
                <a:cubicBezTo>
                  <a:pt x="5073" y="20652"/>
                  <a:pt x="5073" y="20545"/>
                  <a:pt x="5007" y="20480"/>
                </a:cubicBezTo>
                <a:cubicBezTo>
                  <a:pt x="4973" y="20447"/>
                  <a:pt x="4930" y="20430"/>
                  <a:pt x="4886" y="20430"/>
                </a:cubicBezTo>
                <a:close/>
                <a:moveTo>
                  <a:pt x="5672" y="20430"/>
                </a:moveTo>
                <a:cubicBezTo>
                  <a:pt x="5629" y="20430"/>
                  <a:pt x="5586" y="20447"/>
                  <a:pt x="5553" y="20480"/>
                </a:cubicBezTo>
                <a:cubicBezTo>
                  <a:pt x="5486" y="20545"/>
                  <a:pt x="5486" y="20652"/>
                  <a:pt x="5553" y="20717"/>
                </a:cubicBezTo>
                <a:cubicBezTo>
                  <a:pt x="5619" y="20783"/>
                  <a:pt x="5726" y="20783"/>
                  <a:pt x="5793" y="20717"/>
                </a:cubicBezTo>
                <a:cubicBezTo>
                  <a:pt x="5859" y="20652"/>
                  <a:pt x="5859" y="20545"/>
                  <a:pt x="5793" y="20480"/>
                </a:cubicBezTo>
                <a:cubicBezTo>
                  <a:pt x="5760" y="20447"/>
                  <a:pt x="5716" y="20430"/>
                  <a:pt x="5672" y="20430"/>
                </a:cubicBezTo>
                <a:close/>
                <a:moveTo>
                  <a:pt x="6459" y="20430"/>
                </a:moveTo>
                <a:cubicBezTo>
                  <a:pt x="6415" y="20430"/>
                  <a:pt x="6372" y="20447"/>
                  <a:pt x="6338" y="20480"/>
                </a:cubicBezTo>
                <a:cubicBezTo>
                  <a:pt x="6272" y="20545"/>
                  <a:pt x="6272" y="20652"/>
                  <a:pt x="6338" y="20717"/>
                </a:cubicBezTo>
                <a:cubicBezTo>
                  <a:pt x="6405" y="20783"/>
                  <a:pt x="6513" y="20783"/>
                  <a:pt x="6579" y="20717"/>
                </a:cubicBezTo>
                <a:cubicBezTo>
                  <a:pt x="6646" y="20652"/>
                  <a:pt x="6646" y="20545"/>
                  <a:pt x="6579" y="20480"/>
                </a:cubicBezTo>
                <a:cubicBezTo>
                  <a:pt x="6546" y="20447"/>
                  <a:pt x="6502" y="20430"/>
                  <a:pt x="6459" y="20430"/>
                </a:cubicBezTo>
                <a:close/>
                <a:moveTo>
                  <a:pt x="7245" y="20430"/>
                </a:moveTo>
                <a:cubicBezTo>
                  <a:pt x="7202" y="20430"/>
                  <a:pt x="7158" y="20447"/>
                  <a:pt x="7125" y="20480"/>
                </a:cubicBezTo>
                <a:cubicBezTo>
                  <a:pt x="7058" y="20545"/>
                  <a:pt x="7058" y="20652"/>
                  <a:pt x="7125" y="20717"/>
                </a:cubicBezTo>
                <a:cubicBezTo>
                  <a:pt x="7191" y="20783"/>
                  <a:pt x="7299" y="20783"/>
                  <a:pt x="7365" y="20717"/>
                </a:cubicBezTo>
                <a:cubicBezTo>
                  <a:pt x="7432" y="20652"/>
                  <a:pt x="7432" y="20545"/>
                  <a:pt x="7365" y="20480"/>
                </a:cubicBezTo>
                <a:cubicBezTo>
                  <a:pt x="7332" y="20447"/>
                  <a:pt x="7289" y="20430"/>
                  <a:pt x="7245" y="20430"/>
                </a:cubicBezTo>
                <a:close/>
                <a:moveTo>
                  <a:pt x="8031" y="20430"/>
                </a:moveTo>
                <a:cubicBezTo>
                  <a:pt x="7988" y="20430"/>
                  <a:pt x="7944" y="20447"/>
                  <a:pt x="7911" y="20480"/>
                </a:cubicBezTo>
                <a:cubicBezTo>
                  <a:pt x="7845" y="20545"/>
                  <a:pt x="7845" y="20652"/>
                  <a:pt x="7911" y="20717"/>
                </a:cubicBezTo>
                <a:cubicBezTo>
                  <a:pt x="7977" y="20783"/>
                  <a:pt x="8085" y="20783"/>
                  <a:pt x="8151" y="20717"/>
                </a:cubicBezTo>
                <a:cubicBezTo>
                  <a:pt x="8217" y="20652"/>
                  <a:pt x="8217" y="20545"/>
                  <a:pt x="8151" y="20480"/>
                </a:cubicBezTo>
                <a:cubicBezTo>
                  <a:pt x="8118" y="20447"/>
                  <a:pt x="8075" y="20430"/>
                  <a:pt x="8031" y="20430"/>
                </a:cubicBezTo>
                <a:close/>
                <a:moveTo>
                  <a:pt x="8818" y="20430"/>
                </a:moveTo>
                <a:cubicBezTo>
                  <a:pt x="8774" y="20430"/>
                  <a:pt x="8730" y="20447"/>
                  <a:pt x="8697" y="20480"/>
                </a:cubicBezTo>
                <a:cubicBezTo>
                  <a:pt x="8631" y="20545"/>
                  <a:pt x="8631" y="20652"/>
                  <a:pt x="8697" y="20717"/>
                </a:cubicBezTo>
                <a:cubicBezTo>
                  <a:pt x="8764" y="20783"/>
                  <a:pt x="8871" y="20783"/>
                  <a:pt x="8937" y="20717"/>
                </a:cubicBezTo>
                <a:cubicBezTo>
                  <a:pt x="9004" y="20652"/>
                  <a:pt x="9004" y="20545"/>
                  <a:pt x="8937" y="20480"/>
                </a:cubicBezTo>
                <a:cubicBezTo>
                  <a:pt x="8904" y="20447"/>
                  <a:pt x="8861" y="20430"/>
                  <a:pt x="8818" y="20430"/>
                </a:cubicBezTo>
                <a:close/>
                <a:moveTo>
                  <a:pt x="9603" y="20430"/>
                </a:moveTo>
                <a:cubicBezTo>
                  <a:pt x="9560" y="20430"/>
                  <a:pt x="9517" y="20447"/>
                  <a:pt x="9483" y="20480"/>
                </a:cubicBezTo>
                <a:cubicBezTo>
                  <a:pt x="9417" y="20545"/>
                  <a:pt x="9417" y="20652"/>
                  <a:pt x="9483" y="20717"/>
                </a:cubicBezTo>
                <a:cubicBezTo>
                  <a:pt x="9550" y="20783"/>
                  <a:pt x="9657" y="20783"/>
                  <a:pt x="9724" y="20717"/>
                </a:cubicBezTo>
                <a:cubicBezTo>
                  <a:pt x="9790" y="20652"/>
                  <a:pt x="9790" y="20545"/>
                  <a:pt x="9724" y="20480"/>
                </a:cubicBezTo>
                <a:cubicBezTo>
                  <a:pt x="9690" y="20447"/>
                  <a:pt x="9647" y="20430"/>
                  <a:pt x="9603" y="20430"/>
                </a:cubicBezTo>
                <a:close/>
                <a:moveTo>
                  <a:pt x="10390" y="20430"/>
                </a:moveTo>
                <a:cubicBezTo>
                  <a:pt x="10346" y="20430"/>
                  <a:pt x="10303" y="20447"/>
                  <a:pt x="10270" y="20480"/>
                </a:cubicBezTo>
                <a:cubicBezTo>
                  <a:pt x="10203" y="20545"/>
                  <a:pt x="10203" y="20652"/>
                  <a:pt x="10270" y="20717"/>
                </a:cubicBezTo>
                <a:cubicBezTo>
                  <a:pt x="10336" y="20783"/>
                  <a:pt x="10444" y="20783"/>
                  <a:pt x="10510" y="20717"/>
                </a:cubicBezTo>
                <a:cubicBezTo>
                  <a:pt x="10576" y="20652"/>
                  <a:pt x="10576" y="20545"/>
                  <a:pt x="10510" y="20480"/>
                </a:cubicBezTo>
                <a:cubicBezTo>
                  <a:pt x="10477" y="20447"/>
                  <a:pt x="10433" y="20430"/>
                  <a:pt x="10390" y="20430"/>
                </a:cubicBezTo>
                <a:close/>
                <a:moveTo>
                  <a:pt x="11176" y="20430"/>
                </a:moveTo>
                <a:cubicBezTo>
                  <a:pt x="11132" y="20430"/>
                  <a:pt x="11089" y="20447"/>
                  <a:pt x="11055" y="20480"/>
                </a:cubicBezTo>
                <a:cubicBezTo>
                  <a:pt x="10989" y="20545"/>
                  <a:pt x="10989" y="20652"/>
                  <a:pt x="11055" y="20717"/>
                </a:cubicBezTo>
                <a:cubicBezTo>
                  <a:pt x="11122" y="20783"/>
                  <a:pt x="11230" y="20783"/>
                  <a:pt x="11296" y="20717"/>
                </a:cubicBezTo>
                <a:cubicBezTo>
                  <a:pt x="11363" y="20652"/>
                  <a:pt x="11363" y="20545"/>
                  <a:pt x="11296" y="20480"/>
                </a:cubicBezTo>
                <a:cubicBezTo>
                  <a:pt x="11263" y="20447"/>
                  <a:pt x="11219" y="20430"/>
                  <a:pt x="11176" y="20430"/>
                </a:cubicBezTo>
                <a:close/>
                <a:moveTo>
                  <a:pt x="11962" y="20430"/>
                </a:moveTo>
                <a:cubicBezTo>
                  <a:pt x="11919" y="20430"/>
                  <a:pt x="11875" y="20447"/>
                  <a:pt x="11842" y="20480"/>
                </a:cubicBezTo>
                <a:cubicBezTo>
                  <a:pt x="11775" y="20545"/>
                  <a:pt x="11775" y="20652"/>
                  <a:pt x="11842" y="20717"/>
                </a:cubicBezTo>
                <a:cubicBezTo>
                  <a:pt x="11908" y="20783"/>
                  <a:pt x="12016" y="20783"/>
                  <a:pt x="12083" y="20717"/>
                </a:cubicBezTo>
                <a:cubicBezTo>
                  <a:pt x="12149" y="20652"/>
                  <a:pt x="12149" y="20545"/>
                  <a:pt x="12083" y="20480"/>
                </a:cubicBezTo>
                <a:cubicBezTo>
                  <a:pt x="12049" y="20447"/>
                  <a:pt x="12006" y="20430"/>
                  <a:pt x="11962" y="20430"/>
                </a:cubicBezTo>
                <a:close/>
                <a:moveTo>
                  <a:pt x="12748" y="20430"/>
                </a:moveTo>
                <a:cubicBezTo>
                  <a:pt x="12705" y="20430"/>
                  <a:pt x="12661" y="20447"/>
                  <a:pt x="12628" y="20480"/>
                </a:cubicBezTo>
                <a:cubicBezTo>
                  <a:pt x="12562" y="20545"/>
                  <a:pt x="12562" y="20652"/>
                  <a:pt x="12628" y="20717"/>
                </a:cubicBezTo>
                <a:cubicBezTo>
                  <a:pt x="12694" y="20783"/>
                  <a:pt x="12802" y="20783"/>
                  <a:pt x="12868" y="20717"/>
                </a:cubicBezTo>
                <a:cubicBezTo>
                  <a:pt x="12935" y="20652"/>
                  <a:pt x="12935" y="20545"/>
                  <a:pt x="12868" y="20480"/>
                </a:cubicBezTo>
                <a:cubicBezTo>
                  <a:pt x="12835" y="20447"/>
                  <a:pt x="12792" y="20430"/>
                  <a:pt x="12748" y="20430"/>
                </a:cubicBezTo>
                <a:close/>
                <a:moveTo>
                  <a:pt x="13535" y="20430"/>
                </a:moveTo>
                <a:cubicBezTo>
                  <a:pt x="13491" y="20430"/>
                  <a:pt x="13447" y="20447"/>
                  <a:pt x="13414" y="20480"/>
                </a:cubicBezTo>
                <a:cubicBezTo>
                  <a:pt x="13348" y="20545"/>
                  <a:pt x="13348" y="20652"/>
                  <a:pt x="13414" y="20717"/>
                </a:cubicBezTo>
                <a:cubicBezTo>
                  <a:pt x="13481" y="20783"/>
                  <a:pt x="13588" y="20783"/>
                  <a:pt x="13654" y="20717"/>
                </a:cubicBezTo>
                <a:cubicBezTo>
                  <a:pt x="13721" y="20652"/>
                  <a:pt x="13721" y="20545"/>
                  <a:pt x="13654" y="20480"/>
                </a:cubicBezTo>
                <a:cubicBezTo>
                  <a:pt x="13621" y="20447"/>
                  <a:pt x="13578" y="20430"/>
                  <a:pt x="13535" y="20430"/>
                </a:cubicBezTo>
                <a:close/>
                <a:moveTo>
                  <a:pt x="14320" y="20430"/>
                </a:moveTo>
                <a:cubicBezTo>
                  <a:pt x="14277" y="20430"/>
                  <a:pt x="14234" y="20447"/>
                  <a:pt x="14201" y="20480"/>
                </a:cubicBezTo>
                <a:cubicBezTo>
                  <a:pt x="14134" y="20545"/>
                  <a:pt x="14134" y="20652"/>
                  <a:pt x="14201" y="20717"/>
                </a:cubicBezTo>
                <a:cubicBezTo>
                  <a:pt x="14267" y="20783"/>
                  <a:pt x="14374" y="20783"/>
                  <a:pt x="14441" y="20717"/>
                </a:cubicBezTo>
                <a:cubicBezTo>
                  <a:pt x="14507" y="20652"/>
                  <a:pt x="14507" y="20545"/>
                  <a:pt x="14441" y="20480"/>
                </a:cubicBezTo>
                <a:cubicBezTo>
                  <a:pt x="14408" y="20447"/>
                  <a:pt x="14364" y="20430"/>
                  <a:pt x="14320" y="20430"/>
                </a:cubicBezTo>
                <a:close/>
                <a:moveTo>
                  <a:pt x="15107" y="20430"/>
                </a:moveTo>
                <a:cubicBezTo>
                  <a:pt x="15063" y="20430"/>
                  <a:pt x="15019" y="20447"/>
                  <a:pt x="14986" y="20480"/>
                </a:cubicBezTo>
                <a:cubicBezTo>
                  <a:pt x="14920" y="20545"/>
                  <a:pt x="14920" y="20652"/>
                  <a:pt x="14986" y="20717"/>
                </a:cubicBezTo>
                <a:cubicBezTo>
                  <a:pt x="15053" y="20783"/>
                  <a:pt x="15161" y="20783"/>
                  <a:pt x="15227" y="20717"/>
                </a:cubicBezTo>
                <a:cubicBezTo>
                  <a:pt x="15293" y="20652"/>
                  <a:pt x="15293" y="20545"/>
                  <a:pt x="15227" y="20480"/>
                </a:cubicBezTo>
                <a:cubicBezTo>
                  <a:pt x="15194" y="20447"/>
                  <a:pt x="15150" y="20430"/>
                  <a:pt x="15107" y="20430"/>
                </a:cubicBezTo>
                <a:close/>
                <a:moveTo>
                  <a:pt x="15893" y="20430"/>
                </a:moveTo>
                <a:cubicBezTo>
                  <a:pt x="15849" y="20430"/>
                  <a:pt x="15806" y="20447"/>
                  <a:pt x="15772" y="20480"/>
                </a:cubicBezTo>
                <a:cubicBezTo>
                  <a:pt x="15706" y="20545"/>
                  <a:pt x="15706" y="20652"/>
                  <a:pt x="15772" y="20717"/>
                </a:cubicBezTo>
                <a:cubicBezTo>
                  <a:pt x="15839" y="20783"/>
                  <a:pt x="15947" y="20783"/>
                  <a:pt x="16013" y="20717"/>
                </a:cubicBezTo>
                <a:cubicBezTo>
                  <a:pt x="16080" y="20652"/>
                  <a:pt x="16080" y="20545"/>
                  <a:pt x="16013" y="20480"/>
                </a:cubicBezTo>
                <a:cubicBezTo>
                  <a:pt x="15980" y="20447"/>
                  <a:pt x="15936" y="20430"/>
                  <a:pt x="15893" y="20430"/>
                </a:cubicBezTo>
                <a:close/>
                <a:moveTo>
                  <a:pt x="16679" y="20430"/>
                </a:moveTo>
                <a:cubicBezTo>
                  <a:pt x="16636" y="20430"/>
                  <a:pt x="16592" y="20447"/>
                  <a:pt x="16559" y="20480"/>
                </a:cubicBezTo>
                <a:cubicBezTo>
                  <a:pt x="16492" y="20545"/>
                  <a:pt x="16492" y="20652"/>
                  <a:pt x="16559" y="20717"/>
                </a:cubicBezTo>
                <a:cubicBezTo>
                  <a:pt x="16625" y="20783"/>
                  <a:pt x="16733" y="20783"/>
                  <a:pt x="16800" y="20717"/>
                </a:cubicBezTo>
                <a:cubicBezTo>
                  <a:pt x="16866" y="20652"/>
                  <a:pt x="16866" y="20545"/>
                  <a:pt x="16800" y="20480"/>
                </a:cubicBezTo>
                <a:cubicBezTo>
                  <a:pt x="16766" y="20447"/>
                  <a:pt x="16723" y="20430"/>
                  <a:pt x="16679" y="20430"/>
                </a:cubicBezTo>
                <a:close/>
                <a:moveTo>
                  <a:pt x="17465" y="20430"/>
                </a:moveTo>
                <a:cubicBezTo>
                  <a:pt x="17422" y="20430"/>
                  <a:pt x="17378" y="20447"/>
                  <a:pt x="17345" y="20480"/>
                </a:cubicBezTo>
                <a:cubicBezTo>
                  <a:pt x="17279" y="20545"/>
                  <a:pt x="17279" y="20652"/>
                  <a:pt x="17345" y="20717"/>
                </a:cubicBezTo>
                <a:cubicBezTo>
                  <a:pt x="17411" y="20783"/>
                  <a:pt x="17519" y="20783"/>
                  <a:pt x="17585" y="20717"/>
                </a:cubicBezTo>
                <a:cubicBezTo>
                  <a:pt x="17652" y="20652"/>
                  <a:pt x="17652" y="20545"/>
                  <a:pt x="17585" y="20480"/>
                </a:cubicBezTo>
                <a:cubicBezTo>
                  <a:pt x="17552" y="20447"/>
                  <a:pt x="17509" y="20430"/>
                  <a:pt x="17465" y="20430"/>
                </a:cubicBezTo>
                <a:close/>
                <a:moveTo>
                  <a:pt x="18252" y="20430"/>
                </a:moveTo>
                <a:cubicBezTo>
                  <a:pt x="18208" y="20430"/>
                  <a:pt x="18165" y="20447"/>
                  <a:pt x="18131" y="20480"/>
                </a:cubicBezTo>
                <a:cubicBezTo>
                  <a:pt x="18065" y="20545"/>
                  <a:pt x="18065" y="20652"/>
                  <a:pt x="18131" y="20717"/>
                </a:cubicBezTo>
                <a:cubicBezTo>
                  <a:pt x="18198" y="20783"/>
                  <a:pt x="18305" y="20783"/>
                  <a:pt x="18371" y="20717"/>
                </a:cubicBezTo>
                <a:cubicBezTo>
                  <a:pt x="18438" y="20652"/>
                  <a:pt x="18438" y="20545"/>
                  <a:pt x="18371" y="20480"/>
                </a:cubicBezTo>
                <a:cubicBezTo>
                  <a:pt x="18338" y="20447"/>
                  <a:pt x="18295" y="20430"/>
                  <a:pt x="18252" y="20430"/>
                </a:cubicBezTo>
                <a:close/>
                <a:moveTo>
                  <a:pt x="19037" y="20430"/>
                </a:moveTo>
                <a:cubicBezTo>
                  <a:pt x="18994" y="20430"/>
                  <a:pt x="18951" y="20447"/>
                  <a:pt x="18918" y="20480"/>
                </a:cubicBezTo>
                <a:cubicBezTo>
                  <a:pt x="18851" y="20545"/>
                  <a:pt x="18851" y="20652"/>
                  <a:pt x="18918" y="20717"/>
                </a:cubicBezTo>
                <a:cubicBezTo>
                  <a:pt x="18984" y="20783"/>
                  <a:pt x="19091" y="20783"/>
                  <a:pt x="19158" y="20717"/>
                </a:cubicBezTo>
                <a:cubicBezTo>
                  <a:pt x="19224" y="20652"/>
                  <a:pt x="19224" y="20545"/>
                  <a:pt x="19158" y="20480"/>
                </a:cubicBezTo>
                <a:cubicBezTo>
                  <a:pt x="19125" y="20447"/>
                  <a:pt x="19081" y="20430"/>
                  <a:pt x="19037" y="20430"/>
                </a:cubicBezTo>
                <a:close/>
                <a:moveTo>
                  <a:pt x="19824" y="20430"/>
                </a:moveTo>
                <a:cubicBezTo>
                  <a:pt x="19780" y="20430"/>
                  <a:pt x="19736" y="20447"/>
                  <a:pt x="19703" y="20480"/>
                </a:cubicBezTo>
                <a:cubicBezTo>
                  <a:pt x="19637" y="20545"/>
                  <a:pt x="19637" y="20652"/>
                  <a:pt x="19703" y="20717"/>
                </a:cubicBezTo>
                <a:cubicBezTo>
                  <a:pt x="19770" y="20783"/>
                  <a:pt x="19878" y="20783"/>
                  <a:pt x="19944" y="20717"/>
                </a:cubicBezTo>
                <a:cubicBezTo>
                  <a:pt x="20010" y="20652"/>
                  <a:pt x="20010" y="20545"/>
                  <a:pt x="19944" y="20480"/>
                </a:cubicBezTo>
                <a:cubicBezTo>
                  <a:pt x="19911" y="20447"/>
                  <a:pt x="19867" y="20430"/>
                  <a:pt x="19824" y="20430"/>
                </a:cubicBezTo>
                <a:close/>
                <a:moveTo>
                  <a:pt x="20610" y="20430"/>
                </a:moveTo>
                <a:cubicBezTo>
                  <a:pt x="20566" y="20430"/>
                  <a:pt x="20523" y="20447"/>
                  <a:pt x="20490" y="20480"/>
                </a:cubicBezTo>
                <a:cubicBezTo>
                  <a:pt x="20423" y="20545"/>
                  <a:pt x="20423" y="20652"/>
                  <a:pt x="20490" y="20717"/>
                </a:cubicBezTo>
                <a:cubicBezTo>
                  <a:pt x="20556" y="20783"/>
                  <a:pt x="20664" y="20783"/>
                  <a:pt x="20730" y="20717"/>
                </a:cubicBezTo>
                <a:cubicBezTo>
                  <a:pt x="20797" y="20652"/>
                  <a:pt x="20797" y="20545"/>
                  <a:pt x="20730" y="20480"/>
                </a:cubicBezTo>
                <a:cubicBezTo>
                  <a:pt x="20697" y="20447"/>
                  <a:pt x="20653" y="20430"/>
                  <a:pt x="20610" y="20430"/>
                </a:cubicBezTo>
                <a:close/>
                <a:moveTo>
                  <a:pt x="21396" y="20430"/>
                </a:moveTo>
                <a:cubicBezTo>
                  <a:pt x="21353" y="20430"/>
                  <a:pt x="21309" y="20447"/>
                  <a:pt x="21276" y="20480"/>
                </a:cubicBezTo>
                <a:cubicBezTo>
                  <a:pt x="21209" y="20545"/>
                  <a:pt x="21209" y="20652"/>
                  <a:pt x="21276" y="20717"/>
                </a:cubicBezTo>
                <a:cubicBezTo>
                  <a:pt x="21342" y="20783"/>
                  <a:pt x="21450" y="20783"/>
                  <a:pt x="21517" y="20717"/>
                </a:cubicBezTo>
                <a:cubicBezTo>
                  <a:pt x="21583" y="20652"/>
                  <a:pt x="21583" y="20545"/>
                  <a:pt x="21517" y="20480"/>
                </a:cubicBezTo>
                <a:cubicBezTo>
                  <a:pt x="21483" y="20447"/>
                  <a:pt x="21440" y="20430"/>
                  <a:pt x="21396" y="20430"/>
                </a:cubicBezTo>
                <a:close/>
                <a:moveTo>
                  <a:pt x="169" y="21247"/>
                </a:moveTo>
                <a:cubicBezTo>
                  <a:pt x="126" y="21247"/>
                  <a:pt x="83" y="21264"/>
                  <a:pt x="49" y="21297"/>
                </a:cubicBezTo>
                <a:cubicBezTo>
                  <a:pt x="-17" y="21362"/>
                  <a:pt x="-17" y="21469"/>
                  <a:pt x="49" y="21534"/>
                </a:cubicBezTo>
                <a:cubicBezTo>
                  <a:pt x="116" y="21600"/>
                  <a:pt x="223" y="21600"/>
                  <a:pt x="290" y="21534"/>
                </a:cubicBezTo>
                <a:cubicBezTo>
                  <a:pt x="356" y="21469"/>
                  <a:pt x="356" y="21362"/>
                  <a:pt x="290" y="21297"/>
                </a:cubicBezTo>
                <a:cubicBezTo>
                  <a:pt x="256" y="21264"/>
                  <a:pt x="213" y="21247"/>
                  <a:pt x="169" y="21247"/>
                </a:cubicBezTo>
                <a:close/>
                <a:moveTo>
                  <a:pt x="955" y="21247"/>
                </a:moveTo>
                <a:cubicBezTo>
                  <a:pt x="912" y="21247"/>
                  <a:pt x="869" y="21264"/>
                  <a:pt x="836" y="21297"/>
                </a:cubicBezTo>
                <a:cubicBezTo>
                  <a:pt x="769" y="21362"/>
                  <a:pt x="769" y="21469"/>
                  <a:pt x="836" y="21534"/>
                </a:cubicBezTo>
                <a:cubicBezTo>
                  <a:pt x="902" y="21600"/>
                  <a:pt x="1009" y="21600"/>
                  <a:pt x="1076" y="21534"/>
                </a:cubicBezTo>
                <a:cubicBezTo>
                  <a:pt x="1142" y="21469"/>
                  <a:pt x="1142" y="21362"/>
                  <a:pt x="1076" y="21297"/>
                </a:cubicBezTo>
                <a:cubicBezTo>
                  <a:pt x="1043" y="21264"/>
                  <a:pt x="999" y="21247"/>
                  <a:pt x="955" y="21247"/>
                </a:cubicBezTo>
                <a:close/>
                <a:moveTo>
                  <a:pt x="1742" y="21247"/>
                </a:moveTo>
                <a:cubicBezTo>
                  <a:pt x="1698" y="21247"/>
                  <a:pt x="1654" y="21264"/>
                  <a:pt x="1621" y="21297"/>
                </a:cubicBezTo>
                <a:cubicBezTo>
                  <a:pt x="1555" y="21362"/>
                  <a:pt x="1555" y="21469"/>
                  <a:pt x="1621" y="21534"/>
                </a:cubicBezTo>
                <a:cubicBezTo>
                  <a:pt x="1688" y="21600"/>
                  <a:pt x="1796" y="21600"/>
                  <a:pt x="1862" y="21534"/>
                </a:cubicBezTo>
                <a:cubicBezTo>
                  <a:pt x="1928" y="21469"/>
                  <a:pt x="1928" y="21362"/>
                  <a:pt x="1862" y="21297"/>
                </a:cubicBezTo>
                <a:cubicBezTo>
                  <a:pt x="1829" y="21264"/>
                  <a:pt x="1785" y="21247"/>
                  <a:pt x="1742" y="21247"/>
                </a:cubicBezTo>
                <a:close/>
                <a:moveTo>
                  <a:pt x="2528" y="21247"/>
                </a:moveTo>
                <a:cubicBezTo>
                  <a:pt x="2484" y="21247"/>
                  <a:pt x="2441" y="21264"/>
                  <a:pt x="2408" y="21297"/>
                </a:cubicBezTo>
                <a:cubicBezTo>
                  <a:pt x="2341" y="21362"/>
                  <a:pt x="2341" y="21469"/>
                  <a:pt x="2408" y="21534"/>
                </a:cubicBezTo>
                <a:cubicBezTo>
                  <a:pt x="2474" y="21600"/>
                  <a:pt x="2582" y="21600"/>
                  <a:pt x="2648" y="21534"/>
                </a:cubicBezTo>
                <a:cubicBezTo>
                  <a:pt x="2715" y="21469"/>
                  <a:pt x="2715" y="21362"/>
                  <a:pt x="2648" y="21297"/>
                </a:cubicBezTo>
                <a:cubicBezTo>
                  <a:pt x="2615" y="21264"/>
                  <a:pt x="2571" y="21247"/>
                  <a:pt x="2528" y="21247"/>
                </a:cubicBezTo>
                <a:close/>
                <a:moveTo>
                  <a:pt x="3314" y="21247"/>
                </a:moveTo>
                <a:cubicBezTo>
                  <a:pt x="3271" y="21247"/>
                  <a:pt x="3227" y="21264"/>
                  <a:pt x="3194" y="21297"/>
                </a:cubicBezTo>
                <a:cubicBezTo>
                  <a:pt x="3127" y="21362"/>
                  <a:pt x="3127" y="21469"/>
                  <a:pt x="3194" y="21534"/>
                </a:cubicBezTo>
                <a:cubicBezTo>
                  <a:pt x="3260" y="21600"/>
                  <a:pt x="3368" y="21600"/>
                  <a:pt x="3434" y="21534"/>
                </a:cubicBezTo>
                <a:cubicBezTo>
                  <a:pt x="3500" y="21469"/>
                  <a:pt x="3500" y="21362"/>
                  <a:pt x="3434" y="21297"/>
                </a:cubicBezTo>
                <a:cubicBezTo>
                  <a:pt x="3401" y="21264"/>
                  <a:pt x="3358" y="21247"/>
                  <a:pt x="3314" y="21247"/>
                </a:cubicBezTo>
                <a:close/>
                <a:moveTo>
                  <a:pt x="4101" y="21247"/>
                </a:moveTo>
                <a:cubicBezTo>
                  <a:pt x="4057" y="21247"/>
                  <a:pt x="4013" y="21264"/>
                  <a:pt x="3980" y="21297"/>
                </a:cubicBezTo>
                <a:cubicBezTo>
                  <a:pt x="3914" y="21362"/>
                  <a:pt x="3914" y="21469"/>
                  <a:pt x="3980" y="21534"/>
                </a:cubicBezTo>
                <a:cubicBezTo>
                  <a:pt x="4047" y="21600"/>
                  <a:pt x="4154" y="21600"/>
                  <a:pt x="4220" y="21534"/>
                </a:cubicBezTo>
                <a:cubicBezTo>
                  <a:pt x="4287" y="21469"/>
                  <a:pt x="4287" y="21362"/>
                  <a:pt x="4220" y="21297"/>
                </a:cubicBezTo>
                <a:cubicBezTo>
                  <a:pt x="4187" y="21264"/>
                  <a:pt x="4144" y="21247"/>
                  <a:pt x="4101" y="21247"/>
                </a:cubicBezTo>
                <a:close/>
                <a:moveTo>
                  <a:pt x="4886" y="21247"/>
                </a:moveTo>
                <a:cubicBezTo>
                  <a:pt x="4843" y="21247"/>
                  <a:pt x="4800" y="21264"/>
                  <a:pt x="4766" y="21297"/>
                </a:cubicBezTo>
                <a:cubicBezTo>
                  <a:pt x="4700" y="21362"/>
                  <a:pt x="4700" y="21469"/>
                  <a:pt x="4766" y="21534"/>
                </a:cubicBezTo>
                <a:cubicBezTo>
                  <a:pt x="4833" y="21600"/>
                  <a:pt x="4940" y="21600"/>
                  <a:pt x="5007" y="21534"/>
                </a:cubicBezTo>
                <a:cubicBezTo>
                  <a:pt x="5073" y="21469"/>
                  <a:pt x="5073" y="21362"/>
                  <a:pt x="5007" y="21297"/>
                </a:cubicBezTo>
                <a:cubicBezTo>
                  <a:pt x="4973" y="21264"/>
                  <a:pt x="4930" y="21247"/>
                  <a:pt x="4886" y="21247"/>
                </a:cubicBezTo>
                <a:close/>
                <a:moveTo>
                  <a:pt x="5672" y="21247"/>
                </a:moveTo>
                <a:cubicBezTo>
                  <a:pt x="5629" y="21247"/>
                  <a:pt x="5586" y="21264"/>
                  <a:pt x="5553" y="21297"/>
                </a:cubicBezTo>
                <a:cubicBezTo>
                  <a:pt x="5486" y="21362"/>
                  <a:pt x="5486" y="21469"/>
                  <a:pt x="5553" y="21534"/>
                </a:cubicBezTo>
                <a:cubicBezTo>
                  <a:pt x="5619" y="21600"/>
                  <a:pt x="5726" y="21600"/>
                  <a:pt x="5793" y="21534"/>
                </a:cubicBezTo>
                <a:cubicBezTo>
                  <a:pt x="5859" y="21469"/>
                  <a:pt x="5859" y="21362"/>
                  <a:pt x="5793" y="21297"/>
                </a:cubicBezTo>
                <a:cubicBezTo>
                  <a:pt x="5760" y="21264"/>
                  <a:pt x="5716" y="21247"/>
                  <a:pt x="5672" y="21247"/>
                </a:cubicBezTo>
                <a:close/>
                <a:moveTo>
                  <a:pt x="6459" y="21247"/>
                </a:moveTo>
                <a:cubicBezTo>
                  <a:pt x="6415" y="21247"/>
                  <a:pt x="6372" y="21264"/>
                  <a:pt x="6338" y="21297"/>
                </a:cubicBezTo>
                <a:cubicBezTo>
                  <a:pt x="6272" y="21362"/>
                  <a:pt x="6272" y="21469"/>
                  <a:pt x="6338" y="21534"/>
                </a:cubicBezTo>
                <a:cubicBezTo>
                  <a:pt x="6405" y="21600"/>
                  <a:pt x="6513" y="21600"/>
                  <a:pt x="6579" y="21534"/>
                </a:cubicBezTo>
                <a:cubicBezTo>
                  <a:pt x="6646" y="21469"/>
                  <a:pt x="6646" y="21362"/>
                  <a:pt x="6579" y="21297"/>
                </a:cubicBezTo>
                <a:cubicBezTo>
                  <a:pt x="6546" y="21264"/>
                  <a:pt x="6502" y="21247"/>
                  <a:pt x="6459" y="21247"/>
                </a:cubicBezTo>
                <a:close/>
                <a:moveTo>
                  <a:pt x="7245" y="21247"/>
                </a:moveTo>
                <a:cubicBezTo>
                  <a:pt x="7202" y="21247"/>
                  <a:pt x="7158" y="21264"/>
                  <a:pt x="7125" y="21297"/>
                </a:cubicBezTo>
                <a:cubicBezTo>
                  <a:pt x="7058" y="21362"/>
                  <a:pt x="7058" y="21469"/>
                  <a:pt x="7125" y="21534"/>
                </a:cubicBezTo>
                <a:cubicBezTo>
                  <a:pt x="7191" y="21600"/>
                  <a:pt x="7299" y="21600"/>
                  <a:pt x="7365" y="21534"/>
                </a:cubicBezTo>
                <a:cubicBezTo>
                  <a:pt x="7432" y="21469"/>
                  <a:pt x="7432" y="21362"/>
                  <a:pt x="7365" y="21297"/>
                </a:cubicBezTo>
                <a:cubicBezTo>
                  <a:pt x="7332" y="21264"/>
                  <a:pt x="7289" y="21247"/>
                  <a:pt x="7245" y="21247"/>
                </a:cubicBezTo>
                <a:close/>
                <a:moveTo>
                  <a:pt x="8031" y="21247"/>
                </a:moveTo>
                <a:cubicBezTo>
                  <a:pt x="7988" y="21247"/>
                  <a:pt x="7944" y="21264"/>
                  <a:pt x="7911" y="21297"/>
                </a:cubicBezTo>
                <a:cubicBezTo>
                  <a:pt x="7845" y="21362"/>
                  <a:pt x="7845" y="21469"/>
                  <a:pt x="7911" y="21534"/>
                </a:cubicBezTo>
                <a:cubicBezTo>
                  <a:pt x="7977" y="21600"/>
                  <a:pt x="8085" y="21600"/>
                  <a:pt x="8151" y="21534"/>
                </a:cubicBezTo>
                <a:cubicBezTo>
                  <a:pt x="8217" y="21469"/>
                  <a:pt x="8217" y="21362"/>
                  <a:pt x="8151" y="21297"/>
                </a:cubicBezTo>
                <a:cubicBezTo>
                  <a:pt x="8118" y="21264"/>
                  <a:pt x="8075" y="21247"/>
                  <a:pt x="8031" y="21247"/>
                </a:cubicBezTo>
                <a:close/>
                <a:moveTo>
                  <a:pt x="8818" y="21247"/>
                </a:moveTo>
                <a:cubicBezTo>
                  <a:pt x="8774" y="21247"/>
                  <a:pt x="8730" y="21264"/>
                  <a:pt x="8697" y="21297"/>
                </a:cubicBezTo>
                <a:cubicBezTo>
                  <a:pt x="8631" y="21362"/>
                  <a:pt x="8631" y="21469"/>
                  <a:pt x="8697" y="21534"/>
                </a:cubicBezTo>
                <a:cubicBezTo>
                  <a:pt x="8764" y="21600"/>
                  <a:pt x="8871" y="21600"/>
                  <a:pt x="8937" y="21534"/>
                </a:cubicBezTo>
                <a:cubicBezTo>
                  <a:pt x="9004" y="21469"/>
                  <a:pt x="9004" y="21362"/>
                  <a:pt x="8937" y="21297"/>
                </a:cubicBezTo>
                <a:cubicBezTo>
                  <a:pt x="8904" y="21264"/>
                  <a:pt x="8861" y="21247"/>
                  <a:pt x="8818" y="21247"/>
                </a:cubicBezTo>
                <a:close/>
                <a:moveTo>
                  <a:pt x="9603" y="21247"/>
                </a:moveTo>
                <a:cubicBezTo>
                  <a:pt x="9560" y="21247"/>
                  <a:pt x="9517" y="21264"/>
                  <a:pt x="9483" y="21297"/>
                </a:cubicBezTo>
                <a:cubicBezTo>
                  <a:pt x="9417" y="21362"/>
                  <a:pt x="9417" y="21469"/>
                  <a:pt x="9483" y="21534"/>
                </a:cubicBezTo>
                <a:cubicBezTo>
                  <a:pt x="9550" y="21600"/>
                  <a:pt x="9657" y="21600"/>
                  <a:pt x="9724" y="21534"/>
                </a:cubicBezTo>
                <a:cubicBezTo>
                  <a:pt x="9790" y="21469"/>
                  <a:pt x="9790" y="21362"/>
                  <a:pt x="9724" y="21297"/>
                </a:cubicBezTo>
                <a:cubicBezTo>
                  <a:pt x="9690" y="21264"/>
                  <a:pt x="9647" y="21247"/>
                  <a:pt x="9603" y="21247"/>
                </a:cubicBezTo>
                <a:close/>
                <a:moveTo>
                  <a:pt x="10390" y="21247"/>
                </a:moveTo>
                <a:cubicBezTo>
                  <a:pt x="10346" y="21247"/>
                  <a:pt x="10303" y="21264"/>
                  <a:pt x="10270" y="21297"/>
                </a:cubicBezTo>
                <a:cubicBezTo>
                  <a:pt x="10203" y="21362"/>
                  <a:pt x="10203" y="21469"/>
                  <a:pt x="10270" y="21534"/>
                </a:cubicBezTo>
                <a:cubicBezTo>
                  <a:pt x="10336" y="21600"/>
                  <a:pt x="10444" y="21600"/>
                  <a:pt x="10510" y="21534"/>
                </a:cubicBezTo>
                <a:cubicBezTo>
                  <a:pt x="10576" y="21469"/>
                  <a:pt x="10576" y="21362"/>
                  <a:pt x="10510" y="21297"/>
                </a:cubicBezTo>
                <a:cubicBezTo>
                  <a:pt x="10477" y="21264"/>
                  <a:pt x="10433" y="21247"/>
                  <a:pt x="10390" y="21247"/>
                </a:cubicBezTo>
                <a:close/>
                <a:moveTo>
                  <a:pt x="11176" y="21247"/>
                </a:moveTo>
                <a:cubicBezTo>
                  <a:pt x="11132" y="21247"/>
                  <a:pt x="11089" y="21264"/>
                  <a:pt x="11055" y="21297"/>
                </a:cubicBezTo>
                <a:cubicBezTo>
                  <a:pt x="10989" y="21362"/>
                  <a:pt x="10989" y="21469"/>
                  <a:pt x="11055" y="21534"/>
                </a:cubicBezTo>
                <a:cubicBezTo>
                  <a:pt x="11122" y="21600"/>
                  <a:pt x="11230" y="21600"/>
                  <a:pt x="11296" y="21534"/>
                </a:cubicBezTo>
                <a:cubicBezTo>
                  <a:pt x="11363" y="21469"/>
                  <a:pt x="11363" y="21362"/>
                  <a:pt x="11296" y="21297"/>
                </a:cubicBezTo>
                <a:cubicBezTo>
                  <a:pt x="11263" y="21264"/>
                  <a:pt x="11219" y="21247"/>
                  <a:pt x="11176" y="21247"/>
                </a:cubicBezTo>
                <a:close/>
                <a:moveTo>
                  <a:pt x="11962" y="21247"/>
                </a:moveTo>
                <a:cubicBezTo>
                  <a:pt x="11919" y="21247"/>
                  <a:pt x="11875" y="21264"/>
                  <a:pt x="11842" y="21297"/>
                </a:cubicBezTo>
                <a:cubicBezTo>
                  <a:pt x="11775" y="21362"/>
                  <a:pt x="11775" y="21469"/>
                  <a:pt x="11842" y="21534"/>
                </a:cubicBezTo>
                <a:cubicBezTo>
                  <a:pt x="11908" y="21600"/>
                  <a:pt x="12016" y="21600"/>
                  <a:pt x="12083" y="21534"/>
                </a:cubicBezTo>
                <a:cubicBezTo>
                  <a:pt x="12149" y="21469"/>
                  <a:pt x="12149" y="21362"/>
                  <a:pt x="12083" y="21297"/>
                </a:cubicBezTo>
                <a:cubicBezTo>
                  <a:pt x="12049" y="21264"/>
                  <a:pt x="12006" y="21247"/>
                  <a:pt x="11962" y="21247"/>
                </a:cubicBezTo>
                <a:close/>
                <a:moveTo>
                  <a:pt x="12748" y="21247"/>
                </a:moveTo>
                <a:cubicBezTo>
                  <a:pt x="12705" y="21247"/>
                  <a:pt x="12661" y="21264"/>
                  <a:pt x="12628" y="21297"/>
                </a:cubicBezTo>
                <a:cubicBezTo>
                  <a:pt x="12562" y="21362"/>
                  <a:pt x="12562" y="21469"/>
                  <a:pt x="12628" y="21534"/>
                </a:cubicBezTo>
                <a:cubicBezTo>
                  <a:pt x="12694" y="21600"/>
                  <a:pt x="12802" y="21600"/>
                  <a:pt x="12868" y="21534"/>
                </a:cubicBezTo>
                <a:cubicBezTo>
                  <a:pt x="12935" y="21469"/>
                  <a:pt x="12935" y="21362"/>
                  <a:pt x="12868" y="21297"/>
                </a:cubicBezTo>
                <a:cubicBezTo>
                  <a:pt x="12835" y="21264"/>
                  <a:pt x="12792" y="21247"/>
                  <a:pt x="12748" y="21247"/>
                </a:cubicBezTo>
                <a:close/>
                <a:moveTo>
                  <a:pt x="13535" y="21247"/>
                </a:moveTo>
                <a:cubicBezTo>
                  <a:pt x="13491" y="21247"/>
                  <a:pt x="13447" y="21264"/>
                  <a:pt x="13414" y="21297"/>
                </a:cubicBezTo>
                <a:cubicBezTo>
                  <a:pt x="13348" y="21362"/>
                  <a:pt x="13348" y="21469"/>
                  <a:pt x="13414" y="21534"/>
                </a:cubicBezTo>
                <a:cubicBezTo>
                  <a:pt x="13481" y="21600"/>
                  <a:pt x="13588" y="21600"/>
                  <a:pt x="13654" y="21534"/>
                </a:cubicBezTo>
                <a:cubicBezTo>
                  <a:pt x="13721" y="21469"/>
                  <a:pt x="13721" y="21362"/>
                  <a:pt x="13654" y="21297"/>
                </a:cubicBezTo>
                <a:cubicBezTo>
                  <a:pt x="13621" y="21264"/>
                  <a:pt x="13578" y="21247"/>
                  <a:pt x="13535" y="21247"/>
                </a:cubicBezTo>
                <a:close/>
                <a:moveTo>
                  <a:pt x="14320" y="21247"/>
                </a:moveTo>
                <a:cubicBezTo>
                  <a:pt x="14277" y="21247"/>
                  <a:pt x="14234" y="21264"/>
                  <a:pt x="14201" y="21297"/>
                </a:cubicBezTo>
                <a:cubicBezTo>
                  <a:pt x="14134" y="21362"/>
                  <a:pt x="14134" y="21469"/>
                  <a:pt x="14201" y="21534"/>
                </a:cubicBezTo>
                <a:cubicBezTo>
                  <a:pt x="14267" y="21600"/>
                  <a:pt x="14374" y="21600"/>
                  <a:pt x="14441" y="21534"/>
                </a:cubicBezTo>
                <a:cubicBezTo>
                  <a:pt x="14507" y="21469"/>
                  <a:pt x="14507" y="21362"/>
                  <a:pt x="14441" y="21297"/>
                </a:cubicBezTo>
                <a:cubicBezTo>
                  <a:pt x="14408" y="21264"/>
                  <a:pt x="14364" y="21247"/>
                  <a:pt x="14320" y="21247"/>
                </a:cubicBezTo>
                <a:close/>
                <a:moveTo>
                  <a:pt x="15107" y="21247"/>
                </a:moveTo>
                <a:cubicBezTo>
                  <a:pt x="15063" y="21247"/>
                  <a:pt x="15019" y="21264"/>
                  <a:pt x="14986" y="21297"/>
                </a:cubicBezTo>
                <a:cubicBezTo>
                  <a:pt x="14920" y="21362"/>
                  <a:pt x="14920" y="21469"/>
                  <a:pt x="14986" y="21534"/>
                </a:cubicBezTo>
                <a:cubicBezTo>
                  <a:pt x="15053" y="21600"/>
                  <a:pt x="15161" y="21600"/>
                  <a:pt x="15227" y="21534"/>
                </a:cubicBezTo>
                <a:cubicBezTo>
                  <a:pt x="15293" y="21469"/>
                  <a:pt x="15293" y="21362"/>
                  <a:pt x="15227" y="21297"/>
                </a:cubicBezTo>
                <a:cubicBezTo>
                  <a:pt x="15194" y="21264"/>
                  <a:pt x="15150" y="21247"/>
                  <a:pt x="15107" y="21247"/>
                </a:cubicBezTo>
                <a:close/>
                <a:moveTo>
                  <a:pt x="15893" y="21247"/>
                </a:moveTo>
                <a:cubicBezTo>
                  <a:pt x="15849" y="21247"/>
                  <a:pt x="15806" y="21264"/>
                  <a:pt x="15772" y="21297"/>
                </a:cubicBezTo>
                <a:cubicBezTo>
                  <a:pt x="15706" y="21362"/>
                  <a:pt x="15706" y="21469"/>
                  <a:pt x="15772" y="21534"/>
                </a:cubicBezTo>
                <a:cubicBezTo>
                  <a:pt x="15839" y="21600"/>
                  <a:pt x="15947" y="21600"/>
                  <a:pt x="16013" y="21534"/>
                </a:cubicBezTo>
                <a:cubicBezTo>
                  <a:pt x="16080" y="21469"/>
                  <a:pt x="16080" y="21362"/>
                  <a:pt x="16013" y="21297"/>
                </a:cubicBezTo>
                <a:cubicBezTo>
                  <a:pt x="15980" y="21264"/>
                  <a:pt x="15936" y="21247"/>
                  <a:pt x="15893" y="21247"/>
                </a:cubicBezTo>
                <a:close/>
                <a:moveTo>
                  <a:pt x="16679" y="21247"/>
                </a:moveTo>
                <a:cubicBezTo>
                  <a:pt x="16636" y="21247"/>
                  <a:pt x="16592" y="21264"/>
                  <a:pt x="16559" y="21297"/>
                </a:cubicBezTo>
                <a:cubicBezTo>
                  <a:pt x="16492" y="21362"/>
                  <a:pt x="16492" y="21469"/>
                  <a:pt x="16559" y="21534"/>
                </a:cubicBezTo>
                <a:cubicBezTo>
                  <a:pt x="16625" y="21600"/>
                  <a:pt x="16733" y="21600"/>
                  <a:pt x="16800" y="21534"/>
                </a:cubicBezTo>
                <a:cubicBezTo>
                  <a:pt x="16866" y="21469"/>
                  <a:pt x="16866" y="21362"/>
                  <a:pt x="16800" y="21297"/>
                </a:cubicBezTo>
                <a:cubicBezTo>
                  <a:pt x="16766" y="21264"/>
                  <a:pt x="16723" y="21247"/>
                  <a:pt x="16679" y="21247"/>
                </a:cubicBezTo>
                <a:close/>
                <a:moveTo>
                  <a:pt x="17465" y="21247"/>
                </a:moveTo>
                <a:cubicBezTo>
                  <a:pt x="17422" y="21247"/>
                  <a:pt x="17378" y="21264"/>
                  <a:pt x="17345" y="21297"/>
                </a:cubicBezTo>
                <a:cubicBezTo>
                  <a:pt x="17279" y="21362"/>
                  <a:pt x="17279" y="21469"/>
                  <a:pt x="17345" y="21534"/>
                </a:cubicBezTo>
                <a:cubicBezTo>
                  <a:pt x="17411" y="21600"/>
                  <a:pt x="17519" y="21600"/>
                  <a:pt x="17585" y="21534"/>
                </a:cubicBezTo>
                <a:cubicBezTo>
                  <a:pt x="17652" y="21469"/>
                  <a:pt x="17652" y="21362"/>
                  <a:pt x="17585" y="21297"/>
                </a:cubicBezTo>
                <a:cubicBezTo>
                  <a:pt x="17552" y="21264"/>
                  <a:pt x="17509" y="21247"/>
                  <a:pt x="17465" y="21247"/>
                </a:cubicBezTo>
                <a:close/>
                <a:moveTo>
                  <a:pt x="18252" y="21247"/>
                </a:moveTo>
                <a:cubicBezTo>
                  <a:pt x="18208" y="21247"/>
                  <a:pt x="18165" y="21264"/>
                  <a:pt x="18131" y="21297"/>
                </a:cubicBezTo>
                <a:cubicBezTo>
                  <a:pt x="18065" y="21362"/>
                  <a:pt x="18065" y="21469"/>
                  <a:pt x="18131" y="21534"/>
                </a:cubicBezTo>
                <a:cubicBezTo>
                  <a:pt x="18198" y="21600"/>
                  <a:pt x="18305" y="21600"/>
                  <a:pt x="18371" y="21534"/>
                </a:cubicBezTo>
                <a:cubicBezTo>
                  <a:pt x="18438" y="21469"/>
                  <a:pt x="18438" y="21362"/>
                  <a:pt x="18371" y="21297"/>
                </a:cubicBezTo>
                <a:cubicBezTo>
                  <a:pt x="18338" y="21264"/>
                  <a:pt x="18295" y="21247"/>
                  <a:pt x="18252" y="21247"/>
                </a:cubicBezTo>
                <a:close/>
                <a:moveTo>
                  <a:pt x="19037" y="21247"/>
                </a:moveTo>
                <a:cubicBezTo>
                  <a:pt x="18994" y="21247"/>
                  <a:pt x="18951" y="21264"/>
                  <a:pt x="18918" y="21297"/>
                </a:cubicBezTo>
                <a:cubicBezTo>
                  <a:pt x="18851" y="21362"/>
                  <a:pt x="18851" y="21469"/>
                  <a:pt x="18918" y="21534"/>
                </a:cubicBezTo>
                <a:cubicBezTo>
                  <a:pt x="18984" y="21600"/>
                  <a:pt x="19091" y="21600"/>
                  <a:pt x="19158" y="21534"/>
                </a:cubicBezTo>
                <a:cubicBezTo>
                  <a:pt x="19224" y="21469"/>
                  <a:pt x="19224" y="21362"/>
                  <a:pt x="19158" y="21297"/>
                </a:cubicBezTo>
                <a:cubicBezTo>
                  <a:pt x="19125" y="21264"/>
                  <a:pt x="19081" y="21247"/>
                  <a:pt x="19037" y="21247"/>
                </a:cubicBezTo>
                <a:close/>
                <a:moveTo>
                  <a:pt x="19824" y="21247"/>
                </a:moveTo>
                <a:cubicBezTo>
                  <a:pt x="19780" y="21247"/>
                  <a:pt x="19736" y="21264"/>
                  <a:pt x="19703" y="21297"/>
                </a:cubicBezTo>
                <a:cubicBezTo>
                  <a:pt x="19637" y="21362"/>
                  <a:pt x="19637" y="21469"/>
                  <a:pt x="19703" y="21534"/>
                </a:cubicBezTo>
                <a:cubicBezTo>
                  <a:pt x="19770" y="21600"/>
                  <a:pt x="19878" y="21600"/>
                  <a:pt x="19944" y="21534"/>
                </a:cubicBezTo>
                <a:cubicBezTo>
                  <a:pt x="20010" y="21469"/>
                  <a:pt x="20010" y="21362"/>
                  <a:pt x="19944" y="21297"/>
                </a:cubicBezTo>
                <a:cubicBezTo>
                  <a:pt x="19911" y="21264"/>
                  <a:pt x="19867" y="21247"/>
                  <a:pt x="19824" y="21247"/>
                </a:cubicBezTo>
                <a:close/>
                <a:moveTo>
                  <a:pt x="20610" y="21247"/>
                </a:moveTo>
                <a:cubicBezTo>
                  <a:pt x="20566" y="21247"/>
                  <a:pt x="20523" y="21264"/>
                  <a:pt x="20490" y="21297"/>
                </a:cubicBezTo>
                <a:cubicBezTo>
                  <a:pt x="20423" y="21362"/>
                  <a:pt x="20423" y="21469"/>
                  <a:pt x="20490" y="21534"/>
                </a:cubicBezTo>
                <a:cubicBezTo>
                  <a:pt x="20556" y="21600"/>
                  <a:pt x="20664" y="21600"/>
                  <a:pt x="20730" y="21534"/>
                </a:cubicBezTo>
                <a:cubicBezTo>
                  <a:pt x="20797" y="21469"/>
                  <a:pt x="20797" y="21362"/>
                  <a:pt x="20730" y="21297"/>
                </a:cubicBezTo>
                <a:cubicBezTo>
                  <a:pt x="20697" y="21264"/>
                  <a:pt x="20653" y="21247"/>
                  <a:pt x="20610" y="21247"/>
                </a:cubicBezTo>
                <a:close/>
                <a:moveTo>
                  <a:pt x="21396" y="21247"/>
                </a:moveTo>
                <a:cubicBezTo>
                  <a:pt x="21353" y="21247"/>
                  <a:pt x="21309" y="21264"/>
                  <a:pt x="21276" y="21297"/>
                </a:cubicBezTo>
                <a:cubicBezTo>
                  <a:pt x="21209" y="21362"/>
                  <a:pt x="21209" y="21469"/>
                  <a:pt x="21276" y="21534"/>
                </a:cubicBezTo>
                <a:cubicBezTo>
                  <a:pt x="21342" y="21600"/>
                  <a:pt x="21450" y="21600"/>
                  <a:pt x="21517" y="21534"/>
                </a:cubicBezTo>
                <a:cubicBezTo>
                  <a:pt x="21583" y="21469"/>
                  <a:pt x="21583" y="21362"/>
                  <a:pt x="21517" y="21297"/>
                </a:cubicBezTo>
                <a:cubicBezTo>
                  <a:pt x="21483" y="21264"/>
                  <a:pt x="21440" y="21247"/>
                  <a:pt x="21396" y="21247"/>
                </a:cubicBezTo>
                <a:close/>
              </a:path>
            </a:pathLst>
          </a:custGeom>
          <a:solidFill>
            <a:schemeClr val="bg1">
              <a:lumMod val="95000"/>
              <a:alpha val="3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endParaRPr sz="3200">
              <a:solidFill>
                <a:srgbClr val="FFFFFF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8C0A0AE-4101-92A0-2BB9-BC734D3B1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057" y="130628"/>
            <a:ext cx="7592485" cy="642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210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321733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>
                  <a:lumMod val="75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hape 285"/>
          <p:cNvSpPr/>
          <p:nvPr/>
        </p:nvSpPr>
        <p:spPr>
          <a:xfrm>
            <a:off x="-1211900" y="-1582933"/>
            <a:ext cx="3759318" cy="38011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7" h="21584" extrusionOk="0">
                <a:moveTo>
                  <a:pt x="169" y="0"/>
                </a:moveTo>
                <a:cubicBezTo>
                  <a:pt x="126" y="0"/>
                  <a:pt x="83" y="16"/>
                  <a:pt x="49" y="49"/>
                </a:cubicBezTo>
                <a:cubicBezTo>
                  <a:pt x="-17" y="114"/>
                  <a:pt x="-17" y="221"/>
                  <a:pt x="49" y="287"/>
                </a:cubicBezTo>
                <a:cubicBezTo>
                  <a:pt x="116" y="353"/>
                  <a:pt x="223" y="353"/>
                  <a:pt x="290" y="287"/>
                </a:cubicBezTo>
                <a:cubicBezTo>
                  <a:pt x="356" y="221"/>
                  <a:pt x="356" y="114"/>
                  <a:pt x="290" y="49"/>
                </a:cubicBezTo>
                <a:cubicBezTo>
                  <a:pt x="256" y="16"/>
                  <a:pt x="213" y="0"/>
                  <a:pt x="169" y="0"/>
                </a:cubicBezTo>
                <a:close/>
                <a:moveTo>
                  <a:pt x="955" y="0"/>
                </a:moveTo>
                <a:cubicBezTo>
                  <a:pt x="912" y="0"/>
                  <a:pt x="869" y="16"/>
                  <a:pt x="836" y="49"/>
                </a:cubicBezTo>
                <a:cubicBezTo>
                  <a:pt x="769" y="114"/>
                  <a:pt x="769" y="221"/>
                  <a:pt x="836" y="287"/>
                </a:cubicBezTo>
                <a:cubicBezTo>
                  <a:pt x="902" y="353"/>
                  <a:pt x="1009" y="353"/>
                  <a:pt x="1076" y="287"/>
                </a:cubicBezTo>
                <a:cubicBezTo>
                  <a:pt x="1142" y="221"/>
                  <a:pt x="1142" y="114"/>
                  <a:pt x="1076" y="49"/>
                </a:cubicBezTo>
                <a:cubicBezTo>
                  <a:pt x="1043" y="16"/>
                  <a:pt x="999" y="0"/>
                  <a:pt x="955" y="0"/>
                </a:cubicBezTo>
                <a:close/>
                <a:moveTo>
                  <a:pt x="1742" y="0"/>
                </a:moveTo>
                <a:cubicBezTo>
                  <a:pt x="1698" y="0"/>
                  <a:pt x="1654" y="16"/>
                  <a:pt x="1621" y="49"/>
                </a:cubicBezTo>
                <a:cubicBezTo>
                  <a:pt x="1555" y="114"/>
                  <a:pt x="1555" y="221"/>
                  <a:pt x="1621" y="287"/>
                </a:cubicBezTo>
                <a:cubicBezTo>
                  <a:pt x="1688" y="353"/>
                  <a:pt x="1796" y="353"/>
                  <a:pt x="1862" y="287"/>
                </a:cubicBezTo>
                <a:cubicBezTo>
                  <a:pt x="1928" y="221"/>
                  <a:pt x="1928" y="114"/>
                  <a:pt x="1862" y="49"/>
                </a:cubicBezTo>
                <a:cubicBezTo>
                  <a:pt x="1829" y="16"/>
                  <a:pt x="1785" y="0"/>
                  <a:pt x="1742" y="0"/>
                </a:cubicBezTo>
                <a:close/>
                <a:moveTo>
                  <a:pt x="2528" y="0"/>
                </a:moveTo>
                <a:cubicBezTo>
                  <a:pt x="2484" y="0"/>
                  <a:pt x="2441" y="16"/>
                  <a:pt x="2408" y="49"/>
                </a:cubicBezTo>
                <a:cubicBezTo>
                  <a:pt x="2341" y="114"/>
                  <a:pt x="2341" y="221"/>
                  <a:pt x="2408" y="287"/>
                </a:cubicBezTo>
                <a:cubicBezTo>
                  <a:pt x="2474" y="353"/>
                  <a:pt x="2582" y="353"/>
                  <a:pt x="2648" y="287"/>
                </a:cubicBezTo>
                <a:cubicBezTo>
                  <a:pt x="2715" y="221"/>
                  <a:pt x="2715" y="114"/>
                  <a:pt x="2648" y="49"/>
                </a:cubicBezTo>
                <a:cubicBezTo>
                  <a:pt x="2615" y="16"/>
                  <a:pt x="2571" y="0"/>
                  <a:pt x="2528" y="0"/>
                </a:cubicBezTo>
                <a:close/>
                <a:moveTo>
                  <a:pt x="3314" y="0"/>
                </a:moveTo>
                <a:cubicBezTo>
                  <a:pt x="3271" y="0"/>
                  <a:pt x="3227" y="16"/>
                  <a:pt x="3194" y="49"/>
                </a:cubicBezTo>
                <a:cubicBezTo>
                  <a:pt x="3127" y="114"/>
                  <a:pt x="3127" y="221"/>
                  <a:pt x="3194" y="287"/>
                </a:cubicBezTo>
                <a:cubicBezTo>
                  <a:pt x="3260" y="353"/>
                  <a:pt x="3368" y="353"/>
                  <a:pt x="3434" y="287"/>
                </a:cubicBezTo>
                <a:cubicBezTo>
                  <a:pt x="3500" y="221"/>
                  <a:pt x="3500" y="114"/>
                  <a:pt x="3434" y="49"/>
                </a:cubicBezTo>
                <a:cubicBezTo>
                  <a:pt x="3401" y="16"/>
                  <a:pt x="3358" y="0"/>
                  <a:pt x="3314" y="0"/>
                </a:cubicBezTo>
                <a:close/>
                <a:moveTo>
                  <a:pt x="4101" y="0"/>
                </a:moveTo>
                <a:cubicBezTo>
                  <a:pt x="4057" y="0"/>
                  <a:pt x="4013" y="16"/>
                  <a:pt x="3980" y="49"/>
                </a:cubicBezTo>
                <a:cubicBezTo>
                  <a:pt x="3914" y="114"/>
                  <a:pt x="3914" y="221"/>
                  <a:pt x="3980" y="287"/>
                </a:cubicBezTo>
                <a:cubicBezTo>
                  <a:pt x="4047" y="353"/>
                  <a:pt x="4154" y="353"/>
                  <a:pt x="4220" y="287"/>
                </a:cubicBezTo>
                <a:cubicBezTo>
                  <a:pt x="4287" y="221"/>
                  <a:pt x="4287" y="114"/>
                  <a:pt x="4220" y="49"/>
                </a:cubicBezTo>
                <a:cubicBezTo>
                  <a:pt x="4187" y="16"/>
                  <a:pt x="4144" y="0"/>
                  <a:pt x="4101" y="0"/>
                </a:cubicBezTo>
                <a:close/>
                <a:moveTo>
                  <a:pt x="4886" y="0"/>
                </a:moveTo>
                <a:cubicBezTo>
                  <a:pt x="4843" y="0"/>
                  <a:pt x="4800" y="16"/>
                  <a:pt x="4766" y="49"/>
                </a:cubicBezTo>
                <a:cubicBezTo>
                  <a:pt x="4700" y="114"/>
                  <a:pt x="4700" y="221"/>
                  <a:pt x="4766" y="287"/>
                </a:cubicBezTo>
                <a:cubicBezTo>
                  <a:pt x="4833" y="353"/>
                  <a:pt x="4940" y="353"/>
                  <a:pt x="5007" y="287"/>
                </a:cubicBezTo>
                <a:cubicBezTo>
                  <a:pt x="5073" y="221"/>
                  <a:pt x="5073" y="114"/>
                  <a:pt x="5007" y="49"/>
                </a:cubicBezTo>
                <a:cubicBezTo>
                  <a:pt x="4973" y="16"/>
                  <a:pt x="4930" y="0"/>
                  <a:pt x="4886" y="0"/>
                </a:cubicBezTo>
                <a:close/>
                <a:moveTo>
                  <a:pt x="5672" y="0"/>
                </a:moveTo>
                <a:cubicBezTo>
                  <a:pt x="5629" y="0"/>
                  <a:pt x="5586" y="16"/>
                  <a:pt x="5553" y="49"/>
                </a:cubicBezTo>
                <a:cubicBezTo>
                  <a:pt x="5486" y="114"/>
                  <a:pt x="5486" y="221"/>
                  <a:pt x="5553" y="287"/>
                </a:cubicBezTo>
                <a:cubicBezTo>
                  <a:pt x="5619" y="353"/>
                  <a:pt x="5726" y="353"/>
                  <a:pt x="5793" y="287"/>
                </a:cubicBezTo>
                <a:cubicBezTo>
                  <a:pt x="5859" y="221"/>
                  <a:pt x="5859" y="114"/>
                  <a:pt x="5793" y="49"/>
                </a:cubicBezTo>
                <a:cubicBezTo>
                  <a:pt x="5760" y="16"/>
                  <a:pt x="5716" y="0"/>
                  <a:pt x="5672" y="0"/>
                </a:cubicBezTo>
                <a:close/>
                <a:moveTo>
                  <a:pt x="6459" y="0"/>
                </a:moveTo>
                <a:cubicBezTo>
                  <a:pt x="6415" y="0"/>
                  <a:pt x="6372" y="16"/>
                  <a:pt x="6338" y="49"/>
                </a:cubicBezTo>
                <a:cubicBezTo>
                  <a:pt x="6272" y="114"/>
                  <a:pt x="6272" y="221"/>
                  <a:pt x="6338" y="287"/>
                </a:cubicBezTo>
                <a:cubicBezTo>
                  <a:pt x="6405" y="353"/>
                  <a:pt x="6513" y="353"/>
                  <a:pt x="6579" y="287"/>
                </a:cubicBezTo>
                <a:cubicBezTo>
                  <a:pt x="6646" y="221"/>
                  <a:pt x="6646" y="114"/>
                  <a:pt x="6579" y="49"/>
                </a:cubicBezTo>
                <a:cubicBezTo>
                  <a:pt x="6546" y="16"/>
                  <a:pt x="6502" y="0"/>
                  <a:pt x="6459" y="0"/>
                </a:cubicBezTo>
                <a:close/>
                <a:moveTo>
                  <a:pt x="7245" y="0"/>
                </a:moveTo>
                <a:cubicBezTo>
                  <a:pt x="7202" y="0"/>
                  <a:pt x="7158" y="16"/>
                  <a:pt x="7125" y="49"/>
                </a:cubicBezTo>
                <a:cubicBezTo>
                  <a:pt x="7058" y="114"/>
                  <a:pt x="7058" y="221"/>
                  <a:pt x="7125" y="287"/>
                </a:cubicBezTo>
                <a:cubicBezTo>
                  <a:pt x="7191" y="353"/>
                  <a:pt x="7299" y="353"/>
                  <a:pt x="7365" y="287"/>
                </a:cubicBezTo>
                <a:cubicBezTo>
                  <a:pt x="7432" y="221"/>
                  <a:pt x="7432" y="114"/>
                  <a:pt x="7365" y="49"/>
                </a:cubicBezTo>
                <a:cubicBezTo>
                  <a:pt x="7332" y="16"/>
                  <a:pt x="7289" y="0"/>
                  <a:pt x="7245" y="0"/>
                </a:cubicBezTo>
                <a:close/>
                <a:moveTo>
                  <a:pt x="8031" y="0"/>
                </a:moveTo>
                <a:cubicBezTo>
                  <a:pt x="7988" y="0"/>
                  <a:pt x="7944" y="16"/>
                  <a:pt x="7911" y="49"/>
                </a:cubicBezTo>
                <a:cubicBezTo>
                  <a:pt x="7845" y="114"/>
                  <a:pt x="7845" y="221"/>
                  <a:pt x="7911" y="287"/>
                </a:cubicBezTo>
                <a:cubicBezTo>
                  <a:pt x="7977" y="353"/>
                  <a:pt x="8085" y="353"/>
                  <a:pt x="8151" y="287"/>
                </a:cubicBezTo>
                <a:cubicBezTo>
                  <a:pt x="8217" y="221"/>
                  <a:pt x="8217" y="114"/>
                  <a:pt x="8151" y="49"/>
                </a:cubicBezTo>
                <a:cubicBezTo>
                  <a:pt x="8118" y="16"/>
                  <a:pt x="8075" y="0"/>
                  <a:pt x="8031" y="0"/>
                </a:cubicBezTo>
                <a:close/>
                <a:moveTo>
                  <a:pt x="8818" y="0"/>
                </a:moveTo>
                <a:cubicBezTo>
                  <a:pt x="8774" y="0"/>
                  <a:pt x="8730" y="16"/>
                  <a:pt x="8697" y="49"/>
                </a:cubicBezTo>
                <a:cubicBezTo>
                  <a:pt x="8631" y="114"/>
                  <a:pt x="8631" y="221"/>
                  <a:pt x="8697" y="287"/>
                </a:cubicBezTo>
                <a:cubicBezTo>
                  <a:pt x="8764" y="353"/>
                  <a:pt x="8871" y="353"/>
                  <a:pt x="8937" y="287"/>
                </a:cubicBezTo>
                <a:cubicBezTo>
                  <a:pt x="9004" y="221"/>
                  <a:pt x="9004" y="114"/>
                  <a:pt x="8937" y="49"/>
                </a:cubicBezTo>
                <a:cubicBezTo>
                  <a:pt x="8904" y="16"/>
                  <a:pt x="8861" y="0"/>
                  <a:pt x="8818" y="0"/>
                </a:cubicBezTo>
                <a:close/>
                <a:moveTo>
                  <a:pt x="9603" y="0"/>
                </a:moveTo>
                <a:cubicBezTo>
                  <a:pt x="9560" y="0"/>
                  <a:pt x="9517" y="16"/>
                  <a:pt x="9483" y="49"/>
                </a:cubicBezTo>
                <a:cubicBezTo>
                  <a:pt x="9417" y="114"/>
                  <a:pt x="9417" y="221"/>
                  <a:pt x="9483" y="287"/>
                </a:cubicBezTo>
                <a:cubicBezTo>
                  <a:pt x="9550" y="353"/>
                  <a:pt x="9657" y="353"/>
                  <a:pt x="9724" y="287"/>
                </a:cubicBezTo>
                <a:cubicBezTo>
                  <a:pt x="9790" y="221"/>
                  <a:pt x="9790" y="114"/>
                  <a:pt x="9724" y="49"/>
                </a:cubicBezTo>
                <a:cubicBezTo>
                  <a:pt x="9690" y="16"/>
                  <a:pt x="9647" y="0"/>
                  <a:pt x="9603" y="0"/>
                </a:cubicBezTo>
                <a:close/>
                <a:moveTo>
                  <a:pt x="10390" y="0"/>
                </a:moveTo>
                <a:cubicBezTo>
                  <a:pt x="10346" y="0"/>
                  <a:pt x="10303" y="16"/>
                  <a:pt x="10270" y="49"/>
                </a:cubicBezTo>
                <a:cubicBezTo>
                  <a:pt x="10203" y="114"/>
                  <a:pt x="10203" y="221"/>
                  <a:pt x="10270" y="287"/>
                </a:cubicBezTo>
                <a:cubicBezTo>
                  <a:pt x="10336" y="353"/>
                  <a:pt x="10444" y="353"/>
                  <a:pt x="10510" y="287"/>
                </a:cubicBezTo>
                <a:cubicBezTo>
                  <a:pt x="10576" y="221"/>
                  <a:pt x="10576" y="114"/>
                  <a:pt x="10510" y="49"/>
                </a:cubicBezTo>
                <a:cubicBezTo>
                  <a:pt x="10477" y="16"/>
                  <a:pt x="10433" y="0"/>
                  <a:pt x="10390" y="0"/>
                </a:cubicBezTo>
                <a:close/>
                <a:moveTo>
                  <a:pt x="11176" y="0"/>
                </a:moveTo>
                <a:cubicBezTo>
                  <a:pt x="11132" y="0"/>
                  <a:pt x="11089" y="16"/>
                  <a:pt x="11055" y="49"/>
                </a:cubicBezTo>
                <a:cubicBezTo>
                  <a:pt x="10989" y="114"/>
                  <a:pt x="10989" y="221"/>
                  <a:pt x="11055" y="287"/>
                </a:cubicBezTo>
                <a:cubicBezTo>
                  <a:pt x="11122" y="353"/>
                  <a:pt x="11230" y="353"/>
                  <a:pt x="11296" y="287"/>
                </a:cubicBezTo>
                <a:cubicBezTo>
                  <a:pt x="11363" y="221"/>
                  <a:pt x="11363" y="114"/>
                  <a:pt x="11296" y="49"/>
                </a:cubicBezTo>
                <a:cubicBezTo>
                  <a:pt x="11263" y="16"/>
                  <a:pt x="11219" y="0"/>
                  <a:pt x="11176" y="0"/>
                </a:cubicBezTo>
                <a:close/>
                <a:moveTo>
                  <a:pt x="11962" y="0"/>
                </a:moveTo>
                <a:cubicBezTo>
                  <a:pt x="11919" y="0"/>
                  <a:pt x="11875" y="16"/>
                  <a:pt x="11842" y="49"/>
                </a:cubicBezTo>
                <a:cubicBezTo>
                  <a:pt x="11775" y="114"/>
                  <a:pt x="11775" y="221"/>
                  <a:pt x="11842" y="287"/>
                </a:cubicBezTo>
                <a:cubicBezTo>
                  <a:pt x="11908" y="353"/>
                  <a:pt x="12016" y="353"/>
                  <a:pt x="12083" y="287"/>
                </a:cubicBezTo>
                <a:cubicBezTo>
                  <a:pt x="12149" y="221"/>
                  <a:pt x="12149" y="114"/>
                  <a:pt x="12083" y="49"/>
                </a:cubicBezTo>
                <a:cubicBezTo>
                  <a:pt x="12049" y="16"/>
                  <a:pt x="12006" y="0"/>
                  <a:pt x="11962" y="0"/>
                </a:cubicBezTo>
                <a:close/>
                <a:moveTo>
                  <a:pt x="12748" y="0"/>
                </a:moveTo>
                <a:cubicBezTo>
                  <a:pt x="12705" y="0"/>
                  <a:pt x="12661" y="16"/>
                  <a:pt x="12628" y="49"/>
                </a:cubicBezTo>
                <a:cubicBezTo>
                  <a:pt x="12562" y="114"/>
                  <a:pt x="12562" y="221"/>
                  <a:pt x="12628" y="287"/>
                </a:cubicBezTo>
                <a:cubicBezTo>
                  <a:pt x="12694" y="353"/>
                  <a:pt x="12802" y="353"/>
                  <a:pt x="12868" y="287"/>
                </a:cubicBezTo>
                <a:cubicBezTo>
                  <a:pt x="12935" y="221"/>
                  <a:pt x="12935" y="114"/>
                  <a:pt x="12868" y="49"/>
                </a:cubicBezTo>
                <a:cubicBezTo>
                  <a:pt x="12835" y="16"/>
                  <a:pt x="12792" y="0"/>
                  <a:pt x="12748" y="0"/>
                </a:cubicBezTo>
                <a:close/>
                <a:moveTo>
                  <a:pt x="13535" y="0"/>
                </a:moveTo>
                <a:cubicBezTo>
                  <a:pt x="13491" y="0"/>
                  <a:pt x="13447" y="16"/>
                  <a:pt x="13414" y="49"/>
                </a:cubicBezTo>
                <a:cubicBezTo>
                  <a:pt x="13348" y="114"/>
                  <a:pt x="13348" y="221"/>
                  <a:pt x="13414" y="287"/>
                </a:cubicBezTo>
                <a:cubicBezTo>
                  <a:pt x="13481" y="353"/>
                  <a:pt x="13588" y="353"/>
                  <a:pt x="13654" y="287"/>
                </a:cubicBezTo>
                <a:cubicBezTo>
                  <a:pt x="13721" y="221"/>
                  <a:pt x="13721" y="114"/>
                  <a:pt x="13654" y="49"/>
                </a:cubicBezTo>
                <a:cubicBezTo>
                  <a:pt x="13621" y="16"/>
                  <a:pt x="13578" y="0"/>
                  <a:pt x="13535" y="0"/>
                </a:cubicBezTo>
                <a:close/>
                <a:moveTo>
                  <a:pt x="14320" y="0"/>
                </a:moveTo>
                <a:cubicBezTo>
                  <a:pt x="14277" y="0"/>
                  <a:pt x="14234" y="16"/>
                  <a:pt x="14201" y="49"/>
                </a:cubicBezTo>
                <a:cubicBezTo>
                  <a:pt x="14134" y="114"/>
                  <a:pt x="14134" y="221"/>
                  <a:pt x="14201" y="287"/>
                </a:cubicBezTo>
                <a:cubicBezTo>
                  <a:pt x="14267" y="353"/>
                  <a:pt x="14374" y="353"/>
                  <a:pt x="14441" y="287"/>
                </a:cubicBezTo>
                <a:cubicBezTo>
                  <a:pt x="14507" y="221"/>
                  <a:pt x="14507" y="114"/>
                  <a:pt x="14441" y="49"/>
                </a:cubicBezTo>
                <a:cubicBezTo>
                  <a:pt x="14408" y="16"/>
                  <a:pt x="14364" y="0"/>
                  <a:pt x="14320" y="0"/>
                </a:cubicBezTo>
                <a:close/>
                <a:moveTo>
                  <a:pt x="15107" y="0"/>
                </a:moveTo>
                <a:cubicBezTo>
                  <a:pt x="15063" y="0"/>
                  <a:pt x="15019" y="16"/>
                  <a:pt x="14986" y="49"/>
                </a:cubicBezTo>
                <a:cubicBezTo>
                  <a:pt x="14920" y="114"/>
                  <a:pt x="14920" y="221"/>
                  <a:pt x="14986" y="287"/>
                </a:cubicBezTo>
                <a:cubicBezTo>
                  <a:pt x="15053" y="353"/>
                  <a:pt x="15161" y="353"/>
                  <a:pt x="15227" y="287"/>
                </a:cubicBezTo>
                <a:cubicBezTo>
                  <a:pt x="15293" y="221"/>
                  <a:pt x="15293" y="114"/>
                  <a:pt x="15227" y="49"/>
                </a:cubicBezTo>
                <a:cubicBezTo>
                  <a:pt x="15194" y="16"/>
                  <a:pt x="15150" y="0"/>
                  <a:pt x="15107" y="0"/>
                </a:cubicBezTo>
                <a:close/>
                <a:moveTo>
                  <a:pt x="15893" y="0"/>
                </a:moveTo>
                <a:cubicBezTo>
                  <a:pt x="15849" y="0"/>
                  <a:pt x="15806" y="16"/>
                  <a:pt x="15772" y="49"/>
                </a:cubicBezTo>
                <a:cubicBezTo>
                  <a:pt x="15706" y="114"/>
                  <a:pt x="15706" y="221"/>
                  <a:pt x="15772" y="287"/>
                </a:cubicBezTo>
                <a:cubicBezTo>
                  <a:pt x="15839" y="353"/>
                  <a:pt x="15947" y="353"/>
                  <a:pt x="16013" y="287"/>
                </a:cubicBezTo>
                <a:cubicBezTo>
                  <a:pt x="16080" y="221"/>
                  <a:pt x="16080" y="114"/>
                  <a:pt x="16013" y="49"/>
                </a:cubicBezTo>
                <a:cubicBezTo>
                  <a:pt x="15980" y="16"/>
                  <a:pt x="15936" y="0"/>
                  <a:pt x="15893" y="0"/>
                </a:cubicBezTo>
                <a:close/>
                <a:moveTo>
                  <a:pt x="16679" y="0"/>
                </a:moveTo>
                <a:cubicBezTo>
                  <a:pt x="16636" y="0"/>
                  <a:pt x="16592" y="16"/>
                  <a:pt x="16559" y="49"/>
                </a:cubicBezTo>
                <a:cubicBezTo>
                  <a:pt x="16492" y="114"/>
                  <a:pt x="16492" y="221"/>
                  <a:pt x="16559" y="287"/>
                </a:cubicBezTo>
                <a:cubicBezTo>
                  <a:pt x="16625" y="353"/>
                  <a:pt x="16733" y="353"/>
                  <a:pt x="16800" y="287"/>
                </a:cubicBezTo>
                <a:cubicBezTo>
                  <a:pt x="16866" y="221"/>
                  <a:pt x="16866" y="114"/>
                  <a:pt x="16800" y="49"/>
                </a:cubicBezTo>
                <a:cubicBezTo>
                  <a:pt x="16766" y="16"/>
                  <a:pt x="16723" y="0"/>
                  <a:pt x="16679" y="0"/>
                </a:cubicBezTo>
                <a:close/>
                <a:moveTo>
                  <a:pt x="17465" y="0"/>
                </a:moveTo>
                <a:cubicBezTo>
                  <a:pt x="17422" y="0"/>
                  <a:pt x="17378" y="16"/>
                  <a:pt x="17345" y="49"/>
                </a:cubicBezTo>
                <a:cubicBezTo>
                  <a:pt x="17279" y="114"/>
                  <a:pt x="17279" y="221"/>
                  <a:pt x="17345" y="287"/>
                </a:cubicBezTo>
                <a:cubicBezTo>
                  <a:pt x="17411" y="353"/>
                  <a:pt x="17519" y="353"/>
                  <a:pt x="17585" y="287"/>
                </a:cubicBezTo>
                <a:cubicBezTo>
                  <a:pt x="17652" y="221"/>
                  <a:pt x="17652" y="114"/>
                  <a:pt x="17585" y="49"/>
                </a:cubicBezTo>
                <a:cubicBezTo>
                  <a:pt x="17552" y="16"/>
                  <a:pt x="17509" y="0"/>
                  <a:pt x="17465" y="0"/>
                </a:cubicBezTo>
                <a:close/>
                <a:moveTo>
                  <a:pt x="18252" y="0"/>
                </a:moveTo>
                <a:cubicBezTo>
                  <a:pt x="18208" y="0"/>
                  <a:pt x="18165" y="16"/>
                  <a:pt x="18131" y="49"/>
                </a:cubicBezTo>
                <a:cubicBezTo>
                  <a:pt x="18065" y="114"/>
                  <a:pt x="18065" y="221"/>
                  <a:pt x="18131" y="287"/>
                </a:cubicBezTo>
                <a:cubicBezTo>
                  <a:pt x="18198" y="353"/>
                  <a:pt x="18305" y="353"/>
                  <a:pt x="18371" y="287"/>
                </a:cubicBezTo>
                <a:cubicBezTo>
                  <a:pt x="18438" y="221"/>
                  <a:pt x="18438" y="114"/>
                  <a:pt x="18371" y="49"/>
                </a:cubicBezTo>
                <a:cubicBezTo>
                  <a:pt x="18338" y="16"/>
                  <a:pt x="18295" y="0"/>
                  <a:pt x="18252" y="0"/>
                </a:cubicBezTo>
                <a:close/>
                <a:moveTo>
                  <a:pt x="19037" y="0"/>
                </a:moveTo>
                <a:cubicBezTo>
                  <a:pt x="18994" y="0"/>
                  <a:pt x="18951" y="16"/>
                  <a:pt x="18918" y="49"/>
                </a:cubicBezTo>
                <a:cubicBezTo>
                  <a:pt x="18851" y="114"/>
                  <a:pt x="18851" y="221"/>
                  <a:pt x="18918" y="287"/>
                </a:cubicBezTo>
                <a:cubicBezTo>
                  <a:pt x="18984" y="353"/>
                  <a:pt x="19091" y="353"/>
                  <a:pt x="19158" y="287"/>
                </a:cubicBezTo>
                <a:cubicBezTo>
                  <a:pt x="19224" y="221"/>
                  <a:pt x="19224" y="114"/>
                  <a:pt x="19158" y="49"/>
                </a:cubicBezTo>
                <a:cubicBezTo>
                  <a:pt x="19125" y="16"/>
                  <a:pt x="19081" y="0"/>
                  <a:pt x="19037" y="0"/>
                </a:cubicBezTo>
                <a:close/>
                <a:moveTo>
                  <a:pt x="19824" y="0"/>
                </a:moveTo>
                <a:cubicBezTo>
                  <a:pt x="19780" y="0"/>
                  <a:pt x="19736" y="16"/>
                  <a:pt x="19703" y="49"/>
                </a:cubicBezTo>
                <a:cubicBezTo>
                  <a:pt x="19637" y="114"/>
                  <a:pt x="19637" y="221"/>
                  <a:pt x="19703" y="287"/>
                </a:cubicBezTo>
                <a:cubicBezTo>
                  <a:pt x="19770" y="353"/>
                  <a:pt x="19878" y="353"/>
                  <a:pt x="19944" y="287"/>
                </a:cubicBezTo>
                <a:cubicBezTo>
                  <a:pt x="20010" y="221"/>
                  <a:pt x="20010" y="114"/>
                  <a:pt x="19944" y="49"/>
                </a:cubicBezTo>
                <a:cubicBezTo>
                  <a:pt x="19911" y="16"/>
                  <a:pt x="19867" y="0"/>
                  <a:pt x="19824" y="0"/>
                </a:cubicBezTo>
                <a:close/>
                <a:moveTo>
                  <a:pt x="20610" y="0"/>
                </a:moveTo>
                <a:cubicBezTo>
                  <a:pt x="20566" y="0"/>
                  <a:pt x="20523" y="16"/>
                  <a:pt x="20490" y="49"/>
                </a:cubicBezTo>
                <a:cubicBezTo>
                  <a:pt x="20423" y="114"/>
                  <a:pt x="20423" y="221"/>
                  <a:pt x="20490" y="287"/>
                </a:cubicBezTo>
                <a:cubicBezTo>
                  <a:pt x="20556" y="353"/>
                  <a:pt x="20664" y="353"/>
                  <a:pt x="20730" y="287"/>
                </a:cubicBezTo>
                <a:cubicBezTo>
                  <a:pt x="20797" y="221"/>
                  <a:pt x="20797" y="114"/>
                  <a:pt x="20730" y="49"/>
                </a:cubicBezTo>
                <a:cubicBezTo>
                  <a:pt x="20697" y="16"/>
                  <a:pt x="20653" y="0"/>
                  <a:pt x="20610" y="0"/>
                </a:cubicBezTo>
                <a:close/>
                <a:moveTo>
                  <a:pt x="21396" y="0"/>
                </a:moveTo>
                <a:cubicBezTo>
                  <a:pt x="21353" y="0"/>
                  <a:pt x="21309" y="16"/>
                  <a:pt x="21276" y="49"/>
                </a:cubicBezTo>
                <a:cubicBezTo>
                  <a:pt x="21209" y="114"/>
                  <a:pt x="21209" y="221"/>
                  <a:pt x="21276" y="287"/>
                </a:cubicBezTo>
                <a:cubicBezTo>
                  <a:pt x="21342" y="353"/>
                  <a:pt x="21450" y="353"/>
                  <a:pt x="21517" y="287"/>
                </a:cubicBezTo>
                <a:cubicBezTo>
                  <a:pt x="21583" y="221"/>
                  <a:pt x="21583" y="114"/>
                  <a:pt x="21517" y="49"/>
                </a:cubicBezTo>
                <a:cubicBezTo>
                  <a:pt x="21483" y="16"/>
                  <a:pt x="21440" y="0"/>
                  <a:pt x="21396" y="0"/>
                </a:cubicBezTo>
                <a:close/>
                <a:moveTo>
                  <a:pt x="169" y="817"/>
                </a:moveTo>
                <a:cubicBezTo>
                  <a:pt x="126" y="817"/>
                  <a:pt x="83" y="834"/>
                  <a:pt x="49" y="866"/>
                </a:cubicBezTo>
                <a:cubicBezTo>
                  <a:pt x="-17" y="932"/>
                  <a:pt x="-17" y="1038"/>
                  <a:pt x="49" y="1104"/>
                </a:cubicBezTo>
                <a:cubicBezTo>
                  <a:pt x="116" y="1170"/>
                  <a:pt x="223" y="1170"/>
                  <a:pt x="290" y="1104"/>
                </a:cubicBezTo>
                <a:cubicBezTo>
                  <a:pt x="356" y="1038"/>
                  <a:pt x="356" y="932"/>
                  <a:pt x="290" y="866"/>
                </a:cubicBezTo>
                <a:cubicBezTo>
                  <a:pt x="256" y="834"/>
                  <a:pt x="213" y="817"/>
                  <a:pt x="169" y="817"/>
                </a:cubicBezTo>
                <a:close/>
                <a:moveTo>
                  <a:pt x="955" y="817"/>
                </a:moveTo>
                <a:cubicBezTo>
                  <a:pt x="912" y="817"/>
                  <a:pt x="869" y="834"/>
                  <a:pt x="836" y="866"/>
                </a:cubicBezTo>
                <a:cubicBezTo>
                  <a:pt x="769" y="932"/>
                  <a:pt x="769" y="1038"/>
                  <a:pt x="836" y="1104"/>
                </a:cubicBezTo>
                <a:cubicBezTo>
                  <a:pt x="902" y="1170"/>
                  <a:pt x="1009" y="1170"/>
                  <a:pt x="1076" y="1104"/>
                </a:cubicBezTo>
                <a:cubicBezTo>
                  <a:pt x="1142" y="1038"/>
                  <a:pt x="1142" y="932"/>
                  <a:pt x="1076" y="866"/>
                </a:cubicBezTo>
                <a:cubicBezTo>
                  <a:pt x="1043" y="834"/>
                  <a:pt x="999" y="817"/>
                  <a:pt x="955" y="817"/>
                </a:cubicBezTo>
                <a:close/>
                <a:moveTo>
                  <a:pt x="1742" y="817"/>
                </a:moveTo>
                <a:cubicBezTo>
                  <a:pt x="1698" y="817"/>
                  <a:pt x="1654" y="834"/>
                  <a:pt x="1621" y="866"/>
                </a:cubicBezTo>
                <a:cubicBezTo>
                  <a:pt x="1555" y="932"/>
                  <a:pt x="1555" y="1038"/>
                  <a:pt x="1621" y="1104"/>
                </a:cubicBezTo>
                <a:cubicBezTo>
                  <a:pt x="1688" y="1170"/>
                  <a:pt x="1796" y="1170"/>
                  <a:pt x="1862" y="1104"/>
                </a:cubicBezTo>
                <a:cubicBezTo>
                  <a:pt x="1928" y="1038"/>
                  <a:pt x="1928" y="932"/>
                  <a:pt x="1862" y="866"/>
                </a:cubicBezTo>
                <a:cubicBezTo>
                  <a:pt x="1829" y="834"/>
                  <a:pt x="1785" y="817"/>
                  <a:pt x="1742" y="817"/>
                </a:cubicBezTo>
                <a:close/>
                <a:moveTo>
                  <a:pt x="2528" y="817"/>
                </a:moveTo>
                <a:cubicBezTo>
                  <a:pt x="2484" y="817"/>
                  <a:pt x="2441" y="834"/>
                  <a:pt x="2408" y="866"/>
                </a:cubicBezTo>
                <a:cubicBezTo>
                  <a:pt x="2341" y="932"/>
                  <a:pt x="2341" y="1038"/>
                  <a:pt x="2408" y="1104"/>
                </a:cubicBezTo>
                <a:cubicBezTo>
                  <a:pt x="2474" y="1170"/>
                  <a:pt x="2582" y="1170"/>
                  <a:pt x="2648" y="1104"/>
                </a:cubicBezTo>
                <a:cubicBezTo>
                  <a:pt x="2715" y="1038"/>
                  <a:pt x="2715" y="932"/>
                  <a:pt x="2648" y="866"/>
                </a:cubicBezTo>
                <a:cubicBezTo>
                  <a:pt x="2615" y="834"/>
                  <a:pt x="2571" y="817"/>
                  <a:pt x="2528" y="817"/>
                </a:cubicBezTo>
                <a:close/>
                <a:moveTo>
                  <a:pt x="3314" y="817"/>
                </a:moveTo>
                <a:cubicBezTo>
                  <a:pt x="3271" y="817"/>
                  <a:pt x="3227" y="834"/>
                  <a:pt x="3194" y="866"/>
                </a:cubicBezTo>
                <a:cubicBezTo>
                  <a:pt x="3127" y="932"/>
                  <a:pt x="3127" y="1038"/>
                  <a:pt x="3194" y="1104"/>
                </a:cubicBezTo>
                <a:cubicBezTo>
                  <a:pt x="3260" y="1170"/>
                  <a:pt x="3368" y="1170"/>
                  <a:pt x="3434" y="1104"/>
                </a:cubicBezTo>
                <a:cubicBezTo>
                  <a:pt x="3500" y="1038"/>
                  <a:pt x="3500" y="932"/>
                  <a:pt x="3434" y="866"/>
                </a:cubicBezTo>
                <a:cubicBezTo>
                  <a:pt x="3401" y="834"/>
                  <a:pt x="3358" y="817"/>
                  <a:pt x="3314" y="817"/>
                </a:cubicBezTo>
                <a:close/>
                <a:moveTo>
                  <a:pt x="4101" y="817"/>
                </a:moveTo>
                <a:cubicBezTo>
                  <a:pt x="4057" y="817"/>
                  <a:pt x="4013" y="834"/>
                  <a:pt x="3980" y="866"/>
                </a:cubicBezTo>
                <a:cubicBezTo>
                  <a:pt x="3914" y="932"/>
                  <a:pt x="3914" y="1038"/>
                  <a:pt x="3980" y="1104"/>
                </a:cubicBezTo>
                <a:cubicBezTo>
                  <a:pt x="4047" y="1170"/>
                  <a:pt x="4154" y="1170"/>
                  <a:pt x="4220" y="1104"/>
                </a:cubicBezTo>
                <a:cubicBezTo>
                  <a:pt x="4287" y="1038"/>
                  <a:pt x="4287" y="932"/>
                  <a:pt x="4220" y="866"/>
                </a:cubicBezTo>
                <a:cubicBezTo>
                  <a:pt x="4187" y="834"/>
                  <a:pt x="4144" y="817"/>
                  <a:pt x="4101" y="817"/>
                </a:cubicBezTo>
                <a:close/>
                <a:moveTo>
                  <a:pt x="4886" y="817"/>
                </a:moveTo>
                <a:cubicBezTo>
                  <a:pt x="4843" y="817"/>
                  <a:pt x="4800" y="834"/>
                  <a:pt x="4766" y="866"/>
                </a:cubicBezTo>
                <a:cubicBezTo>
                  <a:pt x="4700" y="932"/>
                  <a:pt x="4700" y="1038"/>
                  <a:pt x="4766" y="1104"/>
                </a:cubicBezTo>
                <a:cubicBezTo>
                  <a:pt x="4833" y="1170"/>
                  <a:pt x="4940" y="1170"/>
                  <a:pt x="5007" y="1104"/>
                </a:cubicBezTo>
                <a:cubicBezTo>
                  <a:pt x="5073" y="1038"/>
                  <a:pt x="5073" y="932"/>
                  <a:pt x="5007" y="866"/>
                </a:cubicBezTo>
                <a:cubicBezTo>
                  <a:pt x="4973" y="834"/>
                  <a:pt x="4930" y="817"/>
                  <a:pt x="4886" y="817"/>
                </a:cubicBezTo>
                <a:close/>
                <a:moveTo>
                  <a:pt x="5672" y="817"/>
                </a:moveTo>
                <a:cubicBezTo>
                  <a:pt x="5629" y="817"/>
                  <a:pt x="5586" y="834"/>
                  <a:pt x="5553" y="866"/>
                </a:cubicBezTo>
                <a:cubicBezTo>
                  <a:pt x="5486" y="932"/>
                  <a:pt x="5486" y="1038"/>
                  <a:pt x="5553" y="1104"/>
                </a:cubicBezTo>
                <a:cubicBezTo>
                  <a:pt x="5619" y="1170"/>
                  <a:pt x="5726" y="1170"/>
                  <a:pt x="5793" y="1104"/>
                </a:cubicBezTo>
                <a:cubicBezTo>
                  <a:pt x="5859" y="1038"/>
                  <a:pt x="5859" y="932"/>
                  <a:pt x="5793" y="866"/>
                </a:cubicBezTo>
                <a:cubicBezTo>
                  <a:pt x="5760" y="834"/>
                  <a:pt x="5716" y="817"/>
                  <a:pt x="5672" y="817"/>
                </a:cubicBezTo>
                <a:close/>
                <a:moveTo>
                  <a:pt x="6459" y="817"/>
                </a:moveTo>
                <a:cubicBezTo>
                  <a:pt x="6415" y="817"/>
                  <a:pt x="6372" y="834"/>
                  <a:pt x="6338" y="866"/>
                </a:cubicBezTo>
                <a:cubicBezTo>
                  <a:pt x="6272" y="932"/>
                  <a:pt x="6272" y="1038"/>
                  <a:pt x="6338" y="1104"/>
                </a:cubicBezTo>
                <a:cubicBezTo>
                  <a:pt x="6405" y="1170"/>
                  <a:pt x="6513" y="1170"/>
                  <a:pt x="6579" y="1104"/>
                </a:cubicBezTo>
                <a:cubicBezTo>
                  <a:pt x="6646" y="1038"/>
                  <a:pt x="6646" y="932"/>
                  <a:pt x="6579" y="866"/>
                </a:cubicBezTo>
                <a:cubicBezTo>
                  <a:pt x="6546" y="834"/>
                  <a:pt x="6502" y="817"/>
                  <a:pt x="6459" y="817"/>
                </a:cubicBezTo>
                <a:close/>
                <a:moveTo>
                  <a:pt x="7245" y="817"/>
                </a:moveTo>
                <a:cubicBezTo>
                  <a:pt x="7202" y="817"/>
                  <a:pt x="7158" y="834"/>
                  <a:pt x="7125" y="866"/>
                </a:cubicBezTo>
                <a:cubicBezTo>
                  <a:pt x="7058" y="932"/>
                  <a:pt x="7058" y="1038"/>
                  <a:pt x="7125" y="1104"/>
                </a:cubicBezTo>
                <a:cubicBezTo>
                  <a:pt x="7191" y="1170"/>
                  <a:pt x="7299" y="1170"/>
                  <a:pt x="7365" y="1104"/>
                </a:cubicBezTo>
                <a:cubicBezTo>
                  <a:pt x="7432" y="1038"/>
                  <a:pt x="7432" y="932"/>
                  <a:pt x="7365" y="866"/>
                </a:cubicBezTo>
                <a:cubicBezTo>
                  <a:pt x="7332" y="834"/>
                  <a:pt x="7289" y="817"/>
                  <a:pt x="7245" y="817"/>
                </a:cubicBezTo>
                <a:close/>
                <a:moveTo>
                  <a:pt x="8031" y="817"/>
                </a:moveTo>
                <a:cubicBezTo>
                  <a:pt x="7988" y="817"/>
                  <a:pt x="7944" y="834"/>
                  <a:pt x="7911" y="866"/>
                </a:cubicBezTo>
                <a:cubicBezTo>
                  <a:pt x="7845" y="932"/>
                  <a:pt x="7845" y="1038"/>
                  <a:pt x="7911" y="1104"/>
                </a:cubicBezTo>
                <a:cubicBezTo>
                  <a:pt x="7977" y="1170"/>
                  <a:pt x="8085" y="1170"/>
                  <a:pt x="8151" y="1104"/>
                </a:cubicBezTo>
                <a:cubicBezTo>
                  <a:pt x="8217" y="1038"/>
                  <a:pt x="8217" y="932"/>
                  <a:pt x="8151" y="866"/>
                </a:cubicBezTo>
                <a:cubicBezTo>
                  <a:pt x="8118" y="834"/>
                  <a:pt x="8075" y="817"/>
                  <a:pt x="8031" y="817"/>
                </a:cubicBezTo>
                <a:close/>
                <a:moveTo>
                  <a:pt x="8818" y="817"/>
                </a:moveTo>
                <a:cubicBezTo>
                  <a:pt x="8774" y="817"/>
                  <a:pt x="8730" y="834"/>
                  <a:pt x="8697" y="866"/>
                </a:cubicBezTo>
                <a:cubicBezTo>
                  <a:pt x="8631" y="932"/>
                  <a:pt x="8631" y="1038"/>
                  <a:pt x="8697" y="1104"/>
                </a:cubicBezTo>
                <a:cubicBezTo>
                  <a:pt x="8764" y="1170"/>
                  <a:pt x="8871" y="1170"/>
                  <a:pt x="8937" y="1104"/>
                </a:cubicBezTo>
                <a:cubicBezTo>
                  <a:pt x="9004" y="1038"/>
                  <a:pt x="9004" y="932"/>
                  <a:pt x="8937" y="866"/>
                </a:cubicBezTo>
                <a:cubicBezTo>
                  <a:pt x="8904" y="834"/>
                  <a:pt x="8861" y="817"/>
                  <a:pt x="8818" y="817"/>
                </a:cubicBezTo>
                <a:close/>
                <a:moveTo>
                  <a:pt x="9603" y="817"/>
                </a:moveTo>
                <a:cubicBezTo>
                  <a:pt x="9560" y="817"/>
                  <a:pt x="9517" y="834"/>
                  <a:pt x="9483" y="866"/>
                </a:cubicBezTo>
                <a:cubicBezTo>
                  <a:pt x="9417" y="932"/>
                  <a:pt x="9417" y="1038"/>
                  <a:pt x="9483" y="1104"/>
                </a:cubicBezTo>
                <a:cubicBezTo>
                  <a:pt x="9550" y="1170"/>
                  <a:pt x="9657" y="1170"/>
                  <a:pt x="9724" y="1104"/>
                </a:cubicBezTo>
                <a:cubicBezTo>
                  <a:pt x="9790" y="1038"/>
                  <a:pt x="9790" y="932"/>
                  <a:pt x="9724" y="866"/>
                </a:cubicBezTo>
                <a:cubicBezTo>
                  <a:pt x="9690" y="834"/>
                  <a:pt x="9647" y="817"/>
                  <a:pt x="9603" y="817"/>
                </a:cubicBezTo>
                <a:close/>
                <a:moveTo>
                  <a:pt x="10390" y="817"/>
                </a:moveTo>
                <a:cubicBezTo>
                  <a:pt x="10346" y="817"/>
                  <a:pt x="10303" y="834"/>
                  <a:pt x="10270" y="866"/>
                </a:cubicBezTo>
                <a:cubicBezTo>
                  <a:pt x="10203" y="932"/>
                  <a:pt x="10203" y="1038"/>
                  <a:pt x="10270" y="1104"/>
                </a:cubicBezTo>
                <a:cubicBezTo>
                  <a:pt x="10336" y="1170"/>
                  <a:pt x="10444" y="1170"/>
                  <a:pt x="10510" y="1104"/>
                </a:cubicBezTo>
                <a:cubicBezTo>
                  <a:pt x="10576" y="1038"/>
                  <a:pt x="10576" y="932"/>
                  <a:pt x="10510" y="866"/>
                </a:cubicBezTo>
                <a:cubicBezTo>
                  <a:pt x="10477" y="834"/>
                  <a:pt x="10433" y="817"/>
                  <a:pt x="10390" y="817"/>
                </a:cubicBezTo>
                <a:close/>
                <a:moveTo>
                  <a:pt x="11176" y="817"/>
                </a:moveTo>
                <a:cubicBezTo>
                  <a:pt x="11132" y="817"/>
                  <a:pt x="11089" y="834"/>
                  <a:pt x="11055" y="866"/>
                </a:cubicBezTo>
                <a:cubicBezTo>
                  <a:pt x="10989" y="932"/>
                  <a:pt x="10989" y="1038"/>
                  <a:pt x="11055" y="1104"/>
                </a:cubicBezTo>
                <a:cubicBezTo>
                  <a:pt x="11122" y="1170"/>
                  <a:pt x="11230" y="1170"/>
                  <a:pt x="11296" y="1104"/>
                </a:cubicBezTo>
                <a:cubicBezTo>
                  <a:pt x="11363" y="1038"/>
                  <a:pt x="11363" y="932"/>
                  <a:pt x="11296" y="866"/>
                </a:cubicBezTo>
                <a:cubicBezTo>
                  <a:pt x="11263" y="834"/>
                  <a:pt x="11219" y="817"/>
                  <a:pt x="11176" y="817"/>
                </a:cubicBezTo>
                <a:close/>
                <a:moveTo>
                  <a:pt x="11962" y="817"/>
                </a:moveTo>
                <a:cubicBezTo>
                  <a:pt x="11919" y="817"/>
                  <a:pt x="11875" y="834"/>
                  <a:pt x="11842" y="866"/>
                </a:cubicBezTo>
                <a:cubicBezTo>
                  <a:pt x="11775" y="932"/>
                  <a:pt x="11775" y="1038"/>
                  <a:pt x="11842" y="1104"/>
                </a:cubicBezTo>
                <a:cubicBezTo>
                  <a:pt x="11908" y="1170"/>
                  <a:pt x="12016" y="1170"/>
                  <a:pt x="12083" y="1104"/>
                </a:cubicBezTo>
                <a:cubicBezTo>
                  <a:pt x="12149" y="1038"/>
                  <a:pt x="12149" y="932"/>
                  <a:pt x="12083" y="866"/>
                </a:cubicBezTo>
                <a:cubicBezTo>
                  <a:pt x="12049" y="834"/>
                  <a:pt x="12006" y="817"/>
                  <a:pt x="11962" y="817"/>
                </a:cubicBezTo>
                <a:close/>
                <a:moveTo>
                  <a:pt x="12748" y="817"/>
                </a:moveTo>
                <a:cubicBezTo>
                  <a:pt x="12705" y="817"/>
                  <a:pt x="12661" y="834"/>
                  <a:pt x="12628" y="866"/>
                </a:cubicBezTo>
                <a:cubicBezTo>
                  <a:pt x="12562" y="932"/>
                  <a:pt x="12562" y="1038"/>
                  <a:pt x="12628" y="1104"/>
                </a:cubicBezTo>
                <a:cubicBezTo>
                  <a:pt x="12694" y="1170"/>
                  <a:pt x="12802" y="1170"/>
                  <a:pt x="12868" y="1104"/>
                </a:cubicBezTo>
                <a:cubicBezTo>
                  <a:pt x="12935" y="1038"/>
                  <a:pt x="12935" y="932"/>
                  <a:pt x="12868" y="866"/>
                </a:cubicBezTo>
                <a:cubicBezTo>
                  <a:pt x="12835" y="834"/>
                  <a:pt x="12792" y="817"/>
                  <a:pt x="12748" y="817"/>
                </a:cubicBezTo>
                <a:close/>
                <a:moveTo>
                  <a:pt x="13535" y="817"/>
                </a:moveTo>
                <a:cubicBezTo>
                  <a:pt x="13491" y="817"/>
                  <a:pt x="13447" y="834"/>
                  <a:pt x="13414" y="866"/>
                </a:cubicBezTo>
                <a:cubicBezTo>
                  <a:pt x="13348" y="932"/>
                  <a:pt x="13348" y="1038"/>
                  <a:pt x="13414" y="1104"/>
                </a:cubicBezTo>
                <a:cubicBezTo>
                  <a:pt x="13481" y="1170"/>
                  <a:pt x="13588" y="1170"/>
                  <a:pt x="13654" y="1104"/>
                </a:cubicBezTo>
                <a:cubicBezTo>
                  <a:pt x="13721" y="1038"/>
                  <a:pt x="13721" y="932"/>
                  <a:pt x="13654" y="866"/>
                </a:cubicBezTo>
                <a:cubicBezTo>
                  <a:pt x="13621" y="834"/>
                  <a:pt x="13578" y="817"/>
                  <a:pt x="13535" y="817"/>
                </a:cubicBezTo>
                <a:close/>
                <a:moveTo>
                  <a:pt x="14320" y="817"/>
                </a:moveTo>
                <a:cubicBezTo>
                  <a:pt x="14277" y="817"/>
                  <a:pt x="14234" y="834"/>
                  <a:pt x="14201" y="866"/>
                </a:cubicBezTo>
                <a:cubicBezTo>
                  <a:pt x="14134" y="932"/>
                  <a:pt x="14134" y="1038"/>
                  <a:pt x="14201" y="1104"/>
                </a:cubicBezTo>
                <a:cubicBezTo>
                  <a:pt x="14267" y="1170"/>
                  <a:pt x="14374" y="1170"/>
                  <a:pt x="14441" y="1104"/>
                </a:cubicBezTo>
                <a:cubicBezTo>
                  <a:pt x="14507" y="1038"/>
                  <a:pt x="14507" y="932"/>
                  <a:pt x="14441" y="866"/>
                </a:cubicBezTo>
                <a:cubicBezTo>
                  <a:pt x="14408" y="834"/>
                  <a:pt x="14364" y="817"/>
                  <a:pt x="14320" y="817"/>
                </a:cubicBezTo>
                <a:close/>
                <a:moveTo>
                  <a:pt x="15107" y="817"/>
                </a:moveTo>
                <a:cubicBezTo>
                  <a:pt x="15063" y="817"/>
                  <a:pt x="15019" y="834"/>
                  <a:pt x="14986" y="866"/>
                </a:cubicBezTo>
                <a:cubicBezTo>
                  <a:pt x="14920" y="932"/>
                  <a:pt x="14920" y="1038"/>
                  <a:pt x="14986" y="1104"/>
                </a:cubicBezTo>
                <a:cubicBezTo>
                  <a:pt x="15053" y="1170"/>
                  <a:pt x="15161" y="1170"/>
                  <a:pt x="15227" y="1104"/>
                </a:cubicBezTo>
                <a:cubicBezTo>
                  <a:pt x="15293" y="1038"/>
                  <a:pt x="15293" y="932"/>
                  <a:pt x="15227" y="866"/>
                </a:cubicBezTo>
                <a:cubicBezTo>
                  <a:pt x="15194" y="834"/>
                  <a:pt x="15150" y="817"/>
                  <a:pt x="15107" y="817"/>
                </a:cubicBezTo>
                <a:close/>
                <a:moveTo>
                  <a:pt x="15893" y="817"/>
                </a:moveTo>
                <a:cubicBezTo>
                  <a:pt x="15849" y="817"/>
                  <a:pt x="15806" y="834"/>
                  <a:pt x="15772" y="866"/>
                </a:cubicBezTo>
                <a:cubicBezTo>
                  <a:pt x="15706" y="932"/>
                  <a:pt x="15706" y="1038"/>
                  <a:pt x="15772" y="1104"/>
                </a:cubicBezTo>
                <a:cubicBezTo>
                  <a:pt x="15839" y="1170"/>
                  <a:pt x="15947" y="1170"/>
                  <a:pt x="16013" y="1104"/>
                </a:cubicBezTo>
                <a:cubicBezTo>
                  <a:pt x="16080" y="1038"/>
                  <a:pt x="16080" y="932"/>
                  <a:pt x="16013" y="866"/>
                </a:cubicBezTo>
                <a:cubicBezTo>
                  <a:pt x="15980" y="834"/>
                  <a:pt x="15936" y="817"/>
                  <a:pt x="15893" y="817"/>
                </a:cubicBezTo>
                <a:close/>
                <a:moveTo>
                  <a:pt x="16679" y="817"/>
                </a:moveTo>
                <a:cubicBezTo>
                  <a:pt x="16636" y="817"/>
                  <a:pt x="16592" y="834"/>
                  <a:pt x="16559" y="866"/>
                </a:cubicBezTo>
                <a:cubicBezTo>
                  <a:pt x="16492" y="932"/>
                  <a:pt x="16492" y="1038"/>
                  <a:pt x="16559" y="1104"/>
                </a:cubicBezTo>
                <a:cubicBezTo>
                  <a:pt x="16625" y="1170"/>
                  <a:pt x="16733" y="1170"/>
                  <a:pt x="16800" y="1104"/>
                </a:cubicBezTo>
                <a:cubicBezTo>
                  <a:pt x="16866" y="1038"/>
                  <a:pt x="16866" y="932"/>
                  <a:pt x="16800" y="866"/>
                </a:cubicBezTo>
                <a:cubicBezTo>
                  <a:pt x="16766" y="834"/>
                  <a:pt x="16723" y="817"/>
                  <a:pt x="16679" y="817"/>
                </a:cubicBezTo>
                <a:close/>
                <a:moveTo>
                  <a:pt x="17465" y="817"/>
                </a:moveTo>
                <a:cubicBezTo>
                  <a:pt x="17422" y="817"/>
                  <a:pt x="17378" y="834"/>
                  <a:pt x="17345" y="866"/>
                </a:cubicBezTo>
                <a:cubicBezTo>
                  <a:pt x="17279" y="932"/>
                  <a:pt x="17279" y="1038"/>
                  <a:pt x="17345" y="1104"/>
                </a:cubicBezTo>
                <a:cubicBezTo>
                  <a:pt x="17411" y="1170"/>
                  <a:pt x="17519" y="1170"/>
                  <a:pt x="17585" y="1104"/>
                </a:cubicBezTo>
                <a:cubicBezTo>
                  <a:pt x="17652" y="1038"/>
                  <a:pt x="17652" y="932"/>
                  <a:pt x="17585" y="866"/>
                </a:cubicBezTo>
                <a:cubicBezTo>
                  <a:pt x="17552" y="834"/>
                  <a:pt x="17509" y="817"/>
                  <a:pt x="17465" y="817"/>
                </a:cubicBezTo>
                <a:close/>
                <a:moveTo>
                  <a:pt x="18252" y="817"/>
                </a:moveTo>
                <a:cubicBezTo>
                  <a:pt x="18208" y="817"/>
                  <a:pt x="18165" y="834"/>
                  <a:pt x="18131" y="866"/>
                </a:cubicBezTo>
                <a:cubicBezTo>
                  <a:pt x="18065" y="932"/>
                  <a:pt x="18065" y="1038"/>
                  <a:pt x="18131" y="1104"/>
                </a:cubicBezTo>
                <a:cubicBezTo>
                  <a:pt x="18198" y="1170"/>
                  <a:pt x="18305" y="1170"/>
                  <a:pt x="18371" y="1104"/>
                </a:cubicBezTo>
                <a:cubicBezTo>
                  <a:pt x="18438" y="1038"/>
                  <a:pt x="18438" y="932"/>
                  <a:pt x="18371" y="866"/>
                </a:cubicBezTo>
                <a:cubicBezTo>
                  <a:pt x="18338" y="834"/>
                  <a:pt x="18295" y="817"/>
                  <a:pt x="18252" y="817"/>
                </a:cubicBezTo>
                <a:close/>
                <a:moveTo>
                  <a:pt x="19037" y="817"/>
                </a:moveTo>
                <a:cubicBezTo>
                  <a:pt x="18994" y="817"/>
                  <a:pt x="18951" y="834"/>
                  <a:pt x="18918" y="866"/>
                </a:cubicBezTo>
                <a:cubicBezTo>
                  <a:pt x="18851" y="932"/>
                  <a:pt x="18851" y="1038"/>
                  <a:pt x="18918" y="1104"/>
                </a:cubicBezTo>
                <a:cubicBezTo>
                  <a:pt x="18984" y="1170"/>
                  <a:pt x="19091" y="1170"/>
                  <a:pt x="19158" y="1104"/>
                </a:cubicBezTo>
                <a:cubicBezTo>
                  <a:pt x="19224" y="1038"/>
                  <a:pt x="19224" y="932"/>
                  <a:pt x="19158" y="866"/>
                </a:cubicBezTo>
                <a:cubicBezTo>
                  <a:pt x="19125" y="834"/>
                  <a:pt x="19081" y="817"/>
                  <a:pt x="19037" y="817"/>
                </a:cubicBezTo>
                <a:close/>
                <a:moveTo>
                  <a:pt x="19824" y="817"/>
                </a:moveTo>
                <a:cubicBezTo>
                  <a:pt x="19780" y="817"/>
                  <a:pt x="19736" y="834"/>
                  <a:pt x="19703" y="866"/>
                </a:cubicBezTo>
                <a:cubicBezTo>
                  <a:pt x="19637" y="932"/>
                  <a:pt x="19637" y="1038"/>
                  <a:pt x="19703" y="1104"/>
                </a:cubicBezTo>
                <a:cubicBezTo>
                  <a:pt x="19770" y="1170"/>
                  <a:pt x="19878" y="1170"/>
                  <a:pt x="19944" y="1104"/>
                </a:cubicBezTo>
                <a:cubicBezTo>
                  <a:pt x="20010" y="1038"/>
                  <a:pt x="20010" y="932"/>
                  <a:pt x="19944" y="866"/>
                </a:cubicBezTo>
                <a:cubicBezTo>
                  <a:pt x="19911" y="834"/>
                  <a:pt x="19867" y="817"/>
                  <a:pt x="19824" y="817"/>
                </a:cubicBezTo>
                <a:close/>
                <a:moveTo>
                  <a:pt x="20610" y="817"/>
                </a:moveTo>
                <a:cubicBezTo>
                  <a:pt x="20566" y="817"/>
                  <a:pt x="20523" y="834"/>
                  <a:pt x="20490" y="866"/>
                </a:cubicBezTo>
                <a:cubicBezTo>
                  <a:pt x="20423" y="932"/>
                  <a:pt x="20423" y="1038"/>
                  <a:pt x="20490" y="1104"/>
                </a:cubicBezTo>
                <a:cubicBezTo>
                  <a:pt x="20556" y="1170"/>
                  <a:pt x="20664" y="1170"/>
                  <a:pt x="20730" y="1104"/>
                </a:cubicBezTo>
                <a:cubicBezTo>
                  <a:pt x="20797" y="1038"/>
                  <a:pt x="20797" y="932"/>
                  <a:pt x="20730" y="866"/>
                </a:cubicBezTo>
                <a:cubicBezTo>
                  <a:pt x="20697" y="834"/>
                  <a:pt x="20653" y="817"/>
                  <a:pt x="20610" y="817"/>
                </a:cubicBezTo>
                <a:close/>
                <a:moveTo>
                  <a:pt x="21396" y="817"/>
                </a:moveTo>
                <a:cubicBezTo>
                  <a:pt x="21353" y="817"/>
                  <a:pt x="21309" y="834"/>
                  <a:pt x="21276" y="866"/>
                </a:cubicBezTo>
                <a:cubicBezTo>
                  <a:pt x="21209" y="932"/>
                  <a:pt x="21209" y="1038"/>
                  <a:pt x="21276" y="1104"/>
                </a:cubicBezTo>
                <a:cubicBezTo>
                  <a:pt x="21342" y="1170"/>
                  <a:pt x="21450" y="1170"/>
                  <a:pt x="21517" y="1104"/>
                </a:cubicBezTo>
                <a:cubicBezTo>
                  <a:pt x="21583" y="1038"/>
                  <a:pt x="21583" y="932"/>
                  <a:pt x="21517" y="866"/>
                </a:cubicBezTo>
                <a:cubicBezTo>
                  <a:pt x="21483" y="834"/>
                  <a:pt x="21440" y="817"/>
                  <a:pt x="21396" y="817"/>
                </a:cubicBezTo>
                <a:close/>
                <a:moveTo>
                  <a:pt x="169" y="1634"/>
                </a:moveTo>
                <a:cubicBezTo>
                  <a:pt x="126" y="1634"/>
                  <a:pt x="83" y="1651"/>
                  <a:pt x="49" y="1684"/>
                </a:cubicBezTo>
                <a:cubicBezTo>
                  <a:pt x="-17" y="1749"/>
                  <a:pt x="-17" y="1856"/>
                  <a:pt x="49" y="1921"/>
                </a:cubicBezTo>
                <a:cubicBezTo>
                  <a:pt x="116" y="1987"/>
                  <a:pt x="223" y="1987"/>
                  <a:pt x="290" y="1921"/>
                </a:cubicBezTo>
                <a:cubicBezTo>
                  <a:pt x="356" y="1856"/>
                  <a:pt x="356" y="1749"/>
                  <a:pt x="290" y="1684"/>
                </a:cubicBezTo>
                <a:cubicBezTo>
                  <a:pt x="256" y="1651"/>
                  <a:pt x="213" y="1634"/>
                  <a:pt x="169" y="1634"/>
                </a:cubicBezTo>
                <a:close/>
                <a:moveTo>
                  <a:pt x="955" y="1634"/>
                </a:moveTo>
                <a:cubicBezTo>
                  <a:pt x="912" y="1634"/>
                  <a:pt x="869" y="1651"/>
                  <a:pt x="836" y="1684"/>
                </a:cubicBezTo>
                <a:cubicBezTo>
                  <a:pt x="769" y="1749"/>
                  <a:pt x="769" y="1856"/>
                  <a:pt x="836" y="1921"/>
                </a:cubicBezTo>
                <a:cubicBezTo>
                  <a:pt x="902" y="1987"/>
                  <a:pt x="1009" y="1987"/>
                  <a:pt x="1076" y="1921"/>
                </a:cubicBezTo>
                <a:cubicBezTo>
                  <a:pt x="1142" y="1856"/>
                  <a:pt x="1142" y="1749"/>
                  <a:pt x="1076" y="1684"/>
                </a:cubicBezTo>
                <a:cubicBezTo>
                  <a:pt x="1043" y="1651"/>
                  <a:pt x="999" y="1634"/>
                  <a:pt x="955" y="1634"/>
                </a:cubicBezTo>
                <a:close/>
                <a:moveTo>
                  <a:pt x="1742" y="1634"/>
                </a:moveTo>
                <a:cubicBezTo>
                  <a:pt x="1698" y="1634"/>
                  <a:pt x="1654" y="1651"/>
                  <a:pt x="1621" y="1684"/>
                </a:cubicBezTo>
                <a:cubicBezTo>
                  <a:pt x="1555" y="1749"/>
                  <a:pt x="1555" y="1856"/>
                  <a:pt x="1621" y="1921"/>
                </a:cubicBezTo>
                <a:cubicBezTo>
                  <a:pt x="1688" y="1987"/>
                  <a:pt x="1796" y="1987"/>
                  <a:pt x="1862" y="1921"/>
                </a:cubicBezTo>
                <a:cubicBezTo>
                  <a:pt x="1928" y="1856"/>
                  <a:pt x="1928" y="1749"/>
                  <a:pt x="1862" y="1684"/>
                </a:cubicBezTo>
                <a:cubicBezTo>
                  <a:pt x="1829" y="1651"/>
                  <a:pt x="1785" y="1634"/>
                  <a:pt x="1742" y="1634"/>
                </a:cubicBezTo>
                <a:close/>
                <a:moveTo>
                  <a:pt x="2528" y="1634"/>
                </a:moveTo>
                <a:cubicBezTo>
                  <a:pt x="2484" y="1634"/>
                  <a:pt x="2441" y="1651"/>
                  <a:pt x="2408" y="1684"/>
                </a:cubicBezTo>
                <a:cubicBezTo>
                  <a:pt x="2341" y="1749"/>
                  <a:pt x="2341" y="1856"/>
                  <a:pt x="2408" y="1921"/>
                </a:cubicBezTo>
                <a:cubicBezTo>
                  <a:pt x="2474" y="1987"/>
                  <a:pt x="2582" y="1987"/>
                  <a:pt x="2648" y="1921"/>
                </a:cubicBezTo>
                <a:cubicBezTo>
                  <a:pt x="2715" y="1856"/>
                  <a:pt x="2715" y="1749"/>
                  <a:pt x="2648" y="1684"/>
                </a:cubicBezTo>
                <a:cubicBezTo>
                  <a:pt x="2615" y="1651"/>
                  <a:pt x="2571" y="1634"/>
                  <a:pt x="2528" y="1634"/>
                </a:cubicBezTo>
                <a:close/>
                <a:moveTo>
                  <a:pt x="3314" y="1634"/>
                </a:moveTo>
                <a:cubicBezTo>
                  <a:pt x="3271" y="1634"/>
                  <a:pt x="3227" y="1651"/>
                  <a:pt x="3194" y="1684"/>
                </a:cubicBezTo>
                <a:cubicBezTo>
                  <a:pt x="3127" y="1749"/>
                  <a:pt x="3127" y="1856"/>
                  <a:pt x="3194" y="1921"/>
                </a:cubicBezTo>
                <a:cubicBezTo>
                  <a:pt x="3260" y="1987"/>
                  <a:pt x="3368" y="1987"/>
                  <a:pt x="3434" y="1921"/>
                </a:cubicBezTo>
                <a:cubicBezTo>
                  <a:pt x="3500" y="1856"/>
                  <a:pt x="3500" y="1749"/>
                  <a:pt x="3434" y="1684"/>
                </a:cubicBezTo>
                <a:cubicBezTo>
                  <a:pt x="3401" y="1651"/>
                  <a:pt x="3358" y="1634"/>
                  <a:pt x="3314" y="1634"/>
                </a:cubicBezTo>
                <a:close/>
                <a:moveTo>
                  <a:pt x="4101" y="1634"/>
                </a:moveTo>
                <a:cubicBezTo>
                  <a:pt x="4057" y="1634"/>
                  <a:pt x="4013" y="1651"/>
                  <a:pt x="3980" y="1684"/>
                </a:cubicBezTo>
                <a:cubicBezTo>
                  <a:pt x="3914" y="1749"/>
                  <a:pt x="3914" y="1856"/>
                  <a:pt x="3980" y="1921"/>
                </a:cubicBezTo>
                <a:cubicBezTo>
                  <a:pt x="4047" y="1987"/>
                  <a:pt x="4154" y="1987"/>
                  <a:pt x="4220" y="1921"/>
                </a:cubicBezTo>
                <a:cubicBezTo>
                  <a:pt x="4287" y="1856"/>
                  <a:pt x="4287" y="1749"/>
                  <a:pt x="4220" y="1684"/>
                </a:cubicBezTo>
                <a:cubicBezTo>
                  <a:pt x="4187" y="1651"/>
                  <a:pt x="4144" y="1634"/>
                  <a:pt x="4101" y="1634"/>
                </a:cubicBezTo>
                <a:close/>
                <a:moveTo>
                  <a:pt x="4886" y="1634"/>
                </a:moveTo>
                <a:cubicBezTo>
                  <a:pt x="4843" y="1634"/>
                  <a:pt x="4800" y="1651"/>
                  <a:pt x="4766" y="1684"/>
                </a:cubicBezTo>
                <a:cubicBezTo>
                  <a:pt x="4700" y="1749"/>
                  <a:pt x="4700" y="1856"/>
                  <a:pt x="4766" y="1921"/>
                </a:cubicBezTo>
                <a:cubicBezTo>
                  <a:pt x="4833" y="1987"/>
                  <a:pt x="4940" y="1987"/>
                  <a:pt x="5007" y="1921"/>
                </a:cubicBezTo>
                <a:cubicBezTo>
                  <a:pt x="5073" y="1856"/>
                  <a:pt x="5073" y="1749"/>
                  <a:pt x="5007" y="1684"/>
                </a:cubicBezTo>
                <a:cubicBezTo>
                  <a:pt x="4973" y="1651"/>
                  <a:pt x="4930" y="1634"/>
                  <a:pt x="4886" y="1634"/>
                </a:cubicBezTo>
                <a:close/>
                <a:moveTo>
                  <a:pt x="5672" y="1634"/>
                </a:moveTo>
                <a:cubicBezTo>
                  <a:pt x="5629" y="1634"/>
                  <a:pt x="5586" y="1651"/>
                  <a:pt x="5553" y="1684"/>
                </a:cubicBezTo>
                <a:cubicBezTo>
                  <a:pt x="5486" y="1749"/>
                  <a:pt x="5486" y="1856"/>
                  <a:pt x="5553" y="1921"/>
                </a:cubicBezTo>
                <a:cubicBezTo>
                  <a:pt x="5619" y="1987"/>
                  <a:pt x="5726" y="1987"/>
                  <a:pt x="5793" y="1921"/>
                </a:cubicBezTo>
                <a:cubicBezTo>
                  <a:pt x="5859" y="1856"/>
                  <a:pt x="5859" y="1749"/>
                  <a:pt x="5793" y="1684"/>
                </a:cubicBezTo>
                <a:cubicBezTo>
                  <a:pt x="5760" y="1651"/>
                  <a:pt x="5716" y="1634"/>
                  <a:pt x="5672" y="1634"/>
                </a:cubicBezTo>
                <a:close/>
                <a:moveTo>
                  <a:pt x="6459" y="1634"/>
                </a:moveTo>
                <a:cubicBezTo>
                  <a:pt x="6415" y="1634"/>
                  <a:pt x="6372" y="1651"/>
                  <a:pt x="6338" y="1684"/>
                </a:cubicBezTo>
                <a:cubicBezTo>
                  <a:pt x="6272" y="1749"/>
                  <a:pt x="6272" y="1856"/>
                  <a:pt x="6338" y="1921"/>
                </a:cubicBezTo>
                <a:cubicBezTo>
                  <a:pt x="6405" y="1987"/>
                  <a:pt x="6513" y="1987"/>
                  <a:pt x="6579" y="1921"/>
                </a:cubicBezTo>
                <a:cubicBezTo>
                  <a:pt x="6646" y="1856"/>
                  <a:pt x="6646" y="1749"/>
                  <a:pt x="6579" y="1684"/>
                </a:cubicBezTo>
                <a:cubicBezTo>
                  <a:pt x="6546" y="1651"/>
                  <a:pt x="6502" y="1634"/>
                  <a:pt x="6459" y="1634"/>
                </a:cubicBezTo>
                <a:close/>
                <a:moveTo>
                  <a:pt x="7245" y="1634"/>
                </a:moveTo>
                <a:cubicBezTo>
                  <a:pt x="7202" y="1634"/>
                  <a:pt x="7158" y="1651"/>
                  <a:pt x="7125" y="1684"/>
                </a:cubicBezTo>
                <a:cubicBezTo>
                  <a:pt x="7058" y="1749"/>
                  <a:pt x="7058" y="1856"/>
                  <a:pt x="7125" y="1921"/>
                </a:cubicBezTo>
                <a:cubicBezTo>
                  <a:pt x="7191" y="1987"/>
                  <a:pt x="7299" y="1987"/>
                  <a:pt x="7365" y="1921"/>
                </a:cubicBezTo>
                <a:cubicBezTo>
                  <a:pt x="7432" y="1856"/>
                  <a:pt x="7432" y="1749"/>
                  <a:pt x="7365" y="1684"/>
                </a:cubicBezTo>
                <a:cubicBezTo>
                  <a:pt x="7332" y="1651"/>
                  <a:pt x="7289" y="1634"/>
                  <a:pt x="7245" y="1634"/>
                </a:cubicBezTo>
                <a:close/>
                <a:moveTo>
                  <a:pt x="8031" y="1634"/>
                </a:moveTo>
                <a:cubicBezTo>
                  <a:pt x="7988" y="1634"/>
                  <a:pt x="7944" y="1651"/>
                  <a:pt x="7911" y="1684"/>
                </a:cubicBezTo>
                <a:cubicBezTo>
                  <a:pt x="7845" y="1749"/>
                  <a:pt x="7845" y="1856"/>
                  <a:pt x="7911" y="1921"/>
                </a:cubicBezTo>
                <a:cubicBezTo>
                  <a:pt x="7977" y="1987"/>
                  <a:pt x="8085" y="1987"/>
                  <a:pt x="8151" y="1921"/>
                </a:cubicBezTo>
                <a:cubicBezTo>
                  <a:pt x="8217" y="1856"/>
                  <a:pt x="8217" y="1749"/>
                  <a:pt x="8151" y="1684"/>
                </a:cubicBezTo>
                <a:cubicBezTo>
                  <a:pt x="8118" y="1651"/>
                  <a:pt x="8075" y="1634"/>
                  <a:pt x="8031" y="1634"/>
                </a:cubicBezTo>
                <a:close/>
                <a:moveTo>
                  <a:pt x="8818" y="1634"/>
                </a:moveTo>
                <a:cubicBezTo>
                  <a:pt x="8774" y="1634"/>
                  <a:pt x="8730" y="1651"/>
                  <a:pt x="8697" y="1684"/>
                </a:cubicBezTo>
                <a:cubicBezTo>
                  <a:pt x="8631" y="1749"/>
                  <a:pt x="8631" y="1856"/>
                  <a:pt x="8697" y="1921"/>
                </a:cubicBezTo>
                <a:cubicBezTo>
                  <a:pt x="8764" y="1987"/>
                  <a:pt x="8871" y="1987"/>
                  <a:pt x="8937" y="1921"/>
                </a:cubicBezTo>
                <a:cubicBezTo>
                  <a:pt x="9004" y="1856"/>
                  <a:pt x="9004" y="1749"/>
                  <a:pt x="8937" y="1684"/>
                </a:cubicBezTo>
                <a:cubicBezTo>
                  <a:pt x="8904" y="1651"/>
                  <a:pt x="8861" y="1634"/>
                  <a:pt x="8818" y="1634"/>
                </a:cubicBezTo>
                <a:close/>
                <a:moveTo>
                  <a:pt x="9603" y="1634"/>
                </a:moveTo>
                <a:cubicBezTo>
                  <a:pt x="9560" y="1634"/>
                  <a:pt x="9517" y="1651"/>
                  <a:pt x="9483" y="1684"/>
                </a:cubicBezTo>
                <a:cubicBezTo>
                  <a:pt x="9417" y="1749"/>
                  <a:pt x="9417" y="1856"/>
                  <a:pt x="9483" y="1921"/>
                </a:cubicBezTo>
                <a:cubicBezTo>
                  <a:pt x="9550" y="1987"/>
                  <a:pt x="9657" y="1987"/>
                  <a:pt x="9724" y="1921"/>
                </a:cubicBezTo>
                <a:cubicBezTo>
                  <a:pt x="9790" y="1856"/>
                  <a:pt x="9790" y="1749"/>
                  <a:pt x="9724" y="1684"/>
                </a:cubicBezTo>
                <a:cubicBezTo>
                  <a:pt x="9690" y="1651"/>
                  <a:pt x="9647" y="1634"/>
                  <a:pt x="9603" y="1634"/>
                </a:cubicBezTo>
                <a:close/>
                <a:moveTo>
                  <a:pt x="10390" y="1634"/>
                </a:moveTo>
                <a:cubicBezTo>
                  <a:pt x="10346" y="1634"/>
                  <a:pt x="10303" y="1651"/>
                  <a:pt x="10270" y="1684"/>
                </a:cubicBezTo>
                <a:cubicBezTo>
                  <a:pt x="10203" y="1749"/>
                  <a:pt x="10203" y="1856"/>
                  <a:pt x="10270" y="1921"/>
                </a:cubicBezTo>
                <a:cubicBezTo>
                  <a:pt x="10336" y="1987"/>
                  <a:pt x="10444" y="1987"/>
                  <a:pt x="10510" y="1921"/>
                </a:cubicBezTo>
                <a:cubicBezTo>
                  <a:pt x="10576" y="1856"/>
                  <a:pt x="10576" y="1749"/>
                  <a:pt x="10510" y="1684"/>
                </a:cubicBezTo>
                <a:cubicBezTo>
                  <a:pt x="10477" y="1651"/>
                  <a:pt x="10433" y="1634"/>
                  <a:pt x="10390" y="1634"/>
                </a:cubicBezTo>
                <a:close/>
                <a:moveTo>
                  <a:pt x="11176" y="1634"/>
                </a:moveTo>
                <a:cubicBezTo>
                  <a:pt x="11132" y="1634"/>
                  <a:pt x="11089" y="1651"/>
                  <a:pt x="11055" y="1684"/>
                </a:cubicBezTo>
                <a:cubicBezTo>
                  <a:pt x="10989" y="1749"/>
                  <a:pt x="10989" y="1856"/>
                  <a:pt x="11055" y="1921"/>
                </a:cubicBezTo>
                <a:cubicBezTo>
                  <a:pt x="11122" y="1987"/>
                  <a:pt x="11230" y="1987"/>
                  <a:pt x="11296" y="1921"/>
                </a:cubicBezTo>
                <a:cubicBezTo>
                  <a:pt x="11363" y="1856"/>
                  <a:pt x="11363" y="1749"/>
                  <a:pt x="11296" y="1684"/>
                </a:cubicBezTo>
                <a:cubicBezTo>
                  <a:pt x="11263" y="1651"/>
                  <a:pt x="11219" y="1634"/>
                  <a:pt x="11176" y="1634"/>
                </a:cubicBezTo>
                <a:close/>
                <a:moveTo>
                  <a:pt x="11962" y="1634"/>
                </a:moveTo>
                <a:cubicBezTo>
                  <a:pt x="11919" y="1634"/>
                  <a:pt x="11875" y="1651"/>
                  <a:pt x="11842" y="1684"/>
                </a:cubicBezTo>
                <a:cubicBezTo>
                  <a:pt x="11775" y="1749"/>
                  <a:pt x="11775" y="1856"/>
                  <a:pt x="11842" y="1921"/>
                </a:cubicBezTo>
                <a:cubicBezTo>
                  <a:pt x="11908" y="1987"/>
                  <a:pt x="12016" y="1987"/>
                  <a:pt x="12083" y="1921"/>
                </a:cubicBezTo>
                <a:cubicBezTo>
                  <a:pt x="12149" y="1856"/>
                  <a:pt x="12149" y="1749"/>
                  <a:pt x="12083" y="1684"/>
                </a:cubicBezTo>
                <a:cubicBezTo>
                  <a:pt x="12049" y="1651"/>
                  <a:pt x="12006" y="1634"/>
                  <a:pt x="11962" y="1634"/>
                </a:cubicBezTo>
                <a:close/>
                <a:moveTo>
                  <a:pt x="12748" y="1634"/>
                </a:moveTo>
                <a:cubicBezTo>
                  <a:pt x="12705" y="1634"/>
                  <a:pt x="12661" y="1651"/>
                  <a:pt x="12628" y="1684"/>
                </a:cubicBezTo>
                <a:cubicBezTo>
                  <a:pt x="12562" y="1749"/>
                  <a:pt x="12562" y="1856"/>
                  <a:pt x="12628" y="1921"/>
                </a:cubicBezTo>
                <a:cubicBezTo>
                  <a:pt x="12694" y="1987"/>
                  <a:pt x="12802" y="1987"/>
                  <a:pt x="12868" y="1921"/>
                </a:cubicBezTo>
                <a:cubicBezTo>
                  <a:pt x="12935" y="1856"/>
                  <a:pt x="12935" y="1749"/>
                  <a:pt x="12868" y="1684"/>
                </a:cubicBezTo>
                <a:cubicBezTo>
                  <a:pt x="12835" y="1651"/>
                  <a:pt x="12792" y="1634"/>
                  <a:pt x="12748" y="1634"/>
                </a:cubicBezTo>
                <a:close/>
                <a:moveTo>
                  <a:pt x="13535" y="1634"/>
                </a:moveTo>
                <a:cubicBezTo>
                  <a:pt x="13491" y="1634"/>
                  <a:pt x="13447" y="1651"/>
                  <a:pt x="13414" y="1684"/>
                </a:cubicBezTo>
                <a:cubicBezTo>
                  <a:pt x="13348" y="1749"/>
                  <a:pt x="13348" y="1856"/>
                  <a:pt x="13414" y="1921"/>
                </a:cubicBezTo>
                <a:cubicBezTo>
                  <a:pt x="13481" y="1987"/>
                  <a:pt x="13588" y="1987"/>
                  <a:pt x="13654" y="1921"/>
                </a:cubicBezTo>
                <a:cubicBezTo>
                  <a:pt x="13721" y="1856"/>
                  <a:pt x="13721" y="1749"/>
                  <a:pt x="13654" y="1684"/>
                </a:cubicBezTo>
                <a:cubicBezTo>
                  <a:pt x="13621" y="1651"/>
                  <a:pt x="13578" y="1634"/>
                  <a:pt x="13535" y="1634"/>
                </a:cubicBezTo>
                <a:close/>
                <a:moveTo>
                  <a:pt x="14320" y="1634"/>
                </a:moveTo>
                <a:cubicBezTo>
                  <a:pt x="14277" y="1634"/>
                  <a:pt x="14234" y="1651"/>
                  <a:pt x="14201" y="1684"/>
                </a:cubicBezTo>
                <a:cubicBezTo>
                  <a:pt x="14134" y="1749"/>
                  <a:pt x="14134" y="1856"/>
                  <a:pt x="14201" y="1921"/>
                </a:cubicBezTo>
                <a:cubicBezTo>
                  <a:pt x="14267" y="1987"/>
                  <a:pt x="14374" y="1987"/>
                  <a:pt x="14441" y="1921"/>
                </a:cubicBezTo>
                <a:cubicBezTo>
                  <a:pt x="14507" y="1856"/>
                  <a:pt x="14507" y="1749"/>
                  <a:pt x="14441" y="1684"/>
                </a:cubicBezTo>
                <a:cubicBezTo>
                  <a:pt x="14408" y="1651"/>
                  <a:pt x="14364" y="1634"/>
                  <a:pt x="14320" y="1634"/>
                </a:cubicBezTo>
                <a:close/>
                <a:moveTo>
                  <a:pt x="15107" y="1634"/>
                </a:moveTo>
                <a:cubicBezTo>
                  <a:pt x="15063" y="1634"/>
                  <a:pt x="15019" y="1651"/>
                  <a:pt x="14986" y="1684"/>
                </a:cubicBezTo>
                <a:cubicBezTo>
                  <a:pt x="14920" y="1749"/>
                  <a:pt x="14920" y="1856"/>
                  <a:pt x="14986" y="1921"/>
                </a:cubicBezTo>
                <a:cubicBezTo>
                  <a:pt x="15053" y="1987"/>
                  <a:pt x="15161" y="1987"/>
                  <a:pt x="15227" y="1921"/>
                </a:cubicBezTo>
                <a:cubicBezTo>
                  <a:pt x="15293" y="1856"/>
                  <a:pt x="15293" y="1749"/>
                  <a:pt x="15227" y="1684"/>
                </a:cubicBezTo>
                <a:cubicBezTo>
                  <a:pt x="15194" y="1651"/>
                  <a:pt x="15150" y="1634"/>
                  <a:pt x="15107" y="1634"/>
                </a:cubicBezTo>
                <a:close/>
                <a:moveTo>
                  <a:pt x="15893" y="1634"/>
                </a:moveTo>
                <a:cubicBezTo>
                  <a:pt x="15849" y="1634"/>
                  <a:pt x="15806" y="1651"/>
                  <a:pt x="15772" y="1684"/>
                </a:cubicBezTo>
                <a:cubicBezTo>
                  <a:pt x="15706" y="1749"/>
                  <a:pt x="15706" y="1856"/>
                  <a:pt x="15772" y="1921"/>
                </a:cubicBezTo>
                <a:cubicBezTo>
                  <a:pt x="15839" y="1987"/>
                  <a:pt x="15947" y="1987"/>
                  <a:pt x="16013" y="1921"/>
                </a:cubicBezTo>
                <a:cubicBezTo>
                  <a:pt x="16080" y="1856"/>
                  <a:pt x="16080" y="1749"/>
                  <a:pt x="16013" y="1684"/>
                </a:cubicBezTo>
                <a:cubicBezTo>
                  <a:pt x="15980" y="1651"/>
                  <a:pt x="15936" y="1634"/>
                  <a:pt x="15893" y="1634"/>
                </a:cubicBezTo>
                <a:close/>
                <a:moveTo>
                  <a:pt x="16679" y="1634"/>
                </a:moveTo>
                <a:cubicBezTo>
                  <a:pt x="16636" y="1634"/>
                  <a:pt x="16592" y="1651"/>
                  <a:pt x="16559" y="1684"/>
                </a:cubicBezTo>
                <a:cubicBezTo>
                  <a:pt x="16492" y="1749"/>
                  <a:pt x="16492" y="1856"/>
                  <a:pt x="16559" y="1921"/>
                </a:cubicBezTo>
                <a:cubicBezTo>
                  <a:pt x="16625" y="1987"/>
                  <a:pt x="16733" y="1987"/>
                  <a:pt x="16800" y="1921"/>
                </a:cubicBezTo>
                <a:cubicBezTo>
                  <a:pt x="16866" y="1856"/>
                  <a:pt x="16866" y="1749"/>
                  <a:pt x="16800" y="1684"/>
                </a:cubicBezTo>
                <a:cubicBezTo>
                  <a:pt x="16766" y="1651"/>
                  <a:pt x="16723" y="1634"/>
                  <a:pt x="16679" y="1634"/>
                </a:cubicBezTo>
                <a:close/>
                <a:moveTo>
                  <a:pt x="17465" y="1634"/>
                </a:moveTo>
                <a:cubicBezTo>
                  <a:pt x="17422" y="1634"/>
                  <a:pt x="17378" y="1651"/>
                  <a:pt x="17345" y="1684"/>
                </a:cubicBezTo>
                <a:cubicBezTo>
                  <a:pt x="17279" y="1749"/>
                  <a:pt x="17279" y="1856"/>
                  <a:pt x="17345" y="1921"/>
                </a:cubicBezTo>
                <a:cubicBezTo>
                  <a:pt x="17411" y="1987"/>
                  <a:pt x="17519" y="1987"/>
                  <a:pt x="17585" y="1921"/>
                </a:cubicBezTo>
                <a:cubicBezTo>
                  <a:pt x="17652" y="1856"/>
                  <a:pt x="17652" y="1749"/>
                  <a:pt x="17585" y="1684"/>
                </a:cubicBezTo>
                <a:cubicBezTo>
                  <a:pt x="17552" y="1651"/>
                  <a:pt x="17509" y="1634"/>
                  <a:pt x="17465" y="1634"/>
                </a:cubicBezTo>
                <a:close/>
                <a:moveTo>
                  <a:pt x="18252" y="1634"/>
                </a:moveTo>
                <a:cubicBezTo>
                  <a:pt x="18208" y="1634"/>
                  <a:pt x="18165" y="1651"/>
                  <a:pt x="18131" y="1684"/>
                </a:cubicBezTo>
                <a:cubicBezTo>
                  <a:pt x="18065" y="1749"/>
                  <a:pt x="18065" y="1856"/>
                  <a:pt x="18131" y="1921"/>
                </a:cubicBezTo>
                <a:cubicBezTo>
                  <a:pt x="18198" y="1987"/>
                  <a:pt x="18305" y="1987"/>
                  <a:pt x="18371" y="1921"/>
                </a:cubicBezTo>
                <a:cubicBezTo>
                  <a:pt x="18438" y="1856"/>
                  <a:pt x="18438" y="1749"/>
                  <a:pt x="18371" y="1684"/>
                </a:cubicBezTo>
                <a:cubicBezTo>
                  <a:pt x="18338" y="1651"/>
                  <a:pt x="18295" y="1634"/>
                  <a:pt x="18252" y="1634"/>
                </a:cubicBezTo>
                <a:close/>
                <a:moveTo>
                  <a:pt x="19037" y="1634"/>
                </a:moveTo>
                <a:cubicBezTo>
                  <a:pt x="18994" y="1634"/>
                  <a:pt x="18951" y="1651"/>
                  <a:pt x="18918" y="1684"/>
                </a:cubicBezTo>
                <a:cubicBezTo>
                  <a:pt x="18851" y="1749"/>
                  <a:pt x="18851" y="1856"/>
                  <a:pt x="18918" y="1921"/>
                </a:cubicBezTo>
                <a:cubicBezTo>
                  <a:pt x="18984" y="1987"/>
                  <a:pt x="19091" y="1987"/>
                  <a:pt x="19158" y="1921"/>
                </a:cubicBezTo>
                <a:cubicBezTo>
                  <a:pt x="19224" y="1856"/>
                  <a:pt x="19224" y="1749"/>
                  <a:pt x="19158" y="1684"/>
                </a:cubicBezTo>
                <a:cubicBezTo>
                  <a:pt x="19125" y="1651"/>
                  <a:pt x="19081" y="1634"/>
                  <a:pt x="19037" y="1634"/>
                </a:cubicBezTo>
                <a:close/>
                <a:moveTo>
                  <a:pt x="19824" y="1634"/>
                </a:moveTo>
                <a:cubicBezTo>
                  <a:pt x="19780" y="1634"/>
                  <a:pt x="19736" y="1651"/>
                  <a:pt x="19703" y="1684"/>
                </a:cubicBezTo>
                <a:cubicBezTo>
                  <a:pt x="19637" y="1749"/>
                  <a:pt x="19637" y="1856"/>
                  <a:pt x="19703" y="1921"/>
                </a:cubicBezTo>
                <a:cubicBezTo>
                  <a:pt x="19770" y="1987"/>
                  <a:pt x="19878" y="1987"/>
                  <a:pt x="19944" y="1921"/>
                </a:cubicBezTo>
                <a:cubicBezTo>
                  <a:pt x="20010" y="1856"/>
                  <a:pt x="20010" y="1749"/>
                  <a:pt x="19944" y="1684"/>
                </a:cubicBezTo>
                <a:cubicBezTo>
                  <a:pt x="19911" y="1651"/>
                  <a:pt x="19867" y="1634"/>
                  <a:pt x="19824" y="1634"/>
                </a:cubicBezTo>
                <a:close/>
                <a:moveTo>
                  <a:pt x="20610" y="1634"/>
                </a:moveTo>
                <a:cubicBezTo>
                  <a:pt x="20566" y="1634"/>
                  <a:pt x="20523" y="1651"/>
                  <a:pt x="20490" y="1684"/>
                </a:cubicBezTo>
                <a:cubicBezTo>
                  <a:pt x="20423" y="1749"/>
                  <a:pt x="20423" y="1856"/>
                  <a:pt x="20490" y="1921"/>
                </a:cubicBezTo>
                <a:cubicBezTo>
                  <a:pt x="20556" y="1987"/>
                  <a:pt x="20664" y="1987"/>
                  <a:pt x="20730" y="1921"/>
                </a:cubicBezTo>
                <a:cubicBezTo>
                  <a:pt x="20797" y="1856"/>
                  <a:pt x="20797" y="1749"/>
                  <a:pt x="20730" y="1684"/>
                </a:cubicBezTo>
                <a:cubicBezTo>
                  <a:pt x="20697" y="1651"/>
                  <a:pt x="20653" y="1634"/>
                  <a:pt x="20610" y="1634"/>
                </a:cubicBezTo>
                <a:close/>
                <a:moveTo>
                  <a:pt x="21396" y="1634"/>
                </a:moveTo>
                <a:cubicBezTo>
                  <a:pt x="21353" y="1634"/>
                  <a:pt x="21309" y="1651"/>
                  <a:pt x="21276" y="1684"/>
                </a:cubicBezTo>
                <a:cubicBezTo>
                  <a:pt x="21209" y="1749"/>
                  <a:pt x="21209" y="1856"/>
                  <a:pt x="21276" y="1921"/>
                </a:cubicBezTo>
                <a:cubicBezTo>
                  <a:pt x="21342" y="1987"/>
                  <a:pt x="21450" y="1987"/>
                  <a:pt x="21517" y="1921"/>
                </a:cubicBezTo>
                <a:cubicBezTo>
                  <a:pt x="21583" y="1856"/>
                  <a:pt x="21583" y="1749"/>
                  <a:pt x="21517" y="1684"/>
                </a:cubicBezTo>
                <a:cubicBezTo>
                  <a:pt x="21483" y="1651"/>
                  <a:pt x="21440" y="1634"/>
                  <a:pt x="21396" y="1634"/>
                </a:cubicBezTo>
                <a:close/>
                <a:moveTo>
                  <a:pt x="169" y="2451"/>
                </a:moveTo>
                <a:cubicBezTo>
                  <a:pt x="126" y="2451"/>
                  <a:pt x="83" y="2468"/>
                  <a:pt x="49" y="2501"/>
                </a:cubicBezTo>
                <a:cubicBezTo>
                  <a:pt x="-17" y="2566"/>
                  <a:pt x="-17" y="2673"/>
                  <a:pt x="49" y="2738"/>
                </a:cubicBezTo>
                <a:cubicBezTo>
                  <a:pt x="116" y="2804"/>
                  <a:pt x="223" y="2804"/>
                  <a:pt x="290" y="2738"/>
                </a:cubicBezTo>
                <a:cubicBezTo>
                  <a:pt x="356" y="2673"/>
                  <a:pt x="356" y="2566"/>
                  <a:pt x="290" y="2501"/>
                </a:cubicBezTo>
                <a:cubicBezTo>
                  <a:pt x="256" y="2468"/>
                  <a:pt x="213" y="2451"/>
                  <a:pt x="169" y="2451"/>
                </a:cubicBezTo>
                <a:close/>
                <a:moveTo>
                  <a:pt x="955" y="2451"/>
                </a:moveTo>
                <a:cubicBezTo>
                  <a:pt x="912" y="2451"/>
                  <a:pt x="869" y="2468"/>
                  <a:pt x="836" y="2501"/>
                </a:cubicBezTo>
                <a:cubicBezTo>
                  <a:pt x="769" y="2566"/>
                  <a:pt x="769" y="2673"/>
                  <a:pt x="836" y="2738"/>
                </a:cubicBezTo>
                <a:cubicBezTo>
                  <a:pt x="902" y="2804"/>
                  <a:pt x="1009" y="2804"/>
                  <a:pt x="1076" y="2738"/>
                </a:cubicBezTo>
                <a:cubicBezTo>
                  <a:pt x="1142" y="2673"/>
                  <a:pt x="1142" y="2566"/>
                  <a:pt x="1076" y="2501"/>
                </a:cubicBezTo>
                <a:cubicBezTo>
                  <a:pt x="1043" y="2468"/>
                  <a:pt x="999" y="2451"/>
                  <a:pt x="955" y="2451"/>
                </a:cubicBezTo>
                <a:close/>
                <a:moveTo>
                  <a:pt x="1742" y="2451"/>
                </a:moveTo>
                <a:cubicBezTo>
                  <a:pt x="1698" y="2451"/>
                  <a:pt x="1654" y="2468"/>
                  <a:pt x="1621" y="2501"/>
                </a:cubicBezTo>
                <a:cubicBezTo>
                  <a:pt x="1555" y="2566"/>
                  <a:pt x="1555" y="2673"/>
                  <a:pt x="1621" y="2738"/>
                </a:cubicBezTo>
                <a:cubicBezTo>
                  <a:pt x="1688" y="2804"/>
                  <a:pt x="1796" y="2804"/>
                  <a:pt x="1862" y="2738"/>
                </a:cubicBezTo>
                <a:cubicBezTo>
                  <a:pt x="1928" y="2673"/>
                  <a:pt x="1928" y="2566"/>
                  <a:pt x="1862" y="2501"/>
                </a:cubicBezTo>
                <a:cubicBezTo>
                  <a:pt x="1829" y="2468"/>
                  <a:pt x="1785" y="2451"/>
                  <a:pt x="1742" y="2451"/>
                </a:cubicBezTo>
                <a:close/>
                <a:moveTo>
                  <a:pt x="2528" y="2451"/>
                </a:moveTo>
                <a:cubicBezTo>
                  <a:pt x="2484" y="2451"/>
                  <a:pt x="2441" y="2468"/>
                  <a:pt x="2408" y="2501"/>
                </a:cubicBezTo>
                <a:cubicBezTo>
                  <a:pt x="2341" y="2566"/>
                  <a:pt x="2341" y="2673"/>
                  <a:pt x="2408" y="2738"/>
                </a:cubicBezTo>
                <a:cubicBezTo>
                  <a:pt x="2474" y="2804"/>
                  <a:pt x="2582" y="2804"/>
                  <a:pt x="2648" y="2738"/>
                </a:cubicBezTo>
                <a:cubicBezTo>
                  <a:pt x="2715" y="2673"/>
                  <a:pt x="2715" y="2566"/>
                  <a:pt x="2648" y="2501"/>
                </a:cubicBezTo>
                <a:cubicBezTo>
                  <a:pt x="2615" y="2468"/>
                  <a:pt x="2571" y="2451"/>
                  <a:pt x="2528" y="2451"/>
                </a:cubicBezTo>
                <a:close/>
                <a:moveTo>
                  <a:pt x="3314" y="2451"/>
                </a:moveTo>
                <a:cubicBezTo>
                  <a:pt x="3271" y="2451"/>
                  <a:pt x="3227" y="2468"/>
                  <a:pt x="3194" y="2501"/>
                </a:cubicBezTo>
                <a:cubicBezTo>
                  <a:pt x="3127" y="2566"/>
                  <a:pt x="3127" y="2673"/>
                  <a:pt x="3194" y="2738"/>
                </a:cubicBezTo>
                <a:cubicBezTo>
                  <a:pt x="3260" y="2804"/>
                  <a:pt x="3368" y="2804"/>
                  <a:pt x="3434" y="2738"/>
                </a:cubicBezTo>
                <a:cubicBezTo>
                  <a:pt x="3500" y="2673"/>
                  <a:pt x="3500" y="2566"/>
                  <a:pt x="3434" y="2501"/>
                </a:cubicBezTo>
                <a:cubicBezTo>
                  <a:pt x="3401" y="2468"/>
                  <a:pt x="3358" y="2451"/>
                  <a:pt x="3314" y="2451"/>
                </a:cubicBezTo>
                <a:close/>
                <a:moveTo>
                  <a:pt x="4101" y="2451"/>
                </a:moveTo>
                <a:cubicBezTo>
                  <a:pt x="4057" y="2451"/>
                  <a:pt x="4013" y="2468"/>
                  <a:pt x="3980" y="2501"/>
                </a:cubicBezTo>
                <a:cubicBezTo>
                  <a:pt x="3914" y="2566"/>
                  <a:pt x="3914" y="2673"/>
                  <a:pt x="3980" y="2738"/>
                </a:cubicBezTo>
                <a:cubicBezTo>
                  <a:pt x="4047" y="2804"/>
                  <a:pt x="4154" y="2804"/>
                  <a:pt x="4220" y="2738"/>
                </a:cubicBezTo>
                <a:cubicBezTo>
                  <a:pt x="4287" y="2673"/>
                  <a:pt x="4287" y="2566"/>
                  <a:pt x="4220" y="2501"/>
                </a:cubicBezTo>
                <a:cubicBezTo>
                  <a:pt x="4187" y="2468"/>
                  <a:pt x="4144" y="2451"/>
                  <a:pt x="4101" y="2451"/>
                </a:cubicBezTo>
                <a:close/>
                <a:moveTo>
                  <a:pt x="4886" y="2451"/>
                </a:moveTo>
                <a:cubicBezTo>
                  <a:pt x="4843" y="2451"/>
                  <a:pt x="4800" y="2468"/>
                  <a:pt x="4766" y="2501"/>
                </a:cubicBezTo>
                <a:cubicBezTo>
                  <a:pt x="4700" y="2566"/>
                  <a:pt x="4700" y="2673"/>
                  <a:pt x="4766" y="2738"/>
                </a:cubicBezTo>
                <a:cubicBezTo>
                  <a:pt x="4833" y="2804"/>
                  <a:pt x="4940" y="2804"/>
                  <a:pt x="5007" y="2738"/>
                </a:cubicBezTo>
                <a:cubicBezTo>
                  <a:pt x="5073" y="2673"/>
                  <a:pt x="5073" y="2566"/>
                  <a:pt x="5007" y="2501"/>
                </a:cubicBezTo>
                <a:cubicBezTo>
                  <a:pt x="4973" y="2468"/>
                  <a:pt x="4930" y="2451"/>
                  <a:pt x="4886" y="2451"/>
                </a:cubicBezTo>
                <a:close/>
                <a:moveTo>
                  <a:pt x="5672" y="2451"/>
                </a:moveTo>
                <a:cubicBezTo>
                  <a:pt x="5629" y="2451"/>
                  <a:pt x="5586" y="2468"/>
                  <a:pt x="5553" y="2501"/>
                </a:cubicBezTo>
                <a:cubicBezTo>
                  <a:pt x="5486" y="2566"/>
                  <a:pt x="5486" y="2673"/>
                  <a:pt x="5553" y="2738"/>
                </a:cubicBezTo>
                <a:cubicBezTo>
                  <a:pt x="5619" y="2804"/>
                  <a:pt x="5726" y="2804"/>
                  <a:pt x="5793" y="2738"/>
                </a:cubicBezTo>
                <a:cubicBezTo>
                  <a:pt x="5859" y="2673"/>
                  <a:pt x="5859" y="2566"/>
                  <a:pt x="5793" y="2501"/>
                </a:cubicBezTo>
                <a:cubicBezTo>
                  <a:pt x="5760" y="2468"/>
                  <a:pt x="5716" y="2451"/>
                  <a:pt x="5672" y="2451"/>
                </a:cubicBezTo>
                <a:close/>
                <a:moveTo>
                  <a:pt x="6459" y="2451"/>
                </a:moveTo>
                <a:cubicBezTo>
                  <a:pt x="6415" y="2451"/>
                  <a:pt x="6372" y="2468"/>
                  <a:pt x="6338" y="2501"/>
                </a:cubicBezTo>
                <a:cubicBezTo>
                  <a:pt x="6272" y="2566"/>
                  <a:pt x="6272" y="2673"/>
                  <a:pt x="6338" y="2738"/>
                </a:cubicBezTo>
                <a:cubicBezTo>
                  <a:pt x="6405" y="2804"/>
                  <a:pt x="6513" y="2804"/>
                  <a:pt x="6579" y="2738"/>
                </a:cubicBezTo>
                <a:cubicBezTo>
                  <a:pt x="6646" y="2673"/>
                  <a:pt x="6646" y="2566"/>
                  <a:pt x="6579" y="2501"/>
                </a:cubicBezTo>
                <a:cubicBezTo>
                  <a:pt x="6546" y="2468"/>
                  <a:pt x="6502" y="2451"/>
                  <a:pt x="6459" y="2451"/>
                </a:cubicBezTo>
                <a:close/>
                <a:moveTo>
                  <a:pt x="7245" y="2451"/>
                </a:moveTo>
                <a:cubicBezTo>
                  <a:pt x="7202" y="2451"/>
                  <a:pt x="7158" y="2468"/>
                  <a:pt x="7125" y="2501"/>
                </a:cubicBezTo>
                <a:cubicBezTo>
                  <a:pt x="7058" y="2566"/>
                  <a:pt x="7058" y="2673"/>
                  <a:pt x="7125" y="2738"/>
                </a:cubicBezTo>
                <a:cubicBezTo>
                  <a:pt x="7191" y="2804"/>
                  <a:pt x="7299" y="2804"/>
                  <a:pt x="7365" y="2738"/>
                </a:cubicBezTo>
                <a:cubicBezTo>
                  <a:pt x="7432" y="2673"/>
                  <a:pt x="7432" y="2566"/>
                  <a:pt x="7365" y="2501"/>
                </a:cubicBezTo>
                <a:cubicBezTo>
                  <a:pt x="7332" y="2468"/>
                  <a:pt x="7289" y="2451"/>
                  <a:pt x="7245" y="2451"/>
                </a:cubicBezTo>
                <a:close/>
                <a:moveTo>
                  <a:pt x="8031" y="2451"/>
                </a:moveTo>
                <a:cubicBezTo>
                  <a:pt x="7988" y="2451"/>
                  <a:pt x="7944" y="2468"/>
                  <a:pt x="7911" y="2501"/>
                </a:cubicBezTo>
                <a:cubicBezTo>
                  <a:pt x="7845" y="2566"/>
                  <a:pt x="7845" y="2673"/>
                  <a:pt x="7911" y="2738"/>
                </a:cubicBezTo>
                <a:cubicBezTo>
                  <a:pt x="7977" y="2804"/>
                  <a:pt x="8085" y="2804"/>
                  <a:pt x="8151" y="2738"/>
                </a:cubicBezTo>
                <a:cubicBezTo>
                  <a:pt x="8217" y="2673"/>
                  <a:pt x="8217" y="2566"/>
                  <a:pt x="8151" y="2501"/>
                </a:cubicBezTo>
                <a:cubicBezTo>
                  <a:pt x="8118" y="2468"/>
                  <a:pt x="8075" y="2451"/>
                  <a:pt x="8031" y="2451"/>
                </a:cubicBezTo>
                <a:close/>
                <a:moveTo>
                  <a:pt x="8818" y="2451"/>
                </a:moveTo>
                <a:cubicBezTo>
                  <a:pt x="8774" y="2451"/>
                  <a:pt x="8730" y="2468"/>
                  <a:pt x="8697" y="2501"/>
                </a:cubicBezTo>
                <a:cubicBezTo>
                  <a:pt x="8631" y="2566"/>
                  <a:pt x="8631" y="2673"/>
                  <a:pt x="8697" y="2738"/>
                </a:cubicBezTo>
                <a:cubicBezTo>
                  <a:pt x="8764" y="2804"/>
                  <a:pt x="8871" y="2804"/>
                  <a:pt x="8937" y="2738"/>
                </a:cubicBezTo>
                <a:cubicBezTo>
                  <a:pt x="9004" y="2673"/>
                  <a:pt x="9004" y="2566"/>
                  <a:pt x="8937" y="2501"/>
                </a:cubicBezTo>
                <a:cubicBezTo>
                  <a:pt x="8904" y="2468"/>
                  <a:pt x="8861" y="2451"/>
                  <a:pt x="8818" y="2451"/>
                </a:cubicBezTo>
                <a:close/>
                <a:moveTo>
                  <a:pt x="9603" y="2451"/>
                </a:moveTo>
                <a:cubicBezTo>
                  <a:pt x="9560" y="2451"/>
                  <a:pt x="9517" y="2468"/>
                  <a:pt x="9483" y="2501"/>
                </a:cubicBezTo>
                <a:cubicBezTo>
                  <a:pt x="9417" y="2566"/>
                  <a:pt x="9417" y="2673"/>
                  <a:pt x="9483" y="2738"/>
                </a:cubicBezTo>
                <a:cubicBezTo>
                  <a:pt x="9550" y="2804"/>
                  <a:pt x="9657" y="2804"/>
                  <a:pt x="9724" y="2738"/>
                </a:cubicBezTo>
                <a:cubicBezTo>
                  <a:pt x="9790" y="2673"/>
                  <a:pt x="9790" y="2566"/>
                  <a:pt x="9724" y="2501"/>
                </a:cubicBezTo>
                <a:cubicBezTo>
                  <a:pt x="9690" y="2468"/>
                  <a:pt x="9647" y="2451"/>
                  <a:pt x="9603" y="2451"/>
                </a:cubicBezTo>
                <a:close/>
                <a:moveTo>
                  <a:pt x="10390" y="2451"/>
                </a:moveTo>
                <a:cubicBezTo>
                  <a:pt x="10346" y="2451"/>
                  <a:pt x="10303" y="2468"/>
                  <a:pt x="10270" y="2501"/>
                </a:cubicBezTo>
                <a:cubicBezTo>
                  <a:pt x="10203" y="2566"/>
                  <a:pt x="10203" y="2673"/>
                  <a:pt x="10270" y="2738"/>
                </a:cubicBezTo>
                <a:cubicBezTo>
                  <a:pt x="10336" y="2804"/>
                  <a:pt x="10444" y="2804"/>
                  <a:pt x="10510" y="2738"/>
                </a:cubicBezTo>
                <a:cubicBezTo>
                  <a:pt x="10576" y="2673"/>
                  <a:pt x="10576" y="2566"/>
                  <a:pt x="10510" y="2501"/>
                </a:cubicBezTo>
                <a:cubicBezTo>
                  <a:pt x="10477" y="2468"/>
                  <a:pt x="10433" y="2451"/>
                  <a:pt x="10390" y="2451"/>
                </a:cubicBezTo>
                <a:close/>
                <a:moveTo>
                  <a:pt x="11176" y="2451"/>
                </a:moveTo>
                <a:cubicBezTo>
                  <a:pt x="11132" y="2451"/>
                  <a:pt x="11089" y="2468"/>
                  <a:pt x="11055" y="2501"/>
                </a:cubicBezTo>
                <a:cubicBezTo>
                  <a:pt x="10989" y="2566"/>
                  <a:pt x="10989" y="2673"/>
                  <a:pt x="11055" y="2738"/>
                </a:cubicBezTo>
                <a:cubicBezTo>
                  <a:pt x="11122" y="2804"/>
                  <a:pt x="11230" y="2804"/>
                  <a:pt x="11296" y="2738"/>
                </a:cubicBezTo>
                <a:cubicBezTo>
                  <a:pt x="11363" y="2673"/>
                  <a:pt x="11363" y="2566"/>
                  <a:pt x="11296" y="2501"/>
                </a:cubicBezTo>
                <a:cubicBezTo>
                  <a:pt x="11263" y="2468"/>
                  <a:pt x="11219" y="2451"/>
                  <a:pt x="11176" y="2451"/>
                </a:cubicBezTo>
                <a:close/>
                <a:moveTo>
                  <a:pt x="11962" y="2451"/>
                </a:moveTo>
                <a:cubicBezTo>
                  <a:pt x="11919" y="2451"/>
                  <a:pt x="11875" y="2468"/>
                  <a:pt x="11842" y="2501"/>
                </a:cubicBezTo>
                <a:cubicBezTo>
                  <a:pt x="11775" y="2566"/>
                  <a:pt x="11775" y="2673"/>
                  <a:pt x="11842" y="2738"/>
                </a:cubicBezTo>
                <a:cubicBezTo>
                  <a:pt x="11908" y="2804"/>
                  <a:pt x="12016" y="2804"/>
                  <a:pt x="12083" y="2738"/>
                </a:cubicBezTo>
                <a:cubicBezTo>
                  <a:pt x="12149" y="2673"/>
                  <a:pt x="12149" y="2566"/>
                  <a:pt x="12083" y="2501"/>
                </a:cubicBezTo>
                <a:cubicBezTo>
                  <a:pt x="12049" y="2468"/>
                  <a:pt x="12006" y="2451"/>
                  <a:pt x="11962" y="2451"/>
                </a:cubicBezTo>
                <a:close/>
                <a:moveTo>
                  <a:pt x="12748" y="2451"/>
                </a:moveTo>
                <a:cubicBezTo>
                  <a:pt x="12705" y="2451"/>
                  <a:pt x="12661" y="2468"/>
                  <a:pt x="12628" y="2501"/>
                </a:cubicBezTo>
                <a:cubicBezTo>
                  <a:pt x="12562" y="2566"/>
                  <a:pt x="12562" y="2673"/>
                  <a:pt x="12628" y="2738"/>
                </a:cubicBezTo>
                <a:cubicBezTo>
                  <a:pt x="12694" y="2804"/>
                  <a:pt x="12802" y="2804"/>
                  <a:pt x="12868" y="2738"/>
                </a:cubicBezTo>
                <a:cubicBezTo>
                  <a:pt x="12935" y="2673"/>
                  <a:pt x="12935" y="2566"/>
                  <a:pt x="12868" y="2501"/>
                </a:cubicBezTo>
                <a:cubicBezTo>
                  <a:pt x="12835" y="2468"/>
                  <a:pt x="12792" y="2451"/>
                  <a:pt x="12748" y="2451"/>
                </a:cubicBezTo>
                <a:close/>
                <a:moveTo>
                  <a:pt x="13535" y="2451"/>
                </a:moveTo>
                <a:cubicBezTo>
                  <a:pt x="13491" y="2451"/>
                  <a:pt x="13447" y="2468"/>
                  <a:pt x="13414" y="2501"/>
                </a:cubicBezTo>
                <a:cubicBezTo>
                  <a:pt x="13348" y="2566"/>
                  <a:pt x="13348" y="2673"/>
                  <a:pt x="13414" y="2738"/>
                </a:cubicBezTo>
                <a:cubicBezTo>
                  <a:pt x="13481" y="2804"/>
                  <a:pt x="13588" y="2804"/>
                  <a:pt x="13654" y="2738"/>
                </a:cubicBezTo>
                <a:cubicBezTo>
                  <a:pt x="13721" y="2673"/>
                  <a:pt x="13721" y="2566"/>
                  <a:pt x="13654" y="2501"/>
                </a:cubicBezTo>
                <a:cubicBezTo>
                  <a:pt x="13621" y="2468"/>
                  <a:pt x="13578" y="2451"/>
                  <a:pt x="13535" y="2451"/>
                </a:cubicBezTo>
                <a:close/>
                <a:moveTo>
                  <a:pt x="14320" y="2451"/>
                </a:moveTo>
                <a:cubicBezTo>
                  <a:pt x="14277" y="2451"/>
                  <a:pt x="14234" y="2468"/>
                  <a:pt x="14201" y="2501"/>
                </a:cubicBezTo>
                <a:cubicBezTo>
                  <a:pt x="14134" y="2566"/>
                  <a:pt x="14134" y="2673"/>
                  <a:pt x="14201" y="2738"/>
                </a:cubicBezTo>
                <a:cubicBezTo>
                  <a:pt x="14267" y="2804"/>
                  <a:pt x="14374" y="2804"/>
                  <a:pt x="14441" y="2738"/>
                </a:cubicBezTo>
                <a:cubicBezTo>
                  <a:pt x="14507" y="2673"/>
                  <a:pt x="14507" y="2566"/>
                  <a:pt x="14441" y="2501"/>
                </a:cubicBezTo>
                <a:cubicBezTo>
                  <a:pt x="14408" y="2468"/>
                  <a:pt x="14364" y="2451"/>
                  <a:pt x="14320" y="2451"/>
                </a:cubicBezTo>
                <a:close/>
                <a:moveTo>
                  <a:pt x="15107" y="2451"/>
                </a:moveTo>
                <a:cubicBezTo>
                  <a:pt x="15063" y="2451"/>
                  <a:pt x="15019" y="2468"/>
                  <a:pt x="14986" y="2501"/>
                </a:cubicBezTo>
                <a:cubicBezTo>
                  <a:pt x="14920" y="2566"/>
                  <a:pt x="14920" y="2673"/>
                  <a:pt x="14986" y="2738"/>
                </a:cubicBezTo>
                <a:cubicBezTo>
                  <a:pt x="15053" y="2804"/>
                  <a:pt x="15161" y="2804"/>
                  <a:pt x="15227" y="2738"/>
                </a:cubicBezTo>
                <a:cubicBezTo>
                  <a:pt x="15293" y="2673"/>
                  <a:pt x="15293" y="2566"/>
                  <a:pt x="15227" y="2501"/>
                </a:cubicBezTo>
                <a:cubicBezTo>
                  <a:pt x="15194" y="2468"/>
                  <a:pt x="15150" y="2451"/>
                  <a:pt x="15107" y="2451"/>
                </a:cubicBezTo>
                <a:close/>
                <a:moveTo>
                  <a:pt x="15893" y="2451"/>
                </a:moveTo>
                <a:cubicBezTo>
                  <a:pt x="15849" y="2451"/>
                  <a:pt x="15806" y="2468"/>
                  <a:pt x="15772" y="2501"/>
                </a:cubicBezTo>
                <a:cubicBezTo>
                  <a:pt x="15706" y="2566"/>
                  <a:pt x="15706" y="2673"/>
                  <a:pt x="15772" y="2738"/>
                </a:cubicBezTo>
                <a:cubicBezTo>
                  <a:pt x="15839" y="2804"/>
                  <a:pt x="15947" y="2804"/>
                  <a:pt x="16013" y="2738"/>
                </a:cubicBezTo>
                <a:cubicBezTo>
                  <a:pt x="16080" y="2673"/>
                  <a:pt x="16080" y="2566"/>
                  <a:pt x="16013" y="2501"/>
                </a:cubicBezTo>
                <a:cubicBezTo>
                  <a:pt x="15980" y="2468"/>
                  <a:pt x="15936" y="2451"/>
                  <a:pt x="15893" y="2451"/>
                </a:cubicBezTo>
                <a:close/>
                <a:moveTo>
                  <a:pt x="16679" y="2451"/>
                </a:moveTo>
                <a:cubicBezTo>
                  <a:pt x="16636" y="2451"/>
                  <a:pt x="16592" y="2468"/>
                  <a:pt x="16559" y="2501"/>
                </a:cubicBezTo>
                <a:cubicBezTo>
                  <a:pt x="16492" y="2566"/>
                  <a:pt x="16492" y="2673"/>
                  <a:pt x="16559" y="2738"/>
                </a:cubicBezTo>
                <a:cubicBezTo>
                  <a:pt x="16625" y="2804"/>
                  <a:pt x="16733" y="2804"/>
                  <a:pt x="16800" y="2738"/>
                </a:cubicBezTo>
                <a:cubicBezTo>
                  <a:pt x="16866" y="2673"/>
                  <a:pt x="16866" y="2566"/>
                  <a:pt x="16800" y="2501"/>
                </a:cubicBezTo>
                <a:cubicBezTo>
                  <a:pt x="16766" y="2468"/>
                  <a:pt x="16723" y="2451"/>
                  <a:pt x="16679" y="2451"/>
                </a:cubicBezTo>
                <a:close/>
                <a:moveTo>
                  <a:pt x="17465" y="2451"/>
                </a:moveTo>
                <a:cubicBezTo>
                  <a:pt x="17422" y="2451"/>
                  <a:pt x="17378" y="2468"/>
                  <a:pt x="17345" y="2501"/>
                </a:cubicBezTo>
                <a:cubicBezTo>
                  <a:pt x="17279" y="2566"/>
                  <a:pt x="17279" y="2673"/>
                  <a:pt x="17345" y="2738"/>
                </a:cubicBezTo>
                <a:cubicBezTo>
                  <a:pt x="17411" y="2804"/>
                  <a:pt x="17519" y="2804"/>
                  <a:pt x="17585" y="2738"/>
                </a:cubicBezTo>
                <a:cubicBezTo>
                  <a:pt x="17652" y="2673"/>
                  <a:pt x="17652" y="2566"/>
                  <a:pt x="17585" y="2501"/>
                </a:cubicBezTo>
                <a:cubicBezTo>
                  <a:pt x="17552" y="2468"/>
                  <a:pt x="17509" y="2451"/>
                  <a:pt x="17465" y="2451"/>
                </a:cubicBezTo>
                <a:close/>
                <a:moveTo>
                  <a:pt x="18252" y="2451"/>
                </a:moveTo>
                <a:cubicBezTo>
                  <a:pt x="18208" y="2451"/>
                  <a:pt x="18165" y="2468"/>
                  <a:pt x="18131" y="2501"/>
                </a:cubicBezTo>
                <a:cubicBezTo>
                  <a:pt x="18065" y="2566"/>
                  <a:pt x="18065" y="2673"/>
                  <a:pt x="18131" y="2738"/>
                </a:cubicBezTo>
                <a:cubicBezTo>
                  <a:pt x="18198" y="2804"/>
                  <a:pt x="18305" y="2804"/>
                  <a:pt x="18371" y="2738"/>
                </a:cubicBezTo>
                <a:cubicBezTo>
                  <a:pt x="18438" y="2673"/>
                  <a:pt x="18438" y="2566"/>
                  <a:pt x="18371" y="2501"/>
                </a:cubicBezTo>
                <a:cubicBezTo>
                  <a:pt x="18338" y="2468"/>
                  <a:pt x="18295" y="2451"/>
                  <a:pt x="18252" y="2451"/>
                </a:cubicBezTo>
                <a:close/>
                <a:moveTo>
                  <a:pt x="19037" y="2451"/>
                </a:moveTo>
                <a:cubicBezTo>
                  <a:pt x="18994" y="2451"/>
                  <a:pt x="18951" y="2468"/>
                  <a:pt x="18918" y="2501"/>
                </a:cubicBezTo>
                <a:cubicBezTo>
                  <a:pt x="18851" y="2566"/>
                  <a:pt x="18851" y="2673"/>
                  <a:pt x="18918" y="2738"/>
                </a:cubicBezTo>
                <a:cubicBezTo>
                  <a:pt x="18984" y="2804"/>
                  <a:pt x="19091" y="2804"/>
                  <a:pt x="19158" y="2738"/>
                </a:cubicBezTo>
                <a:cubicBezTo>
                  <a:pt x="19224" y="2673"/>
                  <a:pt x="19224" y="2566"/>
                  <a:pt x="19158" y="2501"/>
                </a:cubicBezTo>
                <a:cubicBezTo>
                  <a:pt x="19125" y="2468"/>
                  <a:pt x="19081" y="2451"/>
                  <a:pt x="19037" y="2451"/>
                </a:cubicBezTo>
                <a:close/>
                <a:moveTo>
                  <a:pt x="19824" y="2451"/>
                </a:moveTo>
                <a:cubicBezTo>
                  <a:pt x="19780" y="2451"/>
                  <a:pt x="19736" y="2468"/>
                  <a:pt x="19703" y="2501"/>
                </a:cubicBezTo>
                <a:cubicBezTo>
                  <a:pt x="19637" y="2566"/>
                  <a:pt x="19637" y="2673"/>
                  <a:pt x="19703" y="2738"/>
                </a:cubicBezTo>
                <a:cubicBezTo>
                  <a:pt x="19770" y="2804"/>
                  <a:pt x="19878" y="2804"/>
                  <a:pt x="19944" y="2738"/>
                </a:cubicBezTo>
                <a:cubicBezTo>
                  <a:pt x="20010" y="2673"/>
                  <a:pt x="20010" y="2566"/>
                  <a:pt x="19944" y="2501"/>
                </a:cubicBezTo>
                <a:cubicBezTo>
                  <a:pt x="19911" y="2468"/>
                  <a:pt x="19867" y="2451"/>
                  <a:pt x="19824" y="2451"/>
                </a:cubicBezTo>
                <a:close/>
                <a:moveTo>
                  <a:pt x="20610" y="2451"/>
                </a:moveTo>
                <a:cubicBezTo>
                  <a:pt x="20566" y="2451"/>
                  <a:pt x="20523" y="2468"/>
                  <a:pt x="20490" y="2501"/>
                </a:cubicBezTo>
                <a:cubicBezTo>
                  <a:pt x="20423" y="2566"/>
                  <a:pt x="20423" y="2673"/>
                  <a:pt x="20490" y="2738"/>
                </a:cubicBezTo>
                <a:cubicBezTo>
                  <a:pt x="20556" y="2804"/>
                  <a:pt x="20664" y="2804"/>
                  <a:pt x="20730" y="2738"/>
                </a:cubicBezTo>
                <a:cubicBezTo>
                  <a:pt x="20797" y="2673"/>
                  <a:pt x="20797" y="2566"/>
                  <a:pt x="20730" y="2501"/>
                </a:cubicBezTo>
                <a:cubicBezTo>
                  <a:pt x="20697" y="2468"/>
                  <a:pt x="20653" y="2451"/>
                  <a:pt x="20610" y="2451"/>
                </a:cubicBezTo>
                <a:close/>
                <a:moveTo>
                  <a:pt x="21396" y="2451"/>
                </a:moveTo>
                <a:cubicBezTo>
                  <a:pt x="21353" y="2451"/>
                  <a:pt x="21309" y="2468"/>
                  <a:pt x="21276" y="2501"/>
                </a:cubicBezTo>
                <a:cubicBezTo>
                  <a:pt x="21209" y="2566"/>
                  <a:pt x="21209" y="2673"/>
                  <a:pt x="21276" y="2738"/>
                </a:cubicBezTo>
                <a:cubicBezTo>
                  <a:pt x="21342" y="2804"/>
                  <a:pt x="21450" y="2804"/>
                  <a:pt x="21517" y="2738"/>
                </a:cubicBezTo>
                <a:cubicBezTo>
                  <a:pt x="21583" y="2673"/>
                  <a:pt x="21583" y="2566"/>
                  <a:pt x="21517" y="2501"/>
                </a:cubicBezTo>
                <a:cubicBezTo>
                  <a:pt x="21483" y="2468"/>
                  <a:pt x="21440" y="2451"/>
                  <a:pt x="21396" y="2451"/>
                </a:cubicBezTo>
                <a:close/>
                <a:moveTo>
                  <a:pt x="169" y="3268"/>
                </a:moveTo>
                <a:cubicBezTo>
                  <a:pt x="126" y="3268"/>
                  <a:pt x="83" y="3285"/>
                  <a:pt x="49" y="3318"/>
                </a:cubicBezTo>
                <a:cubicBezTo>
                  <a:pt x="-17" y="3383"/>
                  <a:pt x="-17" y="3490"/>
                  <a:pt x="49" y="3556"/>
                </a:cubicBezTo>
                <a:cubicBezTo>
                  <a:pt x="116" y="3622"/>
                  <a:pt x="223" y="3622"/>
                  <a:pt x="290" y="3556"/>
                </a:cubicBezTo>
                <a:cubicBezTo>
                  <a:pt x="356" y="3490"/>
                  <a:pt x="356" y="3383"/>
                  <a:pt x="290" y="3318"/>
                </a:cubicBezTo>
                <a:cubicBezTo>
                  <a:pt x="256" y="3285"/>
                  <a:pt x="213" y="3268"/>
                  <a:pt x="169" y="3268"/>
                </a:cubicBezTo>
                <a:close/>
                <a:moveTo>
                  <a:pt x="955" y="3268"/>
                </a:moveTo>
                <a:cubicBezTo>
                  <a:pt x="912" y="3268"/>
                  <a:pt x="869" y="3285"/>
                  <a:pt x="836" y="3318"/>
                </a:cubicBezTo>
                <a:cubicBezTo>
                  <a:pt x="769" y="3383"/>
                  <a:pt x="769" y="3490"/>
                  <a:pt x="836" y="3556"/>
                </a:cubicBezTo>
                <a:cubicBezTo>
                  <a:pt x="902" y="3622"/>
                  <a:pt x="1009" y="3622"/>
                  <a:pt x="1076" y="3556"/>
                </a:cubicBezTo>
                <a:cubicBezTo>
                  <a:pt x="1142" y="3490"/>
                  <a:pt x="1142" y="3383"/>
                  <a:pt x="1076" y="3318"/>
                </a:cubicBezTo>
                <a:cubicBezTo>
                  <a:pt x="1043" y="3285"/>
                  <a:pt x="999" y="3268"/>
                  <a:pt x="955" y="3268"/>
                </a:cubicBezTo>
                <a:close/>
                <a:moveTo>
                  <a:pt x="1742" y="3268"/>
                </a:moveTo>
                <a:cubicBezTo>
                  <a:pt x="1698" y="3268"/>
                  <a:pt x="1654" y="3285"/>
                  <a:pt x="1621" y="3318"/>
                </a:cubicBezTo>
                <a:cubicBezTo>
                  <a:pt x="1555" y="3383"/>
                  <a:pt x="1555" y="3490"/>
                  <a:pt x="1621" y="3556"/>
                </a:cubicBezTo>
                <a:cubicBezTo>
                  <a:pt x="1688" y="3622"/>
                  <a:pt x="1796" y="3622"/>
                  <a:pt x="1862" y="3556"/>
                </a:cubicBezTo>
                <a:cubicBezTo>
                  <a:pt x="1928" y="3490"/>
                  <a:pt x="1928" y="3383"/>
                  <a:pt x="1862" y="3318"/>
                </a:cubicBezTo>
                <a:cubicBezTo>
                  <a:pt x="1829" y="3285"/>
                  <a:pt x="1785" y="3268"/>
                  <a:pt x="1742" y="3268"/>
                </a:cubicBezTo>
                <a:close/>
                <a:moveTo>
                  <a:pt x="2528" y="3268"/>
                </a:moveTo>
                <a:cubicBezTo>
                  <a:pt x="2484" y="3268"/>
                  <a:pt x="2441" y="3285"/>
                  <a:pt x="2408" y="3318"/>
                </a:cubicBezTo>
                <a:cubicBezTo>
                  <a:pt x="2341" y="3383"/>
                  <a:pt x="2341" y="3490"/>
                  <a:pt x="2408" y="3556"/>
                </a:cubicBezTo>
                <a:cubicBezTo>
                  <a:pt x="2474" y="3622"/>
                  <a:pt x="2582" y="3622"/>
                  <a:pt x="2648" y="3556"/>
                </a:cubicBezTo>
                <a:cubicBezTo>
                  <a:pt x="2715" y="3490"/>
                  <a:pt x="2715" y="3383"/>
                  <a:pt x="2648" y="3318"/>
                </a:cubicBezTo>
                <a:cubicBezTo>
                  <a:pt x="2615" y="3285"/>
                  <a:pt x="2571" y="3268"/>
                  <a:pt x="2528" y="3268"/>
                </a:cubicBezTo>
                <a:close/>
                <a:moveTo>
                  <a:pt x="3314" y="3268"/>
                </a:moveTo>
                <a:cubicBezTo>
                  <a:pt x="3271" y="3268"/>
                  <a:pt x="3227" y="3285"/>
                  <a:pt x="3194" y="3318"/>
                </a:cubicBezTo>
                <a:cubicBezTo>
                  <a:pt x="3127" y="3383"/>
                  <a:pt x="3127" y="3490"/>
                  <a:pt x="3194" y="3556"/>
                </a:cubicBezTo>
                <a:cubicBezTo>
                  <a:pt x="3260" y="3622"/>
                  <a:pt x="3368" y="3622"/>
                  <a:pt x="3434" y="3556"/>
                </a:cubicBezTo>
                <a:cubicBezTo>
                  <a:pt x="3500" y="3490"/>
                  <a:pt x="3500" y="3383"/>
                  <a:pt x="3434" y="3318"/>
                </a:cubicBezTo>
                <a:cubicBezTo>
                  <a:pt x="3401" y="3285"/>
                  <a:pt x="3358" y="3268"/>
                  <a:pt x="3314" y="3268"/>
                </a:cubicBezTo>
                <a:close/>
                <a:moveTo>
                  <a:pt x="4101" y="3268"/>
                </a:moveTo>
                <a:cubicBezTo>
                  <a:pt x="4057" y="3268"/>
                  <a:pt x="4013" y="3285"/>
                  <a:pt x="3980" y="3318"/>
                </a:cubicBezTo>
                <a:cubicBezTo>
                  <a:pt x="3914" y="3383"/>
                  <a:pt x="3914" y="3490"/>
                  <a:pt x="3980" y="3556"/>
                </a:cubicBezTo>
                <a:cubicBezTo>
                  <a:pt x="4047" y="3622"/>
                  <a:pt x="4154" y="3622"/>
                  <a:pt x="4220" y="3556"/>
                </a:cubicBezTo>
                <a:cubicBezTo>
                  <a:pt x="4287" y="3490"/>
                  <a:pt x="4287" y="3383"/>
                  <a:pt x="4220" y="3318"/>
                </a:cubicBezTo>
                <a:cubicBezTo>
                  <a:pt x="4187" y="3285"/>
                  <a:pt x="4144" y="3268"/>
                  <a:pt x="4101" y="3268"/>
                </a:cubicBezTo>
                <a:close/>
                <a:moveTo>
                  <a:pt x="4886" y="3268"/>
                </a:moveTo>
                <a:cubicBezTo>
                  <a:pt x="4843" y="3268"/>
                  <a:pt x="4800" y="3285"/>
                  <a:pt x="4766" y="3318"/>
                </a:cubicBezTo>
                <a:cubicBezTo>
                  <a:pt x="4700" y="3383"/>
                  <a:pt x="4700" y="3490"/>
                  <a:pt x="4766" y="3556"/>
                </a:cubicBezTo>
                <a:cubicBezTo>
                  <a:pt x="4833" y="3622"/>
                  <a:pt x="4940" y="3622"/>
                  <a:pt x="5007" y="3556"/>
                </a:cubicBezTo>
                <a:cubicBezTo>
                  <a:pt x="5073" y="3490"/>
                  <a:pt x="5073" y="3383"/>
                  <a:pt x="5007" y="3318"/>
                </a:cubicBezTo>
                <a:cubicBezTo>
                  <a:pt x="4973" y="3285"/>
                  <a:pt x="4930" y="3268"/>
                  <a:pt x="4886" y="3268"/>
                </a:cubicBezTo>
                <a:close/>
                <a:moveTo>
                  <a:pt x="5672" y="3268"/>
                </a:moveTo>
                <a:cubicBezTo>
                  <a:pt x="5629" y="3268"/>
                  <a:pt x="5586" y="3285"/>
                  <a:pt x="5553" y="3318"/>
                </a:cubicBezTo>
                <a:cubicBezTo>
                  <a:pt x="5486" y="3383"/>
                  <a:pt x="5486" y="3490"/>
                  <a:pt x="5553" y="3556"/>
                </a:cubicBezTo>
                <a:cubicBezTo>
                  <a:pt x="5619" y="3622"/>
                  <a:pt x="5726" y="3622"/>
                  <a:pt x="5793" y="3556"/>
                </a:cubicBezTo>
                <a:cubicBezTo>
                  <a:pt x="5859" y="3490"/>
                  <a:pt x="5859" y="3383"/>
                  <a:pt x="5793" y="3318"/>
                </a:cubicBezTo>
                <a:cubicBezTo>
                  <a:pt x="5760" y="3285"/>
                  <a:pt x="5716" y="3268"/>
                  <a:pt x="5672" y="3268"/>
                </a:cubicBezTo>
                <a:close/>
                <a:moveTo>
                  <a:pt x="6459" y="3268"/>
                </a:moveTo>
                <a:cubicBezTo>
                  <a:pt x="6415" y="3268"/>
                  <a:pt x="6372" y="3285"/>
                  <a:pt x="6338" y="3318"/>
                </a:cubicBezTo>
                <a:cubicBezTo>
                  <a:pt x="6272" y="3383"/>
                  <a:pt x="6272" y="3490"/>
                  <a:pt x="6338" y="3556"/>
                </a:cubicBezTo>
                <a:cubicBezTo>
                  <a:pt x="6405" y="3622"/>
                  <a:pt x="6513" y="3622"/>
                  <a:pt x="6579" y="3556"/>
                </a:cubicBezTo>
                <a:cubicBezTo>
                  <a:pt x="6646" y="3490"/>
                  <a:pt x="6646" y="3383"/>
                  <a:pt x="6579" y="3318"/>
                </a:cubicBezTo>
                <a:cubicBezTo>
                  <a:pt x="6546" y="3285"/>
                  <a:pt x="6502" y="3268"/>
                  <a:pt x="6459" y="3268"/>
                </a:cubicBezTo>
                <a:close/>
                <a:moveTo>
                  <a:pt x="7245" y="3268"/>
                </a:moveTo>
                <a:cubicBezTo>
                  <a:pt x="7202" y="3268"/>
                  <a:pt x="7158" y="3285"/>
                  <a:pt x="7125" y="3318"/>
                </a:cubicBezTo>
                <a:cubicBezTo>
                  <a:pt x="7058" y="3383"/>
                  <a:pt x="7058" y="3490"/>
                  <a:pt x="7125" y="3556"/>
                </a:cubicBezTo>
                <a:cubicBezTo>
                  <a:pt x="7191" y="3622"/>
                  <a:pt x="7299" y="3622"/>
                  <a:pt x="7365" y="3556"/>
                </a:cubicBezTo>
                <a:cubicBezTo>
                  <a:pt x="7432" y="3490"/>
                  <a:pt x="7432" y="3383"/>
                  <a:pt x="7365" y="3318"/>
                </a:cubicBezTo>
                <a:cubicBezTo>
                  <a:pt x="7332" y="3285"/>
                  <a:pt x="7289" y="3268"/>
                  <a:pt x="7245" y="3268"/>
                </a:cubicBezTo>
                <a:close/>
                <a:moveTo>
                  <a:pt x="8031" y="3268"/>
                </a:moveTo>
                <a:cubicBezTo>
                  <a:pt x="7988" y="3268"/>
                  <a:pt x="7944" y="3285"/>
                  <a:pt x="7911" y="3318"/>
                </a:cubicBezTo>
                <a:cubicBezTo>
                  <a:pt x="7845" y="3383"/>
                  <a:pt x="7845" y="3490"/>
                  <a:pt x="7911" y="3556"/>
                </a:cubicBezTo>
                <a:cubicBezTo>
                  <a:pt x="7977" y="3622"/>
                  <a:pt x="8085" y="3622"/>
                  <a:pt x="8151" y="3556"/>
                </a:cubicBezTo>
                <a:cubicBezTo>
                  <a:pt x="8217" y="3490"/>
                  <a:pt x="8217" y="3383"/>
                  <a:pt x="8151" y="3318"/>
                </a:cubicBezTo>
                <a:cubicBezTo>
                  <a:pt x="8118" y="3285"/>
                  <a:pt x="8075" y="3268"/>
                  <a:pt x="8031" y="3268"/>
                </a:cubicBezTo>
                <a:close/>
                <a:moveTo>
                  <a:pt x="8818" y="3268"/>
                </a:moveTo>
                <a:cubicBezTo>
                  <a:pt x="8774" y="3268"/>
                  <a:pt x="8730" y="3285"/>
                  <a:pt x="8697" y="3318"/>
                </a:cubicBezTo>
                <a:cubicBezTo>
                  <a:pt x="8631" y="3383"/>
                  <a:pt x="8631" y="3490"/>
                  <a:pt x="8697" y="3556"/>
                </a:cubicBezTo>
                <a:cubicBezTo>
                  <a:pt x="8764" y="3622"/>
                  <a:pt x="8871" y="3622"/>
                  <a:pt x="8937" y="3556"/>
                </a:cubicBezTo>
                <a:cubicBezTo>
                  <a:pt x="9004" y="3490"/>
                  <a:pt x="9004" y="3383"/>
                  <a:pt x="8937" y="3318"/>
                </a:cubicBezTo>
                <a:cubicBezTo>
                  <a:pt x="8904" y="3285"/>
                  <a:pt x="8861" y="3268"/>
                  <a:pt x="8818" y="3268"/>
                </a:cubicBezTo>
                <a:close/>
                <a:moveTo>
                  <a:pt x="9603" y="3268"/>
                </a:moveTo>
                <a:cubicBezTo>
                  <a:pt x="9560" y="3268"/>
                  <a:pt x="9517" y="3285"/>
                  <a:pt x="9483" y="3318"/>
                </a:cubicBezTo>
                <a:cubicBezTo>
                  <a:pt x="9417" y="3383"/>
                  <a:pt x="9417" y="3490"/>
                  <a:pt x="9483" y="3556"/>
                </a:cubicBezTo>
                <a:cubicBezTo>
                  <a:pt x="9550" y="3622"/>
                  <a:pt x="9657" y="3622"/>
                  <a:pt x="9724" y="3556"/>
                </a:cubicBezTo>
                <a:cubicBezTo>
                  <a:pt x="9790" y="3490"/>
                  <a:pt x="9790" y="3383"/>
                  <a:pt x="9724" y="3318"/>
                </a:cubicBezTo>
                <a:cubicBezTo>
                  <a:pt x="9690" y="3285"/>
                  <a:pt x="9647" y="3268"/>
                  <a:pt x="9603" y="3268"/>
                </a:cubicBezTo>
                <a:close/>
                <a:moveTo>
                  <a:pt x="10390" y="3268"/>
                </a:moveTo>
                <a:cubicBezTo>
                  <a:pt x="10346" y="3268"/>
                  <a:pt x="10303" y="3285"/>
                  <a:pt x="10270" y="3318"/>
                </a:cubicBezTo>
                <a:cubicBezTo>
                  <a:pt x="10203" y="3383"/>
                  <a:pt x="10203" y="3490"/>
                  <a:pt x="10270" y="3556"/>
                </a:cubicBezTo>
                <a:cubicBezTo>
                  <a:pt x="10336" y="3622"/>
                  <a:pt x="10444" y="3622"/>
                  <a:pt x="10510" y="3556"/>
                </a:cubicBezTo>
                <a:cubicBezTo>
                  <a:pt x="10576" y="3490"/>
                  <a:pt x="10576" y="3383"/>
                  <a:pt x="10510" y="3318"/>
                </a:cubicBezTo>
                <a:cubicBezTo>
                  <a:pt x="10477" y="3285"/>
                  <a:pt x="10433" y="3268"/>
                  <a:pt x="10390" y="3268"/>
                </a:cubicBezTo>
                <a:close/>
                <a:moveTo>
                  <a:pt x="11176" y="3268"/>
                </a:moveTo>
                <a:cubicBezTo>
                  <a:pt x="11132" y="3268"/>
                  <a:pt x="11089" y="3285"/>
                  <a:pt x="11055" y="3318"/>
                </a:cubicBezTo>
                <a:cubicBezTo>
                  <a:pt x="10989" y="3383"/>
                  <a:pt x="10989" y="3490"/>
                  <a:pt x="11055" y="3556"/>
                </a:cubicBezTo>
                <a:cubicBezTo>
                  <a:pt x="11122" y="3622"/>
                  <a:pt x="11230" y="3622"/>
                  <a:pt x="11296" y="3556"/>
                </a:cubicBezTo>
                <a:cubicBezTo>
                  <a:pt x="11363" y="3490"/>
                  <a:pt x="11363" y="3383"/>
                  <a:pt x="11296" y="3318"/>
                </a:cubicBezTo>
                <a:cubicBezTo>
                  <a:pt x="11263" y="3285"/>
                  <a:pt x="11219" y="3268"/>
                  <a:pt x="11176" y="3268"/>
                </a:cubicBezTo>
                <a:close/>
                <a:moveTo>
                  <a:pt x="11962" y="3268"/>
                </a:moveTo>
                <a:cubicBezTo>
                  <a:pt x="11919" y="3268"/>
                  <a:pt x="11875" y="3285"/>
                  <a:pt x="11842" y="3318"/>
                </a:cubicBezTo>
                <a:cubicBezTo>
                  <a:pt x="11775" y="3383"/>
                  <a:pt x="11775" y="3490"/>
                  <a:pt x="11842" y="3556"/>
                </a:cubicBezTo>
                <a:cubicBezTo>
                  <a:pt x="11908" y="3622"/>
                  <a:pt x="12016" y="3622"/>
                  <a:pt x="12083" y="3556"/>
                </a:cubicBezTo>
                <a:cubicBezTo>
                  <a:pt x="12149" y="3490"/>
                  <a:pt x="12149" y="3383"/>
                  <a:pt x="12083" y="3318"/>
                </a:cubicBezTo>
                <a:cubicBezTo>
                  <a:pt x="12049" y="3285"/>
                  <a:pt x="12006" y="3268"/>
                  <a:pt x="11962" y="3268"/>
                </a:cubicBezTo>
                <a:close/>
                <a:moveTo>
                  <a:pt x="12748" y="3268"/>
                </a:moveTo>
                <a:cubicBezTo>
                  <a:pt x="12705" y="3268"/>
                  <a:pt x="12661" y="3285"/>
                  <a:pt x="12628" y="3318"/>
                </a:cubicBezTo>
                <a:cubicBezTo>
                  <a:pt x="12562" y="3383"/>
                  <a:pt x="12562" y="3490"/>
                  <a:pt x="12628" y="3556"/>
                </a:cubicBezTo>
                <a:cubicBezTo>
                  <a:pt x="12694" y="3622"/>
                  <a:pt x="12802" y="3622"/>
                  <a:pt x="12868" y="3556"/>
                </a:cubicBezTo>
                <a:cubicBezTo>
                  <a:pt x="12935" y="3490"/>
                  <a:pt x="12935" y="3383"/>
                  <a:pt x="12868" y="3318"/>
                </a:cubicBezTo>
                <a:cubicBezTo>
                  <a:pt x="12835" y="3285"/>
                  <a:pt x="12792" y="3268"/>
                  <a:pt x="12748" y="3268"/>
                </a:cubicBezTo>
                <a:close/>
                <a:moveTo>
                  <a:pt x="13535" y="3268"/>
                </a:moveTo>
                <a:cubicBezTo>
                  <a:pt x="13491" y="3268"/>
                  <a:pt x="13447" y="3285"/>
                  <a:pt x="13414" y="3318"/>
                </a:cubicBezTo>
                <a:cubicBezTo>
                  <a:pt x="13348" y="3383"/>
                  <a:pt x="13348" y="3490"/>
                  <a:pt x="13414" y="3556"/>
                </a:cubicBezTo>
                <a:cubicBezTo>
                  <a:pt x="13481" y="3622"/>
                  <a:pt x="13588" y="3622"/>
                  <a:pt x="13654" y="3556"/>
                </a:cubicBezTo>
                <a:cubicBezTo>
                  <a:pt x="13721" y="3490"/>
                  <a:pt x="13721" y="3383"/>
                  <a:pt x="13654" y="3318"/>
                </a:cubicBezTo>
                <a:cubicBezTo>
                  <a:pt x="13621" y="3285"/>
                  <a:pt x="13578" y="3268"/>
                  <a:pt x="13535" y="3268"/>
                </a:cubicBezTo>
                <a:close/>
                <a:moveTo>
                  <a:pt x="14320" y="3268"/>
                </a:moveTo>
                <a:cubicBezTo>
                  <a:pt x="14277" y="3268"/>
                  <a:pt x="14234" y="3285"/>
                  <a:pt x="14201" y="3318"/>
                </a:cubicBezTo>
                <a:cubicBezTo>
                  <a:pt x="14134" y="3383"/>
                  <a:pt x="14134" y="3490"/>
                  <a:pt x="14201" y="3556"/>
                </a:cubicBezTo>
                <a:cubicBezTo>
                  <a:pt x="14267" y="3622"/>
                  <a:pt x="14374" y="3622"/>
                  <a:pt x="14441" y="3556"/>
                </a:cubicBezTo>
                <a:cubicBezTo>
                  <a:pt x="14507" y="3490"/>
                  <a:pt x="14507" y="3383"/>
                  <a:pt x="14441" y="3318"/>
                </a:cubicBezTo>
                <a:cubicBezTo>
                  <a:pt x="14408" y="3285"/>
                  <a:pt x="14364" y="3268"/>
                  <a:pt x="14320" y="3268"/>
                </a:cubicBezTo>
                <a:close/>
                <a:moveTo>
                  <a:pt x="15107" y="3268"/>
                </a:moveTo>
                <a:cubicBezTo>
                  <a:pt x="15063" y="3268"/>
                  <a:pt x="15019" y="3285"/>
                  <a:pt x="14986" y="3318"/>
                </a:cubicBezTo>
                <a:cubicBezTo>
                  <a:pt x="14920" y="3383"/>
                  <a:pt x="14920" y="3490"/>
                  <a:pt x="14986" y="3556"/>
                </a:cubicBezTo>
                <a:cubicBezTo>
                  <a:pt x="15053" y="3622"/>
                  <a:pt x="15161" y="3622"/>
                  <a:pt x="15227" y="3556"/>
                </a:cubicBezTo>
                <a:cubicBezTo>
                  <a:pt x="15293" y="3490"/>
                  <a:pt x="15293" y="3383"/>
                  <a:pt x="15227" y="3318"/>
                </a:cubicBezTo>
                <a:cubicBezTo>
                  <a:pt x="15194" y="3285"/>
                  <a:pt x="15150" y="3268"/>
                  <a:pt x="15107" y="3268"/>
                </a:cubicBezTo>
                <a:close/>
                <a:moveTo>
                  <a:pt x="15893" y="3268"/>
                </a:moveTo>
                <a:cubicBezTo>
                  <a:pt x="15849" y="3268"/>
                  <a:pt x="15806" y="3285"/>
                  <a:pt x="15772" y="3318"/>
                </a:cubicBezTo>
                <a:cubicBezTo>
                  <a:pt x="15706" y="3383"/>
                  <a:pt x="15706" y="3490"/>
                  <a:pt x="15772" y="3556"/>
                </a:cubicBezTo>
                <a:cubicBezTo>
                  <a:pt x="15839" y="3622"/>
                  <a:pt x="15947" y="3622"/>
                  <a:pt x="16013" y="3556"/>
                </a:cubicBezTo>
                <a:cubicBezTo>
                  <a:pt x="16080" y="3490"/>
                  <a:pt x="16080" y="3383"/>
                  <a:pt x="16013" y="3318"/>
                </a:cubicBezTo>
                <a:cubicBezTo>
                  <a:pt x="15980" y="3285"/>
                  <a:pt x="15936" y="3268"/>
                  <a:pt x="15893" y="3268"/>
                </a:cubicBezTo>
                <a:close/>
                <a:moveTo>
                  <a:pt x="16679" y="3268"/>
                </a:moveTo>
                <a:cubicBezTo>
                  <a:pt x="16636" y="3268"/>
                  <a:pt x="16592" y="3285"/>
                  <a:pt x="16559" y="3318"/>
                </a:cubicBezTo>
                <a:cubicBezTo>
                  <a:pt x="16492" y="3383"/>
                  <a:pt x="16492" y="3490"/>
                  <a:pt x="16559" y="3556"/>
                </a:cubicBezTo>
                <a:cubicBezTo>
                  <a:pt x="16625" y="3622"/>
                  <a:pt x="16733" y="3622"/>
                  <a:pt x="16800" y="3556"/>
                </a:cubicBezTo>
                <a:cubicBezTo>
                  <a:pt x="16866" y="3490"/>
                  <a:pt x="16866" y="3383"/>
                  <a:pt x="16800" y="3318"/>
                </a:cubicBezTo>
                <a:cubicBezTo>
                  <a:pt x="16766" y="3285"/>
                  <a:pt x="16723" y="3268"/>
                  <a:pt x="16679" y="3268"/>
                </a:cubicBezTo>
                <a:close/>
                <a:moveTo>
                  <a:pt x="17465" y="3268"/>
                </a:moveTo>
                <a:cubicBezTo>
                  <a:pt x="17422" y="3268"/>
                  <a:pt x="17378" y="3285"/>
                  <a:pt x="17345" y="3318"/>
                </a:cubicBezTo>
                <a:cubicBezTo>
                  <a:pt x="17279" y="3383"/>
                  <a:pt x="17279" y="3490"/>
                  <a:pt x="17345" y="3556"/>
                </a:cubicBezTo>
                <a:cubicBezTo>
                  <a:pt x="17411" y="3622"/>
                  <a:pt x="17519" y="3622"/>
                  <a:pt x="17585" y="3556"/>
                </a:cubicBezTo>
                <a:cubicBezTo>
                  <a:pt x="17652" y="3490"/>
                  <a:pt x="17652" y="3383"/>
                  <a:pt x="17585" y="3318"/>
                </a:cubicBezTo>
                <a:cubicBezTo>
                  <a:pt x="17552" y="3285"/>
                  <a:pt x="17509" y="3268"/>
                  <a:pt x="17465" y="3268"/>
                </a:cubicBezTo>
                <a:close/>
                <a:moveTo>
                  <a:pt x="18252" y="3268"/>
                </a:moveTo>
                <a:cubicBezTo>
                  <a:pt x="18208" y="3268"/>
                  <a:pt x="18165" y="3285"/>
                  <a:pt x="18131" y="3318"/>
                </a:cubicBezTo>
                <a:cubicBezTo>
                  <a:pt x="18065" y="3383"/>
                  <a:pt x="18065" y="3490"/>
                  <a:pt x="18131" y="3556"/>
                </a:cubicBezTo>
                <a:cubicBezTo>
                  <a:pt x="18198" y="3622"/>
                  <a:pt x="18305" y="3622"/>
                  <a:pt x="18371" y="3556"/>
                </a:cubicBezTo>
                <a:cubicBezTo>
                  <a:pt x="18438" y="3490"/>
                  <a:pt x="18438" y="3383"/>
                  <a:pt x="18371" y="3318"/>
                </a:cubicBezTo>
                <a:cubicBezTo>
                  <a:pt x="18338" y="3285"/>
                  <a:pt x="18295" y="3268"/>
                  <a:pt x="18252" y="3268"/>
                </a:cubicBezTo>
                <a:close/>
                <a:moveTo>
                  <a:pt x="19037" y="3268"/>
                </a:moveTo>
                <a:cubicBezTo>
                  <a:pt x="18994" y="3268"/>
                  <a:pt x="18951" y="3285"/>
                  <a:pt x="18918" y="3318"/>
                </a:cubicBezTo>
                <a:cubicBezTo>
                  <a:pt x="18851" y="3383"/>
                  <a:pt x="18851" y="3490"/>
                  <a:pt x="18918" y="3556"/>
                </a:cubicBezTo>
                <a:cubicBezTo>
                  <a:pt x="18984" y="3622"/>
                  <a:pt x="19091" y="3622"/>
                  <a:pt x="19158" y="3556"/>
                </a:cubicBezTo>
                <a:cubicBezTo>
                  <a:pt x="19224" y="3490"/>
                  <a:pt x="19224" y="3383"/>
                  <a:pt x="19158" y="3318"/>
                </a:cubicBezTo>
                <a:cubicBezTo>
                  <a:pt x="19125" y="3285"/>
                  <a:pt x="19081" y="3268"/>
                  <a:pt x="19037" y="3268"/>
                </a:cubicBezTo>
                <a:close/>
                <a:moveTo>
                  <a:pt x="19824" y="3268"/>
                </a:moveTo>
                <a:cubicBezTo>
                  <a:pt x="19780" y="3268"/>
                  <a:pt x="19736" y="3285"/>
                  <a:pt x="19703" y="3318"/>
                </a:cubicBezTo>
                <a:cubicBezTo>
                  <a:pt x="19637" y="3383"/>
                  <a:pt x="19637" y="3490"/>
                  <a:pt x="19703" y="3556"/>
                </a:cubicBezTo>
                <a:cubicBezTo>
                  <a:pt x="19770" y="3622"/>
                  <a:pt x="19878" y="3622"/>
                  <a:pt x="19944" y="3556"/>
                </a:cubicBezTo>
                <a:cubicBezTo>
                  <a:pt x="20010" y="3490"/>
                  <a:pt x="20010" y="3383"/>
                  <a:pt x="19944" y="3318"/>
                </a:cubicBezTo>
                <a:cubicBezTo>
                  <a:pt x="19911" y="3285"/>
                  <a:pt x="19867" y="3268"/>
                  <a:pt x="19824" y="3268"/>
                </a:cubicBezTo>
                <a:close/>
                <a:moveTo>
                  <a:pt x="20610" y="3268"/>
                </a:moveTo>
                <a:cubicBezTo>
                  <a:pt x="20566" y="3268"/>
                  <a:pt x="20523" y="3285"/>
                  <a:pt x="20490" y="3318"/>
                </a:cubicBezTo>
                <a:cubicBezTo>
                  <a:pt x="20423" y="3383"/>
                  <a:pt x="20423" y="3490"/>
                  <a:pt x="20490" y="3556"/>
                </a:cubicBezTo>
                <a:cubicBezTo>
                  <a:pt x="20556" y="3622"/>
                  <a:pt x="20664" y="3622"/>
                  <a:pt x="20730" y="3556"/>
                </a:cubicBezTo>
                <a:cubicBezTo>
                  <a:pt x="20797" y="3490"/>
                  <a:pt x="20797" y="3383"/>
                  <a:pt x="20730" y="3318"/>
                </a:cubicBezTo>
                <a:cubicBezTo>
                  <a:pt x="20697" y="3285"/>
                  <a:pt x="20653" y="3268"/>
                  <a:pt x="20610" y="3268"/>
                </a:cubicBezTo>
                <a:close/>
                <a:moveTo>
                  <a:pt x="21396" y="3268"/>
                </a:moveTo>
                <a:cubicBezTo>
                  <a:pt x="21353" y="3268"/>
                  <a:pt x="21309" y="3285"/>
                  <a:pt x="21276" y="3318"/>
                </a:cubicBezTo>
                <a:cubicBezTo>
                  <a:pt x="21209" y="3383"/>
                  <a:pt x="21209" y="3490"/>
                  <a:pt x="21276" y="3556"/>
                </a:cubicBezTo>
                <a:cubicBezTo>
                  <a:pt x="21342" y="3622"/>
                  <a:pt x="21450" y="3622"/>
                  <a:pt x="21517" y="3556"/>
                </a:cubicBezTo>
                <a:cubicBezTo>
                  <a:pt x="21583" y="3490"/>
                  <a:pt x="21583" y="3383"/>
                  <a:pt x="21517" y="3318"/>
                </a:cubicBezTo>
                <a:cubicBezTo>
                  <a:pt x="21483" y="3285"/>
                  <a:pt x="21440" y="3268"/>
                  <a:pt x="21396" y="3268"/>
                </a:cubicBezTo>
                <a:close/>
                <a:moveTo>
                  <a:pt x="169" y="4086"/>
                </a:moveTo>
                <a:cubicBezTo>
                  <a:pt x="126" y="4086"/>
                  <a:pt x="83" y="4102"/>
                  <a:pt x="49" y="4135"/>
                </a:cubicBezTo>
                <a:cubicBezTo>
                  <a:pt x="-17" y="4200"/>
                  <a:pt x="-17" y="4307"/>
                  <a:pt x="49" y="4373"/>
                </a:cubicBezTo>
                <a:cubicBezTo>
                  <a:pt x="116" y="4439"/>
                  <a:pt x="223" y="4439"/>
                  <a:pt x="290" y="4373"/>
                </a:cubicBezTo>
                <a:cubicBezTo>
                  <a:pt x="356" y="4307"/>
                  <a:pt x="356" y="4200"/>
                  <a:pt x="290" y="4135"/>
                </a:cubicBezTo>
                <a:cubicBezTo>
                  <a:pt x="256" y="4102"/>
                  <a:pt x="213" y="4086"/>
                  <a:pt x="169" y="4086"/>
                </a:cubicBezTo>
                <a:close/>
                <a:moveTo>
                  <a:pt x="955" y="4086"/>
                </a:moveTo>
                <a:cubicBezTo>
                  <a:pt x="912" y="4086"/>
                  <a:pt x="869" y="4102"/>
                  <a:pt x="836" y="4135"/>
                </a:cubicBezTo>
                <a:cubicBezTo>
                  <a:pt x="769" y="4200"/>
                  <a:pt x="769" y="4307"/>
                  <a:pt x="836" y="4373"/>
                </a:cubicBezTo>
                <a:cubicBezTo>
                  <a:pt x="902" y="4439"/>
                  <a:pt x="1009" y="4439"/>
                  <a:pt x="1076" y="4373"/>
                </a:cubicBezTo>
                <a:cubicBezTo>
                  <a:pt x="1142" y="4307"/>
                  <a:pt x="1142" y="4200"/>
                  <a:pt x="1076" y="4135"/>
                </a:cubicBezTo>
                <a:cubicBezTo>
                  <a:pt x="1043" y="4102"/>
                  <a:pt x="999" y="4086"/>
                  <a:pt x="955" y="4086"/>
                </a:cubicBezTo>
                <a:close/>
                <a:moveTo>
                  <a:pt x="1742" y="4086"/>
                </a:moveTo>
                <a:cubicBezTo>
                  <a:pt x="1698" y="4086"/>
                  <a:pt x="1654" y="4102"/>
                  <a:pt x="1621" y="4135"/>
                </a:cubicBezTo>
                <a:cubicBezTo>
                  <a:pt x="1555" y="4200"/>
                  <a:pt x="1555" y="4307"/>
                  <a:pt x="1621" y="4373"/>
                </a:cubicBezTo>
                <a:cubicBezTo>
                  <a:pt x="1688" y="4439"/>
                  <a:pt x="1796" y="4439"/>
                  <a:pt x="1862" y="4373"/>
                </a:cubicBezTo>
                <a:cubicBezTo>
                  <a:pt x="1928" y="4307"/>
                  <a:pt x="1928" y="4200"/>
                  <a:pt x="1862" y="4135"/>
                </a:cubicBezTo>
                <a:cubicBezTo>
                  <a:pt x="1829" y="4102"/>
                  <a:pt x="1785" y="4086"/>
                  <a:pt x="1742" y="4086"/>
                </a:cubicBezTo>
                <a:close/>
                <a:moveTo>
                  <a:pt x="2528" y="4086"/>
                </a:moveTo>
                <a:cubicBezTo>
                  <a:pt x="2484" y="4086"/>
                  <a:pt x="2441" y="4102"/>
                  <a:pt x="2408" y="4135"/>
                </a:cubicBezTo>
                <a:cubicBezTo>
                  <a:pt x="2341" y="4200"/>
                  <a:pt x="2341" y="4307"/>
                  <a:pt x="2408" y="4373"/>
                </a:cubicBezTo>
                <a:cubicBezTo>
                  <a:pt x="2474" y="4439"/>
                  <a:pt x="2582" y="4439"/>
                  <a:pt x="2648" y="4373"/>
                </a:cubicBezTo>
                <a:cubicBezTo>
                  <a:pt x="2715" y="4307"/>
                  <a:pt x="2715" y="4200"/>
                  <a:pt x="2648" y="4135"/>
                </a:cubicBezTo>
                <a:cubicBezTo>
                  <a:pt x="2615" y="4102"/>
                  <a:pt x="2571" y="4086"/>
                  <a:pt x="2528" y="4086"/>
                </a:cubicBezTo>
                <a:close/>
                <a:moveTo>
                  <a:pt x="3314" y="4086"/>
                </a:moveTo>
                <a:cubicBezTo>
                  <a:pt x="3271" y="4086"/>
                  <a:pt x="3227" y="4102"/>
                  <a:pt x="3194" y="4135"/>
                </a:cubicBezTo>
                <a:cubicBezTo>
                  <a:pt x="3127" y="4200"/>
                  <a:pt x="3127" y="4307"/>
                  <a:pt x="3194" y="4373"/>
                </a:cubicBezTo>
                <a:cubicBezTo>
                  <a:pt x="3260" y="4439"/>
                  <a:pt x="3368" y="4439"/>
                  <a:pt x="3434" y="4373"/>
                </a:cubicBezTo>
                <a:cubicBezTo>
                  <a:pt x="3500" y="4307"/>
                  <a:pt x="3500" y="4200"/>
                  <a:pt x="3434" y="4135"/>
                </a:cubicBezTo>
                <a:cubicBezTo>
                  <a:pt x="3401" y="4102"/>
                  <a:pt x="3358" y="4086"/>
                  <a:pt x="3314" y="4086"/>
                </a:cubicBezTo>
                <a:close/>
                <a:moveTo>
                  <a:pt x="4101" y="4086"/>
                </a:moveTo>
                <a:cubicBezTo>
                  <a:pt x="4057" y="4086"/>
                  <a:pt x="4013" y="4102"/>
                  <a:pt x="3980" y="4135"/>
                </a:cubicBezTo>
                <a:cubicBezTo>
                  <a:pt x="3914" y="4200"/>
                  <a:pt x="3914" y="4307"/>
                  <a:pt x="3980" y="4373"/>
                </a:cubicBezTo>
                <a:cubicBezTo>
                  <a:pt x="4047" y="4439"/>
                  <a:pt x="4154" y="4439"/>
                  <a:pt x="4220" y="4373"/>
                </a:cubicBezTo>
                <a:cubicBezTo>
                  <a:pt x="4287" y="4307"/>
                  <a:pt x="4287" y="4200"/>
                  <a:pt x="4220" y="4135"/>
                </a:cubicBezTo>
                <a:cubicBezTo>
                  <a:pt x="4187" y="4102"/>
                  <a:pt x="4144" y="4086"/>
                  <a:pt x="4101" y="4086"/>
                </a:cubicBezTo>
                <a:close/>
                <a:moveTo>
                  <a:pt x="4886" y="4086"/>
                </a:moveTo>
                <a:cubicBezTo>
                  <a:pt x="4843" y="4086"/>
                  <a:pt x="4800" y="4102"/>
                  <a:pt x="4766" y="4135"/>
                </a:cubicBezTo>
                <a:cubicBezTo>
                  <a:pt x="4700" y="4200"/>
                  <a:pt x="4700" y="4307"/>
                  <a:pt x="4766" y="4373"/>
                </a:cubicBezTo>
                <a:cubicBezTo>
                  <a:pt x="4833" y="4439"/>
                  <a:pt x="4940" y="4439"/>
                  <a:pt x="5007" y="4373"/>
                </a:cubicBezTo>
                <a:cubicBezTo>
                  <a:pt x="5073" y="4307"/>
                  <a:pt x="5073" y="4200"/>
                  <a:pt x="5007" y="4135"/>
                </a:cubicBezTo>
                <a:cubicBezTo>
                  <a:pt x="4973" y="4102"/>
                  <a:pt x="4930" y="4086"/>
                  <a:pt x="4886" y="4086"/>
                </a:cubicBezTo>
                <a:close/>
                <a:moveTo>
                  <a:pt x="5672" y="4086"/>
                </a:moveTo>
                <a:cubicBezTo>
                  <a:pt x="5629" y="4086"/>
                  <a:pt x="5586" y="4102"/>
                  <a:pt x="5553" y="4135"/>
                </a:cubicBezTo>
                <a:cubicBezTo>
                  <a:pt x="5486" y="4200"/>
                  <a:pt x="5486" y="4307"/>
                  <a:pt x="5553" y="4373"/>
                </a:cubicBezTo>
                <a:cubicBezTo>
                  <a:pt x="5619" y="4439"/>
                  <a:pt x="5726" y="4439"/>
                  <a:pt x="5793" y="4373"/>
                </a:cubicBezTo>
                <a:cubicBezTo>
                  <a:pt x="5859" y="4307"/>
                  <a:pt x="5859" y="4200"/>
                  <a:pt x="5793" y="4135"/>
                </a:cubicBezTo>
                <a:cubicBezTo>
                  <a:pt x="5760" y="4102"/>
                  <a:pt x="5716" y="4086"/>
                  <a:pt x="5672" y="4086"/>
                </a:cubicBezTo>
                <a:close/>
                <a:moveTo>
                  <a:pt x="6459" y="4086"/>
                </a:moveTo>
                <a:cubicBezTo>
                  <a:pt x="6415" y="4086"/>
                  <a:pt x="6372" y="4102"/>
                  <a:pt x="6338" y="4135"/>
                </a:cubicBezTo>
                <a:cubicBezTo>
                  <a:pt x="6272" y="4200"/>
                  <a:pt x="6272" y="4307"/>
                  <a:pt x="6338" y="4373"/>
                </a:cubicBezTo>
                <a:cubicBezTo>
                  <a:pt x="6405" y="4439"/>
                  <a:pt x="6513" y="4439"/>
                  <a:pt x="6579" y="4373"/>
                </a:cubicBezTo>
                <a:cubicBezTo>
                  <a:pt x="6646" y="4307"/>
                  <a:pt x="6646" y="4200"/>
                  <a:pt x="6579" y="4135"/>
                </a:cubicBezTo>
                <a:cubicBezTo>
                  <a:pt x="6546" y="4102"/>
                  <a:pt x="6502" y="4086"/>
                  <a:pt x="6459" y="4086"/>
                </a:cubicBezTo>
                <a:close/>
                <a:moveTo>
                  <a:pt x="7245" y="4086"/>
                </a:moveTo>
                <a:cubicBezTo>
                  <a:pt x="7202" y="4086"/>
                  <a:pt x="7158" y="4102"/>
                  <a:pt x="7125" y="4135"/>
                </a:cubicBezTo>
                <a:cubicBezTo>
                  <a:pt x="7058" y="4200"/>
                  <a:pt x="7058" y="4307"/>
                  <a:pt x="7125" y="4373"/>
                </a:cubicBezTo>
                <a:cubicBezTo>
                  <a:pt x="7191" y="4439"/>
                  <a:pt x="7299" y="4439"/>
                  <a:pt x="7365" y="4373"/>
                </a:cubicBezTo>
                <a:cubicBezTo>
                  <a:pt x="7432" y="4307"/>
                  <a:pt x="7432" y="4200"/>
                  <a:pt x="7365" y="4135"/>
                </a:cubicBezTo>
                <a:cubicBezTo>
                  <a:pt x="7332" y="4102"/>
                  <a:pt x="7289" y="4086"/>
                  <a:pt x="7245" y="4086"/>
                </a:cubicBezTo>
                <a:close/>
                <a:moveTo>
                  <a:pt x="8031" y="4086"/>
                </a:moveTo>
                <a:cubicBezTo>
                  <a:pt x="7988" y="4086"/>
                  <a:pt x="7944" y="4102"/>
                  <a:pt x="7911" y="4135"/>
                </a:cubicBezTo>
                <a:cubicBezTo>
                  <a:pt x="7845" y="4200"/>
                  <a:pt x="7845" y="4307"/>
                  <a:pt x="7911" y="4373"/>
                </a:cubicBezTo>
                <a:cubicBezTo>
                  <a:pt x="7977" y="4439"/>
                  <a:pt x="8085" y="4439"/>
                  <a:pt x="8151" y="4373"/>
                </a:cubicBezTo>
                <a:cubicBezTo>
                  <a:pt x="8217" y="4307"/>
                  <a:pt x="8217" y="4200"/>
                  <a:pt x="8151" y="4135"/>
                </a:cubicBezTo>
                <a:cubicBezTo>
                  <a:pt x="8118" y="4102"/>
                  <a:pt x="8075" y="4086"/>
                  <a:pt x="8031" y="4086"/>
                </a:cubicBezTo>
                <a:close/>
                <a:moveTo>
                  <a:pt x="8818" y="4086"/>
                </a:moveTo>
                <a:cubicBezTo>
                  <a:pt x="8774" y="4086"/>
                  <a:pt x="8730" y="4102"/>
                  <a:pt x="8697" y="4135"/>
                </a:cubicBezTo>
                <a:cubicBezTo>
                  <a:pt x="8631" y="4200"/>
                  <a:pt x="8631" y="4307"/>
                  <a:pt x="8697" y="4373"/>
                </a:cubicBezTo>
                <a:cubicBezTo>
                  <a:pt x="8764" y="4439"/>
                  <a:pt x="8871" y="4439"/>
                  <a:pt x="8937" y="4373"/>
                </a:cubicBezTo>
                <a:cubicBezTo>
                  <a:pt x="9004" y="4307"/>
                  <a:pt x="9004" y="4200"/>
                  <a:pt x="8937" y="4135"/>
                </a:cubicBezTo>
                <a:cubicBezTo>
                  <a:pt x="8904" y="4102"/>
                  <a:pt x="8861" y="4086"/>
                  <a:pt x="8818" y="4086"/>
                </a:cubicBezTo>
                <a:close/>
                <a:moveTo>
                  <a:pt x="9603" y="4086"/>
                </a:moveTo>
                <a:cubicBezTo>
                  <a:pt x="9560" y="4086"/>
                  <a:pt x="9517" y="4102"/>
                  <a:pt x="9483" y="4135"/>
                </a:cubicBezTo>
                <a:cubicBezTo>
                  <a:pt x="9417" y="4200"/>
                  <a:pt x="9417" y="4307"/>
                  <a:pt x="9483" y="4373"/>
                </a:cubicBezTo>
                <a:cubicBezTo>
                  <a:pt x="9550" y="4439"/>
                  <a:pt x="9657" y="4439"/>
                  <a:pt x="9724" y="4373"/>
                </a:cubicBezTo>
                <a:cubicBezTo>
                  <a:pt x="9790" y="4307"/>
                  <a:pt x="9790" y="4200"/>
                  <a:pt x="9724" y="4135"/>
                </a:cubicBezTo>
                <a:cubicBezTo>
                  <a:pt x="9690" y="4102"/>
                  <a:pt x="9647" y="4086"/>
                  <a:pt x="9603" y="4086"/>
                </a:cubicBezTo>
                <a:close/>
                <a:moveTo>
                  <a:pt x="10390" y="4086"/>
                </a:moveTo>
                <a:cubicBezTo>
                  <a:pt x="10346" y="4086"/>
                  <a:pt x="10303" y="4102"/>
                  <a:pt x="10270" y="4135"/>
                </a:cubicBezTo>
                <a:cubicBezTo>
                  <a:pt x="10203" y="4200"/>
                  <a:pt x="10203" y="4307"/>
                  <a:pt x="10270" y="4373"/>
                </a:cubicBezTo>
                <a:cubicBezTo>
                  <a:pt x="10336" y="4439"/>
                  <a:pt x="10444" y="4439"/>
                  <a:pt x="10510" y="4373"/>
                </a:cubicBezTo>
                <a:cubicBezTo>
                  <a:pt x="10576" y="4307"/>
                  <a:pt x="10576" y="4200"/>
                  <a:pt x="10510" y="4135"/>
                </a:cubicBezTo>
                <a:cubicBezTo>
                  <a:pt x="10477" y="4102"/>
                  <a:pt x="10433" y="4086"/>
                  <a:pt x="10390" y="4086"/>
                </a:cubicBezTo>
                <a:close/>
                <a:moveTo>
                  <a:pt x="11176" y="4086"/>
                </a:moveTo>
                <a:cubicBezTo>
                  <a:pt x="11132" y="4086"/>
                  <a:pt x="11089" y="4102"/>
                  <a:pt x="11055" y="4135"/>
                </a:cubicBezTo>
                <a:cubicBezTo>
                  <a:pt x="10989" y="4200"/>
                  <a:pt x="10989" y="4307"/>
                  <a:pt x="11055" y="4373"/>
                </a:cubicBezTo>
                <a:cubicBezTo>
                  <a:pt x="11122" y="4439"/>
                  <a:pt x="11230" y="4439"/>
                  <a:pt x="11296" y="4373"/>
                </a:cubicBezTo>
                <a:cubicBezTo>
                  <a:pt x="11363" y="4307"/>
                  <a:pt x="11363" y="4200"/>
                  <a:pt x="11296" y="4135"/>
                </a:cubicBezTo>
                <a:cubicBezTo>
                  <a:pt x="11263" y="4102"/>
                  <a:pt x="11219" y="4086"/>
                  <a:pt x="11176" y="4086"/>
                </a:cubicBezTo>
                <a:close/>
                <a:moveTo>
                  <a:pt x="11962" y="4086"/>
                </a:moveTo>
                <a:cubicBezTo>
                  <a:pt x="11919" y="4086"/>
                  <a:pt x="11875" y="4102"/>
                  <a:pt x="11842" y="4135"/>
                </a:cubicBezTo>
                <a:cubicBezTo>
                  <a:pt x="11775" y="4200"/>
                  <a:pt x="11775" y="4307"/>
                  <a:pt x="11842" y="4373"/>
                </a:cubicBezTo>
                <a:cubicBezTo>
                  <a:pt x="11908" y="4439"/>
                  <a:pt x="12016" y="4439"/>
                  <a:pt x="12083" y="4373"/>
                </a:cubicBezTo>
                <a:cubicBezTo>
                  <a:pt x="12149" y="4307"/>
                  <a:pt x="12149" y="4200"/>
                  <a:pt x="12083" y="4135"/>
                </a:cubicBezTo>
                <a:cubicBezTo>
                  <a:pt x="12049" y="4102"/>
                  <a:pt x="12006" y="4086"/>
                  <a:pt x="11962" y="4086"/>
                </a:cubicBezTo>
                <a:close/>
                <a:moveTo>
                  <a:pt x="12748" y="4086"/>
                </a:moveTo>
                <a:cubicBezTo>
                  <a:pt x="12705" y="4086"/>
                  <a:pt x="12661" y="4102"/>
                  <a:pt x="12628" y="4135"/>
                </a:cubicBezTo>
                <a:cubicBezTo>
                  <a:pt x="12562" y="4200"/>
                  <a:pt x="12562" y="4307"/>
                  <a:pt x="12628" y="4373"/>
                </a:cubicBezTo>
                <a:cubicBezTo>
                  <a:pt x="12694" y="4439"/>
                  <a:pt x="12802" y="4439"/>
                  <a:pt x="12868" y="4373"/>
                </a:cubicBezTo>
                <a:cubicBezTo>
                  <a:pt x="12935" y="4307"/>
                  <a:pt x="12935" y="4200"/>
                  <a:pt x="12868" y="4135"/>
                </a:cubicBezTo>
                <a:cubicBezTo>
                  <a:pt x="12835" y="4102"/>
                  <a:pt x="12792" y="4086"/>
                  <a:pt x="12748" y="4086"/>
                </a:cubicBezTo>
                <a:close/>
                <a:moveTo>
                  <a:pt x="13535" y="4086"/>
                </a:moveTo>
                <a:cubicBezTo>
                  <a:pt x="13491" y="4086"/>
                  <a:pt x="13447" y="4102"/>
                  <a:pt x="13414" y="4135"/>
                </a:cubicBezTo>
                <a:cubicBezTo>
                  <a:pt x="13348" y="4200"/>
                  <a:pt x="13348" y="4307"/>
                  <a:pt x="13414" y="4373"/>
                </a:cubicBezTo>
                <a:cubicBezTo>
                  <a:pt x="13481" y="4439"/>
                  <a:pt x="13588" y="4439"/>
                  <a:pt x="13654" y="4373"/>
                </a:cubicBezTo>
                <a:cubicBezTo>
                  <a:pt x="13721" y="4307"/>
                  <a:pt x="13721" y="4200"/>
                  <a:pt x="13654" y="4135"/>
                </a:cubicBezTo>
                <a:cubicBezTo>
                  <a:pt x="13621" y="4102"/>
                  <a:pt x="13578" y="4086"/>
                  <a:pt x="13535" y="4086"/>
                </a:cubicBezTo>
                <a:close/>
                <a:moveTo>
                  <a:pt x="14320" y="4086"/>
                </a:moveTo>
                <a:cubicBezTo>
                  <a:pt x="14277" y="4086"/>
                  <a:pt x="14234" y="4102"/>
                  <a:pt x="14201" y="4135"/>
                </a:cubicBezTo>
                <a:cubicBezTo>
                  <a:pt x="14134" y="4200"/>
                  <a:pt x="14134" y="4307"/>
                  <a:pt x="14201" y="4373"/>
                </a:cubicBezTo>
                <a:cubicBezTo>
                  <a:pt x="14267" y="4439"/>
                  <a:pt x="14374" y="4439"/>
                  <a:pt x="14441" y="4373"/>
                </a:cubicBezTo>
                <a:cubicBezTo>
                  <a:pt x="14507" y="4307"/>
                  <a:pt x="14507" y="4200"/>
                  <a:pt x="14441" y="4135"/>
                </a:cubicBezTo>
                <a:cubicBezTo>
                  <a:pt x="14408" y="4102"/>
                  <a:pt x="14364" y="4086"/>
                  <a:pt x="14320" y="4086"/>
                </a:cubicBezTo>
                <a:close/>
                <a:moveTo>
                  <a:pt x="15107" y="4086"/>
                </a:moveTo>
                <a:cubicBezTo>
                  <a:pt x="15063" y="4086"/>
                  <a:pt x="15019" y="4102"/>
                  <a:pt x="14986" y="4135"/>
                </a:cubicBezTo>
                <a:cubicBezTo>
                  <a:pt x="14920" y="4200"/>
                  <a:pt x="14920" y="4307"/>
                  <a:pt x="14986" y="4373"/>
                </a:cubicBezTo>
                <a:cubicBezTo>
                  <a:pt x="15053" y="4439"/>
                  <a:pt x="15161" y="4439"/>
                  <a:pt x="15227" y="4373"/>
                </a:cubicBezTo>
                <a:cubicBezTo>
                  <a:pt x="15293" y="4307"/>
                  <a:pt x="15293" y="4200"/>
                  <a:pt x="15227" y="4135"/>
                </a:cubicBezTo>
                <a:cubicBezTo>
                  <a:pt x="15194" y="4102"/>
                  <a:pt x="15150" y="4086"/>
                  <a:pt x="15107" y="4086"/>
                </a:cubicBezTo>
                <a:close/>
                <a:moveTo>
                  <a:pt x="15893" y="4086"/>
                </a:moveTo>
                <a:cubicBezTo>
                  <a:pt x="15849" y="4086"/>
                  <a:pt x="15806" y="4102"/>
                  <a:pt x="15772" y="4135"/>
                </a:cubicBezTo>
                <a:cubicBezTo>
                  <a:pt x="15706" y="4200"/>
                  <a:pt x="15706" y="4307"/>
                  <a:pt x="15772" y="4373"/>
                </a:cubicBezTo>
                <a:cubicBezTo>
                  <a:pt x="15839" y="4439"/>
                  <a:pt x="15947" y="4439"/>
                  <a:pt x="16013" y="4373"/>
                </a:cubicBezTo>
                <a:cubicBezTo>
                  <a:pt x="16080" y="4307"/>
                  <a:pt x="16080" y="4200"/>
                  <a:pt x="16013" y="4135"/>
                </a:cubicBezTo>
                <a:cubicBezTo>
                  <a:pt x="15980" y="4102"/>
                  <a:pt x="15936" y="4086"/>
                  <a:pt x="15893" y="4086"/>
                </a:cubicBezTo>
                <a:close/>
                <a:moveTo>
                  <a:pt x="16679" y="4086"/>
                </a:moveTo>
                <a:cubicBezTo>
                  <a:pt x="16636" y="4086"/>
                  <a:pt x="16592" y="4102"/>
                  <a:pt x="16559" y="4135"/>
                </a:cubicBezTo>
                <a:cubicBezTo>
                  <a:pt x="16492" y="4200"/>
                  <a:pt x="16492" y="4307"/>
                  <a:pt x="16559" y="4373"/>
                </a:cubicBezTo>
                <a:cubicBezTo>
                  <a:pt x="16625" y="4439"/>
                  <a:pt x="16733" y="4439"/>
                  <a:pt x="16800" y="4373"/>
                </a:cubicBezTo>
                <a:cubicBezTo>
                  <a:pt x="16866" y="4307"/>
                  <a:pt x="16866" y="4200"/>
                  <a:pt x="16800" y="4135"/>
                </a:cubicBezTo>
                <a:cubicBezTo>
                  <a:pt x="16766" y="4102"/>
                  <a:pt x="16723" y="4086"/>
                  <a:pt x="16679" y="4086"/>
                </a:cubicBezTo>
                <a:close/>
                <a:moveTo>
                  <a:pt x="17465" y="4086"/>
                </a:moveTo>
                <a:cubicBezTo>
                  <a:pt x="17422" y="4086"/>
                  <a:pt x="17378" y="4102"/>
                  <a:pt x="17345" y="4135"/>
                </a:cubicBezTo>
                <a:cubicBezTo>
                  <a:pt x="17279" y="4200"/>
                  <a:pt x="17279" y="4307"/>
                  <a:pt x="17345" y="4373"/>
                </a:cubicBezTo>
                <a:cubicBezTo>
                  <a:pt x="17411" y="4439"/>
                  <a:pt x="17519" y="4439"/>
                  <a:pt x="17585" y="4373"/>
                </a:cubicBezTo>
                <a:cubicBezTo>
                  <a:pt x="17652" y="4307"/>
                  <a:pt x="17652" y="4200"/>
                  <a:pt x="17585" y="4135"/>
                </a:cubicBezTo>
                <a:cubicBezTo>
                  <a:pt x="17552" y="4102"/>
                  <a:pt x="17509" y="4086"/>
                  <a:pt x="17465" y="4086"/>
                </a:cubicBezTo>
                <a:close/>
                <a:moveTo>
                  <a:pt x="18252" y="4086"/>
                </a:moveTo>
                <a:cubicBezTo>
                  <a:pt x="18208" y="4086"/>
                  <a:pt x="18165" y="4102"/>
                  <a:pt x="18131" y="4135"/>
                </a:cubicBezTo>
                <a:cubicBezTo>
                  <a:pt x="18065" y="4200"/>
                  <a:pt x="18065" y="4307"/>
                  <a:pt x="18131" y="4373"/>
                </a:cubicBezTo>
                <a:cubicBezTo>
                  <a:pt x="18198" y="4439"/>
                  <a:pt x="18305" y="4439"/>
                  <a:pt x="18371" y="4373"/>
                </a:cubicBezTo>
                <a:cubicBezTo>
                  <a:pt x="18438" y="4307"/>
                  <a:pt x="18438" y="4200"/>
                  <a:pt x="18371" y="4135"/>
                </a:cubicBezTo>
                <a:cubicBezTo>
                  <a:pt x="18338" y="4102"/>
                  <a:pt x="18295" y="4086"/>
                  <a:pt x="18252" y="4086"/>
                </a:cubicBezTo>
                <a:close/>
                <a:moveTo>
                  <a:pt x="19037" y="4086"/>
                </a:moveTo>
                <a:cubicBezTo>
                  <a:pt x="18994" y="4086"/>
                  <a:pt x="18951" y="4102"/>
                  <a:pt x="18918" y="4135"/>
                </a:cubicBezTo>
                <a:cubicBezTo>
                  <a:pt x="18851" y="4200"/>
                  <a:pt x="18851" y="4307"/>
                  <a:pt x="18918" y="4373"/>
                </a:cubicBezTo>
                <a:cubicBezTo>
                  <a:pt x="18984" y="4439"/>
                  <a:pt x="19091" y="4439"/>
                  <a:pt x="19158" y="4373"/>
                </a:cubicBezTo>
                <a:cubicBezTo>
                  <a:pt x="19224" y="4307"/>
                  <a:pt x="19224" y="4200"/>
                  <a:pt x="19158" y="4135"/>
                </a:cubicBezTo>
                <a:cubicBezTo>
                  <a:pt x="19125" y="4102"/>
                  <a:pt x="19081" y="4086"/>
                  <a:pt x="19037" y="4086"/>
                </a:cubicBezTo>
                <a:close/>
                <a:moveTo>
                  <a:pt x="19824" y="4086"/>
                </a:moveTo>
                <a:cubicBezTo>
                  <a:pt x="19780" y="4086"/>
                  <a:pt x="19736" y="4102"/>
                  <a:pt x="19703" y="4135"/>
                </a:cubicBezTo>
                <a:cubicBezTo>
                  <a:pt x="19637" y="4200"/>
                  <a:pt x="19637" y="4307"/>
                  <a:pt x="19703" y="4373"/>
                </a:cubicBezTo>
                <a:cubicBezTo>
                  <a:pt x="19770" y="4439"/>
                  <a:pt x="19878" y="4439"/>
                  <a:pt x="19944" y="4373"/>
                </a:cubicBezTo>
                <a:cubicBezTo>
                  <a:pt x="20010" y="4307"/>
                  <a:pt x="20010" y="4200"/>
                  <a:pt x="19944" y="4135"/>
                </a:cubicBezTo>
                <a:cubicBezTo>
                  <a:pt x="19911" y="4102"/>
                  <a:pt x="19867" y="4086"/>
                  <a:pt x="19824" y="4086"/>
                </a:cubicBezTo>
                <a:close/>
                <a:moveTo>
                  <a:pt x="20610" y="4086"/>
                </a:moveTo>
                <a:cubicBezTo>
                  <a:pt x="20566" y="4086"/>
                  <a:pt x="20523" y="4102"/>
                  <a:pt x="20490" y="4135"/>
                </a:cubicBezTo>
                <a:cubicBezTo>
                  <a:pt x="20423" y="4200"/>
                  <a:pt x="20423" y="4307"/>
                  <a:pt x="20490" y="4373"/>
                </a:cubicBezTo>
                <a:cubicBezTo>
                  <a:pt x="20556" y="4439"/>
                  <a:pt x="20664" y="4439"/>
                  <a:pt x="20730" y="4373"/>
                </a:cubicBezTo>
                <a:cubicBezTo>
                  <a:pt x="20797" y="4307"/>
                  <a:pt x="20797" y="4200"/>
                  <a:pt x="20730" y="4135"/>
                </a:cubicBezTo>
                <a:cubicBezTo>
                  <a:pt x="20697" y="4102"/>
                  <a:pt x="20653" y="4086"/>
                  <a:pt x="20610" y="4086"/>
                </a:cubicBezTo>
                <a:close/>
                <a:moveTo>
                  <a:pt x="21396" y="4086"/>
                </a:moveTo>
                <a:cubicBezTo>
                  <a:pt x="21353" y="4086"/>
                  <a:pt x="21309" y="4102"/>
                  <a:pt x="21276" y="4135"/>
                </a:cubicBezTo>
                <a:cubicBezTo>
                  <a:pt x="21209" y="4200"/>
                  <a:pt x="21209" y="4307"/>
                  <a:pt x="21276" y="4373"/>
                </a:cubicBezTo>
                <a:cubicBezTo>
                  <a:pt x="21342" y="4439"/>
                  <a:pt x="21450" y="4439"/>
                  <a:pt x="21517" y="4373"/>
                </a:cubicBezTo>
                <a:cubicBezTo>
                  <a:pt x="21583" y="4307"/>
                  <a:pt x="21583" y="4200"/>
                  <a:pt x="21517" y="4135"/>
                </a:cubicBezTo>
                <a:cubicBezTo>
                  <a:pt x="21483" y="4102"/>
                  <a:pt x="21440" y="4086"/>
                  <a:pt x="21396" y="4086"/>
                </a:cubicBezTo>
                <a:close/>
                <a:moveTo>
                  <a:pt x="169" y="4903"/>
                </a:moveTo>
                <a:cubicBezTo>
                  <a:pt x="126" y="4903"/>
                  <a:pt x="83" y="4920"/>
                  <a:pt x="49" y="4952"/>
                </a:cubicBezTo>
                <a:cubicBezTo>
                  <a:pt x="-17" y="5018"/>
                  <a:pt x="-17" y="5124"/>
                  <a:pt x="49" y="5190"/>
                </a:cubicBezTo>
                <a:cubicBezTo>
                  <a:pt x="116" y="5256"/>
                  <a:pt x="223" y="5256"/>
                  <a:pt x="290" y="5190"/>
                </a:cubicBezTo>
                <a:cubicBezTo>
                  <a:pt x="356" y="5124"/>
                  <a:pt x="356" y="5018"/>
                  <a:pt x="290" y="4952"/>
                </a:cubicBezTo>
                <a:cubicBezTo>
                  <a:pt x="256" y="4920"/>
                  <a:pt x="213" y="4903"/>
                  <a:pt x="169" y="4903"/>
                </a:cubicBezTo>
                <a:close/>
                <a:moveTo>
                  <a:pt x="955" y="4903"/>
                </a:moveTo>
                <a:cubicBezTo>
                  <a:pt x="912" y="4903"/>
                  <a:pt x="869" y="4920"/>
                  <a:pt x="836" y="4952"/>
                </a:cubicBezTo>
                <a:cubicBezTo>
                  <a:pt x="769" y="5018"/>
                  <a:pt x="769" y="5124"/>
                  <a:pt x="836" y="5190"/>
                </a:cubicBezTo>
                <a:cubicBezTo>
                  <a:pt x="902" y="5256"/>
                  <a:pt x="1009" y="5256"/>
                  <a:pt x="1076" y="5190"/>
                </a:cubicBezTo>
                <a:cubicBezTo>
                  <a:pt x="1142" y="5124"/>
                  <a:pt x="1142" y="5018"/>
                  <a:pt x="1076" y="4952"/>
                </a:cubicBezTo>
                <a:cubicBezTo>
                  <a:pt x="1043" y="4920"/>
                  <a:pt x="999" y="4903"/>
                  <a:pt x="955" y="4903"/>
                </a:cubicBezTo>
                <a:close/>
                <a:moveTo>
                  <a:pt x="1742" y="4903"/>
                </a:moveTo>
                <a:cubicBezTo>
                  <a:pt x="1698" y="4903"/>
                  <a:pt x="1654" y="4920"/>
                  <a:pt x="1621" y="4952"/>
                </a:cubicBezTo>
                <a:cubicBezTo>
                  <a:pt x="1555" y="5018"/>
                  <a:pt x="1555" y="5124"/>
                  <a:pt x="1621" y="5190"/>
                </a:cubicBezTo>
                <a:cubicBezTo>
                  <a:pt x="1688" y="5256"/>
                  <a:pt x="1796" y="5256"/>
                  <a:pt x="1862" y="5190"/>
                </a:cubicBezTo>
                <a:cubicBezTo>
                  <a:pt x="1928" y="5124"/>
                  <a:pt x="1928" y="5018"/>
                  <a:pt x="1862" y="4952"/>
                </a:cubicBezTo>
                <a:cubicBezTo>
                  <a:pt x="1829" y="4920"/>
                  <a:pt x="1785" y="4903"/>
                  <a:pt x="1742" y="4903"/>
                </a:cubicBezTo>
                <a:close/>
                <a:moveTo>
                  <a:pt x="2528" y="4903"/>
                </a:moveTo>
                <a:cubicBezTo>
                  <a:pt x="2484" y="4903"/>
                  <a:pt x="2441" y="4920"/>
                  <a:pt x="2408" y="4952"/>
                </a:cubicBezTo>
                <a:cubicBezTo>
                  <a:pt x="2341" y="5018"/>
                  <a:pt x="2341" y="5124"/>
                  <a:pt x="2408" y="5190"/>
                </a:cubicBezTo>
                <a:cubicBezTo>
                  <a:pt x="2474" y="5256"/>
                  <a:pt x="2582" y="5256"/>
                  <a:pt x="2648" y="5190"/>
                </a:cubicBezTo>
                <a:cubicBezTo>
                  <a:pt x="2715" y="5124"/>
                  <a:pt x="2715" y="5018"/>
                  <a:pt x="2648" y="4952"/>
                </a:cubicBezTo>
                <a:cubicBezTo>
                  <a:pt x="2615" y="4920"/>
                  <a:pt x="2571" y="4903"/>
                  <a:pt x="2528" y="4903"/>
                </a:cubicBezTo>
                <a:close/>
                <a:moveTo>
                  <a:pt x="3314" y="4903"/>
                </a:moveTo>
                <a:cubicBezTo>
                  <a:pt x="3271" y="4903"/>
                  <a:pt x="3227" y="4920"/>
                  <a:pt x="3194" y="4952"/>
                </a:cubicBezTo>
                <a:cubicBezTo>
                  <a:pt x="3127" y="5018"/>
                  <a:pt x="3127" y="5124"/>
                  <a:pt x="3194" y="5190"/>
                </a:cubicBezTo>
                <a:cubicBezTo>
                  <a:pt x="3260" y="5256"/>
                  <a:pt x="3368" y="5256"/>
                  <a:pt x="3434" y="5190"/>
                </a:cubicBezTo>
                <a:cubicBezTo>
                  <a:pt x="3500" y="5124"/>
                  <a:pt x="3500" y="5018"/>
                  <a:pt x="3434" y="4952"/>
                </a:cubicBezTo>
                <a:cubicBezTo>
                  <a:pt x="3401" y="4920"/>
                  <a:pt x="3358" y="4903"/>
                  <a:pt x="3314" y="4903"/>
                </a:cubicBezTo>
                <a:close/>
                <a:moveTo>
                  <a:pt x="4101" y="4903"/>
                </a:moveTo>
                <a:cubicBezTo>
                  <a:pt x="4057" y="4903"/>
                  <a:pt x="4013" y="4920"/>
                  <a:pt x="3980" y="4952"/>
                </a:cubicBezTo>
                <a:cubicBezTo>
                  <a:pt x="3914" y="5018"/>
                  <a:pt x="3914" y="5124"/>
                  <a:pt x="3980" y="5190"/>
                </a:cubicBezTo>
                <a:cubicBezTo>
                  <a:pt x="4047" y="5256"/>
                  <a:pt x="4154" y="5256"/>
                  <a:pt x="4220" y="5190"/>
                </a:cubicBezTo>
                <a:cubicBezTo>
                  <a:pt x="4287" y="5124"/>
                  <a:pt x="4287" y="5018"/>
                  <a:pt x="4220" y="4952"/>
                </a:cubicBezTo>
                <a:cubicBezTo>
                  <a:pt x="4187" y="4920"/>
                  <a:pt x="4144" y="4903"/>
                  <a:pt x="4101" y="4903"/>
                </a:cubicBezTo>
                <a:close/>
                <a:moveTo>
                  <a:pt x="4886" y="4903"/>
                </a:moveTo>
                <a:cubicBezTo>
                  <a:pt x="4843" y="4903"/>
                  <a:pt x="4800" y="4920"/>
                  <a:pt x="4766" y="4952"/>
                </a:cubicBezTo>
                <a:cubicBezTo>
                  <a:pt x="4700" y="5018"/>
                  <a:pt x="4700" y="5124"/>
                  <a:pt x="4766" y="5190"/>
                </a:cubicBezTo>
                <a:cubicBezTo>
                  <a:pt x="4833" y="5256"/>
                  <a:pt x="4940" y="5256"/>
                  <a:pt x="5007" y="5190"/>
                </a:cubicBezTo>
                <a:cubicBezTo>
                  <a:pt x="5073" y="5124"/>
                  <a:pt x="5073" y="5018"/>
                  <a:pt x="5007" y="4952"/>
                </a:cubicBezTo>
                <a:cubicBezTo>
                  <a:pt x="4973" y="4920"/>
                  <a:pt x="4930" y="4903"/>
                  <a:pt x="4886" y="4903"/>
                </a:cubicBezTo>
                <a:close/>
                <a:moveTo>
                  <a:pt x="5672" y="4903"/>
                </a:moveTo>
                <a:cubicBezTo>
                  <a:pt x="5629" y="4903"/>
                  <a:pt x="5586" y="4920"/>
                  <a:pt x="5553" y="4952"/>
                </a:cubicBezTo>
                <a:cubicBezTo>
                  <a:pt x="5486" y="5018"/>
                  <a:pt x="5486" y="5124"/>
                  <a:pt x="5553" y="5190"/>
                </a:cubicBezTo>
                <a:cubicBezTo>
                  <a:pt x="5619" y="5256"/>
                  <a:pt x="5726" y="5256"/>
                  <a:pt x="5793" y="5190"/>
                </a:cubicBezTo>
                <a:cubicBezTo>
                  <a:pt x="5859" y="5124"/>
                  <a:pt x="5859" y="5018"/>
                  <a:pt x="5793" y="4952"/>
                </a:cubicBezTo>
                <a:cubicBezTo>
                  <a:pt x="5760" y="4920"/>
                  <a:pt x="5716" y="4903"/>
                  <a:pt x="5672" y="4903"/>
                </a:cubicBezTo>
                <a:close/>
                <a:moveTo>
                  <a:pt x="6459" y="4903"/>
                </a:moveTo>
                <a:cubicBezTo>
                  <a:pt x="6415" y="4903"/>
                  <a:pt x="6372" y="4920"/>
                  <a:pt x="6338" y="4952"/>
                </a:cubicBezTo>
                <a:cubicBezTo>
                  <a:pt x="6272" y="5018"/>
                  <a:pt x="6272" y="5124"/>
                  <a:pt x="6338" y="5190"/>
                </a:cubicBezTo>
                <a:cubicBezTo>
                  <a:pt x="6405" y="5256"/>
                  <a:pt x="6513" y="5256"/>
                  <a:pt x="6579" y="5190"/>
                </a:cubicBezTo>
                <a:cubicBezTo>
                  <a:pt x="6646" y="5124"/>
                  <a:pt x="6646" y="5018"/>
                  <a:pt x="6579" y="4952"/>
                </a:cubicBezTo>
                <a:cubicBezTo>
                  <a:pt x="6546" y="4920"/>
                  <a:pt x="6502" y="4903"/>
                  <a:pt x="6459" y="4903"/>
                </a:cubicBezTo>
                <a:close/>
                <a:moveTo>
                  <a:pt x="7245" y="4903"/>
                </a:moveTo>
                <a:cubicBezTo>
                  <a:pt x="7202" y="4903"/>
                  <a:pt x="7158" y="4920"/>
                  <a:pt x="7125" y="4952"/>
                </a:cubicBezTo>
                <a:cubicBezTo>
                  <a:pt x="7058" y="5018"/>
                  <a:pt x="7058" y="5124"/>
                  <a:pt x="7125" y="5190"/>
                </a:cubicBezTo>
                <a:cubicBezTo>
                  <a:pt x="7191" y="5256"/>
                  <a:pt x="7299" y="5256"/>
                  <a:pt x="7365" y="5190"/>
                </a:cubicBezTo>
                <a:cubicBezTo>
                  <a:pt x="7432" y="5124"/>
                  <a:pt x="7432" y="5018"/>
                  <a:pt x="7365" y="4952"/>
                </a:cubicBezTo>
                <a:cubicBezTo>
                  <a:pt x="7332" y="4920"/>
                  <a:pt x="7289" y="4903"/>
                  <a:pt x="7245" y="4903"/>
                </a:cubicBezTo>
                <a:close/>
                <a:moveTo>
                  <a:pt x="8031" y="4903"/>
                </a:moveTo>
                <a:cubicBezTo>
                  <a:pt x="7988" y="4903"/>
                  <a:pt x="7944" y="4920"/>
                  <a:pt x="7911" y="4952"/>
                </a:cubicBezTo>
                <a:cubicBezTo>
                  <a:pt x="7845" y="5018"/>
                  <a:pt x="7845" y="5124"/>
                  <a:pt x="7911" y="5190"/>
                </a:cubicBezTo>
                <a:cubicBezTo>
                  <a:pt x="7977" y="5256"/>
                  <a:pt x="8085" y="5256"/>
                  <a:pt x="8151" y="5190"/>
                </a:cubicBezTo>
                <a:cubicBezTo>
                  <a:pt x="8217" y="5124"/>
                  <a:pt x="8217" y="5018"/>
                  <a:pt x="8151" y="4952"/>
                </a:cubicBezTo>
                <a:cubicBezTo>
                  <a:pt x="8118" y="4920"/>
                  <a:pt x="8075" y="4903"/>
                  <a:pt x="8031" y="4903"/>
                </a:cubicBezTo>
                <a:close/>
                <a:moveTo>
                  <a:pt x="8818" y="4903"/>
                </a:moveTo>
                <a:cubicBezTo>
                  <a:pt x="8774" y="4903"/>
                  <a:pt x="8730" y="4920"/>
                  <a:pt x="8697" y="4952"/>
                </a:cubicBezTo>
                <a:cubicBezTo>
                  <a:pt x="8631" y="5018"/>
                  <a:pt x="8631" y="5124"/>
                  <a:pt x="8697" y="5190"/>
                </a:cubicBezTo>
                <a:cubicBezTo>
                  <a:pt x="8764" y="5256"/>
                  <a:pt x="8871" y="5256"/>
                  <a:pt x="8937" y="5190"/>
                </a:cubicBezTo>
                <a:cubicBezTo>
                  <a:pt x="9004" y="5124"/>
                  <a:pt x="9004" y="5018"/>
                  <a:pt x="8937" y="4952"/>
                </a:cubicBezTo>
                <a:cubicBezTo>
                  <a:pt x="8904" y="4920"/>
                  <a:pt x="8861" y="4903"/>
                  <a:pt x="8818" y="4903"/>
                </a:cubicBezTo>
                <a:close/>
                <a:moveTo>
                  <a:pt x="9603" y="4903"/>
                </a:moveTo>
                <a:cubicBezTo>
                  <a:pt x="9560" y="4903"/>
                  <a:pt x="9517" y="4920"/>
                  <a:pt x="9483" y="4952"/>
                </a:cubicBezTo>
                <a:cubicBezTo>
                  <a:pt x="9417" y="5018"/>
                  <a:pt x="9417" y="5124"/>
                  <a:pt x="9483" y="5190"/>
                </a:cubicBezTo>
                <a:cubicBezTo>
                  <a:pt x="9550" y="5256"/>
                  <a:pt x="9657" y="5256"/>
                  <a:pt x="9724" y="5190"/>
                </a:cubicBezTo>
                <a:cubicBezTo>
                  <a:pt x="9790" y="5124"/>
                  <a:pt x="9790" y="5018"/>
                  <a:pt x="9724" y="4952"/>
                </a:cubicBezTo>
                <a:cubicBezTo>
                  <a:pt x="9690" y="4920"/>
                  <a:pt x="9647" y="4903"/>
                  <a:pt x="9603" y="4903"/>
                </a:cubicBezTo>
                <a:close/>
                <a:moveTo>
                  <a:pt x="10390" y="4903"/>
                </a:moveTo>
                <a:cubicBezTo>
                  <a:pt x="10346" y="4903"/>
                  <a:pt x="10303" y="4920"/>
                  <a:pt x="10270" y="4952"/>
                </a:cubicBezTo>
                <a:cubicBezTo>
                  <a:pt x="10203" y="5018"/>
                  <a:pt x="10203" y="5124"/>
                  <a:pt x="10270" y="5190"/>
                </a:cubicBezTo>
                <a:cubicBezTo>
                  <a:pt x="10336" y="5256"/>
                  <a:pt x="10444" y="5256"/>
                  <a:pt x="10510" y="5190"/>
                </a:cubicBezTo>
                <a:cubicBezTo>
                  <a:pt x="10576" y="5124"/>
                  <a:pt x="10576" y="5018"/>
                  <a:pt x="10510" y="4952"/>
                </a:cubicBezTo>
                <a:cubicBezTo>
                  <a:pt x="10477" y="4920"/>
                  <a:pt x="10433" y="4903"/>
                  <a:pt x="10390" y="4903"/>
                </a:cubicBezTo>
                <a:close/>
                <a:moveTo>
                  <a:pt x="11176" y="4903"/>
                </a:moveTo>
                <a:cubicBezTo>
                  <a:pt x="11132" y="4903"/>
                  <a:pt x="11089" y="4920"/>
                  <a:pt x="11055" y="4952"/>
                </a:cubicBezTo>
                <a:cubicBezTo>
                  <a:pt x="10989" y="5018"/>
                  <a:pt x="10989" y="5124"/>
                  <a:pt x="11055" y="5190"/>
                </a:cubicBezTo>
                <a:cubicBezTo>
                  <a:pt x="11122" y="5256"/>
                  <a:pt x="11230" y="5256"/>
                  <a:pt x="11296" y="5190"/>
                </a:cubicBezTo>
                <a:cubicBezTo>
                  <a:pt x="11363" y="5124"/>
                  <a:pt x="11363" y="5018"/>
                  <a:pt x="11296" y="4952"/>
                </a:cubicBezTo>
                <a:cubicBezTo>
                  <a:pt x="11263" y="4920"/>
                  <a:pt x="11219" y="4903"/>
                  <a:pt x="11176" y="4903"/>
                </a:cubicBezTo>
                <a:close/>
                <a:moveTo>
                  <a:pt x="11962" y="4903"/>
                </a:moveTo>
                <a:cubicBezTo>
                  <a:pt x="11919" y="4903"/>
                  <a:pt x="11875" y="4920"/>
                  <a:pt x="11842" y="4952"/>
                </a:cubicBezTo>
                <a:cubicBezTo>
                  <a:pt x="11775" y="5018"/>
                  <a:pt x="11775" y="5124"/>
                  <a:pt x="11842" y="5190"/>
                </a:cubicBezTo>
                <a:cubicBezTo>
                  <a:pt x="11908" y="5256"/>
                  <a:pt x="12016" y="5256"/>
                  <a:pt x="12083" y="5190"/>
                </a:cubicBezTo>
                <a:cubicBezTo>
                  <a:pt x="12149" y="5124"/>
                  <a:pt x="12149" y="5018"/>
                  <a:pt x="12083" y="4952"/>
                </a:cubicBezTo>
                <a:cubicBezTo>
                  <a:pt x="12049" y="4920"/>
                  <a:pt x="12006" y="4903"/>
                  <a:pt x="11962" y="4903"/>
                </a:cubicBezTo>
                <a:close/>
                <a:moveTo>
                  <a:pt x="12748" y="4903"/>
                </a:moveTo>
                <a:cubicBezTo>
                  <a:pt x="12705" y="4903"/>
                  <a:pt x="12661" y="4920"/>
                  <a:pt x="12628" y="4952"/>
                </a:cubicBezTo>
                <a:cubicBezTo>
                  <a:pt x="12562" y="5018"/>
                  <a:pt x="12562" y="5124"/>
                  <a:pt x="12628" y="5190"/>
                </a:cubicBezTo>
                <a:cubicBezTo>
                  <a:pt x="12694" y="5256"/>
                  <a:pt x="12802" y="5256"/>
                  <a:pt x="12868" y="5190"/>
                </a:cubicBezTo>
                <a:cubicBezTo>
                  <a:pt x="12935" y="5124"/>
                  <a:pt x="12935" y="5018"/>
                  <a:pt x="12868" y="4952"/>
                </a:cubicBezTo>
                <a:cubicBezTo>
                  <a:pt x="12835" y="4920"/>
                  <a:pt x="12792" y="4903"/>
                  <a:pt x="12748" y="4903"/>
                </a:cubicBezTo>
                <a:close/>
                <a:moveTo>
                  <a:pt x="13535" y="4903"/>
                </a:moveTo>
                <a:cubicBezTo>
                  <a:pt x="13491" y="4903"/>
                  <a:pt x="13447" y="4920"/>
                  <a:pt x="13414" y="4952"/>
                </a:cubicBezTo>
                <a:cubicBezTo>
                  <a:pt x="13348" y="5018"/>
                  <a:pt x="13348" y="5124"/>
                  <a:pt x="13414" y="5190"/>
                </a:cubicBezTo>
                <a:cubicBezTo>
                  <a:pt x="13481" y="5256"/>
                  <a:pt x="13588" y="5256"/>
                  <a:pt x="13654" y="5190"/>
                </a:cubicBezTo>
                <a:cubicBezTo>
                  <a:pt x="13721" y="5124"/>
                  <a:pt x="13721" y="5018"/>
                  <a:pt x="13654" y="4952"/>
                </a:cubicBezTo>
                <a:cubicBezTo>
                  <a:pt x="13621" y="4920"/>
                  <a:pt x="13578" y="4903"/>
                  <a:pt x="13535" y="4903"/>
                </a:cubicBezTo>
                <a:close/>
                <a:moveTo>
                  <a:pt x="14320" y="4903"/>
                </a:moveTo>
                <a:cubicBezTo>
                  <a:pt x="14277" y="4903"/>
                  <a:pt x="14234" y="4920"/>
                  <a:pt x="14201" y="4952"/>
                </a:cubicBezTo>
                <a:cubicBezTo>
                  <a:pt x="14134" y="5018"/>
                  <a:pt x="14134" y="5124"/>
                  <a:pt x="14201" y="5190"/>
                </a:cubicBezTo>
                <a:cubicBezTo>
                  <a:pt x="14267" y="5256"/>
                  <a:pt x="14374" y="5256"/>
                  <a:pt x="14441" y="5190"/>
                </a:cubicBezTo>
                <a:cubicBezTo>
                  <a:pt x="14507" y="5124"/>
                  <a:pt x="14507" y="5018"/>
                  <a:pt x="14441" y="4952"/>
                </a:cubicBezTo>
                <a:cubicBezTo>
                  <a:pt x="14408" y="4920"/>
                  <a:pt x="14364" y="4903"/>
                  <a:pt x="14320" y="4903"/>
                </a:cubicBezTo>
                <a:close/>
                <a:moveTo>
                  <a:pt x="15107" y="4903"/>
                </a:moveTo>
                <a:cubicBezTo>
                  <a:pt x="15063" y="4903"/>
                  <a:pt x="15019" y="4920"/>
                  <a:pt x="14986" y="4952"/>
                </a:cubicBezTo>
                <a:cubicBezTo>
                  <a:pt x="14920" y="5018"/>
                  <a:pt x="14920" y="5124"/>
                  <a:pt x="14986" y="5190"/>
                </a:cubicBezTo>
                <a:cubicBezTo>
                  <a:pt x="15053" y="5256"/>
                  <a:pt x="15161" y="5256"/>
                  <a:pt x="15227" y="5190"/>
                </a:cubicBezTo>
                <a:cubicBezTo>
                  <a:pt x="15293" y="5124"/>
                  <a:pt x="15293" y="5018"/>
                  <a:pt x="15227" y="4952"/>
                </a:cubicBezTo>
                <a:cubicBezTo>
                  <a:pt x="15194" y="4920"/>
                  <a:pt x="15150" y="4903"/>
                  <a:pt x="15107" y="4903"/>
                </a:cubicBezTo>
                <a:close/>
                <a:moveTo>
                  <a:pt x="15893" y="4903"/>
                </a:moveTo>
                <a:cubicBezTo>
                  <a:pt x="15849" y="4903"/>
                  <a:pt x="15806" y="4920"/>
                  <a:pt x="15772" y="4952"/>
                </a:cubicBezTo>
                <a:cubicBezTo>
                  <a:pt x="15706" y="5018"/>
                  <a:pt x="15706" y="5124"/>
                  <a:pt x="15772" y="5190"/>
                </a:cubicBezTo>
                <a:cubicBezTo>
                  <a:pt x="15839" y="5256"/>
                  <a:pt x="15947" y="5256"/>
                  <a:pt x="16013" y="5190"/>
                </a:cubicBezTo>
                <a:cubicBezTo>
                  <a:pt x="16080" y="5124"/>
                  <a:pt x="16080" y="5018"/>
                  <a:pt x="16013" y="4952"/>
                </a:cubicBezTo>
                <a:cubicBezTo>
                  <a:pt x="15980" y="4920"/>
                  <a:pt x="15936" y="4903"/>
                  <a:pt x="15893" y="4903"/>
                </a:cubicBezTo>
                <a:close/>
                <a:moveTo>
                  <a:pt x="16679" y="4903"/>
                </a:moveTo>
                <a:cubicBezTo>
                  <a:pt x="16636" y="4903"/>
                  <a:pt x="16592" y="4920"/>
                  <a:pt x="16559" y="4952"/>
                </a:cubicBezTo>
                <a:cubicBezTo>
                  <a:pt x="16492" y="5018"/>
                  <a:pt x="16492" y="5124"/>
                  <a:pt x="16559" y="5190"/>
                </a:cubicBezTo>
                <a:cubicBezTo>
                  <a:pt x="16625" y="5256"/>
                  <a:pt x="16733" y="5256"/>
                  <a:pt x="16800" y="5190"/>
                </a:cubicBezTo>
                <a:cubicBezTo>
                  <a:pt x="16866" y="5124"/>
                  <a:pt x="16866" y="5018"/>
                  <a:pt x="16800" y="4952"/>
                </a:cubicBezTo>
                <a:cubicBezTo>
                  <a:pt x="16766" y="4920"/>
                  <a:pt x="16723" y="4903"/>
                  <a:pt x="16679" y="4903"/>
                </a:cubicBezTo>
                <a:close/>
                <a:moveTo>
                  <a:pt x="17465" y="4903"/>
                </a:moveTo>
                <a:cubicBezTo>
                  <a:pt x="17422" y="4903"/>
                  <a:pt x="17378" y="4920"/>
                  <a:pt x="17345" y="4952"/>
                </a:cubicBezTo>
                <a:cubicBezTo>
                  <a:pt x="17279" y="5018"/>
                  <a:pt x="17279" y="5124"/>
                  <a:pt x="17345" y="5190"/>
                </a:cubicBezTo>
                <a:cubicBezTo>
                  <a:pt x="17411" y="5256"/>
                  <a:pt x="17519" y="5256"/>
                  <a:pt x="17585" y="5190"/>
                </a:cubicBezTo>
                <a:cubicBezTo>
                  <a:pt x="17652" y="5124"/>
                  <a:pt x="17652" y="5018"/>
                  <a:pt x="17585" y="4952"/>
                </a:cubicBezTo>
                <a:cubicBezTo>
                  <a:pt x="17552" y="4920"/>
                  <a:pt x="17509" y="4903"/>
                  <a:pt x="17465" y="4903"/>
                </a:cubicBezTo>
                <a:close/>
                <a:moveTo>
                  <a:pt x="18252" y="4903"/>
                </a:moveTo>
                <a:cubicBezTo>
                  <a:pt x="18208" y="4903"/>
                  <a:pt x="18165" y="4920"/>
                  <a:pt x="18131" y="4952"/>
                </a:cubicBezTo>
                <a:cubicBezTo>
                  <a:pt x="18065" y="5018"/>
                  <a:pt x="18065" y="5124"/>
                  <a:pt x="18131" y="5190"/>
                </a:cubicBezTo>
                <a:cubicBezTo>
                  <a:pt x="18198" y="5256"/>
                  <a:pt x="18305" y="5256"/>
                  <a:pt x="18371" y="5190"/>
                </a:cubicBezTo>
                <a:cubicBezTo>
                  <a:pt x="18438" y="5124"/>
                  <a:pt x="18438" y="5018"/>
                  <a:pt x="18371" y="4952"/>
                </a:cubicBezTo>
                <a:cubicBezTo>
                  <a:pt x="18338" y="4920"/>
                  <a:pt x="18295" y="4903"/>
                  <a:pt x="18252" y="4903"/>
                </a:cubicBezTo>
                <a:close/>
                <a:moveTo>
                  <a:pt x="19037" y="4903"/>
                </a:moveTo>
                <a:cubicBezTo>
                  <a:pt x="18994" y="4903"/>
                  <a:pt x="18951" y="4920"/>
                  <a:pt x="18918" y="4952"/>
                </a:cubicBezTo>
                <a:cubicBezTo>
                  <a:pt x="18851" y="5018"/>
                  <a:pt x="18851" y="5124"/>
                  <a:pt x="18918" y="5190"/>
                </a:cubicBezTo>
                <a:cubicBezTo>
                  <a:pt x="18984" y="5256"/>
                  <a:pt x="19091" y="5256"/>
                  <a:pt x="19158" y="5190"/>
                </a:cubicBezTo>
                <a:cubicBezTo>
                  <a:pt x="19224" y="5124"/>
                  <a:pt x="19224" y="5018"/>
                  <a:pt x="19158" y="4952"/>
                </a:cubicBezTo>
                <a:cubicBezTo>
                  <a:pt x="19125" y="4920"/>
                  <a:pt x="19081" y="4903"/>
                  <a:pt x="19037" y="4903"/>
                </a:cubicBezTo>
                <a:close/>
                <a:moveTo>
                  <a:pt x="19824" y="4903"/>
                </a:moveTo>
                <a:cubicBezTo>
                  <a:pt x="19780" y="4903"/>
                  <a:pt x="19736" y="4920"/>
                  <a:pt x="19703" y="4952"/>
                </a:cubicBezTo>
                <a:cubicBezTo>
                  <a:pt x="19637" y="5018"/>
                  <a:pt x="19637" y="5124"/>
                  <a:pt x="19703" y="5190"/>
                </a:cubicBezTo>
                <a:cubicBezTo>
                  <a:pt x="19770" y="5256"/>
                  <a:pt x="19878" y="5256"/>
                  <a:pt x="19944" y="5190"/>
                </a:cubicBezTo>
                <a:cubicBezTo>
                  <a:pt x="20010" y="5124"/>
                  <a:pt x="20010" y="5018"/>
                  <a:pt x="19944" y="4952"/>
                </a:cubicBezTo>
                <a:cubicBezTo>
                  <a:pt x="19911" y="4920"/>
                  <a:pt x="19867" y="4903"/>
                  <a:pt x="19824" y="4903"/>
                </a:cubicBezTo>
                <a:close/>
                <a:moveTo>
                  <a:pt x="20610" y="4903"/>
                </a:moveTo>
                <a:cubicBezTo>
                  <a:pt x="20566" y="4903"/>
                  <a:pt x="20523" y="4920"/>
                  <a:pt x="20490" y="4952"/>
                </a:cubicBezTo>
                <a:cubicBezTo>
                  <a:pt x="20423" y="5018"/>
                  <a:pt x="20423" y="5124"/>
                  <a:pt x="20490" y="5190"/>
                </a:cubicBezTo>
                <a:cubicBezTo>
                  <a:pt x="20556" y="5256"/>
                  <a:pt x="20664" y="5256"/>
                  <a:pt x="20730" y="5190"/>
                </a:cubicBezTo>
                <a:cubicBezTo>
                  <a:pt x="20797" y="5124"/>
                  <a:pt x="20797" y="5018"/>
                  <a:pt x="20730" y="4952"/>
                </a:cubicBezTo>
                <a:cubicBezTo>
                  <a:pt x="20697" y="4920"/>
                  <a:pt x="20653" y="4903"/>
                  <a:pt x="20610" y="4903"/>
                </a:cubicBezTo>
                <a:close/>
                <a:moveTo>
                  <a:pt x="21396" y="4903"/>
                </a:moveTo>
                <a:cubicBezTo>
                  <a:pt x="21353" y="4903"/>
                  <a:pt x="21309" y="4920"/>
                  <a:pt x="21276" y="4952"/>
                </a:cubicBezTo>
                <a:cubicBezTo>
                  <a:pt x="21209" y="5018"/>
                  <a:pt x="21209" y="5124"/>
                  <a:pt x="21276" y="5190"/>
                </a:cubicBezTo>
                <a:cubicBezTo>
                  <a:pt x="21342" y="5256"/>
                  <a:pt x="21450" y="5256"/>
                  <a:pt x="21517" y="5190"/>
                </a:cubicBezTo>
                <a:cubicBezTo>
                  <a:pt x="21583" y="5124"/>
                  <a:pt x="21583" y="5018"/>
                  <a:pt x="21517" y="4952"/>
                </a:cubicBezTo>
                <a:cubicBezTo>
                  <a:pt x="21483" y="4920"/>
                  <a:pt x="21440" y="4903"/>
                  <a:pt x="21396" y="4903"/>
                </a:cubicBezTo>
                <a:close/>
                <a:moveTo>
                  <a:pt x="169" y="5720"/>
                </a:moveTo>
                <a:cubicBezTo>
                  <a:pt x="126" y="5720"/>
                  <a:pt x="83" y="5737"/>
                  <a:pt x="49" y="5770"/>
                </a:cubicBezTo>
                <a:cubicBezTo>
                  <a:pt x="-17" y="5835"/>
                  <a:pt x="-17" y="5942"/>
                  <a:pt x="49" y="6007"/>
                </a:cubicBezTo>
                <a:cubicBezTo>
                  <a:pt x="116" y="6073"/>
                  <a:pt x="223" y="6073"/>
                  <a:pt x="290" y="6007"/>
                </a:cubicBezTo>
                <a:cubicBezTo>
                  <a:pt x="356" y="5942"/>
                  <a:pt x="356" y="5835"/>
                  <a:pt x="290" y="5770"/>
                </a:cubicBezTo>
                <a:cubicBezTo>
                  <a:pt x="256" y="5737"/>
                  <a:pt x="213" y="5720"/>
                  <a:pt x="169" y="5720"/>
                </a:cubicBezTo>
                <a:close/>
                <a:moveTo>
                  <a:pt x="955" y="5720"/>
                </a:moveTo>
                <a:cubicBezTo>
                  <a:pt x="912" y="5720"/>
                  <a:pt x="869" y="5737"/>
                  <a:pt x="836" y="5770"/>
                </a:cubicBezTo>
                <a:cubicBezTo>
                  <a:pt x="769" y="5835"/>
                  <a:pt x="769" y="5942"/>
                  <a:pt x="836" y="6007"/>
                </a:cubicBezTo>
                <a:cubicBezTo>
                  <a:pt x="902" y="6073"/>
                  <a:pt x="1009" y="6073"/>
                  <a:pt x="1076" y="6007"/>
                </a:cubicBezTo>
                <a:cubicBezTo>
                  <a:pt x="1142" y="5942"/>
                  <a:pt x="1142" y="5835"/>
                  <a:pt x="1076" y="5770"/>
                </a:cubicBezTo>
                <a:cubicBezTo>
                  <a:pt x="1043" y="5737"/>
                  <a:pt x="999" y="5720"/>
                  <a:pt x="955" y="5720"/>
                </a:cubicBezTo>
                <a:close/>
                <a:moveTo>
                  <a:pt x="1742" y="5720"/>
                </a:moveTo>
                <a:cubicBezTo>
                  <a:pt x="1698" y="5720"/>
                  <a:pt x="1654" y="5737"/>
                  <a:pt x="1621" y="5770"/>
                </a:cubicBezTo>
                <a:cubicBezTo>
                  <a:pt x="1555" y="5835"/>
                  <a:pt x="1555" y="5942"/>
                  <a:pt x="1621" y="6007"/>
                </a:cubicBezTo>
                <a:cubicBezTo>
                  <a:pt x="1688" y="6073"/>
                  <a:pt x="1796" y="6073"/>
                  <a:pt x="1862" y="6007"/>
                </a:cubicBezTo>
                <a:cubicBezTo>
                  <a:pt x="1928" y="5942"/>
                  <a:pt x="1928" y="5835"/>
                  <a:pt x="1862" y="5770"/>
                </a:cubicBezTo>
                <a:cubicBezTo>
                  <a:pt x="1829" y="5737"/>
                  <a:pt x="1785" y="5720"/>
                  <a:pt x="1742" y="5720"/>
                </a:cubicBezTo>
                <a:close/>
                <a:moveTo>
                  <a:pt x="2528" y="5720"/>
                </a:moveTo>
                <a:cubicBezTo>
                  <a:pt x="2484" y="5720"/>
                  <a:pt x="2441" y="5737"/>
                  <a:pt x="2408" y="5770"/>
                </a:cubicBezTo>
                <a:cubicBezTo>
                  <a:pt x="2341" y="5835"/>
                  <a:pt x="2341" y="5942"/>
                  <a:pt x="2408" y="6007"/>
                </a:cubicBezTo>
                <a:cubicBezTo>
                  <a:pt x="2474" y="6073"/>
                  <a:pt x="2582" y="6073"/>
                  <a:pt x="2648" y="6007"/>
                </a:cubicBezTo>
                <a:cubicBezTo>
                  <a:pt x="2715" y="5942"/>
                  <a:pt x="2715" y="5835"/>
                  <a:pt x="2648" y="5770"/>
                </a:cubicBezTo>
                <a:cubicBezTo>
                  <a:pt x="2615" y="5737"/>
                  <a:pt x="2571" y="5720"/>
                  <a:pt x="2528" y="5720"/>
                </a:cubicBezTo>
                <a:close/>
                <a:moveTo>
                  <a:pt x="3314" y="5720"/>
                </a:moveTo>
                <a:cubicBezTo>
                  <a:pt x="3271" y="5720"/>
                  <a:pt x="3227" y="5737"/>
                  <a:pt x="3194" y="5770"/>
                </a:cubicBezTo>
                <a:cubicBezTo>
                  <a:pt x="3127" y="5835"/>
                  <a:pt x="3127" y="5942"/>
                  <a:pt x="3194" y="6007"/>
                </a:cubicBezTo>
                <a:cubicBezTo>
                  <a:pt x="3260" y="6073"/>
                  <a:pt x="3368" y="6073"/>
                  <a:pt x="3434" y="6007"/>
                </a:cubicBezTo>
                <a:cubicBezTo>
                  <a:pt x="3500" y="5942"/>
                  <a:pt x="3500" y="5835"/>
                  <a:pt x="3434" y="5770"/>
                </a:cubicBezTo>
                <a:cubicBezTo>
                  <a:pt x="3401" y="5737"/>
                  <a:pt x="3358" y="5720"/>
                  <a:pt x="3314" y="5720"/>
                </a:cubicBezTo>
                <a:close/>
                <a:moveTo>
                  <a:pt x="4101" y="5720"/>
                </a:moveTo>
                <a:cubicBezTo>
                  <a:pt x="4057" y="5720"/>
                  <a:pt x="4013" y="5737"/>
                  <a:pt x="3980" y="5770"/>
                </a:cubicBezTo>
                <a:cubicBezTo>
                  <a:pt x="3914" y="5835"/>
                  <a:pt x="3914" y="5942"/>
                  <a:pt x="3980" y="6007"/>
                </a:cubicBezTo>
                <a:cubicBezTo>
                  <a:pt x="4047" y="6073"/>
                  <a:pt x="4154" y="6073"/>
                  <a:pt x="4220" y="6007"/>
                </a:cubicBezTo>
                <a:cubicBezTo>
                  <a:pt x="4287" y="5942"/>
                  <a:pt x="4287" y="5835"/>
                  <a:pt x="4220" y="5770"/>
                </a:cubicBezTo>
                <a:cubicBezTo>
                  <a:pt x="4187" y="5737"/>
                  <a:pt x="4144" y="5720"/>
                  <a:pt x="4101" y="5720"/>
                </a:cubicBezTo>
                <a:close/>
                <a:moveTo>
                  <a:pt x="4886" y="5720"/>
                </a:moveTo>
                <a:cubicBezTo>
                  <a:pt x="4843" y="5720"/>
                  <a:pt x="4800" y="5737"/>
                  <a:pt x="4766" y="5770"/>
                </a:cubicBezTo>
                <a:cubicBezTo>
                  <a:pt x="4700" y="5835"/>
                  <a:pt x="4700" y="5942"/>
                  <a:pt x="4766" y="6007"/>
                </a:cubicBezTo>
                <a:cubicBezTo>
                  <a:pt x="4833" y="6073"/>
                  <a:pt x="4940" y="6073"/>
                  <a:pt x="5007" y="6007"/>
                </a:cubicBezTo>
                <a:cubicBezTo>
                  <a:pt x="5073" y="5942"/>
                  <a:pt x="5073" y="5835"/>
                  <a:pt x="5007" y="5770"/>
                </a:cubicBezTo>
                <a:cubicBezTo>
                  <a:pt x="4973" y="5737"/>
                  <a:pt x="4930" y="5720"/>
                  <a:pt x="4886" y="5720"/>
                </a:cubicBezTo>
                <a:close/>
                <a:moveTo>
                  <a:pt x="5672" y="5720"/>
                </a:moveTo>
                <a:cubicBezTo>
                  <a:pt x="5629" y="5720"/>
                  <a:pt x="5586" y="5737"/>
                  <a:pt x="5553" y="5770"/>
                </a:cubicBezTo>
                <a:cubicBezTo>
                  <a:pt x="5486" y="5835"/>
                  <a:pt x="5486" y="5942"/>
                  <a:pt x="5553" y="6007"/>
                </a:cubicBezTo>
                <a:cubicBezTo>
                  <a:pt x="5619" y="6073"/>
                  <a:pt x="5726" y="6073"/>
                  <a:pt x="5793" y="6007"/>
                </a:cubicBezTo>
                <a:cubicBezTo>
                  <a:pt x="5859" y="5942"/>
                  <a:pt x="5859" y="5835"/>
                  <a:pt x="5793" y="5770"/>
                </a:cubicBezTo>
                <a:cubicBezTo>
                  <a:pt x="5760" y="5737"/>
                  <a:pt x="5716" y="5720"/>
                  <a:pt x="5672" y="5720"/>
                </a:cubicBezTo>
                <a:close/>
                <a:moveTo>
                  <a:pt x="6459" y="5720"/>
                </a:moveTo>
                <a:cubicBezTo>
                  <a:pt x="6415" y="5720"/>
                  <a:pt x="6372" y="5737"/>
                  <a:pt x="6338" y="5770"/>
                </a:cubicBezTo>
                <a:cubicBezTo>
                  <a:pt x="6272" y="5835"/>
                  <a:pt x="6272" y="5942"/>
                  <a:pt x="6338" y="6007"/>
                </a:cubicBezTo>
                <a:cubicBezTo>
                  <a:pt x="6405" y="6073"/>
                  <a:pt x="6513" y="6073"/>
                  <a:pt x="6579" y="6007"/>
                </a:cubicBezTo>
                <a:cubicBezTo>
                  <a:pt x="6646" y="5942"/>
                  <a:pt x="6646" y="5835"/>
                  <a:pt x="6579" y="5770"/>
                </a:cubicBezTo>
                <a:cubicBezTo>
                  <a:pt x="6546" y="5737"/>
                  <a:pt x="6502" y="5720"/>
                  <a:pt x="6459" y="5720"/>
                </a:cubicBezTo>
                <a:close/>
                <a:moveTo>
                  <a:pt x="7245" y="5720"/>
                </a:moveTo>
                <a:cubicBezTo>
                  <a:pt x="7202" y="5720"/>
                  <a:pt x="7158" y="5737"/>
                  <a:pt x="7125" y="5770"/>
                </a:cubicBezTo>
                <a:cubicBezTo>
                  <a:pt x="7058" y="5835"/>
                  <a:pt x="7058" y="5942"/>
                  <a:pt x="7125" y="6007"/>
                </a:cubicBezTo>
                <a:cubicBezTo>
                  <a:pt x="7191" y="6073"/>
                  <a:pt x="7299" y="6073"/>
                  <a:pt x="7365" y="6007"/>
                </a:cubicBezTo>
                <a:cubicBezTo>
                  <a:pt x="7432" y="5942"/>
                  <a:pt x="7432" y="5835"/>
                  <a:pt x="7365" y="5770"/>
                </a:cubicBezTo>
                <a:cubicBezTo>
                  <a:pt x="7332" y="5737"/>
                  <a:pt x="7289" y="5720"/>
                  <a:pt x="7245" y="5720"/>
                </a:cubicBezTo>
                <a:close/>
                <a:moveTo>
                  <a:pt x="8031" y="5720"/>
                </a:moveTo>
                <a:cubicBezTo>
                  <a:pt x="7988" y="5720"/>
                  <a:pt x="7944" y="5737"/>
                  <a:pt x="7911" y="5770"/>
                </a:cubicBezTo>
                <a:cubicBezTo>
                  <a:pt x="7845" y="5835"/>
                  <a:pt x="7845" y="5942"/>
                  <a:pt x="7911" y="6007"/>
                </a:cubicBezTo>
                <a:cubicBezTo>
                  <a:pt x="7977" y="6073"/>
                  <a:pt x="8085" y="6073"/>
                  <a:pt x="8151" y="6007"/>
                </a:cubicBezTo>
                <a:cubicBezTo>
                  <a:pt x="8217" y="5942"/>
                  <a:pt x="8217" y="5835"/>
                  <a:pt x="8151" y="5770"/>
                </a:cubicBezTo>
                <a:cubicBezTo>
                  <a:pt x="8118" y="5737"/>
                  <a:pt x="8075" y="5720"/>
                  <a:pt x="8031" y="5720"/>
                </a:cubicBezTo>
                <a:close/>
                <a:moveTo>
                  <a:pt x="8818" y="5720"/>
                </a:moveTo>
                <a:cubicBezTo>
                  <a:pt x="8774" y="5720"/>
                  <a:pt x="8730" y="5737"/>
                  <a:pt x="8697" y="5770"/>
                </a:cubicBezTo>
                <a:cubicBezTo>
                  <a:pt x="8631" y="5835"/>
                  <a:pt x="8631" y="5942"/>
                  <a:pt x="8697" y="6007"/>
                </a:cubicBezTo>
                <a:cubicBezTo>
                  <a:pt x="8764" y="6073"/>
                  <a:pt x="8871" y="6073"/>
                  <a:pt x="8937" y="6007"/>
                </a:cubicBezTo>
                <a:cubicBezTo>
                  <a:pt x="9004" y="5942"/>
                  <a:pt x="9004" y="5835"/>
                  <a:pt x="8937" y="5770"/>
                </a:cubicBezTo>
                <a:cubicBezTo>
                  <a:pt x="8904" y="5737"/>
                  <a:pt x="8861" y="5720"/>
                  <a:pt x="8818" y="5720"/>
                </a:cubicBezTo>
                <a:close/>
                <a:moveTo>
                  <a:pt x="9603" y="5720"/>
                </a:moveTo>
                <a:cubicBezTo>
                  <a:pt x="9560" y="5720"/>
                  <a:pt x="9517" y="5737"/>
                  <a:pt x="9483" y="5770"/>
                </a:cubicBezTo>
                <a:cubicBezTo>
                  <a:pt x="9417" y="5835"/>
                  <a:pt x="9417" y="5942"/>
                  <a:pt x="9483" y="6007"/>
                </a:cubicBezTo>
                <a:cubicBezTo>
                  <a:pt x="9550" y="6073"/>
                  <a:pt x="9657" y="6073"/>
                  <a:pt x="9724" y="6007"/>
                </a:cubicBezTo>
                <a:cubicBezTo>
                  <a:pt x="9790" y="5942"/>
                  <a:pt x="9790" y="5835"/>
                  <a:pt x="9724" y="5770"/>
                </a:cubicBezTo>
                <a:cubicBezTo>
                  <a:pt x="9690" y="5737"/>
                  <a:pt x="9647" y="5720"/>
                  <a:pt x="9603" y="5720"/>
                </a:cubicBezTo>
                <a:close/>
                <a:moveTo>
                  <a:pt x="10390" y="5720"/>
                </a:moveTo>
                <a:cubicBezTo>
                  <a:pt x="10346" y="5720"/>
                  <a:pt x="10303" y="5737"/>
                  <a:pt x="10270" y="5770"/>
                </a:cubicBezTo>
                <a:cubicBezTo>
                  <a:pt x="10203" y="5835"/>
                  <a:pt x="10203" y="5942"/>
                  <a:pt x="10270" y="6007"/>
                </a:cubicBezTo>
                <a:cubicBezTo>
                  <a:pt x="10336" y="6073"/>
                  <a:pt x="10444" y="6073"/>
                  <a:pt x="10510" y="6007"/>
                </a:cubicBezTo>
                <a:cubicBezTo>
                  <a:pt x="10576" y="5942"/>
                  <a:pt x="10576" y="5835"/>
                  <a:pt x="10510" y="5770"/>
                </a:cubicBezTo>
                <a:cubicBezTo>
                  <a:pt x="10477" y="5737"/>
                  <a:pt x="10433" y="5720"/>
                  <a:pt x="10390" y="5720"/>
                </a:cubicBezTo>
                <a:close/>
                <a:moveTo>
                  <a:pt x="11176" y="5720"/>
                </a:moveTo>
                <a:cubicBezTo>
                  <a:pt x="11132" y="5720"/>
                  <a:pt x="11089" y="5737"/>
                  <a:pt x="11055" y="5770"/>
                </a:cubicBezTo>
                <a:cubicBezTo>
                  <a:pt x="10989" y="5835"/>
                  <a:pt x="10989" y="5942"/>
                  <a:pt x="11055" y="6007"/>
                </a:cubicBezTo>
                <a:cubicBezTo>
                  <a:pt x="11122" y="6073"/>
                  <a:pt x="11230" y="6073"/>
                  <a:pt x="11296" y="6007"/>
                </a:cubicBezTo>
                <a:cubicBezTo>
                  <a:pt x="11363" y="5942"/>
                  <a:pt x="11363" y="5835"/>
                  <a:pt x="11296" y="5770"/>
                </a:cubicBezTo>
                <a:cubicBezTo>
                  <a:pt x="11263" y="5737"/>
                  <a:pt x="11219" y="5720"/>
                  <a:pt x="11176" y="5720"/>
                </a:cubicBezTo>
                <a:close/>
                <a:moveTo>
                  <a:pt x="11962" y="5720"/>
                </a:moveTo>
                <a:cubicBezTo>
                  <a:pt x="11919" y="5720"/>
                  <a:pt x="11875" y="5737"/>
                  <a:pt x="11842" y="5770"/>
                </a:cubicBezTo>
                <a:cubicBezTo>
                  <a:pt x="11775" y="5835"/>
                  <a:pt x="11775" y="5942"/>
                  <a:pt x="11842" y="6007"/>
                </a:cubicBezTo>
                <a:cubicBezTo>
                  <a:pt x="11908" y="6073"/>
                  <a:pt x="12016" y="6073"/>
                  <a:pt x="12083" y="6007"/>
                </a:cubicBezTo>
                <a:cubicBezTo>
                  <a:pt x="12149" y="5942"/>
                  <a:pt x="12149" y="5835"/>
                  <a:pt x="12083" y="5770"/>
                </a:cubicBezTo>
                <a:cubicBezTo>
                  <a:pt x="12049" y="5737"/>
                  <a:pt x="12006" y="5720"/>
                  <a:pt x="11962" y="5720"/>
                </a:cubicBezTo>
                <a:close/>
                <a:moveTo>
                  <a:pt x="12748" y="5720"/>
                </a:moveTo>
                <a:cubicBezTo>
                  <a:pt x="12705" y="5720"/>
                  <a:pt x="12661" y="5737"/>
                  <a:pt x="12628" y="5770"/>
                </a:cubicBezTo>
                <a:cubicBezTo>
                  <a:pt x="12562" y="5835"/>
                  <a:pt x="12562" y="5942"/>
                  <a:pt x="12628" y="6007"/>
                </a:cubicBezTo>
                <a:cubicBezTo>
                  <a:pt x="12694" y="6073"/>
                  <a:pt x="12802" y="6073"/>
                  <a:pt x="12868" y="6007"/>
                </a:cubicBezTo>
                <a:cubicBezTo>
                  <a:pt x="12935" y="5942"/>
                  <a:pt x="12935" y="5835"/>
                  <a:pt x="12868" y="5770"/>
                </a:cubicBezTo>
                <a:cubicBezTo>
                  <a:pt x="12835" y="5737"/>
                  <a:pt x="12792" y="5720"/>
                  <a:pt x="12748" y="5720"/>
                </a:cubicBezTo>
                <a:close/>
                <a:moveTo>
                  <a:pt x="13535" y="5720"/>
                </a:moveTo>
                <a:cubicBezTo>
                  <a:pt x="13491" y="5720"/>
                  <a:pt x="13447" y="5737"/>
                  <a:pt x="13414" y="5770"/>
                </a:cubicBezTo>
                <a:cubicBezTo>
                  <a:pt x="13348" y="5835"/>
                  <a:pt x="13348" y="5942"/>
                  <a:pt x="13414" y="6007"/>
                </a:cubicBezTo>
                <a:cubicBezTo>
                  <a:pt x="13481" y="6073"/>
                  <a:pt x="13588" y="6073"/>
                  <a:pt x="13654" y="6007"/>
                </a:cubicBezTo>
                <a:cubicBezTo>
                  <a:pt x="13721" y="5942"/>
                  <a:pt x="13721" y="5835"/>
                  <a:pt x="13654" y="5770"/>
                </a:cubicBezTo>
                <a:cubicBezTo>
                  <a:pt x="13621" y="5737"/>
                  <a:pt x="13578" y="5720"/>
                  <a:pt x="13535" y="5720"/>
                </a:cubicBezTo>
                <a:close/>
                <a:moveTo>
                  <a:pt x="14320" y="5720"/>
                </a:moveTo>
                <a:cubicBezTo>
                  <a:pt x="14277" y="5720"/>
                  <a:pt x="14234" y="5737"/>
                  <a:pt x="14201" y="5770"/>
                </a:cubicBezTo>
                <a:cubicBezTo>
                  <a:pt x="14134" y="5835"/>
                  <a:pt x="14134" y="5942"/>
                  <a:pt x="14201" y="6007"/>
                </a:cubicBezTo>
                <a:cubicBezTo>
                  <a:pt x="14267" y="6073"/>
                  <a:pt x="14374" y="6073"/>
                  <a:pt x="14441" y="6007"/>
                </a:cubicBezTo>
                <a:cubicBezTo>
                  <a:pt x="14507" y="5942"/>
                  <a:pt x="14507" y="5835"/>
                  <a:pt x="14441" y="5770"/>
                </a:cubicBezTo>
                <a:cubicBezTo>
                  <a:pt x="14408" y="5737"/>
                  <a:pt x="14364" y="5720"/>
                  <a:pt x="14320" y="5720"/>
                </a:cubicBezTo>
                <a:close/>
                <a:moveTo>
                  <a:pt x="15107" y="5720"/>
                </a:moveTo>
                <a:cubicBezTo>
                  <a:pt x="15063" y="5720"/>
                  <a:pt x="15019" y="5737"/>
                  <a:pt x="14986" y="5770"/>
                </a:cubicBezTo>
                <a:cubicBezTo>
                  <a:pt x="14920" y="5835"/>
                  <a:pt x="14920" y="5942"/>
                  <a:pt x="14986" y="6007"/>
                </a:cubicBezTo>
                <a:cubicBezTo>
                  <a:pt x="15053" y="6073"/>
                  <a:pt x="15161" y="6073"/>
                  <a:pt x="15227" y="6007"/>
                </a:cubicBezTo>
                <a:cubicBezTo>
                  <a:pt x="15293" y="5942"/>
                  <a:pt x="15293" y="5835"/>
                  <a:pt x="15227" y="5770"/>
                </a:cubicBezTo>
                <a:cubicBezTo>
                  <a:pt x="15194" y="5737"/>
                  <a:pt x="15150" y="5720"/>
                  <a:pt x="15107" y="5720"/>
                </a:cubicBezTo>
                <a:close/>
                <a:moveTo>
                  <a:pt x="15893" y="5720"/>
                </a:moveTo>
                <a:cubicBezTo>
                  <a:pt x="15849" y="5720"/>
                  <a:pt x="15806" y="5737"/>
                  <a:pt x="15772" y="5770"/>
                </a:cubicBezTo>
                <a:cubicBezTo>
                  <a:pt x="15706" y="5835"/>
                  <a:pt x="15706" y="5942"/>
                  <a:pt x="15772" y="6007"/>
                </a:cubicBezTo>
                <a:cubicBezTo>
                  <a:pt x="15839" y="6073"/>
                  <a:pt x="15947" y="6073"/>
                  <a:pt x="16013" y="6007"/>
                </a:cubicBezTo>
                <a:cubicBezTo>
                  <a:pt x="16080" y="5942"/>
                  <a:pt x="16080" y="5835"/>
                  <a:pt x="16013" y="5770"/>
                </a:cubicBezTo>
                <a:cubicBezTo>
                  <a:pt x="15980" y="5737"/>
                  <a:pt x="15936" y="5720"/>
                  <a:pt x="15893" y="5720"/>
                </a:cubicBezTo>
                <a:close/>
                <a:moveTo>
                  <a:pt x="16679" y="5720"/>
                </a:moveTo>
                <a:cubicBezTo>
                  <a:pt x="16636" y="5720"/>
                  <a:pt x="16592" y="5737"/>
                  <a:pt x="16559" y="5770"/>
                </a:cubicBezTo>
                <a:cubicBezTo>
                  <a:pt x="16492" y="5835"/>
                  <a:pt x="16492" y="5942"/>
                  <a:pt x="16559" y="6007"/>
                </a:cubicBezTo>
                <a:cubicBezTo>
                  <a:pt x="16625" y="6073"/>
                  <a:pt x="16733" y="6073"/>
                  <a:pt x="16800" y="6007"/>
                </a:cubicBezTo>
                <a:cubicBezTo>
                  <a:pt x="16866" y="5942"/>
                  <a:pt x="16866" y="5835"/>
                  <a:pt x="16800" y="5770"/>
                </a:cubicBezTo>
                <a:cubicBezTo>
                  <a:pt x="16766" y="5737"/>
                  <a:pt x="16723" y="5720"/>
                  <a:pt x="16679" y="5720"/>
                </a:cubicBezTo>
                <a:close/>
                <a:moveTo>
                  <a:pt x="17465" y="5720"/>
                </a:moveTo>
                <a:cubicBezTo>
                  <a:pt x="17422" y="5720"/>
                  <a:pt x="17378" y="5737"/>
                  <a:pt x="17345" y="5770"/>
                </a:cubicBezTo>
                <a:cubicBezTo>
                  <a:pt x="17279" y="5835"/>
                  <a:pt x="17279" y="5942"/>
                  <a:pt x="17345" y="6007"/>
                </a:cubicBezTo>
                <a:cubicBezTo>
                  <a:pt x="17411" y="6073"/>
                  <a:pt x="17519" y="6073"/>
                  <a:pt x="17585" y="6007"/>
                </a:cubicBezTo>
                <a:cubicBezTo>
                  <a:pt x="17652" y="5942"/>
                  <a:pt x="17652" y="5835"/>
                  <a:pt x="17585" y="5770"/>
                </a:cubicBezTo>
                <a:cubicBezTo>
                  <a:pt x="17552" y="5737"/>
                  <a:pt x="17509" y="5720"/>
                  <a:pt x="17465" y="5720"/>
                </a:cubicBezTo>
                <a:close/>
                <a:moveTo>
                  <a:pt x="18252" y="5720"/>
                </a:moveTo>
                <a:cubicBezTo>
                  <a:pt x="18208" y="5720"/>
                  <a:pt x="18165" y="5737"/>
                  <a:pt x="18131" y="5770"/>
                </a:cubicBezTo>
                <a:cubicBezTo>
                  <a:pt x="18065" y="5835"/>
                  <a:pt x="18065" y="5942"/>
                  <a:pt x="18131" y="6007"/>
                </a:cubicBezTo>
                <a:cubicBezTo>
                  <a:pt x="18198" y="6073"/>
                  <a:pt x="18305" y="6073"/>
                  <a:pt x="18371" y="6007"/>
                </a:cubicBezTo>
                <a:cubicBezTo>
                  <a:pt x="18438" y="5942"/>
                  <a:pt x="18438" y="5835"/>
                  <a:pt x="18371" y="5770"/>
                </a:cubicBezTo>
                <a:cubicBezTo>
                  <a:pt x="18338" y="5737"/>
                  <a:pt x="18295" y="5720"/>
                  <a:pt x="18252" y="5720"/>
                </a:cubicBezTo>
                <a:close/>
                <a:moveTo>
                  <a:pt x="19037" y="5720"/>
                </a:moveTo>
                <a:cubicBezTo>
                  <a:pt x="18994" y="5720"/>
                  <a:pt x="18951" y="5737"/>
                  <a:pt x="18918" y="5770"/>
                </a:cubicBezTo>
                <a:cubicBezTo>
                  <a:pt x="18851" y="5835"/>
                  <a:pt x="18851" y="5942"/>
                  <a:pt x="18918" y="6007"/>
                </a:cubicBezTo>
                <a:cubicBezTo>
                  <a:pt x="18984" y="6073"/>
                  <a:pt x="19091" y="6073"/>
                  <a:pt x="19158" y="6007"/>
                </a:cubicBezTo>
                <a:cubicBezTo>
                  <a:pt x="19224" y="5942"/>
                  <a:pt x="19224" y="5835"/>
                  <a:pt x="19158" y="5770"/>
                </a:cubicBezTo>
                <a:cubicBezTo>
                  <a:pt x="19125" y="5737"/>
                  <a:pt x="19081" y="5720"/>
                  <a:pt x="19037" y="5720"/>
                </a:cubicBezTo>
                <a:close/>
                <a:moveTo>
                  <a:pt x="19824" y="5720"/>
                </a:moveTo>
                <a:cubicBezTo>
                  <a:pt x="19780" y="5720"/>
                  <a:pt x="19736" y="5737"/>
                  <a:pt x="19703" y="5770"/>
                </a:cubicBezTo>
                <a:cubicBezTo>
                  <a:pt x="19637" y="5835"/>
                  <a:pt x="19637" y="5942"/>
                  <a:pt x="19703" y="6007"/>
                </a:cubicBezTo>
                <a:cubicBezTo>
                  <a:pt x="19770" y="6073"/>
                  <a:pt x="19878" y="6073"/>
                  <a:pt x="19944" y="6007"/>
                </a:cubicBezTo>
                <a:cubicBezTo>
                  <a:pt x="20010" y="5942"/>
                  <a:pt x="20010" y="5835"/>
                  <a:pt x="19944" y="5770"/>
                </a:cubicBezTo>
                <a:cubicBezTo>
                  <a:pt x="19911" y="5737"/>
                  <a:pt x="19867" y="5720"/>
                  <a:pt x="19824" y="5720"/>
                </a:cubicBezTo>
                <a:close/>
                <a:moveTo>
                  <a:pt x="20610" y="5720"/>
                </a:moveTo>
                <a:cubicBezTo>
                  <a:pt x="20566" y="5720"/>
                  <a:pt x="20523" y="5737"/>
                  <a:pt x="20490" y="5770"/>
                </a:cubicBezTo>
                <a:cubicBezTo>
                  <a:pt x="20423" y="5835"/>
                  <a:pt x="20423" y="5942"/>
                  <a:pt x="20490" y="6007"/>
                </a:cubicBezTo>
                <a:cubicBezTo>
                  <a:pt x="20556" y="6073"/>
                  <a:pt x="20664" y="6073"/>
                  <a:pt x="20730" y="6007"/>
                </a:cubicBezTo>
                <a:cubicBezTo>
                  <a:pt x="20797" y="5942"/>
                  <a:pt x="20797" y="5835"/>
                  <a:pt x="20730" y="5770"/>
                </a:cubicBezTo>
                <a:cubicBezTo>
                  <a:pt x="20697" y="5737"/>
                  <a:pt x="20653" y="5720"/>
                  <a:pt x="20610" y="5720"/>
                </a:cubicBezTo>
                <a:close/>
                <a:moveTo>
                  <a:pt x="21396" y="5720"/>
                </a:moveTo>
                <a:cubicBezTo>
                  <a:pt x="21353" y="5720"/>
                  <a:pt x="21309" y="5737"/>
                  <a:pt x="21276" y="5770"/>
                </a:cubicBezTo>
                <a:cubicBezTo>
                  <a:pt x="21209" y="5835"/>
                  <a:pt x="21209" y="5942"/>
                  <a:pt x="21276" y="6007"/>
                </a:cubicBezTo>
                <a:cubicBezTo>
                  <a:pt x="21342" y="6073"/>
                  <a:pt x="21450" y="6073"/>
                  <a:pt x="21517" y="6007"/>
                </a:cubicBezTo>
                <a:cubicBezTo>
                  <a:pt x="21583" y="5942"/>
                  <a:pt x="21583" y="5835"/>
                  <a:pt x="21517" y="5770"/>
                </a:cubicBezTo>
                <a:cubicBezTo>
                  <a:pt x="21483" y="5737"/>
                  <a:pt x="21440" y="5720"/>
                  <a:pt x="21396" y="5720"/>
                </a:cubicBezTo>
                <a:close/>
                <a:moveTo>
                  <a:pt x="169" y="6537"/>
                </a:moveTo>
                <a:cubicBezTo>
                  <a:pt x="126" y="6537"/>
                  <a:pt x="83" y="6554"/>
                  <a:pt x="49" y="6587"/>
                </a:cubicBezTo>
                <a:cubicBezTo>
                  <a:pt x="-17" y="6652"/>
                  <a:pt x="-17" y="6759"/>
                  <a:pt x="49" y="6824"/>
                </a:cubicBezTo>
                <a:cubicBezTo>
                  <a:pt x="116" y="6890"/>
                  <a:pt x="223" y="6890"/>
                  <a:pt x="290" y="6824"/>
                </a:cubicBezTo>
                <a:cubicBezTo>
                  <a:pt x="356" y="6759"/>
                  <a:pt x="356" y="6652"/>
                  <a:pt x="290" y="6587"/>
                </a:cubicBezTo>
                <a:cubicBezTo>
                  <a:pt x="256" y="6554"/>
                  <a:pt x="213" y="6537"/>
                  <a:pt x="169" y="6537"/>
                </a:cubicBezTo>
                <a:close/>
                <a:moveTo>
                  <a:pt x="955" y="6537"/>
                </a:moveTo>
                <a:cubicBezTo>
                  <a:pt x="912" y="6537"/>
                  <a:pt x="869" y="6554"/>
                  <a:pt x="836" y="6587"/>
                </a:cubicBezTo>
                <a:cubicBezTo>
                  <a:pt x="769" y="6652"/>
                  <a:pt x="769" y="6759"/>
                  <a:pt x="836" y="6824"/>
                </a:cubicBezTo>
                <a:cubicBezTo>
                  <a:pt x="902" y="6890"/>
                  <a:pt x="1009" y="6890"/>
                  <a:pt x="1076" y="6824"/>
                </a:cubicBezTo>
                <a:cubicBezTo>
                  <a:pt x="1142" y="6759"/>
                  <a:pt x="1142" y="6652"/>
                  <a:pt x="1076" y="6587"/>
                </a:cubicBezTo>
                <a:cubicBezTo>
                  <a:pt x="1043" y="6554"/>
                  <a:pt x="999" y="6537"/>
                  <a:pt x="955" y="6537"/>
                </a:cubicBezTo>
                <a:close/>
                <a:moveTo>
                  <a:pt x="1742" y="6537"/>
                </a:moveTo>
                <a:cubicBezTo>
                  <a:pt x="1698" y="6537"/>
                  <a:pt x="1654" y="6554"/>
                  <a:pt x="1621" y="6587"/>
                </a:cubicBezTo>
                <a:cubicBezTo>
                  <a:pt x="1555" y="6652"/>
                  <a:pt x="1555" y="6759"/>
                  <a:pt x="1621" y="6824"/>
                </a:cubicBezTo>
                <a:cubicBezTo>
                  <a:pt x="1688" y="6890"/>
                  <a:pt x="1796" y="6890"/>
                  <a:pt x="1862" y="6824"/>
                </a:cubicBezTo>
                <a:cubicBezTo>
                  <a:pt x="1928" y="6759"/>
                  <a:pt x="1928" y="6652"/>
                  <a:pt x="1862" y="6587"/>
                </a:cubicBezTo>
                <a:cubicBezTo>
                  <a:pt x="1829" y="6554"/>
                  <a:pt x="1785" y="6537"/>
                  <a:pt x="1742" y="6537"/>
                </a:cubicBezTo>
                <a:close/>
                <a:moveTo>
                  <a:pt x="2528" y="6537"/>
                </a:moveTo>
                <a:cubicBezTo>
                  <a:pt x="2484" y="6537"/>
                  <a:pt x="2441" y="6554"/>
                  <a:pt x="2408" y="6587"/>
                </a:cubicBezTo>
                <a:cubicBezTo>
                  <a:pt x="2341" y="6652"/>
                  <a:pt x="2341" y="6759"/>
                  <a:pt x="2408" y="6824"/>
                </a:cubicBezTo>
                <a:cubicBezTo>
                  <a:pt x="2474" y="6890"/>
                  <a:pt x="2582" y="6890"/>
                  <a:pt x="2648" y="6824"/>
                </a:cubicBezTo>
                <a:cubicBezTo>
                  <a:pt x="2715" y="6759"/>
                  <a:pt x="2715" y="6652"/>
                  <a:pt x="2648" y="6587"/>
                </a:cubicBezTo>
                <a:cubicBezTo>
                  <a:pt x="2615" y="6554"/>
                  <a:pt x="2571" y="6537"/>
                  <a:pt x="2528" y="6537"/>
                </a:cubicBezTo>
                <a:close/>
                <a:moveTo>
                  <a:pt x="3314" y="6537"/>
                </a:moveTo>
                <a:cubicBezTo>
                  <a:pt x="3271" y="6537"/>
                  <a:pt x="3227" y="6554"/>
                  <a:pt x="3194" y="6587"/>
                </a:cubicBezTo>
                <a:cubicBezTo>
                  <a:pt x="3127" y="6652"/>
                  <a:pt x="3127" y="6759"/>
                  <a:pt x="3194" y="6824"/>
                </a:cubicBezTo>
                <a:cubicBezTo>
                  <a:pt x="3260" y="6890"/>
                  <a:pt x="3368" y="6890"/>
                  <a:pt x="3434" y="6824"/>
                </a:cubicBezTo>
                <a:cubicBezTo>
                  <a:pt x="3500" y="6759"/>
                  <a:pt x="3500" y="6652"/>
                  <a:pt x="3434" y="6587"/>
                </a:cubicBezTo>
                <a:cubicBezTo>
                  <a:pt x="3401" y="6554"/>
                  <a:pt x="3358" y="6537"/>
                  <a:pt x="3314" y="6537"/>
                </a:cubicBezTo>
                <a:close/>
                <a:moveTo>
                  <a:pt x="4101" y="6537"/>
                </a:moveTo>
                <a:cubicBezTo>
                  <a:pt x="4057" y="6537"/>
                  <a:pt x="4013" y="6554"/>
                  <a:pt x="3980" y="6587"/>
                </a:cubicBezTo>
                <a:cubicBezTo>
                  <a:pt x="3914" y="6652"/>
                  <a:pt x="3914" y="6759"/>
                  <a:pt x="3980" y="6824"/>
                </a:cubicBezTo>
                <a:cubicBezTo>
                  <a:pt x="4047" y="6890"/>
                  <a:pt x="4154" y="6890"/>
                  <a:pt x="4220" y="6824"/>
                </a:cubicBezTo>
                <a:cubicBezTo>
                  <a:pt x="4287" y="6759"/>
                  <a:pt x="4287" y="6652"/>
                  <a:pt x="4220" y="6587"/>
                </a:cubicBezTo>
                <a:cubicBezTo>
                  <a:pt x="4187" y="6554"/>
                  <a:pt x="4144" y="6537"/>
                  <a:pt x="4101" y="6537"/>
                </a:cubicBezTo>
                <a:close/>
                <a:moveTo>
                  <a:pt x="4886" y="6537"/>
                </a:moveTo>
                <a:cubicBezTo>
                  <a:pt x="4843" y="6537"/>
                  <a:pt x="4800" y="6554"/>
                  <a:pt x="4766" y="6587"/>
                </a:cubicBezTo>
                <a:cubicBezTo>
                  <a:pt x="4700" y="6652"/>
                  <a:pt x="4700" y="6759"/>
                  <a:pt x="4766" y="6824"/>
                </a:cubicBezTo>
                <a:cubicBezTo>
                  <a:pt x="4833" y="6890"/>
                  <a:pt x="4940" y="6890"/>
                  <a:pt x="5007" y="6824"/>
                </a:cubicBezTo>
                <a:cubicBezTo>
                  <a:pt x="5073" y="6759"/>
                  <a:pt x="5073" y="6652"/>
                  <a:pt x="5007" y="6587"/>
                </a:cubicBezTo>
                <a:cubicBezTo>
                  <a:pt x="4973" y="6554"/>
                  <a:pt x="4930" y="6537"/>
                  <a:pt x="4886" y="6537"/>
                </a:cubicBezTo>
                <a:close/>
                <a:moveTo>
                  <a:pt x="5672" y="6537"/>
                </a:moveTo>
                <a:cubicBezTo>
                  <a:pt x="5629" y="6537"/>
                  <a:pt x="5586" y="6554"/>
                  <a:pt x="5553" y="6587"/>
                </a:cubicBezTo>
                <a:cubicBezTo>
                  <a:pt x="5486" y="6652"/>
                  <a:pt x="5486" y="6759"/>
                  <a:pt x="5553" y="6824"/>
                </a:cubicBezTo>
                <a:cubicBezTo>
                  <a:pt x="5619" y="6890"/>
                  <a:pt x="5726" y="6890"/>
                  <a:pt x="5793" y="6824"/>
                </a:cubicBezTo>
                <a:cubicBezTo>
                  <a:pt x="5859" y="6759"/>
                  <a:pt x="5859" y="6652"/>
                  <a:pt x="5793" y="6587"/>
                </a:cubicBezTo>
                <a:cubicBezTo>
                  <a:pt x="5760" y="6554"/>
                  <a:pt x="5716" y="6537"/>
                  <a:pt x="5672" y="6537"/>
                </a:cubicBezTo>
                <a:close/>
                <a:moveTo>
                  <a:pt x="6459" y="6537"/>
                </a:moveTo>
                <a:cubicBezTo>
                  <a:pt x="6415" y="6537"/>
                  <a:pt x="6372" y="6554"/>
                  <a:pt x="6338" y="6587"/>
                </a:cubicBezTo>
                <a:cubicBezTo>
                  <a:pt x="6272" y="6652"/>
                  <a:pt x="6272" y="6759"/>
                  <a:pt x="6338" y="6824"/>
                </a:cubicBezTo>
                <a:cubicBezTo>
                  <a:pt x="6405" y="6890"/>
                  <a:pt x="6513" y="6890"/>
                  <a:pt x="6579" y="6824"/>
                </a:cubicBezTo>
                <a:cubicBezTo>
                  <a:pt x="6646" y="6759"/>
                  <a:pt x="6646" y="6652"/>
                  <a:pt x="6579" y="6587"/>
                </a:cubicBezTo>
                <a:cubicBezTo>
                  <a:pt x="6546" y="6554"/>
                  <a:pt x="6502" y="6537"/>
                  <a:pt x="6459" y="6537"/>
                </a:cubicBezTo>
                <a:close/>
                <a:moveTo>
                  <a:pt x="7245" y="6537"/>
                </a:moveTo>
                <a:cubicBezTo>
                  <a:pt x="7202" y="6537"/>
                  <a:pt x="7158" y="6554"/>
                  <a:pt x="7125" y="6587"/>
                </a:cubicBezTo>
                <a:cubicBezTo>
                  <a:pt x="7058" y="6652"/>
                  <a:pt x="7058" y="6759"/>
                  <a:pt x="7125" y="6824"/>
                </a:cubicBezTo>
                <a:cubicBezTo>
                  <a:pt x="7191" y="6890"/>
                  <a:pt x="7299" y="6890"/>
                  <a:pt x="7365" y="6824"/>
                </a:cubicBezTo>
                <a:cubicBezTo>
                  <a:pt x="7432" y="6759"/>
                  <a:pt x="7432" y="6652"/>
                  <a:pt x="7365" y="6587"/>
                </a:cubicBezTo>
                <a:cubicBezTo>
                  <a:pt x="7332" y="6554"/>
                  <a:pt x="7289" y="6537"/>
                  <a:pt x="7245" y="6537"/>
                </a:cubicBezTo>
                <a:close/>
                <a:moveTo>
                  <a:pt x="8031" y="6537"/>
                </a:moveTo>
                <a:cubicBezTo>
                  <a:pt x="7988" y="6537"/>
                  <a:pt x="7944" y="6554"/>
                  <a:pt x="7911" y="6587"/>
                </a:cubicBezTo>
                <a:cubicBezTo>
                  <a:pt x="7845" y="6652"/>
                  <a:pt x="7845" y="6759"/>
                  <a:pt x="7911" y="6824"/>
                </a:cubicBezTo>
                <a:cubicBezTo>
                  <a:pt x="7977" y="6890"/>
                  <a:pt x="8085" y="6890"/>
                  <a:pt x="8151" y="6824"/>
                </a:cubicBezTo>
                <a:cubicBezTo>
                  <a:pt x="8217" y="6759"/>
                  <a:pt x="8217" y="6652"/>
                  <a:pt x="8151" y="6587"/>
                </a:cubicBezTo>
                <a:cubicBezTo>
                  <a:pt x="8118" y="6554"/>
                  <a:pt x="8075" y="6537"/>
                  <a:pt x="8031" y="6537"/>
                </a:cubicBezTo>
                <a:close/>
                <a:moveTo>
                  <a:pt x="8818" y="6537"/>
                </a:moveTo>
                <a:cubicBezTo>
                  <a:pt x="8774" y="6537"/>
                  <a:pt x="8730" y="6554"/>
                  <a:pt x="8697" y="6587"/>
                </a:cubicBezTo>
                <a:cubicBezTo>
                  <a:pt x="8631" y="6652"/>
                  <a:pt x="8631" y="6759"/>
                  <a:pt x="8697" y="6824"/>
                </a:cubicBezTo>
                <a:cubicBezTo>
                  <a:pt x="8764" y="6890"/>
                  <a:pt x="8871" y="6890"/>
                  <a:pt x="8937" y="6824"/>
                </a:cubicBezTo>
                <a:cubicBezTo>
                  <a:pt x="9004" y="6759"/>
                  <a:pt x="9004" y="6652"/>
                  <a:pt x="8937" y="6587"/>
                </a:cubicBezTo>
                <a:cubicBezTo>
                  <a:pt x="8904" y="6554"/>
                  <a:pt x="8861" y="6537"/>
                  <a:pt x="8818" y="6537"/>
                </a:cubicBezTo>
                <a:close/>
                <a:moveTo>
                  <a:pt x="9603" y="6537"/>
                </a:moveTo>
                <a:cubicBezTo>
                  <a:pt x="9560" y="6537"/>
                  <a:pt x="9517" y="6554"/>
                  <a:pt x="9483" y="6587"/>
                </a:cubicBezTo>
                <a:cubicBezTo>
                  <a:pt x="9417" y="6652"/>
                  <a:pt x="9417" y="6759"/>
                  <a:pt x="9483" y="6824"/>
                </a:cubicBezTo>
                <a:cubicBezTo>
                  <a:pt x="9550" y="6890"/>
                  <a:pt x="9657" y="6890"/>
                  <a:pt x="9724" y="6824"/>
                </a:cubicBezTo>
                <a:cubicBezTo>
                  <a:pt x="9790" y="6759"/>
                  <a:pt x="9790" y="6652"/>
                  <a:pt x="9724" y="6587"/>
                </a:cubicBezTo>
                <a:cubicBezTo>
                  <a:pt x="9690" y="6554"/>
                  <a:pt x="9647" y="6537"/>
                  <a:pt x="9603" y="6537"/>
                </a:cubicBezTo>
                <a:close/>
                <a:moveTo>
                  <a:pt x="10390" y="6537"/>
                </a:moveTo>
                <a:cubicBezTo>
                  <a:pt x="10346" y="6537"/>
                  <a:pt x="10303" y="6554"/>
                  <a:pt x="10270" y="6587"/>
                </a:cubicBezTo>
                <a:cubicBezTo>
                  <a:pt x="10203" y="6652"/>
                  <a:pt x="10203" y="6759"/>
                  <a:pt x="10270" y="6824"/>
                </a:cubicBezTo>
                <a:cubicBezTo>
                  <a:pt x="10336" y="6890"/>
                  <a:pt x="10444" y="6890"/>
                  <a:pt x="10510" y="6824"/>
                </a:cubicBezTo>
                <a:cubicBezTo>
                  <a:pt x="10576" y="6759"/>
                  <a:pt x="10576" y="6652"/>
                  <a:pt x="10510" y="6587"/>
                </a:cubicBezTo>
                <a:cubicBezTo>
                  <a:pt x="10477" y="6554"/>
                  <a:pt x="10433" y="6537"/>
                  <a:pt x="10390" y="6537"/>
                </a:cubicBezTo>
                <a:close/>
                <a:moveTo>
                  <a:pt x="11176" y="6537"/>
                </a:moveTo>
                <a:cubicBezTo>
                  <a:pt x="11132" y="6537"/>
                  <a:pt x="11089" y="6554"/>
                  <a:pt x="11055" y="6587"/>
                </a:cubicBezTo>
                <a:cubicBezTo>
                  <a:pt x="10989" y="6652"/>
                  <a:pt x="10989" y="6759"/>
                  <a:pt x="11055" y="6824"/>
                </a:cubicBezTo>
                <a:cubicBezTo>
                  <a:pt x="11122" y="6890"/>
                  <a:pt x="11230" y="6890"/>
                  <a:pt x="11296" y="6824"/>
                </a:cubicBezTo>
                <a:cubicBezTo>
                  <a:pt x="11363" y="6759"/>
                  <a:pt x="11363" y="6652"/>
                  <a:pt x="11296" y="6587"/>
                </a:cubicBezTo>
                <a:cubicBezTo>
                  <a:pt x="11263" y="6554"/>
                  <a:pt x="11219" y="6537"/>
                  <a:pt x="11176" y="6537"/>
                </a:cubicBezTo>
                <a:close/>
                <a:moveTo>
                  <a:pt x="11962" y="6537"/>
                </a:moveTo>
                <a:cubicBezTo>
                  <a:pt x="11919" y="6537"/>
                  <a:pt x="11875" y="6554"/>
                  <a:pt x="11842" y="6587"/>
                </a:cubicBezTo>
                <a:cubicBezTo>
                  <a:pt x="11775" y="6652"/>
                  <a:pt x="11775" y="6759"/>
                  <a:pt x="11842" y="6824"/>
                </a:cubicBezTo>
                <a:cubicBezTo>
                  <a:pt x="11908" y="6890"/>
                  <a:pt x="12016" y="6890"/>
                  <a:pt x="12083" y="6824"/>
                </a:cubicBezTo>
                <a:cubicBezTo>
                  <a:pt x="12149" y="6759"/>
                  <a:pt x="12149" y="6652"/>
                  <a:pt x="12083" y="6587"/>
                </a:cubicBezTo>
                <a:cubicBezTo>
                  <a:pt x="12049" y="6554"/>
                  <a:pt x="12006" y="6537"/>
                  <a:pt x="11962" y="6537"/>
                </a:cubicBezTo>
                <a:close/>
                <a:moveTo>
                  <a:pt x="12748" y="6537"/>
                </a:moveTo>
                <a:cubicBezTo>
                  <a:pt x="12705" y="6537"/>
                  <a:pt x="12661" y="6554"/>
                  <a:pt x="12628" y="6587"/>
                </a:cubicBezTo>
                <a:cubicBezTo>
                  <a:pt x="12562" y="6652"/>
                  <a:pt x="12562" y="6759"/>
                  <a:pt x="12628" y="6824"/>
                </a:cubicBezTo>
                <a:cubicBezTo>
                  <a:pt x="12694" y="6890"/>
                  <a:pt x="12802" y="6890"/>
                  <a:pt x="12868" y="6824"/>
                </a:cubicBezTo>
                <a:cubicBezTo>
                  <a:pt x="12935" y="6759"/>
                  <a:pt x="12935" y="6652"/>
                  <a:pt x="12868" y="6587"/>
                </a:cubicBezTo>
                <a:cubicBezTo>
                  <a:pt x="12835" y="6554"/>
                  <a:pt x="12792" y="6537"/>
                  <a:pt x="12748" y="6537"/>
                </a:cubicBezTo>
                <a:close/>
                <a:moveTo>
                  <a:pt x="13535" y="6537"/>
                </a:moveTo>
                <a:cubicBezTo>
                  <a:pt x="13491" y="6537"/>
                  <a:pt x="13447" y="6554"/>
                  <a:pt x="13414" y="6587"/>
                </a:cubicBezTo>
                <a:cubicBezTo>
                  <a:pt x="13348" y="6652"/>
                  <a:pt x="13348" y="6759"/>
                  <a:pt x="13414" y="6824"/>
                </a:cubicBezTo>
                <a:cubicBezTo>
                  <a:pt x="13481" y="6890"/>
                  <a:pt x="13588" y="6890"/>
                  <a:pt x="13654" y="6824"/>
                </a:cubicBezTo>
                <a:cubicBezTo>
                  <a:pt x="13721" y="6759"/>
                  <a:pt x="13721" y="6652"/>
                  <a:pt x="13654" y="6587"/>
                </a:cubicBezTo>
                <a:cubicBezTo>
                  <a:pt x="13621" y="6554"/>
                  <a:pt x="13578" y="6537"/>
                  <a:pt x="13535" y="6537"/>
                </a:cubicBezTo>
                <a:close/>
                <a:moveTo>
                  <a:pt x="14320" y="6537"/>
                </a:moveTo>
                <a:cubicBezTo>
                  <a:pt x="14277" y="6537"/>
                  <a:pt x="14234" y="6554"/>
                  <a:pt x="14201" y="6587"/>
                </a:cubicBezTo>
                <a:cubicBezTo>
                  <a:pt x="14134" y="6652"/>
                  <a:pt x="14134" y="6759"/>
                  <a:pt x="14201" y="6824"/>
                </a:cubicBezTo>
                <a:cubicBezTo>
                  <a:pt x="14267" y="6890"/>
                  <a:pt x="14374" y="6890"/>
                  <a:pt x="14441" y="6824"/>
                </a:cubicBezTo>
                <a:cubicBezTo>
                  <a:pt x="14507" y="6759"/>
                  <a:pt x="14507" y="6652"/>
                  <a:pt x="14441" y="6587"/>
                </a:cubicBezTo>
                <a:cubicBezTo>
                  <a:pt x="14408" y="6554"/>
                  <a:pt x="14364" y="6537"/>
                  <a:pt x="14320" y="6537"/>
                </a:cubicBezTo>
                <a:close/>
                <a:moveTo>
                  <a:pt x="15107" y="6537"/>
                </a:moveTo>
                <a:cubicBezTo>
                  <a:pt x="15063" y="6537"/>
                  <a:pt x="15019" y="6554"/>
                  <a:pt x="14986" y="6587"/>
                </a:cubicBezTo>
                <a:cubicBezTo>
                  <a:pt x="14920" y="6652"/>
                  <a:pt x="14920" y="6759"/>
                  <a:pt x="14986" y="6824"/>
                </a:cubicBezTo>
                <a:cubicBezTo>
                  <a:pt x="15053" y="6890"/>
                  <a:pt x="15161" y="6890"/>
                  <a:pt x="15227" y="6824"/>
                </a:cubicBezTo>
                <a:cubicBezTo>
                  <a:pt x="15293" y="6759"/>
                  <a:pt x="15293" y="6652"/>
                  <a:pt x="15227" y="6587"/>
                </a:cubicBezTo>
                <a:cubicBezTo>
                  <a:pt x="15194" y="6554"/>
                  <a:pt x="15150" y="6537"/>
                  <a:pt x="15107" y="6537"/>
                </a:cubicBezTo>
                <a:close/>
                <a:moveTo>
                  <a:pt x="15893" y="6537"/>
                </a:moveTo>
                <a:cubicBezTo>
                  <a:pt x="15849" y="6537"/>
                  <a:pt x="15806" y="6554"/>
                  <a:pt x="15772" y="6587"/>
                </a:cubicBezTo>
                <a:cubicBezTo>
                  <a:pt x="15706" y="6652"/>
                  <a:pt x="15706" y="6759"/>
                  <a:pt x="15772" y="6824"/>
                </a:cubicBezTo>
                <a:cubicBezTo>
                  <a:pt x="15839" y="6890"/>
                  <a:pt x="15947" y="6890"/>
                  <a:pt x="16013" y="6824"/>
                </a:cubicBezTo>
                <a:cubicBezTo>
                  <a:pt x="16080" y="6759"/>
                  <a:pt x="16080" y="6652"/>
                  <a:pt x="16013" y="6587"/>
                </a:cubicBezTo>
                <a:cubicBezTo>
                  <a:pt x="15980" y="6554"/>
                  <a:pt x="15936" y="6537"/>
                  <a:pt x="15893" y="6537"/>
                </a:cubicBezTo>
                <a:close/>
                <a:moveTo>
                  <a:pt x="16679" y="6537"/>
                </a:moveTo>
                <a:cubicBezTo>
                  <a:pt x="16636" y="6537"/>
                  <a:pt x="16592" y="6554"/>
                  <a:pt x="16559" y="6587"/>
                </a:cubicBezTo>
                <a:cubicBezTo>
                  <a:pt x="16492" y="6652"/>
                  <a:pt x="16492" y="6759"/>
                  <a:pt x="16559" y="6824"/>
                </a:cubicBezTo>
                <a:cubicBezTo>
                  <a:pt x="16625" y="6890"/>
                  <a:pt x="16733" y="6890"/>
                  <a:pt x="16800" y="6824"/>
                </a:cubicBezTo>
                <a:cubicBezTo>
                  <a:pt x="16866" y="6759"/>
                  <a:pt x="16866" y="6652"/>
                  <a:pt x="16800" y="6587"/>
                </a:cubicBezTo>
                <a:cubicBezTo>
                  <a:pt x="16766" y="6554"/>
                  <a:pt x="16723" y="6537"/>
                  <a:pt x="16679" y="6537"/>
                </a:cubicBezTo>
                <a:close/>
                <a:moveTo>
                  <a:pt x="17465" y="6537"/>
                </a:moveTo>
                <a:cubicBezTo>
                  <a:pt x="17422" y="6537"/>
                  <a:pt x="17378" y="6554"/>
                  <a:pt x="17345" y="6587"/>
                </a:cubicBezTo>
                <a:cubicBezTo>
                  <a:pt x="17279" y="6652"/>
                  <a:pt x="17279" y="6759"/>
                  <a:pt x="17345" y="6824"/>
                </a:cubicBezTo>
                <a:cubicBezTo>
                  <a:pt x="17411" y="6890"/>
                  <a:pt x="17519" y="6890"/>
                  <a:pt x="17585" y="6824"/>
                </a:cubicBezTo>
                <a:cubicBezTo>
                  <a:pt x="17652" y="6759"/>
                  <a:pt x="17652" y="6652"/>
                  <a:pt x="17585" y="6587"/>
                </a:cubicBezTo>
                <a:cubicBezTo>
                  <a:pt x="17552" y="6554"/>
                  <a:pt x="17509" y="6537"/>
                  <a:pt x="17465" y="6537"/>
                </a:cubicBezTo>
                <a:close/>
                <a:moveTo>
                  <a:pt x="18252" y="6537"/>
                </a:moveTo>
                <a:cubicBezTo>
                  <a:pt x="18208" y="6537"/>
                  <a:pt x="18165" y="6554"/>
                  <a:pt x="18131" y="6587"/>
                </a:cubicBezTo>
                <a:cubicBezTo>
                  <a:pt x="18065" y="6652"/>
                  <a:pt x="18065" y="6759"/>
                  <a:pt x="18131" y="6824"/>
                </a:cubicBezTo>
                <a:cubicBezTo>
                  <a:pt x="18198" y="6890"/>
                  <a:pt x="18305" y="6890"/>
                  <a:pt x="18371" y="6824"/>
                </a:cubicBezTo>
                <a:cubicBezTo>
                  <a:pt x="18438" y="6759"/>
                  <a:pt x="18438" y="6652"/>
                  <a:pt x="18371" y="6587"/>
                </a:cubicBezTo>
                <a:cubicBezTo>
                  <a:pt x="18338" y="6554"/>
                  <a:pt x="18295" y="6537"/>
                  <a:pt x="18252" y="6537"/>
                </a:cubicBezTo>
                <a:close/>
                <a:moveTo>
                  <a:pt x="19037" y="6537"/>
                </a:moveTo>
                <a:cubicBezTo>
                  <a:pt x="18994" y="6537"/>
                  <a:pt x="18951" y="6554"/>
                  <a:pt x="18918" y="6587"/>
                </a:cubicBezTo>
                <a:cubicBezTo>
                  <a:pt x="18851" y="6652"/>
                  <a:pt x="18851" y="6759"/>
                  <a:pt x="18918" y="6824"/>
                </a:cubicBezTo>
                <a:cubicBezTo>
                  <a:pt x="18984" y="6890"/>
                  <a:pt x="19091" y="6890"/>
                  <a:pt x="19158" y="6824"/>
                </a:cubicBezTo>
                <a:cubicBezTo>
                  <a:pt x="19224" y="6759"/>
                  <a:pt x="19224" y="6652"/>
                  <a:pt x="19158" y="6587"/>
                </a:cubicBezTo>
                <a:cubicBezTo>
                  <a:pt x="19125" y="6554"/>
                  <a:pt x="19081" y="6537"/>
                  <a:pt x="19037" y="6537"/>
                </a:cubicBezTo>
                <a:close/>
                <a:moveTo>
                  <a:pt x="19824" y="6537"/>
                </a:moveTo>
                <a:cubicBezTo>
                  <a:pt x="19780" y="6537"/>
                  <a:pt x="19736" y="6554"/>
                  <a:pt x="19703" y="6587"/>
                </a:cubicBezTo>
                <a:cubicBezTo>
                  <a:pt x="19637" y="6652"/>
                  <a:pt x="19637" y="6759"/>
                  <a:pt x="19703" y="6824"/>
                </a:cubicBezTo>
                <a:cubicBezTo>
                  <a:pt x="19770" y="6890"/>
                  <a:pt x="19878" y="6890"/>
                  <a:pt x="19944" y="6824"/>
                </a:cubicBezTo>
                <a:cubicBezTo>
                  <a:pt x="20010" y="6759"/>
                  <a:pt x="20010" y="6652"/>
                  <a:pt x="19944" y="6587"/>
                </a:cubicBezTo>
                <a:cubicBezTo>
                  <a:pt x="19911" y="6554"/>
                  <a:pt x="19867" y="6537"/>
                  <a:pt x="19824" y="6537"/>
                </a:cubicBezTo>
                <a:close/>
                <a:moveTo>
                  <a:pt x="20610" y="6537"/>
                </a:moveTo>
                <a:cubicBezTo>
                  <a:pt x="20566" y="6537"/>
                  <a:pt x="20523" y="6554"/>
                  <a:pt x="20490" y="6587"/>
                </a:cubicBezTo>
                <a:cubicBezTo>
                  <a:pt x="20423" y="6652"/>
                  <a:pt x="20423" y="6759"/>
                  <a:pt x="20490" y="6824"/>
                </a:cubicBezTo>
                <a:cubicBezTo>
                  <a:pt x="20556" y="6890"/>
                  <a:pt x="20664" y="6890"/>
                  <a:pt x="20730" y="6824"/>
                </a:cubicBezTo>
                <a:cubicBezTo>
                  <a:pt x="20797" y="6759"/>
                  <a:pt x="20797" y="6652"/>
                  <a:pt x="20730" y="6587"/>
                </a:cubicBezTo>
                <a:cubicBezTo>
                  <a:pt x="20697" y="6554"/>
                  <a:pt x="20653" y="6537"/>
                  <a:pt x="20610" y="6537"/>
                </a:cubicBezTo>
                <a:close/>
                <a:moveTo>
                  <a:pt x="21396" y="6537"/>
                </a:moveTo>
                <a:cubicBezTo>
                  <a:pt x="21353" y="6537"/>
                  <a:pt x="21309" y="6554"/>
                  <a:pt x="21276" y="6587"/>
                </a:cubicBezTo>
                <a:cubicBezTo>
                  <a:pt x="21209" y="6652"/>
                  <a:pt x="21209" y="6759"/>
                  <a:pt x="21276" y="6824"/>
                </a:cubicBezTo>
                <a:cubicBezTo>
                  <a:pt x="21342" y="6890"/>
                  <a:pt x="21450" y="6890"/>
                  <a:pt x="21517" y="6824"/>
                </a:cubicBezTo>
                <a:cubicBezTo>
                  <a:pt x="21583" y="6759"/>
                  <a:pt x="21583" y="6652"/>
                  <a:pt x="21517" y="6587"/>
                </a:cubicBezTo>
                <a:cubicBezTo>
                  <a:pt x="21483" y="6554"/>
                  <a:pt x="21440" y="6537"/>
                  <a:pt x="21396" y="6537"/>
                </a:cubicBezTo>
                <a:close/>
                <a:moveTo>
                  <a:pt x="169" y="7354"/>
                </a:moveTo>
                <a:cubicBezTo>
                  <a:pt x="126" y="7354"/>
                  <a:pt x="83" y="7371"/>
                  <a:pt x="49" y="7404"/>
                </a:cubicBezTo>
                <a:cubicBezTo>
                  <a:pt x="-17" y="7469"/>
                  <a:pt x="-17" y="7576"/>
                  <a:pt x="49" y="7642"/>
                </a:cubicBezTo>
                <a:cubicBezTo>
                  <a:pt x="116" y="7708"/>
                  <a:pt x="223" y="7708"/>
                  <a:pt x="290" y="7642"/>
                </a:cubicBezTo>
                <a:cubicBezTo>
                  <a:pt x="356" y="7576"/>
                  <a:pt x="356" y="7469"/>
                  <a:pt x="290" y="7404"/>
                </a:cubicBezTo>
                <a:cubicBezTo>
                  <a:pt x="256" y="7371"/>
                  <a:pt x="213" y="7354"/>
                  <a:pt x="169" y="7354"/>
                </a:cubicBezTo>
                <a:close/>
                <a:moveTo>
                  <a:pt x="955" y="7354"/>
                </a:moveTo>
                <a:cubicBezTo>
                  <a:pt x="912" y="7354"/>
                  <a:pt x="869" y="7371"/>
                  <a:pt x="836" y="7404"/>
                </a:cubicBezTo>
                <a:cubicBezTo>
                  <a:pt x="769" y="7469"/>
                  <a:pt x="769" y="7576"/>
                  <a:pt x="836" y="7642"/>
                </a:cubicBezTo>
                <a:cubicBezTo>
                  <a:pt x="902" y="7708"/>
                  <a:pt x="1009" y="7708"/>
                  <a:pt x="1076" y="7642"/>
                </a:cubicBezTo>
                <a:cubicBezTo>
                  <a:pt x="1142" y="7576"/>
                  <a:pt x="1142" y="7469"/>
                  <a:pt x="1076" y="7404"/>
                </a:cubicBezTo>
                <a:cubicBezTo>
                  <a:pt x="1043" y="7371"/>
                  <a:pt x="999" y="7354"/>
                  <a:pt x="955" y="7354"/>
                </a:cubicBezTo>
                <a:close/>
                <a:moveTo>
                  <a:pt x="1742" y="7354"/>
                </a:moveTo>
                <a:cubicBezTo>
                  <a:pt x="1698" y="7354"/>
                  <a:pt x="1654" y="7371"/>
                  <a:pt x="1621" y="7404"/>
                </a:cubicBezTo>
                <a:cubicBezTo>
                  <a:pt x="1555" y="7469"/>
                  <a:pt x="1555" y="7576"/>
                  <a:pt x="1621" y="7642"/>
                </a:cubicBezTo>
                <a:cubicBezTo>
                  <a:pt x="1688" y="7708"/>
                  <a:pt x="1796" y="7708"/>
                  <a:pt x="1862" y="7642"/>
                </a:cubicBezTo>
                <a:cubicBezTo>
                  <a:pt x="1928" y="7576"/>
                  <a:pt x="1928" y="7469"/>
                  <a:pt x="1862" y="7404"/>
                </a:cubicBezTo>
                <a:cubicBezTo>
                  <a:pt x="1829" y="7371"/>
                  <a:pt x="1785" y="7354"/>
                  <a:pt x="1742" y="7354"/>
                </a:cubicBezTo>
                <a:close/>
                <a:moveTo>
                  <a:pt x="2528" y="7354"/>
                </a:moveTo>
                <a:cubicBezTo>
                  <a:pt x="2484" y="7354"/>
                  <a:pt x="2441" y="7371"/>
                  <a:pt x="2408" y="7404"/>
                </a:cubicBezTo>
                <a:cubicBezTo>
                  <a:pt x="2341" y="7469"/>
                  <a:pt x="2341" y="7576"/>
                  <a:pt x="2408" y="7642"/>
                </a:cubicBezTo>
                <a:cubicBezTo>
                  <a:pt x="2474" y="7708"/>
                  <a:pt x="2582" y="7708"/>
                  <a:pt x="2648" y="7642"/>
                </a:cubicBezTo>
                <a:cubicBezTo>
                  <a:pt x="2715" y="7576"/>
                  <a:pt x="2715" y="7469"/>
                  <a:pt x="2648" y="7404"/>
                </a:cubicBezTo>
                <a:cubicBezTo>
                  <a:pt x="2615" y="7371"/>
                  <a:pt x="2571" y="7354"/>
                  <a:pt x="2528" y="7354"/>
                </a:cubicBezTo>
                <a:close/>
                <a:moveTo>
                  <a:pt x="3314" y="7354"/>
                </a:moveTo>
                <a:cubicBezTo>
                  <a:pt x="3271" y="7354"/>
                  <a:pt x="3227" y="7371"/>
                  <a:pt x="3194" y="7404"/>
                </a:cubicBezTo>
                <a:cubicBezTo>
                  <a:pt x="3127" y="7469"/>
                  <a:pt x="3127" y="7576"/>
                  <a:pt x="3194" y="7642"/>
                </a:cubicBezTo>
                <a:cubicBezTo>
                  <a:pt x="3260" y="7708"/>
                  <a:pt x="3368" y="7708"/>
                  <a:pt x="3434" y="7642"/>
                </a:cubicBezTo>
                <a:cubicBezTo>
                  <a:pt x="3500" y="7576"/>
                  <a:pt x="3500" y="7469"/>
                  <a:pt x="3434" y="7404"/>
                </a:cubicBezTo>
                <a:cubicBezTo>
                  <a:pt x="3401" y="7371"/>
                  <a:pt x="3358" y="7354"/>
                  <a:pt x="3314" y="7354"/>
                </a:cubicBezTo>
                <a:close/>
                <a:moveTo>
                  <a:pt x="4101" y="7354"/>
                </a:moveTo>
                <a:cubicBezTo>
                  <a:pt x="4057" y="7354"/>
                  <a:pt x="4013" y="7371"/>
                  <a:pt x="3980" y="7404"/>
                </a:cubicBezTo>
                <a:cubicBezTo>
                  <a:pt x="3914" y="7469"/>
                  <a:pt x="3914" y="7576"/>
                  <a:pt x="3980" y="7642"/>
                </a:cubicBezTo>
                <a:cubicBezTo>
                  <a:pt x="4047" y="7708"/>
                  <a:pt x="4154" y="7708"/>
                  <a:pt x="4220" y="7642"/>
                </a:cubicBezTo>
                <a:cubicBezTo>
                  <a:pt x="4287" y="7576"/>
                  <a:pt x="4287" y="7469"/>
                  <a:pt x="4220" y="7404"/>
                </a:cubicBezTo>
                <a:cubicBezTo>
                  <a:pt x="4187" y="7371"/>
                  <a:pt x="4144" y="7354"/>
                  <a:pt x="4101" y="7354"/>
                </a:cubicBezTo>
                <a:close/>
                <a:moveTo>
                  <a:pt x="4886" y="7354"/>
                </a:moveTo>
                <a:cubicBezTo>
                  <a:pt x="4843" y="7354"/>
                  <a:pt x="4800" y="7371"/>
                  <a:pt x="4766" y="7404"/>
                </a:cubicBezTo>
                <a:cubicBezTo>
                  <a:pt x="4700" y="7469"/>
                  <a:pt x="4700" y="7576"/>
                  <a:pt x="4766" y="7642"/>
                </a:cubicBezTo>
                <a:cubicBezTo>
                  <a:pt x="4833" y="7708"/>
                  <a:pt x="4940" y="7708"/>
                  <a:pt x="5007" y="7642"/>
                </a:cubicBezTo>
                <a:cubicBezTo>
                  <a:pt x="5073" y="7576"/>
                  <a:pt x="5073" y="7469"/>
                  <a:pt x="5007" y="7404"/>
                </a:cubicBezTo>
                <a:cubicBezTo>
                  <a:pt x="4973" y="7371"/>
                  <a:pt x="4930" y="7354"/>
                  <a:pt x="4886" y="7354"/>
                </a:cubicBezTo>
                <a:close/>
                <a:moveTo>
                  <a:pt x="5672" y="7354"/>
                </a:moveTo>
                <a:cubicBezTo>
                  <a:pt x="5629" y="7354"/>
                  <a:pt x="5586" y="7371"/>
                  <a:pt x="5553" y="7404"/>
                </a:cubicBezTo>
                <a:cubicBezTo>
                  <a:pt x="5486" y="7469"/>
                  <a:pt x="5486" y="7576"/>
                  <a:pt x="5553" y="7642"/>
                </a:cubicBezTo>
                <a:cubicBezTo>
                  <a:pt x="5619" y="7708"/>
                  <a:pt x="5726" y="7708"/>
                  <a:pt x="5793" y="7642"/>
                </a:cubicBezTo>
                <a:cubicBezTo>
                  <a:pt x="5859" y="7576"/>
                  <a:pt x="5859" y="7469"/>
                  <a:pt x="5793" y="7404"/>
                </a:cubicBezTo>
                <a:cubicBezTo>
                  <a:pt x="5760" y="7371"/>
                  <a:pt x="5716" y="7354"/>
                  <a:pt x="5672" y="7354"/>
                </a:cubicBezTo>
                <a:close/>
                <a:moveTo>
                  <a:pt x="6459" y="7354"/>
                </a:moveTo>
                <a:cubicBezTo>
                  <a:pt x="6415" y="7354"/>
                  <a:pt x="6372" y="7371"/>
                  <a:pt x="6338" y="7404"/>
                </a:cubicBezTo>
                <a:cubicBezTo>
                  <a:pt x="6272" y="7469"/>
                  <a:pt x="6272" y="7576"/>
                  <a:pt x="6338" y="7642"/>
                </a:cubicBezTo>
                <a:cubicBezTo>
                  <a:pt x="6405" y="7708"/>
                  <a:pt x="6513" y="7708"/>
                  <a:pt x="6579" y="7642"/>
                </a:cubicBezTo>
                <a:cubicBezTo>
                  <a:pt x="6646" y="7576"/>
                  <a:pt x="6646" y="7469"/>
                  <a:pt x="6579" y="7404"/>
                </a:cubicBezTo>
                <a:cubicBezTo>
                  <a:pt x="6546" y="7371"/>
                  <a:pt x="6502" y="7354"/>
                  <a:pt x="6459" y="7354"/>
                </a:cubicBezTo>
                <a:close/>
                <a:moveTo>
                  <a:pt x="7245" y="7354"/>
                </a:moveTo>
                <a:cubicBezTo>
                  <a:pt x="7202" y="7354"/>
                  <a:pt x="7158" y="7371"/>
                  <a:pt x="7125" y="7404"/>
                </a:cubicBezTo>
                <a:cubicBezTo>
                  <a:pt x="7058" y="7469"/>
                  <a:pt x="7058" y="7576"/>
                  <a:pt x="7125" y="7642"/>
                </a:cubicBezTo>
                <a:cubicBezTo>
                  <a:pt x="7191" y="7708"/>
                  <a:pt x="7299" y="7708"/>
                  <a:pt x="7365" y="7642"/>
                </a:cubicBezTo>
                <a:cubicBezTo>
                  <a:pt x="7432" y="7576"/>
                  <a:pt x="7432" y="7469"/>
                  <a:pt x="7365" y="7404"/>
                </a:cubicBezTo>
                <a:cubicBezTo>
                  <a:pt x="7332" y="7371"/>
                  <a:pt x="7289" y="7354"/>
                  <a:pt x="7245" y="7354"/>
                </a:cubicBezTo>
                <a:close/>
                <a:moveTo>
                  <a:pt x="8031" y="7354"/>
                </a:moveTo>
                <a:cubicBezTo>
                  <a:pt x="7988" y="7354"/>
                  <a:pt x="7944" y="7371"/>
                  <a:pt x="7911" y="7404"/>
                </a:cubicBezTo>
                <a:cubicBezTo>
                  <a:pt x="7845" y="7469"/>
                  <a:pt x="7845" y="7576"/>
                  <a:pt x="7911" y="7642"/>
                </a:cubicBezTo>
                <a:cubicBezTo>
                  <a:pt x="7977" y="7708"/>
                  <a:pt x="8085" y="7708"/>
                  <a:pt x="8151" y="7642"/>
                </a:cubicBezTo>
                <a:cubicBezTo>
                  <a:pt x="8217" y="7576"/>
                  <a:pt x="8217" y="7469"/>
                  <a:pt x="8151" y="7404"/>
                </a:cubicBezTo>
                <a:cubicBezTo>
                  <a:pt x="8118" y="7371"/>
                  <a:pt x="8075" y="7354"/>
                  <a:pt x="8031" y="7354"/>
                </a:cubicBezTo>
                <a:close/>
                <a:moveTo>
                  <a:pt x="8818" y="7354"/>
                </a:moveTo>
                <a:cubicBezTo>
                  <a:pt x="8774" y="7354"/>
                  <a:pt x="8730" y="7371"/>
                  <a:pt x="8697" y="7404"/>
                </a:cubicBezTo>
                <a:cubicBezTo>
                  <a:pt x="8631" y="7469"/>
                  <a:pt x="8631" y="7576"/>
                  <a:pt x="8697" y="7642"/>
                </a:cubicBezTo>
                <a:cubicBezTo>
                  <a:pt x="8764" y="7708"/>
                  <a:pt x="8871" y="7708"/>
                  <a:pt x="8937" y="7642"/>
                </a:cubicBezTo>
                <a:cubicBezTo>
                  <a:pt x="9004" y="7576"/>
                  <a:pt x="9004" y="7469"/>
                  <a:pt x="8937" y="7404"/>
                </a:cubicBezTo>
                <a:cubicBezTo>
                  <a:pt x="8904" y="7371"/>
                  <a:pt x="8861" y="7354"/>
                  <a:pt x="8818" y="7354"/>
                </a:cubicBezTo>
                <a:close/>
                <a:moveTo>
                  <a:pt x="9603" y="7354"/>
                </a:moveTo>
                <a:cubicBezTo>
                  <a:pt x="9560" y="7354"/>
                  <a:pt x="9517" y="7371"/>
                  <a:pt x="9483" y="7404"/>
                </a:cubicBezTo>
                <a:cubicBezTo>
                  <a:pt x="9417" y="7469"/>
                  <a:pt x="9417" y="7576"/>
                  <a:pt x="9483" y="7642"/>
                </a:cubicBezTo>
                <a:cubicBezTo>
                  <a:pt x="9550" y="7708"/>
                  <a:pt x="9657" y="7708"/>
                  <a:pt x="9724" y="7642"/>
                </a:cubicBezTo>
                <a:cubicBezTo>
                  <a:pt x="9790" y="7576"/>
                  <a:pt x="9790" y="7469"/>
                  <a:pt x="9724" y="7404"/>
                </a:cubicBezTo>
                <a:cubicBezTo>
                  <a:pt x="9690" y="7371"/>
                  <a:pt x="9647" y="7354"/>
                  <a:pt x="9603" y="7354"/>
                </a:cubicBezTo>
                <a:close/>
                <a:moveTo>
                  <a:pt x="10390" y="7354"/>
                </a:moveTo>
                <a:cubicBezTo>
                  <a:pt x="10346" y="7354"/>
                  <a:pt x="10303" y="7371"/>
                  <a:pt x="10270" y="7404"/>
                </a:cubicBezTo>
                <a:cubicBezTo>
                  <a:pt x="10203" y="7469"/>
                  <a:pt x="10203" y="7576"/>
                  <a:pt x="10270" y="7642"/>
                </a:cubicBezTo>
                <a:cubicBezTo>
                  <a:pt x="10336" y="7708"/>
                  <a:pt x="10444" y="7708"/>
                  <a:pt x="10510" y="7642"/>
                </a:cubicBezTo>
                <a:cubicBezTo>
                  <a:pt x="10576" y="7576"/>
                  <a:pt x="10576" y="7469"/>
                  <a:pt x="10510" y="7404"/>
                </a:cubicBezTo>
                <a:cubicBezTo>
                  <a:pt x="10477" y="7371"/>
                  <a:pt x="10433" y="7354"/>
                  <a:pt x="10390" y="7354"/>
                </a:cubicBezTo>
                <a:close/>
                <a:moveTo>
                  <a:pt x="11176" y="7354"/>
                </a:moveTo>
                <a:cubicBezTo>
                  <a:pt x="11132" y="7354"/>
                  <a:pt x="11089" y="7371"/>
                  <a:pt x="11055" y="7404"/>
                </a:cubicBezTo>
                <a:cubicBezTo>
                  <a:pt x="10989" y="7469"/>
                  <a:pt x="10989" y="7576"/>
                  <a:pt x="11055" y="7642"/>
                </a:cubicBezTo>
                <a:cubicBezTo>
                  <a:pt x="11122" y="7708"/>
                  <a:pt x="11230" y="7708"/>
                  <a:pt x="11296" y="7642"/>
                </a:cubicBezTo>
                <a:cubicBezTo>
                  <a:pt x="11363" y="7576"/>
                  <a:pt x="11363" y="7469"/>
                  <a:pt x="11296" y="7404"/>
                </a:cubicBezTo>
                <a:cubicBezTo>
                  <a:pt x="11263" y="7371"/>
                  <a:pt x="11219" y="7354"/>
                  <a:pt x="11176" y="7354"/>
                </a:cubicBezTo>
                <a:close/>
                <a:moveTo>
                  <a:pt x="11962" y="7354"/>
                </a:moveTo>
                <a:cubicBezTo>
                  <a:pt x="11919" y="7354"/>
                  <a:pt x="11875" y="7371"/>
                  <a:pt x="11842" y="7404"/>
                </a:cubicBezTo>
                <a:cubicBezTo>
                  <a:pt x="11775" y="7469"/>
                  <a:pt x="11775" y="7576"/>
                  <a:pt x="11842" y="7642"/>
                </a:cubicBezTo>
                <a:cubicBezTo>
                  <a:pt x="11908" y="7708"/>
                  <a:pt x="12016" y="7708"/>
                  <a:pt x="12083" y="7642"/>
                </a:cubicBezTo>
                <a:cubicBezTo>
                  <a:pt x="12149" y="7576"/>
                  <a:pt x="12149" y="7469"/>
                  <a:pt x="12083" y="7404"/>
                </a:cubicBezTo>
                <a:cubicBezTo>
                  <a:pt x="12049" y="7371"/>
                  <a:pt x="12006" y="7354"/>
                  <a:pt x="11962" y="7354"/>
                </a:cubicBezTo>
                <a:close/>
                <a:moveTo>
                  <a:pt x="12748" y="7354"/>
                </a:moveTo>
                <a:cubicBezTo>
                  <a:pt x="12705" y="7354"/>
                  <a:pt x="12661" y="7371"/>
                  <a:pt x="12628" y="7404"/>
                </a:cubicBezTo>
                <a:cubicBezTo>
                  <a:pt x="12562" y="7469"/>
                  <a:pt x="12562" y="7576"/>
                  <a:pt x="12628" y="7642"/>
                </a:cubicBezTo>
                <a:cubicBezTo>
                  <a:pt x="12694" y="7708"/>
                  <a:pt x="12802" y="7708"/>
                  <a:pt x="12868" y="7642"/>
                </a:cubicBezTo>
                <a:cubicBezTo>
                  <a:pt x="12935" y="7576"/>
                  <a:pt x="12935" y="7469"/>
                  <a:pt x="12868" y="7404"/>
                </a:cubicBezTo>
                <a:cubicBezTo>
                  <a:pt x="12835" y="7371"/>
                  <a:pt x="12792" y="7354"/>
                  <a:pt x="12748" y="7354"/>
                </a:cubicBezTo>
                <a:close/>
                <a:moveTo>
                  <a:pt x="13535" y="7354"/>
                </a:moveTo>
                <a:cubicBezTo>
                  <a:pt x="13491" y="7354"/>
                  <a:pt x="13447" y="7371"/>
                  <a:pt x="13414" y="7404"/>
                </a:cubicBezTo>
                <a:cubicBezTo>
                  <a:pt x="13348" y="7469"/>
                  <a:pt x="13348" y="7576"/>
                  <a:pt x="13414" y="7642"/>
                </a:cubicBezTo>
                <a:cubicBezTo>
                  <a:pt x="13481" y="7708"/>
                  <a:pt x="13588" y="7708"/>
                  <a:pt x="13654" y="7642"/>
                </a:cubicBezTo>
                <a:cubicBezTo>
                  <a:pt x="13721" y="7576"/>
                  <a:pt x="13721" y="7469"/>
                  <a:pt x="13654" y="7404"/>
                </a:cubicBezTo>
                <a:cubicBezTo>
                  <a:pt x="13621" y="7371"/>
                  <a:pt x="13578" y="7354"/>
                  <a:pt x="13535" y="7354"/>
                </a:cubicBezTo>
                <a:close/>
                <a:moveTo>
                  <a:pt x="14320" y="7354"/>
                </a:moveTo>
                <a:cubicBezTo>
                  <a:pt x="14277" y="7354"/>
                  <a:pt x="14234" y="7371"/>
                  <a:pt x="14201" y="7404"/>
                </a:cubicBezTo>
                <a:cubicBezTo>
                  <a:pt x="14134" y="7469"/>
                  <a:pt x="14134" y="7576"/>
                  <a:pt x="14201" y="7642"/>
                </a:cubicBezTo>
                <a:cubicBezTo>
                  <a:pt x="14267" y="7708"/>
                  <a:pt x="14374" y="7708"/>
                  <a:pt x="14441" y="7642"/>
                </a:cubicBezTo>
                <a:cubicBezTo>
                  <a:pt x="14507" y="7576"/>
                  <a:pt x="14507" y="7469"/>
                  <a:pt x="14441" y="7404"/>
                </a:cubicBezTo>
                <a:cubicBezTo>
                  <a:pt x="14408" y="7371"/>
                  <a:pt x="14364" y="7354"/>
                  <a:pt x="14320" y="7354"/>
                </a:cubicBezTo>
                <a:close/>
                <a:moveTo>
                  <a:pt x="15107" y="7354"/>
                </a:moveTo>
                <a:cubicBezTo>
                  <a:pt x="15063" y="7354"/>
                  <a:pt x="15019" y="7371"/>
                  <a:pt x="14986" y="7404"/>
                </a:cubicBezTo>
                <a:cubicBezTo>
                  <a:pt x="14920" y="7469"/>
                  <a:pt x="14920" y="7576"/>
                  <a:pt x="14986" y="7642"/>
                </a:cubicBezTo>
                <a:cubicBezTo>
                  <a:pt x="15053" y="7708"/>
                  <a:pt x="15161" y="7708"/>
                  <a:pt x="15227" y="7642"/>
                </a:cubicBezTo>
                <a:cubicBezTo>
                  <a:pt x="15293" y="7576"/>
                  <a:pt x="15293" y="7469"/>
                  <a:pt x="15227" y="7404"/>
                </a:cubicBezTo>
                <a:cubicBezTo>
                  <a:pt x="15194" y="7371"/>
                  <a:pt x="15150" y="7354"/>
                  <a:pt x="15107" y="7354"/>
                </a:cubicBezTo>
                <a:close/>
                <a:moveTo>
                  <a:pt x="15893" y="7354"/>
                </a:moveTo>
                <a:cubicBezTo>
                  <a:pt x="15849" y="7354"/>
                  <a:pt x="15806" y="7371"/>
                  <a:pt x="15772" y="7404"/>
                </a:cubicBezTo>
                <a:cubicBezTo>
                  <a:pt x="15706" y="7469"/>
                  <a:pt x="15706" y="7576"/>
                  <a:pt x="15772" y="7642"/>
                </a:cubicBezTo>
                <a:cubicBezTo>
                  <a:pt x="15839" y="7708"/>
                  <a:pt x="15947" y="7708"/>
                  <a:pt x="16013" y="7642"/>
                </a:cubicBezTo>
                <a:cubicBezTo>
                  <a:pt x="16080" y="7576"/>
                  <a:pt x="16080" y="7469"/>
                  <a:pt x="16013" y="7404"/>
                </a:cubicBezTo>
                <a:cubicBezTo>
                  <a:pt x="15980" y="7371"/>
                  <a:pt x="15936" y="7354"/>
                  <a:pt x="15893" y="7354"/>
                </a:cubicBezTo>
                <a:close/>
                <a:moveTo>
                  <a:pt x="16679" y="7354"/>
                </a:moveTo>
                <a:cubicBezTo>
                  <a:pt x="16636" y="7354"/>
                  <a:pt x="16592" y="7371"/>
                  <a:pt x="16559" y="7404"/>
                </a:cubicBezTo>
                <a:cubicBezTo>
                  <a:pt x="16492" y="7469"/>
                  <a:pt x="16492" y="7576"/>
                  <a:pt x="16559" y="7642"/>
                </a:cubicBezTo>
                <a:cubicBezTo>
                  <a:pt x="16625" y="7708"/>
                  <a:pt x="16733" y="7708"/>
                  <a:pt x="16800" y="7642"/>
                </a:cubicBezTo>
                <a:cubicBezTo>
                  <a:pt x="16866" y="7576"/>
                  <a:pt x="16866" y="7469"/>
                  <a:pt x="16800" y="7404"/>
                </a:cubicBezTo>
                <a:cubicBezTo>
                  <a:pt x="16766" y="7371"/>
                  <a:pt x="16723" y="7354"/>
                  <a:pt x="16679" y="7354"/>
                </a:cubicBezTo>
                <a:close/>
                <a:moveTo>
                  <a:pt x="17465" y="7354"/>
                </a:moveTo>
                <a:cubicBezTo>
                  <a:pt x="17422" y="7354"/>
                  <a:pt x="17378" y="7371"/>
                  <a:pt x="17345" y="7404"/>
                </a:cubicBezTo>
                <a:cubicBezTo>
                  <a:pt x="17279" y="7469"/>
                  <a:pt x="17279" y="7576"/>
                  <a:pt x="17345" y="7642"/>
                </a:cubicBezTo>
                <a:cubicBezTo>
                  <a:pt x="17411" y="7708"/>
                  <a:pt x="17519" y="7708"/>
                  <a:pt x="17585" y="7642"/>
                </a:cubicBezTo>
                <a:cubicBezTo>
                  <a:pt x="17652" y="7576"/>
                  <a:pt x="17652" y="7469"/>
                  <a:pt x="17585" y="7404"/>
                </a:cubicBezTo>
                <a:cubicBezTo>
                  <a:pt x="17552" y="7371"/>
                  <a:pt x="17509" y="7354"/>
                  <a:pt x="17465" y="7354"/>
                </a:cubicBezTo>
                <a:close/>
                <a:moveTo>
                  <a:pt x="18252" y="7354"/>
                </a:moveTo>
                <a:cubicBezTo>
                  <a:pt x="18208" y="7354"/>
                  <a:pt x="18165" y="7371"/>
                  <a:pt x="18131" y="7404"/>
                </a:cubicBezTo>
                <a:cubicBezTo>
                  <a:pt x="18065" y="7469"/>
                  <a:pt x="18065" y="7576"/>
                  <a:pt x="18131" y="7642"/>
                </a:cubicBezTo>
                <a:cubicBezTo>
                  <a:pt x="18198" y="7708"/>
                  <a:pt x="18305" y="7708"/>
                  <a:pt x="18371" y="7642"/>
                </a:cubicBezTo>
                <a:cubicBezTo>
                  <a:pt x="18438" y="7576"/>
                  <a:pt x="18438" y="7469"/>
                  <a:pt x="18371" y="7404"/>
                </a:cubicBezTo>
                <a:cubicBezTo>
                  <a:pt x="18338" y="7371"/>
                  <a:pt x="18295" y="7354"/>
                  <a:pt x="18252" y="7354"/>
                </a:cubicBezTo>
                <a:close/>
                <a:moveTo>
                  <a:pt x="19037" y="7354"/>
                </a:moveTo>
                <a:cubicBezTo>
                  <a:pt x="18994" y="7354"/>
                  <a:pt x="18951" y="7371"/>
                  <a:pt x="18918" y="7404"/>
                </a:cubicBezTo>
                <a:cubicBezTo>
                  <a:pt x="18851" y="7469"/>
                  <a:pt x="18851" y="7576"/>
                  <a:pt x="18918" y="7642"/>
                </a:cubicBezTo>
                <a:cubicBezTo>
                  <a:pt x="18984" y="7708"/>
                  <a:pt x="19091" y="7708"/>
                  <a:pt x="19158" y="7642"/>
                </a:cubicBezTo>
                <a:cubicBezTo>
                  <a:pt x="19224" y="7576"/>
                  <a:pt x="19224" y="7469"/>
                  <a:pt x="19158" y="7404"/>
                </a:cubicBezTo>
                <a:cubicBezTo>
                  <a:pt x="19125" y="7371"/>
                  <a:pt x="19081" y="7354"/>
                  <a:pt x="19037" y="7354"/>
                </a:cubicBezTo>
                <a:close/>
                <a:moveTo>
                  <a:pt x="19824" y="7354"/>
                </a:moveTo>
                <a:cubicBezTo>
                  <a:pt x="19780" y="7354"/>
                  <a:pt x="19736" y="7371"/>
                  <a:pt x="19703" y="7404"/>
                </a:cubicBezTo>
                <a:cubicBezTo>
                  <a:pt x="19637" y="7469"/>
                  <a:pt x="19637" y="7576"/>
                  <a:pt x="19703" y="7642"/>
                </a:cubicBezTo>
                <a:cubicBezTo>
                  <a:pt x="19770" y="7708"/>
                  <a:pt x="19878" y="7708"/>
                  <a:pt x="19944" y="7642"/>
                </a:cubicBezTo>
                <a:cubicBezTo>
                  <a:pt x="20010" y="7576"/>
                  <a:pt x="20010" y="7469"/>
                  <a:pt x="19944" y="7404"/>
                </a:cubicBezTo>
                <a:cubicBezTo>
                  <a:pt x="19911" y="7371"/>
                  <a:pt x="19867" y="7354"/>
                  <a:pt x="19824" y="7354"/>
                </a:cubicBezTo>
                <a:close/>
                <a:moveTo>
                  <a:pt x="20610" y="7354"/>
                </a:moveTo>
                <a:cubicBezTo>
                  <a:pt x="20566" y="7354"/>
                  <a:pt x="20523" y="7371"/>
                  <a:pt x="20490" y="7404"/>
                </a:cubicBezTo>
                <a:cubicBezTo>
                  <a:pt x="20423" y="7469"/>
                  <a:pt x="20423" y="7576"/>
                  <a:pt x="20490" y="7642"/>
                </a:cubicBezTo>
                <a:cubicBezTo>
                  <a:pt x="20556" y="7708"/>
                  <a:pt x="20664" y="7708"/>
                  <a:pt x="20730" y="7642"/>
                </a:cubicBezTo>
                <a:cubicBezTo>
                  <a:pt x="20797" y="7576"/>
                  <a:pt x="20797" y="7469"/>
                  <a:pt x="20730" y="7404"/>
                </a:cubicBezTo>
                <a:cubicBezTo>
                  <a:pt x="20697" y="7371"/>
                  <a:pt x="20653" y="7354"/>
                  <a:pt x="20610" y="7354"/>
                </a:cubicBezTo>
                <a:close/>
                <a:moveTo>
                  <a:pt x="21396" y="7354"/>
                </a:moveTo>
                <a:cubicBezTo>
                  <a:pt x="21353" y="7354"/>
                  <a:pt x="21309" y="7371"/>
                  <a:pt x="21276" y="7404"/>
                </a:cubicBezTo>
                <a:cubicBezTo>
                  <a:pt x="21209" y="7469"/>
                  <a:pt x="21209" y="7576"/>
                  <a:pt x="21276" y="7642"/>
                </a:cubicBezTo>
                <a:cubicBezTo>
                  <a:pt x="21342" y="7708"/>
                  <a:pt x="21450" y="7708"/>
                  <a:pt x="21517" y="7642"/>
                </a:cubicBezTo>
                <a:cubicBezTo>
                  <a:pt x="21583" y="7576"/>
                  <a:pt x="21583" y="7469"/>
                  <a:pt x="21517" y="7404"/>
                </a:cubicBezTo>
                <a:cubicBezTo>
                  <a:pt x="21483" y="7371"/>
                  <a:pt x="21440" y="7354"/>
                  <a:pt x="21396" y="7354"/>
                </a:cubicBezTo>
                <a:close/>
                <a:moveTo>
                  <a:pt x="169" y="8172"/>
                </a:moveTo>
                <a:cubicBezTo>
                  <a:pt x="126" y="8172"/>
                  <a:pt x="83" y="8189"/>
                  <a:pt x="49" y="8221"/>
                </a:cubicBezTo>
                <a:cubicBezTo>
                  <a:pt x="-17" y="8287"/>
                  <a:pt x="-17" y="8393"/>
                  <a:pt x="49" y="8459"/>
                </a:cubicBezTo>
                <a:cubicBezTo>
                  <a:pt x="116" y="8525"/>
                  <a:pt x="223" y="8525"/>
                  <a:pt x="290" y="8459"/>
                </a:cubicBezTo>
                <a:cubicBezTo>
                  <a:pt x="356" y="8393"/>
                  <a:pt x="356" y="8287"/>
                  <a:pt x="290" y="8221"/>
                </a:cubicBezTo>
                <a:cubicBezTo>
                  <a:pt x="256" y="8189"/>
                  <a:pt x="213" y="8172"/>
                  <a:pt x="169" y="8172"/>
                </a:cubicBezTo>
                <a:close/>
                <a:moveTo>
                  <a:pt x="955" y="8172"/>
                </a:moveTo>
                <a:cubicBezTo>
                  <a:pt x="912" y="8172"/>
                  <a:pt x="869" y="8189"/>
                  <a:pt x="836" y="8221"/>
                </a:cubicBezTo>
                <a:cubicBezTo>
                  <a:pt x="769" y="8287"/>
                  <a:pt x="769" y="8393"/>
                  <a:pt x="836" y="8459"/>
                </a:cubicBezTo>
                <a:cubicBezTo>
                  <a:pt x="902" y="8525"/>
                  <a:pt x="1009" y="8525"/>
                  <a:pt x="1076" y="8459"/>
                </a:cubicBezTo>
                <a:cubicBezTo>
                  <a:pt x="1142" y="8393"/>
                  <a:pt x="1142" y="8287"/>
                  <a:pt x="1076" y="8221"/>
                </a:cubicBezTo>
                <a:cubicBezTo>
                  <a:pt x="1043" y="8189"/>
                  <a:pt x="999" y="8172"/>
                  <a:pt x="955" y="8172"/>
                </a:cubicBezTo>
                <a:close/>
                <a:moveTo>
                  <a:pt x="1742" y="8172"/>
                </a:moveTo>
                <a:cubicBezTo>
                  <a:pt x="1698" y="8172"/>
                  <a:pt x="1654" y="8189"/>
                  <a:pt x="1621" y="8221"/>
                </a:cubicBezTo>
                <a:cubicBezTo>
                  <a:pt x="1555" y="8287"/>
                  <a:pt x="1555" y="8393"/>
                  <a:pt x="1621" y="8459"/>
                </a:cubicBezTo>
                <a:cubicBezTo>
                  <a:pt x="1688" y="8525"/>
                  <a:pt x="1796" y="8525"/>
                  <a:pt x="1862" y="8459"/>
                </a:cubicBezTo>
                <a:cubicBezTo>
                  <a:pt x="1928" y="8393"/>
                  <a:pt x="1928" y="8287"/>
                  <a:pt x="1862" y="8221"/>
                </a:cubicBezTo>
                <a:cubicBezTo>
                  <a:pt x="1829" y="8189"/>
                  <a:pt x="1785" y="8172"/>
                  <a:pt x="1742" y="8172"/>
                </a:cubicBezTo>
                <a:close/>
                <a:moveTo>
                  <a:pt x="2528" y="8172"/>
                </a:moveTo>
                <a:cubicBezTo>
                  <a:pt x="2484" y="8172"/>
                  <a:pt x="2441" y="8189"/>
                  <a:pt x="2408" y="8221"/>
                </a:cubicBezTo>
                <a:cubicBezTo>
                  <a:pt x="2341" y="8287"/>
                  <a:pt x="2341" y="8393"/>
                  <a:pt x="2408" y="8459"/>
                </a:cubicBezTo>
                <a:cubicBezTo>
                  <a:pt x="2474" y="8525"/>
                  <a:pt x="2582" y="8525"/>
                  <a:pt x="2648" y="8459"/>
                </a:cubicBezTo>
                <a:cubicBezTo>
                  <a:pt x="2715" y="8393"/>
                  <a:pt x="2715" y="8287"/>
                  <a:pt x="2648" y="8221"/>
                </a:cubicBezTo>
                <a:cubicBezTo>
                  <a:pt x="2615" y="8189"/>
                  <a:pt x="2571" y="8172"/>
                  <a:pt x="2528" y="8172"/>
                </a:cubicBezTo>
                <a:close/>
                <a:moveTo>
                  <a:pt x="3314" y="8172"/>
                </a:moveTo>
                <a:cubicBezTo>
                  <a:pt x="3271" y="8172"/>
                  <a:pt x="3227" y="8189"/>
                  <a:pt x="3194" y="8221"/>
                </a:cubicBezTo>
                <a:cubicBezTo>
                  <a:pt x="3127" y="8287"/>
                  <a:pt x="3127" y="8393"/>
                  <a:pt x="3194" y="8459"/>
                </a:cubicBezTo>
                <a:cubicBezTo>
                  <a:pt x="3260" y="8525"/>
                  <a:pt x="3368" y="8525"/>
                  <a:pt x="3434" y="8459"/>
                </a:cubicBezTo>
                <a:cubicBezTo>
                  <a:pt x="3500" y="8393"/>
                  <a:pt x="3500" y="8287"/>
                  <a:pt x="3434" y="8221"/>
                </a:cubicBezTo>
                <a:cubicBezTo>
                  <a:pt x="3401" y="8189"/>
                  <a:pt x="3358" y="8172"/>
                  <a:pt x="3314" y="8172"/>
                </a:cubicBezTo>
                <a:close/>
                <a:moveTo>
                  <a:pt x="4101" y="8172"/>
                </a:moveTo>
                <a:cubicBezTo>
                  <a:pt x="4057" y="8172"/>
                  <a:pt x="4013" y="8189"/>
                  <a:pt x="3980" y="8221"/>
                </a:cubicBezTo>
                <a:cubicBezTo>
                  <a:pt x="3914" y="8287"/>
                  <a:pt x="3914" y="8393"/>
                  <a:pt x="3980" y="8459"/>
                </a:cubicBezTo>
                <a:cubicBezTo>
                  <a:pt x="4047" y="8525"/>
                  <a:pt x="4154" y="8525"/>
                  <a:pt x="4220" y="8459"/>
                </a:cubicBezTo>
                <a:cubicBezTo>
                  <a:pt x="4287" y="8393"/>
                  <a:pt x="4287" y="8287"/>
                  <a:pt x="4220" y="8221"/>
                </a:cubicBezTo>
                <a:cubicBezTo>
                  <a:pt x="4187" y="8189"/>
                  <a:pt x="4144" y="8172"/>
                  <a:pt x="4101" y="8172"/>
                </a:cubicBezTo>
                <a:close/>
                <a:moveTo>
                  <a:pt x="4886" y="8172"/>
                </a:moveTo>
                <a:cubicBezTo>
                  <a:pt x="4843" y="8172"/>
                  <a:pt x="4800" y="8189"/>
                  <a:pt x="4766" y="8221"/>
                </a:cubicBezTo>
                <a:cubicBezTo>
                  <a:pt x="4700" y="8287"/>
                  <a:pt x="4700" y="8393"/>
                  <a:pt x="4766" y="8459"/>
                </a:cubicBezTo>
                <a:cubicBezTo>
                  <a:pt x="4833" y="8525"/>
                  <a:pt x="4940" y="8525"/>
                  <a:pt x="5007" y="8459"/>
                </a:cubicBezTo>
                <a:cubicBezTo>
                  <a:pt x="5073" y="8393"/>
                  <a:pt x="5073" y="8287"/>
                  <a:pt x="5007" y="8221"/>
                </a:cubicBezTo>
                <a:cubicBezTo>
                  <a:pt x="4973" y="8189"/>
                  <a:pt x="4930" y="8172"/>
                  <a:pt x="4886" y="8172"/>
                </a:cubicBezTo>
                <a:close/>
                <a:moveTo>
                  <a:pt x="5672" y="8172"/>
                </a:moveTo>
                <a:cubicBezTo>
                  <a:pt x="5629" y="8172"/>
                  <a:pt x="5586" y="8189"/>
                  <a:pt x="5553" y="8221"/>
                </a:cubicBezTo>
                <a:cubicBezTo>
                  <a:pt x="5486" y="8287"/>
                  <a:pt x="5486" y="8393"/>
                  <a:pt x="5553" y="8459"/>
                </a:cubicBezTo>
                <a:cubicBezTo>
                  <a:pt x="5619" y="8525"/>
                  <a:pt x="5726" y="8525"/>
                  <a:pt x="5793" y="8459"/>
                </a:cubicBezTo>
                <a:cubicBezTo>
                  <a:pt x="5859" y="8393"/>
                  <a:pt x="5859" y="8287"/>
                  <a:pt x="5793" y="8221"/>
                </a:cubicBezTo>
                <a:cubicBezTo>
                  <a:pt x="5760" y="8189"/>
                  <a:pt x="5716" y="8172"/>
                  <a:pt x="5672" y="8172"/>
                </a:cubicBezTo>
                <a:close/>
                <a:moveTo>
                  <a:pt x="6459" y="8172"/>
                </a:moveTo>
                <a:cubicBezTo>
                  <a:pt x="6415" y="8172"/>
                  <a:pt x="6372" y="8189"/>
                  <a:pt x="6338" y="8221"/>
                </a:cubicBezTo>
                <a:cubicBezTo>
                  <a:pt x="6272" y="8287"/>
                  <a:pt x="6272" y="8393"/>
                  <a:pt x="6338" y="8459"/>
                </a:cubicBezTo>
                <a:cubicBezTo>
                  <a:pt x="6405" y="8525"/>
                  <a:pt x="6513" y="8525"/>
                  <a:pt x="6579" y="8459"/>
                </a:cubicBezTo>
                <a:cubicBezTo>
                  <a:pt x="6646" y="8393"/>
                  <a:pt x="6646" y="8287"/>
                  <a:pt x="6579" y="8221"/>
                </a:cubicBezTo>
                <a:cubicBezTo>
                  <a:pt x="6546" y="8189"/>
                  <a:pt x="6502" y="8172"/>
                  <a:pt x="6459" y="8172"/>
                </a:cubicBezTo>
                <a:close/>
                <a:moveTo>
                  <a:pt x="7245" y="8172"/>
                </a:moveTo>
                <a:cubicBezTo>
                  <a:pt x="7202" y="8172"/>
                  <a:pt x="7158" y="8189"/>
                  <a:pt x="7125" y="8221"/>
                </a:cubicBezTo>
                <a:cubicBezTo>
                  <a:pt x="7058" y="8287"/>
                  <a:pt x="7058" y="8393"/>
                  <a:pt x="7125" y="8459"/>
                </a:cubicBezTo>
                <a:cubicBezTo>
                  <a:pt x="7191" y="8525"/>
                  <a:pt x="7299" y="8525"/>
                  <a:pt x="7365" y="8459"/>
                </a:cubicBezTo>
                <a:cubicBezTo>
                  <a:pt x="7432" y="8393"/>
                  <a:pt x="7432" y="8287"/>
                  <a:pt x="7365" y="8221"/>
                </a:cubicBezTo>
                <a:cubicBezTo>
                  <a:pt x="7332" y="8189"/>
                  <a:pt x="7289" y="8172"/>
                  <a:pt x="7245" y="8172"/>
                </a:cubicBezTo>
                <a:close/>
                <a:moveTo>
                  <a:pt x="8031" y="8172"/>
                </a:moveTo>
                <a:cubicBezTo>
                  <a:pt x="7988" y="8172"/>
                  <a:pt x="7944" y="8189"/>
                  <a:pt x="7911" y="8221"/>
                </a:cubicBezTo>
                <a:cubicBezTo>
                  <a:pt x="7845" y="8287"/>
                  <a:pt x="7845" y="8393"/>
                  <a:pt x="7911" y="8459"/>
                </a:cubicBezTo>
                <a:cubicBezTo>
                  <a:pt x="7977" y="8525"/>
                  <a:pt x="8085" y="8525"/>
                  <a:pt x="8151" y="8459"/>
                </a:cubicBezTo>
                <a:cubicBezTo>
                  <a:pt x="8217" y="8393"/>
                  <a:pt x="8217" y="8287"/>
                  <a:pt x="8151" y="8221"/>
                </a:cubicBezTo>
                <a:cubicBezTo>
                  <a:pt x="8118" y="8189"/>
                  <a:pt x="8075" y="8172"/>
                  <a:pt x="8031" y="8172"/>
                </a:cubicBezTo>
                <a:close/>
                <a:moveTo>
                  <a:pt x="8818" y="8172"/>
                </a:moveTo>
                <a:cubicBezTo>
                  <a:pt x="8774" y="8172"/>
                  <a:pt x="8730" y="8189"/>
                  <a:pt x="8697" y="8221"/>
                </a:cubicBezTo>
                <a:cubicBezTo>
                  <a:pt x="8631" y="8287"/>
                  <a:pt x="8631" y="8393"/>
                  <a:pt x="8697" y="8459"/>
                </a:cubicBezTo>
                <a:cubicBezTo>
                  <a:pt x="8764" y="8525"/>
                  <a:pt x="8871" y="8525"/>
                  <a:pt x="8937" y="8459"/>
                </a:cubicBezTo>
                <a:cubicBezTo>
                  <a:pt x="9004" y="8393"/>
                  <a:pt x="9004" y="8287"/>
                  <a:pt x="8937" y="8221"/>
                </a:cubicBezTo>
                <a:cubicBezTo>
                  <a:pt x="8904" y="8189"/>
                  <a:pt x="8861" y="8172"/>
                  <a:pt x="8818" y="8172"/>
                </a:cubicBezTo>
                <a:close/>
                <a:moveTo>
                  <a:pt x="9603" y="8172"/>
                </a:moveTo>
                <a:cubicBezTo>
                  <a:pt x="9560" y="8172"/>
                  <a:pt x="9517" y="8189"/>
                  <a:pt x="9483" y="8221"/>
                </a:cubicBezTo>
                <a:cubicBezTo>
                  <a:pt x="9417" y="8287"/>
                  <a:pt x="9417" y="8393"/>
                  <a:pt x="9483" y="8459"/>
                </a:cubicBezTo>
                <a:cubicBezTo>
                  <a:pt x="9550" y="8525"/>
                  <a:pt x="9657" y="8525"/>
                  <a:pt x="9724" y="8459"/>
                </a:cubicBezTo>
                <a:cubicBezTo>
                  <a:pt x="9790" y="8393"/>
                  <a:pt x="9790" y="8287"/>
                  <a:pt x="9724" y="8221"/>
                </a:cubicBezTo>
                <a:cubicBezTo>
                  <a:pt x="9690" y="8189"/>
                  <a:pt x="9647" y="8172"/>
                  <a:pt x="9603" y="8172"/>
                </a:cubicBezTo>
                <a:close/>
                <a:moveTo>
                  <a:pt x="10390" y="8172"/>
                </a:moveTo>
                <a:cubicBezTo>
                  <a:pt x="10346" y="8172"/>
                  <a:pt x="10303" y="8189"/>
                  <a:pt x="10270" y="8221"/>
                </a:cubicBezTo>
                <a:cubicBezTo>
                  <a:pt x="10203" y="8287"/>
                  <a:pt x="10203" y="8393"/>
                  <a:pt x="10270" y="8459"/>
                </a:cubicBezTo>
                <a:cubicBezTo>
                  <a:pt x="10336" y="8525"/>
                  <a:pt x="10444" y="8525"/>
                  <a:pt x="10510" y="8459"/>
                </a:cubicBezTo>
                <a:cubicBezTo>
                  <a:pt x="10576" y="8393"/>
                  <a:pt x="10576" y="8287"/>
                  <a:pt x="10510" y="8221"/>
                </a:cubicBezTo>
                <a:cubicBezTo>
                  <a:pt x="10477" y="8189"/>
                  <a:pt x="10433" y="8172"/>
                  <a:pt x="10390" y="8172"/>
                </a:cubicBezTo>
                <a:close/>
                <a:moveTo>
                  <a:pt x="11176" y="8172"/>
                </a:moveTo>
                <a:cubicBezTo>
                  <a:pt x="11132" y="8172"/>
                  <a:pt x="11089" y="8189"/>
                  <a:pt x="11055" y="8221"/>
                </a:cubicBezTo>
                <a:cubicBezTo>
                  <a:pt x="10989" y="8287"/>
                  <a:pt x="10989" y="8393"/>
                  <a:pt x="11055" y="8459"/>
                </a:cubicBezTo>
                <a:cubicBezTo>
                  <a:pt x="11122" y="8525"/>
                  <a:pt x="11230" y="8525"/>
                  <a:pt x="11296" y="8459"/>
                </a:cubicBezTo>
                <a:cubicBezTo>
                  <a:pt x="11363" y="8393"/>
                  <a:pt x="11363" y="8287"/>
                  <a:pt x="11296" y="8221"/>
                </a:cubicBezTo>
                <a:cubicBezTo>
                  <a:pt x="11263" y="8189"/>
                  <a:pt x="11219" y="8172"/>
                  <a:pt x="11176" y="8172"/>
                </a:cubicBezTo>
                <a:close/>
                <a:moveTo>
                  <a:pt x="11962" y="8172"/>
                </a:moveTo>
                <a:cubicBezTo>
                  <a:pt x="11919" y="8172"/>
                  <a:pt x="11875" y="8189"/>
                  <a:pt x="11842" y="8221"/>
                </a:cubicBezTo>
                <a:cubicBezTo>
                  <a:pt x="11775" y="8287"/>
                  <a:pt x="11775" y="8393"/>
                  <a:pt x="11842" y="8459"/>
                </a:cubicBezTo>
                <a:cubicBezTo>
                  <a:pt x="11908" y="8525"/>
                  <a:pt x="12016" y="8525"/>
                  <a:pt x="12083" y="8459"/>
                </a:cubicBezTo>
                <a:cubicBezTo>
                  <a:pt x="12149" y="8393"/>
                  <a:pt x="12149" y="8287"/>
                  <a:pt x="12083" y="8221"/>
                </a:cubicBezTo>
                <a:cubicBezTo>
                  <a:pt x="12049" y="8189"/>
                  <a:pt x="12006" y="8172"/>
                  <a:pt x="11962" y="8172"/>
                </a:cubicBezTo>
                <a:close/>
                <a:moveTo>
                  <a:pt x="12748" y="8172"/>
                </a:moveTo>
                <a:cubicBezTo>
                  <a:pt x="12705" y="8172"/>
                  <a:pt x="12661" y="8189"/>
                  <a:pt x="12628" y="8221"/>
                </a:cubicBezTo>
                <a:cubicBezTo>
                  <a:pt x="12562" y="8287"/>
                  <a:pt x="12562" y="8393"/>
                  <a:pt x="12628" y="8459"/>
                </a:cubicBezTo>
                <a:cubicBezTo>
                  <a:pt x="12694" y="8525"/>
                  <a:pt x="12802" y="8525"/>
                  <a:pt x="12868" y="8459"/>
                </a:cubicBezTo>
                <a:cubicBezTo>
                  <a:pt x="12935" y="8393"/>
                  <a:pt x="12935" y="8287"/>
                  <a:pt x="12868" y="8221"/>
                </a:cubicBezTo>
                <a:cubicBezTo>
                  <a:pt x="12835" y="8189"/>
                  <a:pt x="12792" y="8172"/>
                  <a:pt x="12748" y="8172"/>
                </a:cubicBezTo>
                <a:close/>
                <a:moveTo>
                  <a:pt x="13535" y="8172"/>
                </a:moveTo>
                <a:cubicBezTo>
                  <a:pt x="13491" y="8172"/>
                  <a:pt x="13447" y="8189"/>
                  <a:pt x="13414" y="8221"/>
                </a:cubicBezTo>
                <a:cubicBezTo>
                  <a:pt x="13348" y="8287"/>
                  <a:pt x="13348" y="8393"/>
                  <a:pt x="13414" y="8459"/>
                </a:cubicBezTo>
                <a:cubicBezTo>
                  <a:pt x="13481" y="8525"/>
                  <a:pt x="13588" y="8525"/>
                  <a:pt x="13654" y="8459"/>
                </a:cubicBezTo>
                <a:cubicBezTo>
                  <a:pt x="13721" y="8393"/>
                  <a:pt x="13721" y="8287"/>
                  <a:pt x="13654" y="8221"/>
                </a:cubicBezTo>
                <a:cubicBezTo>
                  <a:pt x="13621" y="8189"/>
                  <a:pt x="13578" y="8172"/>
                  <a:pt x="13535" y="8172"/>
                </a:cubicBezTo>
                <a:close/>
                <a:moveTo>
                  <a:pt x="14320" y="8172"/>
                </a:moveTo>
                <a:cubicBezTo>
                  <a:pt x="14277" y="8172"/>
                  <a:pt x="14234" y="8189"/>
                  <a:pt x="14201" y="8221"/>
                </a:cubicBezTo>
                <a:cubicBezTo>
                  <a:pt x="14134" y="8287"/>
                  <a:pt x="14134" y="8393"/>
                  <a:pt x="14201" y="8459"/>
                </a:cubicBezTo>
                <a:cubicBezTo>
                  <a:pt x="14267" y="8525"/>
                  <a:pt x="14374" y="8525"/>
                  <a:pt x="14441" y="8459"/>
                </a:cubicBezTo>
                <a:cubicBezTo>
                  <a:pt x="14507" y="8393"/>
                  <a:pt x="14507" y="8287"/>
                  <a:pt x="14441" y="8221"/>
                </a:cubicBezTo>
                <a:cubicBezTo>
                  <a:pt x="14408" y="8189"/>
                  <a:pt x="14364" y="8172"/>
                  <a:pt x="14320" y="8172"/>
                </a:cubicBezTo>
                <a:close/>
                <a:moveTo>
                  <a:pt x="15107" y="8172"/>
                </a:moveTo>
                <a:cubicBezTo>
                  <a:pt x="15063" y="8172"/>
                  <a:pt x="15019" y="8189"/>
                  <a:pt x="14986" y="8221"/>
                </a:cubicBezTo>
                <a:cubicBezTo>
                  <a:pt x="14920" y="8287"/>
                  <a:pt x="14920" y="8393"/>
                  <a:pt x="14986" y="8459"/>
                </a:cubicBezTo>
                <a:cubicBezTo>
                  <a:pt x="15053" y="8525"/>
                  <a:pt x="15161" y="8525"/>
                  <a:pt x="15227" y="8459"/>
                </a:cubicBezTo>
                <a:cubicBezTo>
                  <a:pt x="15293" y="8393"/>
                  <a:pt x="15293" y="8287"/>
                  <a:pt x="15227" y="8221"/>
                </a:cubicBezTo>
                <a:cubicBezTo>
                  <a:pt x="15194" y="8189"/>
                  <a:pt x="15150" y="8172"/>
                  <a:pt x="15107" y="8172"/>
                </a:cubicBezTo>
                <a:close/>
                <a:moveTo>
                  <a:pt x="15893" y="8172"/>
                </a:moveTo>
                <a:cubicBezTo>
                  <a:pt x="15849" y="8172"/>
                  <a:pt x="15806" y="8189"/>
                  <a:pt x="15772" y="8221"/>
                </a:cubicBezTo>
                <a:cubicBezTo>
                  <a:pt x="15706" y="8287"/>
                  <a:pt x="15706" y="8393"/>
                  <a:pt x="15772" y="8459"/>
                </a:cubicBezTo>
                <a:cubicBezTo>
                  <a:pt x="15839" y="8525"/>
                  <a:pt x="15947" y="8525"/>
                  <a:pt x="16013" y="8459"/>
                </a:cubicBezTo>
                <a:cubicBezTo>
                  <a:pt x="16080" y="8393"/>
                  <a:pt x="16080" y="8287"/>
                  <a:pt x="16013" y="8221"/>
                </a:cubicBezTo>
                <a:cubicBezTo>
                  <a:pt x="15980" y="8189"/>
                  <a:pt x="15936" y="8172"/>
                  <a:pt x="15893" y="8172"/>
                </a:cubicBezTo>
                <a:close/>
                <a:moveTo>
                  <a:pt x="16679" y="8172"/>
                </a:moveTo>
                <a:cubicBezTo>
                  <a:pt x="16636" y="8172"/>
                  <a:pt x="16592" y="8189"/>
                  <a:pt x="16559" y="8221"/>
                </a:cubicBezTo>
                <a:cubicBezTo>
                  <a:pt x="16492" y="8287"/>
                  <a:pt x="16492" y="8393"/>
                  <a:pt x="16559" y="8459"/>
                </a:cubicBezTo>
                <a:cubicBezTo>
                  <a:pt x="16625" y="8525"/>
                  <a:pt x="16733" y="8525"/>
                  <a:pt x="16800" y="8459"/>
                </a:cubicBezTo>
                <a:cubicBezTo>
                  <a:pt x="16866" y="8393"/>
                  <a:pt x="16866" y="8287"/>
                  <a:pt x="16800" y="8221"/>
                </a:cubicBezTo>
                <a:cubicBezTo>
                  <a:pt x="16766" y="8189"/>
                  <a:pt x="16723" y="8172"/>
                  <a:pt x="16679" y="8172"/>
                </a:cubicBezTo>
                <a:close/>
                <a:moveTo>
                  <a:pt x="17465" y="8172"/>
                </a:moveTo>
                <a:cubicBezTo>
                  <a:pt x="17422" y="8172"/>
                  <a:pt x="17378" y="8189"/>
                  <a:pt x="17345" y="8221"/>
                </a:cubicBezTo>
                <a:cubicBezTo>
                  <a:pt x="17279" y="8287"/>
                  <a:pt x="17279" y="8393"/>
                  <a:pt x="17345" y="8459"/>
                </a:cubicBezTo>
                <a:cubicBezTo>
                  <a:pt x="17411" y="8525"/>
                  <a:pt x="17519" y="8525"/>
                  <a:pt x="17585" y="8459"/>
                </a:cubicBezTo>
                <a:cubicBezTo>
                  <a:pt x="17652" y="8393"/>
                  <a:pt x="17652" y="8287"/>
                  <a:pt x="17585" y="8221"/>
                </a:cubicBezTo>
                <a:cubicBezTo>
                  <a:pt x="17552" y="8189"/>
                  <a:pt x="17509" y="8172"/>
                  <a:pt x="17465" y="8172"/>
                </a:cubicBezTo>
                <a:close/>
                <a:moveTo>
                  <a:pt x="18252" y="8172"/>
                </a:moveTo>
                <a:cubicBezTo>
                  <a:pt x="18208" y="8172"/>
                  <a:pt x="18165" y="8189"/>
                  <a:pt x="18131" y="8221"/>
                </a:cubicBezTo>
                <a:cubicBezTo>
                  <a:pt x="18065" y="8287"/>
                  <a:pt x="18065" y="8393"/>
                  <a:pt x="18131" y="8459"/>
                </a:cubicBezTo>
                <a:cubicBezTo>
                  <a:pt x="18198" y="8525"/>
                  <a:pt x="18305" y="8525"/>
                  <a:pt x="18371" y="8459"/>
                </a:cubicBezTo>
                <a:cubicBezTo>
                  <a:pt x="18438" y="8393"/>
                  <a:pt x="18438" y="8287"/>
                  <a:pt x="18371" y="8221"/>
                </a:cubicBezTo>
                <a:cubicBezTo>
                  <a:pt x="18338" y="8189"/>
                  <a:pt x="18295" y="8172"/>
                  <a:pt x="18252" y="8172"/>
                </a:cubicBezTo>
                <a:close/>
                <a:moveTo>
                  <a:pt x="19037" y="8172"/>
                </a:moveTo>
                <a:cubicBezTo>
                  <a:pt x="18994" y="8172"/>
                  <a:pt x="18951" y="8189"/>
                  <a:pt x="18918" y="8221"/>
                </a:cubicBezTo>
                <a:cubicBezTo>
                  <a:pt x="18851" y="8287"/>
                  <a:pt x="18851" y="8393"/>
                  <a:pt x="18918" y="8459"/>
                </a:cubicBezTo>
                <a:cubicBezTo>
                  <a:pt x="18984" y="8525"/>
                  <a:pt x="19091" y="8525"/>
                  <a:pt x="19158" y="8459"/>
                </a:cubicBezTo>
                <a:cubicBezTo>
                  <a:pt x="19224" y="8393"/>
                  <a:pt x="19224" y="8287"/>
                  <a:pt x="19158" y="8221"/>
                </a:cubicBezTo>
                <a:cubicBezTo>
                  <a:pt x="19125" y="8189"/>
                  <a:pt x="19081" y="8172"/>
                  <a:pt x="19037" y="8172"/>
                </a:cubicBezTo>
                <a:close/>
                <a:moveTo>
                  <a:pt x="19824" y="8172"/>
                </a:moveTo>
                <a:cubicBezTo>
                  <a:pt x="19780" y="8172"/>
                  <a:pt x="19736" y="8189"/>
                  <a:pt x="19703" y="8221"/>
                </a:cubicBezTo>
                <a:cubicBezTo>
                  <a:pt x="19637" y="8287"/>
                  <a:pt x="19637" y="8393"/>
                  <a:pt x="19703" y="8459"/>
                </a:cubicBezTo>
                <a:cubicBezTo>
                  <a:pt x="19770" y="8525"/>
                  <a:pt x="19878" y="8525"/>
                  <a:pt x="19944" y="8459"/>
                </a:cubicBezTo>
                <a:cubicBezTo>
                  <a:pt x="20010" y="8393"/>
                  <a:pt x="20010" y="8287"/>
                  <a:pt x="19944" y="8221"/>
                </a:cubicBezTo>
                <a:cubicBezTo>
                  <a:pt x="19911" y="8189"/>
                  <a:pt x="19867" y="8172"/>
                  <a:pt x="19824" y="8172"/>
                </a:cubicBezTo>
                <a:close/>
                <a:moveTo>
                  <a:pt x="20610" y="8172"/>
                </a:moveTo>
                <a:cubicBezTo>
                  <a:pt x="20566" y="8172"/>
                  <a:pt x="20523" y="8189"/>
                  <a:pt x="20490" y="8221"/>
                </a:cubicBezTo>
                <a:cubicBezTo>
                  <a:pt x="20423" y="8287"/>
                  <a:pt x="20423" y="8393"/>
                  <a:pt x="20490" y="8459"/>
                </a:cubicBezTo>
                <a:cubicBezTo>
                  <a:pt x="20556" y="8525"/>
                  <a:pt x="20664" y="8525"/>
                  <a:pt x="20730" y="8459"/>
                </a:cubicBezTo>
                <a:cubicBezTo>
                  <a:pt x="20797" y="8393"/>
                  <a:pt x="20797" y="8287"/>
                  <a:pt x="20730" y="8221"/>
                </a:cubicBezTo>
                <a:cubicBezTo>
                  <a:pt x="20697" y="8189"/>
                  <a:pt x="20653" y="8172"/>
                  <a:pt x="20610" y="8172"/>
                </a:cubicBezTo>
                <a:close/>
                <a:moveTo>
                  <a:pt x="21396" y="8172"/>
                </a:moveTo>
                <a:cubicBezTo>
                  <a:pt x="21353" y="8172"/>
                  <a:pt x="21309" y="8189"/>
                  <a:pt x="21276" y="8221"/>
                </a:cubicBezTo>
                <a:cubicBezTo>
                  <a:pt x="21209" y="8287"/>
                  <a:pt x="21209" y="8393"/>
                  <a:pt x="21276" y="8459"/>
                </a:cubicBezTo>
                <a:cubicBezTo>
                  <a:pt x="21342" y="8525"/>
                  <a:pt x="21450" y="8525"/>
                  <a:pt x="21517" y="8459"/>
                </a:cubicBezTo>
                <a:cubicBezTo>
                  <a:pt x="21583" y="8393"/>
                  <a:pt x="21583" y="8287"/>
                  <a:pt x="21517" y="8221"/>
                </a:cubicBezTo>
                <a:cubicBezTo>
                  <a:pt x="21483" y="8189"/>
                  <a:pt x="21440" y="8172"/>
                  <a:pt x="21396" y="8172"/>
                </a:cubicBezTo>
                <a:close/>
                <a:moveTo>
                  <a:pt x="169" y="8989"/>
                </a:moveTo>
                <a:cubicBezTo>
                  <a:pt x="126" y="8989"/>
                  <a:pt x="83" y="9006"/>
                  <a:pt x="49" y="9039"/>
                </a:cubicBezTo>
                <a:cubicBezTo>
                  <a:pt x="-17" y="9104"/>
                  <a:pt x="-17" y="9211"/>
                  <a:pt x="49" y="9276"/>
                </a:cubicBezTo>
                <a:cubicBezTo>
                  <a:pt x="116" y="9342"/>
                  <a:pt x="223" y="9342"/>
                  <a:pt x="290" y="9276"/>
                </a:cubicBezTo>
                <a:cubicBezTo>
                  <a:pt x="356" y="9211"/>
                  <a:pt x="356" y="9104"/>
                  <a:pt x="290" y="9039"/>
                </a:cubicBezTo>
                <a:cubicBezTo>
                  <a:pt x="256" y="9006"/>
                  <a:pt x="213" y="8989"/>
                  <a:pt x="169" y="8989"/>
                </a:cubicBezTo>
                <a:close/>
                <a:moveTo>
                  <a:pt x="955" y="8989"/>
                </a:moveTo>
                <a:cubicBezTo>
                  <a:pt x="912" y="8989"/>
                  <a:pt x="869" y="9006"/>
                  <a:pt x="836" y="9039"/>
                </a:cubicBezTo>
                <a:cubicBezTo>
                  <a:pt x="769" y="9104"/>
                  <a:pt x="769" y="9211"/>
                  <a:pt x="836" y="9276"/>
                </a:cubicBezTo>
                <a:cubicBezTo>
                  <a:pt x="902" y="9342"/>
                  <a:pt x="1009" y="9342"/>
                  <a:pt x="1076" y="9276"/>
                </a:cubicBezTo>
                <a:cubicBezTo>
                  <a:pt x="1142" y="9211"/>
                  <a:pt x="1142" y="9104"/>
                  <a:pt x="1076" y="9039"/>
                </a:cubicBezTo>
                <a:cubicBezTo>
                  <a:pt x="1043" y="9006"/>
                  <a:pt x="999" y="8989"/>
                  <a:pt x="955" y="8989"/>
                </a:cubicBezTo>
                <a:close/>
                <a:moveTo>
                  <a:pt x="1742" y="8989"/>
                </a:moveTo>
                <a:cubicBezTo>
                  <a:pt x="1698" y="8989"/>
                  <a:pt x="1654" y="9006"/>
                  <a:pt x="1621" y="9039"/>
                </a:cubicBezTo>
                <a:cubicBezTo>
                  <a:pt x="1555" y="9104"/>
                  <a:pt x="1555" y="9211"/>
                  <a:pt x="1621" y="9276"/>
                </a:cubicBezTo>
                <a:cubicBezTo>
                  <a:pt x="1688" y="9342"/>
                  <a:pt x="1796" y="9342"/>
                  <a:pt x="1862" y="9276"/>
                </a:cubicBezTo>
                <a:cubicBezTo>
                  <a:pt x="1928" y="9211"/>
                  <a:pt x="1928" y="9104"/>
                  <a:pt x="1862" y="9039"/>
                </a:cubicBezTo>
                <a:cubicBezTo>
                  <a:pt x="1829" y="9006"/>
                  <a:pt x="1785" y="8989"/>
                  <a:pt x="1742" y="8989"/>
                </a:cubicBezTo>
                <a:close/>
                <a:moveTo>
                  <a:pt x="2528" y="8989"/>
                </a:moveTo>
                <a:cubicBezTo>
                  <a:pt x="2484" y="8989"/>
                  <a:pt x="2441" y="9006"/>
                  <a:pt x="2408" y="9039"/>
                </a:cubicBezTo>
                <a:cubicBezTo>
                  <a:pt x="2341" y="9104"/>
                  <a:pt x="2341" y="9211"/>
                  <a:pt x="2408" y="9276"/>
                </a:cubicBezTo>
                <a:cubicBezTo>
                  <a:pt x="2474" y="9342"/>
                  <a:pt x="2582" y="9342"/>
                  <a:pt x="2648" y="9276"/>
                </a:cubicBezTo>
                <a:cubicBezTo>
                  <a:pt x="2715" y="9211"/>
                  <a:pt x="2715" y="9104"/>
                  <a:pt x="2648" y="9039"/>
                </a:cubicBezTo>
                <a:cubicBezTo>
                  <a:pt x="2615" y="9006"/>
                  <a:pt x="2571" y="8989"/>
                  <a:pt x="2528" y="8989"/>
                </a:cubicBezTo>
                <a:close/>
                <a:moveTo>
                  <a:pt x="3314" y="8989"/>
                </a:moveTo>
                <a:cubicBezTo>
                  <a:pt x="3271" y="8989"/>
                  <a:pt x="3227" y="9006"/>
                  <a:pt x="3194" y="9039"/>
                </a:cubicBezTo>
                <a:cubicBezTo>
                  <a:pt x="3127" y="9104"/>
                  <a:pt x="3127" y="9211"/>
                  <a:pt x="3194" y="9276"/>
                </a:cubicBezTo>
                <a:cubicBezTo>
                  <a:pt x="3260" y="9342"/>
                  <a:pt x="3368" y="9342"/>
                  <a:pt x="3434" y="9276"/>
                </a:cubicBezTo>
                <a:cubicBezTo>
                  <a:pt x="3500" y="9211"/>
                  <a:pt x="3500" y="9104"/>
                  <a:pt x="3434" y="9039"/>
                </a:cubicBezTo>
                <a:cubicBezTo>
                  <a:pt x="3401" y="9006"/>
                  <a:pt x="3358" y="8989"/>
                  <a:pt x="3314" y="8989"/>
                </a:cubicBezTo>
                <a:close/>
                <a:moveTo>
                  <a:pt x="4101" y="8989"/>
                </a:moveTo>
                <a:cubicBezTo>
                  <a:pt x="4057" y="8989"/>
                  <a:pt x="4013" y="9006"/>
                  <a:pt x="3980" y="9039"/>
                </a:cubicBezTo>
                <a:cubicBezTo>
                  <a:pt x="3914" y="9104"/>
                  <a:pt x="3914" y="9211"/>
                  <a:pt x="3980" y="9276"/>
                </a:cubicBezTo>
                <a:cubicBezTo>
                  <a:pt x="4047" y="9342"/>
                  <a:pt x="4154" y="9342"/>
                  <a:pt x="4220" y="9276"/>
                </a:cubicBezTo>
                <a:cubicBezTo>
                  <a:pt x="4287" y="9211"/>
                  <a:pt x="4287" y="9104"/>
                  <a:pt x="4220" y="9039"/>
                </a:cubicBezTo>
                <a:cubicBezTo>
                  <a:pt x="4187" y="9006"/>
                  <a:pt x="4144" y="8989"/>
                  <a:pt x="4101" y="8989"/>
                </a:cubicBezTo>
                <a:close/>
                <a:moveTo>
                  <a:pt x="4886" y="8989"/>
                </a:moveTo>
                <a:cubicBezTo>
                  <a:pt x="4843" y="8989"/>
                  <a:pt x="4800" y="9006"/>
                  <a:pt x="4766" y="9039"/>
                </a:cubicBezTo>
                <a:cubicBezTo>
                  <a:pt x="4700" y="9104"/>
                  <a:pt x="4700" y="9211"/>
                  <a:pt x="4766" y="9276"/>
                </a:cubicBezTo>
                <a:cubicBezTo>
                  <a:pt x="4833" y="9342"/>
                  <a:pt x="4940" y="9342"/>
                  <a:pt x="5007" y="9276"/>
                </a:cubicBezTo>
                <a:cubicBezTo>
                  <a:pt x="5073" y="9211"/>
                  <a:pt x="5073" y="9104"/>
                  <a:pt x="5007" y="9039"/>
                </a:cubicBezTo>
                <a:cubicBezTo>
                  <a:pt x="4973" y="9006"/>
                  <a:pt x="4930" y="8989"/>
                  <a:pt x="4886" y="8989"/>
                </a:cubicBezTo>
                <a:close/>
                <a:moveTo>
                  <a:pt x="5672" y="8989"/>
                </a:moveTo>
                <a:cubicBezTo>
                  <a:pt x="5629" y="8989"/>
                  <a:pt x="5586" y="9006"/>
                  <a:pt x="5553" y="9039"/>
                </a:cubicBezTo>
                <a:cubicBezTo>
                  <a:pt x="5486" y="9104"/>
                  <a:pt x="5486" y="9211"/>
                  <a:pt x="5553" y="9276"/>
                </a:cubicBezTo>
                <a:cubicBezTo>
                  <a:pt x="5619" y="9342"/>
                  <a:pt x="5726" y="9342"/>
                  <a:pt x="5793" y="9276"/>
                </a:cubicBezTo>
                <a:cubicBezTo>
                  <a:pt x="5859" y="9211"/>
                  <a:pt x="5859" y="9104"/>
                  <a:pt x="5793" y="9039"/>
                </a:cubicBezTo>
                <a:cubicBezTo>
                  <a:pt x="5760" y="9006"/>
                  <a:pt x="5716" y="8989"/>
                  <a:pt x="5672" y="8989"/>
                </a:cubicBezTo>
                <a:close/>
                <a:moveTo>
                  <a:pt x="6459" y="8989"/>
                </a:moveTo>
                <a:cubicBezTo>
                  <a:pt x="6415" y="8989"/>
                  <a:pt x="6372" y="9006"/>
                  <a:pt x="6338" y="9039"/>
                </a:cubicBezTo>
                <a:cubicBezTo>
                  <a:pt x="6272" y="9104"/>
                  <a:pt x="6272" y="9211"/>
                  <a:pt x="6338" y="9276"/>
                </a:cubicBezTo>
                <a:cubicBezTo>
                  <a:pt x="6405" y="9342"/>
                  <a:pt x="6513" y="9342"/>
                  <a:pt x="6579" y="9276"/>
                </a:cubicBezTo>
                <a:cubicBezTo>
                  <a:pt x="6646" y="9211"/>
                  <a:pt x="6646" y="9104"/>
                  <a:pt x="6579" y="9039"/>
                </a:cubicBezTo>
                <a:cubicBezTo>
                  <a:pt x="6546" y="9006"/>
                  <a:pt x="6502" y="8989"/>
                  <a:pt x="6459" y="8989"/>
                </a:cubicBezTo>
                <a:close/>
                <a:moveTo>
                  <a:pt x="7245" y="8989"/>
                </a:moveTo>
                <a:cubicBezTo>
                  <a:pt x="7202" y="8989"/>
                  <a:pt x="7158" y="9006"/>
                  <a:pt x="7125" y="9039"/>
                </a:cubicBezTo>
                <a:cubicBezTo>
                  <a:pt x="7058" y="9104"/>
                  <a:pt x="7058" y="9211"/>
                  <a:pt x="7125" y="9276"/>
                </a:cubicBezTo>
                <a:cubicBezTo>
                  <a:pt x="7191" y="9342"/>
                  <a:pt x="7299" y="9342"/>
                  <a:pt x="7365" y="9276"/>
                </a:cubicBezTo>
                <a:cubicBezTo>
                  <a:pt x="7432" y="9211"/>
                  <a:pt x="7432" y="9104"/>
                  <a:pt x="7365" y="9039"/>
                </a:cubicBezTo>
                <a:cubicBezTo>
                  <a:pt x="7332" y="9006"/>
                  <a:pt x="7289" y="8989"/>
                  <a:pt x="7245" y="8989"/>
                </a:cubicBezTo>
                <a:close/>
                <a:moveTo>
                  <a:pt x="8031" y="8989"/>
                </a:moveTo>
                <a:cubicBezTo>
                  <a:pt x="7988" y="8989"/>
                  <a:pt x="7944" y="9006"/>
                  <a:pt x="7911" y="9039"/>
                </a:cubicBezTo>
                <a:cubicBezTo>
                  <a:pt x="7845" y="9104"/>
                  <a:pt x="7845" y="9211"/>
                  <a:pt x="7911" y="9276"/>
                </a:cubicBezTo>
                <a:cubicBezTo>
                  <a:pt x="7977" y="9342"/>
                  <a:pt x="8085" y="9342"/>
                  <a:pt x="8151" y="9276"/>
                </a:cubicBezTo>
                <a:cubicBezTo>
                  <a:pt x="8217" y="9211"/>
                  <a:pt x="8217" y="9104"/>
                  <a:pt x="8151" y="9039"/>
                </a:cubicBezTo>
                <a:cubicBezTo>
                  <a:pt x="8118" y="9006"/>
                  <a:pt x="8075" y="8989"/>
                  <a:pt x="8031" y="8989"/>
                </a:cubicBezTo>
                <a:close/>
                <a:moveTo>
                  <a:pt x="8818" y="8989"/>
                </a:moveTo>
                <a:cubicBezTo>
                  <a:pt x="8774" y="8989"/>
                  <a:pt x="8730" y="9006"/>
                  <a:pt x="8697" y="9039"/>
                </a:cubicBezTo>
                <a:cubicBezTo>
                  <a:pt x="8631" y="9104"/>
                  <a:pt x="8631" y="9211"/>
                  <a:pt x="8697" y="9276"/>
                </a:cubicBezTo>
                <a:cubicBezTo>
                  <a:pt x="8764" y="9342"/>
                  <a:pt x="8871" y="9342"/>
                  <a:pt x="8937" y="9276"/>
                </a:cubicBezTo>
                <a:cubicBezTo>
                  <a:pt x="9004" y="9211"/>
                  <a:pt x="9004" y="9104"/>
                  <a:pt x="8937" y="9039"/>
                </a:cubicBezTo>
                <a:cubicBezTo>
                  <a:pt x="8904" y="9006"/>
                  <a:pt x="8861" y="8989"/>
                  <a:pt x="8818" y="8989"/>
                </a:cubicBezTo>
                <a:close/>
                <a:moveTo>
                  <a:pt x="9603" y="8989"/>
                </a:moveTo>
                <a:cubicBezTo>
                  <a:pt x="9560" y="8989"/>
                  <a:pt x="9517" y="9006"/>
                  <a:pt x="9483" y="9039"/>
                </a:cubicBezTo>
                <a:cubicBezTo>
                  <a:pt x="9417" y="9104"/>
                  <a:pt x="9417" y="9211"/>
                  <a:pt x="9483" y="9276"/>
                </a:cubicBezTo>
                <a:cubicBezTo>
                  <a:pt x="9550" y="9342"/>
                  <a:pt x="9657" y="9342"/>
                  <a:pt x="9724" y="9276"/>
                </a:cubicBezTo>
                <a:cubicBezTo>
                  <a:pt x="9790" y="9211"/>
                  <a:pt x="9790" y="9104"/>
                  <a:pt x="9724" y="9039"/>
                </a:cubicBezTo>
                <a:cubicBezTo>
                  <a:pt x="9690" y="9006"/>
                  <a:pt x="9647" y="8989"/>
                  <a:pt x="9603" y="8989"/>
                </a:cubicBezTo>
                <a:close/>
                <a:moveTo>
                  <a:pt x="10390" y="8989"/>
                </a:moveTo>
                <a:cubicBezTo>
                  <a:pt x="10346" y="8989"/>
                  <a:pt x="10303" y="9006"/>
                  <a:pt x="10270" y="9039"/>
                </a:cubicBezTo>
                <a:cubicBezTo>
                  <a:pt x="10203" y="9104"/>
                  <a:pt x="10203" y="9211"/>
                  <a:pt x="10270" y="9276"/>
                </a:cubicBezTo>
                <a:cubicBezTo>
                  <a:pt x="10336" y="9342"/>
                  <a:pt x="10444" y="9342"/>
                  <a:pt x="10510" y="9276"/>
                </a:cubicBezTo>
                <a:cubicBezTo>
                  <a:pt x="10576" y="9211"/>
                  <a:pt x="10576" y="9104"/>
                  <a:pt x="10510" y="9039"/>
                </a:cubicBezTo>
                <a:cubicBezTo>
                  <a:pt x="10477" y="9006"/>
                  <a:pt x="10433" y="8989"/>
                  <a:pt x="10390" y="8989"/>
                </a:cubicBezTo>
                <a:close/>
                <a:moveTo>
                  <a:pt x="11176" y="8989"/>
                </a:moveTo>
                <a:cubicBezTo>
                  <a:pt x="11132" y="8989"/>
                  <a:pt x="11089" y="9006"/>
                  <a:pt x="11055" y="9039"/>
                </a:cubicBezTo>
                <a:cubicBezTo>
                  <a:pt x="10989" y="9104"/>
                  <a:pt x="10989" y="9211"/>
                  <a:pt x="11055" y="9276"/>
                </a:cubicBezTo>
                <a:cubicBezTo>
                  <a:pt x="11122" y="9342"/>
                  <a:pt x="11230" y="9342"/>
                  <a:pt x="11296" y="9276"/>
                </a:cubicBezTo>
                <a:cubicBezTo>
                  <a:pt x="11363" y="9211"/>
                  <a:pt x="11363" y="9104"/>
                  <a:pt x="11296" y="9039"/>
                </a:cubicBezTo>
                <a:cubicBezTo>
                  <a:pt x="11263" y="9006"/>
                  <a:pt x="11219" y="8989"/>
                  <a:pt x="11176" y="8989"/>
                </a:cubicBezTo>
                <a:close/>
                <a:moveTo>
                  <a:pt x="11962" y="8989"/>
                </a:moveTo>
                <a:cubicBezTo>
                  <a:pt x="11919" y="8989"/>
                  <a:pt x="11875" y="9006"/>
                  <a:pt x="11842" y="9039"/>
                </a:cubicBezTo>
                <a:cubicBezTo>
                  <a:pt x="11775" y="9104"/>
                  <a:pt x="11775" y="9211"/>
                  <a:pt x="11842" y="9276"/>
                </a:cubicBezTo>
                <a:cubicBezTo>
                  <a:pt x="11908" y="9342"/>
                  <a:pt x="12016" y="9342"/>
                  <a:pt x="12083" y="9276"/>
                </a:cubicBezTo>
                <a:cubicBezTo>
                  <a:pt x="12149" y="9211"/>
                  <a:pt x="12149" y="9104"/>
                  <a:pt x="12083" y="9039"/>
                </a:cubicBezTo>
                <a:cubicBezTo>
                  <a:pt x="12049" y="9006"/>
                  <a:pt x="12006" y="8989"/>
                  <a:pt x="11962" y="8989"/>
                </a:cubicBezTo>
                <a:close/>
                <a:moveTo>
                  <a:pt x="12748" y="8989"/>
                </a:moveTo>
                <a:cubicBezTo>
                  <a:pt x="12705" y="8989"/>
                  <a:pt x="12661" y="9006"/>
                  <a:pt x="12628" y="9039"/>
                </a:cubicBezTo>
                <a:cubicBezTo>
                  <a:pt x="12562" y="9104"/>
                  <a:pt x="12562" y="9211"/>
                  <a:pt x="12628" y="9276"/>
                </a:cubicBezTo>
                <a:cubicBezTo>
                  <a:pt x="12694" y="9342"/>
                  <a:pt x="12802" y="9342"/>
                  <a:pt x="12868" y="9276"/>
                </a:cubicBezTo>
                <a:cubicBezTo>
                  <a:pt x="12935" y="9211"/>
                  <a:pt x="12935" y="9104"/>
                  <a:pt x="12868" y="9039"/>
                </a:cubicBezTo>
                <a:cubicBezTo>
                  <a:pt x="12835" y="9006"/>
                  <a:pt x="12792" y="8989"/>
                  <a:pt x="12748" y="8989"/>
                </a:cubicBezTo>
                <a:close/>
                <a:moveTo>
                  <a:pt x="13535" y="8989"/>
                </a:moveTo>
                <a:cubicBezTo>
                  <a:pt x="13491" y="8989"/>
                  <a:pt x="13447" y="9006"/>
                  <a:pt x="13414" y="9039"/>
                </a:cubicBezTo>
                <a:cubicBezTo>
                  <a:pt x="13348" y="9104"/>
                  <a:pt x="13348" y="9211"/>
                  <a:pt x="13414" y="9276"/>
                </a:cubicBezTo>
                <a:cubicBezTo>
                  <a:pt x="13481" y="9342"/>
                  <a:pt x="13588" y="9342"/>
                  <a:pt x="13654" y="9276"/>
                </a:cubicBezTo>
                <a:cubicBezTo>
                  <a:pt x="13721" y="9211"/>
                  <a:pt x="13721" y="9104"/>
                  <a:pt x="13654" y="9039"/>
                </a:cubicBezTo>
                <a:cubicBezTo>
                  <a:pt x="13621" y="9006"/>
                  <a:pt x="13578" y="8989"/>
                  <a:pt x="13535" y="8989"/>
                </a:cubicBezTo>
                <a:close/>
                <a:moveTo>
                  <a:pt x="14320" y="8989"/>
                </a:moveTo>
                <a:cubicBezTo>
                  <a:pt x="14277" y="8989"/>
                  <a:pt x="14234" y="9006"/>
                  <a:pt x="14201" y="9039"/>
                </a:cubicBezTo>
                <a:cubicBezTo>
                  <a:pt x="14134" y="9104"/>
                  <a:pt x="14134" y="9211"/>
                  <a:pt x="14201" y="9276"/>
                </a:cubicBezTo>
                <a:cubicBezTo>
                  <a:pt x="14267" y="9342"/>
                  <a:pt x="14374" y="9342"/>
                  <a:pt x="14441" y="9276"/>
                </a:cubicBezTo>
                <a:cubicBezTo>
                  <a:pt x="14507" y="9211"/>
                  <a:pt x="14507" y="9104"/>
                  <a:pt x="14441" y="9039"/>
                </a:cubicBezTo>
                <a:cubicBezTo>
                  <a:pt x="14408" y="9006"/>
                  <a:pt x="14364" y="8989"/>
                  <a:pt x="14320" y="8989"/>
                </a:cubicBezTo>
                <a:close/>
                <a:moveTo>
                  <a:pt x="15107" y="8989"/>
                </a:moveTo>
                <a:cubicBezTo>
                  <a:pt x="15063" y="8989"/>
                  <a:pt x="15019" y="9006"/>
                  <a:pt x="14986" y="9039"/>
                </a:cubicBezTo>
                <a:cubicBezTo>
                  <a:pt x="14920" y="9104"/>
                  <a:pt x="14920" y="9211"/>
                  <a:pt x="14986" y="9276"/>
                </a:cubicBezTo>
                <a:cubicBezTo>
                  <a:pt x="15053" y="9342"/>
                  <a:pt x="15161" y="9342"/>
                  <a:pt x="15227" y="9276"/>
                </a:cubicBezTo>
                <a:cubicBezTo>
                  <a:pt x="15293" y="9211"/>
                  <a:pt x="15293" y="9104"/>
                  <a:pt x="15227" y="9039"/>
                </a:cubicBezTo>
                <a:cubicBezTo>
                  <a:pt x="15194" y="9006"/>
                  <a:pt x="15150" y="8989"/>
                  <a:pt x="15107" y="8989"/>
                </a:cubicBezTo>
                <a:close/>
                <a:moveTo>
                  <a:pt x="15893" y="8989"/>
                </a:moveTo>
                <a:cubicBezTo>
                  <a:pt x="15849" y="8989"/>
                  <a:pt x="15806" y="9006"/>
                  <a:pt x="15772" y="9039"/>
                </a:cubicBezTo>
                <a:cubicBezTo>
                  <a:pt x="15706" y="9104"/>
                  <a:pt x="15706" y="9211"/>
                  <a:pt x="15772" y="9276"/>
                </a:cubicBezTo>
                <a:cubicBezTo>
                  <a:pt x="15839" y="9342"/>
                  <a:pt x="15947" y="9342"/>
                  <a:pt x="16013" y="9276"/>
                </a:cubicBezTo>
                <a:cubicBezTo>
                  <a:pt x="16080" y="9211"/>
                  <a:pt x="16080" y="9104"/>
                  <a:pt x="16013" y="9039"/>
                </a:cubicBezTo>
                <a:cubicBezTo>
                  <a:pt x="15980" y="9006"/>
                  <a:pt x="15936" y="8989"/>
                  <a:pt x="15893" y="8989"/>
                </a:cubicBezTo>
                <a:close/>
                <a:moveTo>
                  <a:pt x="16679" y="8989"/>
                </a:moveTo>
                <a:cubicBezTo>
                  <a:pt x="16636" y="8989"/>
                  <a:pt x="16592" y="9006"/>
                  <a:pt x="16559" y="9039"/>
                </a:cubicBezTo>
                <a:cubicBezTo>
                  <a:pt x="16492" y="9104"/>
                  <a:pt x="16492" y="9211"/>
                  <a:pt x="16559" y="9276"/>
                </a:cubicBezTo>
                <a:cubicBezTo>
                  <a:pt x="16625" y="9342"/>
                  <a:pt x="16733" y="9342"/>
                  <a:pt x="16800" y="9276"/>
                </a:cubicBezTo>
                <a:cubicBezTo>
                  <a:pt x="16866" y="9211"/>
                  <a:pt x="16866" y="9104"/>
                  <a:pt x="16800" y="9039"/>
                </a:cubicBezTo>
                <a:cubicBezTo>
                  <a:pt x="16766" y="9006"/>
                  <a:pt x="16723" y="8989"/>
                  <a:pt x="16679" y="8989"/>
                </a:cubicBezTo>
                <a:close/>
                <a:moveTo>
                  <a:pt x="17465" y="8989"/>
                </a:moveTo>
                <a:cubicBezTo>
                  <a:pt x="17422" y="8989"/>
                  <a:pt x="17378" y="9006"/>
                  <a:pt x="17345" y="9039"/>
                </a:cubicBezTo>
                <a:cubicBezTo>
                  <a:pt x="17279" y="9104"/>
                  <a:pt x="17279" y="9211"/>
                  <a:pt x="17345" y="9276"/>
                </a:cubicBezTo>
                <a:cubicBezTo>
                  <a:pt x="17411" y="9342"/>
                  <a:pt x="17519" y="9342"/>
                  <a:pt x="17585" y="9276"/>
                </a:cubicBezTo>
                <a:cubicBezTo>
                  <a:pt x="17652" y="9211"/>
                  <a:pt x="17652" y="9104"/>
                  <a:pt x="17585" y="9039"/>
                </a:cubicBezTo>
                <a:cubicBezTo>
                  <a:pt x="17552" y="9006"/>
                  <a:pt x="17509" y="8989"/>
                  <a:pt x="17465" y="8989"/>
                </a:cubicBezTo>
                <a:close/>
                <a:moveTo>
                  <a:pt x="18252" y="8989"/>
                </a:moveTo>
                <a:cubicBezTo>
                  <a:pt x="18208" y="8989"/>
                  <a:pt x="18165" y="9006"/>
                  <a:pt x="18131" y="9039"/>
                </a:cubicBezTo>
                <a:cubicBezTo>
                  <a:pt x="18065" y="9104"/>
                  <a:pt x="18065" y="9211"/>
                  <a:pt x="18131" y="9276"/>
                </a:cubicBezTo>
                <a:cubicBezTo>
                  <a:pt x="18198" y="9342"/>
                  <a:pt x="18305" y="9342"/>
                  <a:pt x="18371" y="9276"/>
                </a:cubicBezTo>
                <a:cubicBezTo>
                  <a:pt x="18438" y="9211"/>
                  <a:pt x="18438" y="9104"/>
                  <a:pt x="18371" y="9039"/>
                </a:cubicBezTo>
                <a:cubicBezTo>
                  <a:pt x="18338" y="9006"/>
                  <a:pt x="18295" y="8989"/>
                  <a:pt x="18252" y="8989"/>
                </a:cubicBezTo>
                <a:close/>
                <a:moveTo>
                  <a:pt x="19037" y="8989"/>
                </a:moveTo>
                <a:cubicBezTo>
                  <a:pt x="18994" y="8989"/>
                  <a:pt x="18951" y="9006"/>
                  <a:pt x="18918" y="9039"/>
                </a:cubicBezTo>
                <a:cubicBezTo>
                  <a:pt x="18851" y="9104"/>
                  <a:pt x="18851" y="9211"/>
                  <a:pt x="18918" y="9276"/>
                </a:cubicBezTo>
                <a:cubicBezTo>
                  <a:pt x="18984" y="9342"/>
                  <a:pt x="19091" y="9342"/>
                  <a:pt x="19158" y="9276"/>
                </a:cubicBezTo>
                <a:cubicBezTo>
                  <a:pt x="19224" y="9211"/>
                  <a:pt x="19224" y="9104"/>
                  <a:pt x="19158" y="9039"/>
                </a:cubicBezTo>
                <a:cubicBezTo>
                  <a:pt x="19125" y="9006"/>
                  <a:pt x="19081" y="8989"/>
                  <a:pt x="19037" y="8989"/>
                </a:cubicBezTo>
                <a:close/>
                <a:moveTo>
                  <a:pt x="19824" y="8989"/>
                </a:moveTo>
                <a:cubicBezTo>
                  <a:pt x="19780" y="8989"/>
                  <a:pt x="19736" y="9006"/>
                  <a:pt x="19703" y="9039"/>
                </a:cubicBezTo>
                <a:cubicBezTo>
                  <a:pt x="19637" y="9104"/>
                  <a:pt x="19637" y="9211"/>
                  <a:pt x="19703" y="9276"/>
                </a:cubicBezTo>
                <a:cubicBezTo>
                  <a:pt x="19770" y="9342"/>
                  <a:pt x="19878" y="9342"/>
                  <a:pt x="19944" y="9276"/>
                </a:cubicBezTo>
                <a:cubicBezTo>
                  <a:pt x="20010" y="9211"/>
                  <a:pt x="20010" y="9104"/>
                  <a:pt x="19944" y="9039"/>
                </a:cubicBezTo>
                <a:cubicBezTo>
                  <a:pt x="19911" y="9006"/>
                  <a:pt x="19867" y="8989"/>
                  <a:pt x="19824" y="8989"/>
                </a:cubicBezTo>
                <a:close/>
                <a:moveTo>
                  <a:pt x="20610" y="8989"/>
                </a:moveTo>
                <a:cubicBezTo>
                  <a:pt x="20566" y="8989"/>
                  <a:pt x="20523" y="9006"/>
                  <a:pt x="20490" y="9039"/>
                </a:cubicBezTo>
                <a:cubicBezTo>
                  <a:pt x="20423" y="9104"/>
                  <a:pt x="20423" y="9211"/>
                  <a:pt x="20490" y="9276"/>
                </a:cubicBezTo>
                <a:cubicBezTo>
                  <a:pt x="20556" y="9342"/>
                  <a:pt x="20664" y="9342"/>
                  <a:pt x="20730" y="9276"/>
                </a:cubicBezTo>
                <a:cubicBezTo>
                  <a:pt x="20797" y="9211"/>
                  <a:pt x="20797" y="9104"/>
                  <a:pt x="20730" y="9039"/>
                </a:cubicBezTo>
                <a:cubicBezTo>
                  <a:pt x="20697" y="9006"/>
                  <a:pt x="20653" y="8989"/>
                  <a:pt x="20610" y="8989"/>
                </a:cubicBezTo>
                <a:close/>
                <a:moveTo>
                  <a:pt x="21396" y="8989"/>
                </a:moveTo>
                <a:cubicBezTo>
                  <a:pt x="21353" y="8989"/>
                  <a:pt x="21309" y="9006"/>
                  <a:pt x="21276" y="9039"/>
                </a:cubicBezTo>
                <a:cubicBezTo>
                  <a:pt x="21209" y="9104"/>
                  <a:pt x="21209" y="9211"/>
                  <a:pt x="21276" y="9276"/>
                </a:cubicBezTo>
                <a:cubicBezTo>
                  <a:pt x="21342" y="9342"/>
                  <a:pt x="21450" y="9342"/>
                  <a:pt x="21517" y="9276"/>
                </a:cubicBezTo>
                <a:cubicBezTo>
                  <a:pt x="21583" y="9211"/>
                  <a:pt x="21583" y="9104"/>
                  <a:pt x="21517" y="9039"/>
                </a:cubicBezTo>
                <a:cubicBezTo>
                  <a:pt x="21483" y="9006"/>
                  <a:pt x="21440" y="8989"/>
                  <a:pt x="21396" y="8989"/>
                </a:cubicBezTo>
                <a:close/>
                <a:moveTo>
                  <a:pt x="169" y="9806"/>
                </a:moveTo>
                <a:cubicBezTo>
                  <a:pt x="126" y="9806"/>
                  <a:pt x="83" y="9823"/>
                  <a:pt x="49" y="9856"/>
                </a:cubicBezTo>
                <a:cubicBezTo>
                  <a:pt x="-17" y="9921"/>
                  <a:pt x="-17" y="10028"/>
                  <a:pt x="49" y="10093"/>
                </a:cubicBezTo>
                <a:cubicBezTo>
                  <a:pt x="116" y="10159"/>
                  <a:pt x="223" y="10159"/>
                  <a:pt x="290" y="10093"/>
                </a:cubicBezTo>
                <a:cubicBezTo>
                  <a:pt x="356" y="10028"/>
                  <a:pt x="356" y="9921"/>
                  <a:pt x="290" y="9856"/>
                </a:cubicBezTo>
                <a:cubicBezTo>
                  <a:pt x="256" y="9823"/>
                  <a:pt x="213" y="9806"/>
                  <a:pt x="169" y="9806"/>
                </a:cubicBezTo>
                <a:close/>
                <a:moveTo>
                  <a:pt x="955" y="9806"/>
                </a:moveTo>
                <a:cubicBezTo>
                  <a:pt x="912" y="9806"/>
                  <a:pt x="869" y="9823"/>
                  <a:pt x="836" y="9856"/>
                </a:cubicBezTo>
                <a:cubicBezTo>
                  <a:pt x="769" y="9921"/>
                  <a:pt x="769" y="10028"/>
                  <a:pt x="836" y="10093"/>
                </a:cubicBezTo>
                <a:cubicBezTo>
                  <a:pt x="902" y="10159"/>
                  <a:pt x="1009" y="10159"/>
                  <a:pt x="1076" y="10093"/>
                </a:cubicBezTo>
                <a:cubicBezTo>
                  <a:pt x="1142" y="10028"/>
                  <a:pt x="1142" y="9921"/>
                  <a:pt x="1076" y="9856"/>
                </a:cubicBezTo>
                <a:cubicBezTo>
                  <a:pt x="1043" y="9823"/>
                  <a:pt x="999" y="9806"/>
                  <a:pt x="955" y="9806"/>
                </a:cubicBezTo>
                <a:close/>
                <a:moveTo>
                  <a:pt x="1742" y="9806"/>
                </a:moveTo>
                <a:cubicBezTo>
                  <a:pt x="1698" y="9806"/>
                  <a:pt x="1654" y="9823"/>
                  <a:pt x="1621" y="9856"/>
                </a:cubicBezTo>
                <a:cubicBezTo>
                  <a:pt x="1555" y="9921"/>
                  <a:pt x="1555" y="10028"/>
                  <a:pt x="1621" y="10093"/>
                </a:cubicBezTo>
                <a:cubicBezTo>
                  <a:pt x="1688" y="10159"/>
                  <a:pt x="1796" y="10159"/>
                  <a:pt x="1862" y="10093"/>
                </a:cubicBezTo>
                <a:cubicBezTo>
                  <a:pt x="1928" y="10028"/>
                  <a:pt x="1928" y="9921"/>
                  <a:pt x="1862" y="9856"/>
                </a:cubicBezTo>
                <a:cubicBezTo>
                  <a:pt x="1829" y="9823"/>
                  <a:pt x="1785" y="9806"/>
                  <a:pt x="1742" y="9806"/>
                </a:cubicBezTo>
                <a:close/>
                <a:moveTo>
                  <a:pt x="2528" y="9806"/>
                </a:moveTo>
                <a:cubicBezTo>
                  <a:pt x="2484" y="9806"/>
                  <a:pt x="2441" y="9823"/>
                  <a:pt x="2408" y="9856"/>
                </a:cubicBezTo>
                <a:cubicBezTo>
                  <a:pt x="2341" y="9921"/>
                  <a:pt x="2341" y="10028"/>
                  <a:pt x="2408" y="10093"/>
                </a:cubicBezTo>
                <a:cubicBezTo>
                  <a:pt x="2474" y="10159"/>
                  <a:pt x="2582" y="10159"/>
                  <a:pt x="2648" y="10093"/>
                </a:cubicBezTo>
                <a:cubicBezTo>
                  <a:pt x="2715" y="10028"/>
                  <a:pt x="2715" y="9921"/>
                  <a:pt x="2648" y="9856"/>
                </a:cubicBezTo>
                <a:cubicBezTo>
                  <a:pt x="2615" y="9823"/>
                  <a:pt x="2571" y="9806"/>
                  <a:pt x="2528" y="9806"/>
                </a:cubicBezTo>
                <a:close/>
                <a:moveTo>
                  <a:pt x="3314" y="9806"/>
                </a:moveTo>
                <a:cubicBezTo>
                  <a:pt x="3271" y="9806"/>
                  <a:pt x="3227" y="9823"/>
                  <a:pt x="3194" y="9856"/>
                </a:cubicBezTo>
                <a:cubicBezTo>
                  <a:pt x="3127" y="9921"/>
                  <a:pt x="3127" y="10028"/>
                  <a:pt x="3194" y="10093"/>
                </a:cubicBezTo>
                <a:cubicBezTo>
                  <a:pt x="3260" y="10159"/>
                  <a:pt x="3368" y="10159"/>
                  <a:pt x="3434" y="10093"/>
                </a:cubicBezTo>
                <a:cubicBezTo>
                  <a:pt x="3500" y="10028"/>
                  <a:pt x="3500" y="9921"/>
                  <a:pt x="3434" y="9856"/>
                </a:cubicBezTo>
                <a:cubicBezTo>
                  <a:pt x="3401" y="9823"/>
                  <a:pt x="3358" y="9806"/>
                  <a:pt x="3314" y="9806"/>
                </a:cubicBezTo>
                <a:close/>
                <a:moveTo>
                  <a:pt x="4101" y="9806"/>
                </a:moveTo>
                <a:cubicBezTo>
                  <a:pt x="4057" y="9806"/>
                  <a:pt x="4013" y="9823"/>
                  <a:pt x="3980" y="9856"/>
                </a:cubicBezTo>
                <a:cubicBezTo>
                  <a:pt x="3914" y="9921"/>
                  <a:pt x="3914" y="10028"/>
                  <a:pt x="3980" y="10093"/>
                </a:cubicBezTo>
                <a:cubicBezTo>
                  <a:pt x="4047" y="10159"/>
                  <a:pt x="4154" y="10159"/>
                  <a:pt x="4220" y="10093"/>
                </a:cubicBezTo>
                <a:cubicBezTo>
                  <a:pt x="4287" y="10028"/>
                  <a:pt x="4287" y="9921"/>
                  <a:pt x="4220" y="9856"/>
                </a:cubicBezTo>
                <a:cubicBezTo>
                  <a:pt x="4187" y="9823"/>
                  <a:pt x="4144" y="9806"/>
                  <a:pt x="4101" y="9806"/>
                </a:cubicBezTo>
                <a:close/>
                <a:moveTo>
                  <a:pt x="4886" y="9806"/>
                </a:moveTo>
                <a:cubicBezTo>
                  <a:pt x="4843" y="9806"/>
                  <a:pt x="4800" y="9823"/>
                  <a:pt x="4766" y="9856"/>
                </a:cubicBezTo>
                <a:cubicBezTo>
                  <a:pt x="4700" y="9921"/>
                  <a:pt x="4700" y="10028"/>
                  <a:pt x="4766" y="10093"/>
                </a:cubicBezTo>
                <a:cubicBezTo>
                  <a:pt x="4833" y="10159"/>
                  <a:pt x="4940" y="10159"/>
                  <a:pt x="5007" y="10093"/>
                </a:cubicBezTo>
                <a:cubicBezTo>
                  <a:pt x="5073" y="10028"/>
                  <a:pt x="5073" y="9921"/>
                  <a:pt x="5007" y="9856"/>
                </a:cubicBezTo>
                <a:cubicBezTo>
                  <a:pt x="4973" y="9823"/>
                  <a:pt x="4930" y="9806"/>
                  <a:pt x="4886" y="9806"/>
                </a:cubicBezTo>
                <a:close/>
                <a:moveTo>
                  <a:pt x="5672" y="9806"/>
                </a:moveTo>
                <a:cubicBezTo>
                  <a:pt x="5629" y="9806"/>
                  <a:pt x="5586" y="9823"/>
                  <a:pt x="5553" y="9856"/>
                </a:cubicBezTo>
                <a:cubicBezTo>
                  <a:pt x="5486" y="9921"/>
                  <a:pt x="5486" y="10028"/>
                  <a:pt x="5553" y="10093"/>
                </a:cubicBezTo>
                <a:cubicBezTo>
                  <a:pt x="5619" y="10159"/>
                  <a:pt x="5726" y="10159"/>
                  <a:pt x="5793" y="10093"/>
                </a:cubicBezTo>
                <a:cubicBezTo>
                  <a:pt x="5859" y="10028"/>
                  <a:pt x="5859" y="9921"/>
                  <a:pt x="5793" y="9856"/>
                </a:cubicBezTo>
                <a:cubicBezTo>
                  <a:pt x="5760" y="9823"/>
                  <a:pt x="5716" y="9806"/>
                  <a:pt x="5672" y="9806"/>
                </a:cubicBezTo>
                <a:close/>
                <a:moveTo>
                  <a:pt x="6459" y="9806"/>
                </a:moveTo>
                <a:cubicBezTo>
                  <a:pt x="6415" y="9806"/>
                  <a:pt x="6372" y="9823"/>
                  <a:pt x="6338" y="9856"/>
                </a:cubicBezTo>
                <a:cubicBezTo>
                  <a:pt x="6272" y="9921"/>
                  <a:pt x="6272" y="10028"/>
                  <a:pt x="6338" y="10093"/>
                </a:cubicBezTo>
                <a:cubicBezTo>
                  <a:pt x="6405" y="10159"/>
                  <a:pt x="6513" y="10159"/>
                  <a:pt x="6579" y="10093"/>
                </a:cubicBezTo>
                <a:cubicBezTo>
                  <a:pt x="6646" y="10028"/>
                  <a:pt x="6646" y="9921"/>
                  <a:pt x="6579" y="9856"/>
                </a:cubicBezTo>
                <a:cubicBezTo>
                  <a:pt x="6546" y="9823"/>
                  <a:pt x="6502" y="9806"/>
                  <a:pt x="6459" y="9806"/>
                </a:cubicBezTo>
                <a:close/>
                <a:moveTo>
                  <a:pt x="7245" y="9806"/>
                </a:moveTo>
                <a:cubicBezTo>
                  <a:pt x="7202" y="9806"/>
                  <a:pt x="7158" y="9823"/>
                  <a:pt x="7125" y="9856"/>
                </a:cubicBezTo>
                <a:cubicBezTo>
                  <a:pt x="7058" y="9921"/>
                  <a:pt x="7058" y="10028"/>
                  <a:pt x="7125" y="10093"/>
                </a:cubicBezTo>
                <a:cubicBezTo>
                  <a:pt x="7191" y="10159"/>
                  <a:pt x="7299" y="10159"/>
                  <a:pt x="7365" y="10093"/>
                </a:cubicBezTo>
                <a:cubicBezTo>
                  <a:pt x="7432" y="10028"/>
                  <a:pt x="7432" y="9921"/>
                  <a:pt x="7365" y="9856"/>
                </a:cubicBezTo>
                <a:cubicBezTo>
                  <a:pt x="7332" y="9823"/>
                  <a:pt x="7289" y="9806"/>
                  <a:pt x="7245" y="9806"/>
                </a:cubicBezTo>
                <a:close/>
                <a:moveTo>
                  <a:pt x="8031" y="9806"/>
                </a:moveTo>
                <a:cubicBezTo>
                  <a:pt x="7988" y="9806"/>
                  <a:pt x="7944" y="9823"/>
                  <a:pt x="7911" y="9856"/>
                </a:cubicBezTo>
                <a:cubicBezTo>
                  <a:pt x="7845" y="9921"/>
                  <a:pt x="7845" y="10028"/>
                  <a:pt x="7911" y="10093"/>
                </a:cubicBezTo>
                <a:cubicBezTo>
                  <a:pt x="7977" y="10159"/>
                  <a:pt x="8085" y="10159"/>
                  <a:pt x="8151" y="10093"/>
                </a:cubicBezTo>
                <a:cubicBezTo>
                  <a:pt x="8217" y="10028"/>
                  <a:pt x="8217" y="9921"/>
                  <a:pt x="8151" y="9856"/>
                </a:cubicBezTo>
                <a:cubicBezTo>
                  <a:pt x="8118" y="9823"/>
                  <a:pt x="8075" y="9806"/>
                  <a:pt x="8031" y="9806"/>
                </a:cubicBezTo>
                <a:close/>
                <a:moveTo>
                  <a:pt x="8818" y="9806"/>
                </a:moveTo>
                <a:cubicBezTo>
                  <a:pt x="8774" y="9806"/>
                  <a:pt x="8730" y="9823"/>
                  <a:pt x="8697" y="9856"/>
                </a:cubicBezTo>
                <a:cubicBezTo>
                  <a:pt x="8631" y="9921"/>
                  <a:pt x="8631" y="10028"/>
                  <a:pt x="8697" y="10093"/>
                </a:cubicBezTo>
                <a:cubicBezTo>
                  <a:pt x="8764" y="10159"/>
                  <a:pt x="8871" y="10159"/>
                  <a:pt x="8937" y="10093"/>
                </a:cubicBezTo>
                <a:cubicBezTo>
                  <a:pt x="9004" y="10028"/>
                  <a:pt x="9004" y="9921"/>
                  <a:pt x="8937" y="9856"/>
                </a:cubicBezTo>
                <a:cubicBezTo>
                  <a:pt x="8904" y="9823"/>
                  <a:pt x="8861" y="9806"/>
                  <a:pt x="8818" y="9806"/>
                </a:cubicBezTo>
                <a:close/>
                <a:moveTo>
                  <a:pt x="9603" y="9806"/>
                </a:moveTo>
                <a:cubicBezTo>
                  <a:pt x="9560" y="9806"/>
                  <a:pt x="9517" y="9823"/>
                  <a:pt x="9483" y="9856"/>
                </a:cubicBezTo>
                <a:cubicBezTo>
                  <a:pt x="9417" y="9921"/>
                  <a:pt x="9417" y="10028"/>
                  <a:pt x="9483" y="10093"/>
                </a:cubicBezTo>
                <a:cubicBezTo>
                  <a:pt x="9550" y="10159"/>
                  <a:pt x="9657" y="10159"/>
                  <a:pt x="9724" y="10093"/>
                </a:cubicBezTo>
                <a:cubicBezTo>
                  <a:pt x="9790" y="10028"/>
                  <a:pt x="9790" y="9921"/>
                  <a:pt x="9724" y="9856"/>
                </a:cubicBezTo>
                <a:cubicBezTo>
                  <a:pt x="9690" y="9823"/>
                  <a:pt x="9647" y="9806"/>
                  <a:pt x="9603" y="9806"/>
                </a:cubicBezTo>
                <a:close/>
                <a:moveTo>
                  <a:pt x="10390" y="9806"/>
                </a:moveTo>
                <a:cubicBezTo>
                  <a:pt x="10346" y="9806"/>
                  <a:pt x="10303" y="9823"/>
                  <a:pt x="10270" y="9856"/>
                </a:cubicBezTo>
                <a:cubicBezTo>
                  <a:pt x="10203" y="9921"/>
                  <a:pt x="10203" y="10028"/>
                  <a:pt x="10270" y="10093"/>
                </a:cubicBezTo>
                <a:cubicBezTo>
                  <a:pt x="10336" y="10159"/>
                  <a:pt x="10444" y="10159"/>
                  <a:pt x="10510" y="10093"/>
                </a:cubicBezTo>
                <a:cubicBezTo>
                  <a:pt x="10576" y="10028"/>
                  <a:pt x="10576" y="9921"/>
                  <a:pt x="10510" y="9856"/>
                </a:cubicBezTo>
                <a:cubicBezTo>
                  <a:pt x="10477" y="9823"/>
                  <a:pt x="10433" y="9806"/>
                  <a:pt x="10390" y="9806"/>
                </a:cubicBezTo>
                <a:close/>
                <a:moveTo>
                  <a:pt x="11176" y="9806"/>
                </a:moveTo>
                <a:cubicBezTo>
                  <a:pt x="11132" y="9806"/>
                  <a:pt x="11089" y="9823"/>
                  <a:pt x="11055" y="9856"/>
                </a:cubicBezTo>
                <a:cubicBezTo>
                  <a:pt x="10989" y="9921"/>
                  <a:pt x="10989" y="10028"/>
                  <a:pt x="11055" y="10093"/>
                </a:cubicBezTo>
                <a:cubicBezTo>
                  <a:pt x="11122" y="10159"/>
                  <a:pt x="11230" y="10159"/>
                  <a:pt x="11296" y="10093"/>
                </a:cubicBezTo>
                <a:cubicBezTo>
                  <a:pt x="11363" y="10028"/>
                  <a:pt x="11363" y="9921"/>
                  <a:pt x="11296" y="9856"/>
                </a:cubicBezTo>
                <a:cubicBezTo>
                  <a:pt x="11263" y="9823"/>
                  <a:pt x="11219" y="9806"/>
                  <a:pt x="11176" y="9806"/>
                </a:cubicBezTo>
                <a:close/>
                <a:moveTo>
                  <a:pt x="11962" y="9806"/>
                </a:moveTo>
                <a:cubicBezTo>
                  <a:pt x="11919" y="9806"/>
                  <a:pt x="11875" y="9823"/>
                  <a:pt x="11842" y="9856"/>
                </a:cubicBezTo>
                <a:cubicBezTo>
                  <a:pt x="11775" y="9921"/>
                  <a:pt x="11775" y="10028"/>
                  <a:pt x="11842" y="10093"/>
                </a:cubicBezTo>
                <a:cubicBezTo>
                  <a:pt x="11908" y="10159"/>
                  <a:pt x="12016" y="10159"/>
                  <a:pt x="12083" y="10093"/>
                </a:cubicBezTo>
                <a:cubicBezTo>
                  <a:pt x="12149" y="10028"/>
                  <a:pt x="12149" y="9921"/>
                  <a:pt x="12083" y="9856"/>
                </a:cubicBezTo>
                <a:cubicBezTo>
                  <a:pt x="12049" y="9823"/>
                  <a:pt x="12006" y="9806"/>
                  <a:pt x="11962" y="9806"/>
                </a:cubicBezTo>
                <a:close/>
                <a:moveTo>
                  <a:pt x="12748" y="9806"/>
                </a:moveTo>
                <a:cubicBezTo>
                  <a:pt x="12705" y="9806"/>
                  <a:pt x="12661" y="9823"/>
                  <a:pt x="12628" y="9856"/>
                </a:cubicBezTo>
                <a:cubicBezTo>
                  <a:pt x="12562" y="9921"/>
                  <a:pt x="12562" y="10028"/>
                  <a:pt x="12628" y="10093"/>
                </a:cubicBezTo>
                <a:cubicBezTo>
                  <a:pt x="12694" y="10159"/>
                  <a:pt x="12802" y="10159"/>
                  <a:pt x="12868" y="10093"/>
                </a:cubicBezTo>
                <a:cubicBezTo>
                  <a:pt x="12935" y="10028"/>
                  <a:pt x="12935" y="9921"/>
                  <a:pt x="12868" y="9856"/>
                </a:cubicBezTo>
                <a:cubicBezTo>
                  <a:pt x="12835" y="9823"/>
                  <a:pt x="12792" y="9806"/>
                  <a:pt x="12748" y="9806"/>
                </a:cubicBezTo>
                <a:close/>
                <a:moveTo>
                  <a:pt x="13535" y="9806"/>
                </a:moveTo>
                <a:cubicBezTo>
                  <a:pt x="13491" y="9806"/>
                  <a:pt x="13447" y="9823"/>
                  <a:pt x="13414" y="9856"/>
                </a:cubicBezTo>
                <a:cubicBezTo>
                  <a:pt x="13348" y="9921"/>
                  <a:pt x="13348" y="10028"/>
                  <a:pt x="13414" y="10093"/>
                </a:cubicBezTo>
                <a:cubicBezTo>
                  <a:pt x="13481" y="10159"/>
                  <a:pt x="13588" y="10159"/>
                  <a:pt x="13654" y="10093"/>
                </a:cubicBezTo>
                <a:cubicBezTo>
                  <a:pt x="13721" y="10028"/>
                  <a:pt x="13721" y="9921"/>
                  <a:pt x="13654" y="9856"/>
                </a:cubicBezTo>
                <a:cubicBezTo>
                  <a:pt x="13621" y="9823"/>
                  <a:pt x="13578" y="9806"/>
                  <a:pt x="13535" y="9806"/>
                </a:cubicBezTo>
                <a:close/>
                <a:moveTo>
                  <a:pt x="14320" y="9806"/>
                </a:moveTo>
                <a:cubicBezTo>
                  <a:pt x="14277" y="9806"/>
                  <a:pt x="14234" y="9823"/>
                  <a:pt x="14201" y="9856"/>
                </a:cubicBezTo>
                <a:cubicBezTo>
                  <a:pt x="14134" y="9921"/>
                  <a:pt x="14134" y="10028"/>
                  <a:pt x="14201" y="10093"/>
                </a:cubicBezTo>
                <a:cubicBezTo>
                  <a:pt x="14267" y="10159"/>
                  <a:pt x="14374" y="10159"/>
                  <a:pt x="14441" y="10093"/>
                </a:cubicBezTo>
                <a:cubicBezTo>
                  <a:pt x="14507" y="10028"/>
                  <a:pt x="14507" y="9921"/>
                  <a:pt x="14441" y="9856"/>
                </a:cubicBezTo>
                <a:cubicBezTo>
                  <a:pt x="14408" y="9823"/>
                  <a:pt x="14364" y="9806"/>
                  <a:pt x="14320" y="9806"/>
                </a:cubicBezTo>
                <a:close/>
                <a:moveTo>
                  <a:pt x="15107" y="9806"/>
                </a:moveTo>
                <a:cubicBezTo>
                  <a:pt x="15063" y="9806"/>
                  <a:pt x="15019" y="9823"/>
                  <a:pt x="14986" y="9856"/>
                </a:cubicBezTo>
                <a:cubicBezTo>
                  <a:pt x="14920" y="9921"/>
                  <a:pt x="14920" y="10028"/>
                  <a:pt x="14986" y="10093"/>
                </a:cubicBezTo>
                <a:cubicBezTo>
                  <a:pt x="15053" y="10159"/>
                  <a:pt x="15161" y="10159"/>
                  <a:pt x="15227" y="10093"/>
                </a:cubicBezTo>
                <a:cubicBezTo>
                  <a:pt x="15293" y="10028"/>
                  <a:pt x="15293" y="9921"/>
                  <a:pt x="15227" y="9856"/>
                </a:cubicBezTo>
                <a:cubicBezTo>
                  <a:pt x="15194" y="9823"/>
                  <a:pt x="15150" y="9806"/>
                  <a:pt x="15107" y="9806"/>
                </a:cubicBezTo>
                <a:close/>
                <a:moveTo>
                  <a:pt x="15893" y="9806"/>
                </a:moveTo>
                <a:cubicBezTo>
                  <a:pt x="15849" y="9806"/>
                  <a:pt x="15806" y="9823"/>
                  <a:pt x="15772" y="9856"/>
                </a:cubicBezTo>
                <a:cubicBezTo>
                  <a:pt x="15706" y="9921"/>
                  <a:pt x="15706" y="10028"/>
                  <a:pt x="15772" y="10093"/>
                </a:cubicBezTo>
                <a:cubicBezTo>
                  <a:pt x="15839" y="10159"/>
                  <a:pt x="15947" y="10159"/>
                  <a:pt x="16013" y="10093"/>
                </a:cubicBezTo>
                <a:cubicBezTo>
                  <a:pt x="16080" y="10028"/>
                  <a:pt x="16080" y="9921"/>
                  <a:pt x="16013" y="9856"/>
                </a:cubicBezTo>
                <a:cubicBezTo>
                  <a:pt x="15980" y="9823"/>
                  <a:pt x="15936" y="9806"/>
                  <a:pt x="15893" y="9806"/>
                </a:cubicBezTo>
                <a:close/>
                <a:moveTo>
                  <a:pt x="16679" y="9806"/>
                </a:moveTo>
                <a:cubicBezTo>
                  <a:pt x="16636" y="9806"/>
                  <a:pt x="16592" y="9823"/>
                  <a:pt x="16559" y="9856"/>
                </a:cubicBezTo>
                <a:cubicBezTo>
                  <a:pt x="16492" y="9921"/>
                  <a:pt x="16492" y="10028"/>
                  <a:pt x="16559" y="10093"/>
                </a:cubicBezTo>
                <a:cubicBezTo>
                  <a:pt x="16625" y="10159"/>
                  <a:pt x="16733" y="10159"/>
                  <a:pt x="16800" y="10093"/>
                </a:cubicBezTo>
                <a:cubicBezTo>
                  <a:pt x="16866" y="10028"/>
                  <a:pt x="16866" y="9921"/>
                  <a:pt x="16800" y="9856"/>
                </a:cubicBezTo>
                <a:cubicBezTo>
                  <a:pt x="16766" y="9823"/>
                  <a:pt x="16723" y="9806"/>
                  <a:pt x="16679" y="9806"/>
                </a:cubicBezTo>
                <a:close/>
                <a:moveTo>
                  <a:pt x="17465" y="9806"/>
                </a:moveTo>
                <a:cubicBezTo>
                  <a:pt x="17422" y="9806"/>
                  <a:pt x="17378" y="9823"/>
                  <a:pt x="17345" y="9856"/>
                </a:cubicBezTo>
                <a:cubicBezTo>
                  <a:pt x="17279" y="9921"/>
                  <a:pt x="17279" y="10028"/>
                  <a:pt x="17345" y="10093"/>
                </a:cubicBezTo>
                <a:cubicBezTo>
                  <a:pt x="17411" y="10159"/>
                  <a:pt x="17519" y="10159"/>
                  <a:pt x="17585" y="10093"/>
                </a:cubicBezTo>
                <a:cubicBezTo>
                  <a:pt x="17652" y="10028"/>
                  <a:pt x="17652" y="9921"/>
                  <a:pt x="17585" y="9856"/>
                </a:cubicBezTo>
                <a:cubicBezTo>
                  <a:pt x="17552" y="9823"/>
                  <a:pt x="17509" y="9806"/>
                  <a:pt x="17465" y="9806"/>
                </a:cubicBezTo>
                <a:close/>
                <a:moveTo>
                  <a:pt x="18252" y="9806"/>
                </a:moveTo>
                <a:cubicBezTo>
                  <a:pt x="18208" y="9806"/>
                  <a:pt x="18165" y="9823"/>
                  <a:pt x="18131" y="9856"/>
                </a:cubicBezTo>
                <a:cubicBezTo>
                  <a:pt x="18065" y="9921"/>
                  <a:pt x="18065" y="10028"/>
                  <a:pt x="18131" y="10093"/>
                </a:cubicBezTo>
                <a:cubicBezTo>
                  <a:pt x="18198" y="10159"/>
                  <a:pt x="18305" y="10159"/>
                  <a:pt x="18371" y="10093"/>
                </a:cubicBezTo>
                <a:cubicBezTo>
                  <a:pt x="18438" y="10028"/>
                  <a:pt x="18438" y="9921"/>
                  <a:pt x="18371" y="9856"/>
                </a:cubicBezTo>
                <a:cubicBezTo>
                  <a:pt x="18338" y="9823"/>
                  <a:pt x="18295" y="9806"/>
                  <a:pt x="18252" y="9806"/>
                </a:cubicBezTo>
                <a:close/>
                <a:moveTo>
                  <a:pt x="19037" y="9806"/>
                </a:moveTo>
                <a:cubicBezTo>
                  <a:pt x="18994" y="9806"/>
                  <a:pt x="18951" y="9823"/>
                  <a:pt x="18918" y="9856"/>
                </a:cubicBezTo>
                <a:cubicBezTo>
                  <a:pt x="18851" y="9921"/>
                  <a:pt x="18851" y="10028"/>
                  <a:pt x="18918" y="10093"/>
                </a:cubicBezTo>
                <a:cubicBezTo>
                  <a:pt x="18984" y="10159"/>
                  <a:pt x="19091" y="10159"/>
                  <a:pt x="19158" y="10093"/>
                </a:cubicBezTo>
                <a:cubicBezTo>
                  <a:pt x="19224" y="10028"/>
                  <a:pt x="19224" y="9921"/>
                  <a:pt x="19158" y="9856"/>
                </a:cubicBezTo>
                <a:cubicBezTo>
                  <a:pt x="19125" y="9823"/>
                  <a:pt x="19081" y="9806"/>
                  <a:pt x="19037" y="9806"/>
                </a:cubicBezTo>
                <a:close/>
                <a:moveTo>
                  <a:pt x="19824" y="9806"/>
                </a:moveTo>
                <a:cubicBezTo>
                  <a:pt x="19780" y="9806"/>
                  <a:pt x="19736" y="9823"/>
                  <a:pt x="19703" y="9856"/>
                </a:cubicBezTo>
                <a:cubicBezTo>
                  <a:pt x="19637" y="9921"/>
                  <a:pt x="19637" y="10028"/>
                  <a:pt x="19703" y="10093"/>
                </a:cubicBezTo>
                <a:cubicBezTo>
                  <a:pt x="19770" y="10159"/>
                  <a:pt x="19878" y="10159"/>
                  <a:pt x="19944" y="10093"/>
                </a:cubicBezTo>
                <a:cubicBezTo>
                  <a:pt x="20010" y="10028"/>
                  <a:pt x="20010" y="9921"/>
                  <a:pt x="19944" y="9856"/>
                </a:cubicBezTo>
                <a:cubicBezTo>
                  <a:pt x="19911" y="9823"/>
                  <a:pt x="19867" y="9806"/>
                  <a:pt x="19824" y="9806"/>
                </a:cubicBezTo>
                <a:close/>
                <a:moveTo>
                  <a:pt x="20610" y="9806"/>
                </a:moveTo>
                <a:cubicBezTo>
                  <a:pt x="20566" y="9806"/>
                  <a:pt x="20523" y="9823"/>
                  <a:pt x="20490" y="9856"/>
                </a:cubicBezTo>
                <a:cubicBezTo>
                  <a:pt x="20423" y="9921"/>
                  <a:pt x="20423" y="10028"/>
                  <a:pt x="20490" y="10093"/>
                </a:cubicBezTo>
                <a:cubicBezTo>
                  <a:pt x="20556" y="10159"/>
                  <a:pt x="20664" y="10159"/>
                  <a:pt x="20730" y="10093"/>
                </a:cubicBezTo>
                <a:cubicBezTo>
                  <a:pt x="20797" y="10028"/>
                  <a:pt x="20797" y="9921"/>
                  <a:pt x="20730" y="9856"/>
                </a:cubicBezTo>
                <a:cubicBezTo>
                  <a:pt x="20697" y="9823"/>
                  <a:pt x="20653" y="9806"/>
                  <a:pt x="20610" y="9806"/>
                </a:cubicBezTo>
                <a:close/>
                <a:moveTo>
                  <a:pt x="21396" y="9806"/>
                </a:moveTo>
                <a:cubicBezTo>
                  <a:pt x="21353" y="9806"/>
                  <a:pt x="21309" y="9823"/>
                  <a:pt x="21276" y="9856"/>
                </a:cubicBezTo>
                <a:cubicBezTo>
                  <a:pt x="21209" y="9921"/>
                  <a:pt x="21209" y="10028"/>
                  <a:pt x="21276" y="10093"/>
                </a:cubicBezTo>
                <a:cubicBezTo>
                  <a:pt x="21342" y="10159"/>
                  <a:pt x="21450" y="10159"/>
                  <a:pt x="21517" y="10093"/>
                </a:cubicBezTo>
                <a:cubicBezTo>
                  <a:pt x="21583" y="10028"/>
                  <a:pt x="21583" y="9921"/>
                  <a:pt x="21517" y="9856"/>
                </a:cubicBezTo>
                <a:cubicBezTo>
                  <a:pt x="21483" y="9823"/>
                  <a:pt x="21440" y="9806"/>
                  <a:pt x="21396" y="9806"/>
                </a:cubicBezTo>
                <a:close/>
                <a:moveTo>
                  <a:pt x="169" y="10623"/>
                </a:moveTo>
                <a:cubicBezTo>
                  <a:pt x="126" y="10623"/>
                  <a:pt x="83" y="10640"/>
                  <a:pt x="49" y="10673"/>
                </a:cubicBezTo>
                <a:cubicBezTo>
                  <a:pt x="-17" y="10738"/>
                  <a:pt x="-17" y="10845"/>
                  <a:pt x="49" y="10911"/>
                </a:cubicBezTo>
                <a:cubicBezTo>
                  <a:pt x="116" y="10977"/>
                  <a:pt x="223" y="10977"/>
                  <a:pt x="290" y="10911"/>
                </a:cubicBezTo>
                <a:cubicBezTo>
                  <a:pt x="356" y="10845"/>
                  <a:pt x="356" y="10738"/>
                  <a:pt x="290" y="10673"/>
                </a:cubicBezTo>
                <a:cubicBezTo>
                  <a:pt x="256" y="10640"/>
                  <a:pt x="213" y="10623"/>
                  <a:pt x="169" y="10623"/>
                </a:cubicBezTo>
                <a:close/>
                <a:moveTo>
                  <a:pt x="955" y="10623"/>
                </a:moveTo>
                <a:cubicBezTo>
                  <a:pt x="912" y="10623"/>
                  <a:pt x="869" y="10640"/>
                  <a:pt x="836" y="10673"/>
                </a:cubicBezTo>
                <a:cubicBezTo>
                  <a:pt x="769" y="10738"/>
                  <a:pt x="769" y="10845"/>
                  <a:pt x="836" y="10911"/>
                </a:cubicBezTo>
                <a:cubicBezTo>
                  <a:pt x="902" y="10977"/>
                  <a:pt x="1009" y="10977"/>
                  <a:pt x="1076" y="10911"/>
                </a:cubicBezTo>
                <a:cubicBezTo>
                  <a:pt x="1142" y="10845"/>
                  <a:pt x="1142" y="10738"/>
                  <a:pt x="1076" y="10673"/>
                </a:cubicBezTo>
                <a:cubicBezTo>
                  <a:pt x="1043" y="10640"/>
                  <a:pt x="999" y="10623"/>
                  <a:pt x="955" y="10623"/>
                </a:cubicBezTo>
                <a:close/>
                <a:moveTo>
                  <a:pt x="1742" y="10623"/>
                </a:moveTo>
                <a:cubicBezTo>
                  <a:pt x="1698" y="10623"/>
                  <a:pt x="1654" y="10640"/>
                  <a:pt x="1621" y="10673"/>
                </a:cubicBezTo>
                <a:cubicBezTo>
                  <a:pt x="1555" y="10738"/>
                  <a:pt x="1555" y="10845"/>
                  <a:pt x="1621" y="10911"/>
                </a:cubicBezTo>
                <a:cubicBezTo>
                  <a:pt x="1688" y="10977"/>
                  <a:pt x="1796" y="10977"/>
                  <a:pt x="1862" y="10911"/>
                </a:cubicBezTo>
                <a:cubicBezTo>
                  <a:pt x="1928" y="10845"/>
                  <a:pt x="1928" y="10738"/>
                  <a:pt x="1862" y="10673"/>
                </a:cubicBezTo>
                <a:cubicBezTo>
                  <a:pt x="1829" y="10640"/>
                  <a:pt x="1785" y="10623"/>
                  <a:pt x="1742" y="10623"/>
                </a:cubicBezTo>
                <a:close/>
                <a:moveTo>
                  <a:pt x="2528" y="10623"/>
                </a:moveTo>
                <a:cubicBezTo>
                  <a:pt x="2484" y="10623"/>
                  <a:pt x="2441" y="10640"/>
                  <a:pt x="2408" y="10673"/>
                </a:cubicBezTo>
                <a:cubicBezTo>
                  <a:pt x="2341" y="10738"/>
                  <a:pt x="2341" y="10845"/>
                  <a:pt x="2408" y="10911"/>
                </a:cubicBezTo>
                <a:cubicBezTo>
                  <a:pt x="2474" y="10977"/>
                  <a:pt x="2582" y="10977"/>
                  <a:pt x="2648" y="10911"/>
                </a:cubicBezTo>
                <a:cubicBezTo>
                  <a:pt x="2715" y="10845"/>
                  <a:pt x="2715" y="10738"/>
                  <a:pt x="2648" y="10673"/>
                </a:cubicBezTo>
                <a:cubicBezTo>
                  <a:pt x="2615" y="10640"/>
                  <a:pt x="2571" y="10623"/>
                  <a:pt x="2528" y="10623"/>
                </a:cubicBezTo>
                <a:close/>
                <a:moveTo>
                  <a:pt x="3314" y="10623"/>
                </a:moveTo>
                <a:cubicBezTo>
                  <a:pt x="3271" y="10623"/>
                  <a:pt x="3227" y="10640"/>
                  <a:pt x="3194" y="10673"/>
                </a:cubicBezTo>
                <a:cubicBezTo>
                  <a:pt x="3127" y="10738"/>
                  <a:pt x="3127" y="10845"/>
                  <a:pt x="3194" y="10911"/>
                </a:cubicBezTo>
                <a:cubicBezTo>
                  <a:pt x="3260" y="10977"/>
                  <a:pt x="3368" y="10977"/>
                  <a:pt x="3434" y="10911"/>
                </a:cubicBezTo>
                <a:cubicBezTo>
                  <a:pt x="3500" y="10845"/>
                  <a:pt x="3500" y="10738"/>
                  <a:pt x="3434" y="10673"/>
                </a:cubicBezTo>
                <a:cubicBezTo>
                  <a:pt x="3401" y="10640"/>
                  <a:pt x="3358" y="10623"/>
                  <a:pt x="3314" y="10623"/>
                </a:cubicBezTo>
                <a:close/>
                <a:moveTo>
                  <a:pt x="4101" y="10623"/>
                </a:moveTo>
                <a:cubicBezTo>
                  <a:pt x="4057" y="10623"/>
                  <a:pt x="4013" y="10640"/>
                  <a:pt x="3980" y="10673"/>
                </a:cubicBezTo>
                <a:cubicBezTo>
                  <a:pt x="3914" y="10738"/>
                  <a:pt x="3914" y="10845"/>
                  <a:pt x="3980" y="10911"/>
                </a:cubicBezTo>
                <a:cubicBezTo>
                  <a:pt x="4047" y="10977"/>
                  <a:pt x="4154" y="10977"/>
                  <a:pt x="4220" y="10911"/>
                </a:cubicBezTo>
                <a:cubicBezTo>
                  <a:pt x="4287" y="10845"/>
                  <a:pt x="4287" y="10738"/>
                  <a:pt x="4220" y="10673"/>
                </a:cubicBezTo>
                <a:cubicBezTo>
                  <a:pt x="4187" y="10640"/>
                  <a:pt x="4144" y="10623"/>
                  <a:pt x="4101" y="10623"/>
                </a:cubicBezTo>
                <a:close/>
                <a:moveTo>
                  <a:pt x="4886" y="10623"/>
                </a:moveTo>
                <a:cubicBezTo>
                  <a:pt x="4843" y="10623"/>
                  <a:pt x="4800" y="10640"/>
                  <a:pt x="4766" y="10673"/>
                </a:cubicBezTo>
                <a:cubicBezTo>
                  <a:pt x="4700" y="10738"/>
                  <a:pt x="4700" y="10845"/>
                  <a:pt x="4766" y="10911"/>
                </a:cubicBezTo>
                <a:cubicBezTo>
                  <a:pt x="4833" y="10977"/>
                  <a:pt x="4940" y="10977"/>
                  <a:pt x="5007" y="10911"/>
                </a:cubicBezTo>
                <a:cubicBezTo>
                  <a:pt x="5073" y="10845"/>
                  <a:pt x="5073" y="10738"/>
                  <a:pt x="5007" y="10673"/>
                </a:cubicBezTo>
                <a:cubicBezTo>
                  <a:pt x="4973" y="10640"/>
                  <a:pt x="4930" y="10623"/>
                  <a:pt x="4886" y="10623"/>
                </a:cubicBezTo>
                <a:close/>
                <a:moveTo>
                  <a:pt x="5672" y="10623"/>
                </a:moveTo>
                <a:cubicBezTo>
                  <a:pt x="5629" y="10623"/>
                  <a:pt x="5586" y="10640"/>
                  <a:pt x="5553" y="10673"/>
                </a:cubicBezTo>
                <a:cubicBezTo>
                  <a:pt x="5486" y="10738"/>
                  <a:pt x="5486" y="10845"/>
                  <a:pt x="5553" y="10911"/>
                </a:cubicBezTo>
                <a:cubicBezTo>
                  <a:pt x="5619" y="10977"/>
                  <a:pt x="5726" y="10977"/>
                  <a:pt x="5793" y="10911"/>
                </a:cubicBezTo>
                <a:cubicBezTo>
                  <a:pt x="5859" y="10845"/>
                  <a:pt x="5859" y="10738"/>
                  <a:pt x="5793" y="10673"/>
                </a:cubicBezTo>
                <a:cubicBezTo>
                  <a:pt x="5760" y="10640"/>
                  <a:pt x="5716" y="10623"/>
                  <a:pt x="5672" y="10623"/>
                </a:cubicBezTo>
                <a:close/>
                <a:moveTo>
                  <a:pt x="6459" y="10623"/>
                </a:moveTo>
                <a:cubicBezTo>
                  <a:pt x="6415" y="10623"/>
                  <a:pt x="6372" y="10640"/>
                  <a:pt x="6338" y="10673"/>
                </a:cubicBezTo>
                <a:cubicBezTo>
                  <a:pt x="6272" y="10738"/>
                  <a:pt x="6272" y="10845"/>
                  <a:pt x="6338" y="10911"/>
                </a:cubicBezTo>
                <a:cubicBezTo>
                  <a:pt x="6405" y="10977"/>
                  <a:pt x="6513" y="10977"/>
                  <a:pt x="6579" y="10911"/>
                </a:cubicBezTo>
                <a:cubicBezTo>
                  <a:pt x="6646" y="10845"/>
                  <a:pt x="6646" y="10738"/>
                  <a:pt x="6579" y="10673"/>
                </a:cubicBezTo>
                <a:cubicBezTo>
                  <a:pt x="6546" y="10640"/>
                  <a:pt x="6502" y="10623"/>
                  <a:pt x="6459" y="10623"/>
                </a:cubicBezTo>
                <a:close/>
                <a:moveTo>
                  <a:pt x="7245" y="10623"/>
                </a:moveTo>
                <a:cubicBezTo>
                  <a:pt x="7202" y="10623"/>
                  <a:pt x="7158" y="10640"/>
                  <a:pt x="7125" y="10673"/>
                </a:cubicBezTo>
                <a:cubicBezTo>
                  <a:pt x="7058" y="10738"/>
                  <a:pt x="7058" y="10845"/>
                  <a:pt x="7125" y="10911"/>
                </a:cubicBezTo>
                <a:cubicBezTo>
                  <a:pt x="7191" y="10977"/>
                  <a:pt x="7299" y="10977"/>
                  <a:pt x="7365" y="10911"/>
                </a:cubicBezTo>
                <a:cubicBezTo>
                  <a:pt x="7432" y="10845"/>
                  <a:pt x="7432" y="10738"/>
                  <a:pt x="7365" y="10673"/>
                </a:cubicBezTo>
                <a:cubicBezTo>
                  <a:pt x="7332" y="10640"/>
                  <a:pt x="7289" y="10623"/>
                  <a:pt x="7245" y="10623"/>
                </a:cubicBezTo>
                <a:close/>
                <a:moveTo>
                  <a:pt x="8031" y="10623"/>
                </a:moveTo>
                <a:cubicBezTo>
                  <a:pt x="7988" y="10623"/>
                  <a:pt x="7944" y="10640"/>
                  <a:pt x="7911" y="10673"/>
                </a:cubicBezTo>
                <a:cubicBezTo>
                  <a:pt x="7845" y="10738"/>
                  <a:pt x="7845" y="10845"/>
                  <a:pt x="7911" y="10911"/>
                </a:cubicBezTo>
                <a:cubicBezTo>
                  <a:pt x="7977" y="10977"/>
                  <a:pt x="8085" y="10977"/>
                  <a:pt x="8151" y="10911"/>
                </a:cubicBezTo>
                <a:cubicBezTo>
                  <a:pt x="8217" y="10845"/>
                  <a:pt x="8217" y="10738"/>
                  <a:pt x="8151" y="10673"/>
                </a:cubicBezTo>
                <a:cubicBezTo>
                  <a:pt x="8118" y="10640"/>
                  <a:pt x="8075" y="10623"/>
                  <a:pt x="8031" y="10623"/>
                </a:cubicBezTo>
                <a:close/>
                <a:moveTo>
                  <a:pt x="8818" y="10623"/>
                </a:moveTo>
                <a:cubicBezTo>
                  <a:pt x="8774" y="10623"/>
                  <a:pt x="8730" y="10640"/>
                  <a:pt x="8697" y="10673"/>
                </a:cubicBezTo>
                <a:cubicBezTo>
                  <a:pt x="8631" y="10738"/>
                  <a:pt x="8631" y="10845"/>
                  <a:pt x="8697" y="10911"/>
                </a:cubicBezTo>
                <a:cubicBezTo>
                  <a:pt x="8764" y="10977"/>
                  <a:pt x="8871" y="10977"/>
                  <a:pt x="8937" y="10911"/>
                </a:cubicBezTo>
                <a:cubicBezTo>
                  <a:pt x="9004" y="10845"/>
                  <a:pt x="9004" y="10738"/>
                  <a:pt x="8937" y="10673"/>
                </a:cubicBezTo>
                <a:cubicBezTo>
                  <a:pt x="8904" y="10640"/>
                  <a:pt x="8861" y="10623"/>
                  <a:pt x="8818" y="10623"/>
                </a:cubicBezTo>
                <a:close/>
                <a:moveTo>
                  <a:pt x="9603" y="10623"/>
                </a:moveTo>
                <a:cubicBezTo>
                  <a:pt x="9560" y="10623"/>
                  <a:pt x="9517" y="10640"/>
                  <a:pt x="9483" y="10673"/>
                </a:cubicBezTo>
                <a:cubicBezTo>
                  <a:pt x="9417" y="10738"/>
                  <a:pt x="9417" y="10845"/>
                  <a:pt x="9483" y="10911"/>
                </a:cubicBezTo>
                <a:cubicBezTo>
                  <a:pt x="9550" y="10977"/>
                  <a:pt x="9657" y="10977"/>
                  <a:pt x="9724" y="10911"/>
                </a:cubicBezTo>
                <a:cubicBezTo>
                  <a:pt x="9790" y="10845"/>
                  <a:pt x="9790" y="10738"/>
                  <a:pt x="9724" y="10673"/>
                </a:cubicBezTo>
                <a:cubicBezTo>
                  <a:pt x="9690" y="10640"/>
                  <a:pt x="9647" y="10623"/>
                  <a:pt x="9603" y="10623"/>
                </a:cubicBezTo>
                <a:close/>
                <a:moveTo>
                  <a:pt x="10390" y="10623"/>
                </a:moveTo>
                <a:cubicBezTo>
                  <a:pt x="10346" y="10623"/>
                  <a:pt x="10303" y="10640"/>
                  <a:pt x="10270" y="10673"/>
                </a:cubicBezTo>
                <a:cubicBezTo>
                  <a:pt x="10203" y="10738"/>
                  <a:pt x="10203" y="10845"/>
                  <a:pt x="10270" y="10911"/>
                </a:cubicBezTo>
                <a:cubicBezTo>
                  <a:pt x="10336" y="10977"/>
                  <a:pt x="10444" y="10977"/>
                  <a:pt x="10510" y="10911"/>
                </a:cubicBezTo>
                <a:cubicBezTo>
                  <a:pt x="10576" y="10845"/>
                  <a:pt x="10576" y="10738"/>
                  <a:pt x="10510" y="10673"/>
                </a:cubicBezTo>
                <a:cubicBezTo>
                  <a:pt x="10477" y="10640"/>
                  <a:pt x="10433" y="10623"/>
                  <a:pt x="10390" y="10623"/>
                </a:cubicBezTo>
                <a:close/>
                <a:moveTo>
                  <a:pt x="11176" y="10623"/>
                </a:moveTo>
                <a:cubicBezTo>
                  <a:pt x="11132" y="10623"/>
                  <a:pt x="11089" y="10640"/>
                  <a:pt x="11055" y="10673"/>
                </a:cubicBezTo>
                <a:cubicBezTo>
                  <a:pt x="10989" y="10738"/>
                  <a:pt x="10989" y="10845"/>
                  <a:pt x="11055" y="10911"/>
                </a:cubicBezTo>
                <a:cubicBezTo>
                  <a:pt x="11122" y="10977"/>
                  <a:pt x="11230" y="10977"/>
                  <a:pt x="11296" y="10911"/>
                </a:cubicBezTo>
                <a:cubicBezTo>
                  <a:pt x="11363" y="10845"/>
                  <a:pt x="11363" y="10738"/>
                  <a:pt x="11296" y="10673"/>
                </a:cubicBezTo>
                <a:cubicBezTo>
                  <a:pt x="11263" y="10640"/>
                  <a:pt x="11219" y="10623"/>
                  <a:pt x="11176" y="10623"/>
                </a:cubicBezTo>
                <a:close/>
                <a:moveTo>
                  <a:pt x="11962" y="10623"/>
                </a:moveTo>
                <a:cubicBezTo>
                  <a:pt x="11919" y="10623"/>
                  <a:pt x="11875" y="10640"/>
                  <a:pt x="11842" y="10673"/>
                </a:cubicBezTo>
                <a:cubicBezTo>
                  <a:pt x="11775" y="10738"/>
                  <a:pt x="11775" y="10845"/>
                  <a:pt x="11842" y="10911"/>
                </a:cubicBezTo>
                <a:cubicBezTo>
                  <a:pt x="11908" y="10977"/>
                  <a:pt x="12016" y="10977"/>
                  <a:pt x="12083" y="10911"/>
                </a:cubicBezTo>
                <a:cubicBezTo>
                  <a:pt x="12149" y="10845"/>
                  <a:pt x="12149" y="10738"/>
                  <a:pt x="12083" y="10673"/>
                </a:cubicBezTo>
                <a:cubicBezTo>
                  <a:pt x="12049" y="10640"/>
                  <a:pt x="12006" y="10623"/>
                  <a:pt x="11962" y="10623"/>
                </a:cubicBezTo>
                <a:close/>
                <a:moveTo>
                  <a:pt x="12748" y="10623"/>
                </a:moveTo>
                <a:cubicBezTo>
                  <a:pt x="12705" y="10623"/>
                  <a:pt x="12661" y="10640"/>
                  <a:pt x="12628" y="10673"/>
                </a:cubicBezTo>
                <a:cubicBezTo>
                  <a:pt x="12562" y="10738"/>
                  <a:pt x="12562" y="10845"/>
                  <a:pt x="12628" y="10911"/>
                </a:cubicBezTo>
                <a:cubicBezTo>
                  <a:pt x="12694" y="10977"/>
                  <a:pt x="12802" y="10977"/>
                  <a:pt x="12868" y="10911"/>
                </a:cubicBezTo>
                <a:cubicBezTo>
                  <a:pt x="12935" y="10845"/>
                  <a:pt x="12935" y="10738"/>
                  <a:pt x="12868" y="10673"/>
                </a:cubicBezTo>
                <a:cubicBezTo>
                  <a:pt x="12835" y="10640"/>
                  <a:pt x="12792" y="10623"/>
                  <a:pt x="12748" y="10623"/>
                </a:cubicBezTo>
                <a:close/>
                <a:moveTo>
                  <a:pt x="13535" y="10623"/>
                </a:moveTo>
                <a:cubicBezTo>
                  <a:pt x="13491" y="10623"/>
                  <a:pt x="13447" y="10640"/>
                  <a:pt x="13414" y="10673"/>
                </a:cubicBezTo>
                <a:cubicBezTo>
                  <a:pt x="13348" y="10738"/>
                  <a:pt x="13348" y="10845"/>
                  <a:pt x="13414" y="10911"/>
                </a:cubicBezTo>
                <a:cubicBezTo>
                  <a:pt x="13481" y="10977"/>
                  <a:pt x="13588" y="10977"/>
                  <a:pt x="13654" y="10911"/>
                </a:cubicBezTo>
                <a:cubicBezTo>
                  <a:pt x="13721" y="10845"/>
                  <a:pt x="13721" y="10738"/>
                  <a:pt x="13654" y="10673"/>
                </a:cubicBezTo>
                <a:cubicBezTo>
                  <a:pt x="13621" y="10640"/>
                  <a:pt x="13578" y="10623"/>
                  <a:pt x="13535" y="10623"/>
                </a:cubicBezTo>
                <a:close/>
                <a:moveTo>
                  <a:pt x="14320" y="10623"/>
                </a:moveTo>
                <a:cubicBezTo>
                  <a:pt x="14277" y="10623"/>
                  <a:pt x="14234" y="10640"/>
                  <a:pt x="14201" y="10673"/>
                </a:cubicBezTo>
                <a:cubicBezTo>
                  <a:pt x="14134" y="10738"/>
                  <a:pt x="14134" y="10845"/>
                  <a:pt x="14201" y="10911"/>
                </a:cubicBezTo>
                <a:cubicBezTo>
                  <a:pt x="14267" y="10977"/>
                  <a:pt x="14374" y="10977"/>
                  <a:pt x="14441" y="10911"/>
                </a:cubicBezTo>
                <a:cubicBezTo>
                  <a:pt x="14507" y="10845"/>
                  <a:pt x="14507" y="10738"/>
                  <a:pt x="14441" y="10673"/>
                </a:cubicBezTo>
                <a:cubicBezTo>
                  <a:pt x="14408" y="10640"/>
                  <a:pt x="14364" y="10623"/>
                  <a:pt x="14320" y="10623"/>
                </a:cubicBezTo>
                <a:close/>
                <a:moveTo>
                  <a:pt x="15107" y="10623"/>
                </a:moveTo>
                <a:cubicBezTo>
                  <a:pt x="15063" y="10623"/>
                  <a:pt x="15019" y="10640"/>
                  <a:pt x="14986" y="10673"/>
                </a:cubicBezTo>
                <a:cubicBezTo>
                  <a:pt x="14920" y="10738"/>
                  <a:pt x="14920" y="10845"/>
                  <a:pt x="14986" y="10911"/>
                </a:cubicBezTo>
                <a:cubicBezTo>
                  <a:pt x="15053" y="10977"/>
                  <a:pt x="15161" y="10977"/>
                  <a:pt x="15227" y="10911"/>
                </a:cubicBezTo>
                <a:cubicBezTo>
                  <a:pt x="15293" y="10845"/>
                  <a:pt x="15293" y="10738"/>
                  <a:pt x="15227" y="10673"/>
                </a:cubicBezTo>
                <a:cubicBezTo>
                  <a:pt x="15194" y="10640"/>
                  <a:pt x="15150" y="10623"/>
                  <a:pt x="15107" y="10623"/>
                </a:cubicBezTo>
                <a:close/>
                <a:moveTo>
                  <a:pt x="15893" y="10623"/>
                </a:moveTo>
                <a:cubicBezTo>
                  <a:pt x="15849" y="10623"/>
                  <a:pt x="15806" y="10640"/>
                  <a:pt x="15772" y="10673"/>
                </a:cubicBezTo>
                <a:cubicBezTo>
                  <a:pt x="15706" y="10738"/>
                  <a:pt x="15706" y="10845"/>
                  <a:pt x="15772" y="10911"/>
                </a:cubicBezTo>
                <a:cubicBezTo>
                  <a:pt x="15839" y="10977"/>
                  <a:pt x="15947" y="10977"/>
                  <a:pt x="16013" y="10911"/>
                </a:cubicBezTo>
                <a:cubicBezTo>
                  <a:pt x="16080" y="10845"/>
                  <a:pt x="16080" y="10738"/>
                  <a:pt x="16013" y="10673"/>
                </a:cubicBezTo>
                <a:cubicBezTo>
                  <a:pt x="15980" y="10640"/>
                  <a:pt x="15936" y="10623"/>
                  <a:pt x="15893" y="10623"/>
                </a:cubicBezTo>
                <a:close/>
                <a:moveTo>
                  <a:pt x="16679" y="10623"/>
                </a:moveTo>
                <a:cubicBezTo>
                  <a:pt x="16636" y="10623"/>
                  <a:pt x="16592" y="10640"/>
                  <a:pt x="16559" y="10673"/>
                </a:cubicBezTo>
                <a:cubicBezTo>
                  <a:pt x="16492" y="10738"/>
                  <a:pt x="16492" y="10845"/>
                  <a:pt x="16559" y="10911"/>
                </a:cubicBezTo>
                <a:cubicBezTo>
                  <a:pt x="16625" y="10977"/>
                  <a:pt x="16733" y="10977"/>
                  <a:pt x="16800" y="10911"/>
                </a:cubicBezTo>
                <a:cubicBezTo>
                  <a:pt x="16866" y="10845"/>
                  <a:pt x="16866" y="10738"/>
                  <a:pt x="16800" y="10673"/>
                </a:cubicBezTo>
                <a:cubicBezTo>
                  <a:pt x="16766" y="10640"/>
                  <a:pt x="16723" y="10623"/>
                  <a:pt x="16679" y="10623"/>
                </a:cubicBezTo>
                <a:close/>
                <a:moveTo>
                  <a:pt x="17465" y="10623"/>
                </a:moveTo>
                <a:cubicBezTo>
                  <a:pt x="17422" y="10623"/>
                  <a:pt x="17378" y="10640"/>
                  <a:pt x="17345" y="10673"/>
                </a:cubicBezTo>
                <a:cubicBezTo>
                  <a:pt x="17279" y="10738"/>
                  <a:pt x="17279" y="10845"/>
                  <a:pt x="17345" y="10911"/>
                </a:cubicBezTo>
                <a:cubicBezTo>
                  <a:pt x="17411" y="10977"/>
                  <a:pt x="17519" y="10977"/>
                  <a:pt x="17585" y="10911"/>
                </a:cubicBezTo>
                <a:cubicBezTo>
                  <a:pt x="17652" y="10845"/>
                  <a:pt x="17652" y="10738"/>
                  <a:pt x="17585" y="10673"/>
                </a:cubicBezTo>
                <a:cubicBezTo>
                  <a:pt x="17552" y="10640"/>
                  <a:pt x="17509" y="10623"/>
                  <a:pt x="17465" y="10623"/>
                </a:cubicBezTo>
                <a:close/>
                <a:moveTo>
                  <a:pt x="18252" y="10623"/>
                </a:moveTo>
                <a:cubicBezTo>
                  <a:pt x="18208" y="10623"/>
                  <a:pt x="18165" y="10640"/>
                  <a:pt x="18131" y="10673"/>
                </a:cubicBezTo>
                <a:cubicBezTo>
                  <a:pt x="18065" y="10738"/>
                  <a:pt x="18065" y="10845"/>
                  <a:pt x="18131" y="10911"/>
                </a:cubicBezTo>
                <a:cubicBezTo>
                  <a:pt x="18198" y="10977"/>
                  <a:pt x="18305" y="10977"/>
                  <a:pt x="18371" y="10911"/>
                </a:cubicBezTo>
                <a:cubicBezTo>
                  <a:pt x="18438" y="10845"/>
                  <a:pt x="18438" y="10738"/>
                  <a:pt x="18371" y="10673"/>
                </a:cubicBezTo>
                <a:cubicBezTo>
                  <a:pt x="18338" y="10640"/>
                  <a:pt x="18295" y="10623"/>
                  <a:pt x="18252" y="10623"/>
                </a:cubicBezTo>
                <a:close/>
                <a:moveTo>
                  <a:pt x="19037" y="10623"/>
                </a:moveTo>
                <a:cubicBezTo>
                  <a:pt x="18994" y="10623"/>
                  <a:pt x="18951" y="10640"/>
                  <a:pt x="18918" y="10673"/>
                </a:cubicBezTo>
                <a:cubicBezTo>
                  <a:pt x="18851" y="10738"/>
                  <a:pt x="18851" y="10845"/>
                  <a:pt x="18918" y="10911"/>
                </a:cubicBezTo>
                <a:cubicBezTo>
                  <a:pt x="18984" y="10977"/>
                  <a:pt x="19091" y="10977"/>
                  <a:pt x="19158" y="10911"/>
                </a:cubicBezTo>
                <a:cubicBezTo>
                  <a:pt x="19224" y="10845"/>
                  <a:pt x="19224" y="10738"/>
                  <a:pt x="19158" y="10673"/>
                </a:cubicBezTo>
                <a:cubicBezTo>
                  <a:pt x="19125" y="10640"/>
                  <a:pt x="19081" y="10623"/>
                  <a:pt x="19037" y="10623"/>
                </a:cubicBezTo>
                <a:close/>
                <a:moveTo>
                  <a:pt x="19824" y="10623"/>
                </a:moveTo>
                <a:cubicBezTo>
                  <a:pt x="19780" y="10623"/>
                  <a:pt x="19736" y="10640"/>
                  <a:pt x="19703" y="10673"/>
                </a:cubicBezTo>
                <a:cubicBezTo>
                  <a:pt x="19637" y="10738"/>
                  <a:pt x="19637" y="10845"/>
                  <a:pt x="19703" y="10911"/>
                </a:cubicBezTo>
                <a:cubicBezTo>
                  <a:pt x="19770" y="10977"/>
                  <a:pt x="19878" y="10977"/>
                  <a:pt x="19944" y="10911"/>
                </a:cubicBezTo>
                <a:cubicBezTo>
                  <a:pt x="20010" y="10845"/>
                  <a:pt x="20010" y="10738"/>
                  <a:pt x="19944" y="10673"/>
                </a:cubicBezTo>
                <a:cubicBezTo>
                  <a:pt x="19911" y="10640"/>
                  <a:pt x="19867" y="10623"/>
                  <a:pt x="19824" y="10623"/>
                </a:cubicBezTo>
                <a:close/>
                <a:moveTo>
                  <a:pt x="20610" y="10623"/>
                </a:moveTo>
                <a:cubicBezTo>
                  <a:pt x="20566" y="10623"/>
                  <a:pt x="20523" y="10640"/>
                  <a:pt x="20490" y="10673"/>
                </a:cubicBezTo>
                <a:cubicBezTo>
                  <a:pt x="20423" y="10738"/>
                  <a:pt x="20423" y="10845"/>
                  <a:pt x="20490" y="10911"/>
                </a:cubicBezTo>
                <a:cubicBezTo>
                  <a:pt x="20556" y="10977"/>
                  <a:pt x="20664" y="10977"/>
                  <a:pt x="20730" y="10911"/>
                </a:cubicBezTo>
                <a:cubicBezTo>
                  <a:pt x="20797" y="10845"/>
                  <a:pt x="20797" y="10738"/>
                  <a:pt x="20730" y="10673"/>
                </a:cubicBezTo>
                <a:cubicBezTo>
                  <a:pt x="20697" y="10640"/>
                  <a:pt x="20653" y="10623"/>
                  <a:pt x="20610" y="10623"/>
                </a:cubicBezTo>
                <a:close/>
                <a:moveTo>
                  <a:pt x="21396" y="10623"/>
                </a:moveTo>
                <a:cubicBezTo>
                  <a:pt x="21353" y="10623"/>
                  <a:pt x="21309" y="10640"/>
                  <a:pt x="21276" y="10673"/>
                </a:cubicBezTo>
                <a:cubicBezTo>
                  <a:pt x="21209" y="10738"/>
                  <a:pt x="21209" y="10845"/>
                  <a:pt x="21276" y="10911"/>
                </a:cubicBezTo>
                <a:cubicBezTo>
                  <a:pt x="21342" y="10977"/>
                  <a:pt x="21450" y="10977"/>
                  <a:pt x="21517" y="10911"/>
                </a:cubicBezTo>
                <a:cubicBezTo>
                  <a:pt x="21583" y="10845"/>
                  <a:pt x="21583" y="10738"/>
                  <a:pt x="21517" y="10673"/>
                </a:cubicBezTo>
                <a:cubicBezTo>
                  <a:pt x="21483" y="10640"/>
                  <a:pt x="21440" y="10623"/>
                  <a:pt x="21396" y="10623"/>
                </a:cubicBezTo>
                <a:close/>
                <a:moveTo>
                  <a:pt x="169" y="11441"/>
                </a:moveTo>
                <a:cubicBezTo>
                  <a:pt x="126" y="11441"/>
                  <a:pt x="83" y="11457"/>
                  <a:pt x="49" y="11490"/>
                </a:cubicBezTo>
                <a:cubicBezTo>
                  <a:pt x="-17" y="11555"/>
                  <a:pt x="-17" y="11662"/>
                  <a:pt x="49" y="11728"/>
                </a:cubicBezTo>
                <a:cubicBezTo>
                  <a:pt x="116" y="11794"/>
                  <a:pt x="223" y="11794"/>
                  <a:pt x="290" y="11728"/>
                </a:cubicBezTo>
                <a:cubicBezTo>
                  <a:pt x="356" y="11662"/>
                  <a:pt x="356" y="11555"/>
                  <a:pt x="290" y="11490"/>
                </a:cubicBezTo>
                <a:cubicBezTo>
                  <a:pt x="256" y="11457"/>
                  <a:pt x="213" y="11441"/>
                  <a:pt x="169" y="11441"/>
                </a:cubicBezTo>
                <a:close/>
                <a:moveTo>
                  <a:pt x="955" y="11441"/>
                </a:moveTo>
                <a:cubicBezTo>
                  <a:pt x="912" y="11441"/>
                  <a:pt x="869" y="11457"/>
                  <a:pt x="836" y="11490"/>
                </a:cubicBezTo>
                <a:cubicBezTo>
                  <a:pt x="769" y="11555"/>
                  <a:pt x="769" y="11662"/>
                  <a:pt x="836" y="11728"/>
                </a:cubicBezTo>
                <a:cubicBezTo>
                  <a:pt x="902" y="11794"/>
                  <a:pt x="1009" y="11794"/>
                  <a:pt x="1076" y="11728"/>
                </a:cubicBezTo>
                <a:cubicBezTo>
                  <a:pt x="1142" y="11662"/>
                  <a:pt x="1142" y="11555"/>
                  <a:pt x="1076" y="11490"/>
                </a:cubicBezTo>
                <a:cubicBezTo>
                  <a:pt x="1043" y="11457"/>
                  <a:pt x="999" y="11441"/>
                  <a:pt x="955" y="11441"/>
                </a:cubicBezTo>
                <a:close/>
                <a:moveTo>
                  <a:pt x="1742" y="11441"/>
                </a:moveTo>
                <a:cubicBezTo>
                  <a:pt x="1698" y="11441"/>
                  <a:pt x="1654" y="11457"/>
                  <a:pt x="1621" y="11490"/>
                </a:cubicBezTo>
                <a:cubicBezTo>
                  <a:pt x="1555" y="11555"/>
                  <a:pt x="1555" y="11662"/>
                  <a:pt x="1621" y="11728"/>
                </a:cubicBezTo>
                <a:cubicBezTo>
                  <a:pt x="1688" y="11794"/>
                  <a:pt x="1796" y="11794"/>
                  <a:pt x="1862" y="11728"/>
                </a:cubicBezTo>
                <a:cubicBezTo>
                  <a:pt x="1928" y="11662"/>
                  <a:pt x="1928" y="11555"/>
                  <a:pt x="1862" y="11490"/>
                </a:cubicBezTo>
                <a:cubicBezTo>
                  <a:pt x="1829" y="11457"/>
                  <a:pt x="1785" y="11441"/>
                  <a:pt x="1742" y="11441"/>
                </a:cubicBezTo>
                <a:close/>
                <a:moveTo>
                  <a:pt x="2528" y="11441"/>
                </a:moveTo>
                <a:cubicBezTo>
                  <a:pt x="2484" y="11441"/>
                  <a:pt x="2441" y="11457"/>
                  <a:pt x="2408" y="11490"/>
                </a:cubicBezTo>
                <a:cubicBezTo>
                  <a:pt x="2341" y="11555"/>
                  <a:pt x="2341" y="11662"/>
                  <a:pt x="2408" y="11728"/>
                </a:cubicBezTo>
                <a:cubicBezTo>
                  <a:pt x="2474" y="11794"/>
                  <a:pt x="2582" y="11794"/>
                  <a:pt x="2648" y="11728"/>
                </a:cubicBezTo>
                <a:cubicBezTo>
                  <a:pt x="2715" y="11662"/>
                  <a:pt x="2715" y="11555"/>
                  <a:pt x="2648" y="11490"/>
                </a:cubicBezTo>
                <a:cubicBezTo>
                  <a:pt x="2615" y="11457"/>
                  <a:pt x="2571" y="11441"/>
                  <a:pt x="2528" y="11441"/>
                </a:cubicBezTo>
                <a:close/>
                <a:moveTo>
                  <a:pt x="3314" y="11441"/>
                </a:moveTo>
                <a:cubicBezTo>
                  <a:pt x="3271" y="11441"/>
                  <a:pt x="3227" y="11457"/>
                  <a:pt x="3194" y="11490"/>
                </a:cubicBezTo>
                <a:cubicBezTo>
                  <a:pt x="3127" y="11555"/>
                  <a:pt x="3127" y="11662"/>
                  <a:pt x="3194" y="11728"/>
                </a:cubicBezTo>
                <a:cubicBezTo>
                  <a:pt x="3260" y="11794"/>
                  <a:pt x="3368" y="11794"/>
                  <a:pt x="3434" y="11728"/>
                </a:cubicBezTo>
                <a:cubicBezTo>
                  <a:pt x="3500" y="11662"/>
                  <a:pt x="3500" y="11555"/>
                  <a:pt x="3434" y="11490"/>
                </a:cubicBezTo>
                <a:cubicBezTo>
                  <a:pt x="3401" y="11457"/>
                  <a:pt x="3358" y="11441"/>
                  <a:pt x="3314" y="11441"/>
                </a:cubicBezTo>
                <a:close/>
                <a:moveTo>
                  <a:pt x="4101" y="11441"/>
                </a:moveTo>
                <a:cubicBezTo>
                  <a:pt x="4057" y="11441"/>
                  <a:pt x="4013" y="11457"/>
                  <a:pt x="3980" y="11490"/>
                </a:cubicBezTo>
                <a:cubicBezTo>
                  <a:pt x="3914" y="11555"/>
                  <a:pt x="3914" y="11662"/>
                  <a:pt x="3980" y="11728"/>
                </a:cubicBezTo>
                <a:cubicBezTo>
                  <a:pt x="4047" y="11794"/>
                  <a:pt x="4154" y="11794"/>
                  <a:pt x="4220" y="11728"/>
                </a:cubicBezTo>
                <a:cubicBezTo>
                  <a:pt x="4287" y="11662"/>
                  <a:pt x="4287" y="11555"/>
                  <a:pt x="4220" y="11490"/>
                </a:cubicBezTo>
                <a:cubicBezTo>
                  <a:pt x="4187" y="11457"/>
                  <a:pt x="4144" y="11441"/>
                  <a:pt x="4101" y="11441"/>
                </a:cubicBezTo>
                <a:close/>
                <a:moveTo>
                  <a:pt x="4886" y="11441"/>
                </a:moveTo>
                <a:cubicBezTo>
                  <a:pt x="4843" y="11441"/>
                  <a:pt x="4800" y="11457"/>
                  <a:pt x="4766" y="11490"/>
                </a:cubicBezTo>
                <a:cubicBezTo>
                  <a:pt x="4700" y="11555"/>
                  <a:pt x="4700" y="11662"/>
                  <a:pt x="4766" y="11728"/>
                </a:cubicBezTo>
                <a:cubicBezTo>
                  <a:pt x="4833" y="11794"/>
                  <a:pt x="4940" y="11794"/>
                  <a:pt x="5007" y="11728"/>
                </a:cubicBezTo>
                <a:cubicBezTo>
                  <a:pt x="5073" y="11662"/>
                  <a:pt x="5073" y="11555"/>
                  <a:pt x="5007" y="11490"/>
                </a:cubicBezTo>
                <a:cubicBezTo>
                  <a:pt x="4973" y="11457"/>
                  <a:pt x="4930" y="11441"/>
                  <a:pt x="4886" y="11441"/>
                </a:cubicBezTo>
                <a:close/>
                <a:moveTo>
                  <a:pt x="5672" y="11441"/>
                </a:moveTo>
                <a:cubicBezTo>
                  <a:pt x="5629" y="11441"/>
                  <a:pt x="5586" y="11457"/>
                  <a:pt x="5553" y="11490"/>
                </a:cubicBezTo>
                <a:cubicBezTo>
                  <a:pt x="5486" y="11555"/>
                  <a:pt x="5486" y="11662"/>
                  <a:pt x="5553" y="11728"/>
                </a:cubicBezTo>
                <a:cubicBezTo>
                  <a:pt x="5619" y="11794"/>
                  <a:pt x="5726" y="11794"/>
                  <a:pt x="5793" y="11728"/>
                </a:cubicBezTo>
                <a:cubicBezTo>
                  <a:pt x="5859" y="11662"/>
                  <a:pt x="5859" y="11555"/>
                  <a:pt x="5793" y="11490"/>
                </a:cubicBezTo>
                <a:cubicBezTo>
                  <a:pt x="5760" y="11457"/>
                  <a:pt x="5716" y="11441"/>
                  <a:pt x="5672" y="11441"/>
                </a:cubicBezTo>
                <a:close/>
                <a:moveTo>
                  <a:pt x="6459" y="11441"/>
                </a:moveTo>
                <a:cubicBezTo>
                  <a:pt x="6415" y="11441"/>
                  <a:pt x="6372" y="11457"/>
                  <a:pt x="6338" y="11490"/>
                </a:cubicBezTo>
                <a:cubicBezTo>
                  <a:pt x="6272" y="11555"/>
                  <a:pt x="6272" y="11662"/>
                  <a:pt x="6338" y="11728"/>
                </a:cubicBezTo>
                <a:cubicBezTo>
                  <a:pt x="6405" y="11794"/>
                  <a:pt x="6513" y="11794"/>
                  <a:pt x="6579" y="11728"/>
                </a:cubicBezTo>
                <a:cubicBezTo>
                  <a:pt x="6646" y="11662"/>
                  <a:pt x="6646" y="11555"/>
                  <a:pt x="6579" y="11490"/>
                </a:cubicBezTo>
                <a:cubicBezTo>
                  <a:pt x="6546" y="11457"/>
                  <a:pt x="6502" y="11441"/>
                  <a:pt x="6459" y="11441"/>
                </a:cubicBezTo>
                <a:close/>
                <a:moveTo>
                  <a:pt x="7245" y="11441"/>
                </a:moveTo>
                <a:cubicBezTo>
                  <a:pt x="7202" y="11441"/>
                  <a:pt x="7158" y="11457"/>
                  <a:pt x="7125" y="11490"/>
                </a:cubicBezTo>
                <a:cubicBezTo>
                  <a:pt x="7058" y="11555"/>
                  <a:pt x="7058" y="11662"/>
                  <a:pt x="7125" y="11728"/>
                </a:cubicBezTo>
                <a:cubicBezTo>
                  <a:pt x="7191" y="11794"/>
                  <a:pt x="7299" y="11794"/>
                  <a:pt x="7365" y="11728"/>
                </a:cubicBezTo>
                <a:cubicBezTo>
                  <a:pt x="7432" y="11662"/>
                  <a:pt x="7432" y="11555"/>
                  <a:pt x="7365" y="11490"/>
                </a:cubicBezTo>
                <a:cubicBezTo>
                  <a:pt x="7332" y="11457"/>
                  <a:pt x="7289" y="11441"/>
                  <a:pt x="7245" y="11441"/>
                </a:cubicBezTo>
                <a:close/>
                <a:moveTo>
                  <a:pt x="8031" y="11441"/>
                </a:moveTo>
                <a:cubicBezTo>
                  <a:pt x="7988" y="11441"/>
                  <a:pt x="7944" y="11457"/>
                  <a:pt x="7911" y="11490"/>
                </a:cubicBezTo>
                <a:cubicBezTo>
                  <a:pt x="7845" y="11555"/>
                  <a:pt x="7845" y="11662"/>
                  <a:pt x="7911" y="11728"/>
                </a:cubicBezTo>
                <a:cubicBezTo>
                  <a:pt x="7977" y="11794"/>
                  <a:pt x="8085" y="11794"/>
                  <a:pt x="8151" y="11728"/>
                </a:cubicBezTo>
                <a:cubicBezTo>
                  <a:pt x="8217" y="11662"/>
                  <a:pt x="8217" y="11555"/>
                  <a:pt x="8151" y="11490"/>
                </a:cubicBezTo>
                <a:cubicBezTo>
                  <a:pt x="8118" y="11457"/>
                  <a:pt x="8075" y="11441"/>
                  <a:pt x="8031" y="11441"/>
                </a:cubicBezTo>
                <a:close/>
                <a:moveTo>
                  <a:pt x="8818" y="11441"/>
                </a:moveTo>
                <a:cubicBezTo>
                  <a:pt x="8774" y="11441"/>
                  <a:pt x="8730" y="11457"/>
                  <a:pt x="8697" y="11490"/>
                </a:cubicBezTo>
                <a:cubicBezTo>
                  <a:pt x="8631" y="11555"/>
                  <a:pt x="8631" y="11662"/>
                  <a:pt x="8697" y="11728"/>
                </a:cubicBezTo>
                <a:cubicBezTo>
                  <a:pt x="8764" y="11794"/>
                  <a:pt x="8871" y="11794"/>
                  <a:pt x="8937" y="11728"/>
                </a:cubicBezTo>
                <a:cubicBezTo>
                  <a:pt x="9004" y="11662"/>
                  <a:pt x="9004" y="11555"/>
                  <a:pt x="8937" y="11490"/>
                </a:cubicBezTo>
                <a:cubicBezTo>
                  <a:pt x="8904" y="11457"/>
                  <a:pt x="8861" y="11441"/>
                  <a:pt x="8818" y="11441"/>
                </a:cubicBezTo>
                <a:close/>
                <a:moveTo>
                  <a:pt x="9603" y="11441"/>
                </a:moveTo>
                <a:cubicBezTo>
                  <a:pt x="9560" y="11441"/>
                  <a:pt x="9517" y="11457"/>
                  <a:pt x="9483" y="11490"/>
                </a:cubicBezTo>
                <a:cubicBezTo>
                  <a:pt x="9417" y="11555"/>
                  <a:pt x="9417" y="11662"/>
                  <a:pt x="9483" y="11728"/>
                </a:cubicBezTo>
                <a:cubicBezTo>
                  <a:pt x="9550" y="11794"/>
                  <a:pt x="9657" y="11794"/>
                  <a:pt x="9724" y="11728"/>
                </a:cubicBezTo>
                <a:cubicBezTo>
                  <a:pt x="9790" y="11662"/>
                  <a:pt x="9790" y="11555"/>
                  <a:pt x="9724" y="11490"/>
                </a:cubicBezTo>
                <a:cubicBezTo>
                  <a:pt x="9690" y="11457"/>
                  <a:pt x="9647" y="11441"/>
                  <a:pt x="9603" y="11441"/>
                </a:cubicBezTo>
                <a:close/>
                <a:moveTo>
                  <a:pt x="10390" y="11441"/>
                </a:moveTo>
                <a:cubicBezTo>
                  <a:pt x="10346" y="11441"/>
                  <a:pt x="10303" y="11457"/>
                  <a:pt x="10270" y="11490"/>
                </a:cubicBezTo>
                <a:cubicBezTo>
                  <a:pt x="10203" y="11555"/>
                  <a:pt x="10203" y="11662"/>
                  <a:pt x="10270" y="11728"/>
                </a:cubicBezTo>
                <a:cubicBezTo>
                  <a:pt x="10336" y="11794"/>
                  <a:pt x="10444" y="11794"/>
                  <a:pt x="10510" y="11728"/>
                </a:cubicBezTo>
                <a:cubicBezTo>
                  <a:pt x="10576" y="11662"/>
                  <a:pt x="10576" y="11555"/>
                  <a:pt x="10510" y="11490"/>
                </a:cubicBezTo>
                <a:cubicBezTo>
                  <a:pt x="10477" y="11457"/>
                  <a:pt x="10433" y="11441"/>
                  <a:pt x="10390" y="11441"/>
                </a:cubicBezTo>
                <a:close/>
                <a:moveTo>
                  <a:pt x="11176" y="11441"/>
                </a:moveTo>
                <a:cubicBezTo>
                  <a:pt x="11132" y="11441"/>
                  <a:pt x="11089" y="11457"/>
                  <a:pt x="11055" y="11490"/>
                </a:cubicBezTo>
                <a:cubicBezTo>
                  <a:pt x="10989" y="11555"/>
                  <a:pt x="10989" y="11662"/>
                  <a:pt x="11055" y="11728"/>
                </a:cubicBezTo>
                <a:cubicBezTo>
                  <a:pt x="11122" y="11794"/>
                  <a:pt x="11230" y="11794"/>
                  <a:pt x="11296" y="11728"/>
                </a:cubicBezTo>
                <a:cubicBezTo>
                  <a:pt x="11363" y="11662"/>
                  <a:pt x="11363" y="11555"/>
                  <a:pt x="11296" y="11490"/>
                </a:cubicBezTo>
                <a:cubicBezTo>
                  <a:pt x="11263" y="11457"/>
                  <a:pt x="11219" y="11441"/>
                  <a:pt x="11176" y="11441"/>
                </a:cubicBezTo>
                <a:close/>
                <a:moveTo>
                  <a:pt x="11962" y="11441"/>
                </a:moveTo>
                <a:cubicBezTo>
                  <a:pt x="11919" y="11441"/>
                  <a:pt x="11875" y="11457"/>
                  <a:pt x="11842" y="11490"/>
                </a:cubicBezTo>
                <a:cubicBezTo>
                  <a:pt x="11775" y="11555"/>
                  <a:pt x="11775" y="11662"/>
                  <a:pt x="11842" y="11728"/>
                </a:cubicBezTo>
                <a:cubicBezTo>
                  <a:pt x="11908" y="11794"/>
                  <a:pt x="12016" y="11794"/>
                  <a:pt x="12083" y="11728"/>
                </a:cubicBezTo>
                <a:cubicBezTo>
                  <a:pt x="12149" y="11662"/>
                  <a:pt x="12149" y="11555"/>
                  <a:pt x="12083" y="11490"/>
                </a:cubicBezTo>
                <a:cubicBezTo>
                  <a:pt x="12049" y="11457"/>
                  <a:pt x="12006" y="11441"/>
                  <a:pt x="11962" y="11441"/>
                </a:cubicBezTo>
                <a:close/>
                <a:moveTo>
                  <a:pt x="12748" y="11441"/>
                </a:moveTo>
                <a:cubicBezTo>
                  <a:pt x="12705" y="11441"/>
                  <a:pt x="12661" y="11457"/>
                  <a:pt x="12628" y="11490"/>
                </a:cubicBezTo>
                <a:cubicBezTo>
                  <a:pt x="12562" y="11555"/>
                  <a:pt x="12562" y="11662"/>
                  <a:pt x="12628" y="11728"/>
                </a:cubicBezTo>
                <a:cubicBezTo>
                  <a:pt x="12694" y="11794"/>
                  <a:pt x="12802" y="11794"/>
                  <a:pt x="12868" y="11728"/>
                </a:cubicBezTo>
                <a:cubicBezTo>
                  <a:pt x="12935" y="11662"/>
                  <a:pt x="12935" y="11555"/>
                  <a:pt x="12868" y="11490"/>
                </a:cubicBezTo>
                <a:cubicBezTo>
                  <a:pt x="12835" y="11457"/>
                  <a:pt x="12792" y="11441"/>
                  <a:pt x="12748" y="11441"/>
                </a:cubicBezTo>
                <a:close/>
                <a:moveTo>
                  <a:pt x="13535" y="11441"/>
                </a:moveTo>
                <a:cubicBezTo>
                  <a:pt x="13491" y="11441"/>
                  <a:pt x="13447" y="11457"/>
                  <a:pt x="13414" y="11490"/>
                </a:cubicBezTo>
                <a:cubicBezTo>
                  <a:pt x="13348" y="11555"/>
                  <a:pt x="13348" y="11662"/>
                  <a:pt x="13414" y="11728"/>
                </a:cubicBezTo>
                <a:cubicBezTo>
                  <a:pt x="13481" y="11794"/>
                  <a:pt x="13588" y="11794"/>
                  <a:pt x="13654" y="11728"/>
                </a:cubicBezTo>
                <a:cubicBezTo>
                  <a:pt x="13721" y="11662"/>
                  <a:pt x="13721" y="11555"/>
                  <a:pt x="13654" y="11490"/>
                </a:cubicBezTo>
                <a:cubicBezTo>
                  <a:pt x="13621" y="11457"/>
                  <a:pt x="13578" y="11441"/>
                  <a:pt x="13535" y="11441"/>
                </a:cubicBezTo>
                <a:close/>
                <a:moveTo>
                  <a:pt x="14320" y="11441"/>
                </a:moveTo>
                <a:cubicBezTo>
                  <a:pt x="14277" y="11441"/>
                  <a:pt x="14234" y="11457"/>
                  <a:pt x="14201" y="11490"/>
                </a:cubicBezTo>
                <a:cubicBezTo>
                  <a:pt x="14134" y="11555"/>
                  <a:pt x="14134" y="11662"/>
                  <a:pt x="14201" y="11728"/>
                </a:cubicBezTo>
                <a:cubicBezTo>
                  <a:pt x="14267" y="11794"/>
                  <a:pt x="14374" y="11794"/>
                  <a:pt x="14441" y="11728"/>
                </a:cubicBezTo>
                <a:cubicBezTo>
                  <a:pt x="14507" y="11662"/>
                  <a:pt x="14507" y="11555"/>
                  <a:pt x="14441" y="11490"/>
                </a:cubicBezTo>
                <a:cubicBezTo>
                  <a:pt x="14408" y="11457"/>
                  <a:pt x="14364" y="11441"/>
                  <a:pt x="14320" y="11441"/>
                </a:cubicBezTo>
                <a:close/>
                <a:moveTo>
                  <a:pt x="15107" y="11441"/>
                </a:moveTo>
                <a:cubicBezTo>
                  <a:pt x="15063" y="11441"/>
                  <a:pt x="15019" y="11457"/>
                  <a:pt x="14986" y="11490"/>
                </a:cubicBezTo>
                <a:cubicBezTo>
                  <a:pt x="14920" y="11555"/>
                  <a:pt x="14920" y="11662"/>
                  <a:pt x="14986" y="11728"/>
                </a:cubicBezTo>
                <a:cubicBezTo>
                  <a:pt x="15053" y="11794"/>
                  <a:pt x="15161" y="11794"/>
                  <a:pt x="15227" y="11728"/>
                </a:cubicBezTo>
                <a:cubicBezTo>
                  <a:pt x="15293" y="11662"/>
                  <a:pt x="15293" y="11555"/>
                  <a:pt x="15227" y="11490"/>
                </a:cubicBezTo>
                <a:cubicBezTo>
                  <a:pt x="15194" y="11457"/>
                  <a:pt x="15150" y="11441"/>
                  <a:pt x="15107" y="11441"/>
                </a:cubicBezTo>
                <a:close/>
                <a:moveTo>
                  <a:pt x="15893" y="11441"/>
                </a:moveTo>
                <a:cubicBezTo>
                  <a:pt x="15849" y="11441"/>
                  <a:pt x="15806" y="11457"/>
                  <a:pt x="15772" y="11490"/>
                </a:cubicBezTo>
                <a:cubicBezTo>
                  <a:pt x="15706" y="11555"/>
                  <a:pt x="15706" y="11662"/>
                  <a:pt x="15772" y="11728"/>
                </a:cubicBezTo>
                <a:cubicBezTo>
                  <a:pt x="15839" y="11794"/>
                  <a:pt x="15947" y="11794"/>
                  <a:pt x="16013" y="11728"/>
                </a:cubicBezTo>
                <a:cubicBezTo>
                  <a:pt x="16080" y="11662"/>
                  <a:pt x="16080" y="11555"/>
                  <a:pt x="16013" y="11490"/>
                </a:cubicBezTo>
                <a:cubicBezTo>
                  <a:pt x="15980" y="11457"/>
                  <a:pt x="15936" y="11441"/>
                  <a:pt x="15893" y="11441"/>
                </a:cubicBezTo>
                <a:close/>
                <a:moveTo>
                  <a:pt x="16679" y="11441"/>
                </a:moveTo>
                <a:cubicBezTo>
                  <a:pt x="16636" y="11441"/>
                  <a:pt x="16592" y="11457"/>
                  <a:pt x="16559" y="11490"/>
                </a:cubicBezTo>
                <a:cubicBezTo>
                  <a:pt x="16492" y="11555"/>
                  <a:pt x="16492" y="11662"/>
                  <a:pt x="16559" y="11728"/>
                </a:cubicBezTo>
                <a:cubicBezTo>
                  <a:pt x="16625" y="11794"/>
                  <a:pt x="16733" y="11794"/>
                  <a:pt x="16800" y="11728"/>
                </a:cubicBezTo>
                <a:cubicBezTo>
                  <a:pt x="16866" y="11662"/>
                  <a:pt x="16866" y="11555"/>
                  <a:pt x="16800" y="11490"/>
                </a:cubicBezTo>
                <a:cubicBezTo>
                  <a:pt x="16766" y="11457"/>
                  <a:pt x="16723" y="11441"/>
                  <a:pt x="16679" y="11441"/>
                </a:cubicBezTo>
                <a:close/>
                <a:moveTo>
                  <a:pt x="17465" y="11441"/>
                </a:moveTo>
                <a:cubicBezTo>
                  <a:pt x="17422" y="11441"/>
                  <a:pt x="17378" y="11457"/>
                  <a:pt x="17345" y="11490"/>
                </a:cubicBezTo>
                <a:cubicBezTo>
                  <a:pt x="17279" y="11555"/>
                  <a:pt x="17279" y="11662"/>
                  <a:pt x="17345" y="11728"/>
                </a:cubicBezTo>
                <a:cubicBezTo>
                  <a:pt x="17411" y="11794"/>
                  <a:pt x="17519" y="11794"/>
                  <a:pt x="17585" y="11728"/>
                </a:cubicBezTo>
                <a:cubicBezTo>
                  <a:pt x="17652" y="11662"/>
                  <a:pt x="17652" y="11555"/>
                  <a:pt x="17585" y="11490"/>
                </a:cubicBezTo>
                <a:cubicBezTo>
                  <a:pt x="17552" y="11457"/>
                  <a:pt x="17509" y="11441"/>
                  <a:pt x="17465" y="11441"/>
                </a:cubicBezTo>
                <a:close/>
                <a:moveTo>
                  <a:pt x="18252" y="11441"/>
                </a:moveTo>
                <a:cubicBezTo>
                  <a:pt x="18208" y="11441"/>
                  <a:pt x="18165" y="11457"/>
                  <a:pt x="18131" y="11490"/>
                </a:cubicBezTo>
                <a:cubicBezTo>
                  <a:pt x="18065" y="11555"/>
                  <a:pt x="18065" y="11662"/>
                  <a:pt x="18131" y="11728"/>
                </a:cubicBezTo>
                <a:cubicBezTo>
                  <a:pt x="18198" y="11794"/>
                  <a:pt x="18305" y="11794"/>
                  <a:pt x="18371" y="11728"/>
                </a:cubicBezTo>
                <a:cubicBezTo>
                  <a:pt x="18438" y="11662"/>
                  <a:pt x="18438" y="11555"/>
                  <a:pt x="18371" y="11490"/>
                </a:cubicBezTo>
                <a:cubicBezTo>
                  <a:pt x="18338" y="11457"/>
                  <a:pt x="18295" y="11441"/>
                  <a:pt x="18252" y="11441"/>
                </a:cubicBezTo>
                <a:close/>
                <a:moveTo>
                  <a:pt x="19037" y="11441"/>
                </a:moveTo>
                <a:cubicBezTo>
                  <a:pt x="18994" y="11441"/>
                  <a:pt x="18951" y="11457"/>
                  <a:pt x="18918" y="11490"/>
                </a:cubicBezTo>
                <a:cubicBezTo>
                  <a:pt x="18851" y="11555"/>
                  <a:pt x="18851" y="11662"/>
                  <a:pt x="18918" y="11728"/>
                </a:cubicBezTo>
                <a:cubicBezTo>
                  <a:pt x="18984" y="11794"/>
                  <a:pt x="19091" y="11794"/>
                  <a:pt x="19158" y="11728"/>
                </a:cubicBezTo>
                <a:cubicBezTo>
                  <a:pt x="19224" y="11662"/>
                  <a:pt x="19224" y="11555"/>
                  <a:pt x="19158" y="11490"/>
                </a:cubicBezTo>
                <a:cubicBezTo>
                  <a:pt x="19125" y="11457"/>
                  <a:pt x="19081" y="11441"/>
                  <a:pt x="19037" y="11441"/>
                </a:cubicBezTo>
                <a:close/>
                <a:moveTo>
                  <a:pt x="19824" y="11441"/>
                </a:moveTo>
                <a:cubicBezTo>
                  <a:pt x="19780" y="11441"/>
                  <a:pt x="19736" y="11457"/>
                  <a:pt x="19703" y="11490"/>
                </a:cubicBezTo>
                <a:cubicBezTo>
                  <a:pt x="19637" y="11555"/>
                  <a:pt x="19637" y="11662"/>
                  <a:pt x="19703" y="11728"/>
                </a:cubicBezTo>
                <a:cubicBezTo>
                  <a:pt x="19770" y="11794"/>
                  <a:pt x="19878" y="11794"/>
                  <a:pt x="19944" y="11728"/>
                </a:cubicBezTo>
                <a:cubicBezTo>
                  <a:pt x="20010" y="11662"/>
                  <a:pt x="20010" y="11555"/>
                  <a:pt x="19944" y="11490"/>
                </a:cubicBezTo>
                <a:cubicBezTo>
                  <a:pt x="19911" y="11457"/>
                  <a:pt x="19867" y="11441"/>
                  <a:pt x="19824" y="11441"/>
                </a:cubicBezTo>
                <a:close/>
                <a:moveTo>
                  <a:pt x="20610" y="11441"/>
                </a:moveTo>
                <a:cubicBezTo>
                  <a:pt x="20566" y="11441"/>
                  <a:pt x="20523" y="11457"/>
                  <a:pt x="20490" y="11490"/>
                </a:cubicBezTo>
                <a:cubicBezTo>
                  <a:pt x="20423" y="11555"/>
                  <a:pt x="20423" y="11662"/>
                  <a:pt x="20490" y="11728"/>
                </a:cubicBezTo>
                <a:cubicBezTo>
                  <a:pt x="20556" y="11794"/>
                  <a:pt x="20664" y="11794"/>
                  <a:pt x="20730" y="11728"/>
                </a:cubicBezTo>
                <a:cubicBezTo>
                  <a:pt x="20797" y="11662"/>
                  <a:pt x="20797" y="11555"/>
                  <a:pt x="20730" y="11490"/>
                </a:cubicBezTo>
                <a:cubicBezTo>
                  <a:pt x="20697" y="11457"/>
                  <a:pt x="20653" y="11441"/>
                  <a:pt x="20610" y="11441"/>
                </a:cubicBezTo>
                <a:close/>
                <a:moveTo>
                  <a:pt x="21396" y="11441"/>
                </a:moveTo>
                <a:cubicBezTo>
                  <a:pt x="21353" y="11441"/>
                  <a:pt x="21309" y="11457"/>
                  <a:pt x="21276" y="11490"/>
                </a:cubicBezTo>
                <a:cubicBezTo>
                  <a:pt x="21209" y="11555"/>
                  <a:pt x="21209" y="11662"/>
                  <a:pt x="21276" y="11728"/>
                </a:cubicBezTo>
                <a:cubicBezTo>
                  <a:pt x="21342" y="11794"/>
                  <a:pt x="21450" y="11794"/>
                  <a:pt x="21517" y="11728"/>
                </a:cubicBezTo>
                <a:cubicBezTo>
                  <a:pt x="21583" y="11662"/>
                  <a:pt x="21583" y="11555"/>
                  <a:pt x="21517" y="11490"/>
                </a:cubicBezTo>
                <a:cubicBezTo>
                  <a:pt x="21483" y="11457"/>
                  <a:pt x="21440" y="11441"/>
                  <a:pt x="21396" y="11441"/>
                </a:cubicBezTo>
                <a:close/>
                <a:moveTo>
                  <a:pt x="169" y="12258"/>
                </a:moveTo>
                <a:cubicBezTo>
                  <a:pt x="126" y="12258"/>
                  <a:pt x="83" y="12275"/>
                  <a:pt x="49" y="12307"/>
                </a:cubicBezTo>
                <a:cubicBezTo>
                  <a:pt x="-17" y="12373"/>
                  <a:pt x="-17" y="12479"/>
                  <a:pt x="49" y="12545"/>
                </a:cubicBezTo>
                <a:cubicBezTo>
                  <a:pt x="116" y="12611"/>
                  <a:pt x="223" y="12611"/>
                  <a:pt x="290" y="12545"/>
                </a:cubicBezTo>
                <a:cubicBezTo>
                  <a:pt x="356" y="12479"/>
                  <a:pt x="356" y="12373"/>
                  <a:pt x="290" y="12307"/>
                </a:cubicBezTo>
                <a:cubicBezTo>
                  <a:pt x="256" y="12275"/>
                  <a:pt x="213" y="12258"/>
                  <a:pt x="169" y="12258"/>
                </a:cubicBezTo>
                <a:close/>
                <a:moveTo>
                  <a:pt x="955" y="12258"/>
                </a:moveTo>
                <a:cubicBezTo>
                  <a:pt x="912" y="12258"/>
                  <a:pt x="869" y="12275"/>
                  <a:pt x="836" y="12307"/>
                </a:cubicBezTo>
                <a:cubicBezTo>
                  <a:pt x="769" y="12373"/>
                  <a:pt x="769" y="12479"/>
                  <a:pt x="836" y="12545"/>
                </a:cubicBezTo>
                <a:cubicBezTo>
                  <a:pt x="902" y="12611"/>
                  <a:pt x="1009" y="12611"/>
                  <a:pt x="1076" y="12545"/>
                </a:cubicBezTo>
                <a:cubicBezTo>
                  <a:pt x="1142" y="12479"/>
                  <a:pt x="1142" y="12373"/>
                  <a:pt x="1076" y="12307"/>
                </a:cubicBezTo>
                <a:cubicBezTo>
                  <a:pt x="1043" y="12275"/>
                  <a:pt x="999" y="12258"/>
                  <a:pt x="955" y="12258"/>
                </a:cubicBezTo>
                <a:close/>
                <a:moveTo>
                  <a:pt x="1742" y="12258"/>
                </a:moveTo>
                <a:cubicBezTo>
                  <a:pt x="1698" y="12258"/>
                  <a:pt x="1654" y="12275"/>
                  <a:pt x="1621" y="12307"/>
                </a:cubicBezTo>
                <a:cubicBezTo>
                  <a:pt x="1555" y="12373"/>
                  <a:pt x="1555" y="12479"/>
                  <a:pt x="1621" y="12545"/>
                </a:cubicBezTo>
                <a:cubicBezTo>
                  <a:pt x="1688" y="12611"/>
                  <a:pt x="1796" y="12611"/>
                  <a:pt x="1862" y="12545"/>
                </a:cubicBezTo>
                <a:cubicBezTo>
                  <a:pt x="1928" y="12479"/>
                  <a:pt x="1928" y="12373"/>
                  <a:pt x="1862" y="12307"/>
                </a:cubicBezTo>
                <a:cubicBezTo>
                  <a:pt x="1829" y="12275"/>
                  <a:pt x="1785" y="12258"/>
                  <a:pt x="1742" y="12258"/>
                </a:cubicBezTo>
                <a:close/>
                <a:moveTo>
                  <a:pt x="2528" y="12258"/>
                </a:moveTo>
                <a:cubicBezTo>
                  <a:pt x="2484" y="12258"/>
                  <a:pt x="2441" y="12275"/>
                  <a:pt x="2408" y="12307"/>
                </a:cubicBezTo>
                <a:cubicBezTo>
                  <a:pt x="2341" y="12373"/>
                  <a:pt x="2341" y="12479"/>
                  <a:pt x="2408" y="12545"/>
                </a:cubicBezTo>
                <a:cubicBezTo>
                  <a:pt x="2474" y="12611"/>
                  <a:pt x="2582" y="12611"/>
                  <a:pt x="2648" y="12545"/>
                </a:cubicBezTo>
                <a:cubicBezTo>
                  <a:pt x="2715" y="12479"/>
                  <a:pt x="2715" y="12373"/>
                  <a:pt x="2648" y="12307"/>
                </a:cubicBezTo>
                <a:cubicBezTo>
                  <a:pt x="2615" y="12275"/>
                  <a:pt x="2571" y="12258"/>
                  <a:pt x="2528" y="12258"/>
                </a:cubicBezTo>
                <a:close/>
                <a:moveTo>
                  <a:pt x="3314" y="12258"/>
                </a:moveTo>
                <a:cubicBezTo>
                  <a:pt x="3271" y="12258"/>
                  <a:pt x="3227" y="12275"/>
                  <a:pt x="3194" y="12307"/>
                </a:cubicBezTo>
                <a:cubicBezTo>
                  <a:pt x="3127" y="12373"/>
                  <a:pt x="3127" y="12479"/>
                  <a:pt x="3194" y="12545"/>
                </a:cubicBezTo>
                <a:cubicBezTo>
                  <a:pt x="3260" y="12611"/>
                  <a:pt x="3368" y="12611"/>
                  <a:pt x="3434" y="12545"/>
                </a:cubicBezTo>
                <a:cubicBezTo>
                  <a:pt x="3500" y="12479"/>
                  <a:pt x="3500" y="12373"/>
                  <a:pt x="3434" y="12307"/>
                </a:cubicBezTo>
                <a:cubicBezTo>
                  <a:pt x="3401" y="12275"/>
                  <a:pt x="3358" y="12258"/>
                  <a:pt x="3314" y="12258"/>
                </a:cubicBezTo>
                <a:close/>
                <a:moveTo>
                  <a:pt x="4101" y="12258"/>
                </a:moveTo>
                <a:cubicBezTo>
                  <a:pt x="4057" y="12258"/>
                  <a:pt x="4013" y="12275"/>
                  <a:pt x="3980" y="12307"/>
                </a:cubicBezTo>
                <a:cubicBezTo>
                  <a:pt x="3914" y="12373"/>
                  <a:pt x="3914" y="12479"/>
                  <a:pt x="3980" y="12545"/>
                </a:cubicBezTo>
                <a:cubicBezTo>
                  <a:pt x="4047" y="12611"/>
                  <a:pt x="4154" y="12611"/>
                  <a:pt x="4220" y="12545"/>
                </a:cubicBezTo>
                <a:cubicBezTo>
                  <a:pt x="4287" y="12479"/>
                  <a:pt x="4287" y="12373"/>
                  <a:pt x="4220" y="12307"/>
                </a:cubicBezTo>
                <a:cubicBezTo>
                  <a:pt x="4187" y="12275"/>
                  <a:pt x="4144" y="12258"/>
                  <a:pt x="4101" y="12258"/>
                </a:cubicBezTo>
                <a:close/>
                <a:moveTo>
                  <a:pt x="4886" y="12258"/>
                </a:moveTo>
                <a:cubicBezTo>
                  <a:pt x="4843" y="12258"/>
                  <a:pt x="4800" y="12275"/>
                  <a:pt x="4766" y="12307"/>
                </a:cubicBezTo>
                <a:cubicBezTo>
                  <a:pt x="4700" y="12373"/>
                  <a:pt x="4700" y="12479"/>
                  <a:pt x="4766" y="12545"/>
                </a:cubicBezTo>
                <a:cubicBezTo>
                  <a:pt x="4833" y="12611"/>
                  <a:pt x="4940" y="12611"/>
                  <a:pt x="5007" y="12545"/>
                </a:cubicBezTo>
                <a:cubicBezTo>
                  <a:pt x="5073" y="12479"/>
                  <a:pt x="5073" y="12373"/>
                  <a:pt x="5007" y="12307"/>
                </a:cubicBezTo>
                <a:cubicBezTo>
                  <a:pt x="4973" y="12275"/>
                  <a:pt x="4930" y="12258"/>
                  <a:pt x="4886" y="12258"/>
                </a:cubicBezTo>
                <a:close/>
                <a:moveTo>
                  <a:pt x="5672" y="12258"/>
                </a:moveTo>
                <a:cubicBezTo>
                  <a:pt x="5629" y="12258"/>
                  <a:pt x="5586" y="12275"/>
                  <a:pt x="5553" y="12307"/>
                </a:cubicBezTo>
                <a:cubicBezTo>
                  <a:pt x="5486" y="12373"/>
                  <a:pt x="5486" y="12479"/>
                  <a:pt x="5553" y="12545"/>
                </a:cubicBezTo>
                <a:cubicBezTo>
                  <a:pt x="5619" y="12611"/>
                  <a:pt x="5726" y="12611"/>
                  <a:pt x="5793" y="12545"/>
                </a:cubicBezTo>
                <a:cubicBezTo>
                  <a:pt x="5859" y="12479"/>
                  <a:pt x="5859" y="12373"/>
                  <a:pt x="5793" y="12307"/>
                </a:cubicBezTo>
                <a:cubicBezTo>
                  <a:pt x="5760" y="12275"/>
                  <a:pt x="5716" y="12258"/>
                  <a:pt x="5672" y="12258"/>
                </a:cubicBezTo>
                <a:close/>
                <a:moveTo>
                  <a:pt x="6459" y="12258"/>
                </a:moveTo>
                <a:cubicBezTo>
                  <a:pt x="6415" y="12258"/>
                  <a:pt x="6372" y="12275"/>
                  <a:pt x="6338" y="12307"/>
                </a:cubicBezTo>
                <a:cubicBezTo>
                  <a:pt x="6272" y="12373"/>
                  <a:pt x="6272" y="12479"/>
                  <a:pt x="6338" y="12545"/>
                </a:cubicBezTo>
                <a:cubicBezTo>
                  <a:pt x="6405" y="12611"/>
                  <a:pt x="6513" y="12611"/>
                  <a:pt x="6579" y="12545"/>
                </a:cubicBezTo>
                <a:cubicBezTo>
                  <a:pt x="6646" y="12479"/>
                  <a:pt x="6646" y="12373"/>
                  <a:pt x="6579" y="12307"/>
                </a:cubicBezTo>
                <a:cubicBezTo>
                  <a:pt x="6546" y="12275"/>
                  <a:pt x="6502" y="12258"/>
                  <a:pt x="6459" y="12258"/>
                </a:cubicBezTo>
                <a:close/>
                <a:moveTo>
                  <a:pt x="7245" y="12258"/>
                </a:moveTo>
                <a:cubicBezTo>
                  <a:pt x="7202" y="12258"/>
                  <a:pt x="7158" y="12275"/>
                  <a:pt x="7125" y="12307"/>
                </a:cubicBezTo>
                <a:cubicBezTo>
                  <a:pt x="7058" y="12373"/>
                  <a:pt x="7058" y="12479"/>
                  <a:pt x="7125" y="12545"/>
                </a:cubicBezTo>
                <a:cubicBezTo>
                  <a:pt x="7191" y="12611"/>
                  <a:pt x="7299" y="12611"/>
                  <a:pt x="7365" y="12545"/>
                </a:cubicBezTo>
                <a:cubicBezTo>
                  <a:pt x="7432" y="12479"/>
                  <a:pt x="7432" y="12373"/>
                  <a:pt x="7365" y="12307"/>
                </a:cubicBezTo>
                <a:cubicBezTo>
                  <a:pt x="7332" y="12275"/>
                  <a:pt x="7289" y="12258"/>
                  <a:pt x="7245" y="12258"/>
                </a:cubicBezTo>
                <a:close/>
                <a:moveTo>
                  <a:pt x="8031" y="12258"/>
                </a:moveTo>
                <a:cubicBezTo>
                  <a:pt x="7988" y="12258"/>
                  <a:pt x="7944" y="12275"/>
                  <a:pt x="7911" y="12307"/>
                </a:cubicBezTo>
                <a:cubicBezTo>
                  <a:pt x="7845" y="12373"/>
                  <a:pt x="7845" y="12479"/>
                  <a:pt x="7911" y="12545"/>
                </a:cubicBezTo>
                <a:cubicBezTo>
                  <a:pt x="7977" y="12611"/>
                  <a:pt x="8085" y="12611"/>
                  <a:pt x="8151" y="12545"/>
                </a:cubicBezTo>
                <a:cubicBezTo>
                  <a:pt x="8217" y="12479"/>
                  <a:pt x="8217" y="12373"/>
                  <a:pt x="8151" y="12307"/>
                </a:cubicBezTo>
                <a:cubicBezTo>
                  <a:pt x="8118" y="12275"/>
                  <a:pt x="8075" y="12258"/>
                  <a:pt x="8031" y="12258"/>
                </a:cubicBezTo>
                <a:close/>
                <a:moveTo>
                  <a:pt x="8818" y="12258"/>
                </a:moveTo>
                <a:cubicBezTo>
                  <a:pt x="8774" y="12258"/>
                  <a:pt x="8730" y="12275"/>
                  <a:pt x="8697" y="12307"/>
                </a:cubicBezTo>
                <a:cubicBezTo>
                  <a:pt x="8631" y="12373"/>
                  <a:pt x="8631" y="12479"/>
                  <a:pt x="8697" y="12545"/>
                </a:cubicBezTo>
                <a:cubicBezTo>
                  <a:pt x="8764" y="12611"/>
                  <a:pt x="8871" y="12611"/>
                  <a:pt x="8937" y="12545"/>
                </a:cubicBezTo>
                <a:cubicBezTo>
                  <a:pt x="9004" y="12479"/>
                  <a:pt x="9004" y="12373"/>
                  <a:pt x="8937" y="12307"/>
                </a:cubicBezTo>
                <a:cubicBezTo>
                  <a:pt x="8904" y="12275"/>
                  <a:pt x="8861" y="12258"/>
                  <a:pt x="8818" y="12258"/>
                </a:cubicBezTo>
                <a:close/>
                <a:moveTo>
                  <a:pt x="9603" y="12258"/>
                </a:moveTo>
                <a:cubicBezTo>
                  <a:pt x="9560" y="12258"/>
                  <a:pt x="9517" y="12275"/>
                  <a:pt x="9483" y="12307"/>
                </a:cubicBezTo>
                <a:cubicBezTo>
                  <a:pt x="9417" y="12373"/>
                  <a:pt x="9417" y="12479"/>
                  <a:pt x="9483" y="12545"/>
                </a:cubicBezTo>
                <a:cubicBezTo>
                  <a:pt x="9550" y="12611"/>
                  <a:pt x="9657" y="12611"/>
                  <a:pt x="9724" y="12545"/>
                </a:cubicBezTo>
                <a:cubicBezTo>
                  <a:pt x="9790" y="12479"/>
                  <a:pt x="9790" y="12373"/>
                  <a:pt x="9724" y="12307"/>
                </a:cubicBezTo>
                <a:cubicBezTo>
                  <a:pt x="9690" y="12275"/>
                  <a:pt x="9647" y="12258"/>
                  <a:pt x="9603" y="12258"/>
                </a:cubicBezTo>
                <a:close/>
                <a:moveTo>
                  <a:pt x="10390" y="12258"/>
                </a:moveTo>
                <a:cubicBezTo>
                  <a:pt x="10346" y="12258"/>
                  <a:pt x="10303" y="12275"/>
                  <a:pt x="10270" y="12307"/>
                </a:cubicBezTo>
                <a:cubicBezTo>
                  <a:pt x="10203" y="12373"/>
                  <a:pt x="10203" y="12479"/>
                  <a:pt x="10270" y="12545"/>
                </a:cubicBezTo>
                <a:cubicBezTo>
                  <a:pt x="10336" y="12611"/>
                  <a:pt x="10444" y="12611"/>
                  <a:pt x="10510" y="12545"/>
                </a:cubicBezTo>
                <a:cubicBezTo>
                  <a:pt x="10576" y="12479"/>
                  <a:pt x="10576" y="12373"/>
                  <a:pt x="10510" y="12307"/>
                </a:cubicBezTo>
                <a:cubicBezTo>
                  <a:pt x="10477" y="12275"/>
                  <a:pt x="10433" y="12258"/>
                  <a:pt x="10390" y="12258"/>
                </a:cubicBezTo>
                <a:close/>
                <a:moveTo>
                  <a:pt x="11176" y="12258"/>
                </a:moveTo>
                <a:cubicBezTo>
                  <a:pt x="11132" y="12258"/>
                  <a:pt x="11089" y="12275"/>
                  <a:pt x="11055" y="12307"/>
                </a:cubicBezTo>
                <a:cubicBezTo>
                  <a:pt x="10989" y="12373"/>
                  <a:pt x="10989" y="12479"/>
                  <a:pt x="11055" y="12545"/>
                </a:cubicBezTo>
                <a:cubicBezTo>
                  <a:pt x="11122" y="12611"/>
                  <a:pt x="11230" y="12611"/>
                  <a:pt x="11296" y="12545"/>
                </a:cubicBezTo>
                <a:cubicBezTo>
                  <a:pt x="11363" y="12479"/>
                  <a:pt x="11363" y="12373"/>
                  <a:pt x="11296" y="12307"/>
                </a:cubicBezTo>
                <a:cubicBezTo>
                  <a:pt x="11263" y="12275"/>
                  <a:pt x="11219" y="12258"/>
                  <a:pt x="11176" y="12258"/>
                </a:cubicBezTo>
                <a:close/>
                <a:moveTo>
                  <a:pt x="11962" y="12258"/>
                </a:moveTo>
                <a:cubicBezTo>
                  <a:pt x="11919" y="12258"/>
                  <a:pt x="11875" y="12275"/>
                  <a:pt x="11842" y="12307"/>
                </a:cubicBezTo>
                <a:cubicBezTo>
                  <a:pt x="11775" y="12373"/>
                  <a:pt x="11775" y="12479"/>
                  <a:pt x="11842" y="12545"/>
                </a:cubicBezTo>
                <a:cubicBezTo>
                  <a:pt x="11908" y="12611"/>
                  <a:pt x="12016" y="12611"/>
                  <a:pt x="12083" y="12545"/>
                </a:cubicBezTo>
                <a:cubicBezTo>
                  <a:pt x="12149" y="12479"/>
                  <a:pt x="12149" y="12373"/>
                  <a:pt x="12083" y="12307"/>
                </a:cubicBezTo>
                <a:cubicBezTo>
                  <a:pt x="12049" y="12275"/>
                  <a:pt x="12006" y="12258"/>
                  <a:pt x="11962" y="12258"/>
                </a:cubicBezTo>
                <a:close/>
                <a:moveTo>
                  <a:pt x="12748" y="12258"/>
                </a:moveTo>
                <a:cubicBezTo>
                  <a:pt x="12705" y="12258"/>
                  <a:pt x="12661" y="12275"/>
                  <a:pt x="12628" y="12307"/>
                </a:cubicBezTo>
                <a:cubicBezTo>
                  <a:pt x="12562" y="12373"/>
                  <a:pt x="12562" y="12479"/>
                  <a:pt x="12628" y="12545"/>
                </a:cubicBezTo>
                <a:cubicBezTo>
                  <a:pt x="12694" y="12611"/>
                  <a:pt x="12802" y="12611"/>
                  <a:pt x="12868" y="12545"/>
                </a:cubicBezTo>
                <a:cubicBezTo>
                  <a:pt x="12935" y="12479"/>
                  <a:pt x="12935" y="12373"/>
                  <a:pt x="12868" y="12307"/>
                </a:cubicBezTo>
                <a:cubicBezTo>
                  <a:pt x="12835" y="12275"/>
                  <a:pt x="12792" y="12258"/>
                  <a:pt x="12748" y="12258"/>
                </a:cubicBezTo>
                <a:close/>
                <a:moveTo>
                  <a:pt x="13535" y="12258"/>
                </a:moveTo>
                <a:cubicBezTo>
                  <a:pt x="13491" y="12258"/>
                  <a:pt x="13447" y="12275"/>
                  <a:pt x="13414" y="12307"/>
                </a:cubicBezTo>
                <a:cubicBezTo>
                  <a:pt x="13348" y="12373"/>
                  <a:pt x="13348" y="12479"/>
                  <a:pt x="13414" y="12545"/>
                </a:cubicBezTo>
                <a:cubicBezTo>
                  <a:pt x="13481" y="12611"/>
                  <a:pt x="13588" y="12611"/>
                  <a:pt x="13654" y="12545"/>
                </a:cubicBezTo>
                <a:cubicBezTo>
                  <a:pt x="13721" y="12479"/>
                  <a:pt x="13721" y="12373"/>
                  <a:pt x="13654" y="12307"/>
                </a:cubicBezTo>
                <a:cubicBezTo>
                  <a:pt x="13621" y="12275"/>
                  <a:pt x="13578" y="12258"/>
                  <a:pt x="13535" y="12258"/>
                </a:cubicBezTo>
                <a:close/>
                <a:moveTo>
                  <a:pt x="14320" y="12258"/>
                </a:moveTo>
                <a:cubicBezTo>
                  <a:pt x="14277" y="12258"/>
                  <a:pt x="14234" y="12275"/>
                  <a:pt x="14201" y="12307"/>
                </a:cubicBezTo>
                <a:cubicBezTo>
                  <a:pt x="14134" y="12373"/>
                  <a:pt x="14134" y="12479"/>
                  <a:pt x="14201" y="12545"/>
                </a:cubicBezTo>
                <a:cubicBezTo>
                  <a:pt x="14267" y="12611"/>
                  <a:pt x="14374" y="12611"/>
                  <a:pt x="14441" y="12545"/>
                </a:cubicBezTo>
                <a:cubicBezTo>
                  <a:pt x="14507" y="12479"/>
                  <a:pt x="14507" y="12373"/>
                  <a:pt x="14441" y="12307"/>
                </a:cubicBezTo>
                <a:cubicBezTo>
                  <a:pt x="14408" y="12275"/>
                  <a:pt x="14364" y="12258"/>
                  <a:pt x="14320" y="12258"/>
                </a:cubicBezTo>
                <a:close/>
                <a:moveTo>
                  <a:pt x="15107" y="12258"/>
                </a:moveTo>
                <a:cubicBezTo>
                  <a:pt x="15063" y="12258"/>
                  <a:pt x="15019" y="12275"/>
                  <a:pt x="14986" y="12307"/>
                </a:cubicBezTo>
                <a:cubicBezTo>
                  <a:pt x="14920" y="12373"/>
                  <a:pt x="14920" y="12479"/>
                  <a:pt x="14986" y="12545"/>
                </a:cubicBezTo>
                <a:cubicBezTo>
                  <a:pt x="15053" y="12611"/>
                  <a:pt x="15161" y="12611"/>
                  <a:pt x="15227" y="12545"/>
                </a:cubicBezTo>
                <a:cubicBezTo>
                  <a:pt x="15293" y="12479"/>
                  <a:pt x="15293" y="12373"/>
                  <a:pt x="15227" y="12307"/>
                </a:cubicBezTo>
                <a:cubicBezTo>
                  <a:pt x="15194" y="12275"/>
                  <a:pt x="15150" y="12258"/>
                  <a:pt x="15107" y="12258"/>
                </a:cubicBezTo>
                <a:close/>
                <a:moveTo>
                  <a:pt x="15893" y="12258"/>
                </a:moveTo>
                <a:cubicBezTo>
                  <a:pt x="15849" y="12258"/>
                  <a:pt x="15806" y="12275"/>
                  <a:pt x="15772" y="12307"/>
                </a:cubicBezTo>
                <a:cubicBezTo>
                  <a:pt x="15706" y="12373"/>
                  <a:pt x="15706" y="12479"/>
                  <a:pt x="15772" y="12545"/>
                </a:cubicBezTo>
                <a:cubicBezTo>
                  <a:pt x="15839" y="12611"/>
                  <a:pt x="15947" y="12611"/>
                  <a:pt x="16013" y="12545"/>
                </a:cubicBezTo>
                <a:cubicBezTo>
                  <a:pt x="16080" y="12479"/>
                  <a:pt x="16080" y="12373"/>
                  <a:pt x="16013" y="12307"/>
                </a:cubicBezTo>
                <a:cubicBezTo>
                  <a:pt x="15980" y="12275"/>
                  <a:pt x="15936" y="12258"/>
                  <a:pt x="15893" y="12258"/>
                </a:cubicBezTo>
                <a:close/>
                <a:moveTo>
                  <a:pt x="16679" y="12258"/>
                </a:moveTo>
                <a:cubicBezTo>
                  <a:pt x="16636" y="12258"/>
                  <a:pt x="16592" y="12275"/>
                  <a:pt x="16559" y="12307"/>
                </a:cubicBezTo>
                <a:cubicBezTo>
                  <a:pt x="16492" y="12373"/>
                  <a:pt x="16492" y="12479"/>
                  <a:pt x="16559" y="12545"/>
                </a:cubicBezTo>
                <a:cubicBezTo>
                  <a:pt x="16625" y="12611"/>
                  <a:pt x="16733" y="12611"/>
                  <a:pt x="16800" y="12545"/>
                </a:cubicBezTo>
                <a:cubicBezTo>
                  <a:pt x="16866" y="12479"/>
                  <a:pt x="16866" y="12373"/>
                  <a:pt x="16800" y="12307"/>
                </a:cubicBezTo>
                <a:cubicBezTo>
                  <a:pt x="16766" y="12275"/>
                  <a:pt x="16723" y="12258"/>
                  <a:pt x="16679" y="12258"/>
                </a:cubicBezTo>
                <a:close/>
                <a:moveTo>
                  <a:pt x="17465" y="12258"/>
                </a:moveTo>
                <a:cubicBezTo>
                  <a:pt x="17422" y="12258"/>
                  <a:pt x="17378" y="12275"/>
                  <a:pt x="17345" y="12307"/>
                </a:cubicBezTo>
                <a:cubicBezTo>
                  <a:pt x="17279" y="12373"/>
                  <a:pt x="17279" y="12479"/>
                  <a:pt x="17345" y="12545"/>
                </a:cubicBezTo>
                <a:cubicBezTo>
                  <a:pt x="17411" y="12611"/>
                  <a:pt x="17519" y="12611"/>
                  <a:pt x="17585" y="12545"/>
                </a:cubicBezTo>
                <a:cubicBezTo>
                  <a:pt x="17652" y="12479"/>
                  <a:pt x="17652" y="12373"/>
                  <a:pt x="17585" y="12307"/>
                </a:cubicBezTo>
                <a:cubicBezTo>
                  <a:pt x="17552" y="12275"/>
                  <a:pt x="17509" y="12258"/>
                  <a:pt x="17465" y="12258"/>
                </a:cubicBezTo>
                <a:close/>
                <a:moveTo>
                  <a:pt x="18252" y="12258"/>
                </a:moveTo>
                <a:cubicBezTo>
                  <a:pt x="18208" y="12258"/>
                  <a:pt x="18165" y="12275"/>
                  <a:pt x="18131" y="12307"/>
                </a:cubicBezTo>
                <a:cubicBezTo>
                  <a:pt x="18065" y="12373"/>
                  <a:pt x="18065" y="12479"/>
                  <a:pt x="18131" y="12545"/>
                </a:cubicBezTo>
                <a:cubicBezTo>
                  <a:pt x="18198" y="12611"/>
                  <a:pt x="18305" y="12611"/>
                  <a:pt x="18371" y="12545"/>
                </a:cubicBezTo>
                <a:cubicBezTo>
                  <a:pt x="18438" y="12479"/>
                  <a:pt x="18438" y="12373"/>
                  <a:pt x="18371" y="12307"/>
                </a:cubicBezTo>
                <a:cubicBezTo>
                  <a:pt x="18338" y="12275"/>
                  <a:pt x="18295" y="12258"/>
                  <a:pt x="18252" y="12258"/>
                </a:cubicBezTo>
                <a:close/>
                <a:moveTo>
                  <a:pt x="19037" y="12258"/>
                </a:moveTo>
                <a:cubicBezTo>
                  <a:pt x="18994" y="12258"/>
                  <a:pt x="18951" y="12275"/>
                  <a:pt x="18918" y="12307"/>
                </a:cubicBezTo>
                <a:cubicBezTo>
                  <a:pt x="18851" y="12373"/>
                  <a:pt x="18851" y="12479"/>
                  <a:pt x="18918" y="12545"/>
                </a:cubicBezTo>
                <a:cubicBezTo>
                  <a:pt x="18984" y="12611"/>
                  <a:pt x="19091" y="12611"/>
                  <a:pt x="19158" y="12545"/>
                </a:cubicBezTo>
                <a:cubicBezTo>
                  <a:pt x="19224" y="12479"/>
                  <a:pt x="19224" y="12373"/>
                  <a:pt x="19158" y="12307"/>
                </a:cubicBezTo>
                <a:cubicBezTo>
                  <a:pt x="19125" y="12275"/>
                  <a:pt x="19081" y="12258"/>
                  <a:pt x="19037" y="12258"/>
                </a:cubicBezTo>
                <a:close/>
                <a:moveTo>
                  <a:pt x="19824" y="12258"/>
                </a:moveTo>
                <a:cubicBezTo>
                  <a:pt x="19780" y="12258"/>
                  <a:pt x="19736" y="12275"/>
                  <a:pt x="19703" y="12307"/>
                </a:cubicBezTo>
                <a:cubicBezTo>
                  <a:pt x="19637" y="12373"/>
                  <a:pt x="19637" y="12479"/>
                  <a:pt x="19703" y="12545"/>
                </a:cubicBezTo>
                <a:cubicBezTo>
                  <a:pt x="19770" y="12611"/>
                  <a:pt x="19878" y="12611"/>
                  <a:pt x="19944" y="12545"/>
                </a:cubicBezTo>
                <a:cubicBezTo>
                  <a:pt x="20010" y="12479"/>
                  <a:pt x="20010" y="12373"/>
                  <a:pt x="19944" y="12307"/>
                </a:cubicBezTo>
                <a:cubicBezTo>
                  <a:pt x="19911" y="12275"/>
                  <a:pt x="19867" y="12258"/>
                  <a:pt x="19824" y="12258"/>
                </a:cubicBezTo>
                <a:close/>
                <a:moveTo>
                  <a:pt x="20610" y="12258"/>
                </a:moveTo>
                <a:cubicBezTo>
                  <a:pt x="20566" y="12258"/>
                  <a:pt x="20523" y="12275"/>
                  <a:pt x="20490" y="12307"/>
                </a:cubicBezTo>
                <a:cubicBezTo>
                  <a:pt x="20423" y="12373"/>
                  <a:pt x="20423" y="12479"/>
                  <a:pt x="20490" y="12545"/>
                </a:cubicBezTo>
                <a:cubicBezTo>
                  <a:pt x="20556" y="12611"/>
                  <a:pt x="20664" y="12611"/>
                  <a:pt x="20730" y="12545"/>
                </a:cubicBezTo>
                <a:cubicBezTo>
                  <a:pt x="20797" y="12479"/>
                  <a:pt x="20797" y="12373"/>
                  <a:pt x="20730" y="12307"/>
                </a:cubicBezTo>
                <a:cubicBezTo>
                  <a:pt x="20697" y="12275"/>
                  <a:pt x="20653" y="12258"/>
                  <a:pt x="20610" y="12258"/>
                </a:cubicBezTo>
                <a:close/>
                <a:moveTo>
                  <a:pt x="21396" y="12258"/>
                </a:moveTo>
                <a:cubicBezTo>
                  <a:pt x="21353" y="12258"/>
                  <a:pt x="21309" y="12275"/>
                  <a:pt x="21276" y="12307"/>
                </a:cubicBezTo>
                <a:cubicBezTo>
                  <a:pt x="21209" y="12373"/>
                  <a:pt x="21209" y="12479"/>
                  <a:pt x="21276" y="12545"/>
                </a:cubicBezTo>
                <a:cubicBezTo>
                  <a:pt x="21342" y="12611"/>
                  <a:pt x="21450" y="12611"/>
                  <a:pt x="21517" y="12545"/>
                </a:cubicBezTo>
                <a:cubicBezTo>
                  <a:pt x="21583" y="12479"/>
                  <a:pt x="21583" y="12373"/>
                  <a:pt x="21517" y="12307"/>
                </a:cubicBezTo>
                <a:cubicBezTo>
                  <a:pt x="21483" y="12275"/>
                  <a:pt x="21440" y="12258"/>
                  <a:pt x="21396" y="12258"/>
                </a:cubicBezTo>
                <a:close/>
                <a:moveTo>
                  <a:pt x="169" y="13075"/>
                </a:moveTo>
                <a:cubicBezTo>
                  <a:pt x="126" y="13075"/>
                  <a:pt x="83" y="13092"/>
                  <a:pt x="49" y="13125"/>
                </a:cubicBezTo>
                <a:cubicBezTo>
                  <a:pt x="-17" y="13190"/>
                  <a:pt x="-17" y="13297"/>
                  <a:pt x="49" y="13362"/>
                </a:cubicBezTo>
                <a:cubicBezTo>
                  <a:pt x="116" y="13428"/>
                  <a:pt x="223" y="13428"/>
                  <a:pt x="290" y="13362"/>
                </a:cubicBezTo>
                <a:cubicBezTo>
                  <a:pt x="356" y="13297"/>
                  <a:pt x="356" y="13190"/>
                  <a:pt x="290" y="13125"/>
                </a:cubicBezTo>
                <a:cubicBezTo>
                  <a:pt x="256" y="13092"/>
                  <a:pt x="213" y="13075"/>
                  <a:pt x="169" y="13075"/>
                </a:cubicBezTo>
                <a:close/>
                <a:moveTo>
                  <a:pt x="955" y="13075"/>
                </a:moveTo>
                <a:cubicBezTo>
                  <a:pt x="912" y="13075"/>
                  <a:pt x="869" y="13092"/>
                  <a:pt x="836" y="13125"/>
                </a:cubicBezTo>
                <a:cubicBezTo>
                  <a:pt x="769" y="13190"/>
                  <a:pt x="769" y="13297"/>
                  <a:pt x="836" y="13362"/>
                </a:cubicBezTo>
                <a:cubicBezTo>
                  <a:pt x="902" y="13428"/>
                  <a:pt x="1009" y="13428"/>
                  <a:pt x="1076" y="13362"/>
                </a:cubicBezTo>
                <a:cubicBezTo>
                  <a:pt x="1142" y="13297"/>
                  <a:pt x="1142" y="13190"/>
                  <a:pt x="1076" y="13125"/>
                </a:cubicBezTo>
                <a:cubicBezTo>
                  <a:pt x="1043" y="13092"/>
                  <a:pt x="999" y="13075"/>
                  <a:pt x="955" y="13075"/>
                </a:cubicBezTo>
                <a:close/>
                <a:moveTo>
                  <a:pt x="1742" y="13075"/>
                </a:moveTo>
                <a:cubicBezTo>
                  <a:pt x="1698" y="13075"/>
                  <a:pt x="1654" y="13092"/>
                  <a:pt x="1621" y="13125"/>
                </a:cubicBezTo>
                <a:cubicBezTo>
                  <a:pt x="1555" y="13190"/>
                  <a:pt x="1555" y="13297"/>
                  <a:pt x="1621" y="13362"/>
                </a:cubicBezTo>
                <a:cubicBezTo>
                  <a:pt x="1688" y="13428"/>
                  <a:pt x="1796" y="13428"/>
                  <a:pt x="1862" y="13362"/>
                </a:cubicBezTo>
                <a:cubicBezTo>
                  <a:pt x="1928" y="13297"/>
                  <a:pt x="1928" y="13190"/>
                  <a:pt x="1862" y="13125"/>
                </a:cubicBezTo>
                <a:cubicBezTo>
                  <a:pt x="1829" y="13092"/>
                  <a:pt x="1785" y="13075"/>
                  <a:pt x="1742" y="13075"/>
                </a:cubicBezTo>
                <a:close/>
                <a:moveTo>
                  <a:pt x="2528" y="13075"/>
                </a:moveTo>
                <a:cubicBezTo>
                  <a:pt x="2484" y="13075"/>
                  <a:pt x="2441" y="13092"/>
                  <a:pt x="2408" y="13125"/>
                </a:cubicBezTo>
                <a:cubicBezTo>
                  <a:pt x="2341" y="13190"/>
                  <a:pt x="2341" y="13297"/>
                  <a:pt x="2408" y="13362"/>
                </a:cubicBezTo>
                <a:cubicBezTo>
                  <a:pt x="2474" y="13428"/>
                  <a:pt x="2582" y="13428"/>
                  <a:pt x="2648" y="13362"/>
                </a:cubicBezTo>
                <a:cubicBezTo>
                  <a:pt x="2715" y="13297"/>
                  <a:pt x="2715" y="13190"/>
                  <a:pt x="2648" y="13125"/>
                </a:cubicBezTo>
                <a:cubicBezTo>
                  <a:pt x="2615" y="13092"/>
                  <a:pt x="2571" y="13075"/>
                  <a:pt x="2528" y="13075"/>
                </a:cubicBezTo>
                <a:close/>
                <a:moveTo>
                  <a:pt x="3314" y="13075"/>
                </a:moveTo>
                <a:cubicBezTo>
                  <a:pt x="3271" y="13075"/>
                  <a:pt x="3227" y="13092"/>
                  <a:pt x="3194" y="13125"/>
                </a:cubicBezTo>
                <a:cubicBezTo>
                  <a:pt x="3127" y="13190"/>
                  <a:pt x="3127" y="13297"/>
                  <a:pt x="3194" y="13362"/>
                </a:cubicBezTo>
                <a:cubicBezTo>
                  <a:pt x="3260" y="13428"/>
                  <a:pt x="3368" y="13428"/>
                  <a:pt x="3434" y="13362"/>
                </a:cubicBezTo>
                <a:cubicBezTo>
                  <a:pt x="3500" y="13297"/>
                  <a:pt x="3500" y="13190"/>
                  <a:pt x="3434" y="13125"/>
                </a:cubicBezTo>
                <a:cubicBezTo>
                  <a:pt x="3401" y="13092"/>
                  <a:pt x="3358" y="13075"/>
                  <a:pt x="3314" y="13075"/>
                </a:cubicBezTo>
                <a:close/>
                <a:moveTo>
                  <a:pt x="4101" y="13075"/>
                </a:moveTo>
                <a:cubicBezTo>
                  <a:pt x="4057" y="13075"/>
                  <a:pt x="4013" y="13092"/>
                  <a:pt x="3980" y="13125"/>
                </a:cubicBezTo>
                <a:cubicBezTo>
                  <a:pt x="3914" y="13190"/>
                  <a:pt x="3914" y="13297"/>
                  <a:pt x="3980" y="13362"/>
                </a:cubicBezTo>
                <a:cubicBezTo>
                  <a:pt x="4047" y="13428"/>
                  <a:pt x="4154" y="13428"/>
                  <a:pt x="4220" y="13362"/>
                </a:cubicBezTo>
                <a:cubicBezTo>
                  <a:pt x="4287" y="13297"/>
                  <a:pt x="4287" y="13190"/>
                  <a:pt x="4220" y="13125"/>
                </a:cubicBezTo>
                <a:cubicBezTo>
                  <a:pt x="4187" y="13092"/>
                  <a:pt x="4144" y="13075"/>
                  <a:pt x="4101" y="13075"/>
                </a:cubicBezTo>
                <a:close/>
                <a:moveTo>
                  <a:pt x="4886" y="13075"/>
                </a:moveTo>
                <a:cubicBezTo>
                  <a:pt x="4843" y="13075"/>
                  <a:pt x="4800" y="13092"/>
                  <a:pt x="4766" y="13125"/>
                </a:cubicBezTo>
                <a:cubicBezTo>
                  <a:pt x="4700" y="13190"/>
                  <a:pt x="4700" y="13297"/>
                  <a:pt x="4766" y="13362"/>
                </a:cubicBezTo>
                <a:cubicBezTo>
                  <a:pt x="4833" y="13428"/>
                  <a:pt x="4940" y="13428"/>
                  <a:pt x="5007" y="13362"/>
                </a:cubicBezTo>
                <a:cubicBezTo>
                  <a:pt x="5073" y="13297"/>
                  <a:pt x="5073" y="13190"/>
                  <a:pt x="5007" y="13125"/>
                </a:cubicBezTo>
                <a:cubicBezTo>
                  <a:pt x="4973" y="13092"/>
                  <a:pt x="4930" y="13075"/>
                  <a:pt x="4886" y="13075"/>
                </a:cubicBezTo>
                <a:close/>
                <a:moveTo>
                  <a:pt x="5672" y="13075"/>
                </a:moveTo>
                <a:cubicBezTo>
                  <a:pt x="5629" y="13075"/>
                  <a:pt x="5586" y="13092"/>
                  <a:pt x="5553" y="13125"/>
                </a:cubicBezTo>
                <a:cubicBezTo>
                  <a:pt x="5486" y="13190"/>
                  <a:pt x="5486" y="13297"/>
                  <a:pt x="5553" y="13362"/>
                </a:cubicBezTo>
                <a:cubicBezTo>
                  <a:pt x="5619" y="13428"/>
                  <a:pt x="5726" y="13428"/>
                  <a:pt x="5793" y="13362"/>
                </a:cubicBezTo>
                <a:cubicBezTo>
                  <a:pt x="5859" y="13297"/>
                  <a:pt x="5859" y="13190"/>
                  <a:pt x="5793" y="13125"/>
                </a:cubicBezTo>
                <a:cubicBezTo>
                  <a:pt x="5760" y="13092"/>
                  <a:pt x="5716" y="13075"/>
                  <a:pt x="5672" y="13075"/>
                </a:cubicBezTo>
                <a:close/>
                <a:moveTo>
                  <a:pt x="6459" y="13075"/>
                </a:moveTo>
                <a:cubicBezTo>
                  <a:pt x="6415" y="13075"/>
                  <a:pt x="6372" y="13092"/>
                  <a:pt x="6338" y="13125"/>
                </a:cubicBezTo>
                <a:cubicBezTo>
                  <a:pt x="6272" y="13190"/>
                  <a:pt x="6272" y="13297"/>
                  <a:pt x="6338" y="13362"/>
                </a:cubicBezTo>
                <a:cubicBezTo>
                  <a:pt x="6405" y="13428"/>
                  <a:pt x="6513" y="13428"/>
                  <a:pt x="6579" y="13362"/>
                </a:cubicBezTo>
                <a:cubicBezTo>
                  <a:pt x="6646" y="13297"/>
                  <a:pt x="6646" y="13190"/>
                  <a:pt x="6579" y="13125"/>
                </a:cubicBezTo>
                <a:cubicBezTo>
                  <a:pt x="6546" y="13092"/>
                  <a:pt x="6502" y="13075"/>
                  <a:pt x="6459" y="13075"/>
                </a:cubicBezTo>
                <a:close/>
                <a:moveTo>
                  <a:pt x="7245" y="13075"/>
                </a:moveTo>
                <a:cubicBezTo>
                  <a:pt x="7202" y="13075"/>
                  <a:pt x="7158" y="13092"/>
                  <a:pt x="7125" y="13125"/>
                </a:cubicBezTo>
                <a:cubicBezTo>
                  <a:pt x="7058" y="13190"/>
                  <a:pt x="7058" y="13297"/>
                  <a:pt x="7125" y="13362"/>
                </a:cubicBezTo>
                <a:cubicBezTo>
                  <a:pt x="7191" y="13428"/>
                  <a:pt x="7299" y="13428"/>
                  <a:pt x="7365" y="13362"/>
                </a:cubicBezTo>
                <a:cubicBezTo>
                  <a:pt x="7432" y="13297"/>
                  <a:pt x="7432" y="13190"/>
                  <a:pt x="7365" y="13125"/>
                </a:cubicBezTo>
                <a:cubicBezTo>
                  <a:pt x="7332" y="13092"/>
                  <a:pt x="7289" y="13075"/>
                  <a:pt x="7245" y="13075"/>
                </a:cubicBezTo>
                <a:close/>
                <a:moveTo>
                  <a:pt x="8031" y="13075"/>
                </a:moveTo>
                <a:cubicBezTo>
                  <a:pt x="7988" y="13075"/>
                  <a:pt x="7944" y="13092"/>
                  <a:pt x="7911" y="13125"/>
                </a:cubicBezTo>
                <a:cubicBezTo>
                  <a:pt x="7845" y="13190"/>
                  <a:pt x="7845" y="13297"/>
                  <a:pt x="7911" y="13362"/>
                </a:cubicBezTo>
                <a:cubicBezTo>
                  <a:pt x="7977" y="13428"/>
                  <a:pt x="8085" y="13428"/>
                  <a:pt x="8151" y="13362"/>
                </a:cubicBezTo>
                <a:cubicBezTo>
                  <a:pt x="8217" y="13297"/>
                  <a:pt x="8217" y="13190"/>
                  <a:pt x="8151" y="13125"/>
                </a:cubicBezTo>
                <a:cubicBezTo>
                  <a:pt x="8118" y="13092"/>
                  <a:pt x="8075" y="13075"/>
                  <a:pt x="8031" y="13075"/>
                </a:cubicBezTo>
                <a:close/>
                <a:moveTo>
                  <a:pt x="8818" y="13075"/>
                </a:moveTo>
                <a:cubicBezTo>
                  <a:pt x="8774" y="13075"/>
                  <a:pt x="8730" y="13092"/>
                  <a:pt x="8697" y="13125"/>
                </a:cubicBezTo>
                <a:cubicBezTo>
                  <a:pt x="8631" y="13190"/>
                  <a:pt x="8631" y="13297"/>
                  <a:pt x="8697" y="13362"/>
                </a:cubicBezTo>
                <a:cubicBezTo>
                  <a:pt x="8764" y="13428"/>
                  <a:pt x="8871" y="13428"/>
                  <a:pt x="8937" y="13362"/>
                </a:cubicBezTo>
                <a:cubicBezTo>
                  <a:pt x="9004" y="13297"/>
                  <a:pt x="9004" y="13190"/>
                  <a:pt x="8937" y="13125"/>
                </a:cubicBezTo>
                <a:cubicBezTo>
                  <a:pt x="8904" y="13092"/>
                  <a:pt x="8861" y="13075"/>
                  <a:pt x="8818" y="13075"/>
                </a:cubicBezTo>
                <a:close/>
                <a:moveTo>
                  <a:pt x="9603" y="13075"/>
                </a:moveTo>
                <a:cubicBezTo>
                  <a:pt x="9560" y="13075"/>
                  <a:pt x="9517" y="13092"/>
                  <a:pt x="9483" y="13125"/>
                </a:cubicBezTo>
                <a:cubicBezTo>
                  <a:pt x="9417" y="13190"/>
                  <a:pt x="9417" y="13297"/>
                  <a:pt x="9483" y="13362"/>
                </a:cubicBezTo>
                <a:cubicBezTo>
                  <a:pt x="9550" y="13428"/>
                  <a:pt x="9657" y="13428"/>
                  <a:pt x="9724" y="13362"/>
                </a:cubicBezTo>
                <a:cubicBezTo>
                  <a:pt x="9790" y="13297"/>
                  <a:pt x="9790" y="13190"/>
                  <a:pt x="9724" y="13125"/>
                </a:cubicBezTo>
                <a:cubicBezTo>
                  <a:pt x="9690" y="13092"/>
                  <a:pt x="9647" y="13075"/>
                  <a:pt x="9603" y="13075"/>
                </a:cubicBezTo>
                <a:close/>
                <a:moveTo>
                  <a:pt x="10390" y="13075"/>
                </a:moveTo>
                <a:cubicBezTo>
                  <a:pt x="10346" y="13075"/>
                  <a:pt x="10303" y="13092"/>
                  <a:pt x="10270" y="13125"/>
                </a:cubicBezTo>
                <a:cubicBezTo>
                  <a:pt x="10203" y="13190"/>
                  <a:pt x="10203" y="13297"/>
                  <a:pt x="10270" y="13362"/>
                </a:cubicBezTo>
                <a:cubicBezTo>
                  <a:pt x="10336" y="13428"/>
                  <a:pt x="10444" y="13428"/>
                  <a:pt x="10510" y="13362"/>
                </a:cubicBezTo>
                <a:cubicBezTo>
                  <a:pt x="10576" y="13297"/>
                  <a:pt x="10576" y="13190"/>
                  <a:pt x="10510" y="13125"/>
                </a:cubicBezTo>
                <a:cubicBezTo>
                  <a:pt x="10477" y="13092"/>
                  <a:pt x="10433" y="13075"/>
                  <a:pt x="10390" y="13075"/>
                </a:cubicBezTo>
                <a:close/>
                <a:moveTo>
                  <a:pt x="11176" y="13075"/>
                </a:moveTo>
                <a:cubicBezTo>
                  <a:pt x="11132" y="13075"/>
                  <a:pt x="11089" y="13092"/>
                  <a:pt x="11055" y="13125"/>
                </a:cubicBezTo>
                <a:cubicBezTo>
                  <a:pt x="10989" y="13190"/>
                  <a:pt x="10989" y="13297"/>
                  <a:pt x="11055" y="13362"/>
                </a:cubicBezTo>
                <a:cubicBezTo>
                  <a:pt x="11122" y="13428"/>
                  <a:pt x="11230" y="13428"/>
                  <a:pt x="11296" y="13362"/>
                </a:cubicBezTo>
                <a:cubicBezTo>
                  <a:pt x="11363" y="13297"/>
                  <a:pt x="11363" y="13190"/>
                  <a:pt x="11296" y="13125"/>
                </a:cubicBezTo>
                <a:cubicBezTo>
                  <a:pt x="11263" y="13092"/>
                  <a:pt x="11219" y="13075"/>
                  <a:pt x="11176" y="13075"/>
                </a:cubicBezTo>
                <a:close/>
                <a:moveTo>
                  <a:pt x="11962" y="13075"/>
                </a:moveTo>
                <a:cubicBezTo>
                  <a:pt x="11919" y="13075"/>
                  <a:pt x="11875" y="13092"/>
                  <a:pt x="11842" y="13125"/>
                </a:cubicBezTo>
                <a:cubicBezTo>
                  <a:pt x="11775" y="13190"/>
                  <a:pt x="11775" y="13297"/>
                  <a:pt x="11842" y="13362"/>
                </a:cubicBezTo>
                <a:cubicBezTo>
                  <a:pt x="11908" y="13428"/>
                  <a:pt x="12016" y="13428"/>
                  <a:pt x="12083" y="13362"/>
                </a:cubicBezTo>
                <a:cubicBezTo>
                  <a:pt x="12149" y="13297"/>
                  <a:pt x="12149" y="13190"/>
                  <a:pt x="12083" y="13125"/>
                </a:cubicBezTo>
                <a:cubicBezTo>
                  <a:pt x="12049" y="13092"/>
                  <a:pt x="12006" y="13075"/>
                  <a:pt x="11962" y="13075"/>
                </a:cubicBezTo>
                <a:close/>
                <a:moveTo>
                  <a:pt x="12748" y="13075"/>
                </a:moveTo>
                <a:cubicBezTo>
                  <a:pt x="12705" y="13075"/>
                  <a:pt x="12661" y="13092"/>
                  <a:pt x="12628" y="13125"/>
                </a:cubicBezTo>
                <a:cubicBezTo>
                  <a:pt x="12562" y="13190"/>
                  <a:pt x="12562" y="13297"/>
                  <a:pt x="12628" y="13362"/>
                </a:cubicBezTo>
                <a:cubicBezTo>
                  <a:pt x="12694" y="13428"/>
                  <a:pt x="12802" y="13428"/>
                  <a:pt x="12868" y="13362"/>
                </a:cubicBezTo>
                <a:cubicBezTo>
                  <a:pt x="12935" y="13297"/>
                  <a:pt x="12935" y="13190"/>
                  <a:pt x="12868" y="13125"/>
                </a:cubicBezTo>
                <a:cubicBezTo>
                  <a:pt x="12835" y="13092"/>
                  <a:pt x="12792" y="13075"/>
                  <a:pt x="12748" y="13075"/>
                </a:cubicBezTo>
                <a:close/>
                <a:moveTo>
                  <a:pt x="13535" y="13075"/>
                </a:moveTo>
                <a:cubicBezTo>
                  <a:pt x="13491" y="13075"/>
                  <a:pt x="13447" y="13092"/>
                  <a:pt x="13414" y="13125"/>
                </a:cubicBezTo>
                <a:cubicBezTo>
                  <a:pt x="13348" y="13190"/>
                  <a:pt x="13348" y="13297"/>
                  <a:pt x="13414" y="13362"/>
                </a:cubicBezTo>
                <a:cubicBezTo>
                  <a:pt x="13481" y="13428"/>
                  <a:pt x="13588" y="13428"/>
                  <a:pt x="13654" y="13362"/>
                </a:cubicBezTo>
                <a:cubicBezTo>
                  <a:pt x="13721" y="13297"/>
                  <a:pt x="13721" y="13190"/>
                  <a:pt x="13654" y="13125"/>
                </a:cubicBezTo>
                <a:cubicBezTo>
                  <a:pt x="13621" y="13092"/>
                  <a:pt x="13578" y="13075"/>
                  <a:pt x="13535" y="13075"/>
                </a:cubicBezTo>
                <a:close/>
                <a:moveTo>
                  <a:pt x="14320" y="13075"/>
                </a:moveTo>
                <a:cubicBezTo>
                  <a:pt x="14277" y="13075"/>
                  <a:pt x="14234" y="13092"/>
                  <a:pt x="14201" y="13125"/>
                </a:cubicBezTo>
                <a:cubicBezTo>
                  <a:pt x="14134" y="13190"/>
                  <a:pt x="14134" y="13297"/>
                  <a:pt x="14201" y="13362"/>
                </a:cubicBezTo>
                <a:cubicBezTo>
                  <a:pt x="14267" y="13428"/>
                  <a:pt x="14374" y="13428"/>
                  <a:pt x="14441" y="13362"/>
                </a:cubicBezTo>
                <a:cubicBezTo>
                  <a:pt x="14507" y="13297"/>
                  <a:pt x="14507" y="13190"/>
                  <a:pt x="14441" y="13125"/>
                </a:cubicBezTo>
                <a:cubicBezTo>
                  <a:pt x="14408" y="13092"/>
                  <a:pt x="14364" y="13075"/>
                  <a:pt x="14320" y="13075"/>
                </a:cubicBezTo>
                <a:close/>
                <a:moveTo>
                  <a:pt x="15107" y="13075"/>
                </a:moveTo>
                <a:cubicBezTo>
                  <a:pt x="15063" y="13075"/>
                  <a:pt x="15019" y="13092"/>
                  <a:pt x="14986" y="13125"/>
                </a:cubicBezTo>
                <a:cubicBezTo>
                  <a:pt x="14920" y="13190"/>
                  <a:pt x="14920" y="13297"/>
                  <a:pt x="14986" y="13362"/>
                </a:cubicBezTo>
                <a:cubicBezTo>
                  <a:pt x="15053" y="13428"/>
                  <a:pt x="15161" y="13428"/>
                  <a:pt x="15227" y="13362"/>
                </a:cubicBezTo>
                <a:cubicBezTo>
                  <a:pt x="15293" y="13297"/>
                  <a:pt x="15293" y="13190"/>
                  <a:pt x="15227" y="13125"/>
                </a:cubicBezTo>
                <a:cubicBezTo>
                  <a:pt x="15194" y="13092"/>
                  <a:pt x="15150" y="13075"/>
                  <a:pt x="15107" y="13075"/>
                </a:cubicBezTo>
                <a:close/>
                <a:moveTo>
                  <a:pt x="15893" y="13075"/>
                </a:moveTo>
                <a:cubicBezTo>
                  <a:pt x="15849" y="13075"/>
                  <a:pt x="15806" y="13092"/>
                  <a:pt x="15772" y="13125"/>
                </a:cubicBezTo>
                <a:cubicBezTo>
                  <a:pt x="15706" y="13190"/>
                  <a:pt x="15706" y="13297"/>
                  <a:pt x="15772" y="13362"/>
                </a:cubicBezTo>
                <a:cubicBezTo>
                  <a:pt x="15839" y="13428"/>
                  <a:pt x="15947" y="13428"/>
                  <a:pt x="16013" y="13362"/>
                </a:cubicBezTo>
                <a:cubicBezTo>
                  <a:pt x="16080" y="13297"/>
                  <a:pt x="16080" y="13190"/>
                  <a:pt x="16013" y="13125"/>
                </a:cubicBezTo>
                <a:cubicBezTo>
                  <a:pt x="15980" y="13092"/>
                  <a:pt x="15936" y="13075"/>
                  <a:pt x="15893" y="13075"/>
                </a:cubicBezTo>
                <a:close/>
                <a:moveTo>
                  <a:pt x="16679" y="13075"/>
                </a:moveTo>
                <a:cubicBezTo>
                  <a:pt x="16636" y="13075"/>
                  <a:pt x="16592" y="13092"/>
                  <a:pt x="16559" y="13125"/>
                </a:cubicBezTo>
                <a:cubicBezTo>
                  <a:pt x="16492" y="13190"/>
                  <a:pt x="16492" y="13297"/>
                  <a:pt x="16559" y="13362"/>
                </a:cubicBezTo>
                <a:cubicBezTo>
                  <a:pt x="16625" y="13428"/>
                  <a:pt x="16733" y="13428"/>
                  <a:pt x="16800" y="13362"/>
                </a:cubicBezTo>
                <a:cubicBezTo>
                  <a:pt x="16866" y="13297"/>
                  <a:pt x="16866" y="13190"/>
                  <a:pt x="16800" y="13125"/>
                </a:cubicBezTo>
                <a:cubicBezTo>
                  <a:pt x="16766" y="13092"/>
                  <a:pt x="16723" y="13075"/>
                  <a:pt x="16679" y="13075"/>
                </a:cubicBezTo>
                <a:close/>
                <a:moveTo>
                  <a:pt x="17465" y="13075"/>
                </a:moveTo>
                <a:cubicBezTo>
                  <a:pt x="17422" y="13075"/>
                  <a:pt x="17378" y="13092"/>
                  <a:pt x="17345" y="13125"/>
                </a:cubicBezTo>
                <a:cubicBezTo>
                  <a:pt x="17279" y="13190"/>
                  <a:pt x="17279" y="13297"/>
                  <a:pt x="17345" y="13362"/>
                </a:cubicBezTo>
                <a:cubicBezTo>
                  <a:pt x="17411" y="13428"/>
                  <a:pt x="17519" y="13428"/>
                  <a:pt x="17585" y="13362"/>
                </a:cubicBezTo>
                <a:cubicBezTo>
                  <a:pt x="17652" y="13297"/>
                  <a:pt x="17652" y="13190"/>
                  <a:pt x="17585" y="13125"/>
                </a:cubicBezTo>
                <a:cubicBezTo>
                  <a:pt x="17552" y="13092"/>
                  <a:pt x="17509" y="13075"/>
                  <a:pt x="17465" y="13075"/>
                </a:cubicBezTo>
                <a:close/>
                <a:moveTo>
                  <a:pt x="18252" y="13075"/>
                </a:moveTo>
                <a:cubicBezTo>
                  <a:pt x="18208" y="13075"/>
                  <a:pt x="18165" y="13092"/>
                  <a:pt x="18131" y="13125"/>
                </a:cubicBezTo>
                <a:cubicBezTo>
                  <a:pt x="18065" y="13190"/>
                  <a:pt x="18065" y="13297"/>
                  <a:pt x="18131" y="13362"/>
                </a:cubicBezTo>
                <a:cubicBezTo>
                  <a:pt x="18198" y="13428"/>
                  <a:pt x="18305" y="13428"/>
                  <a:pt x="18371" y="13362"/>
                </a:cubicBezTo>
                <a:cubicBezTo>
                  <a:pt x="18438" y="13297"/>
                  <a:pt x="18438" y="13190"/>
                  <a:pt x="18371" y="13125"/>
                </a:cubicBezTo>
                <a:cubicBezTo>
                  <a:pt x="18338" y="13092"/>
                  <a:pt x="18295" y="13075"/>
                  <a:pt x="18252" y="13075"/>
                </a:cubicBezTo>
                <a:close/>
                <a:moveTo>
                  <a:pt x="19037" y="13075"/>
                </a:moveTo>
                <a:cubicBezTo>
                  <a:pt x="18994" y="13075"/>
                  <a:pt x="18951" y="13092"/>
                  <a:pt x="18918" y="13125"/>
                </a:cubicBezTo>
                <a:cubicBezTo>
                  <a:pt x="18851" y="13190"/>
                  <a:pt x="18851" y="13297"/>
                  <a:pt x="18918" y="13362"/>
                </a:cubicBezTo>
                <a:cubicBezTo>
                  <a:pt x="18984" y="13428"/>
                  <a:pt x="19091" y="13428"/>
                  <a:pt x="19158" y="13362"/>
                </a:cubicBezTo>
                <a:cubicBezTo>
                  <a:pt x="19224" y="13297"/>
                  <a:pt x="19224" y="13190"/>
                  <a:pt x="19158" y="13125"/>
                </a:cubicBezTo>
                <a:cubicBezTo>
                  <a:pt x="19125" y="13092"/>
                  <a:pt x="19081" y="13075"/>
                  <a:pt x="19037" y="13075"/>
                </a:cubicBezTo>
                <a:close/>
                <a:moveTo>
                  <a:pt x="19824" y="13075"/>
                </a:moveTo>
                <a:cubicBezTo>
                  <a:pt x="19780" y="13075"/>
                  <a:pt x="19736" y="13092"/>
                  <a:pt x="19703" y="13125"/>
                </a:cubicBezTo>
                <a:cubicBezTo>
                  <a:pt x="19637" y="13190"/>
                  <a:pt x="19637" y="13297"/>
                  <a:pt x="19703" y="13362"/>
                </a:cubicBezTo>
                <a:cubicBezTo>
                  <a:pt x="19770" y="13428"/>
                  <a:pt x="19878" y="13428"/>
                  <a:pt x="19944" y="13362"/>
                </a:cubicBezTo>
                <a:cubicBezTo>
                  <a:pt x="20010" y="13297"/>
                  <a:pt x="20010" y="13190"/>
                  <a:pt x="19944" y="13125"/>
                </a:cubicBezTo>
                <a:cubicBezTo>
                  <a:pt x="19911" y="13092"/>
                  <a:pt x="19867" y="13075"/>
                  <a:pt x="19824" y="13075"/>
                </a:cubicBezTo>
                <a:close/>
                <a:moveTo>
                  <a:pt x="20610" y="13075"/>
                </a:moveTo>
                <a:cubicBezTo>
                  <a:pt x="20566" y="13075"/>
                  <a:pt x="20523" y="13092"/>
                  <a:pt x="20490" y="13125"/>
                </a:cubicBezTo>
                <a:cubicBezTo>
                  <a:pt x="20423" y="13190"/>
                  <a:pt x="20423" y="13297"/>
                  <a:pt x="20490" y="13362"/>
                </a:cubicBezTo>
                <a:cubicBezTo>
                  <a:pt x="20556" y="13428"/>
                  <a:pt x="20664" y="13428"/>
                  <a:pt x="20730" y="13362"/>
                </a:cubicBezTo>
                <a:cubicBezTo>
                  <a:pt x="20797" y="13297"/>
                  <a:pt x="20797" y="13190"/>
                  <a:pt x="20730" y="13125"/>
                </a:cubicBezTo>
                <a:cubicBezTo>
                  <a:pt x="20697" y="13092"/>
                  <a:pt x="20653" y="13075"/>
                  <a:pt x="20610" y="13075"/>
                </a:cubicBezTo>
                <a:close/>
                <a:moveTo>
                  <a:pt x="21396" y="13075"/>
                </a:moveTo>
                <a:cubicBezTo>
                  <a:pt x="21353" y="13075"/>
                  <a:pt x="21309" y="13092"/>
                  <a:pt x="21276" y="13125"/>
                </a:cubicBezTo>
                <a:cubicBezTo>
                  <a:pt x="21209" y="13190"/>
                  <a:pt x="21209" y="13297"/>
                  <a:pt x="21276" y="13362"/>
                </a:cubicBezTo>
                <a:cubicBezTo>
                  <a:pt x="21342" y="13428"/>
                  <a:pt x="21450" y="13428"/>
                  <a:pt x="21517" y="13362"/>
                </a:cubicBezTo>
                <a:cubicBezTo>
                  <a:pt x="21583" y="13297"/>
                  <a:pt x="21583" y="13190"/>
                  <a:pt x="21517" y="13125"/>
                </a:cubicBezTo>
                <a:cubicBezTo>
                  <a:pt x="21483" y="13092"/>
                  <a:pt x="21440" y="13075"/>
                  <a:pt x="21396" y="13075"/>
                </a:cubicBezTo>
                <a:close/>
                <a:moveTo>
                  <a:pt x="169" y="13892"/>
                </a:moveTo>
                <a:cubicBezTo>
                  <a:pt x="126" y="13892"/>
                  <a:pt x="83" y="13909"/>
                  <a:pt x="49" y="13942"/>
                </a:cubicBezTo>
                <a:cubicBezTo>
                  <a:pt x="-17" y="14007"/>
                  <a:pt x="-17" y="14114"/>
                  <a:pt x="49" y="14179"/>
                </a:cubicBezTo>
                <a:cubicBezTo>
                  <a:pt x="116" y="14245"/>
                  <a:pt x="223" y="14245"/>
                  <a:pt x="290" y="14179"/>
                </a:cubicBezTo>
                <a:cubicBezTo>
                  <a:pt x="356" y="14114"/>
                  <a:pt x="356" y="14007"/>
                  <a:pt x="290" y="13942"/>
                </a:cubicBezTo>
                <a:cubicBezTo>
                  <a:pt x="256" y="13909"/>
                  <a:pt x="213" y="13892"/>
                  <a:pt x="169" y="13892"/>
                </a:cubicBezTo>
                <a:close/>
                <a:moveTo>
                  <a:pt x="955" y="13892"/>
                </a:moveTo>
                <a:cubicBezTo>
                  <a:pt x="912" y="13892"/>
                  <a:pt x="869" y="13909"/>
                  <a:pt x="836" y="13942"/>
                </a:cubicBezTo>
                <a:cubicBezTo>
                  <a:pt x="769" y="14007"/>
                  <a:pt x="769" y="14114"/>
                  <a:pt x="836" y="14179"/>
                </a:cubicBezTo>
                <a:cubicBezTo>
                  <a:pt x="902" y="14245"/>
                  <a:pt x="1009" y="14245"/>
                  <a:pt x="1076" y="14179"/>
                </a:cubicBezTo>
                <a:cubicBezTo>
                  <a:pt x="1142" y="14114"/>
                  <a:pt x="1142" y="14007"/>
                  <a:pt x="1076" y="13942"/>
                </a:cubicBezTo>
                <a:cubicBezTo>
                  <a:pt x="1043" y="13909"/>
                  <a:pt x="999" y="13892"/>
                  <a:pt x="955" y="13892"/>
                </a:cubicBezTo>
                <a:close/>
                <a:moveTo>
                  <a:pt x="1742" y="13892"/>
                </a:moveTo>
                <a:cubicBezTo>
                  <a:pt x="1698" y="13892"/>
                  <a:pt x="1654" y="13909"/>
                  <a:pt x="1621" y="13942"/>
                </a:cubicBezTo>
                <a:cubicBezTo>
                  <a:pt x="1555" y="14007"/>
                  <a:pt x="1555" y="14114"/>
                  <a:pt x="1621" y="14179"/>
                </a:cubicBezTo>
                <a:cubicBezTo>
                  <a:pt x="1688" y="14245"/>
                  <a:pt x="1796" y="14245"/>
                  <a:pt x="1862" y="14179"/>
                </a:cubicBezTo>
                <a:cubicBezTo>
                  <a:pt x="1928" y="14114"/>
                  <a:pt x="1928" y="14007"/>
                  <a:pt x="1862" y="13942"/>
                </a:cubicBezTo>
                <a:cubicBezTo>
                  <a:pt x="1829" y="13909"/>
                  <a:pt x="1785" y="13892"/>
                  <a:pt x="1742" y="13892"/>
                </a:cubicBezTo>
                <a:close/>
                <a:moveTo>
                  <a:pt x="2528" y="13892"/>
                </a:moveTo>
                <a:cubicBezTo>
                  <a:pt x="2484" y="13892"/>
                  <a:pt x="2441" y="13909"/>
                  <a:pt x="2408" y="13942"/>
                </a:cubicBezTo>
                <a:cubicBezTo>
                  <a:pt x="2341" y="14007"/>
                  <a:pt x="2341" y="14114"/>
                  <a:pt x="2408" y="14179"/>
                </a:cubicBezTo>
                <a:cubicBezTo>
                  <a:pt x="2474" y="14245"/>
                  <a:pt x="2582" y="14245"/>
                  <a:pt x="2648" y="14179"/>
                </a:cubicBezTo>
                <a:cubicBezTo>
                  <a:pt x="2715" y="14114"/>
                  <a:pt x="2715" y="14007"/>
                  <a:pt x="2648" y="13942"/>
                </a:cubicBezTo>
                <a:cubicBezTo>
                  <a:pt x="2615" y="13909"/>
                  <a:pt x="2571" y="13892"/>
                  <a:pt x="2528" y="13892"/>
                </a:cubicBezTo>
                <a:close/>
                <a:moveTo>
                  <a:pt x="3314" y="13892"/>
                </a:moveTo>
                <a:cubicBezTo>
                  <a:pt x="3271" y="13892"/>
                  <a:pt x="3227" y="13909"/>
                  <a:pt x="3194" y="13942"/>
                </a:cubicBezTo>
                <a:cubicBezTo>
                  <a:pt x="3127" y="14007"/>
                  <a:pt x="3127" y="14114"/>
                  <a:pt x="3194" y="14179"/>
                </a:cubicBezTo>
                <a:cubicBezTo>
                  <a:pt x="3260" y="14245"/>
                  <a:pt x="3368" y="14245"/>
                  <a:pt x="3434" y="14179"/>
                </a:cubicBezTo>
                <a:cubicBezTo>
                  <a:pt x="3500" y="14114"/>
                  <a:pt x="3500" y="14007"/>
                  <a:pt x="3434" y="13942"/>
                </a:cubicBezTo>
                <a:cubicBezTo>
                  <a:pt x="3401" y="13909"/>
                  <a:pt x="3358" y="13892"/>
                  <a:pt x="3314" y="13892"/>
                </a:cubicBezTo>
                <a:close/>
                <a:moveTo>
                  <a:pt x="4101" y="13892"/>
                </a:moveTo>
                <a:cubicBezTo>
                  <a:pt x="4057" y="13892"/>
                  <a:pt x="4013" y="13909"/>
                  <a:pt x="3980" y="13942"/>
                </a:cubicBezTo>
                <a:cubicBezTo>
                  <a:pt x="3914" y="14007"/>
                  <a:pt x="3914" y="14114"/>
                  <a:pt x="3980" y="14179"/>
                </a:cubicBezTo>
                <a:cubicBezTo>
                  <a:pt x="4047" y="14245"/>
                  <a:pt x="4154" y="14245"/>
                  <a:pt x="4220" y="14179"/>
                </a:cubicBezTo>
                <a:cubicBezTo>
                  <a:pt x="4287" y="14114"/>
                  <a:pt x="4287" y="14007"/>
                  <a:pt x="4220" y="13942"/>
                </a:cubicBezTo>
                <a:cubicBezTo>
                  <a:pt x="4187" y="13909"/>
                  <a:pt x="4144" y="13892"/>
                  <a:pt x="4101" y="13892"/>
                </a:cubicBezTo>
                <a:close/>
                <a:moveTo>
                  <a:pt x="4886" y="13892"/>
                </a:moveTo>
                <a:cubicBezTo>
                  <a:pt x="4843" y="13892"/>
                  <a:pt x="4800" y="13909"/>
                  <a:pt x="4766" y="13942"/>
                </a:cubicBezTo>
                <a:cubicBezTo>
                  <a:pt x="4700" y="14007"/>
                  <a:pt x="4700" y="14114"/>
                  <a:pt x="4766" y="14179"/>
                </a:cubicBezTo>
                <a:cubicBezTo>
                  <a:pt x="4833" y="14245"/>
                  <a:pt x="4940" y="14245"/>
                  <a:pt x="5007" y="14179"/>
                </a:cubicBezTo>
                <a:cubicBezTo>
                  <a:pt x="5073" y="14114"/>
                  <a:pt x="5073" y="14007"/>
                  <a:pt x="5007" y="13942"/>
                </a:cubicBezTo>
                <a:cubicBezTo>
                  <a:pt x="4973" y="13909"/>
                  <a:pt x="4930" y="13892"/>
                  <a:pt x="4886" y="13892"/>
                </a:cubicBezTo>
                <a:close/>
                <a:moveTo>
                  <a:pt x="5672" y="13892"/>
                </a:moveTo>
                <a:cubicBezTo>
                  <a:pt x="5629" y="13892"/>
                  <a:pt x="5586" y="13909"/>
                  <a:pt x="5553" y="13942"/>
                </a:cubicBezTo>
                <a:cubicBezTo>
                  <a:pt x="5486" y="14007"/>
                  <a:pt x="5486" y="14114"/>
                  <a:pt x="5553" y="14179"/>
                </a:cubicBezTo>
                <a:cubicBezTo>
                  <a:pt x="5619" y="14245"/>
                  <a:pt x="5726" y="14245"/>
                  <a:pt x="5793" y="14179"/>
                </a:cubicBezTo>
                <a:cubicBezTo>
                  <a:pt x="5859" y="14114"/>
                  <a:pt x="5859" y="14007"/>
                  <a:pt x="5793" y="13942"/>
                </a:cubicBezTo>
                <a:cubicBezTo>
                  <a:pt x="5760" y="13909"/>
                  <a:pt x="5716" y="13892"/>
                  <a:pt x="5672" y="13892"/>
                </a:cubicBezTo>
                <a:close/>
                <a:moveTo>
                  <a:pt x="6459" y="13892"/>
                </a:moveTo>
                <a:cubicBezTo>
                  <a:pt x="6415" y="13892"/>
                  <a:pt x="6372" y="13909"/>
                  <a:pt x="6338" y="13942"/>
                </a:cubicBezTo>
                <a:cubicBezTo>
                  <a:pt x="6272" y="14007"/>
                  <a:pt x="6272" y="14114"/>
                  <a:pt x="6338" y="14179"/>
                </a:cubicBezTo>
                <a:cubicBezTo>
                  <a:pt x="6405" y="14245"/>
                  <a:pt x="6513" y="14245"/>
                  <a:pt x="6579" y="14179"/>
                </a:cubicBezTo>
                <a:cubicBezTo>
                  <a:pt x="6646" y="14114"/>
                  <a:pt x="6646" y="14007"/>
                  <a:pt x="6579" y="13942"/>
                </a:cubicBezTo>
                <a:cubicBezTo>
                  <a:pt x="6546" y="13909"/>
                  <a:pt x="6502" y="13892"/>
                  <a:pt x="6459" y="13892"/>
                </a:cubicBezTo>
                <a:close/>
                <a:moveTo>
                  <a:pt x="7245" y="13892"/>
                </a:moveTo>
                <a:cubicBezTo>
                  <a:pt x="7202" y="13892"/>
                  <a:pt x="7158" y="13909"/>
                  <a:pt x="7125" y="13942"/>
                </a:cubicBezTo>
                <a:cubicBezTo>
                  <a:pt x="7058" y="14007"/>
                  <a:pt x="7058" y="14114"/>
                  <a:pt x="7125" y="14179"/>
                </a:cubicBezTo>
                <a:cubicBezTo>
                  <a:pt x="7191" y="14245"/>
                  <a:pt x="7299" y="14245"/>
                  <a:pt x="7365" y="14179"/>
                </a:cubicBezTo>
                <a:cubicBezTo>
                  <a:pt x="7432" y="14114"/>
                  <a:pt x="7432" y="14007"/>
                  <a:pt x="7365" y="13942"/>
                </a:cubicBezTo>
                <a:cubicBezTo>
                  <a:pt x="7332" y="13909"/>
                  <a:pt x="7289" y="13892"/>
                  <a:pt x="7245" y="13892"/>
                </a:cubicBezTo>
                <a:close/>
                <a:moveTo>
                  <a:pt x="8031" y="13892"/>
                </a:moveTo>
                <a:cubicBezTo>
                  <a:pt x="7988" y="13892"/>
                  <a:pt x="7944" y="13909"/>
                  <a:pt x="7911" y="13942"/>
                </a:cubicBezTo>
                <a:cubicBezTo>
                  <a:pt x="7845" y="14007"/>
                  <a:pt x="7845" y="14114"/>
                  <a:pt x="7911" y="14179"/>
                </a:cubicBezTo>
                <a:cubicBezTo>
                  <a:pt x="7977" y="14245"/>
                  <a:pt x="8085" y="14245"/>
                  <a:pt x="8151" y="14179"/>
                </a:cubicBezTo>
                <a:cubicBezTo>
                  <a:pt x="8217" y="14114"/>
                  <a:pt x="8217" y="14007"/>
                  <a:pt x="8151" y="13942"/>
                </a:cubicBezTo>
                <a:cubicBezTo>
                  <a:pt x="8118" y="13909"/>
                  <a:pt x="8075" y="13892"/>
                  <a:pt x="8031" y="13892"/>
                </a:cubicBezTo>
                <a:close/>
                <a:moveTo>
                  <a:pt x="8818" y="13892"/>
                </a:moveTo>
                <a:cubicBezTo>
                  <a:pt x="8774" y="13892"/>
                  <a:pt x="8730" y="13909"/>
                  <a:pt x="8697" y="13942"/>
                </a:cubicBezTo>
                <a:cubicBezTo>
                  <a:pt x="8631" y="14007"/>
                  <a:pt x="8631" y="14114"/>
                  <a:pt x="8697" y="14179"/>
                </a:cubicBezTo>
                <a:cubicBezTo>
                  <a:pt x="8764" y="14245"/>
                  <a:pt x="8871" y="14245"/>
                  <a:pt x="8937" y="14179"/>
                </a:cubicBezTo>
                <a:cubicBezTo>
                  <a:pt x="9004" y="14114"/>
                  <a:pt x="9004" y="14007"/>
                  <a:pt x="8937" y="13942"/>
                </a:cubicBezTo>
                <a:cubicBezTo>
                  <a:pt x="8904" y="13909"/>
                  <a:pt x="8861" y="13892"/>
                  <a:pt x="8818" y="13892"/>
                </a:cubicBezTo>
                <a:close/>
                <a:moveTo>
                  <a:pt x="9603" y="13892"/>
                </a:moveTo>
                <a:cubicBezTo>
                  <a:pt x="9560" y="13892"/>
                  <a:pt x="9517" y="13909"/>
                  <a:pt x="9483" y="13942"/>
                </a:cubicBezTo>
                <a:cubicBezTo>
                  <a:pt x="9417" y="14007"/>
                  <a:pt x="9417" y="14114"/>
                  <a:pt x="9483" y="14179"/>
                </a:cubicBezTo>
                <a:cubicBezTo>
                  <a:pt x="9550" y="14245"/>
                  <a:pt x="9657" y="14245"/>
                  <a:pt x="9724" y="14179"/>
                </a:cubicBezTo>
                <a:cubicBezTo>
                  <a:pt x="9790" y="14114"/>
                  <a:pt x="9790" y="14007"/>
                  <a:pt x="9724" y="13942"/>
                </a:cubicBezTo>
                <a:cubicBezTo>
                  <a:pt x="9690" y="13909"/>
                  <a:pt x="9647" y="13892"/>
                  <a:pt x="9603" y="13892"/>
                </a:cubicBezTo>
                <a:close/>
                <a:moveTo>
                  <a:pt x="10390" y="13892"/>
                </a:moveTo>
                <a:cubicBezTo>
                  <a:pt x="10346" y="13892"/>
                  <a:pt x="10303" y="13909"/>
                  <a:pt x="10270" y="13942"/>
                </a:cubicBezTo>
                <a:cubicBezTo>
                  <a:pt x="10203" y="14007"/>
                  <a:pt x="10203" y="14114"/>
                  <a:pt x="10270" y="14179"/>
                </a:cubicBezTo>
                <a:cubicBezTo>
                  <a:pt x="10336" y="14245"/>
                  <a:pt x="10444" y="14245"/>
                  <a:pt x="10510" y="14179"/>
                </a:cubicBezTo>
                <a:cubicBezTo>
                  <a:pt x="10576" y="14114"/>
                  <a:pt x="10576" y="14007"/>
                  <a:pt x="10510" y="13942"/>
                </a:cubicBezTo>
                <a:cubicBezTo>
                  <a:pt x="10477" y="13909"/>
                  <a:pt x="10433" y="13892"/>
                  <a:pt x="10390" y="13892"/>
                </a:cubicBezTo>
                <a:close/>
                <a:moveTo>
                  <a:pt x="11176" y="13892"/>
                </a:moveTo>
                <a:cubicBezTo>
                  <a:pt x="11132" y="13892"/>
                  <a:pt x="11089" y="13909"/>
                  <a:pt x="11055" y="13942"/>
                </a:cubicBezTo>
                <a:cubicBezTo>
                  <a:pt x="10989" y="14007"/>
                  <a:pt x="10989" y="14114"/>
                  <a:pt x="11055" y="14179"/>
                </a:cubicBezTo>
                <a:cubicBezTo>
                  <a:pt x="11122" y="14245"/>
                  <a:pt x="11230" y="14245"/>
                  <a:pt x="11296" y="14179"/>
                </a:cubicBezTo>
                <a:cubicBezTo>
                  <a:pt x="11363" y="14114"/>
                  <a:pt x="11363" y="14007"/>
                  <a:pt x="11296" y="13942"/>
                </a:cubicBezTo>
                <a:cubicBezTo>
                  <a:pt x="11263" y="13909"/>
                  <a:pt x="11219" y="13892"/>
                  <a:pt x="11176" y="13892"/>
                </a:cubicBezTo>
                <a:close/>
                <a:moveTo>
                  <a:pt x="11962" y="13892"/>
                </a:moveTo>
                <a:cubicBezTo>
                  <a:pt x="11919" y="13892"/>
                  <a:pt x="11875" y="13909"/>
                  <a:pt x="11842" y="13942"/>
                </a:cubicBezTo>
                <a:cubicBezTo>
                  <a:pt x="11775" y="14007"/>
                  <a:pt x="11775" y="14114"/>
                  <a:pt x="11842" y="14179"/>
                </a:cubicBezTo>
                <a:cubicBezTo>
                  <a:pt x="11908" y="14245"/>
                  <a:pt x="12016" y="14245"/>
                  <a:pt x="12083" y="14179"/>
                </a:cubicBezTo>
                <a:cubicBezTo>
                  <a:pt x="12149" y="14114"/>
                  <a:pt x="12149" y="14007"/>
                  <a:pt x="12083" y="13942"/>
                </a:cubicBezTo>
                <a:cubicBezTo>
                  <a:pt x="12049" y="13909"/>
                  <a:pt x="12006" y="13892"/>
                  <a:pt x="11962" y="13892"/>
                </a:cubicBezTo>
                <a:close/>
                <a:moveTo>
                  <a:pt x="12748" y="13892"/>
                </a:moveTo>
                <a:cubicBezTo>
                  <a:pt x="12705" y="13892"/>
                  <a:pt x="12661" y="13909"/>
                  <a:pt x="12628" y="13942"/>
                </a:cubicBezTo>
                <a:cubicBezTo>
                  <a:pt x="12562" y="14007"/>
                  <a:pt x="12562" y="14114"/>
                  <a:pt x="12628" y="14179"/>
                </a:cubicBezTo>
                <a:cubicBezTo>
                  <a:pt x="12694" y="14245"/>
                  <a:pt x="12802" y="14245"/>
                  <a:pt x="12868" y="14179"/>
                </a:cubicBezTo>
                <a:cubicBezTo>
                  <a:pt x="12935" y="14114"/>
                  <a:pt x="12935" y="14007"/>
                  <a:pt x="12868" y="13942"/>
                </a:cubicBezTo>
                <a:cubicBezTo>
                  <a:pt x="12835" y="13909"/>
                  <a:pt x="12792" y="13892"/>
                  <a:pt x="12748" y="13892"/>
                </a:cubicBezTo>
                <a:close/>
                <a:moveTo>
                  <a:pt x="13535" y="13892"/>
                </a:moveTo>
                <a:cubicBezTo>
                  <a:pt x="13491" y="13892"/>
                  <a:pt x="13447" y="13909"/>
                  <a:pt x="13414" y="13942"/>
                </a:cubicBezTo>
                <a:cubicBezTo>
                  <a:pt x="13348" y="14007"/>
                  <a:pt x="13348" y="14114"/>
                  <a:pt x="13414" y="14179"/>
                </a:cubicBezTo>
                <a:cubicBezTo>
                  <a:pt x="13481" y="14245"/>
                  <a:pt x="13588" y="14245"/>
                  <a:pt x="13654" y="14179"/>
                </a:cubicBezTo>
                <a:cubicBezTo>
                  <a:pt x="13721" y="14114"/>
                  <a:pt x="13721" y="14007"/>
                  <a:pt x="13654" y="13942"/>
                </a:cubicBezTo>
                <a:cubicBezTo>
                  <a:pt x="13621" y="13909"/>
                  <a:pt x="13578" y="13892"/>
                  <a:pt x="13535" y="13892"/>
                </a:cubicBezTo>
                <a:close/>
                <a:moveTo>
                  <a:pt x="14320" y="13892"/>
                </a:moveTo>
                <a:cubicBezTo>
                  <a:pt x="14277" y="13892"/>
                  <a:pt x="14234" y="13909"/>
                  <a:pt x="14201" y="13942"/>
                </a:cubicBezTo>
                <a:cubicBezTo>
                  <a:pt x="14134" y="14007"/>
                  <a:pt x="14134" y="14114"/>
                  <a:pt x="14201" y="14179"/>
                </a:cubicBezTo>
                <a:cubicBezTo>
                  <a:pt x="14267" y="14245"/>
                  <a:pt x="14374" y="14245"/>
                  <a:pt x="14441" y="14179"/>
                </a:cubicBezTo>
                <a:cubicBezTo>
                  <a:pt x="14507" y="14114"/>
                  <a:pt x="14507" y="14007"/>
                  <a:pt x="14441" y="13942"/>
                </a:cubicBezTo>
                <a:cubicBezTo>
                  <a:pt x="14408" y="13909"/>
                  <a:pt x="14364" y="13892"/>
                  <a:pt x="14320" y="13892"/>
                </a:cubicBezTo>
                <a:close/>
                <a:moveTo>
                  <a:pt x="15107" y="13892"/>
                </a:moveTo>
                <a:cubicBezTo>
                  <a:pt x="15063" y="13892"/>
                  <a:pt x="15019" y="13909"/>
                  <a:pt x="14986" y="13942"/>
                </a:cubicBezTo>
                <a:cubicBezTo>
                  <a:pt x="14920" y="14007"/>
                  <a:pt x="14920" y="14114"/>
                  <a:pt x="14986" y="14179"/>
                </a:cubicBezTo>
                <a:cubicBezTo>
                  <a:pt x="15053" y="14245"/>
                  <a:pt x="15161" y="14245"/>
                  <a:pt x="15227" y="14179"/>
                </a:cubicBezTo>
                <a:cubicBezTo>
                  <a:pt x="15293" y="14114"/>
                  <a:pt x="15293" y="14007"/>
                  <a:pt x="15227" y="13942"/>
                </a:cubicBezTo>
                <a:cubicBezTo>
                  <a:pt x="15194" y="13909"/>
                  <a:pt x="15150" y="13892"/>
                  <a:pt x="15107" y="13892"/>
                </a:cubicBezTo>
                <a:close/>
                <a:moveTo>
                  <a:pt x="15893" y="13892"/>
                </a:moveTo>
                <a:cubicBezTo>
                  <a:pt x="15849" y="13892"/>
                  <a:pt x="15806" y="13909"/>
                  <a:pt x="15772" y="13942"/>
                </a:cubicBezTo>
                <a:cubicBezTo>
                  <a:pt x="15706" y="14007"/>
                  <a:pt x="15706" y="14114"/>
                  <a:pt x="15772" y="14179"/>
                </a:cubicBezTo>
                <a:cubicBezTo>
                  <a:pt x="15839" y="14245"/>
                  <a:pt x="15947" y="14245"/>
                  <a:pt x="16013" y="14179"/>
                </a:cubicBezTo>
                <a:cubicBezTo>
                  <a:pt x="16080" y="14114"/>
                  <a:pt x="16080" y="14007"/>
                  <a:pt x="16013" y="13942"/>
                </a:cubicBezTo>
                <a:cubicBezTo>
                  <a:pt x="15980" y="13909"/>
                  <a:pt x="15936" y="13892"/>
                  <a:pt x="15893" y="13892"/>
                </a:cubicBezTo>
                <a:close/>
                <a:moveTo>
                  <a:pt x="16679" y="13892"/>
                </a:moveTo>
                <a:cubicBezTo>
                  <a:pt x="16636" y="13892"/>
                  <a:pt x="16592" y="13909"/>
                  <a:pt x="16559" y="13942"/>
                </a:cubicBezTo>
                <a:cubicBezTo>
                  <a:pt x="16492" y="14007"/>
                  <a:pt x="16492" y="14114"/>
                  <a:pt x="16559" y="14179"/>
                </a:cubicBezTo>
                <a:cubicBezTo>
                  <a:pt x="16625" y="14245"/>
                  <a:pt x="16733" y="14245"/>
                  <a:pt x="16800" y="14179"/>
                </a:cubicBezTo>
                <a:cubicBezTo>
                  <a:pt x="16866" y="14114"/>
                  <a:pt x="16866" y="14007"/>
                  <a:pt x="16800" y="13942"/>
                </a:cubicBezTo>
                <a:cubicBezTo>
                  <a:pt x="16766" y="13909"/>
                  <a:pt x="16723" y="13892"/>
                  <a:pt x="16679" y="13892"/>
                </a:cubicBezTo>
                <a:close/>
                <a:moveTo>
                  <a:pt x="17465" y="13892"/>
                </a:moveTo>
                <a:cubicBezTo>
                  <a:pt x="17422" y="13892"/>
                  <a:pt x="17378" y="13909"/>
                  <a:pt x="17345" y="13942"/>
                </a:cubicBezTo>
                <a:cubicBezTo>
                  <a:pt x="17279" y="14007"/>
                  <a:pt x="17279" y="14114"/>
                  <a:pt x="17345" y="14179"/>
                </a:cubicBezTo>
                <a:cubicBezTo>
                  <a:pt x="17411" y="14245"/>
                  <a:pt x="17519" y="14245"/>
                  <a:pt x="17585" y="14179"/>
                </a:cubicBezTo>
                <a:cubicBezTo>
                  <a:pt x="17652" y="14114"/>
                  <a:pt x="17652" y="14007"/>
                  <a:pt x="17585" y="13942"/>
                </a:cubicBezTo>
                <a:cubicBezTo>
                  <a:pt x="17552" y="13909"/>
                  <a:pt x="17509" y="13892"/>
                  <a:pt x="17465" y="13892"/>
                </a:cubicBezTo>
                <a:close/>
                <a:moveTo>
                  <a:pt x="18252" y="13892"/>
                </a:moveTo>
                <a:cubicBezTo>
                  <a:pt x="18208" y="13892"/>
                  <a:pt x="18165" y="13909"/>
                  <a:pt x="18131" y="13942"/>
                </a:cubicBezTo>
                <a:cubicBezTo>
                  <a:pt x="18065" y="14007"/>
                  <a:pt x="18065" y="14114"/>
                  <a:pt x="18131" y="14179"/>
                </a:cubicBezTo>
                <a:cubicBezTo>
                  <a:pt x="18198" y="14245"/>
                  <a:pt x="18305" y="14245"/>
                  <a:pt x="18371" y="14179"/>
                </a:cubicBezTo>
                <a:cubicBezTo>
                  <a:pt x="18438" y="14114"/>
                  <a:pt x="18438" y="14007"/>
                  <a:pt x="18371" y="13942"/>
                </a:cubicBezTo>
                <a:cubicBezTo>
                  <a:pt x="18338" y="13909"/>
                  <a:pt x="18295" y="13892"/>
                  <a:pt x="18252" y="13892"/>
                </a:cubicBezTo>
                <a:close/>
                <a:moveTo>
                  <a:pt x="19037" y="13892"/>
                </a:moveTo>
                <a:cubicBezTo>
                  <a:pt x="18994" y="13892"/>
                  <a:pt x="18951" y="13909"/>
                  <a:pt x="18918" y="13942"/>
                </a:cubicBezTo>
                <a:cubicBezTo>
                  <a:pt x="18851" y="14007"/>
                  <a:pt x="18851" y="14114"/>
                  <a:pt x="18918" y="14179"/>
                </a:cubicBezTo>
                <a:cubicBezTo>
                  <a:pt x="18984" y="14245"/>
                  <a:pt x="19091" y="14245"/>
                  <a:pt x="19158" y="14179"/>
                </a:cubicBezTo>
                <a:cubicBezTo>
                  <a:pt x="19224" y="14114"/>
                  <a:pt x="19224" y="14007"/>
                  <a:pt x="19158" y="13942"/>
                </a:cubicBezTo>
                <a:cubicBezTo>
                  <a:pt x="19125" y="13909"/>
                  <a:pt x="19081" y="13892"/>
                  <a:pt x="19037" y="13892"/>
                </a:cubicBezTo>
                <a:close/>
                <a:moveTo>
                  <a:pt x="19824" y="13892"/>
                </a:moveTo>
                <a:cubicBezTo>
                  <a:pt x="19780" y="13892"/>
                  <a:pt x="19736" y="13909"/>
                  <a:pt x="19703" y="13942"/>
                </a:cubicBezTo>
                <a:cubicBezTo>
                  <a:pt x="19637" y="14007"/>
                  <a:pt x="19637" y="14114"/>
                  <a:pt x="19703" y="14179"/>
                </a:cubicBezTo>
                <a:cubicBezTo>
                  <a:pt x="19770" y="14245"/>
                  <a:pt x="19878" y="14245"/>
                  <a:pt x="19944" y="14179"/>
                </a:cubicBezTo>
                <a:cubicBezTo>
                  <a:pt x="20010" y="14114"/>
                  <a:pt x="20010" y="14007"/>
                  <a:pt x="19944" y="13942"/>
                </a:cubicBezTo>
                <a:cubicBezTo>
                  <a:pt x="19911" y="13909"/>
                  <a:pt x="19867" y="13892"/>
                  <a:pt x="19824" y="13892"/>
                </a:cubicBezTo>
                <a:close/>
                <a:moveTo>
                  <a:pt x="20610" y="13892"/>
                </a:moveTo>
                <a:cubicBezTo>
                  <a:pt x="20566" y="13892"/>
                  <a:pt x="20523" y="13909"/>
                  <a:pt x="20490" y="13942"/>
                </a:cubicBezTo>
                <a:cubicBezTo>
                  <a:pt x="20423" y="14007"/>
                  <a:pt x="20423" y="14114"/>
                  <a:pt x="20490" y="14179"/>
                </a:cubicBezTo>
                <a:cubicBezTo>
                  <a:pt x="20556" y="14245"/>
                  <a:pt x="20664" y="14245"/>
                  <a:pt x="20730" y="14179"/>
                </a:cubicBezTo>
                <a:cubicBezTo>
                  <a:pt x="20797" y="14114"/>
                  <a:pt x="20797" y="14007"/>
                  <a:pt x="20730" y="13942"/>
                </a:cubicBezTo>
                <a:cubicBezTo>
                  <a:pt x="20697" y="13909"/>
                  <a:pt x="20653" y="13892"/>
                  <a:pt x="20610" y="13892"/>
                </a:cubicBezTo>
                <a:close/>
                <a:moveTo>
                  <a:pt x="21396" y="13892"/>
                </a:moveTo>
                <a:cubicBezTo>
                  <a:pt x="21353" y="13892"/>
                  <a:pt x="21309" y="13909"/>
                  <a:pt x="21276" y="13942"/>
                </a:cubicBezTo>
                <a:cubicBezTo>
                  <a:pt x="21209" y="14007"/>
                  <a:pt x="21209" y="14114"/>
                  <a:pt x="21276" y="14179"/>
                </a:cubicBezTo>
                <a:cubicBezTo>
                  <a:pt x="21342" y="14245"/>
                  <a:pt x="21450" y="14245"/>
                  <a:pt x="21517" y="14179"/>
                </a:cubicBezTo>
                <a:cubicBezTo>
                  <a:pt x="21583" y="14114"/>
                  <a:pt x="21583" y="14007"/>
                  <a:pt x="21517" y="13942"/>
                </a:cubicBezTo>
                <a:cubicBezTo>
                  <a:pt x="21483" y="13909"/>
                  <a:pt x="21440" y="13892"/>
                  <a:pt x="21396" y="13892"/>
                </a:cubicBezTo>
                <a:close/>
                <a:moveTo>
                  <a:pt x="169" y="14709"/>
                </a:moveTo>
                <a:cubicBezTo>
                  <a:pt x="126" y="14709"/>
                  <a:pt x="83" y="14726"/>
                  <a:pt x="49" y="14759"/>
                </a:cubicBezTo>
                <a:cubicBezTo>
                  <a:pt x="-17" y="14824"/>
                  <a:pt x="-17" y="14931"/>
                  <a:pt x="49" y="14997"/>
                </a:cubicBezTo>
                <a:cubicBezTo>
                  <a:pt x="116" y="15063"/>
                  <a:pt x="223" y="15063"/>
                  <a:pt x="290" y="14997"/>
                </a:cubicBezTo>
                <a:cubicBezTo>
                  <a:pt x="356" y="14931"/>
                  <a:pt x="356" y="14824"/>
                  <a:pt x="290" y="14759"/>
                </a:cubicBezTo>
                <a:cubicBezTo>
                  <a:pt x="256" y="14726"/>
                  <a:pt x="213" y="14709"/>
                  <a:pt x="169" y="14709"/>
                </a:cubicBezTo>
                <a:close/>
                <a:moveTo>
                  <a:pt x="955" y="14709"/>
                </a:moveTo>
                <a:cubicBezTo>
                  <a:pt x="912" y="14709"/>
                  <a:pt x="869" y="14726"/>
                  <a:pt x="836" y="14759"/>
                </a:cubicBezTo>
                <a:cubicBezTo>
                  <a:pt x="769" y="14824"/>
                  <a:pt x="769" y="14931"/>
                  <a:pt x="836" y="14997"/>
                </a:cubicBezTo>
                <a:cubicBezTo>
                  <a:pt x="902" y="15063"/>
                  <a:pt x="1009" y="15063"/>
                  <a:pt x="1076" y="14997"/>
                </a:cubicBezTo>
                <a:cubicBezTo>
                  <a:pt x="1142" y="14931"/>
                  <a:pt x="1142" y="14824"/>
                  <a:pt x="1076" y="14759"/>
                </a:cubicBezTo>
                <a:cubicBezTo>
                  <a:pt x="1043" y="14726"/>
                  <a:pt x="999" y="14709"/>
                  <a:pt x="955" y="14709"/>
                </a:cubicBezTo>
                <a:close/>
                <a:moveTo>
                  <a:pt x="1742" y="14709"/>
                </a:moveTo>
                <a:cubicBezTo>
                  <a:pt x="1698" y="14709"/>
                  <a:pt x="1654" y="14726"/>
                  <a:pt x="1621" y="14759"/>
                </a:cubicBezTo>
                <a:cubicBezTo>
                  <a:pt x="1555" y="14824"/>
                  <a:pt x="1555" y="14931"/>
                  <a:pt x="1621" y="14997"/>
                </a:cubicBezTo>
                <a:cubicBezTo>
                  <a:pt x="1688" y="15063"/>
                  <a:pt x="1796" y="15063"/>
                  <a:pt x="1862" y="14997"/>
                </a:cubicBezTo>
                <a:cubicBezTo>
                  <a:pt x="1928" y="14931"/>
                  <a:pt x="1928" y="14824"/>
                  <a:pt x="1862" y="14759"/>
                </a:cubicBezTo>
                <a:cubicBezTo>
                  <a:pt x="1829" y="14726"/>
                  <a:pt x="1785" y="14709"/>
                  <a:pt x="1742" y="14709"/>
                </a:cubicBezTo>
                <a:close/>
                <a:moveTo>
                  <a:pt x="2528" y="14709"/>
                </a:moveTo>
                <a:cubicBezTo>
                  <a:pt x="2484" y="14709"/>
                  <a:pt x="2441" y="14726"/>
                  <a:pt x="2408" y="14759"/>
                </a:cubicBezTo>
                <a:cubicBezTo>
                  <a:pt x="2341" y="14824"/>
                  <a:pt x="2341" y="14931"/>
                  <a:pt x="2408" y="14997"/>
                </a:cubicBezTo>
                <a:cubicBezTo>
                  <a:pt x="2474" y="15063"/>
                  <a:pt x="2582" y="15063"/>
                  <a:pt x="2648" y="14997"/>
                </a:cubicBezTo>
                <a:cubicBezTo>
                  <a:pt x="2715" y="14931"/>
                  <a:pt x="2715" y="14824"/>
                  <a:pt x="2648" y="14759"/>
                </a:cubicBezTo>
                <a:cubicBezTo>
                  <a:pt x="2615" y="14726"/>
                  <a:pt x="2571" y="14709"/>
                  <a:pt x="2528" y="14709"/>
                </a:cubicBezTo>
                <a:close/>
                <a:moveTo>
                  <a:pt x="3314" y="14709"/>
                </a:moveTo>
                <a:cubicBezTo>
                  <a:pt x="3271" y="14709"/>
                  <a:pt x="3227" y="14726"/>
                  <a:pt x="3194" y="14759"/>
                </a:cubicBezTo>
                <a:cubicBezTo>
                  <a:pt x="3127" y="14824"/>
                  <a:pt x="3127" y="14931"/>
                  <a:pt x="3194" y="14997"/>
                </a:cubicBezTo>
                <a:cubicBezTo>
                  <a:pt x="3260" y="15063"/>
                  <a:pt x="3368" y="15063"/>
                  <a:pt x="3434" y="14997"/>
                </a:cubicBezTo>
                <a:cubicBezTo>
                  <a:pt x="3500" y="14931"/>
                  <a:pt x="3500" y="14824"/>
                  <a:pt x="3434" y="14759"/>
                </a:cubicBezTo>
                <a:cubicBezTo>
                  <a:pt x="3401" y="14726"/>
                  <a:pt x="3358" y="14709"/>
                  <a:pt x="3314" y="14709"/>
                </a:cubicBezTo>
                <a:close/>
                <a:moveTo>
                  <a:pt x="4101" y="14709"/>
                </a:moveTo>
                <a:cubicBezTo>
                  <a:pt x="4057" y="14709"/>
                  <a:pt x="4013" y="14726"/>
                  <a:pt x="3980" y="14759"/>
                </a:cubicBezTo>
                <a:cubicBezTo>
                  <a:pt x="3914" y="14824"/>
                  <a:pt x="3914" y="14931"/>
                  <a:pt x="3980" y="14997"/>
                </a:cubicBezTo>
                <a:cubicBezTo>
                  <a:pt x="4047" y="15063"/>
                  <a:pt x="4154" y="15063"/>
                  <a:pt x="4220" y="14997"/>
                </a:cubicBezTo>
                <a:cubicBezTo>
                  <a:pt x="4287" y="14931"/>
                  <a:pt x="4287" y="14824"/>
                  <a:pt x="4220" y="14759"/>
                </a:cubicBezTo>
                <a:cubicBezTo>
                  <a:pt x="4187" y="14726"/>
                  <a:pt x="4144" y="14709"/>
                  <a:pt x="4101" y="14709"/>
                </a:cubicBezTo>
                <a:close/>
                <a:moveTo>
                  <a:pt x="4886" y="14709"/>
                </a:moveTo>
                <a:cubicBezTo>
                  <a:pt x="4843" y="14709"/>
                  <a:pt x="4800" y="14726"/>
                  <a:pt x="4766" y="14759"/>
                </a:cubicBezTo>
                <a:cubicBezTo>
                  <a:pt x="4700" y="14824"/>
                  <a:pt x="4700" y="14931"/>
                  <a:pt x="4766" y="14997"/>
                </a:cubicBezTo>
                <a:cubicBezTo>
                  <a:pt x="4833" y="15063"/>
                  <a:pt x="4940" y="15063"/>
                  <a:pt x="5007" y="14997"/>
                </a:cubicBezTo>
                <a:cubicBezTo>
                  <a:pt x="5073" y="14931"/>
                  <a:pt x="5073" y="14824"/>
                  <a:pt x="5007" y="14759"/>
                </a:cubicBezTo>
                <a:cubicBezTo>
                  <a:pt x="4973" y="14726"/>
                  <a:pt x="4930" y="14709"/>
                  <a:pt x="4886" y="14709"/>
                </a:cubicBezTo>
                <a:close/>
                <a:moveTo>
                  <a:pt x="5672" y="14709"/>
                </a:moveTo>
                <a:cubicBezTo>
                  <a:pt x="5629" y="14709"/>
                  <a:pt x="5586" y="14726"/>
                  <a:pt x="5553" y="14759"/>
                </a:cubicBezTo>
                <a:cubicBezTo>
                  <a:pt x="5486" y="14824"/>
                  <a:pt x="5486" y="14931"/>
                  <a:pt x="5553" y="14997"/>
                </a:cubicBezTo>
                <a:cubicBezTo>
                  <a:pt x="5619" y="15063"/>
                  <a:pt x="5726" y="15063"/>
                  <a:pt x="5793" y="14997"/>
                </a:cubicBezTo>
                <a:cubicBezTo>
                  <a:pt x="5859" y="14931"/>
                  <a:pt x="5859" y="14824"/>
                  <a:pt x="5793" y="14759"/>
                </a:cubicBezTo>
                <a:cubicBezTo>
                  <a:pt x="5760" y="14726"/>
                  <a:pt x="5716" y="14709"/>
                  <a:pt x="5672" y="14709"/>
                </a:cubicBezTo>
                <a:close/>
                <a:moveTo>
                  <a:pt x="6459" y="14709"/>
                </a:moveTo>
                <a:cubicBezTo>
                  <a:pt x="6415" y="14709"/>
                  <a:pt x="6372" y="14726"/>
                  <a:pt x="6338" y="14759"/>
                </a:cubicBezTo>
                <a:cubicBezTo>
                  <a:pt x="6272" y="14824"/>
                  <a:pt x="6272" y="14931"/>
                  <a:pt x="6338" y="14997"/>
                </a:cubicBezTo>
                <a:cubicBezTo>
                  <a:pt x="6405" y="15063"/>
                  <a:pt x="6513" y="15063"/>
                  <a:pt x="6579" y="14997"/>
                </a:cubicBezTo>
                <a:cubicBezTo>
                  <a:pt x="6646" y="14931"/>
                  <a:pt x="6646" y="14824"/>
                  <a:pt x="6579" y="14759"/>
                </a:cubicBezTo>
                <a:cubicBezTo>
                  <a:pt x="6546" y="14726"/>
                  <a:pt x="6502" y="14709"/>
                  <a:pt x="6459" y="14709"/>
                </a:cubicBezTo>
                <a:close/>
                <a:moveTo>
                  <a:pt x="7245" y="14709"/>
                </a:moveTo>
                <a:cubicBezTo>
                  <a:pt x="7202" y="14709"/>
                  <a:pt x="7158" y="14726"/>
                  <a:pt x="7125" y="14759"/>
                </a:cubicBezTo>
                <a:cubicBezTo>
                  <a:pt x="7058" y="14824"/>
                  <a:pt x="7058" y="14931"/>
                  <a:pt x="7125" y="14997"/>
                </a:cubicBezTo>
                <a:cubicBezTo>
                  <a:pt x="7191" y="15063"/>
                  <a:pt x="7299" y="15063"/>
                  <a:pt x="7365" y="14997"/>
                </a:cubicBezTo>
                <a:cubicBezTo>
                  <a:pt x="7432" y="14931"/>
                  <a:pt x="7432" y="14824"/>
                  <a:pt x="7365" y="14759"/>
                </a:cubicBezTo>
                <a:cubicBezTo>
                  <a:pt x="7332" y="14726"/>
                  <a:pt x="7289" y="14709"/>
                  <a:pt x="7245" y="14709"/>
                </a:cubicBezTo>
                <a:close/>
                <a:moveTo>
                  <a:pt x="8031" y="14709"/>
                </a:moveTo>
                <a:cubicBezTo>
                  <a:pt x="7988" y="14709"/>
                  <a:pt x="7944" y="14726"/>
                  <a:pt x="7911" y="14759"/>
                </a:cubicBezTo>
                <a:cubicBezTo>
                  <a:pt x="7845" y="14824"/>
                  <a:pt x="7845" y="14931"/>
                  <a:pt x="7911" y="14997"/>
                </a:cubicBezTo>
                <a:cubicBezTo>
                  <a:pt x="7977" y="15063"/>
                  <a:pt x="8085" y="15063"/>
                  <a:pt x="8151" y="14997"/>
                </a:cubicBezTo>
                <a:cubicBezTo>
                  <a:pt x="8217" y="14931"/>
                  <a:pt x="8217" y="14824"/>
                  <a:pt x="8151" y="14759"/>
                </a:cubicBezTo>
                <a:cubicBezTo>
                  <a:pt x="8118" y="14726"/>
                  <a:pt x="8075" y="14709"/>
                  <a:pt x="8031" y="14709"/>
                </a:cubicBezTo>
                <a:close/>
                <a:moveTo>
                  <a:pt x="8818" y="14709"/>
                </a:moveTo>
                <a:cubicBezTo>
                  <a:pt x="8774" y="14709"/>
                  <a:pt x="8730" y="14726"/>
                  <a:pt x="8697" y="14759"/>
                </a:cubicBezTo>
                <a:cubicBezTo>
                  <a:pt x="8631" y="14824"/>
                  <a:pt x="8631" y="14931"/>
                  <a:pt x="8697" y="14997"/>
                </a:cubicBezTo>
                <a:cubicBezTo>
                  <a:pt x="8764" y="15063"/>
                  <a:pt x="8871" y="15063"/>
                  <a:pt x="8937" y="14997"/>
                </a:cubicBezTo>
                <a:cubicBezTo>
                  <a:pt x="9004" y="14931"/>
                  <a:pt x="9004" y="14824"/>
                  <a:pt x="8937" y="14759"/>
                </a:cubicBezTo>
                <a:cubicBezTo>
                  <a:pt x="8904" y="14726"/>
                  <a:pt x="8861" y="14709"/>
                  <a:pt x="8818" y="14709"/>
                </a:cubicBezTo>
                <a:close/>
                <a:moveTo>
                  <a:pt x="9603" y="14709"/>
                </a:moveTo>
                <a:cubicBezTo>
                  <a:pt x="9560" y="14709"/>
                  <a:pt x="9517" y="14726"/>
                  <a:pt x="9483" y="14759"/>
                </a:cubicBezTo>
                <a:cubicBezTo>
                  <a:pt x="9417" y="14824"/>
                  <a:pt x="9417" y="14931"/>
                  <a:pt x="9483" y="14997"/>
                </a:cubicBezTo>
                <a:cubicBezTo>
                  <a:pt x="9550" y="15063"/>
                  <a:pt x="9657" y="15063"/>
                  <a:pt x="9724" y="14997"/>
                </a:cubicBezTo>
                <a:cubicBezTo>
                  <a:pt x="9790" y="14931"/>
                  <a:pt x="9790" y="14824"/>
                  <a:pt x="9724" y="14759"/>
                </a:cubicBezTo>
                <a:cubicBezTo>
                  <a:pt x="9690" y="14726"/>
                  <a:pt x="9647" y="14709"/>
                  <a:pt x="9603" y="14709"/>
                </a:cubicBezTo>
                <a:close/>
                <a:moveTo>
                  <a:pt x="10390" y="14709"/>
                </a:moveTo>
                <a:cubicBezTo>
                  <a:pt x="10346" y="14709"/>
                  <a:pt x="10303" y="14726"/>
                  <a:pt x="10270" y="14759"/>
                </a:cubicBezTo>
                <a:cubicBezTo>
                  <a:pt x="10203" y="14824"/>
                  <a:pt x="10203" y="14931"/>
                  <a:pt x="10270" y="14997"/>
                </a:cubicBezTo>
                <a:cubicBezTo>
                  <a:pt x="10336" y="15063"/>
                  <a:pt x="10444" y="15063"/>
                  <a:pt x="10510" y="14997"/>
                </a:cubicBezTo>
                <a:cubicBezTo>
                  <a:pt x="10576" y="14931"/>
                  <a:pt x="10576" y="14824"/>
                  <a:pt x="10510" y="14759"/>
                </a:cubicBezTo>
                <a:cubicBezTo>
                  <a:pt x="10477" y="14726"/>
                  <a:pt x="10433" y="14709"/>
                  <a:pt x="10390" y="14709"/>
                </a:cubicBezTo>
                <a:close/>
                <a:moveTo>
                  <a:pt x="11176" y="14709"/>
                </a:moveTo>
                <a:cubicBezTo>
                  <a:pt x="11132" y="14709"/>
                  <a:pt x="11089" y="14726"/>
                  <a:pt x="11055" y="14759"/>
                </a:cubicBezTo>
                <a:cubicBezTo>
                  <a:pt x="10989" y="14824"/>
                  <a:pt x="10989" y="14931"/>
                  <a:pt x="11055" y="14997"/>
                </a:cubicBezTo>
                <a:cubicBezTo>
                  <a:pt x="11122" y="15063"/>
                  <a:pt x="11230" y="15063"/>
                  <a:pt x="11296" y="14997"/>
                </a:cubicBezTo>
                <a:cubicBezTo>
                  <a:pt x="11363" y="14931"/>
                  <a:pt x="11363" y="14824"/>
                  <a:pt x="11296" y="14759"/>
                </a:cubicBezTo>
                <a:cubicBezTo>
                  <a:pt x="11263" y="14726"/>
                  <a:pt x="11219" y="14709"/>
                  <a:pt x="11176" y="14709"/>
                </a:cubicBezTo>
                <a:close/>
                <a:moveTo>
                  <a:pt x="11962" y="14709"/>
                </a:moveTo>
                <a:cubicBezTo>
                  <a:pt x="11919" y="14709"/>
                  <a:pt x="11875" y="14726"/>
                  <a:pt x="11842" y="14759"/>
                </a:cubicBezTo>
                <a:cubicBezTo>
                  <a:pt x="11775" y="14824"/>
                  <a:pt x="11775" y="14931"/>
                  <a:pt x="11842" y="14997"/>
                </a:cubicBezTo>
                <a:cubicBezTo>
                  <a:pt x="11908" y="15063"/>
                  <a:pt x="12016" y="15063"/>
                  <a:pt x="12083" y="14997"/>
                </a:cubicBezTo>
                <a:cubicBezTo>
                  <a:pt x="12149" y="14931"/>
                  <a:pt x="12149" y="14824"/>
                  <a:pt x="12083" y="14759"/>
                </a:cubicBezTo>
                <a:cubicBezTo>
                  <a:pt x="12049" y="14726"/>
                  <a:pt x="12006" y="14709"/>
                  <a:pt x="11962" y="14709"/>
                </a:cubicBezTo>
                <a:close/>
                <a:moveTo>
                  <a:pt x="12748" y="14709"/>
                </a:moveTo>
                <a:cubicBezTo>
                  <a:pt x="12705" y="14709"/>
                  <a:pt x="12661" y="14726"/>
                  <a:pt x="12628" y="14759"/>
                </a:cubicBezTo>
                <a:cubicBezTo>
                  <a:pt x="12562" y="14824"/>
                  <a:pt x="12562" y="14931"/>
                  <a:pt x="12628" y="14997"/>
                </a:cubicBezTo>
                <a:cubicBezTo>
                  <a:pt x="12694" y="15063"/>
                  <a:pt x="12802" y="15063"/>
                  <a:pt x="12868" y="14997"/>
                </a:cubicBezTo>
                <a:cubicBezTo>
                  <a:pt x="12935" y="14931"/>
                  <a:pt x="12935" y="14824"/>
                  <a:pt x="12868" y="14759"/>
                </a:cubicBezTo>
                <a:cubicBezTo>
                  <a:pt x="12835" y="14726"/>
                  <a:pt x="12792" y="14709"/>
                  <a:pt x="12748" y="14709"/>
                </a:cubicBezTo>
                <a:close/>
                <a:moveTo>
                  <a:pt x="13535" y="14709"/>
                </a:moveTo>
                <a:cubicBezTo>
                  <a:pt x="13491" y="14709"/>
                  <a:pt x="13447" y="14726"/>
                  <a:pt x="13414" y="14759"/>
                </a:cubicBezTo>
                <a:cubicBezTo>
                  <a:pt x="13348" y="14824"/>
                  <a:pt x="13348" y="14931"/>
                  <a:pt x="13414" y="14997"/>
                </a:cubicBezTo>
                <a:cubicBezTo>
                  <a:pt x="13481" y="15063"/>
                  <a:pt x="13588" y="15063"/>
                  <a:pt x="13654" y="14997"/>
                </a:cubicBezTo>
                <a:cubicBezTo>
                  <a:pt x="13721" y="14931"/>
                  <a:pt x="13721" y="14824"/>
                  <a:pt x="13654" y="14759"/>
                </a:cubicBezTo>
                <a:cubicBezTo>
                  <a:pt x="13621" y="14726"/>
                  <a:pt x="13578" y="14709"/>
                  <a:pt x="13535" y="14709"/>
                </a:cubicBezTo>
                <a:close/>
                <a:moveTo>
                  <a:pt x="14320" y="14709"/>
                </a:moveTo>
                <a:cubicBezTo>
                  <a:pt x="14277" y="14709"/>
                  <a:pt x="14234" y="14726"/>
                  <a:pt x="14201" y="14759"/>
                </a:cubicBezTo>
                <a:cubicBezTo>
                  <a:pt x="14134" y="14824"/>
                  <a:pt x="14134" y="14931"/>
                  <a:pt x="14201" y="14997"/>
                </a:cubicBezTo>
                <a:cubicBezTo>
                  <a:pt x="14267" y="15063"/>
                  <a:pt x="14374" y="15063"/>
                  <a:pt x="14441" y="14997"/>
                </a:cubicBezTo>
                <a:cubicBezTo>
                  <a:pt x="14507" y="14931"/>
                  <a:pt x="14507" y="14824"/>
                  <a:pt x="14441" y="14759"/>
                </a:cubicBezTo>
                <a:cubicBezTo>
                  <a:pt x="14408" y="14726"/>
                  <a:pt x="14364" y="14709"/>
                  <a:pt x="14320" y="14709"/>
                </a:cubicBezTo>
                <a:close/>
                <a:moveTo>
                  <a:pt x="15107" y="14709"/>
                </a:moveTo>
                <a:cubicBezTo>
                  <a:pt x="15063" y="14709"/>
                  <a:pt x="15019" y="14726"/>
                  <a:pt x="14986" y="14759"/>
                </a:cubicBezTo>
                <a:cubicBezTo>
                  <a:pt x="14920" y="14824"/>
                  <a:pt x="14920" y="14931"/>
                  <a:pt x="14986" y="14997"/>
                </a:cubicBezTo>
                <a:cubicBezTo>
                  <a:pt x="15053" y="15063"/>
                  <a:pt x="15161" y="15063"/>
                  <a:pt x="15227" y="14997"/>
                </a:cubicBezTo>
                <a:cubicBezTo>
                  <a:pt x="15293" y="14931"/>
                  <a:pt x="15293" y="14824"/>
                  <a:pt x="15227" y="14759"/>
                </a:cubicBezTo>
                <a:cubicBezTo>
                  <a:pt x="15194" y="14726"/>
                  <a:pt x="15150" y="14709"/>
                  <a:pt x="15107" y="14709"/>
                </a:cubicBezTo>
                <a:close/>
                <a:moveTo>
                  <a:pt x="15893" y="14709"/>
                </a:moveTo>
                <a:cubicBezTo>
                  <a:pt x="15849" y="14709"/>
                  <a:pt x="15806" y="14726"/>
                  <a:pt x="15772" y="14759"/>
                </a:cubicBezTo>
                <a:cubicBezTo>
                  <a:pt x="15706" y="14824"/>
                  <a:pt x="15706" y="14931"/>
                  <a:pt x="15772" y="14997"/>
                </a:cubicBezTo>
                <a:cubicBezTo>
                  <a:pt x="15839" y="15063"/>
                  <a:pt x="15947" y="15063"/>
                  <a:pt x="16013" y="14997"/>
                </a:cubicBezTo>
                <a:cubicBezTo>
                  <a:pt x="16080" y="14931"/>
                  <a:pt x="16080" y="14824"/>
                  <a:pt x="16013" y="14759"/>
                </a:cubicBezTo>
                <a:cubicBezTo>
                  <a:pt x="15980" y="14726"/>
                  <a:pt x="15936" y="14709"/>
                  <a:pt x="15893" y="14709"/>
                </a:cubicBezTo>
                <a:close/>
                <a:moveTo>
                  <a:pt x="16679" y="14709"/>
                </a:moveTo>
                <a:cubicBezTo>
                  <a:pt x="16636" y="14709"/>
                  <a:pt x="16592" y="14726"/>
                  <a:pt x="16559" y="14759"/>
                </a:cubicBezTo>
                <a:cubicBezTo>
                  <a:pt x="16492" y="14824"/>
                  <a:pt x="16492" y="14931"/>
                  <a:pt x="16559" y="14997"/>
                </a:cubicBezTo>
                <a:cubicBezTo>
                  <a:pt x="16625" y="15063"/>
                  <a:pt x="16733" y="15063"/>
                  <a:pt x="16800" y="14997"/>
                </a:cubicBezTo>
                <a:cubicBezTo>
                  <a:pt x="16866" y="14931"/>
                  <a:pt x="16866" y="14824"/>
                  <a:pt x="16800" y="14759"/>
                </a:cubicBezTo>
                <a:cubicBezTo>
                  <a:pt x="16766" y="14726"/>
                  <a:pt x="16723" y="14709"/>
                  <a:pt x="16679" y="14709"/>
                </a:cubicBezTo>
                <a:close/>
                <a:moveTo>
                  <a:pt x="17465" y="14709"/>
                </a:moveTo>
                <a:cubicBezTo>
                  <a:pt x="17422" y="14709"/>
                  <a:pt x="17378" y="14726"/>
                  <a:pt x="17345" y="14759"/>
                </a:cubicBezTo>
                <a:cubicBezTo>
                  <a:pt x="17279" y="14824"/>
                  <a:pt x="17279" y="14931"/>
                  <a:pt x="17345" y="14997"/>
                </a:cubicBezTo>
                <a:cubicBezTo>
                  <a:pt x="17411" y="15063"/>
                  <a:pt x="17519" y="15063"/>
                  <a:pt x="17585" y="14997"/>
                </a:cubicBezTo>
                <a:cubicBezTo>
                  <a:pt x="17652" y="14931"/>
                  <a:pt x="17652" y="14824"/>
                  <a:pt x="17585" y="14759"/>
                </a:cubicBezTo>
                <a:cubicBezTo>
                  <a:pt x="17552" y="14726"/>
                  <a:pt x="17509" y="14709"/>
                  <a:pt x="17465" y="14709"/>
                </a:cubicBezTo>
                <a:close/>
                <a:moveTo>
                  <a:pt x="18252" y="14709"/>
                </a:moveTo>
                <a:cubicBezTo>
                  <a:pt x="18208" y="14709"/>
                  <a:pt x="18165" y="14726"/>
                  <a:pt x="18131" y="14759"/>
                </a:cubicBezTo>
                <a:cubicBezTo>
                  <a:pt x="18065" y="14824"/>
                  <a:pt x="18065" y="14931"/>
                  <a:pt x="18131" y="14997"/>
                </a:cubicBezTo>
                <a:cubicBezTo>
                  <a:pt x="18198" y="15063"/>
                  <a:pt x="18305" y="15063"/>
                  <a:pt x="18371" y="14997"/>
                </a:cubicBezTo>
                <a:cubicBezTo>
                  <a:pt x="18438" y="14931"/>
                  <a:pt x="18438" y="14824"/>
                  <a:pt x="18371" y="14759"/>
                </a:cubicBezTo>
                <a:cubicBezTo>
                  <a:pt x="18338" y="14726"/>
                  <a:pt x="18295" y="14709"/>
                  <a:pt x="18252" y="14709"/>
                </a:cubicBezTo>
                <a:close/>
                <a:moveTo>
                  <a:pt x="19037" y="14709"/>
                </a:moveTo>
                <a:cubicBezTo>
                  <a:pt x="18994" y="14709"/>
                  <a:pt x="18951" y="14726"/>
                  <a:pt x="18918" y="14759"/>
                </a:cubicBezTo>
                <a:cubicBezTo>
                  <a:pt x="18851" y="14824"/>
                  <a:pt x="18851" y="14931"/>
                  <a:pt x="18918" y="14997"/>
                </a:cubicBezTo>
                <a:cubicBezTo>
                  <a:pt x="18984" y="15063"/>
                  <a:pt x="19091" y="15063"/>
                  <a:pt x="19158" y="14997"/>
                </a:cubicBezTo>
                <a:cubicBezTo>
                  <a:pt x="19224" y="14931"/>
                  <a:pt x="19224" y="14824"/>
                  <a:pt x="19158" y="14759"/>
                </a:cubicBezTo>
                <a:cubicBezTo>
                  <a:pt x="19125" y="14726"/>
                  <a:pt x="19081" y="14709"/>
                  <a:pt x="19037" y="14709"/>
                </a:cubicBezTo>
                <a:close/>
                <a:moveTo>
                  <a:pt x="19824" y="14709"/>
                </a:moveTo>
                <a:cubicBezTo>
                  <a:pt x="19780" y="14709"/>
                  <a:pt x="19736" y="14726"/>
                  <a:pt x="19703" y="14759"/>
                </a:cubicBezTo>
                <a:cubicBezTo>
                  <a:pt x="19637" y="14824"/>
                  <a:pt x="19637" y="14931"/>
                  <a:pt x="19703" y="14997"/>
                </a:cubicBezTo>
                <a:cubicBezTo>
                  <a:pt x="19770" y="15063"/>
                  <a:pt x="19878" y="15063"/>
                  <a:pt x="19944" y="14997"/>
                </a:cubicBezTo>
                <a:cubicBezTo>
                  <a:pt x="20010" y="14931"/>
                  <a:pt x="20010" y="14824"/>
                  <a:pt x="19944" y="14759"/>
                </a:cubicBezTo>
                <a:cubicBezTo>
                  <a:pt x="19911" y="14726"/>
                  <a:pt x="19867" y="14709"/>
                  <a:pt x="19824" y="14709"/>
                </a:cubicBezTo>
                <a:close/>
                <a:moveTo>
                  <a:pt x="20610" y="14709"/>
                </a:moveTo>
                <a:cubicBezTo>
                  <a:pt x="20566" y="14709"/>
                  <a:pt x="20523" y="14726"/>
                  <a:pt x="20490" y="14759"/>
                </a:cubicBezTo>
                <a:cubicBezTo>
                  <a:pt x="20423" y="14824"/>
                  <a:pt x="20423" y="14931"/>
                  <a:pt x="20490" y="14997"/>
                </a:cubicBezTo>
                <a:cubicBezTo>
                  <a:pt x="20556" y="15063"/>
                  <a:pt x="20664" y="15063"/>
                  <a:pt x="20730" y="14997"/>
                </a:cubicBezTo>
                <a:cubicBezTo>
                  <a:pt x="20797" y="14931"/>
                  <a:pt x="20797" y="14824"/>
                  <a:pt x="20730" y="14759"/>
                </a:cubicBezTo>
                <a:cubicBezTo>
                  <a:pt x="20697" y="14726"/>
                  <a:pt x="20653" y="14709"/>
                  <a:pt x="20610" y="14709"/>
                </a:cubicBezTo>
                <a:close/>
                <a:moveTo>
                  <a:pt x="21396" y="14709"/>
                </a:moveTo>
                <a:cubicBezTo>
                  <a:pt x="21353" y="14709"/>
                  <a:pt x="21309" y="14726"/>
                  <a:pt x="21276" y="14759"/>
                </a:cubicBezTo>
                <a:cubicBezTo>
                  <a:pt x="21209" y="14824"/>
                  <a:pt x="21209" y="14931"/>
                  <a:pt x="21276" y="14997"/>
                </a:cubicBezTo>
                <a:cubicBezTo>
                  <a:pt x="21342" y="15063"/>
                  <a:pt x="21450" y="15063"/>
                  <a:pt x="21517" y="14997"/>
                </a:cubicBezTo>
                <a:cubicBezTo>
                  <a:pt x="21583" y="14931"/>
                  <a:pt x="21583" y="14824"/>
                  <a:pt x="21517" y="14759"/>
                </a:cubicBezTo>
                <a:cubicBezTo>
                  <a:pt x="21483" y="14726"/>
                  <a:pt x="21440" y="14709"/>
                  <a:pt x="21396" y="14709"/>
                </a:cubicBezTo>
                <a:close/>
                <a:moveTo>
                  <a:pt x="169" y="15527"/>
                </a:moveTo>
                <a:cubicBezTo>
                  <a:pt x="126" y="15527"/>
                  <a:pt x="83" y="15543"/>
                  <a:pt x="49" y="15576"/>
                </a:cubicBezTo>
                <a:cubicBezTo>
                  <a:pt x="-17" y="15641"/>
                  <a:pt x="-17" y="15748"/>
                  <a:pt x="49" y="15814"/>
                </a:cubicBezTo>
                <a:cubicBezTo>
                  <a:pt x="116" y="15880"/>
                  <a:pt x="223" y="15880"/>
                  <a:pt x="290" y="15814"/>
                </a:cubicBezTo>
                <a:cubicBezTo>
                  <a:pt x="356" y="15748"/>
                  <a:pt x="356" y="15641"/>
                  <a:pt x="290" y="15576"/>
                </a:cubicBezTo>
                <a:cubicBezTo>
                  <a:pt x="256" y="15543"/>
                  <a:pt x="213" y="15527"/>
                  <a:pt x="169" y="15527"/>
                </a:cubicBezTo>
                <a:close/>
                <a:moveTo>
                  <a:pt x="955" y="15527"/>
                </a:moveTo>
                <a:cubicBezTo>
                  <a:pt x="912" y="15527"/>
                  <a:pt x="869" y="15543"/>
                  <a:pt x="836" y="15576"/>
                </a:cubicBezTo>
                <a:cubicBezTo>
                  <a:pt x="769" y="15641"/>
                  <a:pt x="769" y="15748"/>
                  <a:pt x="836" y="15814"/>
                </a:cubicBezTo>
                <a:cubicBezTo>
                  <a:pt x="902" y="15880"/>
                  <a:pt x="1009" y="15880"/>
                  <a:pt x="1076" y="15814"/>
                </a:cubicBezTo>
                <a:cubicBezTo>
                  <a:pt x="1142" y="15748"/>
                  <a:pt x="1142" y="15641"/>
                  <a:pt x="1076" y="15576"/>
                </a:cubicBezTo>
                <a:cubicBezTo>
                  <a:pt x="1043" y="15543"/>
                  <a:pt x="999" y="15527"/>
                  <a:pt x="955" y="15527"/>
                </a:cubicBezTo>
                <a:close/>
                <a:moveTo>
                  <a:pt x="1742" y="15527"/>
                </a:moveTo>
                <a:cubicBezTo>
                  <a:pt x="1698" y="15527"/>
                  <a:pt x="1654" y="15543"/>
                  <a:pt x="1621" y="15576"/>
                </a:cubicBezTo>
                <a:cubicBezTo>
                  <a:pt x="1555" y="15641"/>
                  <a:pt x="1555" y="15748"/>
                  <a:pt x="1621" y="15814"/>
                </a:cubicBezTo>
                <a:cubicBezTo>
                  <a:pt x="1688" y="15880"/>
                  <a:pt x="1796" y="15880"/>
                  <a:pt x="1862" y="15814"/>
                </a:cubicBezTo>
                <a:cubicBezTo>
                  <a:pt x="1928" y="15748"/>
                  <a:pt x="1928" y="15641"/>
                  <a:pt x="1862" y="15576"/>
                </a:cubicBezTo>
                <a:cubicBezTo>
                  <a:pt x="1829" y="15543"/>
                  <a:pt x="1785" y="15527"/>
                  <a:pt x="1742" y="15527"/>
                </a:cubicBezTo>
                <a:close/>
                <a:moveTo>
                  <a:pt x="2528" y="15527"/>
                </a:moveTo>
                <a:cubicBezTo>
                  <a:pt x="2484" y="15527"/>
                  <a:pt x="2441" y="15543"/>
                  <a:pt x="2408" y="15576"/>
                </a:cubicBezTo>
                <a:cubicBezTo>
                  <a:pt x="2341" y="15641"/>
                  <a:pt x="2341" y="15748"/>
                  <a:pt x="2408" y="15814"/>
                </a:cubicBezTo>
                <a:cubicBezTo>
                  <a:pt x="2474" y="15880"/>
                  <a:pt x="2582" y="15880"/>
                  <a:pt x="2648" y="15814"/>
                </a:cubicBezTo>
                <a:cubicBezTo>
                  <a:pt x="2715" y="15748"/>
                  <a:pt x="2715" y="15641"/>
                  <a:pt x="2648" y="15576"/>
                </a:cubicBezTo>
                <a:cubicBezTo>
                  <a:pt x="2615" y="15543"/>
                  <a:pt x="2571" y="15527"/>
                  <a:pt x="2528" y="15527"/>
                </a:cubicBezTo>
                <a:close/>
                <a:moveTo>
                  <a:pt x="3314" y="15527"/>
                </a:moveTo>
                <a:cubicBezTo>
                  <a:pt x="3271" y="15527"/>
                  <a:pt x="3227" y="15543"/>
                  <a:pt x="3194" y="15576"/>
                </a:cubicBezTo>
                <a:cubicBezTo>
                  <a:pt x="3127" y="15641"/>
                  <a:pt x="3127" y="15748"/>
                  <a:pt x="3194" y="15814"/>
                </a:cubicBezTo>
                <a:cubicBezTo>
                  <a:pt x="3260" y="15880"/>
                  <a:pt x="3368" y="15880"/>
                  <a:pt x="3434" y="15814"/>
                </a:cubicBezTo>
                <a:cubicBezTo>
                  <a:pt x="3500" y="15748"/>
                  <a:pt x="3500" y="15641"/>
                  <a:pt x="3434" y="15576"/>
                </a:cubicBezTo>
                <a:cubicBezTo>
                  <a:pt x="3401" y="15543"/>
                  <a:pt x="3358" y="15527"/>
                  <a:pt x="3314" y="15527"/>
                </a:cubicBezTo>
                <a:close/>
                <a:moveTo>
                  <a:pt x="4101" y="15527"/>
                </a:moveTo>
                <a:cubicBezTo>
                  <a:pt x="4057" y="15527"/>
                  <a:pt x="4013" y="15543"/>
                  <a:pt x="3980" y="15576"/>
                </a:cubicBezTo>
                <a:cubicBezTo>
                  <a:pt x="3914" y="15641"/>
                  <a:pt x="3914" y="15748"/>
                  <a:pt x="3980" y="15814"/>
                </a:cubicBezTo>
                <a:cubicBezTo>
                  <a:pt x="4047" y="15880"/>
                  <a:pt x="4154" y="15880"/>
                  <a:pt x="4220" y="15814"/>
                </a:cubicBezTo>
                <a:cubicBezTo>
                  <a:pt x="4287" y="15748"/>
                  <a:pt x="4287" y="15641"/>
                  <a:pt x="4220" y="15576"/>
                </a:cubicBezTo>
                <a:cubicBezTo>
                  <a:pt x="4187" y="15543"/>
                  <a:pt x="4144" y="15527"/>
                  <a:pt x="4101" y="15527"/>
                </a:cubicBezTo>
                <a:close/>
                <a:moveTo>
                  <a:pt x="4886" y="15527"/>
                </a:moveTo>
                <a:cubicBezTo>
                  <a:pt x="4843" y="15527"/>
                  <a:pt x="4800" y="15543"/>
                  <a:pt x="4766" y="15576"/>
                </a:cubicBezTo>
                <a:cubicBezTo>
                  <a:pt x="4700" y="15641"/>
                  <a:pt x="4700" y="15748"/>
                  <a:pt x="4766" y="15814"/>
                </a:cubicBezTo>
                <a:cubicBezTo>
                  <a:pt x="4833" y="15880"/>
                  <a:pt x="4940" y="15880"/>
                  <a:pt x="5007" y="15814"/>
                </a:cubicBezTo>
                <a:cubicBezTo>
                  <a:pt x="5073" y="15748"/>
                  <a:pt x="5073" y="15641"/>
                  <a:pt x="5007" y="15576"/>
                </a:cubicBezTo>
                <a:cubicBezTo>
                  <a:pt x="4973" y="15543"/>
                  <a:pt x="4930" y="15527"/>
                  <a:pt x="4886" y="15527"/>
                </a:cubicBezTo>
                <a:close/>
                <a:moveTo>
                  <a:pt x="5672" y="15527"/>
                </a:moveTo>
                <a:cubicBezTo>
                  <a:pt x="5629" y="15527"/>
                  <a:pt x="5586" y="15543"/>
                  <a:pt x="5553" y="15576"/>
                </a:cubicBezTo>
                <a:cubicBezTo>
                  <a:pt x="5486" y="15641"/>
                  <a:pt x="5486" y="15748"/>
                  <a:pt x="5553" y="15814"/>
                </a:cubicBezTo>
                <a:cubicBezTo>
                  <a:pt x="5619" y="15880"/>
                  <a:pt x="5726" y="15880"/>
                  <a:pt x="5793" y="15814"/>
                </a:cubicBezTo>
                <a:cubicBezTo>
                  <a:pt x="5859" y="15748"/>
                  <a:pt x="5859" y="15641"/>
                  <a:pt x="5793" y="15576"/>
                </a:cubicBezTo>
                <a:cubicBezTo>
                  <a:pt x="5760" y="15543"/>
                  <a:pt x="5716" y="15527"/>
                  <a:pt x="5672" y="15527"/>
                </a:cubicBezTo>
                <a:close/>
                <a:moveTo>
                  <a:pt x="6459" y="15527"/>
                </a:moveTo>
                <a:cubicBezTo>
                  <a:pt x="6415" y="15527"/>
                  <a:pt x="6372" y="15543"/>
                  <a:pt x="6338" y="15576"/>
                </a:cubicBezTo>
                <a:cubicBezTo>
                  <a:pt x="6272" y="15641"/>
                  <a:pt x="6272" y="15748"/>
                  <a:pt x="6338" y="15814"/>
                </a:cubicBezTo>
                <a:cubicBezTo>
                  <a:pt x="6405" y="15880"/>
                  <a:pt x="6513" y="15880"/>
                  <a:pt x="6579" y="15814"/>
                </a:cubicBezTo>
                <a:cubicBezTo>
                  <a:pt x="6646" y="15748"/>
                  <a:pt x="6646" y="15641"/>
                  <a:pt x="6579" y="15576"/>
                </a:cubicBezTo>
                <a:cubicBezTo>
                  <a:pt x="6546" y="15543"/>
                  <a:pt x="6502" y="15527"/>
                  <a:pt x="6459" y="15527"/>
                </a:cubicBezTo>
                <a:close/>
                <a:moveTo>
                  <a:pt x="7245" y="15527"/>
                </a:moveTo>
                <a:cubicBezTo>
                  <a:pt x="7202" y="15527"/>
                  <a:pt x="7158" y="15543"/>
                  <a:pt x="7125" y="15576"/>
                </a:cubicBezTo>
                <a:cubicBezTo>
                  <a:pt x="7058" y="15641"/>
                  <a:pt x="7058" y="15748"/>
                  <a:pt x="7125" y="15814"/>
                </a:cubicBezTo>
                <a:cubicBezTo>
                  <a:pt x="7191" y="15880"/>
                  <a:pt x="7299" y="15880"/>
                  <a:pt x="7365" y="15814"/>
                </a:cubicBezTo>
                <a:cubicBezTo>
                  <a:pt x="7432" y="15748"/>
                  <a:pt x="7432" y="15641"/>
                  <a:pt x="7365" y="15576"/>
                </a:cubicBezTo>
                <a:cubicBezTo>
                  <a:pt x="7332" y="15543"/>
                  <a:pt x="7289" y="15527"/>
                  <a:pt x="7245" y="15527"/>
                </a:cubicBezTo>
                <a:close/>
                <a:moveTo>
                  <a:pt x="8031" y="15527"/>
                </a:moveTo>
                <a:cubicBezTo>
                  <a:pt x="7988" y="15527"/>
                  <a:pt x="7944" y="15543"/>
                  <a:pt x="7911" y="15576"/>
                </a:cubicBezTo>
                <a:cubicBezTo>
                  <a:pt x="7845" y="15641"/>
                  <a:pt x="7845" y="15748"/>
                  <a:pt x="7911" y="15814"/>
                </a:cubicBezTo>
                <a:cubicBezTo>
                  <a:pt x="7977" y="15880"/>
                  <a:pt x="8085" y="15880"/>
                  <a:pt x="8151" y="15814"/>
                </a:cubicBezTo>
                <a:cubicBezTo>
                  <a:pt x="8217" y="15748"/>
                  <a:pt x="8217" y="15641"/>
                  <a:pt x="8151" y="15576"/>
                </a:cubicBezTo>
                <a:cubicBezTo>
                  <a:pt x="8118" y="15543"/>
                  <a:pt x="8075" y="15527"/>
                  <a:pt x="8031" y="15527"/>
                </a:cubicBezTo>
                <a:close/>
                <a:moveTo>
                  <a:pt x="8818" y="15527"/>
                </a:moveTo>
                <a:cubicBezTo>
                  <a:pt x="8774" y="15527"/>
                  <a:pt x="8730" y="15543"/>
                  <a:pt x="8697" y="15576"/>
                </a:cubicBezTo>
                <a:cubicBezTo>
                  <a:pt x="8631" y="15641"/>
                  <a:pt x="8631" y="15748"/>
                  <a:pt x="8697" y="15814"/>
                </a:cubicBezTo>
                <a:cubicBezTo>
                  <a:pt x="8764" y="15880"/>
                  <a:pt x="8871" y="15880"/>
                  <a:pt x="8937" y="15814"/>
                </a:cubicBezTo>
                <a:cubicBezTo>
                  <a:pt x="9004" y="15748"/>
                  <a:pt x="9004" y="15641"/>
                  <a:pt x="8937" y="15576"/>
                </a:cubicBezTo>
                <a:cubicBezTo>
                  <a:pt x="8904" y="15543"/>
                  <a:pt x="8861" y="15527"/>
                  <a:pt x="8818" y="15527"/>
                </a:cubicBezTo>
                <a:close/>
                <a:moveTo>
                  <a:pt x="9603" y="15527"/>
                </a:moveTo>
                <a:cubicBezTo>
                  <a:pt x="9560" y="15527"/>
                  <a:pt x="9517" y="15543"/>
                  <a:pt x="9483" y="15576"/>
                </a:cubicBezTo>
                <a:cubicBezTo>
                  <a:pt x="9417" y="15641"/>
                  <a:pt x="9417" y="15748"/>
                  <a:pt x="9483" y="15814"/>
                </a:cubicBezTo>
                <a:cubicBezTo>
                  <a:pt x="9550" y="15880"/>
                  <a:pt x="9657" y="15880"/>
                  <a:pt x="9724" y="15814"/>
                </a:cubicBezTo>
                <a:cubicBezTo>
                  <a:pt x="9790" y="15748"/>
                  <a:pt x="9790" y="15641"/>
                  <a:pt x="9724" y="15576"/>
                </a:cubicBezTo>
                <a:cubicBezTo>
                  <a:pt x="9690" y="15543"/>
                  <a:pt x="9647" y="15527"/>
                  <a:pt x="9603" y="15527"/>
                </a:cubicBezTo>
                <a:close/>
                <a:moveTo>
                  <a:pt x="10390" y="15527"/>
                </a:moveTo>
                <a:cubicBezTo>
                  <a:pt x="10346" y="15527"/>
                  <a:pt x="10303" y="15543"/>
                  <a:pt x="10270" y="15576"/>
                </a:cubicBezTo>
                <a:cubicBezTo>
                  <a:pt x="10203" y="15641"/>
                  <a:pt x="10203" y="15748"/>
                  <a:pt x="10270" y="15814"/>
                </a:cubicBezTo>
                <a:cubicBezTo>
                  <a:pt x="10336" y="15880"/>
                  <a:pt x="10444" y="15880"/>
                  <a:pt x="10510" y="15814"/>
                </a:cubicBezTo>
                <a:cubicBezTo>
                  <a:pt x="10576" y="15748"/>
                  <a:pt x="10576" y="15641"/>
                  <a:pt x="10510" y="15576"/>
                </a:cubicBezTo>
                <a:cubicBezTo>
                  <a:pt x="10477" y="15543"/>
                  <a:pt x="10433" y="15527"/>
                  <a:pt x="10390" y="15527"/>
                </a:cubicBezTo>
                <a:close/>
                <a:moveTo>
                  <a:pt x="11176" y="15527"/>
                </a:moveTo>
                <a:cubicBezTo>
                  <a:pt x="11132" y="15527"/>
                  <a:pt x="11089" y="15543"/>
                  <a:pt x="11055" y="15576"/>
                </a:cubicBezTo>
                <a:cubicBezTo>
                  <a:pt x="10989" y="15641"/>
                  <a:pt x="10989" y="15748"/>
                  <a:pt x="11055" y="15814"/>
                </a:cubicBezTo>
                <a:cubicBezTo>
                  <a:pt x="11122" y="15880"/>
                  <a:pt x="11230" y="15880"/>
                  <a:pt x="11296" y="15814"/>
                </a:cubicBezTo>
                <a:cubicBezTo>
                  <a:pt x="11363" y="15748"/>
                  <a:pt x="11363" y="15641"/>
                  <a:pt x="11296" y="15576"/>
                </a:cubicBezTo>
                <a:cubicBezTo>
                  <a:pt x="11263" y="15543"/>
                  <a:pt x="11219" y="15527"/>
                  <a:pt x="11176" y="15527"/>
                </a:cubicBezTo>
                <a:close/>
                <a:moveTo>
                  <a:pt x="11962" y="15527"/>
                </a:moveTo>
                <a:cubicBezTo>
                  <a:pt x="11919" y="15527"/>
                  <a:pt x="11875" y="15543"/>
                  <a:pt x="11842" y="15576"/>
                </a:cubicBezTo>
                <a:cubicBezTo>
                  <a:pt x="11775" y="15641"/>
                  <a:pt x="11775" y="15748"/>
                  <a:pt x="11842" y="15814"/>
                </a:cubicBezTo>
                <a:cubicBezTo>
                  <a:pt x="11908" y="15880"/>
                  <a:pt x="12016" y="15880"/>
                  <a:pt x="12083" y="15814"/>
                </a:cubicBezTo>
                <a:cubicBezTo>
                  <a:pt x="12149" y="15748"/>
                  <a:pt x="12149" y="15641"/>
                  <a:pt x="12083" y="15576"/>
                </a:cubicBezTo>
                <a:cubicBezTo>
                  <a:pt x="12049" y="15543"/>
                  <a:pt x="12006" y="15527"/>
                  <a:pt x="11962" y="15527"/>
                </a:cubicBezTo>
                <a:close/>
                <a:moveTo>
                  <a:pt x="12748" y="15527"/>
                </a:moveTo>
                <a:cubicBezTo>
                  <a:pt x="12705" y="15527"/>
                  <a:pt x="12661" y="15543"/>
                  <a:pt x="12628" y="15576"/>
                </a:cubicBezTo>
                <a:cubicBezTo>
                  <a:pt x="12562" y="15641"/>
                  <a:pt x="12562" y="15748"/>
                  <a:pt x="12628" y="15814"/>
                </a:cubicBezTo>
                <a:cubicBezTo>
                  <a:pt x="12694" y="15880"/>
                  <a:pt x="12802" y="15880"/>
                  <a:pt x="12868" y="15814"/>
                </a:cubicBezTo>
                <a:cubicBezTo>
                  <a:pt x="12935" y="15748"/>
                  <a:pt x="12935" y="15641"/>
                  <a:pt x="12868" y="15576"/>
                </a:cubicBezTo>
                <a:cubicBezTo>
                  <a:pt x="12835" y="15543"/>
                  <a:pt x="12792" y="15527"/>
                  <a:pt x="12748" y="15527"/>
                </a:cubicBezTo>
                <a:close/>
                <a:moveTo>
                  <a:pt x="13535" y="15527"/>
                </a:moveTo>
                <a:cubicBezTo>
                  <a:pt x="13491" y="15527"/>
                  <a:pt x="13447" y="15543"/>
                  <a:pt x="13414" y="15576"/>
                </a:cubicBezTo>
                <a:cubicBezTo>
                  <a:pt x="13348" y="15641"/>
                  <a:pt x="13348" y="15748"/>
                  <a:pt x="13414" y="15814"/>
                </a:cubicBezTo>
                <a:cubicBezTo>
                  <a:pt x="13481" y="15880"/>
                  <a:pt x="13588" y="15880"/>
                  <a:pt x="13654" y="15814"/>
                </a:cubicBezTo>
                <a:cubicBezTo>
                  <a:pt x="13721" y="15748"/>
                  <a:pt x="13721" y="15641"/>
                  <a:pt x="13654" y="15576"/>
                </a:cubicBezTo>
                <a:cubicBezTo>
                  <a:pt x="13621" y="15543"/>
                  <a:pt x="13578" y="15527"/>
                  <a:pt x="13535" y="15527"/>
                </a:cubicBezTo>
                <a:close/>
                <a:moveTo>
                  <a:pt x="14320" y="15527"/>
                </a:moveTo>
                <a:cubicBezTo>
                  <a:pt x="14277" y="15527"/>
                  <a:pt x="14234" y="15543"/>
                  <a:pt x="14201" y="15576"/>
                </a:cubicBezTo>
                <a:cubicBezTo>
                  <a:pt x="14134" y="15641"/>
                  <a:pt x="14134" y="15748"/>
                  <a:pt x="14201" y="15814"/>
                </a:cubicBezTo>
                <a:cubicBezTo>
                  <a:pt x="14267" y="15880"/>
                  <a:pt x="14374" y="15880"/>
                  <a:pt x="14441" y="15814"/>
                </a:cubicBezTo>
                <a:cubicBezTo>
                  <a:pt x="14507" y="15748"/>
                  <a:pt x="14507" y="15641"/>
                  <a:pt x="14441" y="15576"/>
                </a:cubicBezTo>
                <a:cubicBezTo>
                  <a:pt x="14408" y="15543"/>
                  <a:pt x="14364" y="15527"/>
                  <a:pt x="14320" y="15527"/>
                </a:cubicBezTo>
                <a:close/>
                <a:moveTo>
                  <a:pt x="15107" y="15527"/>
                </a:moveTo>
                <a:cubicBezTo>
                  <a:pt x="15063" y="15527"/>
                  <a:pt x="15019" y="15543"/>
                  <a:pt x="14986" y="15576"/>
                </a:cubicBezTo>
                <a:cubicBezTo>
                  <a:pt x="14920" y="15641"/>
                  <a:pt x="14920" y="15748"/>
                  <a:pt x="14986" y="15814"/>
                </a:cubicBezTo>
                <a:cubicBezTo>
                  <a:pt x="15053" y="15880"/>
                  <a:pt x="15161" y="15880"/>
                  <a:pt x="15227" y="15814"/>
                </a:cubicBezTo>
                <a:cubicBezTo>
                  <a:pt x="15293" y="15748"/>
                  <a:pt x="15293" y="15641"/>
                  <a:pt x="15227" y="15576"/>
                </a:cubicBezTo>
                <a:cubicBezTo>
                  <a:pt x="15194" y="15543"/>
                  <a:pt x="15150" y="15527"/>
                  <a:pt x="15107" y="15527"/>
                </a:cubicBezTo>
                <a:close/>
                <a:moveTo>
                  <a:pt x="15893" y="15527"/>
                </a:moveTo>
                <a:cubicBezTo>
                  <a:pt x="15849" y="15527"/>
                  <a:pt x="15806" y="15543"/>
                  <a:pt x="15772" y="15576"/>
                </a:cubicBezTo>
                <a:cubicBezTo>
                  <a:pt x="15706" y="15641"/>
                  <a:pt x="15706" y="15748"/>
                  <a:pt x="15772" y="15814"/>
                </a:cubicBezTo>
                <a:cubicBezTo>
                  <a:pt x="15839" y="15880"/>
                  <a:pt x="15947" y="15880"/>
                  <a:pt x="16013" y="15814"/>
                </a:cubicBezTo>
                <a:cubicBezTo>
                  <a:pt x="16080" y="15748"/>
                  <a:pt x="16080" y="15641"/>
                  <a:pt x="16013" y="15576"/>
                </a:cubicBezTo>
                <a:cubicBezTo>
                  <a:pt x="15980" y="15543"/>
                  <a:pt x="15936" y="15527"/>
                  <a:pt x="15893" y="15527"/>
                </a:cubicBezTo>
                <a:close/>
                <a:moveTo>
                  <a:pt x="16679" y="15527"/>
                </a:moveTo>
                <a:cubicBezTo>
                  <a:pt x="16636" y="15527"/>
                  <a:pt x="16592" y="15543"/>
                  <a:pt x="16559" y="15576"/>
                </a:cubicBezTo>
                <a:cubicBezTo>
                  <a:pt x="16492" y="15641"/>
                  <a:pt x="16492" y="15748"/>
                  <a:pt x="16559" y="15814"/>
                </a:cubicBezTo>
                <a:cubicBezTo>
                  <a:pt x="16625" y="15880"/>
                  <a:pt x="16733" y="15880"/>
                  <a:pt x="16800" y="15814"/>
                </a:cubicBezTo>
                <a:cubicBezTo>
                  <a:pt x="16866" y="15748"/>
                  <a:pt x="16866" y="15641"/>
                  <a:pt x="16800" y="15576"/>
                </a:cubicBezTo>
                <a:cubicBezTo>
                  <a:pt x="16766" y="15543"/>
                  <a:pt x="16723" y="15527"/>
                  <a:pt x="16679" y="15527"/>
                </a:cubicBezTo>
                <a:close/>
                <a:moveTo>
                  <a:pt x="17465" y="15527"/>
                </a:moveTo>
                <a:cubicBezTo>
                  <a:pt x="17422" y="15527"/>
                  <a:pt x="17378" y="15543"/>
                  <a:pt x="17345" y="15576"/>
                </a:cubicBezTo>
                <a:cubicBezTo>
                  <a:pt x="17279" y="15641"/>
                  <a:pt x="17279" y="15748"/>
                  <a:pt x="17345" y="15814"/>
                </a:cubicBezTo>
                <a:cubicBezTo>
                  <a:pt x="17411" y="15880"/>
                  <a:pt x="17519" y="15880"/>
                  <a:pt x="17585" y="15814"/>
                </a:cubicBezTo>
                <a:cubicBezTo>
                  <a:pt x="17652" y="15748"/>
                  <a:pt x="17652" y="15641"/>
                  <a:pt x="17585" y="15576"/>
                </a:cubicBezTo>
                <a:cubicBezTo>
                  <a:pt x="17552" y="15543"/>
                  <a:pt x="17509" y="15527"/>
                  <a:pt x="17465" y="15527"/>
                </a:cubicBezTo>
                <a:close/>
                <a:moveTo>
                  <a:pt x="18252" y="15527"/>
                </a:moveTo>
                <a:cubicBezTo>
                  <a:pt x="18208" y="15527"/>
                  <a:pt x="18165" y="15543"/>
                  <a:pt x="18131" y="15576"/>
                </a:cubicBezTo>
                <a:cubicBezTo>
                  <a:pt x="18065" y="15641"/>
                  <a:pt x="18065" y="15748"/>
                  <a:pt x="18131" y="15814"/>
                </a:cubicBezTo>
                <a:cubicBezTo>
                  <a:pt x="18198" y="15880"/>
                  <a:pt x="18305" y="15880"/>
                  <a:pt x="18371" y="15814"/>
                </a:cubicBezTo>
                <a:cubicBezTo>
                  <a:pt x="18438" y="15748"/>
                  <a:pt x="18438" y="15641"/>
                  <a:pt x="18371" y="15576"/>
                </a:cubicBezTo>
                <a:cubicBezTo>
                  <a:pt x="18338" y="15543"/>
                  <a:pt x="18295" y="15527"/>
                  <a:pt x="18252" y="15527"/>
                </a:cubicBezTo>
                <a:close/>
                <a:moveTo>
                  <a:pt x="19037" y="15527"/>
                </a:moveTo>
                <a:cubicBezTo>
                  <a:pt x="18994" y="15527"/>
                  <a:pt x="18951" y="15543"/>
                  <a:pt x="18918" y="15576"/>
                </a:cubicBezTo>
                <a:cubicBezTo>
                  <a:pt x="18851" y="15641"/>
                  <a:pt x="18851" y="15748"/>
                  <a:pt x="18918" y="15814"/>
                </a:cubicBezTo>
                <a:cubicBezTo>
                  <a:pt x="18984" y="15880"/>
                  <a:pt x="19091" y="15880"/>
                  <a:pt x="19158" y="15814"/>
                </a:cubicBezTo>
                <a:cubicBezTo>
                  <a:pt x="19224" y="15748"/>
                  <a:pt x="19224" y="15641"/>
                  <a:pt x="19158" y="15576"/>
                </a:cubicBezTo>
                <a:cubicBezTo>
                  <a:pt x="19125" y="15543"/>
                  <a:pt x="19081" y="15527"/>
                  <a:pt x="19037" y="15527"/>
                </a:cubicBezTo>
                <a:close/>
                <a:moveTo>
                  <a:pt x="19824" y="15527"/>
                </a:moveTo>
                <a:cubicBezTo>
                  <a:pt x="19780" y="15527"/>
                  <a:pt x="19736" y="15543"/>
                  <a:pt x="19703" y="15576"/>
                </a:cubicBezTo>
                <a:cubicBezTo>
                  <a:pt x="19637" y="15641"/>
                  <a:pt x="19637" y="15748"/>
                  <a:pt x="19703" y="15814"/>
                </a:cubicBezTo>
                <a:cubicBezTo>
                  <a:pt x="19770" y="15880"/>
                  <a:pt x="19878" y="15880"/>
                  <a:pt x="19944" y="15814"/>
                </a:cubicBezTo>
                <a:cubicBezTo>
                  <a:pt x="20010" y="15748"/>
                  <a:pt x="20010" y="15641"/>
                  <a:pt x="19944" y="15576"/>
                </a:cubicBezTo>
                <a:cubicBezTo>
                  <a:pt x="19911" y="15543"/>
                  <a:pt x="19867" y="15527"/>
                  <a:pt x="19824" y="15527"/>
                </a:cubicBezTo>
                <a:close/>
                <a:moveTo>
                  <a:pt x="20610" y="15527"/>
                </a:moveTo>
                <a:cubicBezTo>
                  <a:pt x="20566" y="15527"/>
                  <a:pt x="20523" y="15543"/>
                  <a:pt x="20490" y="15576"/>
                </a:cubicBezTo>
                <a:cubicBezTo>
                  <a:pt x="20423" y="15641"/>
                  <a:pt x="20423" y="15748"/>
                  <a:pt x="20490" y="15814"/>
                </a:cubicBezTo>
                <a:cubicBezTo>
                  <a:pt x="20556" y="15880"/>
                  <a:pt x="20664" y="15880"/>
                  <a:pt x="20730" y="15814"/>
                </a:cubicBezTo>
                <a:cubicBezTo>
                  <a:pt x="20797" y="15748"/>
                  <a:pt x="20797" y="15641"/>
                  <a:pt x="20730" y="15576"/>
                </a:cubicBezTo>
                <a:cubicBezTo>
                  <a:pt x="20697" y="15543"/>
                  <a:pt x="20653" y="15527"/>
                  <a:pt x="20610" y="15527"/>
                </a:cubicBezTo>
                <a:close/>
                <a:moveTo>
                  <a:pt x="21396" y="15527"/>
                </a:moveTo>
                <a:cubicBezTo>
                  <a:pt x="21353" y="15527"/>
                  <a:pt x="21309" y="15543"/>
                  <a:pt x="21276" y="15576"/>
                </a:cubicBezTo>
                <a:cubicBezTo>
                  <a:pt x="21209" y="15641"/>
                  <a:pt x="21209" y="15748"/>
                  <a:pt x="21276" y="15814"/>
                </a:cubicBezTo>
                <a:cubicBezTo>
                  <a:pt x="21342" y="15880"/>
                  <a:pt x="21450" y="15880"/>
                  <a:pt x="21517" y="15814"/>
                </a:cubicBezTo>
                <a:cubicBezTo>
                  <a:pt x="21583" y="15748"/>
                  <a:pt x="21583" y="15641"/>
                  <a:pt x="21517" y="15576"/>
                </a:cubicBezTo>
                <a:cubicBezTo>
                  <a:pt x="21483" y="15543"/>
                  <a:pt x="21440" y="15527"/>
                  <a:pt x="21396" y="15527"/>
                </a:cubicBezTo>
                <a:close/>
                <a:moveTo>
                  <a:pt x="169" y="16344"/>
                </a:moveTo>
                <a:cubicBezTo>
                  <a:pt x="126" y="16344"/>
                  <a:pt x="83" y="16361"/>
                  <a:pt x="49" y="16394"/>
                </a:cubicBezTo>
                <a:cubicBezTo>
                  <a:pt x="-17" y="16459"/>
                  <a:pt x="-17" y="16565"/>
                  <a:pt x="49" y="16631"/>
                </a:cubicBezTo>
                <a:cubicBezTo>
                  <a:pt x="116" y="16697"/>
                  <a:pt x="223" y="16697"/>
                  <a:pt x="290" y="16631"/>
                </a:cubicBezTo>
                <a:cubicBezTo>
                  <a:pt x="356" y="16565"/>
                  <a:pt x="356" y="16459"/>
                  <a:pt x="290" y="16394"/>
                </a:cubicBezTo>
                <a:cubicBezTo>
                  <a:pt x="256" y="16361"/>
                  <a:pt x="213" y="16344"/>
                  <a:pt x="169" y="16344"/>
                </a:cubicBezTo>
                <a:close/>
                <a:moveTo>
                  <a:pt x="955" y="16344"/>
                </a:moveTo>
                <a:cubicBezTo>
                  <a:pt x="912" y="16344"/>
                  <a:pt x="869" y="16361"/>
                  <a:pt x="836" y="16394"/>
                </a:cubicBezTo>
                <a:cubicBezTo>
                  <a:pt x="769" y="16459"/>
                  <a:pt x="769" y="16565"/>
                  <a:pt x="836" y="16631"/>
                </a:cubicBezTo>
                <a:cubicBezTo>
                  <a:pt x="902" y="16697"/>
                  <a:pt x="1009" y="16697"/>
                  <a:pt x="1076" y="16631"/>
                </a:cubicBezTo>
                <a:cubicBezTo>
                  <a:pt x="1142" y="16565"/>
                  <a:pt x="1142" y="16459"/>
                  <a:pt x="1076" y="16394"/>
                </a:cubicBezTo>
                <a:cubicBezTo>
                  <a:pt x="1043" y="16361"/>
                  <a:pt x="999" y="16344"/>
                  <a:pt x="955" y="16344"/>
                </a:cubicBezTo>
                <a:close/>
                <a:moveTo>
                  <a:pt x="1742" y="16344"/>
                </a:moveTo>
                <a:cubicBezTo>
                  <a:pt x="1698" y="16344"/>
                  <a:pt x="1654" y="16361"/>
                  <a:pt x="1621" y="16394"/>
                </a:cubicBezTo>
                <a:cubicBezTo>
                  <a:pt x="1555" y="16459"/>
                  <a:pt x="1555" y="16565"/>
                  <a:pt x="1621" y="16631"/>
                </a:cubicBezTo>
                <a:cubicBezTo>
                  <a:pt x="1688" y="16697"/>
                  <a:pt x="1796" y="16697"/>
                  <a:pt x="1862" y="16631"/>
                </a:cubicBezTo>
                <a:cubicBezTo>
                  <a:pt x="1928" y="16565"/>
                  <a:pt x="1928" y="16459"/>
                  <a:pt x="1862" y="16394"/>
                </a:cubicBezTo>
                <a:cubicBezTo>
                  <a:pt x="1829" y="16361"/>
                  <a:pt x="1785" y="16344"/>
                  <a:pt x="1742" y="16344"/>
                </a:cubicBezTo>
                <a:close/>
                <a:moveTo>
                  <a:pt x="2528" y="16344"/>
                </a:moveTo>
                <a:cubicBezTo>
                  <a:pt x="2484" y="16344"/>
                  <a:pt x="2441" y="16361"/>
                  <a:pt x="2408" y="16394"/>
                </a:cubicBezTo>
                <a:cubicBezTo>
                  <a:pt x="2341" y="16459"/>
                  <a:pt x="2341" y="16565"/>
                  <a:pt x="2408" y="16631"/>
                </a:cubicBezTo>
                <a:cubicBezTo>
                  <a:pt x="2474" y="16697"/>
                  <a:pt x="2582" y="16697"/>
                  <a:pt x="2648" y="16631"/>
                </a:cubicBezTo>
                <a:cubicBezTo>
                  <a:pt x="2715" y="16565"/>
                  <a:pt x="2715" y="16459"/>
                  <a:pt x="2648" y="16394"/>
                </a:cubicBezTo>
                <a:cubicBezTo>
                  <a:pt x="2615" y="16361"/>
                  <a:pt x="2571" y="16344"/>
                  <a:pt x="2528" y="16344"/>
                </a:cubicBezTo>
                <a:close/>
                <a:moveTo>
                  <a:pt x="3314" y="16344"/>
                </a:moveTo>
                <a:cubicBezTo>
                  <a:pt x="3271" y="16344"/>
                  <a:pt x="3227" y="16361"/>
                  <a:pt x="3194" y="16394"/>
                </a:cubicBezTo>
                <a:cubicBezTo>
                  <a:pt x="3127" y="16459"/>
                  <a:pt x="3127" y="16565"/>
                  <a:pt x="3194" y="16631"/>
                </a:cubicBezTo>
                <a:cubicBezTo>
                  <a:pt x="3260" y="16697"/>
                  <a:pt x="3368" y="16697"/>
                  <a:pt x="3434" y="16631"/>
                </a:cubicBezTo>
                <a:cubicBezTo>
                  <a:pt x="3500" y="16565"/>
                  <a:pt x="3500" y="16459"/>
                  <a:pt x="3434" y="16394"/>
                </a:cubicBezTo>
                <a:cubicBezTo>
                  <a:pt x="3401" y="16361"/>
                  <a:pt x="3358" y="16344"/>
                  <a:pt x="3314" y="16344"/>
                </a:cubicBezTo>
                <a:close/>
                <a:moveTo>
                  <a:pt x="4101" y="16344"/>
                </a:moveTo>
                <a:cubicBezTo>
                  <a:pt x="4057" y="16344"/>
                  <a:pt x="4013" y="16361"/>
                  <a:pt x="3980" y="16394"/>
                </a:cubicBezTo>
                <a:cubicBezTo>
                  <a:pt x="3914" y="16459"/>
                  <a:pt x="3914" y="16565"/>
                  <a:pt x="3980" y="16631"/>
                </a:cubicBezTo>
                <a:cubicBezTo>
                  <a:pt x="4047" y="16697"/>
                  <a:pt x="4154" y="16697"/>
                  <a:pt x="4220" y="16631"/>
                </a:cubicBezTo>
                <a:cubicBezTo>
                  <a:pt x="4287" y="16565"/>
                  <a:pt x="4287" y="16459"/>
                  <a:pt x="4220" y="16394"/>
                </a:cubicBezTo>
                <a:cubicBezTo>
                  <a:pt x="4187" y="16361"/>
                  <a:pt x="4144" y="16344"/>
                  <a:pt x="4101" y="16344"/>
                </a:cubicBezTo>
                <a:close/>
                <a:moveTo>
                  <a:pt x="4886" y="16344"/>
                </a:moveTo>
                <a:cubicBezTo>
                  <a:pt x="4843" y="16344"/>
                  <a:pt x="4800" y="16361"/>
                  <a:pt x="4766" y="16394"/>
                </a:cubicBezTo>
                <a:cubicBezTo>
                  <a:pt x="4700" y="16459"/>
                  <a:pt x="4700" y="16565"/>
                  <a:pt x="4766" y="16631"/>
                </a:cubicBezTo>
                <a:cubicBezTo>
                  <a:pt x="4833" y="16697"/>
                  <a:pt x="4940" y="16697"/>
                  <a:pt x="5007" y="16631"/>
                </a:cubicBezTo>
                <a:cubicBezTo>
                  <a:pt x="5073" y="16565"/>
                  <a:pt x="5073" y="16459"/>
                  <a:pt x="5007" y="16394"/>
                </a:cubicBezTo>
                <a:cubicBezTo>
                  <a:pt x="4973" y="16361"/>
                  <a:pt x="4930" y="16344"/>
                  <a:pt x="4886" y="16344"/>
                </a:cubicBezTo>
                <a:close/>
                <a:moveTo>
                  <a:pt x="5672" y="16344"/>
                </a:moveTo>
                <a:cubicBezTo>
                  <a:pt x="5629" y="16344"/>
                  <a:pt x="5586" y="16361"/>
                  <a:pt x="5553" y="16394"/>
                </a:cubicBezTo>
                <a:cubicBezTo>
                  <a:pt x="5486" y="16459"/>
                  <a:pt x="5486" y="16565"/>
                  <a:pt x="5553" y="16631"/>
                </a:cubicBezTo>
                <a:cubicBezTo>
                  <a:pt x="5619" y="16697"/>
                  <a:pt x="5726" y="16697"/>
                  <a:pt x="5793" y="16631"/>
                </a:cubicBezTo>
                <a:cubicBezTo>
                  <a:pt x="5859" y="16565"/>
                  <a:pt x="5859" y="16459"/>
                  <a:pt x="5793" y="16394"/>
                </a:cubicBezTo>
                <a:cubicBezTo>
                  <a:pt x="5760" y="16361"/>
                  <a:pt x="5716" y="16344"/>
                  <a:pt x="5672" y="16344"/>
                </a:cubicBezTo>
                <a:close/>
                <a:moveTo>
                  <a:pt x="6459" y="16344"/>
                </a:moveTo>
                <a:cubicBezTo>
                  <a:pt x="6415" y="16344"/>
                  <a:pt x="6372" y="16361"/>
                  <a:pt x="6338" y="16394"/>
                </a:cubicBezTo>
                <a:cubicBezTo>
                  <a:pt x="6272" y="16459"/>
                  <a:pt x="6272" y="16565"/>
                  <a:pt x="6338" y="16631"/>
                </a:cubicBezTo>
                <a:cubicBezTo>
                  <a:pt x="6405" y="16697"/>
                  <a:pt x="6513" y="16697"/>
                  <a:pt x="6579" y="16631"/>
                </a:cubicBezTo>
                <a:cubicBezTo>
                  <a:pt x="6646" y="16565"/>
                  <a:pt x="6646" y="16459"/>
                  <a:pt x="6579" y="16394"/>
                </a:cubicBezTo>
                <a:cubicBezTo>
                  <a:pt x="6546" y="16361"/>
                  <a:pt x="6502" y="16344"/>
                  <a:pt x="6459" y="16344"/>
                </a:cubicBezTo>
                <a:close/>
                <a:moveTo>
                  <a:pt x="7245" y="16344"/>
                </a:moveTo>
                <a:cubicBezTo>
                  <a:pt x="7202" y="16344"/>
                  <a:pt x="7158" y="16361"/>
                  <a:pt x="7125" y="16394"/>
                </a:cubicBezTo>
                <a:cubicBezTo>
                  <a:pt x="7058" y="16459"/>
                  <a:pt x="7058" y="16565"/>
                  <a:pt x="7125" y="16631"/>
                </a:cubicBezTo>
                <a:cubicBezTo>
                  <a:pt x="7191" y="16697"/>
                  <a:pt x="7299" y="16697"/>
                  <a:pt x="7365" y="16631"/>
                </a:cubicBezTo>
                <a:cubicBezTo>
                  <a:pt x="7432" y="16565"/>
                  <a:pt x="7432" y="16459"/>
                  <a:pt x="7365" y="16394"/>
                </a:cubicBezTo>
                <a:cubicBezTo>
                  <a:pt x="7332" y="16361"/>
                  <a:pt x="7289" y="16344"/>
                  <a:pt x="7245" y="16344"/>
                </a:cubicBezTo>
                <a:close/>
                <a:moveTo>
                  <a:pt x="8031" y="16344"/>
                </a:moveTo>
                <a:cubicBezTo>
                  <a:pt x="7988" y="16344"/>
                  <a:pt x="7944" y="16361"/>
                  <a:pt x="7911" y="16394"/>
                </a:cubicBezTo>
                <a:cubicBezTo>
                  <a:pt x="7845" y="16459"/>
                  <a:pt x="7845" y="16565"/>
                  <a:pt x="7911" y="16631"/>
                </a:cubicBezTo>
                <a:cubicBezTo>
                  <a:pt x="7977" y="16697"/>
                  <a:pt x="8085" y="16697"/>
                  <a:pt x="8151" y="16631"/>
                </a:cubicBezTo>
                <a:cubicBezTo>
                  <a:pt x="8217" y="16565"/>
                  <a:pt x="8217" y="16459"/>
                  <a:pt x="8151" y="16394"/>
                </a:cubicBezTo>
                <a:cubicBezTo>
                  <a:pt x="8118" y="16361"/>
                  <a:pt x="8075" y="16344"/>
                  <a:pt x="8031" y="16344"/>
                </a:cubicBezTo>
                <a:close/>
                <a:moveTo>
                  <a:pt x="8818" y="16344"/>
                </a:moveTo>
                <a:cubicBezTo>
                  <a:pt x="8774" y="16344"/>
                  <a:pt x="8730" y="16361"/>
                  <a:pt x="8697" y="16394"/>
                </a:cubicBezTo>
                <a:cubicBezTo>
                  <a:pt x="8631" y="16459"/>
                  <a:pt x="8631" y="16565"/>
                  <a:pt x="8697" y="16631"/>
                </a:cubicBezTo>
                <a:cubicBezTo>
                  <a:pt x="8764" y="16697"/>
                  <a:pt x="8871" y="16697"/>
                  <a:pt x="8937" y="16631"/>
                </a:cubicBezTo>
                <a:cubicBezTo>
                  <a:pt x="9004" y="16565"/>
                  <a:pt x="9004" y="16459"/>
                  <a:pt x="8937" y="16394"/>
                </a:cubicBezTo>
                <a:cubicBezTo>
                  <a:pt x="8904" y="16361"/>
                  <a:pt x="8861" y="16344"/>
                  <a:pt x="8818" y="16344"/>
                </a:cubicBezTo>
                <a:close/>
                <a:moveTo>
                  <a:pt x="9603" y="16344"/>
                </a:moveTo>
                <a:cubicBezTo>
                  <a:pt x="9560" y="16344"/>
                  <a:pt x="9517" y="16361"/>
                  <a:pt x="9483" y="16394"/>
                </a:cubicBezTo>
                <a:cubicBezTo>
                  <a:pt x="9417" y="16459"/>
                  <a:pt x="9417" y="16565"/>
                  <a:pt x="9483" y="16631"/>
                </a:cubicBezTo>
                <a:cubicBezTo>
                  <a:pt x="9550" y="16697"/>
                  <a:pt x="9657" y="16697"/>
                  <a:pt x="9724" y="16631"/>
                </a:cubicBezTo>
                <a:cubicBezTo>
                  <a:pt x="9790" y="16565"/>
                  <a:pt x="9790" y="16459"/>
                  <a:pt x="9724" y="16394"/>
                </a:cubicBezTo>
                <a:cubicBezTo>
                  <a:pt x="9690" y="16361"/>
                  <a:pt x="9647" y="16344"/>
                  <a:pt x="9603" y="16344"/>
                </a:cubicBezTo>
                <a:close/>
                <a:moveTo>
                  <a:pt x="10390" y="16344"/>
                </a:moveTo>
                <a:cubicBezTo>
                  <a:pt x="10346" y="16344"/>
                  <a:pt x="10303" y="16361"/>
                  <a:pt x="10270" y="16394"/>
                </a:cubicBezTo>
                <a:cubicBezTo>
                  <a:pt x="10203" y="16459"/>
                  <a:pt x="10203" y="16565"/>
                  <a:pt x="10270" y="16631"/>
                </a:cubicBezTo>
                <a:cubicBezTo>
                  <a:pt x="10336" y="16697"/>
                  <a:pt x="10444" y="16697"/>
                  <a:pt x="10510" y="16631"/>
                </a:cubicBezTo>
                <a:cubicBezTo>
                  <a:pt x="10576" y="16565"/>
                  <a:pt x="10576" y="16459"/>
                  <a:pt x="10510" y="16394"/>
                </a:cubicBezTo>
                <a:cubicBezTo>
                  <a:pt x="10477" y="16361"/>
                  <a:pt x="10433" y="16344"/>
                  <a:pt x="10390" y="16344"/>
                </a:cubicBezTo>
                <a:close/>
                <a:moveTo>
                  <a:pt x="11176" y="16344"/>
                </a:moveTo>
                <a:cubicBezTo>
                  <a:pt x="11132" y="16344"/>
                  <a:pt x="11089" y="16361"/>
                  <a:pt x="11055" y="16394"/>
                </a:cubicBezTo>
                <a:cubicBezTo>
                  <a:pt x="10989" y="16459"/>
                  <a:pt x="10989" y="16565"/>
                  <a:pt x="11055" y="16631"/>
                </a:cubicBezTo>
                <a:cubicBezTo>
                  <a:pt x="11122" y="16697"/>
                  <a:pt x="11230" y="16697"/>
                  <a:pt x="11296" y="16631"/>
                </a:cubicBezTo>
                <a:cubicBezTo>
                  <a:pt x="11363" y="16565"/>
                  <a:pt x="11363" y="16459"/>
                  <a:pt x="11296" y="16394"/>
                </a:cubicBezTo>
                <a:cubicBezTo>
                  <a:pt x="11263" y="16361"/>
                  <a:pt x="11219" y="16344"/>
                  <a:pt x="11176" y="16344"/>
                </a:cubicBezTo>
                <a:close/>
                <a:moveTo>
                  <a:pt x="11962" y="16344"/>
                </a:moveTo>
                <a:cubicBezTo>
                  <a:pt x="11919" y="16344"/>
                  <a:pt x="11875" y="16361"/>
                  <a:pt x="11842" y="16394"/>
                </a:cubicBezTo>
                <a:cubicBezTo>
                  <a:pt x="11775" y="16459"/>
                  <a:pt x="11775" y="16565"/>
                  <a:pt x="11842" y="16631"/>
                </a:cubicBezTo>
                <a:cubicBezTo>
                  <a:pt x="11908" y="16697"/>
                  <a:pt x="12016" y="16697"/>
                  <a:pt x="12083" y="16631"/>
                </a:cubicBezTo>
                <a:cubicBezTo>
                  <a:pt x="12149" y="16565"/>
                  <a:pt x="12149" y="16459"/>
                  <a:pt x="12083" y="16394"/>
                </a:cubicBezTo>
                <a:cubicBezTo>
                  <a:pt x="12049" y="16361"/>
                  <a:pt x="12006" y="16344"/>
                  <a:pt x="11962" y="16344"/>
                </a:cubicBezTo>
                <a:close/>
                <a:moveTo>
                  <a:pt x="12748" y="16344"/>
                </a:moveTo>
                <a:cubicBezTo>
                  <a:pt x="12705" y="16344"/>
                  <a:pt x="12661" y="16361"/>
                  <a:pt x="12628" y="16394"/>
                </a:cubicBezTo>
                <a:cubicBezTo>
                  <a:pt x="12562" y="16459"/>
                  <a:pt x="12562" y="16565"/>
                  <a:pt x="12628" y="16631"/>
                </a:cubicBezTo>
                <a:cubicBezTo>
                  <a:pt x="12694" y="16697"/>
                  <a:pt x="12802" y="16697"/>
                  <a:pt x="12868" y="16631"/>
                </a:cubicBezTo>
                <a:cubicBezTo>
                  <a:pt x="12935" y="16565"/>
                  <a:pt x="12935" y="16459"/>
                  <a:pt x="12868" y="16394"/>
                </a:cubicBezTo>
                <a:cubicBezTo>
                  <a:pt x="12835" y="16361"/>
                  <a:pt x="12792" y="16344"/>
                  <a:pt x="12748" y="16344"/>
                </a:cubicBezTo>
                <a:close/>
                <a:moveTo>
                  <a:pt x="13535" y="16344"/>
                </a:moveTo>
                <a:cubicBezTo>
                  <a:pt x="13491" y="16344"/>
                  <a:pt x="13447" y="16361"/>
                  <a:pt x="13414" y="16394"/>
                </a:cubicBezTo>
                <a:cubicBezTo>
                  <a:pt x="13348" y="16459"/>
                  <a:pt x="13348" y="16565"/>
                  <a:pt x="13414" y="16631"/>
                </a:cubicBezTo>
                <a:cubicBezTo>
                  <a:pt x="13481" y="16697"/>
                  <a:pt x="13588" y="16697"/>
                  <a:pt x="13654" y="16631"/>
                </a:cubicBezTo>
                <a:cubicBezTo>
                  <a:pt x="13721" y="16565"/>
                  <a:pt x="13721" y="16459"/>
                  <a:pt x="13654" y="16394"/>
                </a:cubicBezTo>
                <a:cubicBezTo>
                  <a:pt x="13621" y="16361"/>
                  <a:pt x="13578" y="16344"/>
                  <a:pt x="13535" y="16344"/>
                </a:cubicBezTo>
                <a:close/>
                <a:moveTo>
                  <a:pt x="14320" y="16344"/>
                </a:moveTo>
                <a:cubicBezTo>
                  <a:pt x="14277" y="16344"/>
                  <a:pt x="14234" y="16361"/>
                  <a:pt x="14201" y="16394"/>
                </a:cubicBezTo>
                <a:cubicBezTo>
                  <a:pt x="14134" y="16459"/>
                  <a:pt x="14134" y="16565"/>
                  <a:pt x="14201" y="16631"/>
                </a:cubicBezTo>
                <a:cubicBezTo>
                  <a:pt x="14267" y="16697"/>
                  <a:pt x="14374" y="16697"/>
                  <a:pt x="14441" y="16631"/>
                </a:cubicBezTo>
                <a:cubicBezTo>
                  <a:pt x="14507" y="16565"/>
                  <a:pt x="14507" y="16459"/>
                  <a:pt x="14441" y="16394"/>
                </a:cubicBezTo>
                <a:cubicBezTo>
                  <a:pt x="14408" y="16361"/>
                  <a:pt x="14364" y="16344"/>
                  <a:pt x="14320" y="16344"/>
                </a:cubicBezTo>
                <a:close/>
                <a:moveTo>
                  <a:pt x="15107" y="16344"/>
                </a:moveTo>
                <a:cubicBezTo>
                  <a:pt x="15063" y="16344"/>
                  <a:pt x="15019" y="16361"/>
                  <a:pt x="14986" y="16394"/>
                </a:cubicBezTo>
                <a:cubicBezTo>
                  <a:pt x="14920" y="16459"/>
                  <a:pt x="14920" y="16565"/>
                  <a:pt x="14986" y="16631"/>
                </a:cubicBezTo>
                <a:cubicBezTo>
                  <a:pt x="15053" y="16697"/>
                  <a:pt x="15161" y="16697"/>
                  <a:pt x="15227" y="16631"/>
                </a:cubicBezTo>
                <a:cubicBezTo>
                  <a:pt x="15293" y="16565"/>
                  <a:pt x="15293" y="16459"/>
                  <a:pt x="15227" y="16394"/>
                </a:cubicBezTo>
                <a:cubicBezTo>
                  <a:pt x="15194" y="16361"/>
                  <a:pt x="15150" y="16344"/>
                  <a:pt x="15107" y="16344"/>
                </a:cubicBezTo>
                <a:close/>
                <a:moveTo>
                  <a:pt x="15893" y="16344"/>
                </a:moveTo>
                <a:cubicBezTo>
                  <a:pt x="15849" y="16344"/>
                  <a:pt x="15806" y="16361"/>
                  <a:pt x="15772" y="16394"/>
                </a:cubicBezTo>
                <a:cubicBezTo>
                  <a:pt x="15706" y="16459"/>
                  <a:pt x="15706" y="16565"/>
                  <a:pt x="15772" y="16631"/>
                </a:cubicBezTo>
                <a:cubicBezTo>
                  <a:pt x="15839" y="16697"/>
                  <a:pt x="15947" y="16697"/>
                  <a:pt x="16013" y="16631"/>
                </a:cubicBezTo>
                <a:cubicBezTo>
                  <a:pt x="16080" y="16565"/>
                  <a:pt x="16080" y="16459"/>
                  <a:pt x="16013" y="16394"/>
                </a:cubicBezTo>
                <a:cubicBezTo>
                  <a:pt x="15980" y="16361"/>
                  <a:pt x="15936" y="16344"/>
                  <a:pt x="15893" y="16344"/>
                </a:cubicBezTo>
                <a:close/>
                <a:moveTo>
                  <a:pt x="16679" y="16344"/>
                </a:moveTo>
                <a:cubicBezTo>
                  <a:pt x="16636" y="16344"/>
                  <a:pt x="16592" y="16361"/>
                  <a:pt x="16559" y="16394"/>
                </a:cubicBezTo>
                <a:cubicBezTo>
                  <a:pt x="16492" y="16459"/>
                  <a:pt x="16492" y="16565"/>
                  <a:pt x="16559" y="16631"/>
                </a:cubicBezTo>
                <a:cubicBezTo>
                  <a:pt x="16625" y="16697"/>
                  <a:pt x="16733" y="16697"/>
                  <a:pt x="16800" y="16631"/>
                </a:cubicBezTo>
                <a:cubicBezTo>
                  <a:pt x="16866" y="16565"/>
                  <a:pt x="16866" y="16459"/>
                  <a:pt x="16800" y="16394"/>
                </a:cubicBezTo>
                <a:cubicBezTo>
                  <a:pt x="16766" y="16361"/>
                  <a:pt x="16723" y="16344"/>
                  <a:pt x="16679" y="16344"/>
                </a:cubicBezTo>
                <a:close/>
                <a:moveTo>
                  <a:pt x="17465" y="16344"/>
                </a:moveTo>
                <a:cubicBezTo>
                  <a:pt x="17422" y="16344"/>
                  <a:pt x="17378" y="16361"/>
                  <a:pt x="17345" y="16394"/>
                </a:cubicBezTo>
                <a:cubicBezTo>
                  <a:pt x="17279" y="16459"/>
                  <a:pt x="17279" y="16565"/>
                  <a:pt x="17345" y="16631"/>
                </a:cubicBezTo>
                <a:cubicBezTo>
                  <a:pt x="17411" y="16697"/>
                  <a:pt x="17519" y="16697"/>
                  <a:pt x="17585" y="16631"/>
                </a:cubicBezTo>
                <a:cubicBezTo>
                  <a:pt x="17652" y="16565"/>
                  <a:pt x="17652" y="16459"/>
                  <a:pt x="17585" y="16394"/>
                </a:cubicBezTo>
                <a:cubicBezTo>
                  <a:pt x="17552" y="16361"/>
                  <a:pt x="17509" y="16344"/>
                  <a:pt x="17465" y="16344"/>
                </a:cubicBezTo>
                <a:close/>
                <a:moveTo>
                  <a:pt x="18252" y="16344"/>
                </a:moveTo>
                <a:cubicBezTo>
                  <a:pt x="18208" y="16344"/>
                  <a:pt x="18165" y="16361"/>
                  <a:pt x="18131" y="16394"/>
                </a:cubicBezTo>
                <a:cubicBezTo>
                  <a:pt x="18065" y="16459"/>
                  <a:pt x="18065" y="16565"/>
                  <a:pt x="18131" y="16631"/>
                </a:cubicBezTo>
                <a:cubicBezTo>
                  <a:pt x="18198" y="16697"/>
                  <a:pt x="18305" y="16697"/>
                  <a:pt x="18371" y="16631"/>
                </a:cubicBezTo>
                <a:cubicBezTo>
                  <a:pt x="18438" y="16565"/>
                  <a:pt x="18438" y="16459"/>
                  <a:pt x="18371" y="16394"/>
                </a:cubicBezTo>
                <a:cubicBezTo>
                  <a:pt x="18338" y="16361"/>
                  <a:pt x="18295" y="16344"/>
                  <a:pt x="18252" y="16344"/>
                </a:cubicBezTo>
                <a:close/>
                <a:moveTo>
                  <a:pt x="19037" y="16344"/>
                </a:moveTo>
                <a:cubicBezTo>
                  <a:pt x="18994" y="16344"/>
                  <a:pt x="18951" y="16361"/>
                  <a:pt x="18918" y="16394"/>
                </a:cubicBezTo>
                <a:cubicBezTo>
                  <a:pt x="18851" y="16459"/>
                  <a:pt x="18851" y="16565"/>
                  <a:pt x="18918" y="16631"/>
                </a:cubicBezTo>
                <a:cubicBezTo>
                  <a:pt x="18984" y="16697"/>
                  <a:pt x="19091" y="16697"/>
                  <a:pt x="19158" y="16631"/>
                </a:cubicBezTo>
                <a:cubicBezTo>
                  <a:pt x="19224" y="16565"/>
                  <a:pt x="19224" y="16459"/>
                  <a:pt x="19158" y="16394"/>
                </a:cubicBezTo>
                <a:cubicBezTo>
                  <a:pt x="19125" y="16361"/>
                  <a:pt x="19081" y="16344"/>
                  <a:pt x="19037" y="16344"/>
                </a:cubicBezTo>
                <a:close/>
                <a:moveTo>
                  <a:pt x="19824" y="16344"/>
                </a:moveTo>
                <a:cubicBezTo>
                  <a:pt x="19780" y="16344"/>
                  <a:pt x="19736" y="16361"/>
                  <a:pt x="19703" y="16394"/>
                </a:cubicBezTo>
                <a:cubicBezTo>
                  <a:pt x="19637" y="16459"/>
                  <a:pt x="19637" y="16565"/>
                  <a:pt x="19703" y="16631"/>
                </a:cubicBezTo>
                <a:cubicBezTo>
                  <a:pt x="19770" y="16697"/>
                  <a:pt x="19878" y="16697"/>
                  <a:pt x="19944" y="16631"/>
                </a:cubicBezTo>
                <a:cubicBezTo>
                  <a:pt x="20010" y="16565"/>
                  <a:pt x="20010" y="16459"/>
                  <a:pt x="19944" y="16394"/>
                </a:cubicBezTo>
                <a:cubicBezTo>
                  <a:pt x="19911" y="16361"/>
                  <a:pt x="19867" y="16344"/>
                  <a:pt x="19824" y="16344"/>
                </a:cubicBezTo>
                <a:close/>
                <a:moveTo>
                  <a:pt x="20610" y="16344"/>
                </a:moveTo>
                <a:cubicBezTo>
                  <a:pt x="20566" y="16344"/>
                  <a:pt x="20523" y="16361"/>
                  <a:pt x="20490" y="16394"/>
                </a:cubicBezTo>
                <a:cubicBezTo>
                  <a:pt x="20423" y="16459"/>
                  <a:pt x="20423" y="16565"/>
                  <a:pt x="20490" y="16631"/>
                </a:cubicBezTo>
                <a:cubicBezTo>
                  <a:pt x="20556" y="16697"/>
                  <a:pt x="20664" y="16697"/>
                  <a:pt x="20730" y="16631"/>
                </a:cubicBezTo>
                <a:cubicBezTo>
                  <a:pt x="20797" y="16565"/>
                  <a:pt x="20797" y="16459"/>
                  <a:pt x="20730" y="16394"/>
                </a:cubicBezTo>
                <a:cubicBezTo>
                  <a:pt x="20697" y="16361"/>
                  <a:pt x="20653" y="16344"/>
                  <a:pt x="20610" y="16344"/>
                </a:cubicBezTo>
                <a:close/>
                <a:moveTo>
                  <a:pt x="21396" y="16344"/>
                </a:moveTo>
                <a:cubicBezTo>
                  <a:pt x="21353" y="16344"/>
                  <a:pt x="21309" y="16361"/>
                  <a:pt x="21276" y="16394"/>
                </a:cubicBezTo>
                <a:cubicBezTo>
                  <a:pt x="21209" y="16459"/>
                  <a:pt x="21209" y="16565"/>
                  <a:pt x="21276" y="16631"/>
                </a:cubicBezTo>
                <a:cubicBezTo>
                  <a:pt x="21342" y="16697"/>
                  <a:pt x="21450" y="16697"/>
                  <a:pt x="21517" y="16631"/>
                </a:cubicBezTo>
                <a:cubicBezTo>
                  <a:pt x="21583" y="16565"/>
                  <a:pt x="21583" y="16459"/>
                  <a:pt x="21517" y="16394"/>
                </a:cubicBezTo>
                <a:cubicBezTo>
                  <a:pt x="21483" y="16361"/>
                  <a:pt x="21440" y="16344"/>
                  <a:pt x="21396" y="16344"/>
                </a:cubicBezTo>
                <a:close/>
                <a:moveTo>
                  <a:pt x="169" y="17161"/>
                </a:moveTo>
                <a:cubicBezTo>
                  <a:pt x="126" y="17161"/>
                  <a:pt x="83" y="17178"/>
                  <a:pt x="49" y="17211"/>
                </a:cubicBezTo>
                <a:cubicBezTo>
                  <a:pt x="-17" y="17276"/>
                  <a:pt x="-17" y="17383"/>
                  <a:pt x="49" y="17448"/>
                </a:cubicBezTo>
                <a:cubicBezTo>
                  <a:pt x="116" y="17514"/>
                  <a:pt x="223" y="17514"/>
                  <a:pt x="290" y="17448"/>
                </a:cubicBezTo>
                <a:cubicBezTo>
                  <a:pt x="356" y="17383"/>
                  <a:pt x="356" y="17276"/>
                  <a:pt x="290" y="17211"/>
                </a:cubicBezTo>
                <a:cubicBezTo>
                  <a:pt x="256" y="17178"/>
                  <a:pt x="213" y="17161"/>
                  <a:pt x="169" y="17161"/>
                </a:cubicBezTo>
                <a:close/>
                <a:moveTo>
                  <a:pt x="955" y="17161"/>
                </a:moveTo>
                <a:cubicBezTo>
                  <a:pt x="912" y="17161"/>
                  <a:pt x="869" y="17178"/>
                  <a:pt x="836" y="17211"/>
                </a:cubicBezTo>
                <a:cubicBezTo>
                  <a:pt x="769" y="17276"/>
                  <a:pt x="769" y="17383"/>
                  <a:pt x="836" y="17448"/>
                </a:cubicBezTo>
                <a:cubicBezTo>
                  <a:pt x="902" y="17514"/>
                  <a:pt x="1009" y="17514"/>
                  <a:pt x="1076" y="17448"/>
                </a:cubicBezTo>
                <a:cubicBezTo>
                  <a:pt x="1142" y="17383"/>
                  <a:pt x="1142" y="17276"/>
                  <a:pt x="1076" y="17211"/>
                </a:cubicBezTo>
                <a:cubicBezTo>
                  <a:pt x="1043" y="17178"/>
                  <a:pt x="999" y="17161"/>
                  <a:pt x="955" y="17161"/>
                </a:cubicBezTo>
                <a:close/>
                <a:moveTo>
                  <a:pt x="1742" y="17161"/>
                </a:moveTo>
                <a:cubicBezTo>
                  <a:pt x="1698" y="17161"/>
                  <a:pt x="1654" y="17178"/>
                  <a:pt x="1621" y="17211"/>
                </a:cubicBezTo>
                <a:cubicBezTo>
                  <a:pt x="1555" y="17276"/>
                  <a:pt x="1555" y="17383"/>
                  <a:pt x="1621" y="17448"/>
                </a:cubicBezTo>
                <a:cubicBezTo>
                  <a:pt x="1688" y="17514"/>
                  <a:pt x="1796" y="17514"/>
                  <a:pt x="1862" y="17448"/>
                </a:cubicBezTo>
                <a:cubicBezTo>
                  <a:pt x="1928" y="17383"/>
                  <a:pt x="1928" y="17276"/>
                  <a:pt x="1862" y="17211"/>
                </a:cubicBezTo>
                <a:cubicBezTo>
                  <a:pt x="1829" y="17178"/>
                  <a:pt x="1785" y="17161"/>
                  <a:pt x="1742" y="17161"/>
                </a:cubicBezTo>
                <a:close/>
                <a:moveTo>
                  <a:pt x="2528" y="17161"/>
                </a:moveTo>
                <a:cubicBezTo>
                  <a:pt x="2484" y="17161"/>
                  <a:pt x="2441" y="17178"/>
                  <a:pt x="2408" y="17211"/>
                </a:cubicBezTo>
                <a:cubicBezTo>
                  <a:pt x="2341" y="17276"/>
                  <a:pt x="2341" y="17383"/>
                  <a:pt x="2408" y="17448"/>
                </a:cubicBezTo>
                <a:cubicBezTo>
                  <a:pt x="2474" y="17514"/>
                  <a:pt x="2582" y="17514"/>
                  <a:pt x="2648" y="17448"/>
                </a:cubicBezTo>
                <a:cubicBezTo>
                  <a:pt x="2715" y="17383"/>
                  <a:pt x="2715" y="17276"/>
                  <a:pt x="2648" y="17211"/>
                </a:cubicBezTo>
                <a:cubicBezTo>
                  <a:pt x="2615" y="17178"/>
                  <a:pt x="2571" y="17161"/>
                  <a:pt x="2528" y="17161"/>
                </a:cubicBezTo>
                <a:close/>
                <a:moveTo>
                  <a:pt x="3314" y="17161"/>
                </a:moveTo>
                <a:cubicBezTo>
                  <a:pt x="3271" y="17161"/>
                  <a:pt x="3227" y="17178"/>
                  <a:pt x="3194" y="17211"/>
                </a:cubicBezTo>
                <a:cubicBezTo>
                  <a:pt x="3127" y="17276"/>
                  <a:pt x="3127" y="17383"/>
                  <a:pt x="3194" y="17448"/>
                </a:cubicBezTo>
                <a:cubicBezTo>
                  <a:pt x="3260" y="17514"/>
                  <a:pt x="3368" y="17514"/>
                  <a:pt x="3434" y="17448"/>
                </a:cubicBezTo>
                <a:cubicBezTo>
                  <a:pt x="3500" y="17383"/>
                  <a:pt x="3500" y="17276"/>
                  <a:pt x="3434" y="17211"/>
                </a:cubicBezTo>
                <a:cubicBezTo>
                  <a:pt x="3401" y="17178"/>
                  <a:pt x="3358" y="17161"/>
                  <a:pt x="3314" y="17161"/>
                </a:cubicBezTo>
                <a:close/>
                <a:moveTo>
                  <a:pt x="4101" y="17161"/>
                </a:moveTo>
                <a:cubicBezTo>
                  <a:pt x="4057" y="17161"/>
                  <a:pt x="4013" y="17178"/>
                  <a:pt x="3980" y="17211"/>
                </a:cubicBezTo>
                <a:cubicBezTo>
                  <a:pt x="3914" y="17276"/>
                  <a:pt x="3914" y="17383"/>
                  <a:pt x="3980" y="17448"/>
                </a:cubicBezTo>
                <a:cubicBezTo>
                  <a:pt x="4047" y="17514"/>
                  <a:pt x="4154" y="17514"/>
                  <a:pt x="4220" y="17448"/>
                </a:cubicBezTo>
                <a:cubicBezTo>
                  <a:pt x="4287" y="17383"/>
                  <a:pt x="4287" y="17276"/>
                  <a:pt x="4220" y="17211"/>
                </a:cubicBezTo>
                <a:cubicBezTo>
                  <a:pt x="4187" y="17178"/>
                  <a:pt x="4144" y="17161"/>
                  <a:pt x="4101" y="17161"/>
                </a:cubicBezTo>
                <a:close/>
                <a:moveTo>
                  <a:pt x="4886" y="17161"/>
                </a:moveTo>
                <a:cubicBezTo>
                  <a:pt x="4843" y="17161"/>
                  <a:pt x="4800" y="17178"/>
                  <a:pt x="4766" y="17211"/>
                </a:cubicBezTo>
                <a:cubicBezTo>
                  <a:pt x="4700" y="17276"/>
                  <a:pt x="4700" y="17383"/>
                  <a:pt x="4766" y="17448"/>
                </a:cubicBezTo>
                <a:cubicBezTo>
                  <a:pt x="4833" y="17514"/>
                  <a:pt x="4940" y="17514"/>
                  <a:pt x="5007" y="17448"/>
                </a:cubicBezTo>
                <a:cubicBezTo>
                  <a:pt x="5073" y="17383"/>
                  <a:pt x="5073" y="17276"/>
                  <a:pt x="5007" y="17211"/>
                </a:cubicBezTo>
                <a:cubicBezTo>
                  <a:pt x="4973" y="17178"/>
                  <a:pt x="4930" y="17161"/>
                  <a:pt x="4886" y="17161"/>
                </a:cubicBezTo>
                <a:close/>
                <a:moveTo>
                  <a:pt x="5672" y="17161"/>
                </a:moveTo>
                <a:cubicBezTo>
                  <a:pt x="5629" y="17161"/>
                  <a:pt x="5586" y="17178"/>
                  <a:pt x="5553" y="17211"/>
                </a:cubicBezTo>
                <a:cubicBezTo>
                  <a:pt x="5486" y="17276"/>
                  <a:pt x="5486" y="17383"/>
                  <a:pt x="5553" y="17448"/>
                </a:cubicBezTo>
                <a:cubicBezTo>
                  <a:pt x="5619" y="17514"/>
                  <a:pt x="5726" y="17514"/>
                  <a:pt x="5793" y="17448"/>
                </a:cubicBezTo>
                <a:cubicBezTo>
                  <a:pt x="5859" y="17383"/>
                  <a:pt x="5859" y="17276"/>
                  <a:pt x="5793" y="17211"/>
                </a:cubicBezTo>
                <a:cubicBezTo>
                  <a:pt x="5760" y="17178"/>
                  <a:pt x="5716" y="17161"/>
                  <a:pt x="5672" y="17161"/>
                </a:cubicBezTo>
                <a:close/>
                <a:moveTo>
                  <a:pt x="6459" y="17161"/>
                </a:moveTo>
                <a:cubicBezTo>
                  <a:pt x="6415" y="17161"/>
                  <a:pt x="6372" y="17178"/>
                  <a:pt x="6338" y="17211"/>
                </a:cubicBezTo>
                <a:cubicBezTo>
                  <a:pt x="6272" y="17276"/>
                  <a:pt x="6272" y="17383"/>
                  <a:pt x="6338" y="17448"/>
                </a:cubicBezTo>
                <a:cubicBezTo>
                  <a:pt x="6405" y="17514"/>
                  <a:pt x="6513" y="17514"/>
                  <a:pt x="6579" y="17448"/>
                </a:cubicBezTo>
                <a:cubicBezTo>
                  <a:pt x="6646" y="17383"/>
                  <a:pt x="6646" y="17276"/>
                  <a:pt x="6579" y="17211"/>
                </a:cubicBezTo>
                <a:cubicBezTo>
                  <a:pt x="6546" y="17178"/>
                  <a:pt x="6502" y="17161"/>
                  <a:pt x="6459" y="17161"/>
                </a:cubicBezTo>
                <a:close/>
                <a:moveTo>
                  <a:pt x="7245" y="17161"/>
                </a:moveTo>
                <a:cubicBezTo>
                  <a:pt x="7202" y="17161"/>
                  <a:pt x="7158" y="17178"/>
                  <a:pt x="7125" y="17211"/>
                </a:cubicBezTo>
                <a:cubicBezTo>
                  <a:pt x="7058" y="17276"/>
                  <a:pt x="7058" y="17383"/>
                  <a:pt x="7125" y="17448"/>
                </a:cubicBezTo>
                <a:cubicBezTo>
                  <a:pt x="7191" y="17514"/>
                  <a:pt x="7299" y="17514"/>
                  <a:pt x="7365" y="17448"/>
                </a:cubicBezTo>
                <a:cubicBezTo>
                  <a:pt x="7432" y="17383"/>
                  <a:pt x="7432" y="17276"/>
                  <a:pt x="7365" y="17211"/>
                </a:cubicBezTo>
                <a:cubicBezTo>
                  <a:pt x="7332" y="17178"/>
                  <a:pt x="7289" y="17161"/>
                  <a:pt x="7245" y="17161"/>
                </a:cubicBezTo>
                <a:close/>
                <a:moveTo>
                  <a:pt x="8031" y="17161"/>
                </a:moveTo>
                <a:cubicBezTo>
                  <a:pt x="7988" y="17161"/>
                  <a:pt x="7944" y="17178"/>
                  <a:pt x="7911" y="17211"/>
                </a:cubicBezTo>
                <a:cubicBezTo>
                  <a:pt x="7845" y="17276"/>
                  <a:pt x="7845" y="17383"/>
                  <a:pt x="7911" y="17448"/>
                </a:cubicBezTo>
                <a:cubicBezTo>
                  <a:pt x="7977" y="17514"/>
                  <a:pt x="8085" y="17514"/>
                  <a:pt x="8151" y="17448"/>
                </a:cubicBezTo>
                <a:cubicBezTo>
                  <a:pt x="8217" y="17383"/>
                  <a:pt x="8217" y="17276"/>
                  <a:pt x="8151" y="17211"/>
                </a:cubicBezTo>
                <a:cubicBezTo>
                  <a:pt x="8118" y="17178"/>
                  <a:pt x="8075" y="17161"/>
                  <a:pt x="8031" y="17161"/>
                </a:cubicBezTo>
                <a:close/>
                <a:moveTo>
                  <a:pt x="8818" y="17161"/>
                </a:moveTo>
                <a:cubicBezTo>
                  <a:pt x="8774" y="17161"/>
                  <a:pt x="8730" y="17178"/>
                  <a:pt x="8697" y="17211"/>
                </a:cubicBezTo>
                <a:cubicBezTo>
                  <a:pt x="8631" y="17276"/>
                  <a:pt x="8631" y="17383"/>
                  <a:pt x="8697" y="17448"/>
                </a:cubicBezTo>
                <a:cubicBezTo>
                  <a:pt x="8764" y="17514"/>
                  <a:pt x="8871" y="17514"/>
                  <a:pt x="8937" y="17448"/>
                </a:cubicBezTo>
                <a:cubicBezTo>
                  <a:pt x="9004" y="17383"/>
                  <a:pt x="9004" y="17276"/>
                  <a:pt x="8937" y="17211"/>
                </a:cubicBezTo>
                <a:cubicBezTo>
                  <a:pt x="8904" y="17178"/>
                  <a:pt x="8861" y="17161"/>
                  <a:pt x="8818" y="17161"/>
                </a:cubicBezTo>
                <a:close/>
                <a:moveTo>
                  <a:pt x="9603" y="17161"/>
                </a:moveTo>
                <a:cubicBezTo>
                  <a:pt x="9560" y="17161"/>
                  <a:pt x="9517" y="17178"/>
                  <a:pt x="9483" y="17211"/>
                </a:cubicBezTo>
                <a:cubicBezTo>
                  <a:pt x="9417" y="17276"/>
                  <a:pt x="9417" y="17383"/>
                  <a:pt x="9483" y="17448"/>
                </a:cubicBezTo>
                <a:cubicBezTo>
                  <a:pt x="9550" y="17514"/>
                  <a:pt x="9657" y="17514"/>
                  <a:pt x="9724" y="17448"/>
                </a:cubicBezTo>
                <a:cubicBezTo>
                  <a:pt x="9790" y="17383"/>
                  <a:pt x="9790" y="17276"/>
                  <a:pt x="9724" y="17211"/>
                </a:cubicBezTo>
                <a:cubicBezTo>
                  <a:pt x="9690" y="17178"/>
                  <a:pt x="9647" y="17161"/>
                  <a:pt x="9603" y="17161"/>
                </a:cubicBezTo>
                <a:close/>
                <a:moveTo>
                  <a:pt x="10390" y="17161"/>
                </a:moveTo>
                <a:cubicBezTo>
                  <a:pt x="10346" y="17161"/>
                  <a:pt x="10303" y="17178"/>
                  <a:pt x="10270" y="17211"/>
                </a:cubicBezTo>
                <a:cubicBezTo>
                  <a:pt x="10203" y="17276"/>
                  <a:pt x="10203" y="17383"/>
                  <a:pt x="10270" y="17448"/>
                </a:cubicBezTo>
                <a:cubicBezTo>
                  <a:pt x="10336" y="17514"/>
                  <a:pt x="10444" y="17514"/>
                  <a:pt x="10510" y="17448"/>
                </a:cubicBezTo>
                <a:cubicBezTo>
                  <a:pt x="10576" y="17383"/>
                  <a:pt x="10576" y="17276"/>
                  <a:pt x="10510" y="17211"/>
                </a:cubicBezTo>
                <a:cubicBezTo>
                  <a:pt x="10477" y="17178"/>
                  <a:pt x="10433" y="17161"/>
                  <a:pt x="10390" y="17161"/>
                </a:cubicBezTo>
                <a:close/>
                <a:moveTo>
                  <a:pt x="11176" y="17161"/>
                </a:moveTo>
                <a:cubicBezTo>
                  <a:pt x="11132" y="17161"/>
                  <a:pt x="11089" y="17178"/>
                  <a:pt x="11055" y="17211"/>
                </a:cubicBezTo>
                <a:cubicBezTo>
                  <a:pt x="10989" y="17276"/>
                  <a:pt x="10989" y="17383"/>
                  <a:pt x="11055" y="17448"/>
                </a:cubicBezTo>
                <a:cubicBezTo>
                  <a:pt x="11122" y="17514"/>
                  <a:pt x="11230" y="17514"/>
                  <a:pt x="11296" y="17448"/>
                </a:cubicBezTo>
                <a:cubicBezTo>
                  <a:pt x="11363" y="17383"/>
                  <a:pt x="11363" y="17276"/>
                  <a:pt x="11296" y="17211"/>
                </a:cubicBezTo>
                <a:cubicBezTo>
                  <a:pt x="11263" y="17178"/>
                  <a:pt x="11219" y="17161"/>
                  <a:pt x="11176" y="17161"/>
                </a:cubicBezTo>
                <a:close/>
                <a:moveTo>
                  <a:pt x="11962" y="17161"/>
                </a:moveTo>
                <a:cubicBezTo>
                  <a:pt x="11919" y="17161"/>
                  <a:pt x="11875" y="17178"/>
                  <a:pt x="11842" y="17211"/>
                </a:cubicBezTo>
                <a:cubicBezTo>
                  <a:pt x="11775" y="17276"/>
                  <a:pt x="11775" y="17383"/>
                  <a:pt x="11842" y="17448"/>
                </a:cubicBezTo>
                <a:cubicBezTo>
                  <a:pt x="11908" y="17514"/>
                  <a:pt x="12016" y="17514"/>
                  <a:pt x="12083" y="17448"/>
                </a:cubicBezTo>
                <a:cubicBezTo>
                  <a:pt x="12149" y="17383"/>
                  <a:pt x="12149" y="17276"/>
                  <a:pt x="12083" y="17211"/>
                </a:cubicBezTo>
                <a:cubicBezTo>
                  <a:pt x="12049" y="17178"/>
                  <a:pt x="12006" y="17161"/>
                  <a:pt x="11962" y="17161"/>
                </a:cubicBezTo>
                <a:close/>
                <a:moveTo>
                  <a:pt x="12748" y="17161"/>
                </a:moveTo>
                <a:cubicBezTo>
                  <a:pt x="12705" y="17161"/>
                  <a:pt x="12661" y="17178"/>
                  <a:pt x="12628" y="17211"/>
                </a:cubicBezTo>
                <a:cubicBezTo>
                  <a:pt x="12562" y="17276"/>
                  <a:pt x="12562" y="17383"/>
                  <a:pt x="12628" y="17448"/>
                </a:cubicBezTo>
                <a:cubicBezTo>
                  <a:pt x="12694" y="17514"/>
                  <a:pt x="12802" y="17514"/>
                  <a:pt x="12868" y="17448"/>
                </a:cubicBezTo>
                <a:cubicBezTo>
                  <a:pt x="12935" y="17383"/>
                  <a:pt x="12935" y="17276"/>
                  <a:pt x="12868" y="17211"/>
                </a:cubicBezTo>
                <a:cubicBezTo>
                  <a:pt x="12835" y="17178"/>
                  <a:pt x="12792" y="17161"/>
                  <a:pt x="12748" y="17161"/>
                </a:cubicBezTo>
                <a:close/>
                <a:moveTo>
                  <a:pt x="13535" y="17161"/>
                </a:moveTo>
                <a:cubicBezTo>
                  <a:pt x="13491" y="17161"/>
                  <a:pt x="13447" y="17178"/>
                  <a:pt x="13414" y="17211"/>
                </a:cubicBezTo>
                <a:cubicBezTo>
                  <a:pt x="13348" y="17276"/>
                  <a:pt x="13348" y="17383"/>
                  <a:pt x="13414" y="17448"/>
                </a:cubicBezTo>
                <a:cubicBezTo>
                  <a:pt x="13481" y="17514"/>
                  <a:pt x="13588" y="17514"/>
                  <a:pt x="13654" y="17448"/>
                </a:cubicBezTo>
                <a:cubicBezTo>
                  <a:pt x="13721" y="17383"/>
                  <a:pt x="13721" y="17276"/>
                  <a:pt x="13654" y="17211"/>
                </a:cubicBezTo>
                <a:cubicBezTo>
                  <a:pt x="13621" y="17178"/>
                  <a:pt x="13578" y="17161"/>
                  <a:pt x="13535" y="17161"/>
                </a:cubicBezTo>
                <a:close/>
                <a:moveTo>
                  <a:pt x="14320" y="17161"/>
                </a:moveTo>
                <a:cubicBezTo>
                  <a:pt x="14277" y="17161"/>
                  <a:pt x="14234" y="17178"/>
                  <a:pt x="14201" y="17211"/>
                </a:cubicBezTo>
                <a:cubicBezTo>
                  <a:pt x="14134" y="17276"/>
                  <a:pt x="14134" y="17383"/>
                  <a:pt x="14201" y="17448"/>
                </a:cubicBezTo>
                <a:cubicBezTo>
                  <a:pt x="14267" y="17514"/>
                  <a:pt x="14374" y="17514"/>
                  <a:pt x="14441" y="17448"/>
                </a:cubicBezTo>
                <a:cubicBezTo>
                  <a:pt x="14507" y="17383"/>
                  <a:pt x="14507" y="17276"/>
                  <a:pt x="14441" y="17211"/>
                </a:cubicBezTo>
                <a:cubicBezTo>
                  <a:pt x="14408" y="17178"/>
                  <a:pt x="14364" y="17161"/>
                  <a:pt x="14320" y="17161"/>
                </a:cubicBezTo>
                <a:close/>
                <a:moveTo>
                  <a:pt x="15107" y="17161"/>
                </a:moveTo>
                <a:cubicBezTo>
                  <a:pt x="15063" y="17161"/>
                  <a:pt x="15019" y="17178"/>
                  <a:pt x="14986" y="17211"/>
                </a:cubicBezTo>
                <a:cubicBezTo>
                  <a:pt x="14920" y="17276"/>
                  <a:pt x="14920" y="17383"/>
                  <a:pt x="14986" y="17448"/>
                </a:cubicBezTo>
                <a:cubicBezTo>
                  <a:pt x="15053" y="17514"/>
                  <a:pt x="15161" y="17514"/>
                  <a:pt x="15227" y="17448"/>
                </a:cubicBezTo>
                <a:cubicBezTo>
                  <a:pt x="15293" y="17383"/>
                  <a:pt x="15293" y="17276"/>
                  <a:pt x="15227" y="17211"/>
                </a:cubicBezTo>
                <a:cubicBezTo>
                  <a:pt x="15194" y="17178"/>
                  <a:pt x="15150" y="17161"/>
                  <a:pt x="15107" y="17161"/>
                </a:cubicBezTo>
                <a:close/>
                <a:moveTo>
                  <a:pt x="15893" y="17161"/>
                </a:moveTo>
                <a:cubicBezTo>
                  <a:pt x="15849" y="17161"/>
                  <a:pt x="15806" y="17178"/>
                  <a:pt x="15772" y="17211"/>
                </a:cubicBezTo>
                <a:cubicBezTo>
                  <a:pt x="15706" y="17276"/>
                  <a:pt x="15706" y="17383"/>
                  <a:pt x="15772" y="17448"/>
                </a:cubicBezTo>
                <a:cubicBezTo>
                  <a:pt x="15839" y="17514"/>
                  <a:pt x="15947" y="17514"/>
                  <a:pt x="16013" y="17448"/>
                </a:cubicBezTo>
                <a:cubicBezTo>
                  <a:pt x="16080" y="17383"/>
                  <a:pt x="16080" y="17276"/>
                  <a:pt x="16013" y="17211"/>
                </a:cubicBezTo>
                <a:cubicBezTo>
                  <a:pt x="15980" y="17178"/>
                  <a:pt x="15936" y="17161"/>
                  <a:pt x="15893" y="17161"/>
                </a:cubicBezTo>
                <a:close/>
                <a:moveTo>
                  <a:pt x="16679" y="17161"/>
                </a:moveTo>
                <a:cubicBezTo>
                  <a:pt x="16636" y="17161"/>
                  <a:pt x="16592" y="17178"/>
                  <a:pt x="16559" y="17211"/>
                </a:cubicBezTo>
                <a:cubicBezTo>
                  <a:pt x="16492" y="17276"/>
                  <a:pt x="16492" y="17383"/>
                  <a:pt x="16559" y="17448"/>
                </a:cubicBezTo>
                <a:cubicBezTo>
                  <a:pt x="16625" y="17514"/>
                  <a:pt x="16733" y="17514"/>
                  <a:pt x="16800" y="17448"/>
                </a:cubicBezTo>
                <a:cubicBezTo>
                  <a:pt x="16866" y="17383"/>
                  <a:pt x="16866" y="17276"/>
                  <a:pt x="16800" y="17211"/>
                </a:cubicBezTo>
                <a:cubicBezTo>
                  <a:pt x="16766" y="17178"/>
                  <a:pt x="16723" y="17161"/>
                  <a:pt x="16679" y="17161"/>
                </a:cubicBezTo>
                <a:close/>
                <a:moveTo>
                  <a:pt x="17465" y="17161"/>
                </a:moveTo>
                <a:cubicBezTo>
                  <a:pt x="17422" y="17161"/>
                  <a:pt x="17378" y="17178"/>
                  <a:pt x="17345" y="17211"/>
                </a:cubicBezTo>
                <a:cubicBezTo>
                  <a:pt x="17279" y="17276"/>
                  <a:pt x="17279" y="17383"/>
                  <a:pt x="17345" y="17448"/>
                </a:cubicBezTo>
                <a:cubicBezTo>
                  <a:pt x="17411" y="17514"/>
                  <a:pt x="17519" y="17514"/>
                  <a:pt x="17585" y="17448"/>
                </a:cubicBezTo>
                <a:cubicBezTo>
                  <a:pt x="17652" y="17383"/>
                  <a:pt x="17652" y="17276"/>
                  <a:pt x="17585" y="17211"/>
                </a:cubicBezTo>
                <a:cubicBezTo>
                  <a:pt x="17552" y="17178"/>
                  <a:pt x="17509" y="17161"/>
                  <a:pt x="17465" y="17161"/>
                </a:cubicBezTo>
                <a:close/>
                <a:moveTo>
                  <a:pt x="18252" y="17161"/>
                </a:moveTo>
                <a:cubicBezTo>
                  <a:pt x="18208" y="17161"/>
                  <a:pt x="18165" y="17178"/>
                  <a:pt x="18131" y="17211"/>
                </a:cubicBezTo>
                <a:cubicBezTo>
                  <a:pt x="18065" y="17276"/>
                  <a:pt x="18065" y="17383"/>
                  <a:pt x="18131" y="17448"/>
                </a:cubicBezTo>
                <a:cubicBezTo>
                  <a:pt x="18198" y="17514"/>
                  <a:pt x="18305" y="17514"/>
                  <a:pt x="18371" y="17448"/>
                </a:cubicBezTo>
                <a:cubicBezTo>
                  <a:pt x="18438" y="17383"/>
                  <a:pt x="18438" y="17276"/>
                  <a:pt x="18371" y="17211"/>
                </a:cubicBezTo>
                <a:cubicBezTo>
                  <a:pt x="18338" y="17178"/>
                  <a:pt x="18295" y="17161"/>
                  <a:pt x="18252" y="17161"/>
                </a:cubicBezTo>
                <a:close/>
                <a:moveTo>
                  <a:pt x="19037" y="17161"/>
                </a:moveTo>
                <a:cubicBezTo>
                  <a:pt x="18994" y="17161"/>
                  <a:pt x="18951" y="17178"/>
                  <a:pt x="18918" y="17211"/>
                </a:cubicBezTo>
                <a:cubicBezTo>
                  <a:pt x="18851" y="17276"/>
                  <a:pt x="18851" y="17383"/>
                  <a:pt x="18918" y="17448"/>
                </a:cubicBezTo>
                <a:cubicBezTo>
                  <a:pt x="18984" y="17514"/>
                  <a:pt x="19091" y="17514"/>
                  <a:pt x="19158" y="17448"/>
                </a:cubicBezTo>
                <a:cubicBezTo>
                  <a:pt x="19224" y="17383"/>
                  <a:pt x="19224" y="17276"/>
                  <a:pt x="19158" y="17211"/>
                </a:cubicBezTo>
                <a:cubicBezTo>
                  <a:pt x="19125" y="17178"/>
                  <a:pt x="19081" y="17161"/>
                  <a:pt x="19037" y="17161"/>
                </a:cubicBezTo>
                <a:close/>
                <a:moveTo>
                  <a:pt x="19824" y="17161"/>
                </a:moveTo>
                <a:cubicBezTo>
                  <a:pt x="19780" y="17161"/>
                  <a:pt x="19736" y="17178"/>
                  <a:pt x="19703" y="17211"/>
                </a:cubicBezTo>
                <a:cubicBezTo>
                  <a:pt x="19637" y="17276"/>
                  <a:pt x="19637" y="17383"/>
                  <a:pt x="19703" y="17448"/>
                </a:cubicBezTo>
                <a:cubicBezTo>
                  <a:pt x="19770" y="17514"/>
                  <a:pt x="19878" y="17514"/>
                  <a:pt x="19944" y="17448"/>
                </a:cubicBezTo>
                <a:cubicBezTo>
                  <a:pt x="20010" y="17383"/>
                  <a:pt x="20010" y="17276"/>
                  <a:pt x="19944" y="17211"/>
                </a:cubicBezTo>
                <a:cubicBezTo>
                  <a:pt x="19911" y="17178"/>
                  <a:pt x="19867" y="17161"/>
                  <a:pt x="19824" y="17161"/>
                </a:cubicBezTo>
                <a:close/>
                <a:moveTo>
                  <a:pt x="20610" y="17161"/>
                </a:moveTo>
                <a:cubicBezTo>
                  <a:pt x="20566" y="17161"/>
                  <a:pt x="20523" y="17178"/>
                  <a:pt x="20490" y="17211"/>
                </a:cubicBezTo>
                <a:cubicBezTo>
                  <a:pt x="20423" y="17276"/>
                  <a:pt x="20423" y="17383"/>
                  <a:pt x="20490" y="17448"/>
                </a:cubicBezTo>
                <a:cubicBezTo>
                  <a:pt x="20556" y="17514"/>
                  <a:pt x="20664" y="17514"/>
                  <a:pt x="20730" y="17448"/>
                </a:cubicBezTo>
                <a:cubicBezTo>
                  <a:pt x="20797" y="17383"/>
                  <a:pt x="20797" y="17276"/>
                  <a:pt x="20730" y="17211"/>
                </a:cubicBezTo>
                <a:cubicBezTo>
                  <a:pt x="20697" y="17178"/>
                  <a:pt x="20653" y="17161"/>
                  <a:pt x="20610" y="17161"/>
                </a:cubicBezTo>
                <a:close/>
                <a:moveTo>
                  <a:pt x="21396" y="17161"/>
                </a:moveTo>
                <a:cubicBezTo>
                  <a:pt x="21353" y="17161"/>
                  <a:pt x="21309" y="17178"/>
                  <a:pt x="21276" y="17211"/>
                </a:cubicBezTo>
                <a:cubicBezTo>
                  <a:pt x="21209" y="17276"/>
                  <a:pt x="21209" y="17383"/>
                  <a:pt x="21276" y="17448"/>
                </a:cubicBezTo>
                <a:cubicBezTo>
                  <a:pt x="21342" y="17514"/>
                  <a:pt x="21450" y="17514"/>
                  <a:pt x="21517" y="17448"/>
                </a:cubicBezTo>
                <a:cubicBezTo>
                  <a:pt x="21583" y="17383"/>
                  <a:pt x="21583" y="17276"/>
                  <a:pt x="21517" y="17211"/>
                </a:cubicBezTo>
                <a:cubicBezTo>
                  <a:pt x="21483" y="17178"/>
                  <a:pt x="21440" y="17161"/>
                  <a:pt x="21396" y="17161"/>
                </a:cubicBezTo>
                <a:close/>
                <a:moveTo>
                  <a:pt x="169" y="17978"/>
                </a:moveTo>
                <a:cubicBezTo>
                  <a:pt x="126" y="17978"/>
                  <a:pt x="83" y="17995"/>
                  <a:pt x="49" y="18028"/>
                </a:cubicBezTo>
                <a:cubicBezTo>
                  <a:pt x="-17" y="18093"/>
                  <a:pt x="-17" y="18200"/>
                  <a:pt x="49" y="18265"/>
                </a:cubicBezTo>
                <a:cubicBezTo>
                  <a:pt x="116" y="18331"/>
                  <a:pt x="223" y="18331"/>
                  <a:pt x="290" y="18265"/>
                </a:cubicBezTo>
                <a:cubicBezTo>
                  <a:pt x="356" y="18200"/>
                  <a:pt x="356" y="18093"/>
                  <a:pt x="290" y="18028"/>
                </a:cubicBezTo>
                <a:cubicBezTo>
                  <a:pt x="256" y="17995"/>
                  <a:pt x="213" y="17978"/>
                  <a:pt x="169" y="17978"/>
                </a:cubicBezTo>
                <a:close/>
                <a:moveTo>
                  <a:pt x="955" y="17978"/>
                </a:moveTo>
                <a:cubicBezTo>
                  <a:pt x="912" y="17978"/>
                  <a:pt x="869" y="17995"/>
                  <a:pt x="836" y="18028"/>
                </a:cubicBezTo>
                <a:cubicBezTo>
                  <a:pt x="769" y="18093"/>
                  <a:pt x="769" y="18200"/>
                  <a:pt x="836" y="18265"/>
                </a:cubicBezTo>
                <a:cubicBezTo>
                  <a:pt x="902" y="18331"/>
                  <a:pt x="1009" y="18331"/>
                  <a:pt x="1076" y="18265"/>
                </a:cubicBezTo>
                <a:cubicBezTo>
                  <a:pt x="1142" y="18200"/>
                  <a:pt x="1142" y="18093"/>
                  <a:pt x="1076" y="18028"/>
                </a:cubicBezTo>
                <a:cubicBezTo>
                  <a:pt x="1043" y="17995"/>
                  <a:pt x="999" y="17978"/>
                  <a:pt x="955" y="17978"/>
                </a:cubicBezTo>
                <a:close/>
                <a:moveTo>
                  <a:pt x="1742" y="17978"/>
                </a:moveTo>
                <a:cubicBezTo>
                  <a:pt x="1698" y="17978"/>
                  <a:pt x="1654" y="17995"/>
                  <a:pt x="1621" y="18028"/>
                </a:cubicBezTo>
                <a:cubicBezTo>
                  <a:pt x="1555" y="18093"/>
                  <a:pt x="1555" y="18200"/>
                  <a:pt x="1621" y="18265"/>
                </a:cubicBezTo>
                <a:cubicBezTo>
                  <a:pt x="1688" y="18331"/>
                  <a:pt x="1796" y="18331"/>
                  <a:pt x="1862" y="18265"/>
                </a:cubicBezTo>
                <a:cubicBezTo>
                  <a:pt x="1928" y="18200"/>
                  <a:pt x="1928" y="18093"/>
                  <a:pt x="1862" y="18028"/>
                </a:cubicBezTo>
                <a:cubicBezTo>
                  <a:pt x="1829" y="17995"/>
                  <a:pt x="1785" y="17978"/>
                  <a:pt x="1742" y="17978"/>
                </a:cubicBezTo>
                <a:close/>
                <a:moveTo>
                  <a:pt x="2528" y="17978"/>
                </a:moveTo>
                <a:cubicBezTo>
                  <a:pt x="2484" y="17978"/>
                  <a:pt x="2441" y="17995"/>
                  <a:pt x="2408" y="18028"/>
                </a:cubicBezTo>
                <a:cubicBezTo>
                  <a:pt x="2341" y="18093"/>
                  <a:pt x="2341" y="18200"/>
                  <a:pt x="2408" y="18265"/>
                </a:cubicBezTo>
                <a:cubicBezTo>
                  <a:pt x="2474" y="18331"/>
                  <a:pt x="2582" y="18331"/>
                  <a:pt x="2648" y="18265"/>
                </a:cubicBezTo>
                <a:cubicBezTo>
                  <a:pt x="2715" y="18200"/>
                  <a:pt x="2715" y="18093"/>
                  <a:pt x="2648" y="18028"/>
                </a:cubicBezTo>
                <a:cubicBezTo>
                  <a:pt x="2615" y="17995"/>
                  <a:pt x="2571" y="17978"/>
                  <a:pt x="2528" y="17978"/>
                </a:cubicBezTo>
                <a:close/>
                <a:moveTo>
                  <a:pt x="3314" y="17978"/>
                </a:moveTo>
                <a:cubicBezTo>
                  <a:pt x="3271" y="17978"/>
                  <a:pt x="3227" y="17995"/>
                  <a:pt x="3194" y="18028"/>
                </a:cubicBezTo>
                <a:cubicBezTo>
                  <a:pt x="3127" y="18093"/>
                  <a:pt x="3127" y="18200"/>
                  <a:pt x="3194" y="18265"/>
                </a:cubicBezTo>
                <a:cubicBezTo>
                  <a:pt x="3260" y="18331"/>
                  <a:pt x="3368" y="18331"/>
                  <a:pt x="3434" y="18265"/>
                </a:cubicBezTo>
                <a:cubicBezTo>
                  <a:pt x="3500" y="18200"/>
                  <a:pt x="3500" y="18093"/>
                  <a:pt x="3434" y="18028"/>
                </a:cubicBezTo>
                <a:cubicBezTo>
                  <a:pt x="3401" y="17995"/>
                  <a:pt x="3358" y="17978"/>
                  <a:pt x="3314" y="17978"/>
                </a:cubicBezTo>
                <a:close/>
                <a:moveTo>
                  <a:pt x="4101" y="17978"/>
                </a:moveTo>
                <a:cubicBezTo>
                  <a:pt x="4057" y="17978"/>
                  <a:pt x="4013" y="17995"/>
                  <a:pt x="3980" y="18028"/>
                </a:cubicBezTo>
                <a:cubicBezTo>
                  <a:pt x="3914" y="18093"/>
                  <a:pt x="3914" y="18200"/>
                  <a:pt x="3980" y="18265"/>
                </a:cubicBezTo>
                <a:cubicBezTo>
                  <a:pt x="4047" y="18331"/>
                  <a:pt x="4154" y="18331"/>
                  <a:pt x="4220" y="18265"/>
                </a:cubicBezTo>
                <a:cubicBezTo>
                  <a:pt x="4287" y="18200"/>
                  <a:pt x="4287" y="18093"/>
                  <a:pt x="4220" y="18028"/>
                </a:cubicBezTo>
                <a:cubicBezTo>
                  <a:pt x="4187" y="17995"/>
                  <a:pt x="4144" y="17978"/>
                  <a:pt x="4101" y="17978"/>
                </a:cubicBezTo>
                <a:close/>
                <a:moveTo>
                  <a:pt x="4886" y="17978"/>
                </a:moveTo>
                <a:cubicBezTo>
                  <a:pt x="4843" y="17978"/>
                  <a:pt x="4800" y="17995"/>
                  <a:pt x="4766" y="18028"/>
                </a:cubicBezTo>
                <a:cubicBezTo>
                  <a:pt x="4700" y="18093"/>
                  <a:pt x="4700" y="18200"/>
                  <a:pt x="4766" y="18265"/>
                </a:cubicBezTo>
                <a:cubicBezTo>
                  <a:pt x="4833" y="18331"/>
                  <a:pt x="4940" y="18331"/>
                  <a:pt x="5007" y="18265"/>
                </a:cubicBezTo>
                <a:cubicBezTo>
                  <a:pt x="5073" y="18200"/>
                  <a:pt x="5073" y="18093"/>
                  <a:pt x="5007" y="18028"/>
                </a:cubicBezTo>
                <a:cubicBezTo>
                  <a:pt x="4973" y="17995"/>
                  <a:pt x="4930" y="17978"/>
                  <a:pt x="4886" y="17978"/>
                </a:cubicBezTo>
                <a:close/>
                <a:moveTo>
                  <a:pt x="5672" y="17978"/>
                </a:moveTo>
                <a:cubicBezTo>
                  <a:pt x="5629" y="17978"/>
                  <a:pt x="5586" y="17995"/>
                  <a:pt x="5553" y="18028"/>
                </a:cubicBezTo>
                <a:cubicBezTo>
                  <a:pt x="5486" y="18093"/>
                  <a:pt x="5486" y="18200"/>
                  <a:pt x="5553" y="18265"/>
                </a:cubicBezTo>
                <a:cubicBezTo>
                  <a:pt x="5619" y="18331"/>
                  <a:pt x="5726" y="18331"/>
                  <a:pt x="5793" y="18265"/>
                </a:cubicBezTo>
                <a:cubicBezTo>
                  <a:pt x="5859" y="18200"/>
                  <a:pt x="5859" y="18093"/>
                  <a:pt x="5793" y="18028"/>
                </a:cubicBezTo>
                <a:cubicBezTo>
                  <a:pt x="5760" y="17995"/>
                  <a:pt x="5716" y="17978"/>
                  <a:pt x="5672" y="17978"/>
                </a:cubicBezTo>
                <a:close/>
                <a:moveTo>
                  <a:pt x="6459" y="17978"/>
                </a:moveTo>
                <a:cubicBezTo>
                  <a:pt x="6415" y="17978"/>
                  <a:pt x="6372" y="17995"/>
                  <a:pt x="6338" y="18028"/>
                </a:cubicBezTo>
                <a:cubicBezTo>
                  <a:pt x="6272" y="18093"/>
                  <a:pt x="6272" y="18200"/>
                  <a:pt x="6338" y="18265"/>
                </a:cubicBezTo>
                <a:cubicBezTo>
                  <a:pt x="6405" y="18331"/>
                  <a:pt x="6513" y="18331"/>
                  <a:pt x="6579" y="18265"/>
                </a:cubicBezTo>
                <a:cubicBezTo>
                  <a:pt x="6646" y="18200"/>
                  <a:pt x="6646" y="18093"/>
                  <a:pt x="6579" y="18028"/>
                </a:cubicBezTo>
                <a:cubicBezTo>
                  <a:pt x="6546" y="17995"/>
                  <a:pt x="6502" y="17978"/>
                  <a:pt x="6459" y="17978"/>
                </a:cubicBezTo>
                <a:close/>
                <a:moveTo>
                  <a:pt x="7245" y="17978"/>
                </a:moveTo>
                <a:cubicBezTo>
                  <a:pt x="7202" y="17978"/>
                  <a:pt x="7158" y="17995"/>
                  <a:pt x="7125" y="18028"/>
                </a:cubicBezTo>
                <a:cubicBezTo>
                  <a:pt x="7058" y="18093"/>
                  <a:pt x="7058" y="18200"/>
                  <a:pt x="7125" y="18265"/>
                </a:cubicBezTo>
                <a:cubicBezTo>
                  <a:pt x="7191" y="18331"/>
                  <a:pt x="7299" y="18331"/>
                  <a:pt x="7365" y="18265"/>
                </a:cubicBezTo>
                <a:cubicBezTo>
                  <a:pt x="7432" y="18200"/>
                  <a:pt x="7432" y="18093"/>
                  <a:pt x="7365" y="18028"/>
                </a:cubicBezTo>
                <a:cubicBezTo>
                  <a:pt x="7332" y="17995"/>
                  <a:pt x="7289" y="17978"/>
                  <a:pt x="7245" y="17978"/>
                </a:cubicBezTo>
                <a:close/>
                <a:moveTo>
                  <a:pt x="8031" y="17978"/>
                </a:moveTo>
                <a:cubicBezTo>
                  <a:pt x="7988" y="17978"/>
                  <a:pt x="7944" y="17995"/>
                  <a:pt x="7911" y="18028"/>
                </a:cubicBezTo>
                <a:cubicBezTo>
                  <a:pt x="7845" y="18093"/>
                  <a:pt x="7845" y="18200"/>
                  <a:pt x="7911" y="18265"/>
                </a:cubicBezTo>
                <a:cubicBezTo>
                  <a:pt x="7977" y="18331"/>
                  <a:pt x="8085" y="18331"/>
                  <a:pt x="8151" y="18265"/>
                </a:cubicBezTo>
                <a:cubicBezTo>
                  <a:pt x="8217" y="18200"/>
                  <a:pt x="8217" y="18093"/>
                  <a:pt x="8151" y="18028"/>
                </a:cubicBezTo>
                <a:cubicBezTo>
                  <a:pt x="8118" y="17995"/>
                  <a:pt x="8075" y="17978"/>
                  <a:pt x="8031" y="17978"/>
                </a:cubicBezTo>
                <a:close/>
                <a:moveTo>
                  <a:pt x="8818" y="17978"/>
                </a:moveTo>
                <a:cubicBezTo>
                  <a:pt x="8774" y="17978"/>
                  <a:pt x="8730" y="17995"/>
                  <a:pt x="8697" y="18028"/>
                </a:cubicBezTo>
                <a:cubicBezTo>
                  <a:pt x="8631" y="18093"/>
                  <a:pt x="8631" y="18200"/>
                  <a:pt x="8697" y="18265"/>
                </a:cubicBezTo>
                <a:cubicBezTo>
                  <a:pt x="8764" y="18331"/>
                  <a:pt x="8871" y="18331"/>
                  <a:pt x="8937" y="18265"/>
                </a:cubicBezTo>
                <a:cubicBezTo>
                  <a:pt x="9004" y="18200"/>
                  <a:pt x="9004" y="18093"/>
                  <a:pt x="8937" y="18028"/>
                </a:cubicBezTo>
                <a:cubicBezTo>
                  <a:pt x="8904" y="17995"/>
                  <a:pt x="8861" y="17978"/>
                  <a:pt x="8818" y="17978"/>
                </a:cubicBezTo>
                <a:close/>
                <a:moveTo>
                  <a:pt x="9603" y="17978"/>
                </a:moveTo>
                <a:cubicBezTo>
                  <a:pt x="9560" y="17978"/>
                  <a:pt x="9517" y="17995"/>
                  <a:pt x="9483" y="18028"/>
                </a:cubicBezTo>
                <a:cubicBezTo>
                  <a:pt x="9417" y="18093"/>
                  <a:pt x="9417" y="18200"/>
                  <a:pt x="9483" y="18265"/>
                </a:cubicBezTo>
                <a:cubicBezTo>
                  <a:pt x="9550" y="18331"/>
                  <a:pt x="9657" y="18331"/>
                  <a:pt x="9724" y="18265"/>
                </a:cubicBezTo>
                <a:cubicBezTo>
                  <a:pt x="9790" y="18200"/>
                  <a:pt x="9790" y="18093"/>
                  <a:pt x="9724" y="18028"/>
                </a:cubicBezTo>
                <a:cubicBezTo>
                  <a:pt x="9690" y="17995"/>
                  <a:pt x="9647" y="17978"/>
                  <a:pt x="9603" y="17978"/>
                </a:cubicBezTo>
                <a:close/>
                <a:moveTo>
                  <a:pt x="10390" y="17978"/>
                </a:moveTo>
                <a:cubicBezTo>
                  <a:pt x="10346" y="17978"/>
                  <a:pt x="10303" y="17995"/>
                  <a:pt x="10270" y="18028"/>
                </a:cubicBezTo>
                <a:cubicBezTo>
                  <a:pt x="10203" y="18093"/>
                  <a:pt x="10203" y="18200"/>
                  <a:pt x="10270" y="18265"/>
                </a:cubicBezTo>
                <a:cubicBezTo>
                  <a:pt x="10336" y="18331"/>
                  <a:pt x="10444" y="18331"/>
                  <a:pt x="10510" y="18265"/>
                </a:cubicBezTo>
                <a:cubicBezTo>
                  <a:pt x="10576" y="18200"/>
                  <a:pt x="10576" y="18093"/>
                  <a:pt x="10510" y="18028"/>
                </a:cubicBezTo>
                <a:cubicBezTo>
                  <a:pt x="10477" y="17995"/>
                  <a:pt x="10433" y="17978"/>
                  <a:pt x="10390" y="17978"/>
                </a:cubicBezTo>
                <a:close/>
                <a:moveTo>
                  <a:pt x="11176" y="17978"/>
                </a:moveTo>
                <a:cubicBezTo>
                  <a:pt x="11132" y="17978"/>
                  <a:pt x="11089" y="17995"/>
                  <a:pt x="11055" y="18028"/>
                </a:cubicBezTo>
                <a:cubicBezTo>
                  <a:pt x="10989" y="18093"/>
                  <a:pt x="10989" y="18200"/>
                  <a:pt x="11055" y="18265"/>
                </a:cubicBezTo>
                <a:cubicBezTo>
                  <a:pt x="11122" y="18331"/>
                  <a:pt x="11230" y="18331"/>
                  <a:pt x="11296" y="18265"/>
                </a:cubicBezTo>
                <a:cubicBezTo>
                  <a:pt x="11363" y="18200"/>
                  <a:pt x="11363" y="18093"/>
                  <a:pt x="11296" y="18028"/>
                </a:cubicBezTo>
                <a:cubicBezTo>
                  <a:pt x="11263" y="17995"/>
                  <a:pt x="11219" y="17978"/>
                  <a:pt x="11176" y="17978"/>
                </a:cubicBezTo>
                <a:close/>
                <a:moveTo>
                  <a:pt x="11962" y="17978"/>
                </a:moveTo>
                <a:cubicBezTo>
                  <a:pt x="11919" y="17978"/>
                  <a:pt x="11875" y="17995"/>
                  <a:pt x="11842" y="18028"/>
                </a:cubicBezTo>
                <a:cubicBezTo>
                  <a:pt x="11775" y="18093"/>
                  <a:pt x="11775" y="18200"/>
                  <a:pt x="11842" y="18265"/>
                </a:cubicBezTo>
                <a:cubicBezTo>
                  <a:pt x="11908" y="18331"/>
                  <a:pt x="12016" y="18331"/>
                  <a:pt x="12083" y="18265"/>
                </a:cubicBezTo>
                <a:cubicBezTo>
                  <a:pt x="12149" y="18200"/>
                  <a:pt x="12149" y="18093"/>
                  <a:pt x="12083" y="18028"/>
                </a:cubicBezTo>
                <a:cubicBezTo>
                  <a:pt x="12049" y="17995"/>
                  <a:pt x="12006" y="17978"/>
                  <a:pt x="11962" y="17978"/>
                </a:cubicBezTo>
                <a:close/>
                <a:moveTo>
                  <a:pt x="12748" y="17978"/>
                </a:moveTo>
                <a:cubicBezTo>
                  <a:pt x="12705" y="17978"/>
                  <a:pt x="12661" y="17995"/>
                  <a:pt x="12628" y="18028"/>
                </a:cubicBezTo>
                <a:cubicBezTo>
                  <a:pt x="12562" y="18093"/>
                  <a:pt x="12562" y="18200"/>
                  <a:pt x="12628" y="18265"/>
                </a:cubicBezTo>
                <a:cubicBezTo>
                  <a:pt x="12694" y="18331"/>
                  <a:pt x="12802" y="18331"/>
                  <a:pt x="12868" y="18265"/>
                </a:cubicBezTo>
                <a:cubicBezTo>
                  <a:pt x="12935" y="18200"/>
                  <a:pt x="12935" y="18093"/>
                  <a:pt x="12868" y="18028"/>
                </a:cubicBezTo>
                <a:cubicBezTo>
                  <a:pt x="12835" y="17995"/>
                  <a:pt x="12792" y="17978"/>
                  <a:pt x="12748" y="17978"/>
                </a:cubicBezTo>
                <a:close/>
                <a:moveTo>
                  <a:pt x="13535" y="17978"/>
                </a:moveTo>
                <a:cubicBezTo>
                  <a:pt x="13491" y="17978"/>
                  <a:pt x="13447" y="17995"/>
                  <a:pt x="13414" y="18028"/>
                </a:cubicBezTo>
                <a:cubicBezTo>
                  <a:pt x="13348" y="18093"/>
                  <a:pt x="13348" y="18200"/>
                  <a:pt x="13414" y="18265"/>
                </a:cubicBezTo>
                <a:cubicBezTo>
                  <a:pt x="13481" y="18331"/>
                  <a:pt x="13588" y="18331"/>
                  <a:pt x="13654" y="18265"/>
                </a:cubicBezTo>
                <a:cubicBezTo>
                  <a:pt x="13721" y="18200"/>
                  <a:pt x="13721" y="18093"/>
                  <a:pt x="13654" y="18028"/>
                </a:cubicBezTo>
                <a:cubicBezTo>
                  <a:pt x="13621" y="17995"/>
                  <a:pt x="13578" y="17978"/>
                  <a:pt x="13535" y="17978"/>
                </a:cubicBezTo>
                <a:close/>
                <a:moveTo>
                  <a:pt x="14320" y="17978"/>
                </a:moveTo>
                <a:cubicBezTo>
                  <a:pt x="14277" y="17978"/>
                  <a:pt x="14234" y="17995"/>
                  <a:pt x="14201" y="18028"/>
                </a:cubicBezTo>
                <a:cubicBezTo>
                  <a:pt x="14134" y="18093"/>
                  <a:pt x="14134" y="18200"/>
                  <a:pt x="14201" y="18265"/>
                </a:cubicBezTo>
                <a:cubicBezTo>
                  <a:pt x="14267" y="18331"/>
                  <a:pt x="14374" y="18331"/>
                  <a:pt x="14441" y="18265"/>
                </a:cubicBezTo>
                <a:cubicBezTo>
                  <a:pt x="14507" y="18200"/>
                  <a:pt x="14507" y="18093"/>
                  <a:pt x="14441" y="18028"/>
                </a:cubicBezTo>
                <a:cubicBezTo>
                  <a:pt x="14408" y="17995"/>
                  <a:pt x="14364" y="17978"/>
                  <a:pt x="14320" y="17978"/>
                </a:cubicBezTo>
                <a:close/>
                <a:moveTo>
                  <a:pt x="15107" y="17978"/>
                </a:moveTo>
                <a:cubicBezTo>
                  <a:pt x="15063" y="17978"/>
                  <a:pt x="15019" y="17995"/>
                  <a:pt x="14986" y="18028"/>
                </a:cubicBezTo>
                <a:cubicBezTo>
                  <a:pt x="14920" y="18093"/>
                  <a:pt x="14920" y="18200"/>
                  <a:pt x="14986" y="18265"/>
                </a:cubicBezTo>
                <a:cubicBezTo>
                  <a:pt x="15053" y="18331"/>
                  <a:pt x="15161" y="18331"/>
                  <a:pt x="15227" y="18265"/>
                </a:cubicBezTo>
                <a:cubicBezTo>
                  <a:pt x="15293" y="18200"/>
                  <a:pt x="15293" y="18093"/>
                  <a:pt x="15227" y="18028"/>
                </a:cubicBezTo>
                <a:cubicBezTo>
                  <a:pt x="15194" y="17995"/>
                  <a:pt x="15150" y="17978"/>
                  <a:pt x="15107" y="17978"/>
                </a:cubicBezTo>
                <a:close/>
                <a:moveTo>
                  <a:pt x="15893" y="17978"/>
                </a:moveTo>
                <a:cubicBezTo>
                  <a:pt x="15849" y="17978"/>
                  <a:pt x="15806" y="17995"/>
                  <a:pt x="15772" y="18028"/>
                </a:cubicBezTo>
                <a:cubicBezTo>
                  <a:pt x="15706" y="18093"/>
                  <a:pt x="15706" y="18200"/>
                  <a:pt x="15772" y="18265"/>
                </a:cubicBezTo>
                <a:cubicBezTo>
                  <a:pt x="15839" y="18331"/>
                  <a:pt x="15947" y="18331"/>
                  <a:pt x="16013" y="18265"/>
                </a:cubicBezTo>
                <a:cubicBezTo>
                  <a:pt x="16080" y="18200"/>
                  <a:pt x="16080" y="18093"/>
                  <a:pt x="16013" y="18028"/>
                </a:cubicBezTo>
                <a:cubicBezTo>
                  <a:pt x="15980" y="17995"/>
                  <a:pt x="15936" y="17978"/>
                  <a:pt x="15893" y="17978"/>
                </a:cubicBezTo>
                <a:close/>
                <a:moveTo>
                  <a:pt x="16679" y="17978"/>
                </a:moveTo>
                <a:cubicBezTo>
                  <a:pt x="16636" y="17978"/>
                  <a:pt x="16592" y="17995"/>
                  <a:pt x="16559" y="18028"/>
                </a:cubicBezTo>
                <a:cubicBezTo>
                  <a:pt x="16492" y="18093"/>
                  <a:pt x="16492" y="18200"/>
                  <a:pt x="16559" y="18265"/>
                </a:cubicBezTo>
                <a:cubicBezTo>
                  <a:pt x="16625" y="18331"/>
                  <a:pt x="16733" y="18331"/>
                  <a:pt x="16800" y="18265"/>
                </a:cubicBezTo>
                <a:cubicBezTo>
                  <a:pt x="16866" y="18200"/>
                  <a:pt x="16866" y="18093"/>
                  <a:pt x="16800" y="18028"/>
                </a:cubicBezTo>
                <a:cubicBezTo>
                  <a:pt x="16766" y="17995"/>
                  <a:pt x="16723" y="17978"/>
                  <a:pt x="16679" y="17978"/>
                </a:cubicBezTo>
                <a:close/>
                <a:moveTo>
                  <a:pt x="17465" y="17978"/>
                </a:moveTo>
                <a:cubicBezTo>
                  <a:pt x="17422" y="17978"/>
                  <a:pt x="17378" y="17995"/>
                  <a:pt x="17345" y="18028"/>
                </a:cubicBezTo>
                <a:cubicBezTo>
                  <a:pt x="17279" y="18093"/>
                  <a:pt x="17279" y="18200"/>
                  <a:pt x="17345" y="18265"/>
                </a:cubicBezTo>
                <a:cubicBezTo>
                  <a:pt x="17411" y="18331"/>
                  <a:pt x="17519" y="18331"/>
                  <a:pt x="17585" y="18265"/>
                </a:cubicBezTo>
                <a:cubicBezTo>
                  <a:pt x="17652" y="18200"/>
                  <a:pt x="17652" y="18093"/>
                  <a:pt x="17585" y="18028"/>
                </a:cubicBezTo>
                <a:cubicBezTo>
                  <a:pt x="17552" y="17995"/>
                  <a:pt x="17509" y="17978"/>
                  <a:pt x="17465" y="17978"/>
                </a:cubicBezTo>
                <a:close/>
                <a:moveTo>
                  <a:pt x="18252" y="17978"/>
                </a:moveTo>
                <a:cubicBezTo>
                  <a:pt x="18208" y="17978"/>
                  <a:pt x="18165" y="17995"/>
                  <a:pt x="18131" y="18028"/>
                </a:cubicBezTo>
                <a:cubicBezTo>
                  <a:pt x="18065" y="18093"/>
                  <a:pt x="18065" y="18200"/>
                  <a:pt x="18131" y="18265"/>
                </a:cubicBezTo>
                <a:cubicBezTo>
                  <a:pt x="18198" y="18331"/>
                  <a:pt x="18305" y="18331"/>
                  <a:pt x="18371" y="18265"/>
                </a:cubicBezTo>
                <a:cubicBezTo>
                  <a:pt x="18438" y="18200"/>
                  <a:pt x="18438" y="18093"/>
                  <a:pt x="18371" y="18028"/>
                </a:cubicBezTo>
                <a:cubicBezTo>
                  <a:pt x="18338" y="17995"/>
                  <a:pt x="18295" y="17978"/>
                  <a:pt x="18252" y="17978"/>
                </a:cubicBezTo>
                <a:close/>
                <a:moveTo>
                  <a:pt x="19037" y="17978"/>
                </a:moveTo>
                <a:cubicBezTo>
                  <a:pt x="18994" y="17978"/>
                  <a:pt x="18951" y="17995"/>
                  <a:pt x="18918" y="18028"/>
                </a:cubicBezTo>
                <a:cubicBezTo>
                  <a:pt x="18851" y="18093"/>
                  <a:pt x="18851" y="18200"/>
                  <a:pt x="18918" y="18265"/>
                </a:cubicBezTo>
                <a:cubicBezTo>
                  <a:pt x="18984" y="18331"/>
                  <a:pt x="19091" y="18331"/>
                  <a:pt x="19158" y="18265"/>
                </a:cubicBezTo>
                <a:cubicBezTo>
                  <a:pt x="19224" y="18200"/>
                  <a:pt x="19224" y="18093"/>
                  <a:pt x="19158" y="18028"/>
                </a:cubicBezTo>
                <a:cubicBezTo>
                  <a:pt x="19125" y="17995"/>
                  <a:pt x="19081" y="17978"/>
                  <a:pt x="19037" y="17978"/>
                </a:cubicBezTo>
                <a:close/>
                <a:moveTo>
                  <a:pt x="19824" y="17978"/>
                </a:moveTo>
                <a:cubicBezTo>
                  <a:pt x="19780" y="17978"/>
                  <a:pt x="19736" y="17995"/>
                  <a:pt x="19703" y="18028"/>
                </a:cubicBezTo>
                <a:cubicBezTo>
                  <a:pt x="19637" y="18093"/>
                  <a:pt x="19637" y="18200"/>
                  <a:pt x="19703" y="18265"/>
                </a:cubicBezTo>
                <a:cubicBezTo>
                  <a:pt x="19770" y="18331"/>
                  <a:pt x="19878" y="18331"/>
                  <a:pt x="19944" y="18265"/>
                </a:cubicBezTo>
                <a:cubicBezTo>
                  <a:pt x="20010" y="18200"/>
                  <a:pt x="20010" y="18093"/>
                  <a:pt x="19944" y="18028"/>
                </a:cubicBezTo>
                <a:cubicBezTo>
                  <a:pt x="19911" y="17995"/>
                  <a:pt x="19867" y="17978"/>
                  <a:pt x="19824" y="17978"/>
                </a:cubicBezTo>
                <a:close/>
                <a:moveTo>
                  <a:pt x="20610" y="17978"/>
                </a:moveTo>
                <a:cubicBezTo>
                  <a:pt x="20566" y="17978"/>
                  <a:pt x="20523" y="17995"/>
                  <a:pt x="20490" y="18028"/>
                </a:cubicBezTo>
                <a:cubicBezTo>
                  <a:pt x="20423" y="18093"/>
                  <a:pt x="20423" y="18200"/>
                  <a:pt x="20490" y="18265"/>
                </a:cubicBezTo>
                <a:cubicBezTo>
                  <a:pt x="20556" y="18331"/>
                  <a:pt x="20664" y="18331"/>
                  <a:pt x="20730" y="18265"/>
                </a:cubicBezTo>
                <a:cubicBezTo>
                  <a:pt x="20797" y="18200"/>
                  <a:pt x="20797" y="18093"/>
                  <a:pt x="20730" y="18028"/>
                </a:cubicBezTo>
                <a:cubicBezTo>
                  <a:pt x="20697" y="17995"/>
                  <a:pt x="20653" y="17978"/>
                  <a:pt x="20610" y="17978"/>
                </a:cubicBezTo>
                <a:close/>
                <a:moveTo>
                  <a:pt x="21396" y="17978"/>
                </a:moveTo>
                <a:cubicBezTo>
                  <a:pt x="21353" y="17978"/>
                  <a:pt x="21309" y="17995"/>
                  <a:pt x="21276" y="18028"/>
                </a:cubicBezTo>
                <a:cubicBezTo>
                  <a:pt x="21209" y="18093"/>
                  <a:pt x="21209" y="18200"/>
                  <a:pt x="21276" y="18265"/>
                </a:cubicBezTo>
                <a:cubicBezTo>
                  <a:pt x="21342" y="18331"/>
                  <a:pt x="21450" y="18331"/>
                  <a:pt x="21517" y="18265"/>
                </a:cubicBezTo>
                <a:cubicBezTo>
                  <a:pt x="21583" y="18200"/>
                  <a:pt x="21583" y="18093"/>
                  <a:pt x="21517" y="18028"/>
                </a:cubicBezTo>
                <a:cubicBezTo>
                  <a:pt x="21483" y="17995"/>
                  <a:pt x="21440" y="17978"/>
                  <a:pt x="21396" y="17978"/>
                </a:cubicBezTo>
                <a:close/>
                <a:moveTo>
                  <a:pt x="169" y="18795"/>
                </a:moveTo>
                <a:cubicBezTo>
                  <a:pt x="126" y="18795"/>
                  <a:pt x="83" y="18812"/>
                  <a:pt x="49" y="18845"/>
                </a:cubicBezTo>
                <a:cubicBezTo>
                  <a:pt x="-17" y="18910"/>
                  <a:pt x="-17" y="19017"/>
                  <a:pt x="49" y="19083"/>
                </a:cubicBezTo>
                <a:cubicBezTo>
                  <a:pt x="116" y="19149"/>
                  <a:pt x="223" y="19149"/>
                  <a:pt x="290" y="19083"/>
                </a:cubicBezTo>
                <a:cubicBezTo>
                  <a:pt x="356" y="19017"/>
                  <a:pt x="356" y="18910"/>
                  <a:pt x="290" y="18845"/>
                </a:cubicBezTo>
                <a:cubicBezTo>
                  <a:pt x="256" y="18812"/>
                  <a:pt x="213" y="18795"/>
                  <a:pt x="169" y="18795"/>
                </a:cubicBezTo>
                <a:close/>
                <a:moveTo>
                  <a:pt x="955" y="18795"/>
                </a:moveTo>
                <a:cubicBezTo>
                  <a:pt x="912" y="18795"/>
                  <a:pt x="869" y="18812"/>
                  <a:pt x="836" y="18845"/>
                </a:cubicBezTo>
                <a:cubicBezTo>
                  <a:pt x="769" y="18910"/>
                  <a:pt x="769" y="19017"/>
                  <a:pt x="836" y="19083"/>
                </a:cubicBezTo>
                <a:cubicBezTo>
                  <a:pt x="902" y="19149"/>
                  <a:pt x="1009" y="19149"/>
                  <a:pt x="1076" y="19083"/>
                </a:cubicBezTo>
                <a:cubicBezTo>
                  <a:pt x="1142" y="19017"/>
                  <a:pt x="1142" y="18910"/>
                  <a:pt x="1076" y="18845"/>
                </a:cubicBezTo>
                <a:cubicBezTo>
                  <a:pt x="1043" y="18812"/>
                  <a:pt x="999" y="18795"/>
                  <a:pt x="955" y="18795"/>
                </a:cubicBezTo>
                <a:close/>
                <a:moveTo>
                  <a:pt x="1742" y="18795"/>
                </a:moveTo>
                <a:cubicBezTo>
                  <a:pt x="1698" y="18795"/>
                  <a:pt x="1654" y="18812"/>
                  <a:pt x="1621" y="18845"/>
                </a:cubicBezTo>
                <a:cubicBezTo>
                  <a:pt x="1555" y="18910"/>
                  <a:pt x="1555" y="19017"/>
                  <a:pt x="1621" y="19083"/>
                </a:cubicBezTo>
                <a:cubicBezTo>
                  <a:pt x="1688" y="19149"/>
                  <a:pt x="1796" y="19149"/>
                  <a:pt x="1862" y="19083"/>
                </a:cubicBezTo>
                <a:cubicBezTo>
                  <a:pt x="1928" y="19017"/>
                  <a:pt x="1928" y="18910"/>
                  <a:pt x="1862" y="18845"/>
                </a:cubicBezTo>
                <a:cubicBezTo>
                  <a:pt x="1829" y="18812"/>
                  <a:pt x="1785" y="18795"/>
                  <a:pt x="1742" y="18795"/>
                </a:cubicBezTo>
                <a:close/>
                <a:moveTo>
                  <a:pt x="2528" y="18795"/>
                </a:moveTo>
                <a:cubicBezTo>
                  <a:pt x="2484" y="18795"/>
                  <a:pt x="2441" y="18812"/>
                  <a:pt x="2408" y="18845"/>
                </a:cubicBezTo>
                <a:cubicBezTo>
                  <a:pt x="2341" y="18910"/>
                  <a:pt x="2341" y="19017"/>
                  <a:pt x="2408" y="19083"/>
                </a:cubicBezTo>
                <a:cubicBezTo>
                  <a:pt x="2474" y="19149"/>
                  <a:pt x="2582" y="19149"/>
                  <a:pt x="2648" y="19083"/>
                </a:cubicBezTo>
                <a:cubicBezTo>
                  <a:pt x="2715" y="19017"/>
                  <a:pt x="2715" y="18910"/>
                  <a:pt x="2648" y="18845"/>
                </a:cubicBezTo>
                <a:cubicBezTo>
                  <a:pt x="2615" y="18812"/>
                  <a:pt x="2571" y="18795"/>
                  <a:pt x="2528" y="18795"/>
                </a:cubicBezTo>
                <a:close/>
                <a:moveTo>
                  <a:pt x="3314" y="18795"/>
                </a:moveTo>
                <a:cubicBezTo>
                  <a:pt x="3271" y="18795"/>
                  <a:pt x="3227" y="18812"/>
                  <a:pt x="3194" y="18845"/>
                </a:cubicBezTo>
                <a:cubicBezTo>
                  <a:pt x="3127" y="18910"/>
                  <a:pt x="3127" y="19017"/>
                  <a:pt x="3194" y="19083"/>
                </a:cubicBezTo>
                <a:cubicBezTo>
                  <a:pt x="3260" y="19149"/>
                  <a:pt x="3368" y="19149"/>
                  <a:pt x="3434" y="19083"/>
                </a:cubicBezTo>
                <a:cubicBezTo>
                  <a:pt x="3500" y="19017"/>
                  <a:pt x="3500" y="18910"/>
                  <a:pt x="3434" y="18845"/>
                </a:cubicBezTo>
                <a:cubicBezTo>
                  <a:pt x="3401" y="18812"/>
                  <a:pt x="3358" y="18795"/>
                  <a:pt x="3314" y="18795"/>
                </a:cubicBezTo>
                <a:close/>
                <a:moveTo>
                  <a:pt x="4101" y="18795"/>
                </a:moveTo>
                <a:cubicBezTo>
                  <a:pt x="4057" y="18795"/>
                  <a:pt x="4013" y="18812"/>
                  <a:pt x="3980" y="18845"/>
                </a:cubicBezTo>
                <a:cubicBezTo>
                  <a:pt x="3914" y="18910"/>
                  <a:pt x="3914" y="19017"/>
                  <a:pt x="3980" y="19083"/>
                </a:cubicBezTo>
                <a:cubicBezTo>
                  <a:pt x="4047" y="19149"/>
                  <a:pt x="4154" y="19149"/>
                  <a:pt x="4220" y="19083"/>
                </a:cubicBezTo>
                <a:cubicBezTo>
                  <a:pt x="4287" y="19017"/>
                  <a:pt x="4287" y="18910"/>
                  <a:pt x="4220" y="18845"/>
                </a:cubicBezTo>
                <a:cubicBezTo>
                  <a:pt x="4187" y="18812"/>
                  <a:pt x="4144" y="18795"/>
                  <a:pt x="4101" y="18795"/>
                </a:cubicBezTo>
                <a:close/>
                <a:moveTo>
                  <a:pt x="4886" y="18795"/>
                </a:moveTo>
                <a:cubicBezTo>
                  <a:pt x="4843" y="18795"/>
                  <a:pt x="4800" y="18812"/>
                  <a:pt x="4766" y="18845"/>
                </a:cubicBezTo>
                <a:cubicBezTo>
                  <a:pt x="4700" y="18910"/>
                  <a:pt x="4700" y="19017"/>
                  <a:pt x="4766" y="19083"/>
                </a:cubicBezTo>
                <a:cubicBezTo>
                  <a:pt x="4833" y="19149"/>
                  <a:pt x="4940" y="19149"/>
                  <a:pt x="5007" y="19083"/>
                </a:cubicBezTo>
                <a:cubicBezTo>
                  <a:pt x="5073" y="19017"/>
                  <a:pt x="5073" y="18910"/>
                  <a:pt x="5007" y="18845"/>
                </a:cubicBezTo>
                <a:cubicBezTo>
                  <a:pt x="4973" y="18812"/>
                  <a:pt x="4930" y="18795"/>
                  <a:pt x="4886" y="18795"/>
                </a:cubicBezTo>
                <a:close/>
                <a:moveTo>
                  <a:pt x="5672" y="18795"/>
                </a:moveTo>
                <a:cubicBezTo>
                  <a:pt x="5629" y="18795"/>
                  <a:pt x="5586" y="18812"/>
                  <a:pt x="5553" y="18845"/>
                </a:cubicBezTo>
                <a:cubicBezTo>
                  <a:pt x="5486" y="18910"/>
                  <a:pt x="5486" y="19017"/>
                  <a:pt x="5553" y="19083"/>
                </a:cubicBezTo>
                <a:cubicBezTo>
                  <a:pt x="5619" y="19149"/>
                  <a:pt x="5726" y="19149"/>
                  <a:pt x="5793" y="19083"/>
                </a:cubicBezTo>
                <a:cubicBezTo>
                  <a:pt x="5859" y="19017"/>
                  <a:pt x="5859" y="18910"/>
                  <a:pt x="5793" y="18845"/>
                </a:cubicBezTo>
                <a:cubicBezTo>
                  <a:pt x="5760" y="18812"/>
                  <a:pt x="5716" y="18795"/>
                  <a:pt x="5672" y="18795"/>
                </a:cubicBezTo>
                <a:close/>
                <a:moveTo>
                  <a:pt x="6459" y="18795"/>
                </a:moveTo>
                <a:cubicBezTo>
                  <a:pt x="6415" y="18795"/>
                  <a:pt x="6372" y="18812"/>
                  <a:pt x="6338" y="18845"/>
                </a:cubicBezTo>
                <a:cubicBezTo>
                  <a:pt x="6272" y="18910"/>
                  <a:pt x="6272" y="19017"/>
                  <a:pt x="6338" y="19083"/>
                </a:cubicBezTo>
                <a:cubicBezTo>
                  <a:pt x="6405" y="19149"/>
                  <a:pt x="6513" y="19149"/>
                  <a:pt x="6579" y="19083"/>
                </a:cubicBezTo>
                <a:cubicBezTo>
                  <a:pt x="6646" y="19017"/>
                  <a:pt x="6646" y="18910"/>
                  <a:pt x="6579" y="18845"/>
                </a:cubicBezTo>
                <a:cubicBezTo>
                  <a:pt x="6546" y="18812"/>
                  <a:pt x="6502" y="18795"/>
                  <a:pt x="6459" y="18795"/>
                </a:cubicBezTo>
                <a:close/>
                <a:moveTo>
                  <a:pt x="7245" y="18795"/>
                </a:moveTo>
                <a:cubicBezTo>
                  <a:pt x="7202" y="18795"/>
                  <a:pt x="7158" y="18812"/>
                  <a:pt x="7125" y="18845"/>
                </a:cubicBezTo>
                <a:cubicBezTo>
                  <a:pt x="7058" y="18910"/>
                  <a:pt x="7058" y="19017"/>
                  <a:pt x="7125" y="19083"/>
                </a:cubicBezTo>
                <a:cubicBezTo>
                  <a:pt x="7191" y="19149"/>
                  <a:pt x="7299" y="19149"/>
                  <a:pt x="7365" y="19083"/>
                </a:cubicBezTo>
                <a:cubicBezTo>
                  <a:pt x="7432" y="19017"/>
                  <a:pt x="7432" y="18910"/>
                  <a:pt x="7365" y="18845"/>
                </a:cubicBezTo>
                <a:cubicBezTo>
                  <a:pt x="7332" y="18812"/>
                  <a:pt x="7289" y="18795"/>
                  <a:pt x="7245" y="18795"/>
                </a:cubicBezTo>
                <a:close/>
                <a:moveTo>
                  <a:pt x="8031" y="18795"/>
                </a:moveTo>
                <a:cubicBezTo>
                  <a:pt x="7988" y="18795"/>
                  <a:pt x="7944" y="18812"/>
                  <a:pt x="7911" y="18845"/>
                </a:cubicBezTo>
                <a:cubicBezTo>
                  <a:pt x="7845" y="18910"/>
                  <a:pt x="7845" y="19017"/>
                  <a:pt x="7911" y="19083"/>
                </a:cubicBezTo>
                <a:cubicBezTo>
                  <a:pt x="7977" y="19149"/>
                  <a:pt x="8085" y="19149"/>
                  <a:pt x="8151" y="19083"/>
                </a:cubicBezTo>
                <a:cubicBezTo>
                  <a:pt x="8217" y="19017"/>
                  <a:pt x="8217" y="18910"/>
                  <a:pt x="8151" y="18845"/>
                </a:cubicBezTo>
                <a:cubicBezTo>
                  <a:pt x="8118" y="18812"/>
                  <a:pt x="8075" y="18795"/>
                  <a:pt x="8031" y="18795"/>
                </a:cubicBezTo>
                <a:close/>
                <a:moveTo>
                  <a:pt x="8818" y="18795"/>
                </a:moveTo>
                <a:cubicBezTo>
                  <a:pt x="8774" y="18795"/>
                  <a:pt x="8730" y="18812"/>
                  <a:pt x="8697" y="18845"/>
                </a:cubicBezTo>
                <a:cubicBezTo>
                  <a:pt x="8631" y="18910"/>
                  <a:pt x="8631" y="19017"/>
                  <a:pt x="8697" y="19083"/>
                </a:cubicBezTo>
                <a:cubicBezTo>
                  <a:pt x="8764" y="19149"/>
                  <a:pt x="8871" y="19149"/>
                  <a:pt x="8937" y="19083"/>
                </a:cubicBezTo>
                <a:cubicBezTo>
                  <a:pt x="9004" y="19017"/>
                  <a:pt x="9004" y="18910"/>
                  <a:pt x="8937" y="18845"/>
                </a:cubicBezTo>
                <a:cubicBezTo>
                  <a:pt x="8904" y="18812"/>
                  <a:pt x="8861" y="18795"/>
                  <a:pt x="8818" y="18795"/>
                </a:cubicBezTo>
                <a:close/>
                <a:moveTo>
                  <a:pt x="9603" y="18795"/>
                </a:moveTo>
                <a:cubicBezTo>
                  <a:pt x="9560" y="18795"/>
                  <a:pt x="9517" y="18812"/>
                  <a:pt x="9483" y="18845"/>
                </a:cubicBezTo>
                <a:cubicBezTo>
                  <a:pt x="9417" y="18910"/>
                  <a:pt x="9417" y="19017"/>
                  <a:pt x="9483" y="19083"/>
                </a:cubicBezTo>
                <a:cubicBezTo>
                  <a:pt x="9550" y="19149"/>
                  <a:pt x="9657" y="19149"/>
                  <a:pt x="9724" y="19083"/>
                </a:cubicBezTo>
                <a:cubicBezTo>
                  <a:pt x="9790" y="19017"/>
                  <a:pt x="9790" y="18910"/>
                  <a:pt x="9724" y="18845"/>
                </a:cubicBezTo>
                <a:cubicBezTo>
                  <a:pt x="9690" y="18812"/>
                  <a:pt x="9647" y="18795"/>
                  <a:pt x="9603" y="18795"/>
                </a:cubicBezTo>
                <a:close/>
                <a:moveTo>
                  <a:pt x="10390" y="18795"/>
                </a:moveTo>
                <a:cubicBezTo>
                  <a:pt x="10346" y="18795"/>
                  <a:pt x="10303" y="18812"/>
                  <a:pt x="10270" y="18845"/>
                </a:cubicBezTo>
                <a:cubicBezTo>
                  <a:pt x="10203" y="18910"/>
                  <a:pt x="10203" y="19017"/>
                  <a:pt x="10270" y="19083"/>
                </a:cubicBezTo>
                <a:cubicBezTo>
                  <a:pt x="10336" y="19149"/>
                  <a:pt x="10444" y="19149"/>
                  <a:pt x="10510" y="19083"/>
                </a:cubicBezTo>
                <a:cubicBezTo>
                  <a:pt x="10576" y="19017"/>
                  <a:pt x="10576" y="18910"/>
                  <a:pt x="10510" y="18845"/>
                </a:cubicBezTo>
                <a:cubicBezTo>
                  <a:pt x="10477" y="18812"/>
                  <a:pt x="10433" y="18795"/>
                  <a:pt x="10390" y="18795"/>
                </a:cubicBezTo>
                <a:close/>
                <a:moveTo>
                  <a:pt x="11176" y="18795"/>
                </a:moveTo>
                <a:cubicBezTo>
                  <a:pt x="11132" y="18795"/>
                  <a:pt x="11089" y="18812"/>
                  <a:pt x="11055" y="18845"/>
                </a:cubicBezTo>
                <a:cubicBezTo>
                  <a:pt x="10989" y="18910"/>
                  <a:pt x="10989" y="19017"/>
                  <a:pt x="11055" y="19083"/>
                </a:cubicBezTo>
                <a:cubicBezTo>
                  <a:pt x="11122" y="19149"/>
                  <a:pt x="11230" y="19149"/>
                  <a:pt x="11296" y="19083"/>
                </a:cubicBezTo>
                <a:cubicBezTo>
                  <a:pt x="11363" y="19017"/>
                  <a:pt x="11363" y="18910"/>
                  <a:pt x="11296" y="18845"/>
                </a:cubicBezTo>
                <a:cubicBezTo>
                  <a:pt x="11263" y="18812"/>
                  <a:pt x="11219" y="18795"/>
                  <a:pt x="11176" y="18795"/>
                </a:cubicBezTo>
                <a:close/>
                <a:moveTo>
                  <a:pt x="11962" y="18795"/>
                </a:moveTo>
                <a:cubicBezTo>
                  <a:pt x="11919" y="18795"/>
                  <a:pt x="11875" y="18812"/>
                  <a:pt x="11842" y="18845"/>
                </a:cubicBezTo>
                <a:cubicBezTo>
                  <a:pt x="11775" y="18910"/>
                  <a:pt x="11775" y="19017"/>
                  <a:pt x="11842" y="19083"/>
                </a:cubicBezTo>
                <a:cubicBezTo>
                  <a:pt x="11908" y="19149"/>
                  <a:pt x="12016" y="19149"/>
                  <a:pt x="12083" y="19083"/>
                </a:cubicBezTo>
                <a:cubicBezTo>
                  <a:pt x="12149" y="19017"/>
                  <a:pt x="12149" y="18910"/>
                  <a:pt x="12083" y="18845"/>
                </a:cubicBezTo>
                <a:cubicBezTo>
                  <a:pt x="12049" y="18812"/>
                  <a:pt x="12006" y="18795"/>
                  <a:pt x="11962" y="18795"/>
                </a:cubicBezTo>
                <a:close/>
                <a:moveTo>
                  <a:pt x="12748" y="18795"/>
                </a:moveTo>
                <a:cubicBezTo>
                  <a:pt x="12705" y="18795"/>
                  <a:pt x="12661" y="18812"/>
                  <a:pt x="12628" y="18845"/>
                </a:cubicBezTo>
                <a:cubicBezTo>
                  <a:pt x="12562" y="18910"/>
                  <a:pt x="12562" y="19017"/>
                  <a:pt x="12628" y="19083"/>
                </a:cubicBezTo>
                <a:cubicBezTo>
                  <a:pt x="12694" y="19149"/>
                  <a:pt x="12802" y="19149"/>
                  <a:pt x="12868" y="19083"/>
                </a:cubicBezTo>
                <a:cubicBezTo>
                  <a:pt x="12935" y="19017"/>
                  <a:pt x="12935" y="18910"/>
                  <a:pt x="12868" y="18845"/>
                </a:cubicBezTo>
                <a:cubicBezTo>
                  <a:pt x="12835" y="18812"/>
                  <a:pt x="12792" y="18795"/>
                  <a:pt x="12748" y="18795"/>
                </a:cubicBezTo>
                <a:close/>
                <a:moveTo>
                  <a:pt x="13535" y="18795"/>
                </a:moveTo>
                <a:cubicBezTo>
                  <a:pt x="13491" y="18795"/>
                  <a:pt x="13447" y="18812"/>
                  <a:pt x="13414" y="18845"/>
                </a:cubicBezTo>
                <a:cubicBezTo>
                  <a:pt x="13348" y="18910"/>
                  <a:pt x="13348" y="19017"/>
                  <a:pt x="13414" y="19083"/>
                </a:cubicBezTo>
                <a:cubicBezTo>
                  <a:pt x="13481" y="19149"/>
                  <a:pt x="13588" y="19149"/>
                  <a:pt x="13654" y="19083"/>
                </a:cubicBezTo>
                <a:cubicBezTo>
                  <a:pt x="13721" y="19017"/>
                  <a:pt x="13721" y="18910"/>
                  <a:pt x="13654" y="18845"/>
                </a:cubicBezTo>
                <a:cubicBezTo>
                  <a:pt x="13621" y="18812"/>
                  <a:pt x="13578" y="18795"/>
                  <a:pt x="13535" y="18795"/>
                </a:cubicBezTo>
                <a:close/>
                <a:moveTo>
                  <a:pt x="14320" y="18795"/>
                </a:moveTo>
                <a:cubicBezTo>
                  <a:pt x="14277" y="18795"/>
                  <a:pt x="14234" y="18812"/>
                  <a:pt x="14201" y="18845"/>
                </a:cubicBezTo>
                <a:cubicBezTo>
                  <a:pt x="14134" y="18910"/>
                  <a:pt x="14134" y="19017"/>
                  <a:pt x="14201" y="19083"/>
                </a:cubicBezTo>
                <a:cubicBezTo>
                  <a:pt x="14267" y="19149"/>
                  <a:pt x="14374" y="19149"/>
                  <a:pt x="14441" y="19083"/>
                </a:cubicBezTo>
                <a:cubicBezTo>
                  <a:pt x="14507" y="19017"/>
                  <a:pt x="14507" y="18910"/>
                  <a:pt x="14441" y="18845"/>
                </a:cubicBezTo>
                <a:cubicBezTo>
                  <a:pt x="14408" y="18812"/>
                  <a:pt x="14364" y="18795"/>
                  <a:pt x="14320" y="18795"/>
                </a:cubicBezTo>
                <a:close/>
                <a:moveTo>
                  <a:pt x="15107" y="18795"/>
                </a:moveTo>
                <a:cubicBezTo>
                  <a:pt x="15063" y="18795"/>
                  <a:pt x="15019" y="18812"/>
                  <a:pt x="14986" y="18845"/>
                </a:cubicBezTo>
                <a:cubicBezTo>
                  <a:pt x="14920" y="18910"/>
                  <a:pt x="14920" y="19017"/>
                  <a:pt x="14986" y="19083"/>
                </a:cubicBezTo>
                <a:cubicBezTo>
                  <a:pt x="15053" y="19149"/>
                  <a:pt x="15161" y="19149"/>
                  <a:pt x="15227" y="19083"/>
                </a:cubicBezTo>
                <a:cubicBezTo>
                  <a:pt x="15293" y="19017"/>
                  <a:pt x="15293" y="18910"/>
                  <a:pt x="15227" y="18845"/>
                </a:cubicBezTo>
                <a:cubicBezTo>
                  <a:pt x="15194" y="18812"/>
                  <a:pt x="15150" y="18795"/>
                  <a:pt x="15107" y="18795"/>
                </a:cubicBezTo>
                <a:close/>
                <a:moveTo>
                  <a:pt x="15893" y="18795"/>
                </a:moveTo>
                <a:cubicBezTo>
                  <a:pt x="15849" y="18795"/>
                  <a:pt x="15806" y="18812"/>
                  <a:pt x="15772" y="18845"/>
                </a:cubicBezTo>
                <a:cubicBezTo>
                  <a:pt x="15706" y="18910"/>
                  <a:pt x="15706" y="19017"/>
                  <a:pt x="15772" y="19083"/>
                </a:cubicBezTo>
                <a:cubicBezTo>
                  <a:pt x="15839" y="19149"/>
                  <a:pt x="15947" y="19149"/>
                  <a:pt x="16013" y="19083"/>
                </a:cubicBezTo>
                <a:cubicBezTo>
                  <a:pt x="16080" y="19017"/>
                  <a:pt x="16080" y="18910"/>
                  <a:pt x="16013" y="18845"/>
                </a:cubicBezTo>
                <a:cubicBezTo>
                  <a:pt x="15980" y="18812"/>
                  <a:pt x="15936" y="18795"/>
                  <a:pt x="15893" y="18795"/>
                </a:cubicBezTo>
                <a:close/>
                <a:moveTo>
                  <a:pt x="16679" y="18795"/>
                </a:moveTo>
                <a:cubicBezTo>
                  <a:pt x="16636" y="18795"/>
                  <a:pt x="16592" y="18812"/>
                  <a:pt x="16559" y="18845"/>
                </a:cubicBezTo>
                <a:cubicBezTo>
                  <a:pt x="16492" y="18910"/>
                  <a:pt x="16492" y="19017"/>
                  <a:pt x="16559" y="19083"/>
                </a:cubicBezTo>
                <a:cubicBezTo>
                  <a:pt x="16625" y="19149"/>
                  <a:pt x="16733" y="19149"/>
                  <a:pt x="16800" y="19083"/>
                </a:cubicBezTo>
                <a:cubicBezTo>
                  <a:pt x="16866" y="19017"/>
                  <a:pt x="16866" y="18910"/>
                  <a:pt x="16800" y="18845"/>
                </a:cubicBezTo>
                <a:cubicBezTo>
                  <a:pt x="16766" y="18812"/>
                  <a:pt x="16723" y="18795"/>
                  <a:pt x="16679" y="18795"/>
                </a:cubicBezTo>
                <a:close/>
                <a:moveTo>
                  <a:pt x="17465" y="18795"/>
                </a:moveTo>
                <a:cubicBezTo>
                  <a:pt x="17422" y="18795"/>
                  <a:pt x="17378" y="18812"/>
                  <a:pt x="17345" y="18845"/>
                </a:cubicBezTo>
                <a:cubicBezTo>
                  <a:pt x="17279" y="18910"/>
                  <a:pt x="17279" y="19017"/>
                  <a:pt x="17345" y="19083"/>
                </a:cubicBezTo>
                <a:cubicBezTo>
                  <a:pt x="17411" y="19149"/>
                  <a:pt x="17519" y="19149"/>
                  <a:pt x="17585" y="19083"/>
                </a:cubicBezTo>
                <a:cubicBezTo>
                  <a:pt x="17652" y="19017"/>
                  <a:pt x="17652" y="18910"/>
                  <a:pt x="17585" y="18845"/>
                </a:cubicBezTo>
                <a:cubicBezTo>
                  <a:pt x="17552" y="18812"/>
                  <a:pt x="17509" y="18795"/>
                  <a:pt x="17465" y="18795"/>
                </a:cubicBezTo>
                <a:close/>
                <a:moveTo>
                  <a:pt x="18252" y="18795"/>
                </a:moveTo>
                <a:cubicBezTo>
                  <a:pt x="18208" y="18795"/>
                  <a:pt x="18165" y="18812"/>
                  <a:pt x="18131" y="18845"/>
                </a:cubicBezTo>
                <a:cubicBezTo>
                  <a:pt x="18065" y="18910"/>
                  <a:pt x="18065" y="19017"/>
                  <a:pt x="18131" y="19083"/>
                </a:cubicBezTo>
                <a:cubicBezTo>
                  <a:pt x="18198" y="19149"/>
                  <a:pt x="18305" y="19149"/>
                  <a:pt x="18371" y="19083"/>
                </a:cubicBezTo>
                <a:cubicBezTo>
                  <a:pt x="18438" y="19017"/>
                  <a:pt x="18438" y="18910"/>
                  <a:pt x="18371" y="18845"/>
                </a:cubicBezTo>
                <a:cubicBezTo>
                  <a:pt x="18338" y="18812"/>
                  <a:pt x="18295" y="18795"/>
                  <a:pt x="18252" y="18795"/>
                </a:cubicBezTo>
                <a:close/>
                <a:moveTo>
                  <a:pt x="19037" y="18795"/>
                </a:moveTo>
                <a:cubicBezTo>
                  <a:pt x="18994" y="18795"/>
                  <a:pt x="18951" y="18812"/>
                  <a:pt x="18918" y="18845"/>
                </a:cubicBezTo>
                <a:cubicBezTo>
                  <a:pt x="18851" y="18910"/>
                  <a:pt x="18851" y="19017"/>
                  <a:pt x="18918" y="19083"/>
                </a:cubicBezTo>
                <a:cubicBezTo>
                  <a:pt x="18984" y="19149"/>
                  <a:pt x="19091" y="19149"/>
                  <a:pt x="19158" y="19083"/>
                </a:cubicBezTo>
                <a:cubicBezTo>
                  <a:pt x="19224" y="19017"/>
                  <a:pt x="19224" y="18910"/>
                  <a:pt x="19158" y="18845"/>
                </a:cubicBezTo>
                <a:cubicBezTo>
                  <a:pt x="19125" y="18812"/>
                  <a:pt x="19081" y="18795"/>
                  <a:pt x="19037" y="18795"/>
                </a:cubicBezTo>
                <a:close/>
                <a:moveTo>
                  <a:pt x="19824" y="18795"/>
                </a:moveTo>
                <a:cubicBezTo>
                  <a:pt x="19780" y="18795"/>
                  <a:pt x="19736" y="18812"/>
                  <a:pt x="19703" y="18845"/>
                </a:cubicBezTo>
                <a:cubicBezTo>
                  <a:pt x="19637" y="18910"/>
                  <a:pt x="19637" y="19017"/>
                  <a:pt x="19703" y="19083"/>
                </a:cubicBezTo>
                <a:cubicBezTo>
                  <a:pt x="19770" y="19149"/>
                  <a:pt x="19878" y="19149"/>
                  <a:pt x="19944" y="19083"/>
                </a:cubicBezTo>
                <a:cubicBezTo>
                  <a:pt x="20010" y="19017"/>
                  <a:pt x="20010" y="18910"/>
                  <a:pt x="19944" y="18845"/>
                </a:cubicBezTo>
                <a:cubicBezTo>
                  <a:pt x="19911" y="18812"/>
                  <a:pt x="19867" y="18795"/>
                  <a:pt x="19824" y="18795"/>
                </a:cubicBezTo>
                <a:close/>
                <a:moveTo>
                  <a:pt x="20610" y="18795"/>
                </a:moveTo>
                <a:cubicBezTo>
                  <a:pt x="20566" y="18795"/>
                  <a:pt x="20523" y="18812"/>
                  <a:pt x="20490" y="18845"/>
                </a:cubicBezTo>
                <a:cubicBezTo>
                  <a:pt x="20423" y="18910"/>
                  <a:pt x="20423" y="19017"/>
                  <a:pt x="20490" y="19083"/>
                </a:cubicBezTo>
                <a:cubicBezTo>
                  <a:pt x="20556" y="19149"/>
                  <a:pt x="20664" y="19149"/>
                  <a:pt x="20730" y="19083"/>
                </a:cubicBezTo>
                <a:cubicBezTo>
                  <a:pt x="20797" y="19017"/>
                  <a:pt x="20797" y="18910"/>
                  <a:pt x="20730" y="18845"/>
                </a:cubicBezTo>
                <a:cubicBezTo>
                  <a:pt x="20697" y="18812"/>
                  <a:pt x="20653" y="18795"/>
                  <a:pt x="20610" y="18795"/>
                </a:cubicBezTo>
                <a:close/>
                <a:moveTo>
                  <a:pt x="21396" y="18795"/>
                </a:moveTo>
                <a:cubicBezTo>
                  <a:pt x="21353" y="18795"/>
                  <a:pt x="21309" y="18812"/>
                  <a:pt x="21276" y="18845"/>
                </a:cubicBezTo>
                <a:cubicBezTo>
                  <a:pt x="21209" y="18910"/>
                  <a:pt x="21209" y="19017"/>
                  <a:pt x="21276" y="19083"/>
                </a:cubicBezTo>
                <a:cubicBezTo>
                  <a:pt x="21342" y="19149"/>
                  <a:pt x="21450" y="19149"/>
                  <a:pt x="21517" y="19083"/>
                </a:cubicBezTo>
                <a:cubicBezTo>
                  <a:pt x="21583" y="19017"/>
                  <a:pt x="21583" y="18910"/>
                  <a:pt x="21517" y="18845"/>
                </a:cubicBezTo>
                <a:cubicBezTo>
                  <a:pt x="21483" y="18812"/>
                  <a:pt x="21440" y="18795"/>
                  <a:pt x="21396" y="18795"/>
                </a:cubicBezTo>
                <a:close/>
                <a:moveTo>
                  <a:pt x="169" y="19613"/>
                </a:moveTo>
                <a:cubicBezTo>
                  <a:pt x="126" y="19613"/>
                  <a:pt x="83" y="19630"/>
                  <a:pt x="49" y="19662"/>
                </a:cubicBezTo>
                <a:cubicBezTo>
                  <a:pt x="-17" y="19728"/>
                  <a:pt x="-17" y="19834"/>
                  <a:pt x="49" y="19900"/>
                </a:cubicBezTo>
                <a:cubicBezTo>
                  <a:pt x="116" y="19966"/>
                  <a:pt x="223" y="19966"/>
                  <a:pt x="290" y="19900"/>
                </a:cubicBezTo>
                <a:cubicBezTo>
                  <a:pt x="356" y="19834"/>
                  <a:pt x="356" y="19728"/>
                  <a:pt x="290" y="19662"/>
                </a:cubicBezTo>
                <a:cubicBezTo>
                  <a:pt x="256" y="19630"/>
                  <a:pt x="213" y="19613"/>
                  <a:pt x="169" y="19613"/>
                </a:cubicBezTo>
                <a:close/>
                <a:moveTo>
                  <a:pt x="955" y="19613"/>
                </a:moveTo>
                <a:cubicBezTo>
                  <a:pt x="912" y="19613"/>
                  <a:pt x="869" y="19630"/>
                  <a:pt x="836" y="19662"/>
                </a:cubicBezTo>
                <a:cubicBezTo>
                  <a:pt x="769" y="19728"/>
                  <a:pt x="769" y="19834"/>
                  <a:pt x="836" y="19900"/>
                </a:cubicBezTo>
                <a:cubicBezTo>
                  <a:pt x="902" y="19966"/>
                  <a:pt x="1009" y="19966"/>
                  <a:pt x="1076" y="19900"/>
                </a:cubicBezTo>
                <a:cubicBezTo>
                  <a:pt x="1142" y="19834"/>
                  <a:pt x="1142" y="19728"/>
                  <a:pt x="1076" y="19662"/>
                </a:cubicBezTo>
                <a:cubicBezTo>
                  <a:pt x="1043" y="19630"/>
                  <a:pt x="999" y="19613"/>
                  <a:pt x="955" y="19613"/>
                </a:cubicBezTo>
                <a:close/>
                <a:moveTo>
                  <a:pt x="1742" y="19613"/>
                </a:moveTo>
                <a:cubicBezTo>
                  <a:pt x="1698" y="19613"/>
                  <a:pt x="1654" y="19630"/>
                  <a:pt x="1621" y="19662"/>
                </a:cubicBezTo>
                <a:cubicBezTo>
                  <a:pt x="1555" y="19728"/>
                  <a:pt x="1555" y="19834"/>
                  <a:pt x="1621" y="19900"/>
                </a:cubicBezTo>
                <a:cubicBezTo>
                  <a:pt x="1688" y="19966"/>
                  <a:pt x="1796" y="19966"/>
                  <a:pt x="1862" y="19900"/>
                </a:cubicBezTo>
                <a:cubicBezTo>
                  <a:pt x="1928" y="19834"/>
                  <a:pt x="1928" y="19728"/>
                  <a:pt x="1862" y="19662"/>
                </a:cubicBezTo>
                <a:cubicBezTo>
                  <a:pt x="1829" y="19630"/>
                  <a:pt x="1785" y="19613"/>
                  <a:pt x="1742" y="19613"/>
                </a:cubicBezTo>
                <a:close/>
                <a:moveTo>
                  <a:pt x="2528" y="19613"/>
                </a:moveTo>
                <a:cubicBezTo>
                  <a:pt x="2484" y="19613"/>
                  <a:pt x="2441" y="19630"/>
                  <a:pt x="2408" y="19662"/>
                </a:cubicBezTo>
                <a:cubicBezTo>
                  <a:pt x="2341" y="19728"/>
                  <a:pt x="2341" y="19834"/>
                  <a:pt x="2408" y="19900"/>
                </a:cubicBezTo>
                <a:cubicBezTo>
                  <a:pt x="2474" y="19966"/>
                  <a:pt x="2582" y="19966"/>
                  <a:pt x="2648" y="19900"/>
                </a:cubicBezTo>
                <a:cubicBezTo>
                  <a:pt x="2715" y="19834"/>
                  <a:pt x="2715" y="19728"/>
                  <a:pt x="2648" y="19662"/>
                </a:cubicBezTo>
                <a:cubicBezTo>
                  <a:pt x="2615" y="19630"/>
                  <a:pt x="2571" y="19613"/>
                  <a:pt x="2528" y="19613"/>
                </a:cubicBezTo>
                <a:close/>
                <a:moveTo>
                  <a:pt x="3314" y="19613"/>
                </a:moveTo>
                <a:cubicBezTo>
                  <a:pt x="3271" y="19613"/>
                  <a:pt x="3227" y="19630"/>
                  <a:pt x="3194" y="19662"/>
                </a:cubicBezTo>
                <a:cubicBezTo>
                  <a:pt x="3127" y="19728"/>
                  <a:pt x="3127" y="19834"/>
                  <a:pt x="3194" y="19900"/>
                </a:cubicBezTo>
                <a:cubicBezTo>
                  <a:pt x="3260" y="19966"/>
                  <a:pt x="3368" y="19966"/>
                  <a:pt x="3434" y="19900"/>
                </a:cubicBezTo>
                <a:cubicBezTo>
                  <a:pt x="3500" y="19834"/>
                  <a:pt x="3500" y="19728"/>
                  <a:pt x="3434" y="19662"/>
                </a:cubicBezTo>
                <a:cubicBezTo>
                  <a:pt x="3401" y="19630"/>
                  <a:pt x="3358" y="19613"/>
                  <a:pt x="3314" y="19613"/>
                </a:cubicBezTo>
                <a:close/>
                <a:moveTo>
                  <a:pt x="4101" y="19613"/>
                </a:moveTo>
                <a:cubicBezTo>
                  <a:pt x="4057" y="19613"/>
                  <a:pt x="4013" y="19630"/>
                  <a:pt x="3980" y="19662"/>
                </a:cubicBezTo>
                <a:cubicBezTo>
                  <a:pt x="3914" y="19728"/>
                  <a:pt x="3914" y="19834"/>
                  <a:pt x="3980" y="19900"/>
                </a:cubicBezTo>
                <a:cubicBezTo>
                  <a:pt x="4047" y="19966"/>
                  <a:pt x="4154" y="19966"/>
                  <a:pt x="4220" y="19900"/>
                </a:cubicBezTo>
                <a:cubicBezTo>
                  <a:pt x="4287" y="19834"/>
                  <a:pt x="4287" y="19728"/>
                  <a:pt x="4220" y="19662"/>
                </a:cubicBezTo>
                <a:cubicBezTo>
                  <a:pt x="4187" y="19630"/>
                  <a:pt x="4144" y="19613"/>
                  <a:pt x="4101" y="19613"/>
                </a:cubicBezTo>
                <a:close/>
                <a:moveTo>
                  <a:pt x="4886" y="19613"/>
                </a:moveTo>
                <a:cubicBezTo>
                  <a:pt x="4843" y="19613"/>
                  <a:pt x="4800" y="19630"/>
                  <a:pt x="4766" y="19662"/>
                </a:cubicBezTo>
                <a:cubicBezTo>
                  <a:pt x="4700" y="19728"/>
                  <a:pt x="4700" y="19834"/>
                  <a:pt x="4766" y="19900"/>
                </a:cubicBezTo>
                <a:cubicBezTo>
                  <a:pt x="4833" y="19966"/>
                  <a:pt x="4940" y="19966"/>
                  <a:pt x="5007" y="19900"/>
                </a:cubicBezTo>
                <a:cubicBezTo>
                  <a:pt x="5073" y="19834"/>
                  <a:pt x="5073" y="19728"/>
                  <a:pt x="5007" y="19662"/>
                </a:cubicBezTo>
                <a:cubicBezTo>
                  <a:pt x="4973" y="19630"/>
                  <a:pt x="4930" y="19613"/>
                  <a:pt x="4886" y="19613"/>
                </a:cubicBezTo>
                <a:close/>
                <a:moveTo>
                  <a:pt x="5672" y="19613"/>
                </a:moveTo>
                <a:cubicBezTo>
                  <a:pt x="5629" y="19613"/>
                  <a:pt x="5586" y="19630"/>
                  <a:pt x="5553" y="19662"/>
                </a:cubicBezTo>
                <a:cubicBezTo>
                  <a:pt x="5486" y="19728"/>
                  <a:pt x="5486" y="19834"/>
                  <a:pt x="5553" y="19900"/>
                </a:cubicBezTo>
                <a:cubicBezTo>
                  <a:pt x="5619" y="19966"/>
                  <a:pt x="5726" y="19966"/>
                  <a:pt x="5793" y="19900"/>
                </a:cubicBezTo>
                <a:cubicBezTo>
                  <a:pt x="5859" y="19834"/>
                  <a:pt x="5859" y="19728"/>
                  <a:pt x="5793" y="19662"/>
                </a:cubicBezTo>
                <a:cubicBezTo>
                  <a:pt x="5760" y="19630"/>
                  <a:pt x="5716" y="19613"/>
                  <a:pt x="5672" y="19613"/>
                </a:cubicBezTo>
                <a:close/>
                <a:moveTo>
                  <a:pt x="6459" y="19613"/>
                </a:moveTo>
                <a:cubicBezTo>
                  <a:pt x="6415" y="19613"/>
                  <a:pt x="6372" y="19630"/>
                  <a:pt x="6338" y="19662"/>
                </a:cubicBezTo>
                <a:cubicBezTo>
                  <a:pt x="6272" y="19728"/>
                  <a:pt x="6272" y="19834"/>
                  <a:pt x="6338" y="19900"/>
                </a:cubicBezTo>
                <a:cubicBezTo>
                  <a:pt x="6405" y="19966"/>
                  <a:pt x="6513" y="19966"/>
                  <a:pt x="6579" y="19900"/>
                </a:cubicBezTo>
                <a:cubicBezTo>
                  <a:pt x="6646" y="19834"/>
                  <a:pt x="6646" y="19728"/>
                  <a:pt x="6579" y="19662"/>
                </a:cubicBezTo>
                <a:cubicBezTo>
                  <a:pt x="6546" y="19630"/>
                  <a:pt x="6502" y="19613"/>
                  <a:pt x="6459" y="19613"/>
                </a:cubicBezTo>
                <a:close/>
                <a:moveTo>
                  <a:pt x="7245" y="19613"/>
                </a:moveTo>
                <a:cubicBezTo>
                  <a:pt x="7202" y="19613"/>
                  <a:pt x="7158" y="19630"/>
                  <a:pt x="7125" y="19662"/>
                </a:cubicBezTo>
                <a:cubicBezTo>
                  <a:pt x="7058" y="19728"/>
                  <a:pt x="7058" y="19834"/>
                  <a:pt x="7125" y="19900"/>
                </a:cubicBezTo>
                <a:cubicBezTo>
                  <a:pt x="7191" y="19966"/>
                  <a:pt x="7299" y="19966"/>
                  <a:pt x="7365" y="19900"/>
                </a:cubicBezTo>
                <a:cubicBezTo>
                  <a:pt x="7432" y="19834"/>
                  <a:pt x="7432" y="19728"/>
                  <a:pt x="7365" y="19662"/>
                </a:cubicBezTo>
                <a:cubicBezTo>
                  <a:pt x="7332" y="19630"/>
                  <a:pt x="7289" y="19613"/>
                  <a:pt x="7245" y="19613"/>
                </a:cubicBezTo>
                <a:close/>
                <a:moveTo>
                  <a:pt x="8031" y="19613"/>
                </a:moveTo>
                <a:cubicBezTo>
                  <a:pt x="7988" y="19613"/>
                  <a:pt x="7944" y="19630"/>
                  <a:pt x="7911" y="19662"/>
                </a:cubicBezTo>
                <a:cubicBezTo>
                  <a:pt x="7845" y="19728"/>
                  <a:pt x="7845" y="19834"/>
                  <a:pt x="7911" y="19900"/>
                </a:cubicBezTo>
                <a:cubicBezTo>
                  <a:pt x="7977" y="19966"/>
                  <a:pt x="8085" y="19966"/>
                  <a:pt x="8151" y="19900"/>
                </a:cubicBezTo>
                <a:cubicBezTo>
                  <a:pt x="8217" y="19834"/>
                  <a:pt x="8217" y="19728"/>
                  <a:pt x="8151" y="19662"/>
                </a:cubicBezTo>
                <a:cubicBezTo>
                  <a:pt x="8118" y="19630"/>
                  <a:pt x="8075" y="19613"/>
                  <a:pt x="8031" y="19613"/>
                </a:cubicBezTo>
                <a:close/>
                <a:moveTo>
                  <a:pt x="8818" y="19613"/>
                </a:moveTo>
                <a:cubicBezTo>
                  <a:pt x="8774" y="19613"/>
                  <a:pt x="8730" y="19630"/>
                  <a:pt x="8697" y="19662"/>
                </a:cubicBezTo>
                <a:cubicBezTo>
                  <a:pt x="8631" y="19728"/>
                  <a:pt x="8631" y="19834"/>
                  <a:pt x="8697" y="19900"/>
                </a:cubicBezTo>
                <a:cubicBezTo>
                  <a:pt x="8764" y="19966"/>
                  <a:pt x="8871" y="19966"/>
                  <a:pt x="8937" y="19900"/>
                </a:cubicBezTo>
                <a:cubicBezTo>
                  <a:pt x="9004" y="19834"/>
                  <a:pt x="9004" y="19728"/>
                  <a:pt x="8937" y="19662"/>
                </a:cubicBezTo>
                <a:cubicBezTo>
                  <a:pt x="8904" y="19630"/>
                  <a:pt x="8861" y="19613"/>
                  <a:pt x="8818" y="19613"/>
                </a:cubicBezTo>
                <a:close/>
                <a:moveTo>
                  <a:pt x="9603" y="19613"/>
                </a:moveTo>
                <a:cubicBezTo>
                  <a:pt x="9560" y="19613"/>
                  <a:pt x="9517" y="19630"/>
                  <a:pt x="9483" y="19662"/>
                </a:cubicBezTo>
                <a:cubicBezTo>
                  <a:pt x="9417" y="19728"/>
                  <a:pt x="9417" y="19834"/>
                  <a:pt x="9483" y="19900"/>
                </a:cubicBezTo>
                <a:cubicBezTo>
                  <a:pt x="9550" y="19966"/>
                  <a:pt x="9657" y="19966"/>
                  <a:pt x="9724" y="19900"/>
                </a:cubicBezTo>
                <a:cubicBezTo>
                  <a:pt x="9790" y="19834"/>
                  <a:pt x="9790" y="19728"/>
                  <a:pt x="9724" y="19662"/>
                </a:cubicBezTo>
                <a:cubicBezTo>
                  <a:pt x="9690" y="19630"/>
                  <a:pt x="9647" y="19613"/>
                  <a:pt x="9603" y="19613"/>
                </a:cubicBezTo>
                <a:close/>
                <a:moveTo>
                  <a:pt x="10390" y="19613"/>
                </a:moveTo>
                <a:cubicBezTo>
                  <a:pt x="10346" y="19613"/>
                  <a:pt x="10303" y="19630"/>
                  <a:pt x="10270" y="19662"/>
                </a:cubicBezTo>
                <a:cubicBezTo>
                  <a:pt x="10203" y="19728"/>
                  <a:pt x="10203" y="19834"/>
                  <a:pt x="10270" y="19900"/>
                </a:cubicBezTo>
                <a:cubicBezTo>
                  <a:pt x="10336" y="19966"/>
                  <a:pt x="10444" y="19966"/>
                  <a:pt x="10510" y="19900"/>
                </a:cubicBezTo>
                <a:cubicBezTo>
                  <a:pt x="10576" y="19834"/>
                  <a:pt x="10576" y="19728"/>
                  <a:pt x="10510" y="19662"/>
                </a:cubicBezTo>
                <a:cubicBezTo>
                  <a:pt x="10477" y="19630"/>
                  <a:pt x="10433" y="19613"/>
                  <a:pt x="10390" y="19613"/>
                </a:cubicBezTo>
                <a:close/>
                <a:moveTo>
                  <a:pt x="11176" y="19613"/>
                </a:moveTo>
                <a:cubicBezTo>
                  <a:pt x="11132" y="19613"/>
                  <a:pt x="11089" y="19630"/>
                  <a:pt x="11055" y="19662"/>
                </a:cubicBezTo>
                <a:cubicBezTo>
                  <a:pt x="10989" y="19728"/>
                  <a:pt x="10989" y="19834"/>
                  <a:pt x="11055" y="19900"/>
                </a:cubicBezTo>
                <a:cubicBezTo>
                  <a:pt x="11122" y="19966"/>
                  <a:pt x="11230" y="19966"/>
                  <a:pt x="11296" y="19900"/>
                </a:cubicBezTo>
                <a:cubicBezTo>
                  <a:pt x="11363" y="19834"/>
                  <a:pt x="11363" y="19728"/>
                  <a:pt x="11296" y="19662"/>
                </a:cubicBezTo>
                <a:cubicBezTo>
                  <a:pt x="11263" y="19630"/>
                  <a:pt x="11219" y="19613"/>
                  <a:pt x="11176" y="19613"/>
                </a:cubicBezTo>
                <a:close/>
                <a:moveTo>
                  <a:pt x="11962" y="19613"/>
                </a:moveTo>
                <a:cubicBezTo>
                  <a:pt x="11919" y="19613"/>
                  <a:pt x="11875" y="19630"/>
                  <a:pt x="11842" y="19662"/>
                </a:cubicBezTo>
                <a:cubicBezTo>
                  <a:pt x="11775" y="19728"/>
                  <a:pt x="11775" y="19834"/>
                  <a:pt x="11842" y="19900"/>
                </a:cubicBezTo>
                <a:cubicBezTo>
                  <a:pt x="11908" y="19966"/>
                  <a:pt x="12016" y="19966"/>
                  <a:pt x="12083" y="19900"/>
                </a:cubicBezTo>
                <a:cubicBezTo>
                  <a:pt x="12149" y="19834"/>
                  <a:pt x="12149" y="19728"/>
                  <a:pt x="12083" y="19662"/>
                </a:cubicBezTo>
                <a:cubicBezTo>
                  <a:pt x="12049" y="19630"/>
                  <a:pt x="12006" y="19613"/>
                  <a:pt x="11962" y="19613"/>
                </a:cubicBezTo>
                <a:close/>
                <a:moveTo>
                  <a:pt x="12748" y="19613"/>
                </a:moveTo>
                <a:cubicBezTo>
                  <a:pt x="12705" y="19613"/>
                  <a:pt x="12661" y="19630"/>
                  <a:pt x="12628" y="19662"/>
                </a:cubicBezTo>
                <a:cubicBezTo>
                  <a:pt x="12562" y="19728"/>
                  <a:pt x="12562" y="19834"/>
                  <a:pt x="12628" y="19900"/>
                </a:cubicBezTo>
                <a:cubicBezTo>
                  <a:pt x="12694" y="19966"/>
                  <a:pt x="12802" y="19966"/>
                  <a:pt x="12868" y="19900"/>
                </a:cubicBezTo>
                <a:cubicBezTo>
                  <a:pt x="12935" y="19834"/>
                  <a:pt x="12935" y="19728"/>
                  <a:pt x="12868" y="19662"/>
                </a:cubicBezTo>
                <a:cubicBezTo>
                  <a:pt x="12835" y="19630"/>
                  <a:pt x="12792" y="19613"/>
                  <a:pt x="12748" y="19613"/>
                </a:cubicBezTo>
                <a:close/>
                <a:moveTo>
                  <a:pt x="13535" y="19613"/>
                </a:moveTo>
                <a:cubicBezTo>
                  <a:pt x="13491" y="19613"/>
                  <a:pt x="13447" y="19630"/>
                  <a:pt x="13414" y="19662"/>
                </a:cubicBezTo>
                <a:cubicBezTo>
                  <a:pt x="13348" y="19728"/>
                  <a:pt x="13348" y="19834"/>
                  <a:pt x="13414" y="19900"/>
                </a:cubicBezTo>
                <a:cubicBezTo>
                  <a:pt x="13481" y="19966"/>
                  <a:pt x="13588" y="19966"/>
                  <a:pt x="13654" y="19900"/>
                </a:cubicBezTo>
                <a:cubicBezTo>
                  <a:pt x="13721" y="19834"/>
                  <a:pt x="13721" y="19728"/>
                  <a:pt x="13654" y="19662"/>
                </a:cubicBezTo>
                <a:cubicBezTo>
                  <a:pt x="13621" y="19630"/>
                  <a:pt x="13578" y="19613"/>
                  <a:pt x="13535" y="19613"/>
                </a:cubicBezTo>
                <a:close/>
                <a:moveTo>
                  <a:pt x="14320" y="19613"/>
                </a:moveTo>
                <a:cubicBezTo>
                  <a:pt x="14277" y="19613"/>
                  <a:pt x="14234" y="19630"/>
                  <a:pt x="14201" y="19662"/>
                </a:cubicBezTo>
                <a:cubicBezTo>
                  <a:pt x="14134" y="19728"/>
                  <a:pt x="14134" y="19834"/>
                  <a:pt x="14201" y="19900"/>
                </a:cubicBezTo>
                <a:cubicBezTo>
                  <a:pt x="14267" y="19966"/>
                  <a:pt x="14374" y="19966"/>
                  <a:pt x="14441" y="19900"/>
                </a:cubicBezTo>
                <a:cubicBezTo>
                  <a:pt x="14507" y="19834"/>
                  <a:pt x="14507" y="19728"/>
                  <a:pt x="14441" y="19662"/>
                </a:cubicBezTo>
                <a:cubicBezTo>
                  <a:pt x="14408" y="19630"/>
                  <a:pt x="14364" y="19613"/>
                  <a:pt x="14320" y="19613"/>
                </a:cubicBezTo>
                <a:close/>
                <a:moveTo>
                  <a:pt x="15107" y="19613"/>
                </a:moveTo>
                <a:cubicBezTo>
                  <a:pt x="15063" y="19613"/>
                  <a:pt x="15019" y="19630"/>
                  <a:pt x="14986" y="19662"/>
                </a:cubicBezTo>
                <a:cubicBezTo>
                  <a:pt x="14920" y="19728"/>
                  <a:pt x="14920" y="19834"/>
                  <a:pt x="14986" y="19900"/>
                </a:cubicBezTo>
                <a:cubicBezTo>
                  <a:pt x="15053" y="19966"/>
                  <a:pt x="15161" y="19966"/>
                  <a:pt x="15227" y="19900"/>
                </a:cubicBezTo>
                <a:cubicBezTo>
                  <a:pt x="15293" y="19834"/>
                  <a:pt x="15293" y="19728"/>
                  <a:pt x="15227" y="19662"/>
                </a:cubicBezTo>
                <a:cubicBezTo>
                  <a:pt x="15194" y="19630"/>
                  <a:pt x="15150" y="19613"/>
                  <a:pt x="15107" y="19613"/>
                </a:cubicBezTo>
                <a:close/>
                <a:moveTo>
                  <a:pt x="15893" y="19613"/>
                </a:moveTo>
                <a:cubicBezTo>
                  <a:pt x="15849" y="19613"/>
                  <a:pt x="15806" y="19630"/>
                  <a:pt x="15772" y="19662"/>
                </a:cubicBezTo>
                <a:cubicBezTo>
                  <a:pt x="15706" y="19728"/>
                  <a:pt x="15706" y="19834"/>
                  <a:pt x="15772" y="19900"/>
                </a:cubicBezTo>
                <a:cubicBezTo>
                  <a:pt x="15839" y="19966"/>
                  <a:pt x="15947" y="19966"/>
                  <a:pt x="16013" y="19900"/>
                </a:cubicBezTo>
                <a:cubicBezTo>
                  <a:pt x="16080" y="19834"/>
                  <a:pt x="16080" y="19728"/>
                  <a:pt x="16013" y="19662"/>
                </a:cubicBezTo>
                <a:cubicBezTo>
                  <a:pt x="15980" y="19630"/>
                  <a:pt x="15936" y="19613"/>
                  <a:pt x="15893" y="19613"/>
                </a:cubicBezTo>
                <a:close/>
                <a:moveTo>
                  <a:pt x="16679" y="19613"/>
                </a:moveTo>
                <a:cubicBezTo>
                  <a:pt x="16636" y="19613"/>
                  <a:pt x="16592" y="19630"/>
                  <a:pt x="16559" y="19662"/>
                </a:cubicBezTo>
                <a:cubicBezTo>
                  <a:pt x="16492" y="19728"/>
                  <a:pt x="16492" y="19834"/>
                  <a:pt x="16559" y="19900"/>
                </a:cubicBezTo>
                <a:cubicBezTo>
                  <a:pt x="16625" y="19966"/>
                  <a:pt x="16733" y="19966"/>
                  <a:pt x="16800" y="19900"/>
                </a:cubicBezTo>
                <a:cubicBezTo>
                  <a:pt x="16866" y="19834"/>
                  <a:pt x="16866" y="19728"/>
                  <a:pt x="16800" y="19662"/>
                </a:cubicBezTo>
                <a:cubicBezTo>
                  <a:pt x="16766" y="19630"/>
                  <a:pt x="16723" y="19613"/>
                  <a:pt x="16679" y="19613"/>
                </a:cubicBezTo>
                <a:close/>
                <a:moveTo>
                  <a:pt x="17465" y="19613"/>
                </a:moveTo>
                <a:cubicBezTo>
                  <a:pt x="17422" y="19613"/>
                  <a:pt x="17378" y="19630"/>
                  <a:pt x="17345" y="19662"/>
                </a:cubicBezTo>
                <a:cubicBezTo>
                  <a:pt x="17279" y="19728"/>
                  <a:pt x="17279" y="19834"/>
                  <a:pt x="17345" y="19900"/>
                </a:cubicBezTo>
                <a:cubicBezTo>
                  <a:pt x="17411" y="19966"/>
                  <a:pt x="17519" y="19966"/>
                  <a:pt x="17585" y="19900"/>
                </a:cubicBezTo>
                <a:cubicBezTo>
                  <a:pt x="17652" y="19834"/>
                  <a:pt x="17652" y="19728"/>
                  <a:pt x="17585" y="19662"/>
                </a:cubicBezTo>
                <a:cubicBezTo>
                  <a:pt x="17552" y="19630"/>
                  <a:pt x="17509" y="19613"/>
                  <a:pt x="17465" y="19613"/>
                </a:cubicBezTo>
                <a:close/>
                <a:moveTo>
                  <a:pt x="18252" y="19613"/>
                </a:moveTo>
                <a:cubicBezTo>
                  <a:pt x="18208" y="19613"/>
                  <a:pt x="18165" y="19630"/>
                  <a:pt x="18131" y="19662"/>
                </a:cubicBezTo>
                <a:cubicBezTo>
                  <a:pt x="18065" y="19728"/>
                  <a:pt x="18065" y="19834"/>
                  <a:pt x="18131" y="19900"/>
                </a:cubicBezTo>
                <a:cubicBezTo>
                  <a:pt x="18198" y="19966"/>
                  <a:pt x="18305" y="19966"/>
                  <a:pt x="18371" y="19900"/>
                </a:cubicBezTo>
                <a:cubicBezTo>
                  <a:pt x="18438" y="19834"/>
                  <a:pt x="18438" y="19728"/>
                  <a:pt x="18371" y="19662"/>
                </a:cubicBezTo>
                <a:cubicBezTo>
                  <a:pt x="18338" y="19630"/>
                  <a:pt x="18295" y="19613"/>
                  <a:pt x="18252" y="19613"/>
                </a:cubicBezTo>
                <a:close/>
                <a:moveTo>
                  <a:pt x="19037" y="19613"/>
                </a:moveTo>
                <a:cubicBezTo>
                  <a:pt x="18994" y="19613"/>
                  <a:pt x="18951" y="19630"/>
                  <a:pt x="18918" y="19662"/>
                </a:cubicBezTo>
                <a:cubicBezTo>
                  <a:pt x="18851" y="19728"/>
                  <a:pt x="18851" y="19834"/>
                  <a:pt x="18918" y="19900"/>
                </a:cubicBezTo>
                <a:cubicBezTo>
                  <a:pt x="18984" y="19966"/>
                  <a:pt x="19091" y="19966"/>
                  <a:pt x="19158" y="19900"/>
                </a:cubicBezTo>
                <a:cubicBezTo>
                  <a:pt x="19224" y="19834"/>
                  <a:pt x="19224" y="19728"/>
                  <a:pt x="19158" y="19662"/>
                </a:cubicBezTo>
                <a:cubicBezTo>
                  <a:pt x="19125" y="19630"/>
                  <a:pt x="19081" y="19613"/>
                  <a:pt x="19037" y="19613"/>
                </a:cubicBezTo>
                <a:close/>
                <a:moveTo>
                  <a:pt x="19824" y="19613"/>
                </a:moveTo>
                <a:cubicBezTo>
                  <a:pt x="19780" y="19613"/>
                  <a:pt x="19736" y="19630"/>
                  <a:pt x="19703" y="19662"/>
                </a:cubicBezTo>
                <a:cubicBezTo>
                  <a:pt x="19637" y="19728"/>
                  <a:pt x="19637" y="19834"/>
                  <a:pt x="19703" y="19900"/>
                </a:cubicBezTo>
                <a:cubicBezTo>
                  <a:pt x="19770" y="19966"/>
                  <a:pt x="19878" y="19966"/>
                  <a:pt x="19944" y="19900"/>
                </a:cubicBezTo>
                <a:cubicBezTo>
                  <a:pt x="20010" y="19834"/>
                  <a:pt x="20010" y="19728"/>
                  <a:pt x="19944" y="19662"/>
                </a:cubicBezTo>
                <a:cubicBezTo>
                  <a:pt x="19911" y="19630"/>
                  <a:pt x="19867" y="19613"/>
                  <a:pt x="19824" y="19613"/>
                </a:cubicBezTo>
                <a:close/>
                <a:moveTo>
                  <a:pt x="20610" y="19613"/>
                </a:moveTo>
                <a:cubicBezTo>
                  <a:pt x="20566" y="19613"/>
                  <a:pt x="20523" y="19630"/>
                  <a:pt x="20490" y="19662"/>
                </a:cubicBezTo>
                <a:cubicBezTo>
                  <a:pt x="20423" y="19728"/>
                  <a:pt x="20423" y="19834"/>
                  <a:pt x="20490" y="19900"/>
                </a:cubicBezTo>
                <a:cubicBezTo>
                  <a:pt x="20556" y="19966"/>
                  <a:pt x="20664" y="19966"/>
                  <a:pt x="20730" y="19900"/>
                </a:cubicBezTo>
                <a:cubicBezTo>
                  <a:pt x="20797" y="19834"/>
                  <a:pt x="20797" y="19728"/>
                  <a:pt x="20730" y="19662"/>
                </a:cubicBezTo>
                <a:cubicBezTo>
                  <a:pt x="20697" y="19630"/>
                  <a:pt x="20653" y="19613"/>
                  <a:pt x="20610" y="19613"/>
                </a:cubicBezTo>
                <a:close/>
                <a:moveTo>
                  <a:pt x="21396" y="19613"/>
                </a:moveTo>
                <a:cubicBezTo>
                  <a:pt x="21353" y="19613"/>
                  <a:pt x="21309" y="19630"/>
                  <a:pt x="21276" y="19662"/>
                </a:cubicBezTo>
                <a:cubicBezTo>
                  <a:pt x="21209" y="19728"/>
                  <a:pt x="21209" y="19834"/>
                  <a:pt x="21276" y="19900"/>
                </a:cubicBezTo>
                <a:cubicBezTo>
                  <a:pt x="21342" y="19966"/>
                  <a:pt x="21450" y="19966"/>
                  <a:pt x="21517" y="19900"/>
                </a:cubicBezTo>
                <a:cubicBezTo>
                  <a:pt x="21583" y="19834"/>
                  <a:pt x="21583" y="19728"/>
                  <a:pt x="21517" y="19662"/>
                </a:cubicBezTo>
                <a:cubicBezTo>
                  <a:pt x="21483" y="19630"/>
                  <a:pt x="21440" y="19613"/>
                  <a:pt x="21396" y="19613"/>
                </a:cubicBezTo>
                <a:close/>
                <a:moveTo>
                  <a:pt x="169" y="20430"/>
                </a:moveTo>
                <a:cubicBezTo>
                  <a:pt x="126" y="20430"/>
                  <a:pt x="83" y="20447"/>
                  <a:pt x="49" y="20480"/>
                </a:cubicBezTo>
                <a:cubicBezTo>
                  <a:pt x="-17" y="20545"/>
                  <a:pt x="-17" y="20652"/>
                  <a:pt x="49" y="20717"/>
                </a:cubicBezTo>
                <a:cubicBezTo>
                  <a:pt x="116" y="20783"/>
                  <a:pt x="223" y="20783"/>
                  <a:pt x="290" y="20717"/>
                </a:cubicBezTo>
                <a:cubicBezTo>
                  <a:pt x="356" y="20652"/>
                  <a:pt x="356" y="20545"/>
                  <a:pt x="290" y="20480"/>
                </a:cubicBezTo>
                <a:cubicBezTo>
                  <a:pt x="256" y="20447"/>
                  <a:pt x="213" y="20430"/>
                  <a:pt x="169" y="20430"/>
                </a:cubicBezTo>
                <a:close/>
                <a:moveTo>
                  <a:pt x="955" y="20430"/>
                </a:moveTo>
                <a:cubicBezTo>
                  <a:pt x="912" y="20430"/>
                  <a:pt x="869" y="20447"/>
                  <a:pt x="836" y="20480"/>
                </a:cubicBezTo>
                <a:cubicBezTo>
                  <a:pt x="769" y="20545"/>
                  <a:pt x="769" y="20652"/>
                  <a:pt x="836" y="20717"/>
                </a:cubicBezTo>
                <a:cubicBezTo>
                  <a:pt x="902" y="20783"/>
                  <a:pt x="1009" y="20783"/>
                  <a:pt x="1076" y="20717"/>
                </a:cubicBezTo>
                <a:cubicBezTo>
                  <a:pt x="1142" y="20652"/>
                  <a:pt x="1142" y="20545"/>
                  <a:pt x="1076" y="20480"/>
                </a:cubicBezTo>
                <a:cubicBezTo>
                  <a:pt x="1043" y="20447"/>
                  <a:pt x="999" y="20430"/>
                  <a:pt x="955" y="20430"/>
                </a:cubicBezTo>
                <a:close/>
                <a:moveTo>
                  <a:pt x="1742" y="20430"/>
                </a:moveTo>
                <a:cubicBezTo>
                  <a:pt x="1698" y="20430"/>
                  <a:pt x="1654" y="20447"/>
                  <a:pt x="1621" y="20480"/>
                </a:cubicBezTo>
                <a:cubicBezTo>
                  <a:pt x="1555" y="20545"/>
                  <a:pt x="1555" y="20652"/>
                  <a:pt x="1621" y="20717"/>
                </a:cubicBezTo>
                <a:cubicBezTo>
                  <a:pt x="1688" y="20783"/>
                  <a:pt x="1796" y="20783"/>
                  <a:pt x="1862" y="20717"/>
                </a:cubicBezTo>
                <a:cubicBezTo>
                  <a:pt x="1928" y="20652"/>
                  <a:pt x="1928" y="20545"/>
                  <a:pt x="1862" y="20480"/>
                </a:cubicBezTo>
                <a:cubicBezTo>
                  <a:pt x="1829" y="20447"/>
                  <a:pt x="1785" y="20430"/>
                  <a:pt x="1742" y="20430"/>
                </a:cubicBezTo>
                <a:close/>
                <a:moveTo>
                  <a:pt x="2528" y="20430"/>
                </a:moveTo>
                <a:cubicBezTo>
                  <a:pt x="2484" y="20430"/>
                  <a:pt x="2441" y="20447"/>
                  <a:pt x="2408" y="20480"/>
                </a:cubicBezTo>
                <a:cubicBezTo>
                  <a:pt x="2341" y="20545"/>
                  <a:pt x="2341" y="20652"/>
                  <a:pt x="2408" y="20717"/>
                </a:cubicBezTo>
                <a:cubicBezTo>
                  <a:pt x="2474" y="20783"/>
                  <a:pt x="2582" y="20783"/>
                  <a:pt x="2648" y="20717"/>
                </a:cubicBezTo>
                <a:cubicBezTo>
                  <a:pt x="2715" y="20652"/>
                  <a:pt x="2715" y="20545"/>
                  <a:pt x="2648" y="20480"/>
                </a:cubicBezTo>
                <a:cubicBezTo>
                  <a:pt x="2615" y="20447"/>
                  <a:pt x="2571" y="20430"/>
                  <a:pt x="2528" y="20430"/>
                </a:cubicBezTo>
                <a:close/>
                <a:moveTo>
                  <a:pt x="3314" y="20430"/>
                </a:moveTo>
                <a:cubicBezTo>
                  <a:pt x="3271" y="20430"/>
                  <a:pt x="3227" y="20447"/>
                  <a:pt x="3194" y="20480"/>
                </a:cubicBezTo>
                <a:cubicBezTo>
                  <a:pt x="3127" y="20545"/>
                  <a:pt x="3127" y="20652"/>
                  <a:pt x="3194" y="20717"/>
                </a:cubicBezTo>
                <a:cubicBezTo>
                  <a:pt x="3260" y="20783"/>
                  <a:pt x="3368" y="20783"/>
                  <a:pt x="3434" y="20717"/>
                </a:cubicBezTo>
                <a:cubicBezTo>
                  <a:pt x="3500" y="20652"/>
                  <a:pt x="3500" y="20545"/>
                  <a:pt x="3434" y="20480"/>
                </a:cubicBezTo>
                <a:cubicBezTo>
                  <a:pt x="3401" y="20447"/>
                  <a:pt x="3358" y="20430"/>
                  <a:pt x="3314" y="20430"/>
                </a:cubicBezTo>
                <a:close/>
                <a:moveTo>
                  <a:pt x="4101" y="20430"/>
                </a:moveTo>
                <a:cubicBezTo>
                  <a:pt x="4057" y="20430"/>
                  <a:pt x="4013" y="20447"/>
                  <a:pt x="3980" y="20480"/>
                </a:cubicBezTo>
                <a:cubicBezTo>
                  <a:pt x="3914" y="20545"/>
                  <a:pt x="3914" y="20652"/>
                  <a:pt x="3980" y="20717"/>
                </a:cubicBezTo>
                <a:cubicBezTo>
                  <a:pt x="4047" y="20783"/>
                  <a:pt x="4154" y="20783"/>
                  <a:pt x="4220" y="20717"/>
                </a:cubicBezTo>
                <a:cubicBezTo>
                  <a:pt x="4287" y="20652"/>
                  <a:pt x="4287" y="20545"/>
                  <a:pt x="4220" y="20480"/>
                </a:cubicBezTo>
                <a:cubicBezTo>
                  <a:pt x="4187" y="20447"/>
                  <a:pt x="4144" y="20430"/>
                  <a:pt x="4101" y="20430"/>
                </a:cubicBezTo>
                <a:close/>
                <a:moveTo>
                  <a:pt x="4886" y="20430"/>
                </a:moveTo>
                <a:cubicBezTo>
                  <a:pt x="4843" y="20430"/>
                  <a:pt x="4800" y="20447"/>
                  <a:pt x="4766" y="20480"/>
                </a:cubicBezTo>
                <a:cubicBezTo>
                  <a:pt x="4700" y="20545"/>
                  <a:pt x="4700" y="20652"/>
                  <a:pt x="4766" y="20717"/>
                </a:cubicBezTo>
                <a:cubicBezTo>
                  <a:pt x="4833" y="20783"/>
                  <a:pt x="4940" y="20783"/>
                  <a:pt x="5007" y="20717"/>
                </a:cubicBezTo>
                <a:cubicBezTo>
                  <a:pt x="5073" y="20652"/>
                  <a:pt x="5073" y="20545"/>
                  <a:pt x="5007" y="20480"/>
                </a:cubicBezTo>
                <a:cubicBezTo>
                  <a:pt x="4973" y="20447"/>
                  <a:pt x="4930" y="20430"/>
                  <a:pt x="4886" y="20430"/>
                </a:cubicBezTo>
                <a:close/>
                <a:moveTo>
                  <a:pt x="5672" y="20430"/>
                </a:moveTo>
                <a:cubicBezTo>
                  <a:pt x="5629" y="20430"/>
                  <a:pt x="5586" y="20447"/>
                  <a:pt x="5553" y="20480"/>
                </a:cubicBezTo>
                <a:cubicBezTo>
                  <a:pt x="5486" y="20545"/>
                  <a:pt x="5486" y="20652"/>
                  <a:pt x="5553" y="20717"/>
                </a:cubicBezTo>
                <a:cubicBezTo>
                  <a:pt x="5619" y="20783"/>
                  <a:pt x="5726" y="20783"/>
                  <a:pt x="5793" y="20717"/>
                </a:cubicBezTo>
                <a:cubicBezTo>
                  <a:pt x="5859" y="20652"/>
                  <a:pt x="5859" y="20545"/>
                  <a:pt x="5793" y="20480"/>
                </a:cubicBezTo>
                <a:cubicBezTo>
                  <a:pt x="5760" y="20447"/>
                  <a:pt x="5716" y="20430"/>
                  <a:pt x="5672" y="20430"/>
                </a:cubicBezTo>
                <a:close/>
                <a:moveTo>
                  <a:pt x="6459" y="20430"/>
                </a:moveTo>
                <a:cubicBezTo>
                  <a:pt x="6415" y="20430"/>
                  <a:pt x="6372" y="20447"/>
                  <a:pt x="6338" y="20480"/>
                </a:cubicBezTo>
                <a:cubicBezTo>
                  <a:pt x="6272" y="20545"/>
                  <a:pt x="6272" y="20652"/>
                  <a:pt x="6338" y="20717"/>
                </a:cubicBezTo>
                <a:cubicBezTo>
                  <a:pt x="6405" y="20783"/>
                  <a:pt x="6513" y="20783"/>
                  <a:pt x="6579" y="20717"/>
                </a:cubicBezTo>
                <a:cubicBezTo>
                  <a:pt x="6646" y="20652"/>
                  <a:pt x="6646" y="20545"/>
                  <a:pt x="6579" y="20480"/>
                </a:cubicBezTo>
                <a:cubicBezTo>
                  <a:pt x="6546" y="20447"/>
                  <a:pt x="6502" y="20430"/>
                  <a:pt x="6459" y="20430"/>
                </a:cubicBezTo>
                <a:close/>
                <a:moveTo>
                  <a:pt x="7245" y="20430"/>
                </a:moveTo>
                <a:cubicBezTo>
                  <a:pt x="7202" y="20430"/>
                  <a:pt x="7158" y="20447"/>
                  <a:pt x="7125" y="20480"/>
                </a:cubicBezTo>
                <a:cubicBezTo>
                  <a:pt x="7058" y="20545"/>
                  <a:pt x="7058" y="20652"/>
                  <a:pt x="7125" y="20717"/>
                </a:cubicBezTo>
                <a:cubicBezTo>
                  <a:pt x="7191" y="20783"/>
                  <a:pt x="7299" y="20783"/>
                  <a:pt x="7365" y="20717"/>
                </a:cubicBezTo>
                <a:cubicBezTo>
                  <a:pt x="7432" y="20652"/>
                  <a:pt x="7432" y="20545"/>
                  <a:pt x="7365" y="20480"/>
                </a:cubicBezTo>
                <a:cubicBezTo>
                  <a:pt x="7332" y="20447"/>
                  <a:pt x="7289" y="20430"/>
                  <a:pt x="7245" y="20430"/>
                </a:cubicBezTo>
                <a:close/>
                <a:moveTo>
                  <a:pt x="8031" y="20430"/>
                </a:moveTo>
                <a:cubicBezTo>
                  <a:pt x="7988" y="20430"/>
                  <a:pt x="7944" y="20447"/>
                  <a:pt x="7911" y="20480"/>
                </a:cubicBezTo>
                <a:cubicBezTo>
                  <a:pt x="7845" y="20545"/>
                  <a:pt x="7845" y="20652"/>
                  <a:pt x="7911" y="20717"/>
                </a:cubicBezTo>
                <a:cubicBezTo>
                  <a:pt x="7977" y="20783"/>
                  <a:pt x="8085" y="20783"/>
                  <a:pt x="8151" y="20717"/>
                </a:cubicBezTo>
                <a:cubicBezTo>
                  <a:pt x="8217" y="20652"/>
                  <a:pt x="8217" y="20545"/>
                  <a:pt x="8151" y="20480"/>
                </a:cubicBezTo>
                <a:cubicBezTo>
                  <a:pt x="8118" y="20447"/>
                  <a:pt x="8075" y="20430"/>
                  <a:pt x="8031" y="20430"/>
                </a:cubicBezTo>
                <a:close/>
                <a:moveTo>
                  <a:pt x="8818" y="20430"/>
                </a:moveTo>
                <a:cubicBezTo>
                  <a:pt x="8774" y="20430"/>
                  <a:pt x="8730" y="20447"/>
                  <a:pt x="8697" y="20480"/>
                </a:cubicBezTo>
                <a:cubicBezTo>
                  <a:pt x="8631" y="20545"/>
                  <a:pt x="8631" y="20652"/>
                  <a:pt x="8697" y="20717"/>
                </a:cubicBezTo>
                <a:cubicBezTo>
                  <a:pt x="8764" y="20783"/>
                  <a:pt x="8871" y="20783"/>
                  <a:pt x="8937" y="20717"/>
                </a:cubicBezTo>
                <a:cubicBezTo>
                  <a:pt x="9004" y="20652"/>
                  <a:pt x="9004" y="20545"/>
                  <a:pt x="8937" y="20480"/>
                </a:cubicBezTo>
                <a:cubicBezTo>
                  <a:pt x="8904" y="20447"/>
                  <a:pt x="8861" y="20430"/>
                  <a:pt x="8818" y="20430"/>
                </a:cubicBezTo>
                <a:close/>
                <a:moveTo>
                  <a:pt x="9603" y="20430"/>
                </a:moveTo>
                <a:cubicBezTo>
                  <a:pt x="9560" y="20430"/>
                  <a:pt x="9517" y="20447"/>
                  <a:pt x="9483" y="20480"/>
                </a:cubicBezTo>
                <a:cubicBezTo>
                  <a:pt x="9417" y="20545"/>
                  <a:pt x="9417" y="20652"/>
                  <a:pt x="9483" y="20717"/>
                </a:cubicBezTo>
                <a:cubicBezTo>
                  <a:pt x="9550" y="20783"/>
                  <a:pt x="9657" y="20783"/>
                  <a:pt x="9724" y="20717"/>
                </a:cubicBezTo>
                <a:cubicBezTo>
                  <a:pt x="9790" y="20652"/>
                  <a:pt x="9790" y="20545"/>
                  <a:pt x="9724" y="20480"/>
                </a:cubicBezTo>
                <a:cubicBezTo>
                  <a:pt x="9690" y="20447"/>
                  <a:pt x="9647" y="20430"/>
                  <a:pt x="9603" y="20430"/>
                </a:cubicBezTo>
                <a:close/>
                <a:moveTo>
                  <a:pt x="10390" y="20430"/>
                </a:moveTo>
                <a:cubicBezTo>
                  <a:pt x="10346" y="20430"/>
                  <a:pt x="10303" y="20447"/>
                  <a:pt x="10270" y="20480"/>
                </a:cubicBezTo>
                <a:cubicBezTo>
                  <a:pt x="10203" y="20545"/>
                  <a:pt x="10203" y="20652"/>
                  <a:pt x="10270" y="20717"/>
                </a:cubicBezTo>
                <a:cubicBezTo>
                  <a:pt x="10336" y="20783"/>
                  <a:pt x="10444" y="20783"/>
                  <a:pt x="10510" y="20717"/>
                </a:cubicBezTo>
                <a:cubicBezTo>
                  <a:pt x="10576" y="20652"/>
                  <a:pt x="10576" y="20545"/>
                  <a:pt x="10510" y="20480"/>
                </a:cubicBezTo>
                <a:cubicBezTo>
                  <a:pt x="10477" y="20447"/>
                  <a:pt x="10433" y="20430"/>
                  <a:pt x="10390" y="20430"/>
                </a:cubicBezTo>
                <a:close/>
                <a:moveTo>
                  <a:pt x="11176" y="20430"/>
                </a:moveTo>
                <a:cubicBezTo>
                  <a:pt x="11132" y="20430"/>
                  <a:pt x="11089" y="20447"/>
                  <a:pt x="11055" y="20480"/>
                </a:cubicBezTo>
                <a:cubicBezTo>
                  <a:pt x="10989" y="20545"/>
                  <a:pt x="10989" y="20652"/>
                  <a:pt x="11055" y="20717"/>
                </a:cubicBezTo>
                <a:cubicBezTo>
                  <a:pt x="11122" y="20783"/>
                  <a:pt x="11230" y="20783"/>
                  <a:pt x="11296" y="20717"/>
                </a:cubicBezTo>
                <a:cubicBezTo>
                  <a:pt x="11363" y="20652"/>
                  <a:pt x="11363" y="20545"/>
                  <a:pt x="11296" y="20480"/>
                </a:cubicBezTo>
                <a:cubicBezTo>
                  <a:pt x="11263" y="20447"/>
                  <a:pt x="11219" y="20430"/>
                  <a:pt x="11176" y="20430"/>
                </a:cubicBezTo>
                <a:close/>
                <a:moveTo>
                  <a:pt x="11962" y="20430"/>
                </a:moveTo>
                <a:cubicBezTo>
                  <a:pt x="11919" y="20430"/>
                  <a:pt x="11875" y="20447"/>
                  <a:pt x="11842" y="20480"/>
                </a:cubicBezTo>
                <a:cubicBezTo>
                  <a:pt x="11775" y="20545"/>
                  <a:pt x="11775" y="20652"/>
                  <a:pt x="11842" y="20717"/>
                </a:cubicBezTo>
                <a:cubicBezTo>
                  <a:pt x="11908" y="20783"/>
                  <a:pt x="12016" y="20783"/>
                  <a:pt x="12083" y="20717"/>
                </a:cubicBezTo>
                <a:cubicBezTo>
                  <a:pt x="12149" y="20652"/>
                  <a:pt x="12149" y="20545"/>
                  <a:pt x="12083" y="20480"/>
                </a:cubicBezTo>
                <a:cubicBezTo>
                  <a:pt x="12049" y="20447"/>
                  <a:pt x="12006" y="20430"/>
                  <a:pt x="11962" y="20430"/>
                </a:cubicBezTo>
                <a:close/>
                <a:moveTo>
                  <a:pt x="12748" y="20430"/>
                </a:moveTo>
                <a:cubicBezTo>
                  <a:pt x="12705" y="20430"/>
                  <a:pt x="12661" y="20447"/>
                  <a:pt x="12628" y="20480"/>
                </a:cubicBezTo>
                <a:cubicBezTo>
                  <a:pt x="12562" y="20545"/>
                  <a:pt x="12562" y="20652"/>
                  <a:pt x="12628" y="20717"/>
                </a:cubicBezTo>
                <a:cubicBezTo>
                  <a:pt x="12694" y="20783"/>
                  <a:pt x="12802" y="20783"/>
                  <a:pt x="12868" y="20717"/>
                </a:cubicBezTo>
                <a:cubicBezTo>
                  <a:pt x="12935" y="20652"/>
                  <a:pt x="12935" y="20545"/>
                  <a:pt x="12868" y="20480"/>
                </a:cubicBezTo>
                <a:cubicBezTo>
                  <a:pt x="12835" y="20447"/>
                  <a:pt x="12792" y="20430"/>
                  <a:pt x="12748" y="20430"/>
                </a:cubicBezTo>
                <a:close/>
                <a:moveTo>
                  <a:pt x="13535" y="20430"/>
                </a:moveTo>
                <a:cubicBezTo>
                  <a:pt x="13491" y="20430"/>
                  <a:pt x="13447" y="20447"/>
                  <a:pt x="13414" y="20480"/>
                </a:cubicBezTo>
                <a:cubicBezTo>
                  <a:pt x="13348" y="20545"/>
                  <a:pt x="13348" y="20652"/>
                  <a:pt x="13414" y="20717"/>
                </a:cubicBezTo>
                <a:cubicBezTo>
                  <a:pt x="13481" y="20783"/>
                  <a:pt x="13588" y="20783"/>
                  <a:pt x="13654" y="20717"/>
                </a:cubicBezTo>
                <a:cubicBezTo>
                  <a:pt x="13721" y="20652"/>
                  <a:pt x="13721" y="20545"/>
                  <a:pt x="13654" y="20480"/>
                </a:cubicBezTo>
                <a:cubicBezTo>
                  <a:pt x="13621" y="20447"/>
                  <a:pt x="13578" y="20430"/>
                  <a:pt x="13535" y="20430"/>
                </a:cubicBezTo>
                <a:close/>
                <a:moveTo>
                  <a:pt x="14320" y="20430"/>
                </a:moveTo>
                <a:cubicBezTo>
                  <a:pt x="14277" y="20430"/>
                  <a:pt x="14234" y="20447"/>
                  <a:pt x="14201" y="20480"/>
                </a:cubicBezTo>
                <a:cubicBezTo>
                  <a:pt x="14134" y="20545"/>
                  <a:pt x="14134" y="20652"/>
                  <a:pt x="14201" y="20717"/>
                </a:cubicBezTo>
                <a:cubicBezTo>
                  <a:pt x="14267" y="20783"/>
                  <a:pt x="14374" y="20783"/>
                  <a:pt x="14441" y="20717"/>
                </a:cubicBezTo>
                <a:cubicBezTo>
                  <a:pt x="14507" y="20652"/>
                  <a:pt x="14507" y="20545"/>
                  <a:pt x="14441" y="20480"/>
                </a:cubicBezTo>
                <a:cubicBezTo>
                  <a:pt x="14408" y="20447"/>
                  <a:pt x="14364" y="20430"/>
                  <a:pt x="14320" y="20430"/>
                </a:cubicBezTo>
                <a:close/>
                <a:moveTo>
                  <a:pt x="15107" y="20430"/>
                </a:moveTo>
                <a:cubicBezTo>
                  <a:pt x="15063" y="20430"/>
                  <a:pt x="15019" y="20447"/>
                  <a:pt x="14986" y="20480"/>
                </a:cubicBezTo>
                <a:cubicBezTo>
                  <a:pt x="14920" y="20545"/>
                  <a:pt x="14920" y="20652"/>
                  <a:pt x="14986" y="20717"/>
                </a:cubicBezTo>
                <a:cubicBezTo>
                  <a:pt x="15053" y="20783"/>
                  <a:pt x="15161" y="20783"/>
                  <a:pt x="15227" y="20717"/>
                </a:cubicBezTo>
                <a:cubicBezTo>
                  <a:pt x="15293" y="20652"/>
                  <a:pt x="15293" y="20545"/>
                  <a:pt x="15227" y="20480"/>
                </a:cubicBezTo>
                <a:cubicBezTo>
                  <a:pt x="15194" y="20447"/>
                  <a:pt x="15150" y="20430"/>
                  <a:pt x="15107" y="20430"/>
                </a:cubicBezTo>
                <a:close/>
                <a:moveTo>
                  <a:pt x="15893" y="20430"/>
                </a:moveTo>
                <a:cubicBezTo>
                  <a:pt x="15849" y="20430"/>
                  <a:pt x="15806" y="20447"/>
                  <a:pt x="15772" y="20480"/>
                </a:cubicBezTo>
                <a:cubicBezTo>
                  <a:pt x="15706" y="20545"/>
                  <a:pt x="15706" y="20652"/>
                  <a:pt x="15772" y="20717"/>
                </a:cubicBezTo>
                <a:cubicBezTo>
                  <a:pt x="15839" y="20783"/>
                  <a:pt x="15947" y="20783"/>
                  <a:pt x="16013" y="20717"/>
                </a:cubicBezTo>
                <a:cubicBezTo>
                  <a:pt x="16080" y="20652"/>
                  <a:pt x="16080" y="20545"/>
                  <a:pt x="16013" y="20480"/>
                </a:cubicBezTo>
                <a:cubicBezTo>
                  <a:pt x="15980" y="20447"/>
                  <a:pt x="15936" y="20430"/>
                  <a:pt x="15893" y="20430"/>
                </a:cubicBezTo>
                <a:close/>
                <a:moveTo>
                  <a:pt x="16679" y="20430"/>
                </a:moveTo>
                <a:cubicBezTo>
                  <a:pt x="16636" y="20430"/>
                  <a:pt x="16592" y="20447"/>
                  <a:pt x="16559" y="20480"/>
                </a:cubicBezTo>
                <a:cubicBezTo>
                  <a:pt x="16492" y="20545"/>
                  <a:pt x="16492" y="20652"/>
                  <a:pt x="16559" y="20717"/>
                </a:cubicBezTo>
                <a:cubicBezTo>
                  <a:pt x="16625" y="20783"/>
                  <a:pt x="16733" y="20783"/>
                  <a:pt x="16800" y="20717"/>
                </a:cubicBezTo>
                <a:cubicBezTo>
                  <a:pt x="16866" y="20652"/>
                  <a:pt x="16866" y="20545"/>
                  <a:pt x="16800" y="20480"/>
                </a:cubicBezTo>
                <a:cubicBezTo>
                  <a:pt x="16766" y="20447"/>
                  <a:pt x="16723" y="20430"/>
                  <a:pt x="16679" y="20430"/>
                </a:cubicBezTo>
                <a:close/>
                <a:moveTo>
                  <a:pt x="17465" y="20430"/>
                </a:moveTo>
                <a:cubicBezTo>
                  <a:pt x="17422" y="20430"/>
                  <a:pt x="17378" y="20447"/>
                  <a:pt x="17345" y="20480"/>
                </a:cubicBezTo>
                <a:cubicBezTo>
                  <a:pt x="17279" y="20545"/>
                  <a:pt x="17279" y="20652"/>
                  <a:pt x="17345" y="20717"/>
                </a:cubicBezTo>
                <a:cubicBezTo>
                  <a:pt x="17411" y="20783"/>
                  <a:pt x="17519" y="20783"/>
                  <a:pt x="17585" y="20717"/>
                </a:cubicBezTo>
                <a:cubicBezTo>
                  <a:pt x="17652" y="20652"/>
                  <a:pt x="17652" y="20545"/>
                  <a:pt x="17585" y="20480"/>
                </a:cubicBezTo>
                <a:cubicBezTo>
                  <a:pt x="17552" y="20447"/>
                  <a:pt x="17509" y="20430"/>
                  <a:pt x="17465" y="20430"/>
                </a:cubicBezTo>
                <a:close/>
                <a:moveTo>
                  <a:pt x="18252" y="20430"/>
                </a:moveTo>
                <a:cubicBezTo>
                  <a:pt x="18208" y="20430"/>
                  <a:pt x="18165" y="20447"/>
                  <a:pt x="18131" y="20480"/>
                </a:cubicBezTo>
                <a:cubicBezTo>
                  <a:pt x="18065" y="20545"/>
                  <a:pt x="18065" y="20652"/>
                  <a:pt x="18131" y="20717"/>
                </a:cubicBezTo>
                <a:cubicBezTo>
                  <a:pt x="18198" y="20783"/>
                  <a:pt x="18305" y="20783"/>
                  <a:pt x="18371" y="20717"/>
                </a:cubicBezTo>
                <a:cubicBezTo>
                  <a:pt x="18438" y="20652"/>
                  <a:pt x="18438" y="20545"/>
                  <a:pt x="18371" y="20480"/>
                </a:cubicBezTo>
                <a:cubicBezTo>
                  <a:pt x="18338" y="20447"/>
                  <a:pt x="18295" y="20430"/>
                  <a:pt x="18252" y="20430"/>
                </a:cubicBezTo>
                <a:close/>
                <a:moveTo>
                  <a:pt x="19037" y="20430"/>
                </a:moveTo>
                <a:cubicBezTo>
                  <a:pt x="18994" y="20430"/>
                  <a:pt x="18951" y="20447"/>
                  <a:pt x="18918" y="20480"/>
                </a:cubicBezTo>
                <a:cubicBezTo>
                  <a:pt x="18851" y="20545"/>
                  <a:pt x="18851" y="20652"/>
                  <a:pt x="18918" y="20717"/>
                </a:cubicBezTo>
                <a:cubicBezTo>
                  <a:pt x="18984" y="20783"/>
                  <a:pt x="19091" y="20783"/>
                  <a:pt x="19158" y="20717"/>
                </a:cubicBezTo>
                <a:cubicBezTo>
                  <a:pt x="19224" y="20652"/>
                  <a:pt x="19224" y="20545"/>
                  <a:pt x="19158" y="20480"/>
                </a:cubicBezTo>
                <a:cubicBezTo>
                  <a:pt x="19125" y="20447"/>
                  <a:pt x="19081" y="20430"/>
                  <a:pt x="19037" y="20430"/>
                </a:cubicBezTo>
                <a:close/>
                <a:moveTo>
                  <a:pt x="19824" y="20430"/>
                </a:moveTo>
                <a:cubicBezTo>
                  <a:pt x="19780" y="20430"/>
                  <a:pt x="19736" y="20447"/>
                  <a:pt x="19703" y="20480"/>
                </a:cubicBezTo>
                <a:cubicBezTo>
                  <a:pt x="19637" y="20545"/>
                  <a:pt x="19637" y="20652"/>
                  <a:pt x="19703" y="20717"/>
                </a:cubicBezTo>
                <a:cubicBezTo>
                  <a:pt x="19770" y="20783"/>
                  <a:pt x="19878" y="20783"/>
                  <a:pt x="19944" y="20717"/>
                </a:cubicBezTo>
                <a:cubicBezTo>
                  <a:pt x="20010" y="20652"/>
                  <a:pt x="20010" y="20545"/>
                  <a:pt x="19944" y="20480"/>
                </a:cubicBezTo>
                <a:cubicBezTo>
                  <a:pt x="19911" y="20447"/>
                  <a:pt x="19867" y="20430"/>
                  <a:pt x="19824" y="20430"/>
                </a:cubicBezTo>
                <a:close/>
                <a:moveTo>
                  <a:pt x="20610" y="20430"/>
                </a:moveTo>
                <a:cubicBezTo>
                  <a:pt x="20566" y="20430"/>
                  <a:pt x="20523" y="20447"/>
                  <a:pt x="20490" y="20480"/>
                </a:cubicBezTo>
                <a:cubicBezTo>
                  <a:pt x="20423" y="20545"/>
                  <a:pt x="20423" y="20652"/>
                  <a:pt x="20490" y="20717"/>
                </a:cubicBezTo>
                <a:cubicBezTo>
                  <a:pt x="20556" y="20783"/>
                  <a:pt x="20664" y="20783"/>
                  <a:pt x="20730" y="20717"/>
                </a:cubicBezTo>
                <a:cubicBezTo>
                  <a:pt x="20797" y="20652"/>
                  <a:pt x="20797" y="20545"/>
                  <a:pt x="20730" y="20480"/>
                </a:cubicBezTo>
                <a:cubicBezTo>
                  <a:pt x="20697" y="20447"/>
                  <a:pt x="20653" y="20430"/>
                  <a:pt x="20610" y="20430"/>
                </a:cubicBezTo>
                <a:close/>
                <a:moveTo>
                  <a:pt x="21396" y="20430"/>
                </a:moveTo>
                <a:cubicBezTo>
                  <a:pt x="21353" y="20430"/>
                  <a:pt x="21309" y="20447"/>
                  <a:pt x="21276" y="20480"/>
                </a:cubicBezTo>
                <a:cubicBezTo>
                  <a:pt x="21209" y="20545"/>
                  <a:pt x="21209" y="20652"/>
                  <a:pt x="21276" y="20717"/>
                </a:cubicBezTo>
                <a:cubicBezTo>
                  <a:pt x="21342" y="20783"/>
                  <a:pt x="21450" y="20783"/>
                  <a:pt x="21517" y="20717"/>
                </a:cubicBezTo>
                <a:cubicBezTo>
                  <a:pt x="21583" y="20652"/>
                  <a:pt x="21583" y="20545"/>
                  <a:pt x="21517" y="20480"/>
                </a:cubicBezTo>
                <a:cubicBezTo>
                  <a:pt x="21483" y="20447"/>
                  <a:pt x="21440" y="20430"/>
                  <a:pt x="21396" y="20430"/>
                </a:cubicBezTo>
                <a:close/>
                <a:moveTo>
                  <a:pt x="169" y="21247"/>
                </a:moveTo>
                <a:cubicBezTo>
                  <a:pt x="126" y="21247"/>
                  <a:pt x="83" y="21264"/>
                  <a:pt x="49" y="21297"/>
                </a:cubicBezTo>
                <a:cubicBezTo>
                  <a:pt x="-17" y="21362"/>
                  <a:pt x="-17" y="21469"/>
                  <a:pt x="49" y="21534"/>
                </a:cubicBezTo>
                <a:cubicBezTo>
                  <a:pt x="116" y="21600"/>
                  <a:pt x="223" y="21600"/>
                  <a:pt x="290" y="21534"/>
                </a:cubicBezTo>
                <a:cubicBezTo>
                  <a:pt x="356" y="21469"/>
                  <a:pt x="356" y="21362"/>
                  <a:pt x="290" y="21297"/>
                </a:cubicBezTo>
                <a:cubicBezTo>
                  <a:pt x="256" y="21264"/>
                  <a:pt x="213" y="21247"/>
                  <a:pt x="169" y="21247"/>
                </a:cubicBezTo>
                <a:close/>
                <a:moveTo>
                  <a:pt x="955" y="21247"/>
                </a:moveTo>
                <a:cubicBezTo>
                  <a:pt x="912" y="21247"/>
                  <a:pt x="869" y="21264"/>
                  <a:pt x="836" y="21297"/>
                </a:cubicBezTo>
                <a:cubicBezTo>
                  <a:pt x="769" y="21362"/>
                  <a:pt x="769" y="21469"/>
                  <a:pt x="836" y="21534"/>
                </a:cubicBezTo>
                <a:cubicBezTo>
                  <a:pt x="902" y="21600"/>
                  <a:pt x="1009" y="21600"/>
                  <a:pt x="1076" y="21534"/>
                </a:cubicBezTo>
                <a:cubicBezTo>
                  <a:pt x="1142" y="21469"/>
                  <a:pt x="1142" y="21362"/>
                  <a:pt x="1076" y="21297"/>
                </a:cubicBezTo>
                <a:cubicBezTo>
                  <a:pt x="1043" y="21264"/>
                  <a:pt x="999" y="21247"/>
                  <a:pt x="955" y="21247"/>
                </a:cubicBezTo>
                <a:close/>
                <a:moveTo>
                  <a:pt x="1742" y="21247"/>
                </a:moveTo>
                <a:cubicBezTo>
                  <a:pt x="1698" y="21247"/>
                  <a:pt x="1654" y="21264"/>
                  <a:pt x="1621" y="21297"/>
                </a:cubicBezTo>
                <a:cubicBezTo>
                  <a:pt x="1555" y="21362"/>
                  <a:pt x="1555" y="21469"/>
                  <a:pt x="1621" y="21534"/>
                </a:cubicBezTo>
                <a:cubicBezTo>
                  <a:pt x="1688" y="21600"/>
                  <a:pt x="1796" y="21600"/>
                  <a:pt x="1862" y="21534"/>
                </a:cubicBezTo>
                <a:cubicBezTo>
                  <a:pt x="1928" y="21469"/>
                  <a:pt x="1928" y="21362"/>
                  <a:pt x="1862" y="21297"/>
                </a:cubicBezTo>
                <a:cubicBezTo>
                  <a:pt x="1829" y="21264"/>
                  <a:pt x="1785" y="21247"/>
                  <a:pt x="1742" y="21247"/>
                </a:cubicBezTo>
                <a:close/>
                <a:moveTo>
                  <a:pt x="2528" y="21247"/>
                </a:moveTo>
                <a:cubicBezTo>
                  <a:pt x="2484" y="21247"/>
                  <a:pt x="2441" y="21264"/>
                  <a:pt x="2408" y="21297"/>
                </a:cubicBezTo>
                <a:cubicBezTo>
                  <a:pt x="2341" y="21362"/>
                  <a:pt x="2341" y="21469"/>
                  <a:pt x="2408" y="21534"/>
                </a:cubicBezTo>
                <a:cubicBezTo>
                  <a:pt x="2474" y="21600"/>
                  <a:pt x="2582" y="21600"/>
                  <a:pt x="2648" y="21534"/>
                </a:cubicBezTo>
                <a:cubicBezTo>
                  <a:pt x="2715" y="21469"/>
                  <a:pt x="2715" y="21362"/>
                  <a:pt x="2648" y="21297"/>
                </a:cubicBezTo>
                <a:cubicBezTo>
                  <a:pt x="2615" y="21264"/>
                  <a:pt x="2571" y="21247"/>
                  <a:pt x="2528" y="21247"/>
                </a:cubicBezTo>
                <a:close/>
                <a:moveTo>
                  <a:pt x="3314" y="21247"/>
                </a:moveTo>
                <a:cubicBezTo>
                  <a:pt x="3271" y="21247"/>
                  <a:pt x="3227" y="21264"/>
                  <a:pt x="3194" y="21297"/>
                </a:cubicBezTo>
                <a:cubicBezTo>
                  <a:pt x="3127" y="21362"/>
                  <a:pt x="3127" y="21469"/>
                  <a:pt x="3194" y="21534"/>
                </a:cubicBezTo>
                <a:cubicBezTo>
                  <a:pt x="3260" y="21600"/>
                  <a:pt x="3368" y="21600"/>
                  <a:pt x="3434" y="21534"/>
                </a:cubicBezTo>
                <a:cubicBezTo>
                  <a:pt x="3500" y="21469"/>
                  <a:pt x="3500" y="21362"/>
                  <a:pt x="3434" y="21297"/>
                </a:cubicBezTo>
                <a:cubicBezTo>
                  <a:pt x="3401" y="21264"/>
                  <a:pt x="3358" y="21247"/>
                  <a:pt x="3314" y="21247"/>
                </a:cubicBezTo>
                <a:close/>
                <a:moveTo>
                  <a:pt x="4101" y="21247"/>
                </a:moveTo>
                <a:cubicBezTo>
                  <a:pt x="4057" y="21247"/>
                  <a:pt x="4013" y="21264"/>
                  <a:pt x="3980" y="21297"/>
                </a:cubicBezTo>
                <a:cubicBezTo>
                  <a:pt x="3914" y="21362"/>
                  <a:pt x="3914" y="21469"/>
                  <a:pt x="3980" y="21534"/>
                </a:cubicBezTo>
                <a:cubicBezTo>
                  <a:pt x="4047" y="21600"/>
                  <a:pt x="4154" y="21600"/>
                  <a:pt x="4220" y="21534"/>
                </a:cubicBezTo>
                <a:cubicBezTo>
                  <a:pt x="4287" y="21469"/>
                  <a:pt x="4287" y="21362"/>
                  <a:pt x="4220" y="21297"/>
                </a:cubicBezTo>
                <a:cubicBezTo>
                  <a:pt x="4187" y="21264"/>
                  <a:pt x="4144" y="21247"/>
                  <a:pt x="4101" y="21247"/>
                </a:cubicBezTo>
                <a:close/>
                <a:moveTo>
                  <a:pt x="4886" y="21247"/>
                </a:moveTo>
                <a:cubicBezTo>
                  <a:pt x="4843" y="21247"/>
                  <a:pt x="4800" y="21264"/>
                  <a:pt x="4766" y="21297"/>
                </a:cubicBezTo>
                <a:cubicBezTo>
                  <a:pt x="4700" y="21362"/>
                  <a:pt x="4700" y="21469"/>
                  <a:pt x="4766" y="21534"/>
                </a:cubicBezTo>
                <a:cubicBezTo>
                  <a:pt x="4833" y="21600"/>
                  <a:pt x="4940" y="21600"/>
                  <a:pt x="5007" y="21534"/>
                </a:cubicBezTo>
                <a:cubicBezTo>
                  <a:pt x="5073" y="21469"/>
                  <a:pt x="5073" y="21362"/>
                  <a:pt x="5007" y="21297"/>
                </a:cubicBezTo>
                <a:cubicBezTo>
                  <a:pt x="4973" y="21264"/>
                  <a:pt x="4930" y="21247"/>
                  <a:pt x="4886" y="21247"/>
                </a:cubicBezTo>
                <a:close/>
                <a:moveTo>
                  <a:pt x="5672" y="21247"/>
                </a:moveTo>
                <a:cubicBezTo>
                  <a:pt x="5629" y="21247"/>
                  <a:pt x="5586" y="21264"/>
                  <a:pt x="5553" y="21297"/>
                </a:cubicBezTo>
                <a:cubicBezTo>
                  <a:pt x="5486" y="21362"/>
                  <a:pt x="5486" y="21469"/>
                  <a:pt x="5553" y="21534"/>
                </a:cubicBezTo>
                <a:cubicBezTo>
                  <a:pt x="5619" y="21600"/>
                  <a:pt x="5726" y="21600"/>
                  <a:pt x="5793" y="21534"/>
                </a:cubicBezTo>
                <a:cubicBezTo>
                  <a:pt x="5859" y="21469"/>
                  <a:pt x="5859" y="21362"/>
                  <a:pt x="5793" y="21297"/>
                </a:cubicBezTo>
                <a:cubicBezTo>
                  <a:pt x="5760" y="21264"/>
                  <a:pt x="5716" y="21247"/>
                  <a:pt x="5672" y="21247"/>
                </a:cubicBezTo>
                <a:close/>
                <a:moveTo>
                  <a:pt x="6459" y="21247"/>
                </a:moveTo>
                <a:cubicBezTo>
                  <a:pt x="6415" y="21247"/>
                  <a:pt x="6372" y="21264"/>
                  <a:pt x="6338" y="21297"/>
                </a:cubicBezTo>
                <a:cubicBezTo>
                  <a:pt x="6272" y="21362"/>
                  <a:pt x="6272" y="21469"/>
                  <a:pt x="6338" y="21534"/>
                </a:cubicBezTo>
                <a:cubicBezTo>
                  <a:pt x="6405" y="21600"/>
                  <a:pt x="6513" y="21600"/>
                  <a:pt x="6579" y="21534"/>
                </a:cubicBezTo>
                <a:cubicBezTo>
                  <a:pt x="6646" y="21469"/>
                  <a:pt x="6646" y="21362"/>
                  <a:pt x="6579" y="21297"/>
                </a:cubicBezTo>
                <a:cubicBezTo>
                  <a:pt x="6546" y="21264"/>
                  <a:pt x="6502" y="21247"/>
                  <a:pt x="6459" y="21247"/>
                </a:cubicBezTo>
                <a:close/>
                <a:moveTo>
                  <a:pt x="7245" y="21247"/>
                </a:moveTo>
                <a:cubicBezTo>
                  <a:pt x="7202" y="21247"/>
                  <a:pt x="7158" y="21264"/>
                  <a:pt x="7125" y="21297"/>
                </a:cubicBezTo>
                <a:cubicBezTo>
                  <a:pt x="7058" y="21362"/>
                  <a:pt x="7058" y="21469"/>
                  <a:pt x="7125" y="21534"/>
                </a:cubicBezTo>
                <a:cubicBezTo>
                  <a:pt x="7191" y="21600"/>
                  <a:pt x="7299" y="21600"/>
                  <a:pt x="7365" y="21534"/>
                </a:cubicBezTo>
                <a:cubicBezTo>
                  <a:pt x="7432" y="21469"/>
                  <a:pt x="7432" y="21362"/>
                  <a:pt x="7365" y="21297"/>
                </a:cubicBezTo>
                <a:cubicBezTo>
                  <a:pt x="7332" y="21264"/>
                  <a:pt x="7289" y="21247"/>
                  <a:pt x="7245" y="21247"/>
                </a:cubicBezTo>
                <a:close/>
                <a:moveTo>
                  <a:pt x="8031" y="21247"/>
                </a:moveTo>
                <a:cubicBezTo>
                  <a:pt x="7988" y="21247"/>
                  <a:pt x="7944" y="21264"/>
                  <a:pt x="7911" y="21297"/>
                </a:cubicBezTo>
                <a:cubicBezTo>
                  <a:pt x="7845" y="21362"/>
                  <a:pt x="7845" y="21469"/>
                  <a:pt x="7911" y="21534"/>
                </a:cubicBezTo>
                <a:cubicBezTo>
                  <a:pt x="7977" y="21600"/>
                  <a:pt x="8085" y="21600"/>
                  <a:pt x="8151" y="21534"/>
                </a:cubicBezTo>
                <a:cubicBezTo>
                  <a:pt x="8217" y="21469"/>
                  <a:pt x="8217" y="21362"/>
                  <a:pt x="8151" y="21297"/>
                </a:cubicBezTo>
                <a:cubicBezTo>
                  <a:pt x="8118" y="21264"/>
                  <a:pt x="8075" y="21247"/>
                  <a:pt x="8031" y="21247"/>
                </a:cubicBezTo>
                <a:close/>
                <a:moveTo>
                  <a:pt x="8818" y="21247"/>
                </a:moveTo>
                <a:cubicBezTo>
                  <a:pt x="8774" y="21247"/>
                  <a:pt x="8730" y="21264"/>
                  <a:pt x="8697" y="21297"/>
                </a:cubicBezTo>
                <a:cubicBezTo>
                  <a:pt x="8631" y="21362"/>
                  <a:pt x="8631" y="21469"/>
                  <a:pt x="8697" y="21534"/>
                </a:cubicBezTo>
                <a:cubicBezTo>
                  <a:pt x="8764" y="21600"/>
                  <a:pt x="8871" y="21600"/>
                  <a:pt x="8937" y="21534"/>
                </a:cubicBezTo>
                <a:cubicBezTo>
                  <a:pt x="9004" y="21469"/>
                  <a:pt x="9004" y="21362"/>
                  <a:pt x="8937" y="21297"/>
                </a:cubicBezTo>
                <a:cubicBezTo>
                  <a:pt x="8904" y="21264"/>
                  <a:pt x="8861" y="21247"/>
                  <a:pt x="8818" y="21247"/>
                </a:cubicBezTo>
                <a:close/>
                <a:moveTo>
                  <a:pt x="9603" y="21247"/>
                </a:moveTo>
                <a:cubicBezTo>
                  <a:pt x="9560" y="21247"/>
                  <a:pt x="9517" y="21264"/>
                  <a:pt x="9483" y="21297"/>
                </a:cubicBezTo>
                <a:cubicBezTo>
                  <a:pt x="9417" y="21362"/>
                  <a:pt x="9417" y="21469"/>
                  <a:pt x="9483" y="21534"/>
                </a:cubicBezTo>
                <a:cubicBezTo>
                  <a:pt x="9550" y="21600"/>
                  <a:pt x="9657" y="21600"/>
                  <a:pt x="9724" y="21534"/>
                </a:cubicBezTo>
                <a:cubicBezTo>
                  <a:pt x="9790" y="21469"/>
                  <a:pt x="9790" y="21362"/>
                  <a:pt x="9724" y="21297"/>
                </a:cubicBezTo>
                <a:cubicBezTo>
                  <a:pt x="9690" y="21264"/>
                  <a:pt x="9647" y="21247"/>
                  <a:pt x="9603" y="21247"/>
                </a:cubicBezTo>
                <a:close/>
                <a:moveTo>
                  <a:pt x="10390" y="21247"/>
                </a:moveTo>
                <a:cubicBezTo>
                  <a:pt x="10346" y="21247"/>
                  <a:pt x="10303" y="21264"/>
                  <a:pt x="10270" y="21297"/>
                </a:cubicBezTo>
                <a:cubicBezTo>
                  <a:pt x="10203" y="21362"/>
                  <a:pt x="10203" y="21469"/>
                  <a:pt x="10270" y="21534"/>
                </a:cubicBezTo>
                <a:cubicBezTo>
                  <a:pt x="10336" y="21600"/>
                  <a:pt x="10444" y="21600"/>
                  <a:pt x="10510" y="21534"/>
                </a:cubicBezTo>
                <a:cubicBezTo>
                  <a:pt x="10576" y="21469"/>
                  <a:pt x="10576" y="21362"/>
                  <a:pt x="10510" y="21297"/>
                </a:cubicBezTo>
                <a:cubicBezTo>
                  <a:pt x="10477" y="21264"/>
                  <a:pt x="10433" y="21247"/>
                  <a:pt x="10390" y="21247"/>
                </a:cubicBezTo>
                <a:close/>
                <a:moveTo>
                  <a:pt x="11176" y="21247"/>
                </a:moveTo>
                <a:cubicBezTo>
                  <a:pt x="11132" y="21247"/>
                  <a:pt x="11089" y="21264"/>
                  <a:pt x="11055" y="21297"/>
                </a:cubicBezTo>
                <a:cubicBezTo>
                  <a:pt x="10989" y="21362"/>
                  <a:pt x="10989" y="21469"/>
                  <a:pt x="11055" y="21534"/>
                </a:cubicBezTo>
                <a:cubicBezTo>
                  <a:pt x="11122" y="21600"/>
                  <a:pt x="11230" y="21600"/>
                  <a:pt x="11296" y="21534"/>
                </a:cubicBezTo>
                <a:cubicBezTo>
                  <a:pt x="11363" y="21469"/>
                  <a:pt x="11363" y="21362"/>
                  <a:pt x="11296" y="21297"/>
                </a:cubicBezTo>
                <a:cubicBezTo>
                  <a:pt x="11263" y="21264"/>
                  <a:pt x="11219" y="21247"/>
                  <a:pt x="11176" y="21247"/>
                </a:cubicBezTo>
                <a:close/>
                <a:moveTo>
                  <a:pt x="11962" y="21247"/>
                </a:moveTo>
                <a:cubicBezTo>
                  <a:pt x="11919" y="21247"/>
                  <a:pt x="11875" y="21264"/>
                  <a:pt x="11842" y="21297"/>
                </a:cubicBezTo>
                <a:cubicBezTo>
                  <a:pt x="11775" y="21362"/>
                  <a:pt x="11775" y="21469"/>
                  <a:pt x="11842" y="21534"/>
                </a:cubicBezTo>
                <a:cubicBezTo>
                  <a:pt x="11908" y="21600"/>
                  <a:pt x="12016" y="21600"/>
                  <a:pt x="12083" y="21534"/>
                </a:cubicBezTo>
                <a:cubicBezTo>
                  <a:pt x="12149" y="21469"/>
                  <a:pt x="12149" y="21362"/>
                  <a:pt x="12083" y="21297"/>
                </a:cubicBezTo>
                <a:cubicBezTo>
                  <a:pt x="12049" y="21264"/>
                  <a:pt x="12006" y="21247"/>
                  <a:pt x="11962" y="21247"/>
                </a:cubicBezTo>
                <a:close/>
                <a:moveTo>
                  <a:pt x="12748" y="21247"/>
                </a:moveTo>
                <a:cubicBezTo>
                  <a:pt x="12705" y="21247"/>
                  <a:pt x="12661" y="21264"/>
                  <a:pt x="12628" y="21297"/>
                </a:cubicBezTo>
                <a:cubicBezTo>
                  <a:pt x="12562" y="21362"/>
                  <a:pt x="12562" y="21469"/>
                  <a:pt x="12628" y="21534"/>
                </a:cubicBezTo>
                <a:cubicBezTo>
                  <a:pt x="12694" y="21600"/>
                  <a:pt x="12802" y="21600"/>
                  <a:pt x="12868" y="21534"/>
                </a:cubicBezTo>
                <a:cubicBezTo>
                  <a:pt x="12935" y="21469"/>
                  <a:pt x="12935" y="21362"/>
                  <a:pt x="12868" y="21297"/>
                </a:cubicBezTo>
                <a:cubicBezTo>
                  <a:pt x="12835" y="21264"/>
                  <a:pt x="12792" y="21247"/>
                  <a:pt x="12748" y="21247"/>
                </a:cubicBezTo>
                <a:close/>
                <a:moveTo>
                  <a:pt x="13535" y="21247"/>
                </a:moveTo>
                <a:cubicBezTo>
                  <a:pt x="13491" y="21247"/>
                  <a:pt x="13447" y="21264"/>
                  <a:pt x="13414" y="21297"/>
                </a:cubicBezTo>
                <a:cubicBezTo>
                  <a:pt x="13348" y="21362"/>
                  <a:pt x="13348" y="21469"/>
                  <a:pt x="13414" y="21534"/>
                </a:cubicBezTo>
                <a:cubicBezTo>
                  <a:pt x="13481" y="21600"/>
                  <a:pt x="13588" y="21600"/>
                  <a:pt x="13654" y="21534"/>
                </a:cubicBezTo>
                <a:cubicBezTo>
                  <a:pt x="13721" y="21469"/>
                  <a:pt x="13721" y="21362"/>
                  <a:pt x="13654" y="21297"/>
                </a:cubicBezTo>
                <a:cubicBezTo>
                  <a:pt x="13621" y="21264"/>
                  <a:pt x="13578" y="21247"/>
                  <a:pt x="13535" y="21247"/>
                </a:cubicBezTo>
                <a:close/>
                <a:moveTo>
                  <a:pt x="14320" y="21247"/>
                </a:moveTo>
                <a:cubicBezTo>
                  <a:pt x="14277" y="21247"/>
                  <a:pt x="14234" y="21264"/>
                  <a:pt x="14201" y="21297"/>
                </a:cubicBezTo>
                <a:cubicBezTo>
                  <a:pt x="14134" y="21362"/>
                  <a:pt x="14134" y="21469"/>
                  <a:pt x="14201" y="21534"/>
                </a:cubicBezTo>
                <a:cubicBezTo>
                  <a:pt x="14267" y="21600"/>
                  <a:pt x="14374" y="21600"/>
                  <a:pt x="14441" y="21534"/>
                </a:cubicBezTo>
                <a:cubicBezTo>
                  <a:pt x="14507" y="21469"/>
                  <a:pt x="14507" y="21362"/>
                  <a:pt x="14441" y="21297"/>
                </a:cubicBezTo>
                <a:cubicBezTo>
                  <a:pt x="14408" y="21264"/>
                  <a:pt x="14364" y="21247"/>
                  <a:pt x="14320" y="21247"/>
                </a:cubicBezTo>
                <a:close/>
                <a:moveTo>
                  <a:pt x="15107" y="21247"/>
                </a:moveTo>
                <a:cubicBezTo>
                  <a:pt x="15063" y="21247"/>
                  <a:pt x="15019" y="21264"/>
                  <a:pt x="14986" y="21297"/>
                </a:cubicBezTo>
                <a:cubicBezTo>
                  <a:pt x="14920" y="21362"/>
                  <a:pt x="14920" y="21469"/>
                  <a:pt x="14986" y="21534"/>
                </a:cubicBezTo>
                <a:cubicBezTo>
                  <a:pt x="15053" y="21600"/>
                  <a:pt x="15161" y="21600"/>
                  <a:pt x="15227" y="21534"/>
                </a:cubicBezTo>
                <a:cubicBezTo>
                  <a:pt x="15293" y="21469"/>
                  <a:pt x="15293" y="21362"/>
                  <a:pt x="15227" y="21297"/>
                </a:cubicBezTo>
                <a:cubicBezTo>
                  <a:pt x="15194" y="21264"/>
                  <a:pt x="15150" y="21247"/>
                  <a:pt x="15107" y="21247"/>
                </a:cubicBezTo>
                <a:close/>
                <a:moveTo>
                  <a:pt x="15893" y="21247"/>
                </a:moveTo>
                <a:cubicBezTo>
                  <a:pt x="15849" y="21247"/>
                  <a:pt x="15806" y="21264"/>
                  <a:pt x="15772" y="21297"/>
                </a:cubicBezTo>
                <a:cubicBezTo>
                  <a:pt x="15706" y="21362"/>
                  <a:pt x="15706" y="21469"/>
                  <a:pt x="15772" y="21534"/>
                </a:cubicBezTo>
                <a:cubicBezTo>
                  <a:pt x="15839" y="21600"/>
                  <a:pt x="15947" y="21600"/>
                  <a:pt x="16013" y="21534"/>
                </a:cubicBezTo>
                <a:cubicBezTo>
                  <a:pt x="16080" y="21469"/>
                  <a:pt x="16080" y="21362"/>
                  <a:pt x="16013" y="21297"/>
                </a:cubicBezTo>
                <a:cubicBezTo>
                  <a:pt x="15980" y="21264"/>
                  <a:pt x="15936" y="21247"/>
                  <a:pt x="15893" y="21247"/>
                </a:cubicBezTo>
                <a:close/>
                <a:moveTo>
                  <a:pt x="16679" y="21247"/>
                </a:moveTo>
                <a:cubicBezTo>
                  <a:pt x="16636" y="21247"/>
                  <a:pt x="16592" y="21264"/>
                  <a:pt x="16559" y="21297"/>
                </a:cubicBezTo>
                <a:cubicBezTo>
                  <a:pt x="16492" y="21362"/>
                  <a:pt x="16492" y="21469"/>
                  <a:pt x="16559" y="21534"/>
                </a:cubicBezTo>
                <a:cubicBezTo>
                  <a:pt x="16625" y="21600"/>
                  <a:pt x="16733" y="21600"/>
                  <a:pt x="16800" y="21534"/>
                </a:cubicBezTo>
                <a:cubicBezTo>
                  <a:pt x="16866" y="21469"/>
                  <a:pt x="16866" y="21362"/>
                  <a:pt x="16800" y="21297"/>
                </a:cubicBezTo>
                <a:cubicBezTo>
                  <a:pt x="16766" y="21264"/>
                  <a:pt x="16723" y="21247"/>
                  <a:pt x="16679" y="21247"/>
                </a:cubicBezTo>
                <a:close/>
                <a:moveTo>
                  <a:pt x="17465" y="21247"/>
                </a:moveTo>
                <a:cubicBezTo>
                  <a:pt x="17422" y="21247"/>
                  <a:pt x="17378" y="21264"/>
                  <a:pt x="17345" y="21297"/>
                </a:cubicBezTo>
                <a:cubicBezTo>
                  <a:pt x="17279" y="21362"/>
                  <a:pt x="17279" y="21469"/>
                  <a:pt x="17345" y="21534"/>
                </a:cubicBezTo>
                <a:cubicBezTo>
                  <a:pt x="17411" y="21600"/>
                  <a:pt x="17519" y="21600"/>
                  <a:pt x="17585" y="21534"/>
                </a:cubicBezTo>
                <a:cubicBezTo>
                  <a:pt x="17652" y="21469"/>
                  <a:pt x="17652" y="21362"/>
                  <a:pt x="17585" y="21297"/>
                </a:cubicBezTo>
                <a:cubicBezTo>
                  <a:pt x="17552" y="21264"/>
                  <a:pt x="17509" y="21247"/>
                  <a:pt x="17465" y="21247"/>
                </a:cubicBezTo>
                <a:close/>
                <a:moveTo>
                  <a:pt x="18252" y="21247"/>
                </a:moveTo>
                <a:cubicBezTo>
                  <a:pt x="18208" y="21247"/>
                  <a:pt x="18165" y="21264"/>
                  <a:pt x="18131" y="21297"/>
                </a:cubicBezTo>
                <a:cubicBezTo>
                  <a:pt x="18065" y="21362"/>
                  <a:pt x="18065" y="21469"/>
                  <a:pt x="18131" y="21534"/>
                </a:cubicBezTo>
                <a:cubicBezTo>
                  <a:pt x="18198" y="21600"/>
                  <a:pt x="18305" y="21600"/>
                  <a:pt x="18371" y="21534"/>
                </a:cubicBezTo>
                <a:cubicBezTo>
                  <a:pt x="18438" y="21469"/>
                  <a:pt x="18438" y="21362"/>
                  <a:pt x="18371" y="21297"/>
                </a:cubicBezTo>
                <a:cubicBezTo>
                  <a:pt x="18338" y="21264"/>
                  <a:pt x="18295" y="21247"/>
                  <a:pt x="18252" y="21247"/>
                </a:cubicBezTo>
                <a:close/>
                <a:moveTo>
                  <a:pt x="19037" y="21247"/>
                </a:moveTo>
                <a:cubicBezTo>
                  <a:pt x="18994" y="21247"/>
                  <a:pt x="18951" y="21264"/>
                  <a:pt x="18918" y="21297"/>
                </a:cubicBezTo>
                <a:cubicBezTo>
                  <a:pt x="18851" y="21362"/>
                  <a:pt x="18851" y="21469"/>
                  <a:pt x="18918" y="21534"/>
                </a:cubicBezTo>
                <a:cubicBezTo>
                  <a:pt x="18984" y="21600"/>
                  <a:pt x="19091" y="21600"/>
                  <a:pt x="19158" y="21534"/>
                </a:cubicBezTo>
                <a:cubicBezTo>
                  <a:pt x="19224" y="21469"/>
                  <a:pt x="19224" y="21362"/>
                  <a:pt x="19158" y="21297"/>
                </a:cubicBezTo>
                <a:cubicBezTo>
                  <a:pt x="19125" y="21264"/>
                  <a:pt x="19081" y="21247"/>
                  <a:pt x="19037" y="21247"/>
                </a:cubicBezTo>
                <a:close/>
                <a:moveTo>
                  <a:pt x="19824" y="21247"/>
                </a:moveTo>
                <a:cubicBezTo>
                  <a:pt x="19780" y="21247"/>
                  <a:pt x="19736" y="21264"/>
                  <a:pt x="19703" y="21297"/>
                </a:cubicBezTo>
                <a:cubicBezTo>
                  <a:pt x="19637" y="21362"/>
                  <a:pt x="19637" y="21469"/>
                  <a:pt x="19703" y="21534"/>
                </a:cubicBezTo>
                <a:cubicBezTo>
                  <a:pt x="19770" y="21600"/>
                  <a:pt x="19878" y="21600"/>
                  <a:pt x="19944" y="21534"/>
                </a:cubicBezTo>
                <a:cubicBezTo>
                  <a:pt x="20010" y="21469"/>
                  <a:pt x="20010" y="21362"/>
                  <a:pt x="19944" y="21297"/>
                </a:cubicBezTo>
                <a:cubicBezTo>
                  <a:pt x="19911" y="21264"/>
                  <a:pt x="19867" y="21247"/>
                  <a:pt x="19824" y="21247"/>
                </a:cubicBezTo>
                <a:close/>
                <a:moveTo>
                  <a:pt x="20610" y="21247"/>
                </a:moveTo>
                <a:cubicBezTo>
                  <a:pt x="20566" y="21247"/>
                  <a:pt x="20523" y="21264"/>
                  <a:pt x="20490" y="21297"/>
                </a:cubicBezTo>
                <a:cubicBezTo>
                  <a:pt x="20423" y="21362"/>
                  <a:pt x="20423" y="21469"/>
                  <a:pt x="20490" y="21534"/>
                </a:cubicBezTo>
                <a:cubicBezTo>
                  <a:pt x="20556" y="21600"/>
                  <a:pt x="20664" y="21600"/>
                  <a:pt x="20730" y="21534"/>
                </a:cubicBezTo>
                <a:cubicBezTo>
                  <a:pt x="20797" y="21469"/>
                  <a:pt x="20797" y="21362"/>
                  <a:pt x="20730" y="21297"/>
                </a:cubicBezTo>
                <a:cubicBezTo>
                  <a:pt x="20697" y="21264"/>
                  <a:pt x="20653" y="21247"/>
                  <a:pt x="20610" y="21247"/>
                </a:cubicBezTo>
                <a:close/>
                <a:moveTo>
                  <a:pt x="21396" y="21247"/>
                </a:moveTo>
                <a:cubicBezTo>
                  <a:pt x="21353" y="21247"/>
                  <a:pt x="21309" y="21264"/>
                  <a:pt x="21276" y="21297"/>
                </a:cubicBezTo>
                <a:cubicBezTo>
                  <a:pt x="21209" y="21362"/>
                  <a:pt x="21209" y="21469"/>
                  <a:pt x="21276" y="21534"/>
                </a:cubicBezTo>
                <a:cubicBezTo>
                  <a:pt x="21342" y="21600"/>
                  <a:pt x="21450" y="21600"/>
                  <a:pt x="21517" y="21534"/>
                </a:cubicBezTo>
                <a:cubicBezTo>
                  <a:pt x="21583" y="21469"/>
                  <a:pt x="21583" y="21362"/>
                  <a:pt x="21517" y="21297"/>
                </a:cubicBezTo>
                <a:cubicBezTo>
                  <a:pt x="21483" y="21264"/>
                  <a:pt x="21440" y="21247"/>
                  <a:pt x="21396" y="21247"/>
                </a:cubicBezTo>
                <a:close/>
              </a:path>
            </a:pathLst>
          </a:custGeom>
          <a:solidFill>
            <a:schemeClr val="bg1">
              <a:lumMod val="95000"/>
              <a:alpha val="3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endParaRPr sz="320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165503-6E66-949F-5C49-06D37519F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334" y="938893"/>
            <a:ext cx="8974666" cy="58214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85761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321733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>
                  <a:lumMod val="75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hape 285"/>
          <p:cNvSpPr/>
          <p:nvPr/>
        </p:nvSpPr>
        <p:spPr>
          <a:xfrm>
            <a:off x="-1211900" y="-1582933"/>
            <a:ext cx="3759318" cy="38011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7" h="21584" extrusionOk="0">
                <a:moveTo>
                  <a:pt x="169" y="0"/>
                </a:moveTo>
                <a:cubicBezTo>
                  <a:pt x="126" y="0"/>
                  <a:pt x="83" y="16"/>
                  <a:pt x="49" y="49"/>
                </a:cubicBezTo>
                <a:cubicBezTo>
                  <a:pt x="-17" y="114"/>
                  <a:pt x="-17" y="221"/>
                  <a:pt x="49" y="287"/>
                </a:cubicBezTo>
                <a:cubicBezTo>
                  <a:pt x="116" y="353"/>
                  <a:pt x="223" y="353"/>
                  <a:pt x="290" y="287"/>
                </a:cubicBezTo>
                <a:cubicBezTo>
                  <a:pt x="356" y="221"/>
                  <a:pt x="356" y="114"/>
                  <a:pt x="290" y="49"/>
                </a:cubicBezTo>
                <a:cubicBezTo>
                  <a:pt x="256" y="16"/>
                  <a:pt x="213" y="0"/>
                  <a:pt x="169" y="0"/>
                </a:cubicBezTo>
                <a:close/>
                <a:moveTo>
                  <a:pt x="955" y="0"/>
                </a:moveTo>
                <a:cubicBezTo>
                  <a:pt x="912" y="0"/>
                  <a:pt x="869" y="16"/>
                  <a:pt x="836" y="49"/>
                </a:cubicBezTo>
                <a:cubicBezTo>
                  <a:pt x="769" y="114"/>
                  <a:pt x="769" y="221"/>
                  <a:pt x="836" y="287"/>
                </a:cubicBezTo>
                <a:cubicBezTo>
                  <a:pt x="902" y="353"/>
                  <a:pt x="1009" y="353"/>
                  <a:pt x="1076" y="287"/>
                </a:cubicBezTo>
                <a:cubicBezTo>
                  <a:pt x="1142" y="221"/>
                  <a:pt x="1142" y="114"/>
                  <a:pt x="1076" y="49"/>
                </a:cubicBezTo>
                <a:cubicBezTo>
                  <a:pt x="1043" y="16"/>
                  <a:pt x="999" y="0"/>
                  <a:pt x="955" y="0"/>
                </a:cubicBezTo>
                <a:close/>
                <a:moveTo>
                  <a:pt x="1742" y="0"/>
                </a:moveTo>
                <a:cubicBezTo>
                  <a:pt x="1698" y="0"/>
                  <a:pt x="1654" y="16"/>
                  <a:pt x="1621" y="49"/>
                </a:cubicBezTo>
                <a:cubicBezTo>
                  <a:pt x="1555" y="114"/>
                  <a:pt x="1555" y="221"/>
                  <a:pt x="1621" y="287"/>
                </a:cubicBezTo>
                <a:cubicBezTo>
                  <a:pt x="1688" y="353"/>
                  <a:pt x="1796" y="353"/>
                  <a:pt x="1862" y="287"/>
                </a:cubicBezTo>
                <a:cubicBezTo>
                  <a:pt x="1928" y="221"/>
                  <a:pt x="1928" y="114"/>
                  <a:pt x="1862" y="49"/>
                </a:cubicBezTo>
                <a:cubicBezTo>
                  <a:pt x="1829" y="16"/>
                  <a:pt x="1785" y="0"/>
                  <a:pt x="1742" y="0"/>
                </a:cubicBezTo>
                <a:close/>
                <a:moveTo>
                  <a:pt x="2528" y="0"/>
                </a:moveTo>
                <a:cubicBezTo>
                  <a:pt x="2484" y="0"/>
                  <a:pt x="2441" y="16"/>
                  <a:pt x="2408" y="49"/>
                </a:cubicBezTo>
                <a:cubicBezTo>
                  <a:pt x="2341" y="114"/>
                  <a:pt x="2341" y="221"/>
                  <a:pt x="2408" y="287"/>
                </a:cubicBezTo>
                <a:cubicBezTo>
                  <a:pt x="2474" y="353"/>
                  <a:pt x="2582" y="353"/>
                  <a:pt x="2648" y="287"/>
                </a:cubicBezTo>
                <a:cubicBezTo>
                  <a:pt x="2715" y="221"/>
                  <a:pt x="2715" y="114"/>
                  <a:pt x="2648" y="49"/>
                </a:cubicBezTo>
                <a:cubicBezTo>
                  <a:pt x="2615" y="16"/>
                  <a:pt x="2571" y="0"/>
                  <a:pt x="2528" y="0"/>
                </a:cubicBezTo>
                <a:close/>
                <a:moveTo>
                  <a:pt x="3314" y="0"/>
                </a:moveTo>
                <a:cubicBezTo>
                  <a:pt x="3271" y="0"/>
                  <a:pt x="3227" y="16"/>
                  <a:pt x="3194" y="49"/>
                </a:cubicBezTo>
                <a:cubicBezTo>
                  <a:pt x="3127" y="114"/>
                  <a:pt x="3127" y="221"/>
                  <a:pt x="3194" y="287"/>
                </a:cubicBezTo>
                <a:cubicBezTo>
                  <a:pt x="3260" y="353"/>
                  <a:pt x="3368" y="353"/>
                  <a:pt x="3434" y="287"/>
                </a:cubicBezTo>
                <a:cubicBezTo>
                  <a:pt x="3500" y="221"/>
                  <a:pt x="3500" y="114"/>
                  <a:pt x="3434" y="49"/>
                </a:cubicBezTo>
                <a:cubicBezTo>
                  <a:pt x="3401" y="16"/>
                  <a:pt x="3358" y="0"/>
                  <a:pt x="3314" y="0"/>
                </a:cubicBezTo>
                <a:close/>
                <a:moveTo>
                  <a:pt x="4101" y="0"/>
                </a:moveTo>
                <a:cubicBezTo>
                  <a:pt x="4057" y="0"/>
                  <a:pt x="4013" y="16"/>
                  <a:pt x="3980" y="49"/>
                </a:cubicBezTo>
                <a:cubicBezTo>
                  <a:pt x="3914" y="114"/>
                  <a:pt x="3914" y="221"/>
                  <a:pt x="3980" y="287"/>
                </a:cubicBezTo>
                <a:cubicBezTo>
                  <a:pt x="4047" y="353"/>
                  <a:pt x="4154" y="353"/>
                  <a:pt x="4220" y="287"/>
                </a:cubicBezTo>
                <a:cubicBezTo>
                  <a:pt x="4287" y="221"/>
                  <a:pt x="4287" y="114"/>
                  <a:pt x="4220" y="49"/>
                </a:cubicBezTo>
                <a:cubicBezTo>
                  <a:pt x="4187" y="16"/>
                  <a:pt x="4144" y="0"/>
                  <a:pt x="4101" y="0"/>
                </a:cubicBezTo>
                <a:close/>
                <a:moveTo>
                  <a:pt x="4886" y="0"/>
                </a:moveTo>
                <a:cubicBezTo>
                  <a:pt x="4843" y="0"/>
                  <a:pt x="4800" y="16"/>
                  <a:pt x="4766" y="49"/>
                </a:cubicBezTo>
                <a:cubicBezTo>
                  <a:pt x="4700" y="114"/>
                  <a:pt x="4700" y="221"/>
                  <a:pt x="4766" y="287"/>
                </a:cubicBezTo>
                <a:cubicBezTo>
                  <a:pt x="4833" y="353"/>
                  <a:pt x="4940" y="353"/>
                  <a:pt x="5007" y="287"/>
                </a:cubicBezTo>
                <a:cubicBezTo>
                  <a:pt x="5073" y="221"/>
                  <a:pt x="5073" y="114"/>
                  <a:pt x="5007" y="49"/>
                </a:cubicBezTo>
                <a:cubicBezTo>
                  <a:pt x="4973" y="16"/>
                  <a:pt x="4930" y="0"/>
                  <a:pt x="4886" y="0"/>
                </a:cubicBezTo>
                <a:close/>
                <a:moveTo>
                  <a:pt x="5672" y="0"/>
                </a:moveTo>
                <a:cubicBezTo>
                  <a:pt x="5629" y="0"/>
                  <a:pt x="5586" y="16"/>
                  <a:pt x="5553" y="49"/>
                </a:cubicBezTo>
                <a:cubicBezTo>
                  <a:pt x="5486" y="114"/>
                  <a:pt x="5486" y="221"/>
                  <a:pt x="5553" y="287"/>
                </a:cubicBezTo>
                <a:cubicBezTo>
                  <a:pt x="5619" y="353"/>
                  <a:pt x="5726" y="353"/>
                  <a:pt x="5793" y="287"/>
                </a:cubicBezTo>
                <a:cubicBezTo>
                  <a:pt x="5859" y="221"/>
                  <a:pt x="5859" y="114"/>
                  <a:pt x="5793" y="49"/>
                </a:cubicBezTo>
                <a:cubicBezTo>
                  <a:pt x="5760" y="16"/>
                  <a:pt x="5716" y="0"/>
                  <a:pt x="5672" y="0"/>
                </a:cubicBezTo>
                <a:close/>
                <a:moveTo>
                  <a:pt x="6459" y="0"/>
                </a:moveTo>
                <a:cubicBezTo>
                  <a:pt x="6415" y="0"/>
                  <a:pt x="6372" y="16"/>
                  <a:pt x="6338" y="49"/>
                </a:cubicBezTo>
                <a:cubicBezTo>
                  <a:pt x="6272" y="114"/>
                  <a:pt x="6272" y="221"/>
                  <a:pt x="6338" y="287"/>
                </a:cubicBezTo>
                <a:cubicBezTo>
                  <a:pt x="6405" y="353"/>
                  <a:pt x="6513" y="353"/>
                  <a:pt x="6579" y="287"/>
                </a:cubicBezTo>
                <a:cubicBezTo>
                  <a:pt x="6646" y="221"/>
                  <a:pt x="6646" y="114"/>
                  <a:pt x="6579" y="49"/>
                </a:cubicBezTo>
                <a:cubicBezTo>
                  <a:pt x="6546" y="16"/>
                  <a:pt x="6502" y="0"/>
                  <a:pt x="6459" y="0"/>
                </a:cubicBezTo>
                <a:close/>
                <a:moveTo>
                  <a:pt x="7245" y="0"/>
                </a:moveTo>
                <a:cubicBezTo>
                  <a:pt x="7202" y="0"/>
                  <a:pt x="7158" y="16"/>
                  <a:pt x="7125" y="49"/>
                </a:cubicBezTo>
                <a:cubicBezTo>
                  <a:pt x="7058" y="114"/>
                  <a:pt x="7058" y="221"/>
                  <a:pt x="7125" y="287"/>
                </a:cubicBezTo>
                <a:cubicBezTo>
                  <a:pt x="7191" y="353"/>
                  <a:pt x="7299" y="353"/>
                  <a:pt x="7365" y="287"/>
                </a:cubicBezTo>
                <a:cubicBezTo>
                  <a:pt x="7432" y="221"/>
                  <a:pt x="7432" y="114"/>
                  <a:pt x="7365" y="49"/>
                </a:cubicBezTo>
                <a:cubicBezTo>
                  <a:pt x="7332" y="16"/>
                  <a:pt x="7289" y="0"/>
                  <a:pt x="7245" y="0"/>
                </a:cubicBezTo>
                <a:close/>
                <a:moveTo>
                  <a:pt x="8031" y="0"/>
                </a:moveTo>
                <a:cubicBezTo>
                  <a:pt x="7988" y="0"/>
                  <a:pt x="7944" y="16"/>
                  <a:pt x="7911" y="49"/>
                </a:cubicBezTo>
                <a:cubicBezTo>
                  <a:pt x="7845" y="114"/>
                  <a:pt x="7845" y="221"/>
                  <a:pt x="7911" y="287"/>
                </a:cubicBezTo>
                <a:cubicBezTo>
                  <a:pt x="7977" y="353"/>
                  <a:pt x="8085" y="353"/>
                  <a:pt x="8151" y="287"/>
                </a:cubicBezTo>
                <a:cubicBezTo>
                  <a:pt x="8217" y="221"/>
                  <a:pt x="8217" y="114"/>
                  <a:pt x="8151" y="49"/>
                </a:cubicBezTo>
                <a:cubicBezTo>
                  <a:pt x="8118" y="16"/>
                  <a:pt x="8075" y="0"/>
                  <a:pt x="8031" y="0"/>
                </a:cubicBezTo>
                <a:close/>
                <a:moveTo>
                  <a:pt x="8818" y="0"/>
                </a:moveTo>
                <a:cubicBezTo>
                  <a:pt x="8774" y="0"/>
                  <a:pt x="8730" y="16"/>
                  <a:pt x="8697" y="49"/>
                </a:cubicBezTo>
                <a:cubicBezTo>
                  <a:pt x="8631" y="114"/>
                  <a:pt x="8631" y="221"/>
                  <a:pt x="8697" y="287"/>
                </a:cubicBezTo>
                <a:cubicBezTo>
                  <a:pt x="8764" y="353"/>
                  <a:pt x="8871" y="353"/>
                  <a:pt x="8937" y="287"/>
                </a:cubicBezTo>
                <a:cubicBezTo>
                  <a:pt x="9004" y="221"/>
                  <a:pt x="9004" y="114"/>
                  <a:pt x="8937" y="49"/>
                </a:cubicBezTo>
                <a:cubicBezTo>
                  <a:pt x="8904" y="16"/>
                  <a:pt x="8861" y="0"/>
                  <a:pt x="8818" y="0"/>
                </a:cubicBezTo>
                <a:close/>
                <a:moveTo>
                  <a:pt x="9603" y="0"/>
                </a:moveTo>
                <a:cubicBezTo>
                  <a:pt x="9560" y="0"/>
                  <a:pt x="9517" y="16"/>
                  <a:pt x="9483" y="49"/>
                </a:cubicBezTo>
                <a:cubicBezTo>
                  <a:pt x="9417" y="114"/>
                  <a:pt x="9417" y="221"/>
                  <a:pt x="9483" y="287"/>
                </a:cubicBezTo>
                <a:cubicBezTo>
                  <a:pt x="9550" y="353"/>
                  <a:pt x="9657" y="353"/>
                  <a:pt x="9724" y="287"/>
                </a:cubicBezTo>
                <a:cubicBezTo>
                  <a:pt x="9790" y="221"/>
                  <a:pt x="9790" y="114"/>
                  <a:pt x="9724" y="49"/>
                </a:cubicBezTo>
                <a:cubicBezTo>
                  <a:pt x="9690" y="16"/>
                  <a:pt x="9647" y="0"/>
                  <a:pt x="9603" y="0"/>
                </a:cubicBezTo>
                <a:close/>
                <a:moveTo>
                  <a:pt x="10390" y="0"/>
                </a:moveTo>
                <a:cubicBezTo>
                  <a:pt x="10346" y="0"/>
                  <a:pt x="10303" y="16"/>
                  <a:pt x="10270" y="49"/>
                </a:cubicBezTo>
                <a:cubicBezTo>
                  <a:pt x="10203" y="114"/>
                  <a:pt x="10203" y="221"/>
                  <a:pt x="10270" y="287"/>
                </a:cubicBezTo>
                <a:cubicBezTo>
                  <a:pt x="10336" y="353"/>
                  <a:pt x="10444" y="353"/>
                  <a:pt x="10510" y="287"/>
                </a:cubicBezTo>
                <a:cubicBezTo>
                  <a:pt x="10576" y="221"/>
                  <a:pt x="10576" y="114"/>
                  <a:pt x="10510" y="49"/>
                </a:cubicBezTo>
                <a:cubicBezTo>
                  <a:pt x="10477" y="16"/>
                  <a:pt x="10433" y="0"/>
                  <a:pt x="10390" y="0"/>
                </a:cubicBezTo>
                <a:close/>
                <a:moveTo>
                  <a:pt x="11176" y="0"/>
                </a:moveTo>
                <a:cubicBezTo>
                  <a:pt x="11132" y="0"/>
                  <a:pt x="11089" y="16"/>
                  <a:pt x="11055" y="49"/>
                </a:cubicBezTo>
                <a:cubicBezTo>
                  <a:pt x="10989" y="114"/>
                  <a:pt x="10989" y="221"/>
                  <a:pt x="11055" y="287"/>
                </a:cubicBezTo>
                <a:cubicBezTo>
                  <a:pt x="11122" y="353"/>
                  <a:pt x="11230" y="353"/>
                  <a:pt x="11296" y="287"/>
                </a:cubicBezTo>
                <a:cubicBezTo>
                  <a:pt x="11363" y="221"/>
                  <a:pt x="11363" y="114"/>
                  <a:pt x="11296" y="49"/>
                </a:cubicBezTo>
                <a:cubicBezTo>
                  <a:pt x="11263" y="16"/>
                  <a:pt x="11219" y="0"/>
                  <a:pt x="11176" y="0"/>
                </a:cubicBezTo>
                <a:close/>
                <a:moveTo>
                  <a:pt x="11962" y="0"/>
                </a:moveTo>
                <a:cubicBezTo>
                  <a:pt x="11919" y="0"/>
                  <a:pt x="11875" y="16"/>
                  <a:pt x="11842" y="49"/>
                </a:cubicBezTo>
                <a:cubicBezTo>
                  <a:pt x="11775" y="114"/>
                  <a:pt x="11775" y="221"/>
                  <a:pt x="11842" y="287"/>
                </a:cubicBezTo>
                <a:cubicBezTo>
                  <a:pt x="11908" y="353"/>
                  <a:pt x="12016" y="353"/>
                  <a:pt x="12083" y="287"/>
                </a:cubicBezTo>
                <a:cubicBezTo>
                  <a:pt x="12149" y="221"/>
                  <a:pt x="12149" y="114"/>
                  <a:pt x="12083" y="49"/>
                </a:cubicBezTo>
                <a:cubicBezTo>
                  <a:pt x="12049" y="16"/>
                  <a:pt x="12006" y="0"/>
                  <a:pt x="11962" y="0"/>
                </a:cubicBezTo>
                <a:close/>
                <a:moveTo>
                  <a:pt x="12748" y="0"/>
                </a:moveTo>
                <a:cubicBezTo>
                  <a:pt x="12705" y="0"/>
                  <a:pt x="12661" y="16"/>
                  <a:pt x="12628" y="49"/>
                </a:cubicBezTo>
                <a:cubicBezTo>
                  <a:pt x="12562" y="114"/>
                  <a:pt x="12562" y="221"/>
                  <a:pt x="12628" y="287"/>
                </a:cubicBezTo>
                <a:cubicBezTo>
                  <a:pt x="12694" y="353"/>
                  <a:pt x="12802" y="353"/>
                  <a:pt x="12868" y="287"/>
                </a:cubicBezTo>
                <a:cubicBezTo>
                  <a:pt x="12935" y="221"/>
                  <a:pt x="12935" y="114"/>
                  <a:pt x="12868" y="49"/>
                </a:cubicBezTo>
                <a:cubicBezTo>
                  <a:pt x="12835" y="16"/>
                  <a:pt x="12792" y="0"/>
                  <a:pt x="12748" y="0"/>
                </a:cubicBezTo>
                <a:close/>
                <a:moveTo>
                  <a:pt x="13535" y="0"/>
                </a:moveTo>
                <a:cubicBezTo>
                  <a:pt x="13491" y="0"/>
                  <a:pt x="13447" y="16"/>
                  <a:pt x="13414" y="49"/>
                </a:cubicBezTo>
                <a:cubicBezTo>
                  <a:pt x="13348" y="114"/>
                  <a:pt x="13348" y="221"/>
                  <a:pt x="13414" y="287"/>
                </a:cubicBezTo>
                <a:cubicBezTo>
                  <a:pt x="13481" y="353"/>
                  <a:pt x="13588" y="353"/>
                  <a:pt x="13654" y="287"/>
                </a:cubicBezTo>
                <a:cubicBezTo>
                  <a:pt x="13721" y="221"/>
                  <a:pt x="13721" y="114"/>
                  <a:pt x="13654" y="49"/>
                </a:cubicBezTo>
                <a:cubicBezTo>
                  <a:pt x="13621" y="16"/>
                  <a:pt x="13578" y="0"/>
                  <a:pt x="13535" y="0"/>
                </a:cubicBezTo>
                <a:close/>
                <a:moveTo>
                  <a:pt x="14320" y="0"/>
                </a:moveTo>
                <a:cubicBezTo>
                  <a:pt x="14277" y="0"/>
                  <a:pt x="14234" y="16"/>
                  <a:pt x="14201" y="49"/>
                </a:cubicBezTo>
                <a:cubicBezTo>
                  <a:pt x="14134" y="114"/>
                  <a:pt x="14134" y="221"/>
                  <a:pt x="14201" y="287"/>
                </a:cubicBezTo>
                <a:cubicBezTo>
                  <a:pt x="14267" y="353"/>
                  <a:pt x="14374" y="353"/>
                  <a:pt x="14441" y="287"/>
                </a:cubicBezTo>
                <a:cubicBezTo>
                  <a:pt x="14507" y="221"/>
                  <a:pt x="14507" y="114"/>
                  <a:pt x="14441" y="49"/>
                </a:cubicBezTo>
                <a:cubicBezTo>
                  <a:pt x="14408" y="16"/>
                  <a:pt x="14364" y="0"/>
                  <a:pt x="14320" y="0"/>
                </a:cubicBezTo>
                <a:close/>
                <a:moveTo>
                  <a:pt x="15107" y="0"/>
                </a:moveTo>
                <a:cubicBezTo>
                  <a:pt x="15063" y="0"/>
                  <a:pt x="15019" y="16"/>
                  <a:pt x="14986" y="49"/>
                </a:cubicBezTo>
                <a:cubicBezTo>
                  <a:pt x="14920" y="114"/>
                  <a:pt x="14920" y="221"/>
                  <a:pt x="14986" y="287"/>
                </a:cubicBezTo>
                <a:cubicBezTo>
                  <a:pt x="15053" y="353"/>
                  <a:pt x="15161" y="353"/>
                  <a:pt x="15227" y="287"/>
                </a:cubicBezTo>
                <a:cubicBezTo>
                  <a:pt x="15293" y="221"/>
                  <a:pt x="15293" y="114"/>
                  <a:pt x="15227" y="49"/>
                </a:cubicBezTo>
                <a:cubicBezTo>
                  <a:pt x="15194" y="16"/>
                  <a:pt x="15150" y="0"/>
                  <a:pt x="15107" y="0"/>
                </a:cubicBezTo>
                <a:close/>
                <a:moveTo>
                  <a:pt x="15893" y="0"/>
                </a:moveTo>
                <a:cubicBezTo>
                  <a:pt x="15849" y="0"/>
                  <a:pt x="15806" y="16"/>
                  <a:pt x="15772" y="49"/>
                </a:cubicBezTo>
                <a:cubicBezTo>
                  <a:pt x="15706" y="114"/>
                  <a:pt x="15706" y="221"/>
                  <a:pt x="15772" y="287"/>
                </a:cubicBezTo>
                <a:cubicBezTo>
                  <a:pt x="15839" y="353"/>
                  <a:pt x="15947" y="353"/>
                  <a:pt x="16013" y="287"/>
                </a:cubicBezTo>
                <a:cubicBezTo>
                  <a:pt x="16080" y="221"/>
                  <a:pt x="16080" y="114"/>
                  <a:pt x="16013" y="49"/>
                </a:cubicBezTo>
                <a:cubicBezTo>
                  <a:pt x="15980" y="16"/>
                  <a:pt x="15936" y="0"/>
                  <a:pt x="15893" y="0"/>
                </a:cubicBezTo>
                <a:close/>
                <a:moveTo>
                  <a:pt x="16679" y="0"/>
                </a:moveTo>
                <a:cubicBezTo>
                  <a:pt x="16636" y="0"/>
                  <a:pt x="16592" y="16"/>
                  <a:pt x="16559" y="49"/>
                </a:cubicBezTo>
                <a:cubicBezTo>
                  <a:pt x="16492" y="114"/>
                  <a:pt x="16492" y="221"/>
                  <a:pt x="16559" y="287"/>
                </a:cubicBezTo>
                <a:cubicBezTo>
                  <a:pt x="16625" y="353"/>
                  <a:pt x="16733" y="353"/>
                  <a:pt x="16800" y="287"/>
                </a:cubicBezTo>
                <a:cubicBezTo>
                  <a:pt x="16866" y="221"/>
                  <a:pt x="16866" y="114"/>
                  <a:pt x="16800" y="49"/>
                </a:cubicBezTo>
                <a:cubicBezTo>
                  <a:pt x="16766" y="16"/>
                  <a:pt x="16723" y="0"/>
                  <a:pt x="16679" y="0"/>
                </a:cubicBezTo>
                <a:close/>
                <a:moveTo>
                  <a:pt x="17465" y="0"/>
                </a:moveTo>
                <a:cubicBezTo>
                  <a:pt x="17422" y="0"/>
                  <a:pt x="17378" y="16"/>
                  <a:pt x="17345" y="49"/>
                </a:cubicBezTo>
                <a:cubicBezTo>
                  <a:pt x="17279" y="114"/>
                  <a:pt x="17279" y="221"/>
                  <a:pt x="17345" y="287"/>
                </a:cubicBezTo>
                <a:cubicBezTo>
                  <a:pt x="17411" y="353"/>
                  <a:pt x="17519" y="353"/>
                  <a:pt x="17585" y="287"/>
                </a:cubicBezTo>
                <a:cubicBezTo>
                  <a:pt x="17652" y="221"/>
                  <a:pt x="17652" y="114"/>
                  <a:pt x="17585" y="49"/>
                </a:cubicBezTo>
                <a:cubicBezTo>
                  <a:pt x="17552" y="16"/>
                  <a:pt x="17509" y="0"/>
                  <a:pt x="17465" y="0"/>
                </a:cubicBezTo>
                <a:close/>
                <a:moveTo>
                  <a:pt x="18252" y="0"/>
                </a:moveTo>
                <a:cubicBezTo>
                  <a:pt x="18208" y="0"/>
                  <a:pt x="18165" y="16"/>
                  <a:pt x="18131" y="49"/>
                </a:cubicBezTo>
                <a:cubicBezTo>
                  <a:pt x="18065" y="114"/>
                  <a:pt x="18065" y="221"/>
                  <a:pt x="18131" y="287"/>
                </a:cubicBezTo>
                <a:cubicBezTo>
                  <a:pt x="18198" y="353"/>
                  <a:pt x="18305" y="353"/>
                  <a:pt x="18371" y="287"/>
                </a:cubicBezTo>
                <a:cubicBezTo>
                  <a:pt x="18438" y="221"/>
                  <a:pt x="18438" y="114"/>
                  <a:pt x="18371" y="49"/>
                </a:cubicBezTo>
                <a:cubicBezTo>
                  <a:pt x="18338" y="16"/>
                  <a:pt x="18295" y="0"/>
                  <a:pt x="18252" y="0"/>
                </a:cubicBezTo>
                <a:close/>
                <a:moveTo>
                  <a:pt x="19037" y="0"/>
                </a:moveTo>
                <a:cubicBezTo>
                  <a:pt x="18994" y="0"/>
                  <a:pt x="18951" y="16"/>
                  <a:pt x="18918" y="49"/>
                </a:cubicBezTo>
                <a:cubicBezTo>
                  <a:pt x="18851" y="114"/>
                  <a:pt x="18851" y="221"/>
                  <a:pt x="18918" y="287"/>
                </a:cubicBezTo>
                <a:cubicBezTo>
                  <a:pt x="18984" y="353"/>
                  <a:pt x="19091" y="353"/>
                  <a:pt x="19158" y="287"/>
                </a:cubicBezTo>
                <a:cubicBezTo>
                  <a:pt x="19224" y="221"/>
                  <a:pt x="19224" y="114"/>
                  <a:pt x="19158" y="49"/>
                </a:cubicBezTo>
                <a:cubicBezTo>
                  <a:pt x="19125" y="16"/>
                  <a:pt x="19081" y="0"/>
                  <a:pt x="19037" y="0"/>
                </a:cubicBezTo>
                <a:close/>
                <a:moveTo>
                  <a:pt x="19824" y="0"/>
                </a:moveTo>
                <a:cubicBezTo>
                  <a:pt x="19780" y="0"/>
                  <a:pt x="19736" y="16"/>
                  <a:pt x="19703" y="49"/>
                </a:cubicBezTo>
                <a:cubicBezTo>
                  <a:pt x="19637" y="114"/>
                  <a:pt x="19637" y="221"/>
                  <a:pt x="19703" y="287"/>
                </a:cubicBezTo>
                <a:cubicBezTo>
                  <a:pt x="19770" y="353"/>
                  <a:pt x="19878" y="353"/>
                  <a:pt x="19944" y="287"/>
                </a:cubicBezTo>
                <a:cubicBezTo>
                  <a:pt x="20010" y="221"/>
                  <a:pt x="20010" y="114"/>
                  <a:pt x="19944" y="49"/>
                </a:cubicBezTo>
                <a:cubicBezTo>
                  <a:pt x="19911" y="16"/>
                  <a:pt x="19867" y="0"/>
                  <a:pt x="19824" y="0"/>
                </a:cubicBezTo>
                <a:close/>
                <a:moveTo>
                  <a:pt x="20610" y="0"/>
                </a:moveTo>
                <a:cubicBezTo>
                  <a:pt x="20566" y="0"/>
                  <a:pt x="20523" y="16"/>
                  <a:pt x="20490" y="49"/>
                </a:cubicBezTo>
                <a:cubicBezTo>
                  <a:pt x="20423" y="114"/>
                  <a:pt x="20423" y="221"/>
                  <a:pt x="20490" y="287"/>
                </a:cubicBezTo>
                <a:cubicBezTo>
                  <a:pt x="20556" y="353"/>
                  <a:pt x="20664" y="353"/>
                  <a:pt x="20730" y="287"/>
                </a:cubicBezTo>
                <a:cubicBezTo>
                  <a:pt x="20797" y="221"/>
                  <a:pt x="20797" y="114"/>
                  <a:pt x="20730" y="49"/>
                </a:cubicBezTo>
                <a:cubicBezTo>
                  <a:pt x="20697" y="16"/>
                  <a:pt x="20653" y="0"/>
                  <a:pt x="20610" y="0"/>
                </a:cubicBezTo>
                <a:close/>
                <a:moveTo>
                  <a:pt x="21396" y="0"/>
                </a:moveTo>
                <a:cubicBezTo>
                  <a:pt x="21353" y="0"/>
                  <a:pt x="21309" y="16"/>
                  <a:pt x="21276" y="49"/>
                </a:cubicBezTo>
                <a:cubicBezTo>
                  <a:pt x="21209" y="114"/>
                  <a:pt x="21209" y="221"/>
                  <a:pt x="21276" y="287"/>
                </a:cubicBezTo>
                <a:cubicBezTo>
                  <a:pt x="21342" y="353"/>
                  <a:pt x="21450" y="353"/>
                  <a:pt x="21517" y="287"/>
                </a:cubicBezTo>
                <a:cubicBezTo>
                  <a:pt x="21583" y="221"/>
                  <a:pt x="21583" y="114"/>
                  <a:pt x="21517" y="49"/>
                </a:cubicBezTo>
                <a:cubicBezTo>
                  <a:pt x="21483" y="16"/>
                  <a:pt x="21440" y="0"/>
                  <a:pt x="21396" y="0"/>
                </a:cubicBezTo>
                <a:close/>
                <a:moveTo>
                  <a:pt x="169" y="817"/>
                </a:moveTo>
                <a:cubicBezTo>
                  <a:pt x="126" y="817"/>
                  <a:pt x="83" y="834"/>
                  <a:pt x="49" y="866"/>
                </a:cubicBezTo>
                <a:cubicBezTo>
                  <a:pt x="-17" y="932"/>
                  <a:pt x="-17" y="1038"/>
                  <a:pt x="49" y="1104"/>
                </a:cubicBezTo>
                <a:cubicBezTo>
                  <a:pt x="116" y="1170"/>
                  <a:pt x="223" y="1170"/>
                  <a:pt x="290" y="1104"/>
                </a:cubicBezTo>
                <a:cubicBezTo>
                  <a:pt x="356" y="1038"/>
                  <a:pt x="356" y="932"/>
                  <a:pt x="290" y="866"/>
                </a:cubicBezTo>
                <a:cubicBezTo>
                  <a:pt x="256" y="834"/>
                  <a:pt x="213" y="817"/>
                  <a:pt x="169" y="817"/>
                </a:cubicBezTo>
                <a:close/>
                <a:moveTo>
                  <a:pt x="955" y="817"/>
                </a:moveTo>
                <a:cubicBezTo>
                  <a:pt x="912" y="817"/>
                  <a:pt x="869" y="834"/>
                  <a:pt x="836" y="866"/>
                </a:cubicBezTo>
                <a:cubicBezTo>
                  <a:pt x="769" y="932"/>
                  <a:pt x="769" y="1038"/>
                  <a:pt x="836" y="1104"/>
                </a:cubicBezTo>
                <a:cubicBezTo>
                  <a:pt x="902" y="1170"/>
                  <a:pt x="1009" y="1170"/>
                  <a:pt x="1076" y="1104"/>
                </a:cubicBezTo>
                <a:cubicBezTo>
                  <a:pt x="1142" y="1038"/>
                  <a:pt x="1142" y="932"/>
                  <a:pt x="1076" y="866"/>
                </a:cubicBezTo>
                <a:cubicBezTo>
                  <a:pt x="1043" y="834"/>
                  <a:pt x="999" y="817"/>
                  <a:pt x="955" y="817"/>
                </a:cubicBezTo>
                <a:close/>
                <a:moveTo>
                  <a:pt x="1742" y="817"/>
                </a:moveTo>
                <a:cubicBezTo>
                  <a:pt x="1698" y="817"/>
                  <a:pt x="1654" y="834"/>
                  <a:pt x="1621" y="866"/>
                </a:cubicBezTo>
                <a:cubicBezTo>
                  <a:pt x="1555" y="932"/>
                  <a:pt x="1555" y="1038"/>
                  <a:pt x="1621" y="1104"/>
                </a:cubicBezTo>
                <a:cubicBezTo>
                  <a:pt x="1688" y="1170"/>
                  <a:pt x="1796" y="1170"/>
                  <a:pt x="1862" y="1104"/>
                </a:cubicBezTo>
                <a:cubicBezTo>
                  <a:pt x="1928" y="1038"/>
                  <a:pt x="1928" y="932"/>
                  <a:pt x="1862" y="866"/>
                </a:cubicBezTo>
                <a:cubicBezTo>
                  <a:pt x="1829" y="834"/>
                  <a:pt x="1785" y="817"/>
                  <a:pt x="1742" y="817"/>
                </a:cubicBezTo>
                <a:close/>
                <a:moveTo>
                  <a:pt x="2528" y="817"/>
                </a:moveTo>
                <a:cubicBezTo>
                  <a:pt x="2484" y="817"/>
                  <a:pt x="2441" y="834"/>
                  <a:pt x="2408" y="866"/>
                </a:cubicBezTo>
                <a:cubicBezTo>
                  <a:pt x="2341" y="932"/>
                  <a:pt x="2341" y="1038"/>
                  <a:pt x="2408" y="1104"/>
                </a:cubicBezTo>
                <a:cubicBezTo>
                  <a:pt x="2474" y="1170"/>
                  <a:pt x="2582" y="1170"/>
                  <a:pt x="2648" y="1104"/>
                </a:cubicBezTo>
                <a:cubicBezTo>
                  <a:pt x="2715" y="1038"/>
                  <a:pt x="2715" y="932"/>
                  <a:pt x="2648" y="866"/>
                </a:cubicBezTo>
                <a:cubicBezTo>
                  <a:pt x="2615" y="834"/>
                  <a:pt x="2571" y="817"/>
                  <a:pt x="2528" y="817"/>
                </a:cubicBezTo>
                <a:close/>
                <a:moveTo>
                  <a:pt x="3314" y="817"/>
                </a:moveTo>
                <a:cubicBezTo>
                  <a:pt x="3271" y="817"/>
                  <a:pt x="3227" y="834"/>
                  <a:pt x="3194" y="866"/>
                </a:cubicBezTo>
                <a:cubicBezTo>
                  <a:pt x="3127" y="932"/>
                  <a:pt x="3127" y="1038"/>
                  <a:pt x="3194" y="1104"/>
                </a:cubicBezTo>
                <a:cubicBezTo>
                  <a:pt x="3260" y="1170"/>
                  <a:pt x="3368" y="1170"/>
                  <a:pt x="3434" y="1104"/>
                </a:cubicBezTo>
                <a:cubicBezTo>
                  <a:pt x="3500" y="1038"/>
                  <a:pt x="3500" y="932"/>
                  <a:pt x="3434" y="866"/>
                </a:cubicBezTo>
                <a:cubicBezTo>
                  <a:pt x="3401" y="834"/>
                  <a:pt x="3358" y="817"/>
                  <a:pt x="3314" y="817"/>
                </a:cubicBezTo>
                <a:close/>
                <a:moveTo>
                  <a:pt x="4101" y="817"/>
                </a:moveTo>
                <a:cubicBezTo>
                  <a:pt x="4057" y="817"/>
                  <a:pt x="4013" y="834"/>
                  <a:pt x="3980" y="866"/>
                </a:cubicBezTo>
                <a:cubicBezTo>
                  <a:pt x="3914" y="932"/>
                  <a:pt x="3914" y="1038"/>
                  <a:pt x="3980" y="1104"/>
                </a:cubicBezTo>
                <a:cubicBezTo>
                  <a:pt x="4047" y="1170"/>
                  <a:pt x="4154" y="1170"/>
                  <a:pt x="4220" y="1104"/>
                </a:cubicBezTo>
                <a:cubicBezTo>
                  <a:pt x="4287" y="1038"/>
                  <a:pt x="4287" y="932"/>
                  <a:pt x="4220" y="866"/>
                </a:cubicBezTo>
                <a:cubicBezTo>
                  <a:pt x="4187" y="834"/>
                  <a:pt x="4144" y="817"/>
                  <a:pt x="4101" y="817"/>
                </a:cubicBezTo>
                <a:close/>
                <a:moveTo>
                  <a:pt x="4886" y="817"/>
                </a:moveTo>
                <a:cubicBezTo>
                  <a:pt x="4843" y="817"/>
                  <a:pt x="4800" y="834"/>
                  <a:pt x="4766" y="866"/>
                </a:cubicBezTo>
                <a:cubicBezTo>
                  <a:pt x="4700" y="932"/>
                  <a:pt x="4700" y="1038"/>
                  <a:pt x="4766" y="1104"/>
                </a:cubicBezTo>
                <a:cubicBezTo>
                  <a:pt x="4833" y="1170"/>
                  <a:pt x="4940" y="1170"/>
                  <a:pt x="5007" y="1104"/>
                </a:cubicBezTo>
                <a:cubicBezTo>
                  <a:pt x="5073" y="1038"/>
                  <a:pt x="5073" y="932"/>
                  <a:pt x="5007" y="866"/>
                </a:cubicBezTo>
                <a:cubicBezTo>
                  <a:pt x="4973" y="834"/>
                  <a:pt x="4930" y="817"/>
                  <a:pt x="4886" y="817"/>
                </a:cubicBezTo>
                <a:close/>
                <a:moveTo>
                  <a:pt x="5672" y="817"/>
                </a:moveTo>
                <a:cubicBezTo>
                  <a:pt x="5629" y="817"/>
                  <a:pt x="5586" y="834"/>
                  <a:pt x="5553" y="866"/>
                </a:cubicBezTo>
                <a:cubicBezTo>
                  <a:pt x="5486" y="932"/>
                  <a:pt x="5486" y="1038"/>
                  <a:pt x="5553" y="1104"/>
                </a:cubicBezTo>
                <a:cubicBezTo>
                  <a:pt x="5619" y="1170"/>
                  <a:pt x="5726" y="1170"/>
                  <a:pt x="5793" y="1104"/>
                </a:cubicBezTo>
                <a:cubicBezTo>
                  <a:pt x="5859" y="1038"/>
                  <a:pt x="5859" y="932"/>
                  <a:pt x="5793" y="866"/>
                </a:cubicBezTo>
                <a:cubicBezTo>
                  <a:pt x="5760" y="834"/>
                  <a:pt x="5716" y="817"/>
                  <a:pt x="5672" y="817"/>
                </a:cubicBezTo>
                <a:close/>
                <a:moveTo>
                  <a:pt x="6459" y="817"/>
                </a:moveTo>
                <a:cubicBezTo>
                  <a:pt x="6415" y="817"/>
                  <a:pt x="6372" y="834"/>
                  <a:pt x="6338" y="866"/>
                </a:cubicBezTo>
                <a:cubicBezTo>
                  <a:pt x="6272" y="932"/>
                  <a:pt x="6272" y="1038"/>
                  <a:pt x="6338" y="1104"/>
                </a:cubicBezTo>
                <a:cubicBezTo>
                  <a:pt x="6405" y="1170"/>
                  <a:pt x="6513" y="1170"/>
                  <a:pt x="6579" y="1104"/>
                </a:cubicBezTo>
                <a:cubicBezTo>
                  <a:pt x="6646" y="1038"/>
                  <a:pt x="6646" y="932"/>
                  <a:pt x="6579" y="866"/>
                </a:cubicBezTo>
                <a:cubicBezTo>
                  <a:pt x="6546" y="834"/>
                  <a:pt x="6502" y="817"/>
                  <a:pt x="6459" y="817"/>
                </a:cubicBezTo>
                <a:close/>
                <a:moveTo>
                  <a:pt x="7245" y="817"/>
                </a:moveTo>
                <a:cubicBezTo>
                  <a:pt x="7202" y="817"/>
                  <a:pt x="7158" y="834"/>
                  <a:pt x="7125" y="866"/>
                </a:cubicBezTo>
                <a:cubicBezTo>
                  <a:pt x="7058" y="932"/>
                  <a:pt x="7058" y="1038"/>
                  <a:pt x="7125" y="1104"/>
                </a:cubicBezTo>
                <a:cubicBezTo>
                  <a:pt x="7191" y="1170"/>
                  <a:pt x="7299" y="1170"/>
                  <a:pt x="7365" y="1104"/>
                </a:cubicBezTo>
                <a:cubicBezTo>
                  <a:pt x="7432" y="1038"/>
                  <a:pt x="7432" y="932"/>
                  <a:pt x="7365" y="866"/>
                </a:cubicBezTo>
                <a:cubicBezTo>
                  <a:pt x="7332" y="834"/>
                  <a:pt x="7289" y="817"/>
                  <a:pt x="7245" y="817"/>
                </a:cubicBezTo>
                <a:close/>
                <a:moveTo>
                  <a:pt x="8031" y="817"/>
                </a:moveTo>
                <a:cubicBezTo>
                  <a:pt x="7988" y="817"/>
                  <a:pt x="7944" y="834"/>
                  <a:pt x="7911" y="866"/>
                </a:cubicBezTo>
                <a:cubicBezTo>
                  <a:pt x="7845" y="932"/>
                  <a:pt x="7845" y="1038"/>
                  <a:pt x="7911" y="1104"/>
                </a:cubicBezTo>
                <a:cubicBezTo>
                  <a:pt x="7977" y="1170"/>
                  <a:pt x="8085" y="1170"/>
                  <a:pt x="8151" y="1104"/>
                </a:cubicBezTo>
                <a:cubicBezTo>
                  <a:pt x="8217" y="1038"/>
                  <a:pt x="8217" y="932"/>
                  <a:pt x="8151" y="866"/>
                </a:cubicBezTo>
                <a:cubicBezTo>
                  <a:pt x="8118" y="834"/>
                  <a:pt x="8075" y="817"/>
                  <a:pt x="8031" y="817"/>
                </a:cubicBezTo>
                <a:close/>
                <a:moveTo>
                  <a:pt x="8818" y="817"/>
                </a:moveTo>
                <a:cubicBezTo>
                  <a:pt x="8774" y="817"/>
                  <a:pt x="8730" y="834"/>
                  <a:pt x="8697" y="866"/>
                </a:cubicBezTo>
                <a:cubicBezTo>
                  <a:pt x="8631" y="932"/>
                  <a:pt x="8631" y="1038"/>
                  <a:pt x="8697" y="1104"/>
                </a:cubicBezTo>
                <a:cubicBezTo>
                  <a:pt x="8764" y="1170"/>
                  <a:pt x="8871" y="1170"/>
                  <a:pt x="8937" y="1104"/>
                </a:cubicBezTo>
                <a:cubicBezTo>
                  <a:pt x="9004" y="1038"/>
                  <a:pt x="9004" y="932"/>
                  <a:pt x="8937" y="866"/>
                </a:cubicBezTo>
                <a:cubicBezTo>
                  <a:pt x="8904" y="834"/>
                  <a:pt x="8861" y="817"/>
                  <a:pt x="8818" y="817"/>
                </a:cubicBezTo>
                <a:close/>
                <a:moveTo>
                  <a:pt x="9603" y="817"/>
                </a:moveTo>
                <a:cubicBezTo>
                  <a:pt x="9560" y="817"/>
                  <a:pt x="9517" y="834"/>
                  <a:pt x="9483" y="866"/>
                </a:cubicBezTo>
                <a:cubicBezTo>
                  <a:pt x="9417" y="932"/>
                  <a:pt x="9417" y="1038"/>
                  <a:pt x="9483" y="1104"/>
                </a:cubicBezTo>
                <a:cubicBezTo>
                  <a:pt x="9550" y="1170"/>
                  <a:pt x="9657" y="1170"/>
                  <a:pt x="9724" y="1104"/>
                </a:cubicBezTo>
                <a:cubicBezTo>
                  <a:pt x="9790" y="1038"/>
                  <a:pt x="9790" y="932"/>
                  <a:pt x="9724" y="866"/>
                </a:cubicBezTo>
                <a:cubicBezTo>
                  <a:pt x="9690" y="834"/>
                  <a:pt x="9647" y="817"/>
                  <a:pt x="9603" y="817"/>
                </a:cubicBezTo>
                <a:close/>
                <a:moveTo>
                  <a:pt x="10390" y="817"/>
                </a:moveTo>
                <a:cubicBezTo>
                  <a:pt x="10346" y="817"/>
                  <a:pt x="10303" y="834"/>
                  <a:pt x="10270" y="866"/>
                </a:cubicBezTo>
                <a:cubicBezTo>
                  <a:pt x="10203" y="932"/>
                  <a:pt x="10203" y="1038"/>
                  <a:pt x="10270" y="1104"/>
                </a:cubicBezTo>
                <a:cubicBezTo>
                  <a:pt x="10336" y="1170"/>
                  <a:pt x="10444" y="1170"/>
                  <a:pt x="10510" y="1104"/>
                </a:cubicBezTo>
                <a:cubicBezTo>
                  <a:pt x="10576" y="1038"/>
                  <a:pt x="10576" y="932"/>
                  <a:pt x="10510" y="866"/>
                </a:cubicBezTo>
                <a:cubicBezTo>
                  <a:pt x="10477" y="834"/>
                  <a:pt x="10433" y="817"/>
                  <a:pt x="10390" y="817"/>
                </a:cubicBezTo>
                <a:close/>
                <a:moveTo>
                  <a:pt x="11176" y="817"/>
                </a:moveTo>
                <a:cubicBezTo>
                  <a:pt x="11132" y="817"/>
                  <a:pt x="11089" y="834"/>
                  <a:pt x="11055" y="866"/>
                </a:cubicBezTo>
                <a:cubicBezTo>
                  <a:pt x="10989" y="932"/>
                  <a:pt x="10989" y="1038"/>
                  <a:pt x="11055" y="1104"/>
                </a:cubicBezTo>
                <a:cubicBezTo>
                  <a:pt x="11122" y="1170"/>
                  <a:pt x="11230" y="1170"/>
                  <a:pt x="11296" y="1104"/>
                </a:cubicBezTo>
                <a:cubicBezTo>
                  <a:pt x="11363" y="1038"/>
                  <a:pt x="11363" y="932"/>
                  <a:pt x="11296" y="866"/>
                </a:cubicBezTo>
                <a:cubicBezTo>
                  <a:pt x="11263" y="834"/>
                  <a:pt x="11219" y="817"/>
                  <a:pt x="11176" y="817"/>
                </a:cubicBezTo>
                <a:close/>
                <a:moveTo>
                  <a:pt x="11962" y="817"/>
                </a:moveTo>
                <a:cubicBezTo>
                  <a:pt x="11919" y="817"/>
                  <a:pt x="11875" y="834"/>
                  <a:pt x="11842" y="866"/>
                </a:cubicBezTo>
                <a:cubicBezTo>
                  <a:pt x="11775" y="932"/>
                  <a:pt x="11775" y="1038"/>
                  <a:pt x="11842" y="1104"/>
                </a:cubicBezTo>
                <a:cubicBezTo>
                  <a:pt x="11908" y="1170"/>
                  <a:pt x="12016" y="1170"/>
                  <a:pt x="12083" y="1104"/>
                </a:cubicBezTo>
                <a:cubicBezTo>
                  <a:pt x="12149" y="1038"/>
                  <a:pt x="12149" y="932"/>
                  <a:pt x="12083" y="866"/>
                </a:cubicBezTo>
                <a:cubicBezTo>
                  <a:pt x="12049" y="834"/>
                  <a:pt x="12006" y="817"/>
                  <a:pt x="11962" y="817"/>
                </a:cubicBezTo>
                <a:close/>
                <a:moveTo>
                  <a:pt x="12748" y="817"/>
                </a:moveTo>
                <a:cubicBezTo>
                  <a:pt x="12705" y="817"/>
                  <a:pt x="12661" y="834"/>
                  <a:pt x="12628" y="866"/>
                </a:cubicBezTo>
                <a:cubicBezTo>
                  <a:pt x="12562" y="932"/>
                  <a:pt x="12562" y="1038"/>
                  <a:pt x="12628" y="1104"/>
                </a:cubicBezTo>
                <a:cubicBezTo>
                  <a:pt x="12694" y="1170"/>
                  <a:pt x="12802" y="1170"/>
                  <a:pt x="12868" y="1104"/>
                </a:cubicBezTo>
                <a:cubicBezTo>
                  <a:pt x="12935" y="1038"/>
                  <a:pt x="12935" y="932"/>
                  <a:pt x="12868" y="866"/>
                </a:cubicBezTo>
                <a:cubicBezTo>
                  <a:pt x="12835" y="834"/>
                  <a:pt x="12792" y="817"/>
                  <a:pt x="12748" y="817"/>
                </a:cubicBezTo>
                <a:close/>
                <a:moveTo>
                  <a:pt x="13535" y="817"/>
                </a:moveTo>
                <a:cubicBezTo>
                  <a:pt x="13491" y="817"/>
                  <a:pt x="13447" y="834"/>
                  <a:pt x="13414" y="866"/>
                </a:cubicBezTo>
                <a:cubicBezTo>
                  <a:pt x="13348" y="932"/>
                  <a:pt x="13348" y="1038"/>
                  <a:pt x="13414" y="1104"/>
                </a:cubicBezTo>
                <a:cubicBezTo>
                  <a:pt x="13481" y="1170"/>
                  <a:pt x="13588" y="1170"/>
                  <a:pt x="13654" y="1104"/>
                </a:cubicBezTo>
                <a:cubicBezTo>
                  <a:pt x="13721" y="1038"/>
                  <a:pt x="13721" y="932"/>
                  <a:pt x="13654" y="866"/>
                </a:cubicBezTo>
                <a:cubicBezTo>
                  <a:pt x="13621" y="834"/>
                  <a:pt x="13578" y="817"/>
                  <a:pt x="13535" y="817"/>
                </a:cubicBezTo>
                <a:close/>
                <a:moveTo>
                  <a:pt x="14320" y="817"/>
                </a:moveTo>
                <a:cubicBezTo>
                  <a:pt x="14277" y="817"/>
                  <a:pt x="14234" y="834"/>
                  <a:pt x="14201" y="866"/>
                </a:cubicBezTo>
                <a:cubicBezTo>
                  <a:pt x="14134" y="932"/>
                  <a:pt x="14134" y="1038"/>
                  <a:pt x="14201" y="1104"/>
                </a:cubicBezTo>
                <a:cubicBezTo>
                  <a:pt x="14267" y="1170"/>
                  <a:pt x="14374" y="1170"/>
                  <a:pt x="14441" y="1104"/>
                </a:cubicBezTo>
                <a:cubicBezTo>
                  <a:pt x="14507" y="1038"/>
                  <a:pt x="14507" y="932"/>
                  <a:pt x="14441" y="866"/>
                </a:cubicBezTo>
                <a:cubicBezTo>
                  <a:pt x="14408" y="834"/>
                  <a:pt x="14364" y="817"/>
                  <a:pt x="14320" y="817"/>
                </a:cubicBezTo>
                <a:close/>
                <a:moveTo>
                  <a:pt x="15107" y="817"/>
                </a:moveTo>
                <a:cubicBezTo>
                  <a:pt x="15063" y="817"/>
                  <a:pt x="15019" y="834"/>
                  <a:pt x="14986" y="866"/>
                </a:cubicBezTo>
                <a:cubicBezTo>
                  <a:pt x="14920" y="932"/>
                  <a:pt x="14920" y="1038"/>
                  <a:pt x="14986" y="1104"/>
                </a:cubicBezTo>
                <a:cubicBezTo>
                  <a:pt x="15053" y="1170"/>
                  <a:pt x="15161" y="1170"/>
                  <a:pt x="15227" y="1104"/>
                </a:cubicBezTo>
                <a:cubicBezTo>
                  <a:pt x="15293" y="1038"/>
                  <a:pt x="15293" y="932"/>
                  <a:pt x="15227" y="866"/>
                </a:cubicBezTo>
                <a:cubicBezTo>
                  <a:pt x="15194" y="834"/>
                  <a:pt x="15150" y="817"/>
                  <a:pt x="15107" y="817"/>
                </a:cubicBezTo>
                <a:close/>
                <a:moveTo>
                  <a:pt x="15893" y="817"/>
                </a:moveTo>
                <a:cubicBezTo>
                  <a:pt x="15849" y="817"/>
                  <a:pt x="15806" y="834"/>
                  <a:pt x="15772" y="866"/>
                </a:cubicBezTo>
                <a:cubicBezTo>
                  <a:pt x="15706" y="932"/>
                  <a:pt x="15706" y="1038"/>
                  <a:pt x="15772" y="1104"/>
                </a:cubicBezTo>
                <a:cubicBezTo>
                  <a:pt x="15839" y="1170"/>
                  <a:pt x="15947" y="1170"/>
                  <a:pt x="16013" y="1104"/>
                </a:cubicBezTo>
                <a:cubicBezTo>
                  <a:pt x="16080" y="1038"/>
                  <a:pt x="16080" y="932"/>
                  <a:pt x="16013" y="866"/>
                </a:cubicBezTo>
                <a:cubicBezTo>
                  <a:pt x="15980" y="834"/>
                  <a:pt x="15936" y="817"/>
                  <a:pt x="15893" y="817"/>
                </a:cubicBezTo>
                <a:close/>
                <a:moveTo>
                  <a:pt x="16679" y="817"/>
                </a:moveTo>
                <a:cubicBezTo>
                  <a:pt x="16636" y="817"/>
                  <a:pt x="16592" y="834"/>
                  <a:pt x="16559" y="866"/>
                </a:cubicBezTo>
                <a:cubicBezTo>
                  <a:pt x="16492" y="932"/>
                  <a:pt x="16492" y="1038"/>
                  <a:pt x="16559" y="1104"/>
                </a:cubicBezTo>
                <a:cubicBezTo>
                  <a:pt x="16625" y="1170"/>
                  <a:pt x="16733" y="1170"/>
                  <a:pt x="16800" y="1104"/>
                </a:cubicBezTo>
                <a:cubicBezTo>
                  <a:pt x="16866" y="1038"/>
                  <a:pt x="16866" y="932"/>
                  <a:pt x="16800" y="866"/>
                </a:cubicBezTo>
                <a:cubicBezTo>
                  <a:pt x="16766" y="834"/>
                  <a:pt x="16723" y="817"/>
                  <a:pt x="16679" y="817"/>
                </a:cubicBezTo>
                <a:close/>
                <a:moveTo>
                  <a:pt x="17465" y="817"/>
                </a:moveTo>
                <a:cubicBezTo>
                  <a:pt x="17422" y="817"/>
                  <a:pt x="17378" y="834"/>
                  <a:pt x="17345" y="866"/>
                </a:cubicBezTo>
                <a:cubicBezTo>
                  <a:pt x="17279" y="932"/>
                  <a:pt x="17279" y="1038"/>
                  <a:pt x="17345" y="1104"/>
                </a:cubicBezTo>
                <a:cubicBezTo>
                  <a:pt x="17411" y="1170"/>
                  <a:pt x="17519" y="1170"/>
                  <a:pt x="17585" y="1104"/>
                </a:cubicBezTo>
                <a:cubicBezTo>
                  <a:pt x="17652" y="1038"/>
                  <a:pt x="17652" y="932"/>
                  <a:pt x="17585" y="866"/>
                </a:cubicBezTo>
                <a:cubicBezTo>
                  <a:pt x="17552" y="834"/>
                  <a:pt x="17509" y="817"/>
                  <a:pt x="17465" y="817"/>
                </a:cubicBezTo>
                <a:close/>
                <a:moveTo>
                  <a:pt x="18252" y="817"/>
                </a:moveTo>
                <a:cubicBezTo>
                  <a:pt x="18208" y="817"/>
                  <a:pt x="18165" y="834"/>
                  <a:pt x="18131" y="866"/>
                </a:cubicBezTo>
                <a:cubicBezTo>
                  <a:pt x="18065" y="932"/>
                  <a:pt x="18065" y="1038"/>
                  <a:pt x="18131" y="1104"/>
                </a:cubicBezTo>
                <a:cubicBezTo>
                  <a:pt x="18198" y="1170"/>
                  <a:pt x="18305" y="1170"/>
                  <a:pt x="18371" y="1104"/>
                </a:cubicBezTo>
                <a:cubicBezTo>
                  <a:pt x="18438" y="1038"/>
                  <a:pt x="18438" y="932"/>
                  <a:pt x="18371" y="866"/>
                </a:cubicBezTo>
                <a:cubicBezTo>
                  <a:pt x="18338" y="834"/>
                  <a:pt x="18295" y="817"/>
                  <a:pt x="18252" y="817"/>
                </a:cubicBezTo>
                <a:close/>
                <a:moveTo>
                  <a:pt x="19037" y="817"/>
                </a:moveTo>
                <a:cubicBezTo>
                  <a:pt x="18994" y="817"/>
                  <a:pt x="18951" y="834"/>
                  <a:pt x="18918" y="866"/>
                </a:cubicBezTo>
                <a:cubicBezTo>
                  <a:pt x="18851" y="932"/>
                  <a:pt x="18851" y="1038"/>
                  <a:pt x="18918" y="1104"/>
                </a:cubicBezTo>
                <a:cubicBezTo>
                  <a:pt x="18984" y="1170"/>
                  <a:pt x="19091" y="1170"/>
                  <a:pt x="19158" y="1104"/>
                </a:cubicBezTo>
                <a:cubicBezTo>
                  <a:pt x="19224" y="1038"/>
                  <a:pt x="19224" y="932"/>
                  <a:pt x="19158" y="866"/>
                </a:cubicBezTo>
                <a:cubicBezTo>
                  <a:pt x="19125" y="834"/>
                  <a:pt x="19081" y="817"/>
                  <a:pt x="19037" y="817"/>
                </a:cubicBezTo>
                <a:close/>
                <a:moveTo>
                  <a:pt x="19824" y="817"/>
                </a:moveTo>
                <a:cubicBezTo>
                  <a:pt x="19780" y="817"/>
                  <a:pt x="19736" y="834"/>
                  <a:pt x="19703" y="866"/>
                </a:cubicBezTo>
                <a:cubicBezTo>
                  <a:pt x="19637" y="932"/>
                  <a:pt x="19637" y="1038"/>
                  <a:pt x="19703" y="1104"/>
                </a:cubicBezTo>
                <a:cubicBezTo>
                  <a:pt x="19770" y="1170"/>
                  <a:pt x="19878" y="1170"/>
                  <a:pt x="19944" y="1104"/>
                </a:cubicBezTo>
                <a:cubicBezTo>
                  <a:pt x="20010" y="1038"/>
                  <a:pt x="20010" y="932"/>
                  <a:pt x="19944" y="866"/>
                </a:cubicBezTo>
                <a:cubicBezTo>
                  <a:pt x="19911" y="834"/>
                  <a:pt x="19867" y="817"/>
                  <a:pt x="19824" y="817"/>
                </a:cubicBezTo>
                <a:close/>
                <a:moveTo>
                  <a:pt x="20610" y="817"/>
                </a:moveTo>
                <a:cubicBezTo>
                  <a:pt x="20566" y="817"/>
                  <a:pt x="20523" y="834"/>
                  <a:pt x="20490" y="866"/>
                </a:cubicBezTo>
                <a:cubicBezTo>
                  <a:pt x="20423" y="932"/>
                  <a:pt x="20423" y="1038"/>
                  <a:pt x="20490" y="1104"/>
                </a:cubicBezTo>
                <a:cubicBezTo>
                  <a:pt x="20556" y="1170"/>
                  <a:pt x="20664" y="1170"/>
                  <a:pt x="20730" y="1104"/>
                </a:cubicBezTo>
                <a:cubicBezTo>
                  <a:pt x="20797" y="1038"/>
                  <a:pt x="20797" y="932"/>
                  <a:pt x="20730" y="866"/>
                </a:cubicBezTo>
                <a:cubicBezTo>
                  <a:pt x="20697" y="834"/>
                  <a:pt x="20653" y="817"/>
                  <a:pt x="20610" y="817"/>
                </a:cubicBezTo>
                <a:close/>
                <a:moveTo>
                  <a:pt x="21396" y="817"/>
                </a:moveTo>
                <a:cubicBezTo>
                  <a:pt x="21353" y="817"/>
                  <a:pt x="21309" y="834"/>
                  <a:pt x="21276" y="866"/>
                </a:cubicBezTo>
                <a:cubicBezTo>
                  <a:pt x="21209" y="932"/>
                  <a:pt x="21209" y="1038"/>
                  <a:pt x="21276" y="1104"/>
                </a:cubicBezTo>
                <a:cubicBezTo>
                  <a:pt x="21342" y="1170"/>
                  <a:pt x="21450" y="1170"/>
                  <a:pt x="21517" y="1104"/>
                </a:cubicBezTo>
                <a:cubicBezTo>
                  <a:pt x="21583" y="1038"/>
                  <a:pt x="21583" y="932"/>
                  <a:pt x="21517" y="866"/>
                </a:cubicBezTo>
                <a:cubicBezTo>
                  <a:pt x="21483" y="834"/>
                  <a:pt x="21440" y="817"/>
                  <a:pt x="21396" y="817"/>
                </a:cubicBezTo>
                <a:close/>
                <a:moveTo>
                  <a:pt x="169" y="1634"/>
                </a:moveTo>
                <a:cubicBezTo>
                  <a:pt x="126" y="1634"/>
                  <a:pt x="83" y="1651"/>
                  <a:pt x="49" y="1684"/>
                </a:cubicBezTo>
                <a:cubicBezTo>
                  <a:pt x="-17" y="1749"/>
                  <a:pt x="-17" y="1856"/>
                  <a:pt x="49" y="1921"/>
                </a:cubicBezTo>
                <a:cubicBezTo>
                  <a:pt x="116" y="1987"/>
                  <a:pt x="223" y="1987"/>
                  <a:pt x="290" y="1921"/>
                </a:cubicBezTo>
                <a:cubicBezTo>
                  <a:pt x="356" y="1856"/>
                  <a:pt x="356" y="1749"/>
                  <a:pt x="290" y="1684"/>
                </a:cubicBezTo>
                <a:cubicBezTo>
                  <a:pt x="256" y="1651"/>
                  <a:pt x="213" y="1634"/>
                  <a:pt x="169" y="1634"/>
                </a:cubicBezTo>
                <a:close/>
                <a:moveTo>
                  <a:pt x="955" y="1634"/>
                </a:moveTo>
                <a:cubicBezTo>
                  <a:pt x="912" y="1634"/>
                  <a:pt x="869" y="1651"/>
                  <a:pt x="836" y="1684"/>
                </a:cubicBezTo>
                <a:cubicBezTo>
                  <a:pt x="769" y="1749"/>
                  <a:pt x="769" y="1856"/>
                  <a:pt x="836" y="1921"/>
                </a:cubicBezTo>
                <a:cubicBezTo>
                  <a:pt x="902" y="1987"/>
                  <a:pt x="1009" y="1987"/>
                  <a:pt x="1076" y="1921"/>
                </a:cubicBezTo>
                <a:cubicBezTo>
                  <a:pt x="1142" y="1856"/>
                  <a:pt x="1142" y="1749"/>
                  <a:pt x="1076" y="1684"/>
                </a:cubicBezTo>
                <a:cubicBezTo>
                  <a:pt x="1043" y="1651"/>
                  <a:pt x="999" y="1634"/>
                  <a:pt x="955" y="1634"/>
                </a:cubicBezTo>
                <a:close/>
                <a:moveTo>
                  <a:pt x="1742" y="1634"/>
                </a:moveTo>
                <a:cubicBezTo>
                  <a:pt x="1698" y="1634"/>
                  <a:pt x="1654" y="1651"/>
                  <a:pt x="1621" y="1684"/>
                </a:cubicBezTo>
                <a:cubicBezTo>
                  <a:pt x="1555" y="1749"/>
                  <a:pt x="1555" y="1856"/>
                  <a:pt x="1621" y="1921"/>
                </a:cubicBezTo>
                <a:cubicBezTo>
                  <a:pt x="1688" y="1987"/>
                  <a:pt x="1796" y="1987"/>
                  <a:pt x="1862" y="1921"/>
                </a:cubicBezTo>
                <a:cubicBezTo>
                  <a:pt x="1928" y="1856"/>
                  <a:pt x="1928" y="1749"/>
                  <a:pt x="1862" y="1684"/>
                </a:cubicBezTo>
                <a:cubicBezTo>
                  <a:pt x="1829" y="1651"/>
                  <a:pt x="1785" y="1634"/>
                  <a:pt x="1742" y="1634"/>
                </a:cubicBezTo>
                <a:close/>
                <a:moveTo>
                  <a:pt x="2528" y="1634"/>
                </a:moveTo>
                <a:cubicBezTo>
                  <a:pt x="2484" y="1634"/>
                  <a:pt x="2441" y="1651"/>
                  <a:pt x="2408" y="1684"/>
                </a:cubicBezTo>
                <a:cubicBezTo>
                  <a:pt x="2341" y="1749"/>
                  <a:pt x="2341" y="1856"/>
                  <a:pt x="2408" y="1921"/>
                </a:cubicBezTo>
                <a:cubicBezTo>
                  <a:pt x="2474" y="1987"/>
                  <a:pt x="2582" y="1987"/>
                  <a:pt x="2648" y="1921"/>
                </a:cubicBezTo>
                <a:cubicBezTo>
                  <a:pt x="2715" y="1856"/>
                  <a:pt x="2715" y="1749"/>
                  <a:pt x="2648" y="1684"/>
                </a:cubicBezTo>
                <a:cubicBezTo>
                  <a:pt x="2615" y="1651"/>
                  <a:pt x="2571" y="1634"/>
                  <a:pt x="2528" y="1634"/>
                </a:cubicBezTo>
                <a:close/>
                <a:moveTo>
                  <a:pt x="3314" y="1634"/>
                </a:moveTo>
                <a:cubicBezTo>
                  <a:pt x="3271" y="1634"/>
                  <a:pt x="3227" y="1651"/>
                  <a:pt x="3194" y="1684"/>
                </a:cubicBezTo>
                <a:cubicBezTo>
                  <a:pt x="3127" y="1749"/>
                  <a:pt x="3127" y="1856"/>
                  <a:pt x="3194" y="1921"/>
                </a:cubicBezTo>
                <a:cubicBezTo>
                  <a:pt x="3260" y="1987"/>
                  <a:pt x="3368" y="1987"/>
                  <a:pt x="3434" y="1921"/>
                </a:cubicBezTo>
                <a:cubicBezTo>
                  <a:pt x="3500" y="1856"/>
                  <a:pt x="3500" y="1749"/>
                  <a:pt x="3434" y="1684"/>
                </a:cubicBezTo>
                <a:cubicBezTo>
                  <a:pt x="3401" y="1651"/>
                  <a:pt x="3358" y="1634"/>
                  <a:pt x="3314" y="1634"/>
                </a:cubicBezTo>
                <a:close/>
                <a:moveTo>
                  <a:pt x="4101" y="1634"/>
                </a:moveTo>
                <a:cubicBezTo>
                  <a:pt x="4057" y="1634"/>
                  <a:pt x="4013" y="1651"/>
                  <a:pt x="3980" y="1684"/>
                </a:cubicBezTo>
                <a:cubicBezTo>
                  <a:pt x="3914" y="1749"/>
                  <a:pt x="3914" y="1856"/>
                  <a:pt x="3980" y="1921"/>
                </a:cubicBezTo>
                <a:cubicBezTo>
                  <a:pt x="4047" y="1987"/>
                  <a:pt x="4154" y="1987"/>
                  <a:pt x="4220" y="1921"/>
                </a:cubicBezTo>
                <a:cubicBezTo>
                  <a:pt x="4287" y="1856"/>
                  <a:pt x="4287" y="1749"/>
                  <a:pt x="4220" y="1684"/>
                </a:cubicBezTo>
                <a:cubicBezTo>
                  <a:pt x="4187" y="1651"/>
                  <a:pt x="4144" y="1634"/>
                  <a:pt x="4101" y="1634"/>
                </a:cubicBezTo>
                <a:close/>
                <a:moveTo>
                  <a:pt x="4886" y="1634"/>
                </a:moveTo>
                <a:cubicBezTo>
                  <a:pt x="4843" y="1634"/>
                  <a:pt x="4800" y="1651"/>
                  <a:pt x="4766" y="1684"/>
                </a:cubicBezTo>
                <a:cubicBezTo>
                  <a:pt x="4700" y="1749"/>
                  <a:pt x="4700" y="1856"/>
                  <a:pt x="4766" y="1921"/>
                </a:cubicBezTo>
                <a:cubicBezTo>
                  <a:pt x="4833" y="1987"/>
                  <a:pt x="4940" y="1987"/>
                  <a:pt x="5007" y="1921"/>
                </a:cubicBezTo>
                <a:cubicBezTo>
                  <a:pt x="5073" y="1856"/>
                  <a:pt x="5073" y="1749"/>
                  <a:pt x="5007" y="1684"/>
                </a:cubicBezTo>
                <a:cubicBezTo>
                  <a:pt x="4973" y="1651"/>
                  <a:pt x="4930" y="1634"/>
                  <a:pt x="4886" y="1634"/>
                </a:cubicBezTo>
                <a:close/>
                <a:moveTo>
                  <a:pt x="5672" y="1634"/>
                </a:moveTo>
                <a:cubicBezTo>
                  <a:pt x="5629" y="1634"/>
                  <a:pt x="5586" y="1651"/>
                  <a:pt x="5553" y="1684"/>
                </a:cubicBezTo>
                <a:cubicBezTo>
                  <a:pt x="5486" y="1749"/>
                  <a:pt x="5486" y="1856"/>
                  <a:pt x="5553" y="1921"/>
                </a:cubicBezTo>
                <a:cubicBezTo>
                  <a:pt x="5619" y="1987"/>
                  <a:pt x="5726" y="1987"/>
                  <a:pt x="5793" y="1921"/>
                </a:cubicBezTo>
                <a:cubicBezTo>
                  <a:pt x="5859" y="1856"/>
                  <a:pt x="5859" y="1749"/>
                  <a:pt x="5793" y="1684"/>
                </a:cubicBezTo>
                <a:cubicBezTo>
                  <a:pt x="5760" y="1651"/>
                  <a:pt x="5716" y="1634"/>
                  <a:pt x="5672" y="1634"/>
                </a:cubicBezTo>
                <a:close/>
                <a:moveTo>
                  <a:pt x="6459" y="1634"/>
                </a:moveTo>
                <a:cubicBezTo>
                  <a:pt x="6415" y="1634"/>
                  <a:pt x="6372" y="1651"/>
                  <a:pt x="6338" y="1684"/>
                </a:cubicBezTo>
                <a:cubicBezTo>
                  <a:pt x="6272" y="1749"/>
                  <a:pt x="6272" y="1856"/>
                  <a:pt x="6338" y="1921"/>
                </a:cubicBezTo>
                <a:cubicBezTo>
                  <a:pt x="6405" y="1987"/>
                  <a:pt x="6513" y="1987"/>
                  <a:pt x="6579" y="1921"/>
                </a:cubicBezTo>
                <a:cubicBezTo>
                  <a:pt x="6646" y="1856"/>
                  <a:pt x="6646" y="1749"/>
                  <a:pt x="6579" y="1684"/>
                </a:cubicBezTo>
                <a:cubicBezTo>
                  <a:pt x="6546" y="1651"/>
                  <a:pt x="6502" y="1634"/>
                  <a:pt x="6459" y="1634"/>
                </a:cubicBezTo>
                <a:close/>
                <a:moveTo>
                  <a:pt x="7245" y="1634"/>
                </a:moveTo>
                <a:cubicBezTo>
                  <a:pt x="7202" y="1634"/>
                  <a:pt x="7158" y="1651"/>
                  <a:pt x="7125" y="1684"/>
                </a:cubicBezTo>
                <a:cubicBezTo>
                  <a:pt x="7058" y="1749"/>
                  <a:pt x="7058" y="1856"/>
                  <a:pt x="7125" y="1921"/>
                </a:cubicBezTo>
                <a:cubicBezTo>
                  <a:pt x="7191" y="1987"/>
                  <a:pt x="7299" y="1987"/>
                  <a:pt x="7365" y="1921"/>
                </a:cubicBezTo>
                <a:cubicBezTo>
                  <a:pt x="7432" y="1856"/>
                  <a:pt x="7432" y="1749"/>
                  <a:pt x="7365" y="1684"/>
                </a:cubicBezTo>
                <a:cubicBezTo>
                  <a:pt x="7332" y="1651"/>
                  <a:pt x="7289" y="1634"/>
                  <a:pt x="7245" y="1634"/>
                </a:cubicBezTo>
                <a:close/>
                <a:moveTo>
                  <a:pt x="8031" y="1634"/>
                </a:moveTo>
                <a:cubicBezTo>
                  <a:pt x="7988" y="1634"/>
                  <a:pt x="7944" y="1651"/>
                  <a:pt x="7911" y="1684"/>
                </a:cubicBezTo>
                <a:cubicBezTo>
                  <a:pt x="7845" y="1749"/>
                  <a:pt x="7845" y="1856"/>
                  <a:pt x="7911" y="1921"/>
                </a:cubicBezTo>
                <a:cubicBezTo>
                  <a:pt x="7977" y="1987"/>
                  <a:pt x="8085" y="1987"/>
                  <a:pt x="8151" y="1921"/>
                </a:cubicBezTo>
                <a:cubicBezTo>
                  <a:pt x="8217" y="1856"/>
                  <a:pt x="8217" y="1749"/>
                  <a:pt x="8151" y="1684"/>
                </a:cubicBezTo>
                <a:cubicBezTo>
                  <a:pt x="8118" y="1651"/>
                  <a:pt x="8075" y="1634"/>
                  <a:pt x="8031" y="1634"/>
                </a:cubicBezTo>
                <a:close/>
                <a:moveTo>
                  <a:pt x="8818" y="1634"/>
                </a:moveTo>
                <a:cubicBezTo>
                  <a:pt x="8774" y="1634"/>
                  <a:pt x="8730" y="1651"/>
                  <a:pt x="8697" y="1684"/>
                </a:cubicBezTo>
                <a:cubicBezTo>
                  <a:pt x="8631" y="1749"/>
                  <a:pt x="8631" y="1856"/>
                  <a:pt x="8697" y="1921"/>
                </a:cubicBezTo>
                <a:cubicBezTo>
                  <a:pt x="8764" y="1987"/>
                  <a:pt x="8871" y="1987"/>
                  <a:pt x="8937" y="1921"/>
                </a:cubicBezTo>
                <a:cubicBezTo>
                  <a:pt x="9004" y="1856"/>
                  <a:pt x="9004" y="1749"/>
                  <a:pt x="8937" y="1684"/>
                </a:cubicBezTo>
                <a:cubicBezTo>
                  <a:pt x="8904" y="1651"/>
                  <a:pt x="8861" y="1634"/>
                  <a:pt x="8818" y="1634"/>
                </a:cubicBezTo>
                <a:close/>
                <a:moveTo>
                  <a:pt x="9603" y="1634"/>
                </a:moveTo>
                <a:cubicBezTo>
                  <a:pt x="9560" y="1634"/>
                  <a:pt x="9517" y="1651"/>
                  <a:pt x="9483" y="1684"/>
                </a:cubicBezTo>
                <a:cubicBezTo>
                  <a:pt x="9417" y="1749"/>
                  <a:pt x="9417" y="1856"/>
                  <a:pt x="9483" y="1921"/>
                </a:cubicBezTo>
                <a:cubicBezTo>
                  <a:pt x="9550" y="1987"/>
                  <a:pt x="9657" y="1987"/>
                  <a:pt x="9724" y="1921"/>
                </a:cubicBezTo>
                <a:cubicBezTo>
                  <a:pt x="9790" y="1856"/>
                  <a:pt x="9790" y="1749"/>
                  <a:pt x="9724" y="1684"/>
                </a:cubicBezTo>
                <a:cubicBezTo>
                  <a:pt x="9690" y="1651"/>
                  <a:pt x="9647" y="1634"/>
                  <a:pt x="9603" y="1634"/>
                </a:cubicBezTo>
                <a:close/>
                <a:moveTo>
                  <a:pt x="10390" y="1634"/>
                </a:moveTo>
                <a:cubicBezTo>
                  <a:pt x="10346" y="1634"/>
                  <a:pt x="10303" y="1651"/>
                  <a:pt x="10270" y="1684"/>
                </a:cubicBezTo>
                <a:cubicBezTo>
                  <a:pt x="10203" y="1749"/>
                  <a:pt x="10203" y="1856"/>
                  <a:pt x="10270" y="1921"/>
                </a:cubicBezTo>
                <a:cubicBezTo>
                  <a:pt x="10336" y="1987"/>
                  <a:pt x="10444" y="1987"/>
                  <a:pt x="10510" y="1921"/>
                </a:cubicBezTo>
                <a:cubicBezTo>
                  <a:pt x="10576" y="1856"/>
                  <a:pt x="10576" y="1749"/>
                  <a:pt x="10510" y="1684"/>
                </a:cubicBezTo>
                <a:cubicBezTo>
                  <a:pt x="10477" y="1651"/>
                  <a:pt x="10433" y="1634"/>
                  <a:pt x="10390" y="1634"/>
                </a:cubicBezTo>
                <a:close/>
                <a:moveTo>
                  <a:pt x="11176" y="1634"/>
                </a:moveTo>
                <a:cubicBezTo>
                  <a:pt x="11132" y="1634"/>
                  <a:pt x="11089" y="1651"/>
                  <a:pt x="11055" y="1684"/>
                </a:cubicBezTo>
                <a:cubicBezTo>
                  <a:pt x="10989" y="1749"/>
                  <a:pt x="10989" y="1856"/>
                  <a:pt x="11055" y="1921"/>
                </a:cubicBezTo>
                <a:cubicBezTo>
                  <a:pt x="11122" y="1987"/>
                  <a:pt x="11230" y="1987"/>
                  <a:pt x="11296" y="1921"/>
                </a:cubicBezTo>
                <a:cubicBezTo>
                  <a:pt x="11363" y="1856"/>
                  <a:pt x="11363" y="1749"/>
                  <a:pt x="11296" y="1684"/>
                </a:cubicBezTo>
                <a:cubicBezTo>
                  <a:pt x="11263" y="1651"/>
                  <a:pt x="11219" y="1634"/>
                  <a:pt x="11176" y="1634"/>
                </a:cubicBezTo>
                <a:close/>
                <a:moveTo>
                  <a:pt x="11962" y="1634"/>
                </a:moveTo>
                <a:cubicBezTo>
                  <a:pt x="11919" y="1634"/>
                  <a:pt x="11875" y="1651"/>
                  <a:pt x="11842" y="1684"/>
                </a:cubicBezTo>
                <a:cubicBezTo>
                  <a:pt x="11775" y="1749"/>
                  <a:pt x="11775" y="1856"/>
                  <a:pt x="11842" y="1921"/>
                </a:cubicBezTo>
                <a:cubicBezTo>
                  <a:pt x="11908" y="1987"/>
                  <a:pt x="12016" y="1987"/>
                  <a:pt x="12083" y="1921"/>
                </a:cubicBezTo>
                <a:cubicBezTo>
                  <a:pt x="12149" y="1856"/>
                  <a:pt x="12149" y="1749"/>
                  <a:pt x="12083" y="1684"/>
                </a:cubicBezTo>
                <a:cubicBezTo>
                  <a:pt x="12049" y="1651"/>
                  <a:pt x="12006" y="1634"/>
                  <a:pt x="11962" y="1634"/>
                </a:cubicBezTo>
                <a:close/>
                <a:moveTo>
                  <a:pt x="12748" y="1634"/>
                </a:moveTo>
                <a:cubicBezTo>
                  <a:pt x="12705" y="1634"/>
                  <a:pt x="12661" y="1651"/>
                  <a:pt x="12628" y="1684"/>
                </a:cubicBezTo>
                <a:cubicBezTo>
                  <a:pt x="12562" y="1749"/>
                  <a:pt x="12562" y="1856"/>
                  <a:pt x="12628" y="1921"/>
                </a:cubicBezTo>
                <a:cubicBezTo>
                  <a:pt x="12694" y="1987"/>
                  <a:pt x="12802" y="1987"/>
                  <a:pt x="12868" y="1921"/>
                </a:cubicBezTo>
                <a:cubicBezTo>
                  <a:pt x="12935" y="1856"/>
                  <a:pt x="12935" y="1749"/>
                  <a:pt x="12868" y="1684"/>
                </a:cubicBezTo>
                <a:cubicBezTo>
                  <a:pt x="12835" y="1651"/>
                  <a:pt x="12792" y="1634"/>
                  <a:pt x="12748" y="1634"/>
                </a:cubicBezTo>
                <a:close/>
                <a:moveTo>
                  <a:pt x="13535" y="1634"/>
                </a:moveTo>
                <a:cubicBezTo>
                  <a:pt x="13491" y="1634"/>
                  <a:pt x="13447" y="1651"/>
                  <a:pt x="13414" y="1684"/>
                </a:cubicBezTo>
                <a:cubicBezTo>
                  <a:pt x="13348" y="1749"/>
                  <a:pt x="13348" y="1856"/>
                  <a:pt x="13414" y="1921"/>
                </a:cubicBezTo>
                <a:cubicBezTo>
                  <a:pt x="13481" y="1987"/>
                  <a:pt x="13588" y="1987"/>
                  <a:pt x="13654" y="1921"/>
                </a:cubicBezTo>
                <a:cubicBezTo>
                  <a:pt x="13721" y="1856"/>
                  <a:pt x="13721" y="1749"/>
                  <a:pt x="13654" y="1684"/>
                </a:cubicBezTo>
                <a:cubicBezTo>
                  <a:pt x="13621" y="1651"/>
                  <a:pt x="13578" y="1634"/>
                  <a:pt x="13535" y="1634"/>
                </a:cubicBezTo>
                <a:close/>
                <a:moveTo>
                  <a:pt x="14320" y="1634"/>
                </a:moveTo>
                <a:cubicBezTo>
                  <a:pt x="14277" y="1634"/>
                  <a:pt x="14234" y="1651"/>
                  <a:pt x="14201" y="1684"/>
                </a:cubicBezTo>
                <a:cubicBezTo>
                  <a:pt x="14134" y="1749"/>
                  <a:pt x="14134" y="1856"/>
                  <a:pt x="14201" y="1921"/>
                </a:cubicBezTo>
                <a:cubicBezTo>
                  <a:pt x="14267" y="1987"/>
                  <a:pt x="14374" y="1987"/>
                  <a:pt x="14441" y="1921"/>
                </a:cubicBezTo>
                <a:cubicBezTo>
                  <a:pt x="14507" y="1856"/>
                  <a:pt x="14507" y="1749"/>
                  <a:pt x="14441" y="1684"/>
                </a:cubicBezTo>
                <a:cubicBezTo>
                  <a:pt x="14408" y="1651"/>
                  <a:pt x="14364" y="1634"/>
                  <a:pt x="14320" y="1634"/>
                </a:cubicBezTo>
                <a:close/>
                <a:moveTo>
                  <a:pt x="15107" y="1634"/>
                </a:moveTo>
                <a:cubicBezTo>
                  <a:pt x="15063" y="1634"/>
                  <a:pt x="15019" y="1651"/>
                  <a:pt x="14986" y="1684"/>
                </a:cubicBezTo>
                <a:cubicBezTo>
                  <a:pt x="14920" y="1749"/>
                  <a:pt x="14920" y="1856"/>
                  <a:pt x="14986" y="1921"/>
                </a:cubicBezTo>
                <a:cubicBezTo>
                  <a:pt x="15053" y="1987"/>
                  <a:pt x="15161" y="1987"/>
                  <a:pt x="15227" y="1921"/>
                </a:cubicBezTo>
                <a:cubicBezTo>
                  <a:pt x="15293" y="1856"/>
                  <a:pt x="15293" y="1749"/>
                  <a:pt x="15227" y="1684"/>
                </a:cubicBezTo>
                <a:cubicBezTo>
                  <a:pt x="15194" y="1651"/>
                  <a:pt x="15150" y="1634"/>
                  <a:pt x="15107" y="1634"/>
                </a:cubicBezTo>
                <a:close/>
                <a:moveTo>
                  <a:pt x="15893" y="1634"/>
                </a:moveTo>
                <a:cubicBezTo>
                  <a:pt x="15849" y="1634"/>
                  <a:pt x="15806" y="1651"/>
                  <a:pt x="15772" y="1684"/>
                </a:cubicBezTo>
                <a:cubicBezTo>
                  <a:pt x="15706" y="1749"/>
                  <a:pt x="15706" y="1856"/>
                  <a:pt x="15772" y="1921"/>
                </a:cubicBezTo>
                <a:cubicBezTo>
                  <a:pt x="15839" y="1987"/>
                  <a:pt x="15947" y="1987"/>
                  <a:pt x="16013" y="1921"/>
                </a:cubicBezTo>
                <a:cubicBezTo>
                  <a:pt x="16080" y="1856"/>
                  <a:pt x="16080" y="1749"/>
                  <a:pt x="16013" y="1684"/>
                </a:cubicBezTo>
                <a:cubicBezTo>
                  <a:pt x="15980" y="1651"/>
                  <a:pt x="15936" y="1634"/>
                  <a:pt x="15893" y="1634"/>
                </a:cubicBezTo>
                <a:close/>
                <a:moveTo>
                  <a:pt x="16679" y="1634"/>
                </a:moveTo>
                <a:cubicBezTo>
                  <a:pt x="16636" y="1634"/>
                  <a:pt x="16592" y="1651"/>
                  <a:pt x="16559" y="1684"/>
                </a:cubicBezTo>
                <a:cubicBezTo>
                  <a:pt x="16492" y="1749"/>
                  <a:pt x="16492" y="1856"/>
                  <a:pt x="16559" y="1921"/>
                </a:cubicBezTo>
                <a:cubicBezTo>
                  <a:pt x="16625" y="1987"/>
                  <a:pt x="16733" y="1987"/>
                  <a:pt x="16800" y="1921"/>
                </a:cubicBezTo>
                <a:cubicBezTo>
                  <a:pt x="16866" y="1856"/>
                  <a:pt x="16866" y="1749"/>
                  <a:pt x="16800" y="1684"/>
                </a:cubicBezTo>
                <a:cubicBezTo>
                  <a:pt x="16766" y="1651"/>
                  <a:pt x="16723" y="1634"/>
                  <a:pt x="16679" y="1634"/>
                </a:cubicBezTo>
                <a:close/>
                <a:moveTo>
                  <a:pt x="17465" y="1634"/>
                </a:moveTo>
                <a:cubicBezTo>
                  <a:pt x="17422" y="1634"/>
                  <a:pt x="17378" y="1651"/>
                  <a:pt x="17345" y="1684"/>
                </a:cubicBezTo>
                <a:cubicBezTo>
                  <a:pt x="17279" y="1749"/>
                  <a:pt x="17279" y="1856"/>
                  <a:pt x="17345" y="1921"/>
                </a:cubicBezTo>
                <a:cubicBezTo>
                  <a:pt x="17411" y="1987"/>
                  <a:pt x="17519" y="1987"/>
                  <a:pt x="17585" y="1921"/>
                </a:cubicBezTo>
                <a:cubicBezTo>
                  <a:pt x="17652" y="1856"/>
                  <a:pt x="17652" y="1749"/>
                  <a:pt x="17585" y="1684"/>
                </a:cubicBezTo>
                <a:cubicBezTo>
                  <a:pt x="17552" y="1651"/>
                  <a:pt x="17509" y="1634"/>
                  <a:pt x="17465" y="1634"/>
                </a:cubicBezTo>
                <a:close/>
                <a:moveTo>
                  <a:pt x="18252" y="1634"/>
                </a:moveTo>
                <a:cubicBezTo>
                  <a:pt x="18208" y="1634"/>
                  <a:pt x="18165" y="1651"/>
                  <a:pt x="18131" y="1684"/>
                </a:cubicBezTo>
                <a:cubicBezTo>
                  <a:pt x="18065" y="1749"/>
                  <a:pt x="18065" y="1856"/>
                  <a:pt x="18131" y="1921"/>
                </a:cubicBezTo>
                <a:cubicBezTo>
                  <a:pt x="18198" y="1987"/>
                  <a:pt x="18305" y="1987"/>
                  <a:pt x="18371" y="1921"/>
                </a:cubicBezTo>
                <a:cubicBezTo>
                  <a:pt x="18438" y="1856"/>
                  <a:pt x="18438" y="1749"/>
                  <a:pt x="18371" y="1684"/>
                </a:cubicBezTo>
                <a:cubicBezTo>
                  <a:pt x="18338" y="1651"/>
                  <a:pt x="18295" y="1634"/>
                  <a:pt x="18252" y="1634"/>
                </a:cubicBezTo>
                <a:close/>
                <a:moveTo>
                  <a:pt x="19037" y="1634"/>
                </a:moveTo>
                <a:cubicBezTo>
                  <a:pt x="18994" y="1634"/>
                  <a:pt x="18951" y="1651"/>
                  <a:pt x="18918" y="1684"/>
                </a:cubicBezTo>
                <a:cubicBezTo>
                  <a:pt x="18851" y="1749"/>
                  <a:pt x="18851" y="1856"/>
                  <a:pt x="18918" y="1921"/>
                </a:cubicBezTo>
                <a:cubicBezTo>
                  <a:pt x="18984" y="1987"/>
                  <a:pt x="19091" y="1987"/>
                  <a:pt x="19158" y="1921"/>
                </a:cubicBezTo>
                <a:cubicBezTo>
                  <a:pt x="19224" y="1856"/>
                  <a:pt x="19224" y="1749"/>
                  <a:pt x="19158" y="1684"/>
                </a:cubicBezTo>
                <a:cubicBezTo>
                  <a:pt x="19125" y="1651"/>
                  <a:pt x="19081" y="1634"/>
                  <a:pt x="19037" y="1634"/>
                </a:cubicBezTo>
                <a:close/>
                <a:moveTo>
                  <a:pt x="19824" y="1634"/>
                </a:moveTo>
                <a:cubicBezTo>
                  <a:pt x="19780" y="1634"/>
                  <a:pt x="19736" y="1651"/>
                  <a:pt x="19703" y="1684"/>
                </a:cubicBezTo>
                <a:cubicBezTo>
                  <a:pt x="19637" y="1749"/>
                  <a:pt x="19637" y="1856"/>
                  <a:pt x="19703" y="1921"/>
                </a:cubicBezTo>
                <a:cubicBezTo>
                  <a:pt x="19770" y="1987"/>
                  <a:pt x="19878" y="1987"/>
                  <a:pt x="19944" y="1921"/>
                </a:cubicBezTo>
                <a:cubicBezTo>
                  <a:pt x="20010" y="1856"/>
                  <a:pt x="20010" y="1749"/>
                  <a:pt x="19944" y="1684"/>
                </a:cubicBezTo>
                <a:cubicBezTo>
                  <a:pt x="19911" y="1651"/>
                  <a:pt x="19867" y="1634"/>
                  <a:pt x="19824" y="1634"/>
                </a:cubicBezTo>
                <a:close/>
                <a:moveTo>
                  <a:pt x="20610" y="1634"/>
                </a:moveTo>
                <a:cubicBezTo>
                  <a:pt x="20566" y="1634"/>
                  <a:pt x="20523" y="1651"/>
                  <a:pt x="20490" y="1684"/>
                </a:cubicBezTo>
                <a:cubicBezTo>
                  <a:pt x="20423" y="1749"/>
                  <a:pt x="20423" y="1856"/>
                  <a:pt x="20490" y="1921"/>
                </a:cubicBezTo>
                <a:cubicBezTo>
                  <a:pt x="20556" y="1987"/>
                  <a:pt x="20664" y="1987"/>
                  <a:pt x="20730" y="1921"/>
                </a:cubicBezTo>
                <a:cubicBezTo>
                  <a:pt x="20797" y="1856"/>
                  <a:pt x="20797" y="1749"/>
                  <a:pt x="20730" y="1684"/>
                </a:cubicBezTo>
                <a:cubicBezTo>
                  <a:pt x="20697" y="1651"/>
                  <a:pt x="20653" y="1634"/>
                  <a:pt x="20610" y="1634"/>
                </a:cubicBezTo>
                <a:close/>
                <a:moveTo>
                  <a:pt x="21396" y="1634"/>
                </a:moveTo>
                <a:cubicBezTo>
                  <a:pt x="21353" y="1634"/>
                  <a:pt x="21309" y="1651"/>
                  <a:pt x="21276" y="1684"/>
                </a:cubicBezTo>
                <a:cubicBezTo>
                  <a:pt x="21209" y="1749"/>
                  <a:pt x="21209" y="1856"/>
                  <a:pt x="21276" y="1921"/>
                </a:cubicBezTo>
                <a:cubicBezTo>
                  <a:pt x="21342" y="1987"/>
                  <a:pt x="21450" y="1987"/>
                  <a:pt x="21517" y="1921"/>
                </a:cubicBezTo>
                <a:cubicBezTo>
                  <a:pt x="21583" y="1856"/>
                  <a:pt x="21583" y="1749"/>
                  <a:pt x="21517" y="1684"/>
                </a:cubicBezTo>
                <a:cubicBezTo>
                  <a:pt x="21483" y="1651"/>
                  <a:pt x="21440" y="1634"/>
                  <a:pt x="21396" y="1634"/>
                </a:cubicBezTo>
                <a:close/>
                <a:moveTo>
                  <a:pt x="169" y="2451"/>
                </a:moveTo>
                <a:cubicBezTo>
                  <a:pt x="126" y="2451"/>
                  <a:pt x="83" y="2468"/>
                  <a:pt x="49" y="2501"/>
                </a:cubicBezTo>
                <a:cubicBezTo>
                  <a:pt x="-17" y="2566"/>
                  <a:pt x="-17" y="2673"/>
                  <a:pt x="49" y="2738"/>
                </a:cubicBezTo>
                <a:cubicBezTo>
                  <a:pt x="116" y="2804"/>
                  <a:pt x="223" y="2804"/>
                  <a:pt x="290" y="2738"/>
                </a:cubicBezTo>
                <a:cubicBezTo>
                  <a:pt x="356" y="2673"/>
                  <a:pt x="356" y="2566"/>
                  <a:pt x="290" y="2501"/>
                </a:cubicBezTo>
                <a:cubicBezTo>
                  <a:pt x="256" y="2468"/>
                  <a:pt x="213" y="2451"/>
                  <a:pt x="169" y="2451"/>
                </a:cubicBezTo>
                <a:close/>
                <a:moveTo>
                  <a:pt x="955" y="2451"/>
                </a:moveTo>
                <a:cubicBezTo>
                  <a:pt x="912" y="2451"/>
                  <a:pt x="869" y="2468"/>
                  <a:pt x="836" y="2501"/>
                </a:cubicBezTo>
                <a:cubicBezTo>
                  <a:pt x="769" y="2566"/>
                  <a:pt x="769" y="2673"/>
                  <a:pt x="836" y="2738"/>
                </a:cubicBezTo>
                <a:cubicBezTo>
                  <a:pt x="902" y="2804"/>
                  <a:pt x="1009" y="2804"/>
                  <a:pt x="1076" y="2738"/>
                </a:cubicBezTo>
                <a:cubicBezTo>
                  <a:pt x="1142" y="2673"/>
                  <a:pt x="1142" y="2566"/>
                  <a:pt x="1076" y="2501"/>
                </a:cubicBezTo>
                <a:cubicBezTo>
                  <a:pt x="1043" y="2468"/>
                  <a:pt x="999" y="2451"/>
                  <a:pt x="955" y="2451"/>
                </a:cubicBezTo>
                <a:close/>
                <a:moveTo>
                  <a:pt x="1742" y="2451"/>
                </a:moveTo>
                <a:cubicBezTo>
                  <a:pt x="1698" y="2451"/>
                  <a:pt x="1654" y="2468"/>
                  <a:pt x="1621" y="2501"/>
                </a:cubicBezTo>
                <a:cubicBezTo>
                  <a:pt x="1555" y="2566"/>
                  <a:pt x="1555" y="2673"/>
                  <a:pt x="1621" y="2738"/>
                </a:cubicBezTo>
                <a:cubicBezTo>
                  <a:pt x="1688" y="2804"/>
                  <a:pt x="1796" y="2804"/>
                  <a:pt x="1862" y="2738"/>
                </a:cubicBezTo>
                <a:cubicBezTo>
                  <a:pt x="1928" y="2673"/>
                  <a:pt x="1928" y="2566"/>
                  <a:pt x="1862" y="2501"/>
                </a:cubicBezTo>
                <a:cubicBezTo>
                  <a:pt x="1829" y="2468"/>
                  <a:pt x="1785" y="2451"/>
                  <a:pt x="1742" y="2451"/>
                </a:cubicBezTo>
                <a:close/>
                <a:moveTo>
                  <a:pt x="2528" y="2451"/>
                </a:moveTo>
                <a:cubicBezTo>
                  <a:pt x="2484" y="2451"/>
                  <a:pt x="2441" y="2468"/>
                  <a:pt x="2408" y="2501"/>
                </a:cubicBezTo>
                <a:cubicBezTo>
                  <a:pt x="2341" y="2566"/>
                  <a:pt x="2341" y="2673"/>
                  <a:pt x="2408" y="2738"/>
                </a:cubicBezTo>
                <a:cubicBezTo>
                  <a:pt x="2474" y="2804"/>
                  <a:pt x="2582" y="2804"/>
                  <a:pt x="2648" y="2738"/>
                </a:cubicBezTo>
                <a:cubicBezTo>
                  <a:pt x="2715" y="2673"/>
                  <a:pt x="2715" y="2566"/>
                  <a:pt x="2648" y="2501"/>
                </a:cubicBezTo>
                <a:cubicBezTo>
                  <a:pt x="2615" y="2468"/>
                  <a:pt x="2571" y="2451"/>
                  <a:pt x="2528" y="2451"/>
                </a:cubicBezTo>
                <a:close/>
                <a:moveTo>
                  <a:pt x="3314" y="2451"/>
                </a:moveTo>
                <a:cubicBezTo>
                  <a:pt x="3271" y="2451"/>
                  <a:pt x="3227" y="2468"/>
                  <a:pt x="3194" y="2501"/>
                </a:cubicBezTo>
                <a:cubicBezTo>
                  <a:pt x="3127" y="2566"/>
                  <a:pt x="3127" y="2673"/>
                  <a:pt x="3194" y="2738"/>
                </a:cubicBezTo>
                <a:cubicBezTo>
                  <a:pt x="3260" y="2804"/>
                  <a:pt x="3368" y="2804"/>
                  <a:pt x="3434" y="2738"/>
                </a:cubicBezTo>
                <a:cubicBezTo>
                  <a:pt x="3500" y="2673"/>
                  <a:pt x="3500" y="2566"/>
                  <a:pt x="3434" y="2501"/>
                </a:cubicBezTo>
                <a:cubicBezTo>
                  <a:pt x="3401" y="2468"/>
                  <a:pt x="3358" y="2451"/>
                  <a:pt x="3314" y="2451"/>
                </a:cubicBezTo>
                <a:close/>
                <a:moveTo>
                  <a:pt x="4101" y="2451"/>
                </a:moveTo>
                <a:cubicBezTo>
                  <a:pt x="4057" y="2451"/>
                  <a:pt x="4013" y="2468"/>
                  <a:pt x="3980" y="2501"/>
                </a:cubicBezTo>
                <a:cubicBezTo>
                  <a:pt x="3914" y="2566"/>
                  <a:pt x="3914" y="2673"/>
                  <a:pt x="3980" y="2738"/>
                </a:cubicBezTo>
                <a:cubicBezTo>
                  <a:pt x="4047" y="2804"/>
                  <a:pt x="4154" y="2804"/>
                  <a:pt x="4220" y="2738"/>
                </a:cubicBezTo>
                <a:cubicBezTo>
                  <a:pt x="4287" y="2673"/>
                  <a:pt x="4287" y="2566"/>
                  <a:pt x="4220" y="2501"/>
                </a:cubicBezTo>
                <a:cubicBezTo>
                  <a:pt x="4187" y="2468"/>
                  <a:pt x="4144" y="2451"/>
                  <a:pt x="4101" y="2451"/>
                </a:cubicBezTo>
                <a:close/>
                <a:moveTo>
                  <a:pt x="4886" y="2451"/>
                </a:moveTo>
                <a:cubicBezTo>
                  <a:pt x="4843" y="2451"/>
                  <a:pt x="4800" y="2468"/>
                  <a:pt x="4766" y="2501"/>
                </a:cubicBezTo>
                <a:cubicBezTo>
                  <a:pt x="4700" y="2566"/>
                  <a:pt x="4700" y="2673"/>
                  <a:pt x="4766" y="2738"/>
                </a:cubicBezTo>
                <a:cubicBezTo>
                  <a:pt x="4833" y="2804"/>
                  <a:pt x="4940" y="2804"/>
                  <a:pt x="5007" y="2738"/>
                </a:cubicBezTo>
                <a:cubicBezTo>
                  <a:pt x="5073" y="2673"/>
                  <a:pt x="5073" y="2566"/>
                  <a:pt x="5007" y="2501"/>
                </a:cubicBezTo>
                <a:cubicBezTo>
                  <a:pt x="4973" y="2468"/>
                  <a:pt x="4930" y="2451"/>
                  <a:pt x="4886" y="2451"/>
                </a:cubicBezTo>
                <a:close/>
                <a:moveTo>
                  <a:pt x="5672" y="2451"/>
                </a:moveTo>
                <a:cubicBezTo>
                  <a:pt x="5629" y="2451"/>
                  <a:pt x="5586" y="2468"/>
                  <a:pt x="5553" y="2501"/>
                </a:cubicBezTo>
                <a:cubicBezTo>
                  <a:pt x="5486" y="2566"/>
                  <a:pt x="5486" y="2673"/>
                  <a:pt x="5553" y="2738"/>
                </a:cubicBezTo>
                <a:cubicBezTo>
                  <a:pt x="5619" y="2804"/>
                  <a:pt x="5726" y="2804"/>
                  <a:pt x="5793" y="2738"/>
                </a:cubicBezTo>
                <a:cubicBezTo>
                  <a:pt x="5859" y="2673"/>
                  <a:pt x="5859" y="2566"/>
                  <a:pt x="5793" y="2501"/>
                </a:cubicBezTo>
                <a:cubicBezTo>
                  <a:pt x="5760" y="2468"/>
                  <a:pt x="5716" y="2451"/>
                  <a:pt x="5672" y="2451"/>
                </a:cubicBezTo>
                <a:close/>
                <a:moveTo>
                  <a:pt x="6459" y="2451"/>
                </a:moveTo>
                <a:cubicBezTo>
                  <a:pt x="6415" y="2451"/>
                  <a:pt x="6372" y="2468"/>
                  <a:pt x="6338" y="2501"/>
                </a:cubicBezTo>
                <a:cubicBezTo>
                  <a:pt x="6272" y="2566"/>
                  <a:pt x="6272" y="2673"/>
                  <a:pt x="6338" y="2738"/>
                </a:cubicBezTo>
                <a:cubicBezTo>
                  <a:pt x="6405" y="2804"/>
                  <a:pt x="6513" y="2804"/>
                  <a:pt x="6579" y="2738"/>
                </a:cubicBezTo>
                <a:cubicBezTo>
                  <a:pt x="6646" y="2673"/>
                  <a:pt x="6646" y="2566"/>
                  <a:pt x="6579" y="2501"/>
                </a:cubicBezTo>
                <a:cubicBezTo>
                  <a:pt x="6546" y="2468"/>
                  <a:pt x="6502" y="2451"/>
                  <a:pt x="6459" y="2451"/>
                </a:cubicBezTo>
                <a:close/>
                <a:moveTo>
                  <a:pt x="7245" y="2451"/>
                </a:moveTo>
                <a:cubicBezTo>
                  <a:pt x="7202" y="2451"/>
                  <a:pt x="7158" y="2468"/>
                  <a:pt x="7125" y="2501"/>
                </a:cubicBezTo>
                <a:cubicBezTo>
                  <a:pt x="7058" y="2566"/>
                  <a:pt x="7058" y="2673"/>
                  <a:pt x="7125" y="2738"/>
                </a:cubicBezTo>
                <a:cubicBezTo>
                  <a:pt x="7191" y="2804"/>
                  <a:pt x="7299" y="2804"/>
                  <a:pt x="7365" y="2738"/>
                </a:cubicBezTo>
                <a:cubicBezTo>
                  <a:pt x="7432" y="2673"/>
                  <a:pt x="7432" y="2566"/>
                  <a:pt x="7365" y="2501"/>
                </a:cubicBezTo>
                <a:cubicBezTo>
                  <a:pt x="7332" y="2468"/>
                  <a:pt x="7289" y="2451"/>
                  <a:pt x="7245" y="2451"/>
                </a:cubicBezTo>
                <a:close/>
                <a:moveTo>
                  <a:pt x="8031" y="2451"/>
                </a:moveTo>
                <a:cubicBezTo>
                  <a:pt x="7988" y="2451"/>
                  <a:pt x="7944" y="2468"/>
                  <a:pt x="7911" y="2501"/>
                </a:cubicBezTo>
                <a:cubicBezTo>
                  <a:pt x="7845" y="2566"/>
                  <a:pt x="7845" y="2673"/>
                  <a:pt x="7911" y="2738"/>
                </a:cubicBezTo>
                <a:cubicBezTo>
                  <a:pt x="7977" y="2804"/>
                  <a:pt x="8085" y="2804"/>
                  <a:pt x="8151" y="2738"/>
                </a:cubicBezTo>
                <a:cubicBezTo>
                  <a:pt x="8217" y="2673"/>
                  <a:pt x="8217" y="2566"/>
                  <a:pt x="8151" y="2501"/>
                </a:cubicBezTo>
                <a:cubicBezTo>
                  <a:pt x="8118" y="2468"/>
                  <a:pt x="8075" y="2451"/>
                  <a:pt x="8031" y="2451"/>
                </a:cubicBezTo>
                <a:close/>
                <a:moveTo>
                  <a:pt x="8818" y="2451"/>
                </a:moveTo>
                <a:cubicBezTo>
                  <a:pt x="8774" y="2451"/>
                  <a:pt x="8730" y="2468"/>
                  <a:pt x="8697" y="2501"/>
                </a:cubicBezTo>
                <a:cubicBezTo>
                  <a:pt x="8631" y="2566"/>
                  <a:pt x="8631" y="2673"/>
                  <a:pt x="8697" y="2738"/>
                </a:cubicBezTo>
                <a:cubicBezTo>
                  <a:pt x="8764" y="2804"/>
                  <a:pt x="8871" y="2804"/>
                  <a:pt x="8937" y="2738"/>
                </a:cubicBezTo>
                <a:cubicBezTo>
                  <a:pt x="9004" y="2673"/>
                  <a:pt x="9004" y="2566"/>
                  <a:pt x="8937" y="2501"/>
                </a:cubicBezTo>
                <a:cubicBezTo>
                  <a:pt x="8904" y="2468"/>
                  <a:pt x="8861" y="2451"/>
                  <a:pt x="8818" y="2451"/>
                </a:cubicBezTo>
                <a:close/>
                <a:moveTo>
                  <a:pt x="9603" y="2451"/>
                </a:moveTo>
                <a:cubicBezTo>
                  <a:pt x="9560" y="2451"/>
                  <a:pt x="9517" y="2468"/>
                  <a:pt x="9483" y="2501"/>
                </a:cubicBezTo>
                <a:cubicBezTo>
                  <a:pt x="9417" y="2566"/>
                  <a:pt x="9417" y="2673"/>
                  <a:pt x="9483" y="2738"/>
                </a:cubicBezTo>
                <a:cubicBezTo>
                  <a:pt x="9550" y="2804"/>
                  <a:pt x="9657" y="2804"/>
                  <a:pt x="9724" y="2738"/>
                </a:cubicBezTo>
                <a:cubicBezTo>
                  <a:pt x="9790" y="2673"/>
                  <a:pt x="9790" y="2566"/>
                  <a:pt x="9724" y="2501"/>
                </a:cubicBezTo>
                <a:cubicBezTo>
                  <a:pt x="9690" y="2468"/>
                  <a:pt x="9647" y="2451"/>
                  <a:pt x="9603" y="2451"/>
                </a:cubicBezTo>
                <a:close/>
                <a:moveTo>
                  <a:pt x="10390" y="2451"/>
                </a:moveTo>
                <a:cubicBezTo>
                  <a:pt x="10346" y="2451"/>
                  <a:pt x="10303" y="2468"/>
                  <a:pt x="10270" y="2501"/>
                </a:cubicBezTo>
                <a:cubicBezTo>
                  <a:pt x="10203" y="2566"/>
                  <a:pt x="10203" y="2673"/>
                  <a:pt x="10270" y="2738"/>
                </a:cubicBezTo>
                <a:cubicBezTo>
                  <a:pt x="10336" y="2804"/>
                  <a:pt x="10444" y="2804"/>
                  <a:pt x="10510" y="2738"/>
                </a:cubicBezTo>
                <a:cubicBezTo>
                  <a:pt x="10576" y="2673"/>
                  <a:pt x="10576" y="2566"/>
                  <a:pt x="10510" y="2501"/>
                </a:cubicBezTo>
                <a:cubicBezTo>
                  <a:pt x="10477" y="2468"/>
                  <a:pt x="10433" y="2451"/>
                  <a:pt x="10390" y="2451"/>
                </a:cubicBezTo>
                <a:close/>
                <a:moveTo>
                  <a:pt x="11176" y="2451"/>
                </a:moveTo>
                <a:cubicBezTo>
                  <a:pt x="11132" y="2451"/>
                  <a:pt x="11089" y="2468"/>
                  <a:pt x="11055" y="2501"/>
                </a:cubicBezTo>
                <a:cubicBezTo>
                  <a:pt x="10989" y="2566"/>
                  <a:pt x="10989" y="2673"/>
                  <a:pt x="11055" y="2738"/>
                </a:cubicBezTo>
                <a:cubicBezTo>
                  <a:pt x="11122" y="2804"/>
                  <a:pt x="11230" y="2804"/>
                  <a:pt x="11296" y="2738"/>
                </a:cubicBezTo>
                <a:cubicBezTo>
                  <a:pt x="11363" y="2673"/>
                  <a:pt x="11363" y="2566"/>
                  <a:pt x="11296" y="2501"/>
                </a:cubicBezTo>
                <a:cubicBezTo>
                  <a:pt x="11263" y="2468"/>
                  <a:pt x="11219" y="2451"/>
                  <a:pt x="11176" y="2451"/>
                </a:cubicBezTo>
                <a:close/>
                <a:moveTo>
                  <a:pt x="11962" y="2451"/>
                </a:moveTo>
                <a:cubicBezTo>
                  <a:pt x="11919" y="2451"/>
                  <a:pt x="11875" y="2468"/>
                  <a:pt x="11842" y="2501"/>
                </a:cubicBezTo>
                <a:cubicBezTo>
                  <a:pt x="11775" y="2566"/>
                  <a:pt x="11775" y="2673"/>
                  <a:pt x="11842" y="2738"/>
                </a:cubicBezTo>
                <a:cubicBezTo>
                  <a:pt x="11908" y="2804"/>
                  <a:pt x="12016" y="2804"/>
                  <a:pt x="12083" y="2738"/>
                </a:cubicBezTo>
                <a:cubicBezTo>
                  <a:pt x="12149" y="2673"/>
                  <a:pt x="12149" y="2566"/>
                  <a:pt x="12083" y="2501"/>
                </a:cubicBezTo>
                <a:cubicBezTo>
                  <a:pt x="12049" y="2468"/>
                  <a:pt x="12006" y="2451"/>
                  <a:pt x="11962" y="2451"/>
                </a:cubicBezTo>
                <a:close/>
                <a:moveTo>
                  <a:pt x="12748" y="2451"/>
                </a:moveTo>
                <a:cubicBezTo>
                  <a:pt x="12705" y="2451"/>
                  <a:pt x="12661" y="2468"/>
                  <a:pt x="12628" y="2501"/>
                </a:cubicBezTo>
                <a:cubicBezTo>
                  <a:pt x="12562" y="2566"/>
                  <a:pt x="12562" y="2673"/>
                  <a:pt x="12628" y="2738"/>
                </a:cubicBezTo>
                <a:cubicBezTo>
                  <a:pt x="12694" y="2804"/>
                  <a:pt x="12802" y="2804"/>
                  <a:pt x="12868" y="2738"/>
                </a:cubicBezTo>
                <a:cubicBezTo>
                  <a:pt x="12935" y="2673"/>
                  <a:pt x="12935" y="2566"/>
                  <a:pt x="12868" y="2501"/>
                </a:cubicBezTo>
                <a:cubicBezTo>
                  <a:pt x="12835" y="2468"/>
                  <a:pt x="12792" y="2451"/>
                  <a:pt x="12748" y="2451"/>
                </a:cubicBezTo>
                <a:close/>
                <a:moveTo>
                  <a:pt x="13535" y="2451"/>
                </a:moveTo>
                <a:cubicBezTo>
                  <a:pt x="13491" y="2451"/>
                  <a:pt x="13447" y="2468"/>
                  <a:pt x="13414" y="2501"/>
                </a:cubicBezTo>
                <a:cubicBezTo>
                  <a:pt x="13348" y="2566"/>
                  <a:pt x="13348" y="2673"/>
                  <a:pt x="13414" y="2738"/>
                </a:cubicBezTo>
                <a:cubicBezTo>
                  <a:pt x="13481" y="2804"/>
                  <a:pt x="13588" y="2804"/>
                  <a:pt x="13654" y="2738"/>
                </a:cubicBezTo>
                <a:cubicBezTo>
                  <a:pt x="13721" y="2673"/>
                  <a:pt x="13721" y="2566"/>
                  <a:pt x="13654" y="2501"/>
                </a:cubicBezTo>
                <a:cubicBezTo>
                  <a:pt x="13621" y="2468"/>
                  <a:pt x="13578" y="2451"/>
                  <a:pt x="13535" y="2451"/>
                </a:cubicBezTo>
                <a:close/>
                <a:moveTo>
                  <a:pt x="14320" y="2451"/>
                </a:moveTo>
                <a:cubicBezTo>
                  <a:pt x="14277" y="2451"/>
                  <a:pt x="14234" y="2468"/>
                  <a:pt x="14201" y="2501"/>
                </a:cubicBezTo>
                <a:cubicBezTo>
                  <a:pt x="14134" y="2566"/>
                  <a:pt x="14134" y="2673"/>
                  <a:pt x="14201" y="2738"/>
                </a:cubicBezTo>
                <a:cubicBezTo>
                  <a:pt x="14267" y="2804"/>
                  <a:pt x="14374" y="2804"/>
                  <a:pt x="14441" y="2738"/>
                </a:cubicBezTo>
                <a:cubicBezTo>
                  <a:pt x="14507" y="2673"/>
                  <a:pt x="14507" y="2566"/>
                  <a:pt x="14441" y="2501"/>
                </a:cubicBezTo>
                <a:cubicBezTo>
                  <a:pt x="14408" y="2468"/>
                  <a:pt x="14364" y="2451"/>
                  <a:pt x="14320" y="2451"/>
                </a:cubicBezTo>
                <a:close/>
                <a:moveTo>
                  <a:pt x="15107" y="2451"/>
                </a:moveTo>
                <a:cubicBezTo>
                  <a:pt x="15063" y="2451"/>
                  <a:pt x="15019" y="2468"/>
                  <a:pt x="14986" y="2501"/>
                </a:cubicBezTo>
                <a:cubicBezTo>
                  <a:pt x="14920" y="2566"/>
                  <a:pt x="14920" y="2673"/>
                  <a:pt x="14986" y="2738"/>
                </a:cubicBezTo>
                <a:cubicBezTo>
                  <a:pt x="15053" y="2804"/>
                  <a:pt x="15161" y="2804"/>
                  <a:pt x="15227" y="2738"/>
                </a:cubicBezTo>
                <a:cubicBezTo>
                  <a:pt x="15293" y="2673"/>
                  <a:pt x="15293" y="2566"/>
                  <a:pt x="15227" y="2501"/>
                </a:cubicBezTo>
                <a:cubicBezTo>
                  <a:pt x="15194" y="2468"/>
                  <a:pt x="15150" y="2451"/>
                  <a:pt x="15107" y="2451"/>
                </a:cubicBezTo>
                <a:close/>
                <a:moveTo>
                  <a:pt x="15893" y="2451"/>
                </a:moveTo>
                <a:cubicBezTo>
                  <a:pt x="15849" y="2451"/>
                  <a:pt x="15806" y="2468"/>
                  <a:pt x="15772" y="2501"/>
                </a:cubicBezTo>
                <a:cubicBezTo>
                  <a:pt x="15706" y="2566"/>
                  <a:pt x="15706" y="2673"/>
                  <a:pt x="15772" y="2738"/>
                </a:cubicBezTo>
                <a:cubicBezTo>
                  <a:pt x="15839" y="2804"/>
                  <a:pt x="15947" y="2804"/>
                  <a:pt x="16013" y="2738"/>
                </a:cubicBezTo>
                <a:cubicBezTo>
                  <a:pt x="16080" y="2673"/>
                  <a:pt x="16080" y="2566"/>
                  <a:pt x="16013" y="2501"/>
                </a:cubicBezTo>
                <a:cubicBezTo>
                  <a:pt x="15980" y="2468"/>
                  <a:pt x="15936" y="2451"/>
                  <a:pt x="15893" y="2451"/>
                </a:cubicBezTo>
                <a:close/>
                <a:moveTo>
                  <a:pt x="16679" y="2451"/>
                </a:moveTo>
                <a:cubicBezTo>
                  <a:pt x="16636" y="2451"/>
                  <a:pt x="16592" y="2468"/>
                  <a:pt x="16559" y="2501"/>
                </a:cubicBezTo>
                <a:cubicBezTo>
                  <a:pt x="16492" y="2566"/>
                  <a:pt x="16492" y="2673"/>
                  <a:pt x="16559" y="2738"/>
                </a:cubicBezTo>
                <a:cubicBezTo>
                  <a:pt x="16625" y="2804"/>
                  <a:pt x="16733" y="2804"/>
                  <a:pt x="16800" y="2738"/>
                </a:cubicBezTo>
                <a:cubicBezTo>
                  <a:pt x="16866" y="2673"/>
                  <a:pt x="16866" y="2566"/>
                  <a:pt x="16800" y="2501"/>
                </a:cubicBezTo>
                <a:cubicBezTo>
                  <a:pt x="16766" y="2468"/>
                  <a:pt x="16723" y="2451"/>
                  <a:pt x="16679" y="2451"/>
                </a:cubicBezTo>
                <a:close/>
                <a:moveTo>
                  <a:pt x="17465" y="2451"/>
                </a:moveTo>
                <a:cubicBezTo>
                  <a:pt x="17422" y="2451"/>
                  <a:pt x="17378" y="2468"/>
                  <a:pt x="17345" y="2501"/>
                </a:cubicBezTo>
                <a:cubicBezTo>
                  <a:pt x="17279" y="2566"/>
                  <a:pt x="17279" y="2673"/>
                  <a:pt x="17345" y="2738"/>
                </a:cubicBezTo>
                <a:cubicBezTo>
                  <a:pt x="17411" y="2804"/>
                  <a:pt x="17519" y="2804"/>
                  <a:pt x="17585" y="2738"/>
                </a:cubicBezTo>
                <a:cubicBezTo>
                  <a:pt x="17652" y="2673"/>
                  <a:pt x="17652" y="2566"/>
                  <a:pt x="17585" y="2501"/>
                </a:cubicBezTo>
                <a:cubicBezTo>
                  <a:pt x="17552" y="2468"/>
                  <a:pt x="17509" y="2451"/>
                  <a:pt x="17465" y="2451"/>
                </a:cubicBezTo>
                <a:close/>
                <a:moveTo>
                  <a:pt x="18252" y="2451"/>
                </a:moveTo>
                <a:cubicBezTo>
                  <a:pt x="18208" y="2451"/>
                  <a:pt x="18165" y="2468"/>
                  <a:pt x="18131" y="2501"/>
                </a:cubicBezTo>
                <a:cubicBezTo>
                  <a:pt x="18065" y="2566"/>
                  <a:pt x="18065" y="2673"/>
                  <a:pt x="18131" y="2738"/>
                </a:cubicBezTo>
                <a:cubicBezTo>
                  <a:pt x="18198" y="2804"/>
                  <a:pt x="18305" y="2804"/>
                  <a:pt x="18371" y="2738"/>
                </a:cubicBezTo>
                <a:cubicBezTo>
                  <a:pt x="18438" y="2673"/>
                  <a:pt x="18438" y="2566"/>
                  <a:pt x="18371" y="2501"/>
                </a:cubicBezTo>
                <a:cubicBezTo>
                  <a:pt x="18338" y="2468"/>
                  <a:pt x="18295" y="2451"/>
                  <a:pt x="18252" y="2451"/>
                </a:cubicBezTo>
                <a:close/>
                <a:moveTo>
                  <a:pt x="19037" y="2451"/>
                </a:moveTo>
                <a:cubicBezTo>
                  <a:pt x="18994" y="2451"/>
                  <a:pt x="18951" y="2468"/>
                  <a:pt x="18918" y="2501"/>
                </a:cubicBezTo>
                <a:cubicBezTo>
                  <a:pt x="18851" y="2566"/>
                  <a:pt x="18851" y="2673"/>
                  <a:pt x="18918" y="2738"/>
                </a:cubicBezTo>
                <a:cubicBezTo>
                  <a:pt x="18984" y="2804"/>
                  <a:pt x="19091" y="2804"/>
                  <a:pt x="19158" y="2738"/>
                </a:cubicBezTo>
                <a:cubicBezTo>
                  <a:pt x="19224" y="2673"/>
                  <a:pt x="19224" y="2566"/>
                  <a:pt x="19158" y="2501"/>
                </a:cubicBezTo>
                <a:cubicBezTo>
                  <a:pt x="19125" y="2468"/>
                  <a:pt x="19081" y="2451"/>
                  <a:pt x="19037" y="2451"/>
                </a:cubicBezTo>
                <a:close/>
                <a:moveTo>
                  <a:pt x="19824" y="2451"/>
                </a:moveTo>
                <a:cubicBezTo>
                  <a:pt x="19780" y="2451"/>
                  <a:pt x="19736" y="2468"/>
                  <a:pt x="19703" y="2501"/>
                </a:cubicBezTo>
                <a:cubicBezTo>
                  <a:pt x="19637" y="2566"/>
                  <a:pt x="19637" y="2673"/>
                  <a:pt x="19703" y="2738"/>
                </a:cubicBezTo>
                <a:cubicBezTo>
                  <a:pt x="19770" y="2804"/>
                  <a:pt x="19878" y="2804"/>
                  <a:pt x="19944" y="2738"/>
                </a:cubicBezTo>
                <a:cubicBezTo>
                  <a:pt x="20010" y="2673"/>
                  <a:pt x="20010" y="2566"/>
                  <a:pt x="19944" y="2501"/>
                </a:cubicBezTo>
                <a:cubicBezTo>
                  <a:pt x="19911" y="2468"/>
                  <a:pt x="19867" y="2451"/>
                  <a:pt x="19824" y="2451"/>
                </a:cubicBezTo>
                <a:close/>
                <a:moveTo>
                  <a:pt x="20610" y="2451"/>
                </a:moveTo>
                <a:cubicBezTo>
                  <a:pt x="20566" y="2451"/>
                  <a:pt x="20523" y="2468"/>
                  <a:pt x="20490" y="2501"/>
                </a:cubicBezTo>
                <a:cubicBezTo>
                  <a:pt x="20423" y="2566"/>
                  <a:pt x="20423" y="2673"/>
                  <a:pt x="20490" y="2738"/>
                </a:cubicBezTo>
                <a:cubicBezTo>
                  <a:pt x="20556" y="2804"/>
                  <a:pt x="20664" y="2804"/>
                  <a:pt x="20730" y="2738"/>
                </a:cubicBezTo>
                <a:cubicBezTo>
                  <a:pt x="20797" y="2673"/>
                  <a:pt x="20797" y="2566"/>
                  <a:pt x="20730" y="2501"/>
                </a:cubicBezTo>
                <a:cubicBezTo>
                  <a:pt x="20697" y="2468"/>
                  <a:pt x="20653" y="2451"/>
                  <a:pt x="20610" y="2451"/>
                </a:cubicBezTo>
                <a:close/>
                <a:moveTo>
                  <a:pt x="21396" y="2451"/>
                </a:moveTo>
                <a:cubicBezTo>
                  <a:pt x="21353" y="2451"/>
                  <a:pt x="21309" y="2468"/>
                  <a:pt x="21276" y="2501"/>
                </a:cubicBezTo>
                <a:cubicBezTo>
                  <a:pt x="21209" y="2566"/>
                  <a:pt x="21209" y="2673"/>
                  <a:pt x="21276" y="2738"/>
                </a:cubicBezTo>
                <a:cubicBezTo>
                  <a:pt x="21342" y="2804"/>
                  <a:pt x="21450" y="2804"/>
                  <a:pt x="21517" y="2738"/>
                </a:cubicBezTo>
                <a:cubicBezTo>
                  <a:pt x="21583" y="2673"/>
                  <a:pt x="21583" y="2566"/>
                  <a:pt x="21517" y="2501"/>
                </a:cubicBezTo>
                <a:cubicBezTo>
                  <a:pt x="21483" y="2468"/>
                  <a:pt x="21440" y="2451"/>
                  <a:pt x="21396" y="2451"/>
                </a:cubicBezTo>
                <a:close/>
                <a:moveTo>
                  <a:pt x="169" y="3268"/>
                </a:moveTo>
                <a:cubicBezTo>
                  <a:pt x="126" y="3268"/>
                  <a:pt x="83" y="3285"/>
                  <a:pt x="49" y="3318"/>
                </a:cubicBezTo>
                <a:cubicBezTo>
                  <a:pt x="-17" y="3383"/>
                  <a:pt x="-17" y="3490"/>
                  <a:pt x="49" y="3556"/>
                </a:cubicBezTo>
                <a:cubicBezTo>
                  <a:pt x="116" y="3622"/>
                  <a:pt x="223" y="3622"/>
                  <a:pt x="290" y="3556"/>
                </a:cubicBezTo>
                <a:cubicBezTo>
                  <a:pt x="356" y="3490"/>
                  <a:pt x="356" y="3383"/>
                  <a:pt x="290" y="3318"/>
                </a:cubicBezTo>
                <a:cubicBezTo>
                  <a:pt x="256" y="3285"/>
                  <a:pt x="213" y="3268"/>
                  <a:pt x="169" y="3268"/>
                </a:cubicBezTo>
                <a:close/>
                <a:moveTo>
                  <a:pt x="955" y="3268"/>
                </a:moveTo>
                <a:cubicBezTo>
                  <a:pt x="912" y="3268"/>
                  <a:pt x="869" y="3285"/>
                  <a:pt x="836" y="3318"/>
                </a:cubicBezTo>
                <a:cubicBezTo>
                  <a:pt x="769" y="3383"/>
                  <a:pt x="769" y="3490"/>
                  <a:pt x="836" y="3556"/>
                </a:cubicBezTo>
                <a:cubicBezTo>
                  <a:pt x="902" y="3622"/>
                  <a:pt x="1009" y="3622"/>
                  <a:pt x="1076" y="3556"/>
                </a:cubicBezTo>
                <a:cubicBezTo>
                  <a:pt x="1142" y="3490"/>
                  <a:pt x="1142" y="3383"/>
                  <a:pt x="1076" y="3318"/>
                </a:cubicBezTo>
                <a:cubicBezTo>
                  <a:pt x="1043" y="3285"/>
                  <a:pt x="999" y="3268"/>
                  <a:pt x="955" y="3268"/>
                </a:cubicBezTo>
                <a:close/>
                <a:moveTo>
                  <a:pt x="1742" y="3268"/>
                </a:moveTo>
                <a:cubicBezTo>
                  <a:pt x="1698" y="3268"/>
                  <a:pt x="1654" y="3285"/>
                  <a:pt x="1621" y="3318"/>
                </a:cubicBezTo>
                <a:cubicBezTo>
                  <a:pt x="1555" y="3383"/>
                  <a:pt x="1555" y="3490"/>
                  <a:pt x="1621" y="3556"/>
                </a:cubicBezTo>
                <a:cubicBezTo>
                  <a:pt x="1688" y="3622"/>
                  <a:pt x="1796" y="3622"/>
                  <a:pt x="1862" y="3556"/>
                </a:cubicBezTo>
                <a:cubicBezTo>
                  <a:pt x="1928" y="3490"/>
                  <a:pt x="1928" y="3383"/>
                  <a:pt x="1862" y="3318"/>
                </a:cubicBezTo>
                <a:cubicBezTo>
                  <a:pt x="1829" y="3285"/>
                  <a:pt x="1785" y="3268"/>
                  <a:pt x="1742" y="3268"/>
                </a:cubicBezTo>
                <a:close/>
                <a:moveTo>
                  <a:pt x="2528" y="3268"/>
                </a:moveTo>
                <a:cubicBezTo>
                  <a:pt x="2484" y="3268"/>
                  <a:pt x="2441" y="3285"/>
                  <a:pt x="2408" y="3318"/>
                </a:cubicBezTo>
                <a:cubicBezTo>
                  <a:pt x="2341" y="3383"/>
                  <a:pt x="2341" y="3490"/>
                  <a:pt x="2408" y="3556"/>
                </a:cubicBezTo>
                <a:cubicBezTo>
                  <a:pt x="2474" y="3622"/>
                  <a:pt x="2582" y="3622"/>
                  <a:pt x="2648" y="3556"/>
                </a:cubicBezTo>
                <a:cubicBezTo>
                  <a:pt x="2715" y="3490"/>
                  <a:pt x="2715" y="3383"/>
                  <a:pt x="2648" y="3318"/>
                </a:cubicBezTo>
                <a:cubicBezTo>
                  <a:pt x="2615" y="3285"/>
                  <a:pt x="2571" y="3268"/>
                  <a:pt x="2528" y="3268"/>
                </a:cubicBezTo>
                <a:close/>
                <a:moveTo>
                  <a:pt x="3314" y="3268"/>
                </a:moveTo>
                <a:cubicBezTo>
                  <a:pt x="3271" y="3268"/>
                  <a:pt x="3227" y="3285"/>
                  <a:pt x="3194" y="3318"/>
                </a:cubicBezTo>
                <a:cubicBezTo>
                  <a:pt x="3127" y="3383"/>
                  <a:pt x="3127" y="3490"/>
                  <a:pt x="3194" y="3556"/>
                </a:cubicBezTo>
                <a:cubicBezTo>
                  <a:pt x="3260" y="3622"/>
                  <a:pt x="3368" y="3622"/>
                  <a:pt x="3434" y="3556"/>
                </a:cubicBezTo>
                <a:cubicBezTo>
                  <a:pt x="3500" y="3490"/>
                  <a:pt x="3500" y="3383"/>
                  <a:pt x="3434" y="3318"/>
                </a:cubicBezTo>
                <a:cubicBezTo>
                  <a:pt x="3401" y="3285"/>
                  <a:pt x="3358" y="3268"/>
                  <a:pt x="3314" y="3268"/>
                </a:cubicBezTo>
                <a:close/>
                <a:moveTo>
                  <a:pt x="4101" y="3268"/>
                </a:moveTo>
                <a:cubicBezTo>
                  <a:pt x="4057" y="3268"/>
                  <a:pt x="4013" y="3285"/>
                  <a:pt x="3980" y="3318"/>
                </a:cubicBezTo>
                <a:cubicBezTo>
                  <a:pt x="3914" y="3383"/>
                  <a:pt x="3914" y="3490"/>
                  <a:pt x="3980" y="3556"/>
                </a:cubicBezTo>
                <a:cubicBezTo>
                  <a:pt x="4047" y="3622"/>
                  <a:pt x="4154" y="3622"/>
                  <a:pt x="4220" y="3556"/>
                </a:cubicBezTo>
                <a:cubicBezTo>
                  <a:pt x="4287" y="3490"/>
                  <a:pt x="4287" y="3383"/>
                  <a:pt x="4220" y="3318"/>
                </a:cubicBezTo>
                <a:cubicBezTo>
                  <a:pt x="4187" y="3285"/>
                  <a:pt x="4144" y="3268"/>
                  <a:pt x="4101" y="3268"/>
                </a:cubicBezTo>
                <a:close/>
                <a:moveTo>
                  <a:pt x="4886" y="3268"/>
                </a:moveTo>
                <a:cubicBezTo>
                  <a:pt x="4843" y="3268"/>
                  <a:pt x="4800" y="3285"/>
                  <a:pt x="4766" y="3318"/>
                </a:cubicBezTo>
                <a:cubicBezTo>
                  <a:pt x="4700" y="3383"/>
                  <a:pt x="4700" y="3490"/>
                  <a:pt x="4766" y="3556"/>
                </a:cubicBezTo>
                <a:cubicBezTo>
                  <a:pt x="4833" y="3622"/>
                  <a:pt x="4940" y="3622"/>
                  <a:pt x="5007" y="3556"/>
                </a:cubicBezTo>
                <a:cubicBezTo>
                  <a:pt x="5073" y="3490"/>
                  <a:pt x="5073" y="3383"/>
                  <a:pt x="5007" y="3318"/>
                </a:cubicBezTo>
                <a:cubicBezTo>
                  <a:pt x="4973" y="3285"/>
                  <a:pt x="4930" y="3268"/>
                  <a:pt x="4886" y="3268"/>
                </a:cubicBezTo>
                <a:close/>
                <a:moveTo>
                  <a:pt x="5672" y="3268"/>
                </a:moveTo>
                <a:cubicBezTo>
                  <a:pt x="5629" y="3268"/>
                  <a:pt x="5586" y="3285"/>
                  <a:pt x="5553" y="3318"/>
                </a:cubicBezTo>
                <a:cubicBezTo>
                  <a:pt x="5486" y="3383"/>
                  <a:pt x="5486" y="3490"/>
                  <a:pt x="5553" y="3556"/>
                </a:cubicBezTo>
                <a:cubicBezTo>
                  <a:pt x="5619" y="3622"/>
                  <a:pt x="5726" y="3622"/>
                  <a:pt x="5793" y="3556"/>
                </a:cubicBezTo>
                <a:cubicBezTo>
                  <a:pt x="5859" y="3490"/>
                  <a:pt x="5859" y="3383"/>
                  <a:pt x="5793" y="3318"/>
                </a:cubicBezTo>
                <a:cubicBezTo>
                  <a:pt x="5760" y="3285"/>
                  <a:pt x="5716" y="3268"/>
                  <a:pt x="5672" y="3268"/>
                </a:cubicBezTo>
                <a:close/>
                <a:moveTo>
                  <a:pt x="6459" y="3268"/>
                </a:moveTo>
                <a:cubicBezTo>
                  <a:pt x="6415" y="3268"/>
                  <a:pt x="6372" y="3285"/>
                  <a:pt x="6338" y="3318"/>
                </a:cubicBezTo>
                <a:cubicBezTo>
                  <a:pt x="6272" y="3383"/>
                  <a:pt x="6272" y="3490"/>
                  <a:pt x="6338" y="3556"/>
                </a:cubicBezTo>
                <a:cubicBezTo>
                  <a:pt x="6405" y="3622"/>
                  <a:pt x="6513" y="3622"/>
                  <a:pt x="6579" y="3556"/>
                </a:cubicBezTo>
                <a:cubicBezTo>
                  <a:pt x="6646" y="3490"/>
                  <a:pt x="6646" y="3383"/>
                  <a:pt x="6579" y="3318"/>
                </a:cubicBezTo>
                <a:cubicBezTo>
                  <a:pt x="6546" y="3285"/>
                  <a:pt x="6502" y="3268"/>
                  <a:pt x="6459" y="3268"/>
                </a:cubicBezTo>
                <a:close/>
                <a:moveTo>
                  <a:pt x="7245" y="3268"/>
                </a:moveTo>
                <a:cubicBezTo>
                  <a:pt x="7202" y="3268"/>
                  <a:pt x="7158" y="3285"/>
                  <a:pt x="7125" y="3318"/>
                </a:cubicBezTo>
                <a:cubicBezTo>
                  <a:pt x="7058" y="3383"/>
                  <a:pt x="7058" y="3490"/>
                  <a:pt x="7125" y="3556"/>
                </a:cubicBezTo>
                <a:cubicBezTo>
                  <a:pt x="7191" y="3622"/>
                  <a:pt x="7299" y="3622"/>
                  <a:pt x="7365" y="3556"/>
                </a:cubicBezTo>
                <a:cubicBezTo>
                  <a:pt x="7432" y="3490"/>
                  <a:pt x="7432" y="3383"/>
                  <a:pt x="7365" y="3318"/>
                </a:cubicBezTo>
                <a:cubicBezTo>
                  <a:pt x="7332" y="3285"/>
                  <a:pt x="7289" y="3268"/>
                  <a:pt x="7245" y="3268"/>
                </a:cubicBezTo>
                <a:close/>
                <a:moveTo>
                  <a:pt x="8031" y="3268"/>
                </a:moveTo>
                <a:cubicBezTo>
                  <a:pt x="7988" y="3268"/>
                  <a:pt x="7944" y="3285"/>
                  <a:pt x="7911" y="3318"/>
                </a:cubicBezTo>
                <a:cubicBezTo>
                  <a:pt x="7845" y="3383"/>
                  <a:pt x="7845" y="3490"/>
                  <a:pt x="7911" y="3556"/>
                </a:cubicBezTo>
                <a:cubicBezTo>
                  <a:pt x="7977" y="3622"/>
                  <a:pt x="8085" y="3622"/>
                  <a:pt x="8151" y="3556"/>
                </a:cubicBezTo>
                <a:cubicBezTo>
                  <a:pt x="8217" y="3490"/>
                  <a:pt x="8217" y="3383"/>
                  <a:pt x="8151" y="3318"/>
                </a:cubicBezTo>
                <a:cubicBezTo>
                  <a:pt x="8118" y="3285"/>
                  <a:pt x="8075" y="3268"/>
                  <a:pt x="8031" y="3268"/>
                </a:cubicBezTo>
                <a:close/>
                <a:moveTo>
                  <a:pt x="8818" y="3268"/>
                </a:moveTo>
                <a:cubicBezTo>
                  <a:pt x="8774" y="3268"/>
                  <a:pt x="8730" y="3285"/>
                  <a:pt x="8697" y="3318"/>
                </a:cubicBezTo>
                <a:cubicBezTo>
                  <a:pt x="8631" y="3383"/>
                  <a:pt x="8631" y="3490"/>
                  <a:pt x="8697" y="3556"/>
                </a:cubicBezTo>
                <a:cubicBezTo>
                  <a:pt x="8764" y="3622"/>
                  <a:pt x="8871" y="3622"/>
                  <a:pt x="8937" y="3556"/>
                </a:cubicBezTo>
                <a:cubicBezTo>
                  <a:pt x="9004" y="3490"/>
                  <a:pt x="9004" y="3383"/>
                  <a:pt x="8937" y="3318"/>
                </a:cubicBezTo>
                <a:cubicBezTo>
                  <a:pt x="8904" y="3285"/>
                  <a:pt x="8861" y="3268"/>
                  <a:pt x="8818" y="3268"/>
                </a:cubicBezTo>
                <a:close/>
                <a:moveTo>
                  <a:pt x="9603" y="3268"/>
                </a:moveTo>
                <a:cubicBezTo>
                  <a:pt x="9560" y="3268"/>
                  <a:pt x="9517" y="3285"/>
                  <a:pt x="9483" y="3318"/>
                </a:cubicBezTo>
                <a:cubicBezTo>
                  <a:pt x="9417" y="3383"/>
                  <a:pt x="9417" y="3490"/>
                  <a:pt x="9483" y="3556"/>
                </a:cubicBezTo>
                <a:cubicBezTo>
                  <a:pt x="9550" y="3622"/>
                  <a:pt x="9657" y="3622"/>
                  <a:pt x="9724" y="3556"/>
                </a:cubicBezTo>
                <a:cubicBezTo>
                  <a:pt x="9790" y="3490"/>
                  <a:pt x="9790" y="3383"/>
                  <a:pt x="9724" y="3318"/>
                </a:cubicBezTo>
                <a:cubicBezTo>
                  <a:pt x="9690" y="3285"/>
                  <a:pt x="9647" y="3268"/>
                  <a:pt x="9603" y="3268"/>
                </a:cubicBezTo>
                <a:close/>
                <a:moveTo>
                  <a:pt x="10390" y="3268"/>
                </a:moveTo>
                <a:cubicBezTo>
                  <a:pt x="10346" y="3268"/>
                  <a:pt x="10303" y="3285"/>
                  <a:pt x="10270" y="3318"/>
                </a:cubicBezTo>
                <a:cubicBezTo>
                  <a:pt x="10203" y="3383"/>
                  <a:pt x="10203" y="3490"/>
                  <a:pt x="10270" y="3556"/>
                </a:cubicBezTo>
                <a:cubicBezTo>
                  <a:pt x="10336" y="3622"/>
                  <a:pt x="10444" y="3622"/>
                  <a:pt x="10510" y="3556"/>
                </a:cubicBezTo>
                <a:cubicBezTo>
                  <a:pt x="10576" y="3490"/>
                  <a:pt x="10576" y="3383"/>
                  <a:pt x="10510" y="3318"/>
                </a:cubicBezTo>
                <a:cubicBezTo>
                  <a:pt x="10477" y="3285"/>
                  <a:pt x="10433" y="3268"/>
                  <a:pt x="10390" y="3268"/>
                </a:cubicBezTo>
                <a:close/>
                <a:moveTo>
                  <a:pt x="11176" y="3268"/>
                </a:moveTo>
                <a:cubicBezTo>
                  <a:pt x="11132" y="3268"/>
                  <a:pt x="11089" y="3285"/>
                  <a:pt x="11055" y="3318"/>
                </a:cubicBezTo>
                <a:cubicBezTo>
                  <a:pt x="10989" y="3383"/>
                  <a:pt x="10989" y="3490"/>
                  <a:pt x="11055" y="3556"/>
                </a:cubicBezTo>
                <a:cubicBezTo>
                  <a:pt x="11122" y="3622"/>
                  <a:pt x="11230" y="3622"/>
                  <a:pt x="11296" y="3556"/>
                </a:cubicBezTo>
                <a:cubicBezTo>
                  <a:pt x="11363" y="3490"/>
                  <a:pt x="11363" y="3383"/>
                  <a:pt x="11296" y="3318"/>
                </a:cubicBezTo>
                <a:cubicBezTo>
                  <a:pt x="11263" y="3285"/>
                  <a:pt x="11219" y="3268"/>
                  <a:pt x="11176" y="3268"/>
                </a:cubicBezTo>
                <a:close/>
                <a:moveTo>
                  <a:pt x="11962" y="3268"/>
                </a:moveTo>
                <a:cubicBezTo>
                  <a:pt x="11919" y="3268"/>
                  <a:pt x="11875" y="3285"/>
                  <a:pt x="11842" y="3318"/>
                </a:cubicBezTo>
                <a:cubicBezTo>
                  <a:pt x="11775" y="3383"/>
                  <a:pt x="11775" y="3490"/>
                  <a:pt x="11842" y="3556"/>
                </a:cubicBezTo>
                <a:cubicBezTo>
                  <a:pt x="11908" y="3622"/>
                  <a:pt x="12016" y="3622"/>
                  <a:pt x="12083" y="3556"/>
                </a:cubicBezTo>
                <a:cubicBezTo>
                  <a:pt x="12149" y="3490"/>
                  <a:pt x="12149" y="3383"/>
                  <a:pt x="12083" y="3318"/>
                </a:cubicBezTo>
                <a:cubicBezTo>
                  <a:pt x="12049" y="3285"/>
                  <a:pt x="12006" y="3268"/>
                  <a:pt x="11962" y="3268"/>
                </a:cubicBezTo>
                <a:close/>
                <a:moveTo>
                  <a:pt x="12748" y="3268"/>
                </a:moveTo>
                <a:cubicBezTo>
                  <a:pt x="12705" y="3268"/>
                  <a:pt x="12661" y="3285"/>
                  <a:pt x="12628" y="3318"/>
                </a:cubicBezTo>
                <a:cubicBezTo>
                  <a:pt x="12562" y="3383"/>
                  <a:pt x="12562" y="3490"/>
                  <a:pt x="12628" y="3556"/>
                </a:cubicBezTo>
                <a:cubicBezTo>
                  <a:pt x="12694" y="3622"/>
                  <a:pt x="12802" y="3622"/>
                  <a:pt x="12868" y="3556"/>
                </a:cubicBezTo>
                <a:cubicBezTo>
                  <a:pt x="12935" y="3490"/>
                  <a:pt x="12935" y="3383"/>
                  <a:pt x="12868" y="3318"/>
                </a:cubicBezTo>
                <a:cubicBezTo>
                  <a:pt x="12835" y="3285"/>
                  <a:pt x="12792" y="3268"/>
                  <a:pt x="12748" y="3268"/>
                </a:cubicBezTo>
                <a:close/>
                <a:moveTo>
                  <a:pt x="13535" y="3268"/>
                </a:moveTo>
                <a:cubicBezTo>
                  <a:pt x="13491" y="3268"/>
                  <a:pt x="13447" y="3285"/>
                  <a:pt x="13414" y="3318"/>
                </a:cubicBezTo>
                <a:cubicBezTo>
                  <a:pt x="13348" y="3383"/>
                  <a:pt x="13348" y="3490"/>
                  <a:pt x="13414" y="3556"/>
                </a:cubicBezTo>
                <a:cubicBezTo>
                  <a:pt x="13481" y="3622"/>
                  <a:pt x="13588" y="3622"/>
                  <a:pt x="13654" y="3556"/>
                </a:cubicBezTo>
                <a:cubicBezTo>
                  <a:pt x="13721" y="3490"/>
                  <a:pt x="13721" y="3383"/>
                  <a:pt x="13654" y="3318"/>
                </a:cubicBezTo>
                <a:cubicBezTo>
                  <a:pt x="13621" y="3285"/>
                  <a:pt x="13578" y="3268"/>
                  <a:pt x="13535" y="3268"/>
                </a:cubicBezTo>
                <a:close/>
                <a:moveTo>
                  <a:pt x="14320" y="3268"/>
                </a:moveTo>
                <a:cubicBezTo>
                  <a:pt x="14277" y="3268"/>
                  <a:pt x="14234" y="3285"/>
                  <a:pt x="14201" y="3318"/>
                </a:cubicBezTo>
                <a:cubicBezTo>
                  <a:pt x="14134" y="3383"/>
                  <a:pt x="14134" y="3490"/>
                  <a:pt x="14201" y="3556"/>
                </a:cubicBezTo>
                <a:cubicBezTo>
                  <a:pt x="14267" y="3622"/>
                  <a:pt x="14374" y="3622"/>
                  <a:pt x="14441" y="3556"/>
                </a:cubicBezTo>
                <a:cubicBezTo>
                  <a:pt x="14507" y="3490"/>
                  <a:pt x="14507" y="3383"/>
                  <a:pt x="14441" y="3318"/>
                </a:cubicBezTo>
                <a:cubicBezTo>
                  <a:pt x="14408" y="3285"/>
                  <a:pt x="14364" y="3268"/>
                  <a:pt x="14320" y="3268"/>
                </a:cubicBezTo>
                <a:close/>
                <a:moveTo>
                  <a:pt x="15107" y="3268"/>
                </a:moveTo>
                <a:cubicBezTo>
                  <a:pt x="15063" y="3268"/>
                  <a:pt x="15019" y="3285"/>
                  <a:pt x="14986" y="3318"/>
                </a:cubicBezTo>
                <a:cubicBezTo>
                  <a:pt x="14920" y="3383"/>
                  <a:pt x="14920" y="3490"/>
                  <a:pt x="14986" y="3556"/>
                </a:cubicBezTo>
                <a:cubicBezTo>
                  <a:pt x="15053" y="3622"/>
                  <a:pt x="15161" y="3622"/>
                  <a:pt x="15227" y="3556"/>
                </a:cubicBezTo>
                <a:cubicBezTo>
                  <a:pt x="15293" y="3490"/>
                  <a:pt x="15293" y="3383"/>
                  <a:pt x="15227" y="3318"/>
                </a:cubicBezTo>
                <a:cubicBezTo>
                  <a:pt x="15194" y="3285"/>
                  <a:pt x="15150" y="3268"/>
                  <a:pt x="15107" y="3268"/>
                </a:cubicBezTo>
                <a:close/>
                <a:moveTo>
                  <a:pt x="15893" y="3268"/>
                </a:moveTo>
                <a:cubicBezTo>
                  <a:pt x="15849" y="3268"/>
                  <a:pt x="15806" y="3285"/>
                  <a:pt x="15772" y="3318"/>
                </a:cubicBezTo>
                <a:cubicBezTo>
                  <a:pt x="15706" y="3383"/>
                  <a:pt x="15706" y="3490"/>
                  <a:pt x="15772" y="3556"/>
                </a:cubicBezTo>
                <a:cubicBezTo>
                  <a:pt x="15839" y="3622"/>
                  <a:pt x="15947" y="3622"/>
                  <a:pt x="16013" y="3556"/>
                </a:cubicBezTo>
                <a:cubicBezTo>
                  <a:pt x="16080" y="3490"/>
                  <a:pt x="16080" y="3383"/>
                  <a:pt x="16013" y="3318"/>
                </a:cubicBezTo>
                <a:cubicBezTo>
                  <a:pt x="15980" y="3285"/>
                  <a:pt x="15936" y="3268"/>
                  <a:pt x="15893" y="3268"/>
                </a:cubicBezTo>
                <a:close/>
                <a:moveTo>
                  <a:pt x="16679" y="3268"/>
                </a:moveTo>
                <a:cubicBezTo>
                  <a:pt x="16636" y="3268"/>
                  <a:pt x="16592" y="3285"/>
                  <a:pt x="16559" y="3318"/>
                </a:cubicBezTo>
                <a:cubicBezTo>
                  <a:pt x="16492" y="3383"/>
                  <a:pt x="16492" y="3490"/>
                  <a:pt x="16559" y="3556"/>
                </a:cubicBezTo>
                <a:cubicBezTo>
                  <a:pt x="16625" y="3622"/>
                  <a:pt x="16733" y="3622"/>
                  <a:pt x="16800" y="3556"/>
                </a:cubicBezTo>
                <a:cubicBezTo>
                  <a:pt x="16866" y="3490"/>
                  <a:pt x="16866" y="3383"/>
                  <a:pt x="16800" y="3318"/>
                </a:cubicBezTo>
                <a:cubicBezTo>
                  <a:pt x="16766" y="3285"/>
                  <a:pt x="16723" y="3268"/>
                  <a:pt x="16679" y="3268"/>
                </a:cubicBezTo>
                <a:close/>
                <a:moveTo>
                  <a:pt x="17465" y="3268"/>
                </a:moveTo>
                <a:cubicBezTo>
                  <a:pt x="17422" y="3268"/>
                  <a:pt x="17378" y="3285"/>
                  <a:pt x="17345" y="3318"/>
                </a:cubicBezTo>
                <a:cubicBezTo>
                  <a:pt x="17279" y="3383"/>
                  <a:pt x="17279" y="3490"/>
                  <a:pt x="17345" y="3556"/>
                </a:cubicBezTo>
                <a:cubicBezTo>
                  <a:pt x="17411" y="3622"/>
                  <a:pt x="17519" y="3622"/>
                  <a:pt x="17585" y="3556"/>
                </a:cubicBezTo>
                <a:cubicBezTo>
                  <a:pt x="17652" y="3490"/>
                  <a:pt x="17652" y="3383"/>
                  <a:pt x="17585" y="3318"/>
                </a:cubicBezTo>
                <a:cubicBezTo>
                  <a:pt x="17552" y="3285"/>
                  <a:pt x="17509" y="3268"/>
                  <a:pt x="17465" y="3268"/>
                </a:cubicBezTo>
                <a:close/>
                <a:moveTo>
                  <a:pt x="18252" y="3268"/>
                </a:moveTo>
                <a:cubicBezTo>
                  <a:pt x="18208" y="3268"/>
                  <a:pt x="18165" y="3285"/>
                  <a:pt x="18131" y="3318"/>
                </a:cubicBezTo>
                <a:cubicBezTo>
                  <a:pt x="18065" y="3383"/>
                  <a:pt x="18065" y="3490"/>
                  <a:pt x="18131" y="3556"/>
                </a:cubicBezTo>
                <a:cubicBezTo>
                  <a:pt x="18198" y="3622"/>
                  <a:pt x="18305" y="3622"/>
                  <a:pt x="18371" y="3556"/>
                </a:cubicBezTo>
                <a:cubicBezTo>
                  <a:pt x="18438" y="3490"/>
                  <a:pt x="18438" y="3383"/>
                  <a:pt x="18371" y="3318"/>
                </a:cubicBezTo>
                <a:cubicBezTo>
                  <a:pt x="18338" y="3285"/>
                  <a:pt x="18295" y="3268"/>
                  <a:pt x="18252" y="3268"/>
                </a:cubicBezTo>
                <a:close/>
                <a:moveTo>
                  <a:pt x="19037" y="3268"/>
                </a:moveTo>
                <a:cubicBezTo>
                  <a:pt x="18994" y="3268"/>
                  <a:pt x="18951" y="3285"/>
                  <a:pt x="18918" y="3318"/>
                </a:cubicBezTo>
                <a:cubicBezTo>
                  <a:pt x="18851" y="3383"/>
                  <a:pt x="18851" y="3490"/>
                  <a:pt x="18918" y="3556"/>
                </a:cubicBezTo>
                <a:cubicBezTo>
                  <a:pt x="18984" y="3622"/>
                  <a:pt x="19091" y="3622"/>
                  <a:pt x="19158" y="3556"/>
                </a:cubicBezTo>
                <a:cubicBezTo>
                  <a:pt x="19224" y="3490"/>
                  <a:pt x="19224" y="3383"/>
                  <a:pt x="19158" y="3318"/>
                </a:cubicBezTo>
                <a:cubicBezTo>
                  <a:pt x="19125" y="3285"/>
                  <a:pt x="19081" y="3268"/>
                  <a:pt x="19037" y="3268"/>
                </a:cubicBezTo>
                <a:close/>
                <a:moveTo>
                  <a:pt x="19824" y="3268"/>
                </a:moveTo>
                <a:cubicBezTo>
                  <a:pt x="19780" y="3268"/>
                  <a:pt x="19736" y="3285"/>
                  <a:pt x="19703" y="3318"/>
                </a:cubicBezTo>
                <a:cubicBezTo>
                  <a:pt x="19637" y="3383"/>
                  <a:pt x="19637" y="3490"/>
                  <a:pt x="19703" y="3556"/>
                </a:cubicBezTo>
                <a:cubicBezTo>
                  <a:pt x="19770" y="3622"/>
                  <a:pt x="19878" y="3622"/>
                  <a:pt x="19944" y="3556"/>
                </a:cubicBezTo>
                <a:cubicBezTo>
                  <a:pt x="20010" y="3490"/>
                  <a:pt x="20010" y="3383"/>
                  <a:pt x="19944" y="3318"/>
                </a:cubicBezTo>
                <a:cubicBezTo>
                  <a:pt x="19911" y="3285"/>
                  <a:pt x="19867" y="3268"/>
                  <a:pt x="19824" y="3268"/>
                </a:cubicBezTo>
                <a:close/>
                <a:moveTo>
                  <a:pt x="20610" y="3268"/>
                </a:moveTo>
                <a:cubicBezTo>
                  <a:pt x="20566" y="3268"/>
                  <a:pt x="20523" y="3285"/>
                  <a:pt x="20490" y="3318"/>
                </a:cubicBezTo>
                <a:cubicBezTo>
                  <a:pt x="20423" y="3383"/>
                  <a:pt x="20423" y="3490"/>
                  <a:pt x="20490" y="3556"/>
                </a:cubicBezTo>
                <a:cubicBezTo>
                  <a:pt x="20556" y="3622"/>
                  <a:pt x="20664" y="3622"/>
                  <a:pt x="20730" y="3556"/>
                </a:cubicBezTo>
                <a:cubicBezTo>
                  <a:pt x="20797" y="3490"/>
                  <a:pt x="20797" y="3383"/>
                  <a:pt x="20730" y="3318"/>
                </a:cubicBezTo>
                <a:cubicBezTo>
                  <a:pt x="20697" y="3285"/>
                  <a:pt x="20653" y="3268"/>
                  <a:pt x="20610" y="3268"/>
                </a:cubicBezTo>
                <a:close/>
                <a:moveTo>
                  <a:pt x="21396" y="3268"/>
                </a:moveTo>
                <a:cubicBezTo>
                  <a:pt x="21353" y="3268"/>
                  <a:pt x="21309" y="3285"/>
                  <a:pt x="21276" y="3318"/>
                </a:cubicBezTo>
                <a:cubicBezTo>
                  <a:pt x="21209" y="3383"/>
                  <a:pt x="21209" y="3490"/>
                  <a:pt x="21276" y="3556"/>
                </a:cubicBezTo>
                <a:cubicBezTo>
                  <a:pt x="21342" y="3622"/>
                  <a:pt x="21450" y="3622"/>
                  <a:pt x="21517" y="3556"/>
                </a:cubicBezTo>
                <a:cubicBezTo>
                  <a:pt x="21583" y="3490"/>
                  <a:pt x="21583" y="3383"/>
                  <a:pt x="21517" y="3318"/>
                </a:cubicBezTo>
                <a:cubicBezTo>
                  <a:pt x="21483" y="3285"/>
                  <a:pt x="21440" y="3268"/>
                  <a:pt x="21396" y="3268"/>
                </a:cubicBezTo>
                <a:close/>
                <a:moveTo>
                  <a:pt x="169" y="4086"/>
                </a:moveTo>
                <a:cubicBezTo>
                  <a:pt x="126" y="4086"/>
                  <a:pt x="83" y="4102"/>
                  <a:pt x="49" y="4135"/>
                </a:cubicBezTo>
                <a:cubicBezTo>
                  <a:pt x="-17" y="4200"/>
                  <a:pt x="-17" y="4307"/>
                  <a:pt x="49" y="4373"/>
                </a:cubicBezTo>
                <a:cubicBezTo>
                  <a:pt x="116" y="4439"/>
                  <a:pt x="223" y="4439"/>
                  <a:pt x="290" y="4373"/>
                </a:cubicBezTo>
                <a:cubicBezTo>
                  <a:pt x="356" y="4307"/>
                  <a:pt x="356" y="4200"/>
                  <a:pt x="290" y="4135"/>
                </a:cubicBezTo>
                <a:cubicBezTo>
                  <a:pt x="256" y="4102"/>
                  <a:pt x="213" y="4086"/>
                  <a:pt x="169" y="4086"/>
                </a:cubicBezTo>
                <a:close/>
                <a:moveTo>
                  <a:pt x="955" y="4086"/>
                </a:moveTo>
                <a:cubicBezTo>
                  <a:pt x="912" y="4086"/>
                  <a:pt x="869" y="4102"/>
                  <a:pt x="836" y="4135"/>
                </a:cubicBezTo>
                <a:cubicBezTo>
                  <a:pt x="769" y="4200"/>
                  <a:pt x="769" y="4307"/>
                  <a:pt x="836" y="4373"/>
                </a:cubicBezTo>
                <a:cubicBezTo>
                  <a:pt x="902" y="4439"/>
                  <a:pt x="1009" y="4439"/>
                  <a:pt x="1076" y="4373"/>
                </a:cubicBezTo>
                <a:cubicBezTo>
                  <a:pt x="1142" y="4307"/>
                  <a:pt x="1142" y="4200"/>
                  <a:pt x="1076" y="4135"/>
                </a:cubicBezTo>
                <a:cubicBezTo>
                  <a:pt x="1043" y="4102"/>
                  <a:pt x="999" y="4086"/>
                  <a:pt x="955" y="4086"/>
                </a:cubicBezTo>
                <a:close/>
                <a:moveTo>
                  <a:pt x="1742" y="4086"/>
                </a:moveTo>
                <a:cubicBezTo>
                  <a:pt x="1698" y="4086"/>
                  <a:pt x="1654" y="4102"/>
                  <a:pt x="1621" y="4135"/>
                </a:cubicBezTo>
                <a:cubicBezTo>
                  <a:pt x="1555" y="4200"/>
                  <a:pt x="1555" y="4307"/>
                  <a:pt x="1621" y="4373"/>
                </a:cubicBezTo>
                <a:cubicBezTo>
                  <a:pt x="1688" y="4439"/>
                  <a:pt x="1796" y="4439"/>
                  <a:pt x="1862" y="4373"/>
                </a:cubicBezTo>
                <a:cubicBezTo>
                  <a:pt x="1928" y="4307"/>
                  <a:pt x="1928" y="4200"/>
                  <a:pt x="1862" y="4135"/>
                </a:cubicBezTo>
                <a:cubicBezTo>
                  <a:pt x="1829" y="4102"/>
                  <a:pt x="1785" y="4086"/>
                  <a:pt x="1742" y="4086"/>
                </a:cubicBezTo>
                <a:close/>
                <a:moveTo>
                  <a:pt x="2528" y="4086"/>
                </a:moveTo>
                <a:cubicBezTo>
                  <a:pt x="2484" y="4086"/>
                  <a:pt x="2441" y="4102"/>
                  <a:pt x="2408" y="4135"/>
                </a:cubicBezTo>
                <a:cubicBezTo>
                  <a:pt x="2341" y="4200"/>
                  <a:pt x="2341" y="4307"/>
                  <a:pt x="2408" y="4373"/>
                </a:cubicBezTo>
                <a:cubicBezTo>
                  <a:pt x="2474" y="4439"/>
                  <a:pt x="2582" y="4439"/>
                  <a:pt x="2648" y="4373"/>
                </a:cubicBezTo>
                <a:cubicBezTo>
                  <a:pt x="2715" y="4307"/>
                  <a:pt x="2715" y="4200"/>
                  <a:pt x="2648" y="4135"/>
                </a:cubicBezTo>
                <a:cubicBezTo>
                  <a:pt x="2615" y="4102"/>
                  <a:pt x="2571" y="4086"/>
                  <a:pt x="2528" y="4086"/>
                </a:cubicBezTo>
                <a:close/>
                <a:moveTo>
                  <a:pt x="3314" y="4086"/>
                </a:moveTo>
                <a:cubicBezTo>
                  <a:pt x="3271" y="4086"/>
                  <a:pt x="3227" y="4102"/>
                  <a:pt x="3194" y="4135"/>
                </a:cubicBezTo>
                <a:cubicBezTo>
                  <a:pt x="3127" y="4200"/>
                  <a:pt x="3127" y="4307"/>
                  <a:pt x="3194" y="4373"/>
                </a:cubicBezTo>
                <a:cubicBezTo>
                  <a:pt x="3260" y="4439"/>
                  <a:pt x="3368" y="4439"/>
                  <a:pt x="3434" y="4373"/>
                </a:cubicBezTo>
                <a:cubicBezTo>
                  <a:pt x="3500" y="4307"/>
                  <a:pt x="3500" y="4200"/>
                  <a:pt x="3434" y="4135"/>
                </a:cubicBezTo>
                <a:cubicBezTo>
                  <a:pt x="3401" y="4102"/>
                  <a:pt x="3358" y="4086"/>
                  <a:pt x="3314" y="4086"/>
                </a:cubicBezTo>
                <a:close/>
                <a:moveTo>
                  <a:pt x="4101" y="4086"/>
                </a:moveTo>
                <a:cubicBezTo>
                  <a:pt x="4057" y="4086"/>
                  <a:pt x="4013" y="4102"/>
                  <a:pt x="3980" y="4135"/>
                </a:cubicBezTo>
                <a:cubicBezTo>
                  <a:pt x="3914" y="4200"/>
                  <a:pt x="3914" y="4307"/>
                  <a:pt x="3980" y="4373"/>
                </a:cubicBezTo>
                <a:cubicBezTo>
                  <a:pt x="4047" y="4439"/>
                  <a:pt x="4154" y="4439"/>
                  <a:pt x="4220" y="4373"/>
                </a:cubicBezTo>
                <a:cubicBezTo>
                  <a:pt x="4287" y="4307"/>
                  <a:pt x="4287" y="4200"/>
                  <a:pt x="4220" y="4135"/>
                </a:cubicBezTo>
                <a:cubicBezTo>
                  <a:pt x="4187" y="4102"/>
                  <a:pt x="4144" y="4086"/>
                  <a:pt x="4101" y="4086"/>
                </a:cubicBezTo>
                <a:close/>
                <a:moveTo>
                  <a:pt x="4886" y="4086"/>
                </a:moveTo>
                <a:cubicBezTo>
                  <a:pt x="4843" y="4086"/>
                  <a:pt x="4800" y="4102"/>
                  <a:pt x="4766" y="4135"/>
                </a:cubicBezTo>
                <a:cubicBezTo>
                  <a:pt x="4700" y="4200"/>
                  <a:pt x="4700" y="4307"/>
                  <a:pt x="4766" y="4373"/>
                </a:cubicBezTo>
                <a:cubicBezTo>
                  <a:pt x="4833" y="4439"/>
                  <a:pt x="4940" y="4439"/>
                  <a:pt x="5007" y="4373"/>
                </a:cubicBezTo>
                <a:cubicBezTo>
                  <a:pt x="5073" y="4307"/>
                  <a:pt x="5073" y="4200"/>
                  <a:pt x="5007" y="4135"/>
                </a:cubicBezTo>
                <a:cubicBezTo>
                  <a:pt x="4973" y="4102"/>
                  <a:pt x="4930" y="4086"/>
                  <a:pt x="4886" y="4086"/>
                </a:cubicBezTo>
                <a:close/>
                <a:moveTo>
                  <a:pt x="5672" y="4086"/>
                </a:moveTo>
                <a:cubicBezTo>
                  <a:pt x="5629" y="4086"/>
                  <a:pt x="5586" y="4102"/>
                  <a:pt x="5553" y="4135"/>
                </a:cubicBezTo>
                <a:cubicBezTo>
                  <a:pt x="5486" y="4200"/>
                  <a:pt x="5486" y="4307"/>
                  <a:pt x="5553" y="4373"/>
                </a:cubicBezTo>
                <a:cubicBezTo>
                  <a:pt x="5619" y="4439"/>
                  <a:pt x="5726" y="4439"/>
                  <a:pt x="5793" y="4373"/>
                </a:cubicBezTo>
                <a:cubicBezTo>
                  <a:pt x="5859" y="4307"/>
                  <a:pt x="5859" y="4200"/>
                  <a:pt x="5793" y="4135"/>
                </a:cubicBezTo>
                <a:cubicBezTo>
                  <a:pt x="5760" y="4102"/>
                  <a:pt x="5716" y="4086"/>
                  <a:pt x="5672" y="4086"/>
                </a:cubicBezTo>
                <a:close/>
                <a:moveTo>
                  <a:pt x="6459" y="4086"/>
                </a:moveTo>
                <a:cubicBezTo>
                  <a:pt x="6415" y="4086"/>
                  <a:pt x="6372" y="4102"/>
                  <a:pt x="6338" y="4135"/>
                </a:cubicBezTo>
                <a:cubicBezTo>
                  <a:pt x="6272" y="4200"/>
                  <a:pt x="6272" y="4307"/>
                  <a:pt x="6338" y="4373"/>
                </a:cubicBezTo>
                <a:cubicBezTo>
                  <a:pt x="6405" y="4439"/>
                  <a:pt x="6513" y="4439"/>
                  <a:pt x="6579" y="4373"/>
                </a:cubicBezTo>
                <a:cubicBezTo>
                  <a:pt x="6646" y="4307"/>
                  <a:pt x="6646" y="4200"/>
                  <a:pt x="6579" y="4135"/>
                </a:cubicBezTo>
                <a:cubicBezTo>
                  <a:pt x="6546" y="4102"/>
                  <a:pt x="6502" y="4086"/>
                  <a:pt x="6459" y="4086"/>
                </a:cubicBezTo>
                <a:close/>
                <a:moveTo>
                  <a:pt x="7245" y="4086"/>
                </a:moveTo>
                <a:cubicBezTo>
                  <a:pt x="7202" y="4086"/>
                  <a:pt x="7158" y="4102"/>
                  <a:pt x="7125" y="4135"/>
                </a:cubicBezTo>
                <a:cubicBezTo>
                  <a:pt x="7058" y="4200"/>
                  <a:pt x="7058" y="4307"/>
                  <a:pt x="7125" y="4373"/>
                </a:cubicBezTo>
                <a:cubicBezTo>
                  <a:pt x="7191" y="4439"/>
                  <a:pt x="7299" y="4439"/>
                  <a:pt x="7365" y="4373"/>
                </a:cubicBezTo>
                <a:cubicBezTo>
                  <a:pt x="7432" y="4307"/>
                  <a:pt x="7432" y="4200"/>
                  <a:pt x="7365" y="4135"/>
                </a:cubicBezTo>
                <a:cubicBezTo>
                  <a:pt x="7332" y="4102"/>
                  <a:pt x="7289" y="4086"/>
                  <a:pt x="7245" y="4086"/>
                </a:cubicBezTo>
                <a:close/>
                <a:moveTo>
                  <a:pt x="8031" y="4086"/>
                </a:moveTo>
                <a:cubicBezTo>
                  <a:pt x="7988" y="4086"/>
                  <a:pt x="7944" y="4102"/>
                  <a:pt x="7911" y="4135"/>
                </a:cubicBezTo>
                <a:cubicBezTo>
                  <a:pt x="7845" y="4200"/>
                  <a:pt x="7845" y="4307"/>
                  <a:pt x="7911" y="4373"/>
                </a:cubicBezTo>
                <a:cubicBezTo>
                  <a:pt x="7977" y="4439"/>
                  <a:pt x="8085" y="4439"/>
                  <a:pt x="8151" y="4373"/>
                </a:cubicBezTo>
                <a:cubicBezTo>
                  <a:pt x="8217" y="4307"/>
                  <a:pt x="8217" y="4200"/>
                  <a:pt x="8151" y="4135"/>
                </a:cubicBezTo>
                <a:cubicBezTo>
                  <a:pt x="8118" y="4102"/>
                  <a:pt x="8075" y="4086"/>
                  <a:pt x="8031" y="4086"/>
                </a:cubicBezTo>
                <a:close/>
                <a:moveTo>
                  <a:pt x="8818" y="4086"/>
                </a:moveTo>
                <a:cubicBezTo>
                  <a:pt x="8774" y="4086"/>
                  <a:pt x="8730" y="4102"/>
                  <a:pt x="8697" y="4135"/>
                </a:cubicBezTo>
                <a:cubicBezTo>
                  <a:pt x="8631" y="4200"/>
                  <a:pt x="8631" y="4307"/>
                  <a:pt x="8697" y="4373"/>
                </a:cubicBezTo>
                <a:cubicBezTo>
                  <a:pt x="8764" y="4439"/>
                  <a:pt x="8871" y="4439"/>
                  <a:pt x="8937" y="4373"/>
                </a:cubicBezTo>
                <a:cubicBezTo>
                  <a:pt x="9004" y="4307"/>
                  <a:pt x="9004" y="4200"/>
                  <a:pt x="8937" y="4135"/>
                </a:cubicBezTo>
                <a:cubicBezTo>
                  <a:pt x="8904" y="4102"/>
                  <a:pt x="8861" y="4086"/>
                  <a:pt x="8818" y="4086"/>
                </a:cubicBezTo>
                <a:close/>
                <a:moveTo>
                  <a:pt x="9603" y="4086"/>
                </a:moveTo>
                <a:cubicBezTo>
                  <a:pt x="9560" y="4086"/>
                  <a:pt x="9517" y="4102"/>
                  <a:pt x="9483" y="4135"/>
                </a:cubicBezTo>
                <a:cubicBezTo>
                  <a:pt x="9417" y="4200"/>
                  <a:pt x="9417" y="4307"/>
                  <a:pt x="9483" y="4373"/>
                </a:cubicBezTo>
                <a:cubicBezTo>
                  <a:pt x="9550" y="4439"/>
                  <a:pt x="9657" y="4439"/>
                  <a:pt x="9724" y="4373"/>
                </a:cubicBezTo>
                <a:cubicBezTo>
                  <a:pt x="9790" y="4307"/>
                  <a:pt x="9790" y="4200"/>
                  <a:pt x="9724" y="4135"/>
                </a:cubicBezTo>
                <a:cubicBezTo>
                  <a:pt x="9690" y="4102"/>
                  <a:pt x="9647" y="4086"/>
                  <a:pt x="9603" y="4086"/>
                </a:cubicBezTo>
                <a:close/>
                <a:moveTo>
                  <a:pt x="10390" y="4086"/>
                </a:moveTo>
                <a:cubicBezTo>
                  <a:pt x="10346" y="4086"/>
                  <a:pt x="10303" y="4102"/>
                  <a:pt x="10270" y="4135"/>
                </a:cubicBezTo>
                <a:cubicBezTo>
                  <a:pt x="10203" y="4200"/>
                  <a:pt x="10203" y="4307"/>
                  <a:pt x="10270" y="4373"/>
                </a:cubicBezTo>
                <a:cubicBezTo>
                  <a:pt x="10336" y="4439"/>
                  <a:pt x="10444" y="4439"/>
                  <a:pt x="10510" y="4373"/>
                </a:cubicBezTo>
                <a:cubicBezTo>
                  <a:pt x="10576" y="4307"/>
                  <a:pt x="10576" y="4200"/>
                  <a:pt x="10510" y="4135"/>
                </a:cubicBezTo>
                <a:cubicBezTo>
                  <a:pt x="10477" y="4102"/>
                  <a:pt x="10433" y="4086"/>
                  <a:pt x="10390" y="4086"/>
                </a:cubicBezTo>
                <a:close/>
                <a:moveTo>
                  <a:pt x="11176" y="4086"/>
                </a:moveTo>
                <a:cubicBezTo>
                  <a:pt x="11132" y="4086"/>
                  <a:pt x="11089" y="4102"/>
                  <a:pt x="11055" y="4135"/>
                </a:cubicBezTo>
                <a:cubicBezTo>
                  <a:pt x="10989" y="4200"/>
                  <a:pt x="10989" y="4307"/>
                  <a:pt x="11055" y="4373"/>
                </a:cubicBezTo>
                <a:cubicBezTo>
                  <a:pt x="11122" y="4439"/>
                  <a:pt x="11230" y="4439"/>
                  <a:pt x="11296" y="4373"/>
                </a:cubicBezTo>
                <a:cubicBezTo>
                  <a:pt x="11363" y="4307"/>
                  <a:pt x="11363" y="4200"/>
                  <a:pt x="11296" y="4135"/>
                </a:cubicBezTo>
                <a:cubicBezTo>
                  <a:pt x="11263" y="4102"/>
                  <a:pt x="11219" y="4086"/>
                  <a:pt x="11176" y="4086"/>
                </a:cubicBezTo>
                <a:close/>
                <a:moveTo>
                  <a:pt x="11962" y="4086"/>
                </a:moveTo>
                <a:cubicBezTo>
                  <a:pt x="11919" y="4086"/>
                  <a:pt x="11875" y="4102"/>
                  <a:pt x="11842" y="4135"/>
                </a:cubicBezTo>
                <a:cubicBezTo>
                  <a:pt x="11775" y="4200"/>
                  <a:pt x="11775" y="4307"/>
                  <a:pt x="11842" y="4373"/>
                </a:cubicBezTo>
                <a:cubicBezTo>
                  <a:pt x="11908" y="4439"/>
                  <a:pt x="12016" y="4439"/>
                  <a:pt x="12083" y="4373"/>
                </a:cubicBezTo>
                <a:cubicBezTo>
                  <a:pt x="12149" y="4307"/>
                  <a:pt x="12149" y="4200"/>
                  <a:pt x="12083" y="4135"/>
                </a:cubicBezTo>
                <a:cubicBezTo>
                  <a:pt x="12049" y="4102"/>
                  <a:pt x="12006" y="4086"/>
                  <a:pt x="11962" y="4086"/>
                </a:cubicBezTo>
                <a:close/>
                <a:moveTo>
                  <a:pt x="12748" y="4086"/>
                </a:moveTo>
                <a:cubicBezTo>
                  <a:pt x="12705" y="4086"/>
                  <a:pt x="12661" y="4102"/>
                  <a:pt x="12628" y="4135"/>
                </a:cubicBezTo>
                <a:cubicBezTo>
                  <a:pt x="12562" y="4200"/>
                  <a:pt x="12562" y="4307"/>
                  <a:pt x="12628" y="4373"/>
                </a:cubicBezTo>
                <a:cubicBezTo>
                  <a:pt x="12694" y="4439"/>
                  <a:pt x="12802" y="4439"/>
                  <a:pt x="12868" y="4373"/>
                </a:cubicBezTo>
                <a:cubicBezTo>
                  <a:pt x="12935" y="4307"/>
                  <a:pt x="12935" y="4200"/>
                  <a:pt x="12868" y="4135"/>
                </a:cubicBezTo>
                <a:cubicBezTo>
                  <a:pt x="12835" y="4102"/>
                  <a:pt x="12792" y="4086"/>
                  <a:pt x="12748" y="4086"/>
                </a:cubicBezTo>
                <a:close/>
                <a:moveTo>
                  <a:pt x="13535" y="4086"/>
                </a:moveTo>
                <a:cubicBezTo>
                  <a:pt x="13491" y="4086"/>
                  <a:pt x="13447" y="4102"/>
                  <a:pt x="13414" y="4135"/>
                </a:cubicBezTo>
                <a:cubicBezTo>
                  <a:pt x="13348" y="4200"/>
                  <a:pt x="13348" y="4307"/>
                  <a:pt x="13414" y="4373"/>
                </a:cubicBezTo>
                <a:cubicBezTo>
                  <a:pt x="13481" y="4439"/>
                  <a:pt x="13588" y="4439"/>
                  <a:pt x="13654" y="4373"/>
                </a:cubicBezTo>
                <a:cubicBezTo>
                  <a:pt x="13721" y="4307"/>
                  <a:pt x="13721" y="4200"/>
                  <a:pt x="13654" y="4135"/>
                </a:cubicBezTo>
                <a:cubicBezTo>
                  <a:pt x="13621" y="4102"/>
                  <a:pt x="13578" y="4086"/>
                  <a:pt x="13535" y="4086"/>
                </a:cubicBezTo>
                <a:close/>
                <a:moveTo>
                  <a:pt x="14320" y="4086"/>
                </a:moveTo>
                <a:cubicBezTo>
                  <a:pt x="14277" y="4086"/>
                  <a:pt x="14234" y="4102"/>
                  <a:pt x="14201" y="4135"/>
                </a:cubicBezTo>
                <a:cubicBezTo>
                  <a:pt x="14134" y="4200"/>
                  <a:pt x="14134" y="4307"/>
                  <a:pt x="14201" y="4373"/>
                </a:cubicBezTo>
                <a:cubicBezTo>
                  <a:pt x="14267" y="4439"/>
                  <a:pt x="14374" y="4439"/>
                  <a:pt x="14441" y="4373"/>
                </a:cubicBezTo>
                <a:cubicBezTo>
                  <a:pt x="14507" y="4307"/>
                  <a:pt x="14507" y="4200"/>
                  <a:pt x="14441" y="4135"/>
                </a:cubicBezTo>
                <a:cubicBezTo>
                  <a:pt x="14408" y="4102"/>
                  <a:pt x="14364" y="4086"/>
                  <a:pt x="14320" y="4086"/>
                </a:cubicBezTo>
                <a:close/>
                <a:moveTo>
                  <a:pt x="15107" y="4086"/>
                </a:moveTo>
                <a:cubicBezTo>
                  <a:pt x="15063" y="4086"/>
                  <a:pt x="15019" y="4102"/>
                  <a:pt x="14986" y="4135"/>
                </a:cubicBezTo>
                <a:cubicBezTo>
                  <a:pt x="14920" y="4200"/>
                  <a:pt x="14920" y="4307"/>
                  <a:pt x="14986" y="4373"/>
                </a:cubicBezTo>
                <a:cubicBezTo>
                  <a:pt x="15053" y="4439"/>
                  <a:pt x="15161" y="4439"/>
                  <a:pt x="15227" y="4373"/>
                </a:cubicBezTo>
                <a:cubicBezTo>
                  <a:pt x="15293" y="4307"/>
                  <a:pt x="15293" y="4200"/>
                  <a:pt x="15227" y="4135"/>
                </a:cubicBezTo>
                <a:cubicBezTo>
                  <a:pt x="15194" y="4102"/>
                  <a:pt x="15150" y="4086"/>
                  <a:pt x="15107" y="4086"/>
                </a:cubicBezTo>
                <a:close/>
                <a:moveTo>
                  <a:pt x="15893" y="4086"/>
                </a:moveTo>
                <a:cubicBezTo>
                  <a:pt x="15849" y="4086"/>
                  <a:pt x="15806" y="4102"/>
                  <a:pt x="15772" y="4135"/>
                </a:cubicBezTo>
                <a:cubicBezTo>
                  <a:pt x="15706" y="4200"/>
                  <a:pt x="15706" y="4307"/>
                  <a:pt x="15772" y="4373"/>
                </a:cubicBezTo>
                <a:cubicBezTo>
                  <a:pt x="15839" y="4439"/>
                  <a:pt x="15947" y="4439"/>
                  <a:pt x="16013" y="4373"/>
                </a:cubicBezTo>
                <a:cubicBezTo>
                  <a:pt x="16080" y="4307"/>
                  <a:pt x="16080" y="4200"/>
                  <a:pt x="16013" y="4135"/>
                </a:cubicBezTo>
                <a:cubicBezTo>
                  <a:pt x="15980" y="4102"/>
                  <a:pt x="15936" y="4086"/>
                  <a:pt x="15893" y="4086"/>
                </a:cubicBezTo>
                <a:close/>
                <a:moveTo>
                  <a:pt x="16679" y="4086"/>
                </a:moveTo>
                <a:cubicBezTo>
                  <a:pt x="16636" y="4086"/>
                  <a:pt x="16592" y="4102"/>
                  <a:pt x="16559" y="4135"/>
                </a:cubicBezTo>
                <a:cubicBezTo>
                  <a:pt x="16492" y="4200"/>
                  <a:pt x="16492" y="4307"/>
                  <a:pt x="16559" y="4373"/>
                </a:cubicBezTo>
                <a:cubicBezTo>
                  <a:pt x="16625" y="4439"/>
                  <a:pt x="16733" y="4439"/>
                  <a:pt x="16800" y="4373"/>
                </a:cubicBezTo>
                <a:cubicBezTo>
                  <a:pt x="16866" y="4307"/>
                  <a:pt x="16866" y="4200"/>
                  <a:pt x="16800" y="4135"/>
                </a:cubicBezTo>
                <a:cubicBezTo>
                  <a:pt x="16766" y="4102"/>
                  <a:pt x="16723" y="4086"/>
                  <a:pt x="16679" y="4086"/>
                </a:cubicBezTo>
                <a:close/>
                <a:moveTo>
                  <a:pt x="17465" y="4086"/>
                </a:moveTo>
                <a:cubicBezTo>
                  <a:pt x="17422" y="4086"/>
                  <a:pt x="17378" y="4102"/>
                  <a:pt x="17345" y="4135"/>
                </a:cubicBezTo>
                <a:cubicBezTo>
                  <a:pt x="17279" y="4200"/>
                  <a:pt x="17279" y="4307"/>
                  <a:pt x="17345" y="4373"/>
                </a:cubicBezTo>
                <a:cubicBezTo>
                  <a:pt x="17411" y="4439"/>
                  <a:pt x="17519" y="4439"/>
                  <a:pt x="17585" y="4373"/>
                </a:cubicBezTo>
                <a:cubicBezTo>
                  <a:pt x="17652" y="4307"/>
                  <a:pt x="17652" y="4200"/>
                  <a:pt x="17585" y="4135"/>
                </a:cubicBezTo>
                <a:cubicBezTo>
                  <a:pt x="17552" y="4102"/>
                  <a:pt x="17509" y="4086"/>
                  <a:pt x="17465" y="4086"/>
                </a:cubicBezTo>
                <a:close/>
                <a:moveTo>
                  <a:pt x="18252" y="4086"/>
                </a:moveTo>
                <a:cubicBezTo>
                  <a:pt x="18208" y="4086"/>
                  <a:pt x="18165" y="4102"/>
                  <a:pt x="18131" y="4135"/>
                </a:cubicBezTo>
                <a:cubicBezTo>
                  <a:pt x="18065" y="4200"/>
                  <a:pt x="18065" y="4307"/>
                  <a:pt x="18131" y="4373"/>
                </a:cubicBezTo>
                <a:cubicBezTo>
                  <a:pt x="18198" y="4439"/>
                  <a:pt x="18305" y="4439"/>
                  <a:pt x="18371" y="4373"/>
                </a:cubicBezTo>
                <a:cubicBezTo>
                  <a:pt x="18438" y="4307"/>
                  <a:pt x="18438" y="4200"/>
                  <a:pt x="18371" y="4135"/>
                </a:cubicBezTo>
                <a:cubicBezTo>
                  <a:pt x="18338" y="4102"/>
                  <a:pt x="18295" y="4086"/>
                  <a:pt x="18252" y="4086"/>
                </a:cubicBezTo>
                <a:close/>
                <a:moveTo>
                  <a:pt x="19037" y="4086"/>
                </a:moveTo>
                <a:cubicBezTo>
                  <a:pt x="18994" y="4086"/>
                  <a:pt x="18951" y="4102"/>
                  <a:pt x="18918" y="4135"/>
                </a:cubicBezTo>
                <a:cubicBezTo>
                  <a:pt x="18851" y="4200"/>
                  <a:pt x="18851" y="4307"/>
                  <a:pt x="18918" y="4373"/>
                </a:cubicBezTo>
                <a:cubicBezTo>
                  <a:pt x="18984" y="4439"/>
                  <a:pt x="19091" y="4439"/>
                  <a:pt x="19158" y="4373"/>
                </a:cubicBezTo>
                <a:cubicBezTo>
                  <a:pt x="19224" y="4307"/>
                  <a:pt x="19224" y="4200"/>
                  <a:pt x="19158" y="4135"/>
                </a:cubicBezTo>
                <a:cubicBezTo>
                  <a:pt x="19125" y="4102"/>
                  <a:pt x="19081" y="4086"/>
                  <a:pt x="19037" y="4086"/>
                </a:cubicBezTo>
                <a:close/>
                <a:moveTo>
                  <a:pt x="19824" y="4086"/>
                </a:moveTo>
                <a:cubicBezTo>
                  <a:pt x="19780" y="4086"/>
                  <a:pt x="19736" y="4102"/>
                  <a:pt x="19703" y="4135"/>
                </a:cubicBezTo>
                <a:cubicBezTo>
                  <a:pt x="19637" y="4200"/>
                  <a:pt x="19637" y="4307"/>
                  <a:pt x="19703" y="4373"/>
                </a:cubicBezTo>
                <a:cubicBezTo>
                  <a:pt x="19770" y="4439"/>
                  <a:pt x="19878" y="4439"/>
                  <a:pt x="19944" y="4373"/>
                </a:cubicBezTo>
                <a:cubicBezTo>
                  <a:pt x="20010" y="4307"/>
                  <a:pt x="20010" y="4200"/>
                  <a:pt x="19944" y="4135"/>
                </a:cubicBezTo>
                <a:cubicBezTo>
                  <a:pt x="19911" y="4102"/>
                  <a:pt x="19867" y="4086"/>
                  <a:pt x="19824" y="4086"/>
                </a:cubicBezTo>
                <a:close/>
                <a:moveTo>
                  <a:pt x="20610" y="4086"/>
                </a:moveTo>
                <a:cubicBezTo>
                  <a:pt x="20566" y="4086"/>
                  <a:pt x="20523" y="4102"/>
                  <a:pt x="20490" y="4135"/>
                </a:cubicBezTo>
                <a:cubicBezTo>
                  <a:pt x="20423" y="4200"/>
                  <a:pt x="20423" y="4307"/>
                  <a:pt x="20490" y="4373"/>
                </a:cubicBezTo>
                <a:cubicBezTo>
                  <a:pt x="20556" y="4439"/>
                  <a:pt x="20664" y="4439"/>
                  <a:pt x="20730" y="4373"/>
                </a:cubicBezTo>
                <a:cubicBezTo>
                  <a:pt x="20797" y="4307"/>
                  <a:pt x="20797" y="4200"/>
                  <a:pt x="20730" y="4135"/>
                </a:cubicBezTo>
                <a:cubicBezTo>
                  <a:pt x="20697" y="4102"/>
                  <a:pt x="20653" y="4086"/>
                  <a:pt x="20610" y="4086"/>
                </a:cubicBezTo>
                <a:close/>
                <a:moveTo>
                  <a:pt x="21396" y="4086"/>
                </a:moveTo>
                <a:cubicBezTo>
                  <a:pt x="21353" y="4086"/>
                  <a:pt x="21309" y="4102"/>
                  <a:pt x="21276" y="4135"/>
                </a:cubicBezTo>
                <a:cubicBezTo>
                  <a:pt x="21209" y="4200"/>
                  <a:pt x="21209" y="4307"/>
                  <a:pt x="21276" y="4373"/>
                </a:cubicBezTo>
                <a:cubicBezTo>
                  <a:pt x="21342" y="4439"/>
                  <a:pt x="21450" y="4439"/>
                  <a:pt x="21517" y="4373"/>
                </a:cubicBezTo>
                <a:cubicBezTo>
                  <a:pt x="21583" y="4307"/>
                  <a:pt x="21583" y="4200"/>
                  <a:pt x="21517" y="4135"/>
                </a:cubicBezTo>
                <a:cubicBezTo>
                  <a:pt x="21483" y="4102"/>
                  <a:pt x="21440" y="4086"/>
                  <a:pt x="21396" y="4086"/>
                </a:cubicBezTo>
                <a:close/>
                <a:moveTo>
                  <a:pt x="169" y="4903"/>
                </a:moveTo>
                <a:cubicBezTo>
                  <a:pt x="126" y="4903"/>
                  <a:pt x="83" y="4920"/>
                  <a:pt x="49" y="4952"/>
                </a:cubicBezTo>
                <a:cubicBezTo>
                  <a:pt x="-17" y="5018"/>
                  <a:pt x="-17" y="5124"/>
                  <a:pt x="49" y="5190"/>
                </a:cubicBezTo>
                <a:cubicBezTo>
                  <a:pt x="116" y="5256"/>
                  <a:pt x="223" y="5256"/>
                  <a:pt x="290" y="5190"/>
                </a:cubicBezTo>
                <a:cubicBezTo>
                  <a:pt x="356" y="5124"/>
                  <a:pt x="356" y="5018"/>
                  <a:pt x="290" y="4952"/>
                </a:cubicBezTo>
                <a:cubicBezTo>
                  <a:pt x="256" y="4920"/>
                  <a:pt x="213" y="4903"/>
                  <a:pt x="169" y="4903"/>
                </a:cubicBezTo>
                <a:close/>
                <a:moveTo>
                  <a:pt x="955" y="4903"/>
                </a:moveTo>
                <a:cubicBezTo>
                  <a:pt x="912" y="4903"/>
                  <a:pt x="869" y="4920"/>
                  <a:pt x="836" y="4952"/>
                </a:cubicBezTo>
                <a:cubicBezTo>
                  <a:pt x="769" y="5018"/>
                  <a:pt x="769" y="5124"/>
                  <a:pt x="836" y="5190"/>
                </a:cubicBezTo>
                <a:cubicBezTo>
                  <a:pt x="902" y="5256"/>
                  <a:pt x="1009" y="5256"/>
                  <a:pt x="1076" y="5190"/>
                </a:cubicBezTo>
                <a:cubicBezTo>
                  <a:pt x="1142" y="5124"/>
                  <a:pt x="1142" y="5018"/>
                  <a:pt x="1076" y="4952"/>
                </a:cubicBezTo>
                <a:cubicBezTo>
                  <a:pt x="1043" y="4920"/>
                  <a:pt x="999" y="4903"/>
                  <a:pt x="955" y="4903"/>
                </a:cubicBezTo>
                <a:close/>
                <a:moveTo>
                  <a:pt x="1742" y="4903"/>
                </a:moveTo>
                <a:cubicBezTo>
                  <a:pt x="1698" y="4903"/>
                  <a:pt x="1654" y="4920"/>
                  <a:pt x="1621" y="4952"/>
                </a:cubicBezTo>
                <a:cubicBezTo>
                  <a:pt x="1555" y="5018"/>
                  <a:pt x="1555" y="5124"/>
                  <a:pt x="1621" y="5190"/>
                </a:cubicBezTo>
                <a:cubicBezTo>
                  <a:pt x="1688" y="5256"/>
                  <a:pt x="1796" y="5256"/>
                  <a:pt x="1862" y="5190"/>
                </a:cubicBezTo>
                <a:cubicBezTo>
                  <a:pt x="1928" y="5124"/>
                  <a:pt x="1928" y="5018"/>
                  <a:pt x="1862" y="4952"/>
                </a:cubicBezTo>
                <a:cubicBezTo>
                  <a:pt x="1829" y="4920"/>
                  <a:pt x="1785" y="4903"/>
                  <a:pt x="1742" y="4903"/>
                </a:cubicBezTo>
                <a:close/>
                <a:moveTo>
                  <a:pt x="2528" y="4903"/>
                </a:moveTo>
                <a:cubicBezTo>
                  <a:pt x="2484" y="4903"/>
                  <a:pt x="2441" y="4920"/>
                  <a:pt x="2408" y="4952"/>
                </a:cubicBezTo>
                <a:cubicBezTo>
                  <a:pt x="2341" y="5018"/>
                  <a:pt x="2341" y="5124"/>
                  <a:pt x="2408" y="5190"/>
                </a:cubicBezTo>
                <a:cubicBezTo>
                  <a:pt x="2474" y="5256"/>
                  <a:pt x="2582" y="5256"/>
                  <a:pt x="2648" y="5190"/>
                </a:cubicBezTo>
                <a:cubicBezTo>
                  <a:pt x="2715" y="5124"/>
                  <a:pt x="2715" y="5018"/>
                  <a:pt x="2648" y="4952"/>
                </a:cubicBezTo>
                <a:cubicBezTo>
                  <a:pt x="2615" y="4920"/>
                  <a:pt x="2571" y="4903"/>
                  <a:pt x="2528" y="4903"/>
                </a:cubicBezTo>
                <a:close/>
                <a:moveTo>
                  <a:pt x="3314" y="4903"/>
                </a:moveTo>
                <a:cubicBezTo>
                  <a:pt x="3271" y="4903"/>
                  <a:pt x="3227" y="4920"/>
                  <a:pt x="3194" y="4952"/>
                </a:cubicBezTo>
                <a:cubicBezTo>
                  <a:pt x="3127" y="5018"/>
                  <a:pt x="3127" y="5124"/>
                  <a:pt x="3194" y="5190"/>
                </a:cubicBezTo>
                <a:cubicBezTo>
                  <a:pt x="3260" y="5256"/>
                  <a:pt x="3368" y="5256"/>
                  <a:pt x="3434" y="5190"/>
                </a:cubicBezTo>
                <a:cubicBezTo>
                  <a:pt x="3500" y="5124"/>
                  <a:pt x="3500" y="5018"/>
                  <a:pt x="3434" y="4952"/>
                </a:cubicBezTo>
                <a:cubicBezTo>
                  <a:pt x="3401" y="4920"/>
                  <a:pt x="3358" y="4903"/>
                  <a:pt x="3314" y="4903"/>
                </a:cubicBezTo>
                <a:close/>
                <a:moveTo>
                  <a:pt x="4101" y="4903"/>
                </a:moveTo>
                <a:cubicBezTo>
                  <a:pt x="4057" y="4903"/>
                  <a:pt x="4013" y="4920"/>
                  <a:pt x="3980" y="4952"/>
                </a:cubicBezTo>
                <a:cubicBezTo>
                  <a:pt x="3914" y="5018"/>
                  <a:pt x="3914" y="5124"/>
                  <a:pt x="3980" y="5190"/>
                </a:cubicBezTo>
                <a:cubicBezTo>
                  <a:pt x="4047" y="5256"/>
                  <a:pt x="4154" y="5256"/>
                  <a:pt x="4220" y="5190"/>
                </a:cubicBezTo>
                <a:cubicBezTo>
                  <a:pt x="4287" y="5124"/>
                  <a:pt x="4287" y="5018"/>
                  <a:pt x="4220" y="4952"/>
                </a:cubicBezTo>
                <a:cubicBezTo>
                  <a:pt x="4187" y="4920"/>
                  <a:pt x="4144" y="4903"/>
                  <a:pt x="4101" y="4903"/>
                </a:cubicBezTo>
                <a:close/>
                <a:moveTo>
                  <a:pt x="4886" y="4903"/>
                </a:moveTo>
                <a:cubicBezTo>
                  <a:pt x="4843" y="4903"/>
                  <a:pt x="4800" y="4920"/>
                  <a:pt x="4766" y="4952"/>
                </a:cubicBezTo>
                <a:cubicBezTo>
                  <a:pt x="4700" y="5018"/>
                  <a:pt x="4700" y="5124"/>
                  <a:pt x="4766" y="5190"/>
                </a:cubicBezTo>
                <a:cubicBezTo>
                  <a:pt x="4833" y="5256"/>
                  <a:pt x="4940" y="5256"/>
                  <a:pt x="5007" y="5190"/>
                </a:cubicBezTo>
                <a:cubicBezTo>
                  <a:pt x="5073" y="5124"/>
                  <a:pt x="5073" y="5018"/>
                  <a:pt x="5007" y="4952"/>
                </a:cubicBezTo>
                <a:cubicBezTo>
                  <a:pt x="4973" y="4920"/>
                  <a:pt x="4930" y="4903"/>
                  <a:pt x="4886" y="4903"/>
                </a:cubicBezTo>
                <a:close/>
                <a:moveTo>
                  <a:pt x="5672" y="4903"/>
                </a:moveTo>
                <a:cubicBezTo>
                  <a:pt x="5629" y="4903"/>
                  <a:pt x="5586" y="4920"/>
                  <a:pt x="5553" y="4952"/>
                </a:cubicBezTo>
                <a:cubicBezTo>
                  <a:pt x="5486" y="5018"/>
                  <a:pt x="5486" y="5124"/>
                  <a:pt x="5553" y="5190"/>
                </a:cubicBezTo>
                <a:cubicBezTo>
                  <a:pt x="5619" y="5256"/>
                  <a:pt x="5726" y="5256"/>
                  <a:pt x="5793" y="5190"/>
                </a:cubicBezTo>
                <a:cubicBezTo>
                  <a:pt x="5859" y="5124"/>
                  <a:pt x="5859" y="5018"/>
                  <a:pt x="5793" y="4952"/>
                </a:cubicBezTo>
                <a:cubicBezTo>
                  <a:pt x="5760" y="4920"/>
                  <a:pt x="5716" y="4903"/>
                  <a:pt x="5672" y="4903"/>
                </a:cubicBezTo>
                <a:close/>
                <a:moveTo>
                  <a:pt x="6459" y="4903"/>
                </a:moveTo>
                <a:cubicBezTo>
                  <a:pt x="6415" y="4903"/>
                  <a:pt x="6372" y="4920"/>
                  <a:pt x="6338" y="4952"/>
                </a:cubicBezTo>
                <a:cubicBezTo>
                  <a:pt x="6272" y="5018"/>
                  <a:pt x="6272" y="5124"/>
                  <a:pt x="6338" y="5190"/>
                </a:cubicBezTo>
                <a:cubicBezTo>
                  <a:pt x="6405" y="5256"/>
                  <a:pt x="6513" y="5256"/>
                  <a:pt x="6579" y="5190"/>
                </a:cubicBezTo>
                <a:cubicBezTo>
                  <a:pt x="6646" y="5124"/>
                  <a:pt x="6646" y="5018"/>
                  <a:pt x="6579" y="4952"/>
                </a:cubicBezTo>
                <a:cubicBezTo>
                  <a:pt x="6546" y="4920"/>
                  <a:pt x="6502" y="4903"/>
                  <a:pt x="6459" y="4903"/>
                </a:cubicBezTo>
                <a:close/>
                <a:moveTo>
                  <a:pt x="7245" y="4903"/>
                </a:moveTo>
                <a:cubicBezTo>
                  <a:pt x="7202" y="4903"/>
                  <a:pt x="7158" y="4920"/>
                  <a:pt x="7125" y="4952"/>
                </a:cubicBezTo>
                <a:cubicBezTo>
                  <a:pt x="7058" y="5018"/>
                  <a:pt x="7058" y="5124"/>
                  <a:pt x="7125" y="5190"/>
                </a:cubicBezTo>
                <a:cubicBezTo>
                  <a:pt x="7191" y="5256"/>
                  <a:pt x="7299" y="5256"/>
                  <a:pt x="7365" y="5190"/>
                </a:cubicBezTo>
                <a:cubicBezTo>
                  <a:pt x="7432" y="5124"/>
                  <a:pt x="7432" y="5018"/>
                  <a:pt x="7365" y="4952"/>
                </a:cubicBezTo>
                <a:cubicBezTo>
                  <a:pt x="7332" y="4920"/>
                  <a:pt x="7289" y="4903"/>
                  <a:pt x="7245" y="4903"/>
                </a:cubicBezTo>
                <a:close/>
                <a:moveTo>
                  <a:pt x="8031" y="4903"/>
                </a:moveTo>
                <a:cubicBezTo>
                  <a:pt x="7988" y="4903"/>
                  <a:pt x="7944" y="4920"/>
                  <a:pt x="7911" y="4952"/>
                </a:cubicBezTo>
                <a:cubicBezTo>
                  <a:pt x="7845" y="5018"/>
                  <a:pt x="7845" y="5124"/>
                  <a:pt x="7911" y="5190"/>
                </a:cubicBezTo>
                <a:cubicBezTo>
                  <a:pt x="7977" y="5256"/>
                  <a:pt x="8085" y="5256"/>
                  <a:pt x="8151" y="5190"/>
                </a:cubicBezTo>
                <a:cubicBezTo>
                  <a:pt x="8217" y="5124"/>
                  <a:pt x="8217" y="5018"/>
                  <a:pt x="8151" y="4952"/>
                </a:cubicBezTo>
                <a:cubicBezTo>
                  <a:pt x="8118" y="4920"/>
                  <a:pt x="8075" y="4903"/>
                  <a:pt x="8031" y="4903"/>
                </a:cubicBezTo>
                <a:close/>
                <a:moveTo>
                  <a:pt x="8818" y="4903"/>
                </a:moveTo>
                <a:cubicBezTo>
                  <a:pt x="8774" y="4903"/>
                  <a:pt x="8730" y="4920"/>
                  <a:pt x="8697" y="4952"/>
                </a:cubicBezTo>
                <a:cubicBezTo>
                  <a:pt x="8631" y="5018"/>
                  <a:pt x="8631" y="5124"/>
                  <a:pt x="8697" y="5190"/>
                </a:cubicBezTo>
                <a:cubicBezTo>
                  <a:pt x="8764" y="5256"/>
                  <a:pt x="8871" y="5256"/>
                  <a:pt x="8937" y="5190"/>
                </a:cubicBezTo>
                <a:cubicBezTo>
                  <a:pt x="9004" y="5124"/>
                  <a:pt x="9004" y="5018"/>
                  <a:pt x="8937" y="4952"/>
                </a:cubicBezTo>
                <a:cubicBezTo>
                  <a:pt x="8904" y="4920"/>
                  <a:pt x="8861" y="4903"/>
                  <a:pt x="8818" y="4903"/>
                </a:cubicBezTo>
                <a:close/>
                <a:moveTo>
                  <a:pt x="9603" y="4903"/>
                </a:moveTo>
                <a:cubicBezTo>
                  <a:pt x="9560" y="4903"/>
                  <a:pt x="9517" y="4920"/>
                  <a:pt x="9483" y="4952"/>
                </a:cubicBezTo>
                <a:cubicBezTo>
                  <a:pt x="9417" y="5018"/>
                  <a:pt x="9417" y="5124"/>
                  <a:pt x="9483" y="5190"/>
                </a:cubicBezTo>
                <a:cubicBezTo>
                  <a:pt x="9550" y="5256"/>
                  <a:pt x="9657" y="5256"/>
                  <a:pt x="9724" y="5190"/>
                </a:cubicBezTo>
                <a:cubicBezTo>
                  <a:pt x="9790" y="5124"/>
                  <a:pt x="9790" y="5018"/>
                  <a:pt x="9724" y="4952"/>
                </a:cubicBezTo>
                <a:cubicBezTo>
                  <a:pt x="9690" y="4920"/>
                  <a:pt x="9647" y="4903"/>
                  <a:pt x="9603" y="4903"/>
                </a:cubicBezTo>
                <a:close/>
                <a:moveTo>
                  <a:pt x="10390" y="4903"/>
                </a:moveTo>
                <a:cubicBezTo>
                  <a:pt x="10346" y="4903"/>
                  <a:pt x="10303" y="4920"/>
                  <a:pt x="10270" y="4952"/>
                </a:cubicBezTo>
                <a:cubicBezTo>
                  <a:pt x="10203" y="5018"/>
                  <a:pt x="10203" y="5124"/>
                  <a:pt x="10270" y="5190"/>
                </a:cubicBezTo>
                <a:cubicBezTo>
                  <a:pt x="10336" y="5256"/>
                  <a:pt x="10444" y="5256"/>
                  <a:pt x="10510" y="5190"/>
                </a:cubicBezTo>
                <a:cubicBezTo>
                  <a:pt x="10576" y="5124"/>
                  <a:pt x="10576" y="5018"/>
                  <a:pt x="10510" y="4952"/>
                </a:cubicBezTo>
                <a:cubicBezTo>
                  <a:pt x="10477" y="4920"/>
                  <a:pt x="10433" y="4903"/>
                  <a:pt x="10390" y="4903"/>
                </a:cubicBezTo>
                <a:close/>
                <a:moveTo>
                  <a:pt x="11176" y="4903"/>
                </a:moveTo>
                <a:cubicBezTo>
                  <a:pt x="11132" y="4903"/>
                  <a:pt x="11089" y="4920"/>
                  <a:pt x="11055" y="4952"/>
                </a:cubicBezTo>
                <a:cubicBezTo>
                  <a:pt x="10989" y="5018"/>
                  <a:pt x="10989" y="5124"/>
                  <a:pt x="11055" y="5190"/>
                </a:cubicBezTo>
                <a:cubicBezTo>
                  <a:pt x="11122" y="5256"/>
                  <a:pt x="11230" y="5256"/>
                  <a:pt x="11296" y="5190"/>
                </a:cubicBezTo>
                <a:cubicBezTo>
                  <a:pt x="11363" y="5124"/>
                  <a:pt x="11363" y="5018"/>
                  <a:pt x="11296" y="4952"/>
                </a:cubicBezTo>
                <a:cubicBezTo>
                  <a:pt x="11263" y="4920"/>
                  <a:pt x="11219" y="4903"/>
                  <a:pt x="11176" y="4903"/>
                </a:cubicBezTo>
                <a:close/>
                <a:moveTo>
                  <a:pt x="11962" y="4903"/>
                </a:moveTo>
                <a:cubicBezTo>
                  <a:pt x="11919" y="4903"/>
                  <a:pt x="11875" y="4920"/>
                  <a:pt x="11842" y="4952"/>
                </a:cubicBezTo>
                <a:cubicBezTo>
                  <a:pt x="11775" y="5018"/>
                  <a:pt x="11775" y="5124"/>
                  <a:pt x="11842" y="5190"/>
                </a:cubicBezTo>
                <a:cubicBezTo>
                  <a:pt x="11908" y="5256"/>
                  <a:pt x="12016" y="5256"/>
                  <a:pt x="12083" y="5190"/>
                </a:cubicBezTo>
                <a:cubicBezTo>
                  <a:pt x="12149" y="5124"/>
                  <a:pt x="12149" y="5018"/>
                  <a:pt x="12083" y="4952"/>
                </a:cubicBezTo>
                <a:cubicBezTo>
                  <a:pt x="12049" y="4920"/>
                  <a:pt x="12006" y="4903"/>
                  <a:pt x="11962" y="4903"/>
                </a:cubicBezTo>
                <a:close/>
                <a:moveTo>
                  <a:pt x="12748" y="4903"/>
                </a:moveTo>
                <a:cubicBezTo>
                  <a:pt x="12705" y="4903"/>
                  <a:pt x="12661" y="4920"/>
                  <a:pt x="12628" y="4952"/>
                </a:cubicBezTo>
                <a:cubicBezTo>
                  <a:pt x="12562" y="5018"/>
                  <a:pt x="12562" y="5124"/>
                  <a:pt x="12628" y="5190"/>
                </a:cubicBezTo>
                <a:cubicBezTo>
                  <a:pt x="12694" y="5256"/>
                  <a:pt x="12802" y="5256"/>
                  <a:pt x="12868" y="5190"/>
                </a:cubicBezTo>
                <a:cubicBezTo>
                  <a:pt x="12935" y="5124"/>
                  <a:pt x="12935" y="5018"/>
                  <a:pt x="12868" y="4952"/>
                </a:cubicBezTo>
                <a:cubicBezTo>
                  <a:pt x="12835" y="4920"/>
                  <a:pt x="12792" y="4903"/>
                  <a:pt x="12748" y="4903"/>
                </a:cubicBezTo>
                <a:close/>
                <a:moveTo>
                  <a:pt x="13535" y="4903"/>
                </a:moveTo>
                <a:cubicBezTo>
                  <a:pt x="13491" y="4903"/>
                  <a:pt x="13447" y="4920"/>
                  <a:pt x="13414" y="4952"/>
                </a:cubicBezTo>
                <a:cubicBezTo>
                  <a:pt x="13348" y="5018"/>
                  <a:pt x="13348" y="5124"/>
                  <a:pt x="13414" y="5190"/>
                </a:cubicBezTo>
                <a:cubicBezTo>
                  <a:pt x="13481" y="5256"/>
                  <a:pt x="13588" y="5256"/>
                  <a:pt x="13654" y="5190"/>
                </a:cubicBezTo>
                <a:cubicBezTo>
                  <a:pt x="13721" y="5124"/>
                  <a:pt x="13721" y="5018"/>
                  <a:pt x="13654" y="4952"/>
                </a:cubicBezTo>
                <a:cubicBezTo>
                  <a:pt x="13621" y="4920"/>
                  <a:pt x="13578" y="4903"/>
                  <a:pt x="13535" y="4903"/>
                </a:cubicBezTo>
                <a:close/>
                <a:moveTo>
                  <a:pt x="14320" y="4903"/>
                </a:moveTo>
                <a:cubicBezTo>
                  <a:pt x="14277" y="4903"/>
                  <a:pt x="14234" y="4920"/>
                  <a:pt x="14201" y="4952"/>
                </a:cubicBezTo>
                <a:cubicBezTo>
                  <a:pt x="14134" y="5018"/>
                  <a:pt x="14134" y="5124"/>
                  <a:pt x="14201" y="5190"/>
                </a:cubicBezTo>
                <a:cubicBezTo>
                  <a:pt x="14267" y="5256"/>
                  <a:pt x="14374" y="5256"/>
                  <a:pt x="14441" y="5190"/>
                </a:cubicBezTo>
                <a:cubicBezTo>
                  <a:pt x="14507" y="5124"/>
                  <a:pt x="14507" y="5018"/>
                  <a:pt x="14441" y="4952"/>
                </a:cubicBezTo>
                <a:cubicBezTo>
                  <a:pt x="14408" y="4920"/>
                  <a:pt x="14364" y="4903"/>
                  <a:pt x="14320" y="4903"/>
                </a:cubicBezTo>
                <a:close/>
                <a:moveTo>
                  <a:pt x="15107" y="4903"/>
                </a:moveTo>
                <a:cubicBezTo>
                  <a:pt x="15063" y="4903"/>
                  <a:pt x="15019" y="4920"/>
                  <a:pt x="14986" y="4952"/>
                </a:cubicBezTo>
                <a:cubicBezTo>
                  <a:pt x="14920" y="5018"/>
                  <a:pt x="14920" y="5124"/>
                  <a:pt x="14986" y="5190"/>
                </a:cubicBezTo>
                <a:cubicBezTo>
                  <a:pt x="15053" y="5256"/>
                  <a:pt x="15161" y="5256"/>
                  <a:pt x="15227" y="5190"/>
                </a:cubicBezTo>
                <a:cubicBezTo>
                  <a:pt x="15293" y="5124"/>
                  <a:pt x="15293" y="5018"/>
                  <a:pt x="15227" y="4952"/>
                </a:cubicBezTo>
                <a:cubicBezTo>
                  <a:pt x="15194" y="4920"/>
                  <a:pt x="15150" y="4903"/>
                  <a:pt x="15107" y="4903"/>
                </a:cubicBezTo>
                <a:close/>
                <a:moveTo>
                  <a:pt x="15893" y="4903"/>
                </a:moveTo>
                <a:cubicBezTo>
                  <a:pt x="15849" y="4903"/>
                  <a:pt x="15806" y="4920"/>
                  <a:pt x="15772" y="4952"/>
                </a:cubicBezTo>
                <a:cubicBezTo>
                  <a:pt x="15706" y="5018"/>
                  <a:pt x="15706" y="5124"/>
                  <a:pt x="15772" y="5190"/>
                </a:cubicBezTo>
                <a:cubicBezTo>
                  <a:pt x="15839" y="5256"/>
                  <a:pt x="15947" y="5256"/>
                  <a:pt x="16013" y="5190"/>
                </a:cubicBezTo>
                <a:cubicBezTo>
                  <a:pt x="16080" y="5124"/>
                  <a:pt x="16080" y="5018"/>
                  <a:pt x="16013" y="4952"/>
                </a:cubicBezTo>
                <a:cubicBezTo>
                  <a:pt x="15980" y="4920"/>
                  <a:pt x="15936" y="4903"/>
                  <a:pt x="15893" y="4903"/>
                </a:cubicBezTo>
                <a:close/>
                <a:moveTo>
                  <a:pt x="16679" y="4903"/>
                </a:moveTo>
                <a:cubicBezTo>
                  <a:pt x="16636" y="4903"/>
                  <a:pt x="16592" y="4920"/>
                  <a:pt x="16559" y="4952"/>
                </a:cubicBezTo>
                <a:cubicBezTo>
                  <a:pt x="16492" y="5018"/>
                  <a:pt x="16492" y="5124"/>
                  <a:pt x="16559" y="5190"/>
                </a:cubicBezTo>
                <a:cubicBezTo>
                  <a:pt x="16625" y="5256"/>
                  <a:pt x="16733" y="5256"/>
                  <a:pt x="16800" y="5190"/>
                </a:cubicBezTo>
                <a:cubicBezTo>
                  <a:pt x="16866" y="5124"/>
                  <a:pt x="16866" y="5018"/>
                  <a:pt x="16800" y="4952"/>
                </a:cubicBezTo>
                <a:cubicBezTo>
                  <a:pt x="16766" y="4920"/>
                  <a:pt x="16723" y="4903"/>
                  <a:pt x="16679" y="4903"/>
                </a:cubicBezTo>
                <a:close/>
                <a:moveTo>
                  <a:pt x="17465" y="4903"/>
                </a:moveTo>
                <a:cubicBezTo>
                  <a:pt x="17422" y="4903"/>
                  <a:pt x="17378" y="4920"/>
                  <a:pt x="17345" y="4952"/>
                </a:cubicBezTo>
                <a:cubicBezTo>
                  <a:pt x="17279" y="5018"/>
                  <a:pt x="17279" y="5124"/>
                  <a:pt x="17345" y="5190"/>
                </a:cubicBezTo>
                <a:cubicBezTo>
                  <a:pt x="17411" y="5256"/>
                  <a:pt x="17519" y="5256"/>
                  <a:pt x="17585" y="5190"/>
                </a:cubicBezTo>
                <a:cubicBezTo>
                  <a:pt x="17652" y="5124"/>
                  <a:pt x="17652" y="5018"/>
                  <a:pt x="17585" y="4952"/>
                </a:cubicBezTo>
                <a:cubicBezTo>
                  <a:pt x="17552" y="4920"/>
                  <a:pt x="17509" y="4903"/>
                  <a:pt x="17465" y="4903"/>
                </a:cubicBezTo>
                <a:close/>
                <a:moveTo>
                  <a:pt x="18252" y="4903"/>
                </a:moveTo>
                <a:cubicBezTo>
                  <a:pt x="18208" y="4903"/>
                  <a:pt x="18165" y="4920"/>
                  <a:pt x="18131" y="4952"/>
                </a:cubicBezTo>
                <a:cubicBezTo>
                  <a:pt x="18065" y="5018"/>
                  <a:pt x="18065" y="5124"/>
                  <a:pt x="18131" y="5190"/>
                </a:cubicBezTo>
                <a:cubicBezTo>
                  <a:pt x="18198" y="5256"/>
                  <a:pt x="18305" y="5256"/>
                  <a:pt x="18371" y="5190"/>
                </a:cubicBezTo>
                <a:cubicBezTo>
                  <a:pt x="18438" y="5124"/>
                  <a:pt x="18438" y="5018"/>
                  <a:pt x="18371" y="4952"/>
                </a:cubicBezTo>
                <a:cubicBezTo>
                  <a:pt x="18338" y="4920"/>
                  <a:pt x="18295" y="4903"/>
                  <a:pt x="18252" y="4903"/>
                </a:cubicBezTo>
                <a:close/>
                <a:moveTo>
                  <a:pt x="19037" y="4903"/>
                </a:moveTo>
                <a:cubicBezTo>
                  <a:pt x="18994" y="4903"/>
                  <a:pt x="18951" y="4920"/>
                  <a:pt x="18918" y="4952"/>
                </a:cubicBezTo>
                <a:cubicBezTo>
                  <a:pt x="18851" y="5018"/>
                  <a:pt x="18851" y="5124"/>
                  <a:pt x="18918" y="5190"/>
                </a:cubicBezTo>
                <a:cubicBezTo>
                  <a:pt x="18984" y="5256"/>
                  <a:pt x="19091" y="5256"/>
                  <a:pt x="19158" y="5190"/>
                </a:cubicBezTo>
                <a:cubicBezTo>
                  <a:pt x="19224" y="5124"/>
                  <a:pt x="19224" y="5018"/>
                  <a:pt x="19158" y="4952"/>
                </a:cubicBezTo>
                <a:cubicBezTo>
                  <a:pt x="19125" y="4920"/>
                  <a:pt x="19081" y="4903"/>
                  <a:pt x="19037" y="4903"/>
                </a:cubicBezTo>
                <a:close/>
                <a:moveTo>
                  <a:pt x="19824" y="4903"/>
                </a:moveTo>
                <a:cubicBezTo>
                  <a:pt x="19780" y="4903"/>
                  <a:pt x="19736" y="4920"/>
                  <a:pt x="19703" y="4952"/>
                </a:cubicBezTo>
                <a:cubicBezTo>
                  <a:pt x="19637" y="5018"/>
                  <a:pt x="19637" y="5124"/>
                  <a:pt x="19703" y="5190"/>
                </a:cubicBezTo>
                <a:cubicBezTo>
                  <a:pt x="19770" y="5256"/>
                  <a:pt x="19878" y="5256"/>
                  <a:pt x="19944" y="5190"/>
                </a:cubicBezTo>
                <a:cubicBezTo>
                  <a:pt x="20010" y="5124"/>
                  <a:pt x="20010" y="5018"/>
                  <a:pt x="19944" y="4952"/>
                </a:cubicBezTo>
                <a:cubicBezTo>
                  <a:pt x="19911" y="4920"/>
                  <a:pt x="19867" y="4903"/>
                  <a:pt x="19824" y="4903"/>
                </a:cubicBezTo>
                <a:close/>
                <a:moveTo>
                  <a:pt x="20610" y="4903"/>
                </a:moveTo>
                <a:cubicBezTo>
                  <a:pt x="20566" y="4903"/>
                  <a:pt x="20523" y="4920"/>
                  <a:pt x="20490" y="4952"/>
                </a:cubicBezTo>
                <a:cubicBezTo>
                  <a:pt x="20423" y="5018"/>
                  <a:pt x="20423" y="5124"/>
                  <a:pt x="20490" y="5190"/>
                </a:cubicBezTo>
                <a:cubicBezTo>
                  <a:pt x="20556" y="5256"/>
                  <a:pt x="20664" y="5256"/>
                  <a:pt x="20730" y="5190"/>
                </a:cubicBezTo>
                <a:cubicBezTo>
                  <a:pt x="20797" y="5124"/>
                  <a:pt x="20797" y="5018"/>
                  <a:pt x="20730" y="4952"/>
                </a:cubicBezTo>
                <a:cubicBezTo>
                  <a:pt x="20697" y="4920"/>
                  <a:pt x="20653" y="4903"/>
                  <a:pt x="20610" y="4903"/>
                </a:cubicBezTo>
                <a:close/>
                <a:moveTo>
                  <a:pt x="21396" y="4903"/>
                </a:moveTo>
                <a:cubicBezTo>
                  <a:pt x="21353" y="4903"/>
                  <a:pt x="21309" y="4920"/>
                  <a:pt x="21276" y="4952"/>
                </a:cubicBezTo>
                <a:cubicBezTo>
                  <a:pt x="21209" y="5018"/>
                  <a:pt x="21209" y="5124"/>
                  <a:pt x="21276" y="5190"/>
                </a:cubicBezTo>
                <a:cubicBezTo>
                  <a:pt x="21342" y="5256"/>
                  <a:pt x="21450" y="5256"/>
                  <a:pt x="21517" y="5190"/>
                </a:cubicBezTo>
                <a:cubicBezTo>
                  <a:pt x="21583" y="5124"/>
                  <a:pt x="21583" y="5018"/>
                  <a:pt x="21517" y="4952"/>
                </a:cubicBezTo>
                <a:cubicBezTo>
                  <a:pt x="21483" y="4920"/>
                  <a:pt x="21440" y="4903"/>
                  <a:pt x="21396" y="4903"/>
                </a:cubicBezTo>
                <a:close/>
                <a:moveTo>
                  <a:pt x="169" y="5720"/>
                </a:moveTo>
                <a:cubicBezTo>
                  <a:pt x="126" y="5720"/>
                  <a:pt x="83" y="5737"/>
                  <a:pt x="49" y="5770"/>
                </a:cubicBezTo>
                <a:cubicBezTo>
                  <a:pt x="-17" y="5835"/>
                  <a:pt x="-17" y="5942"/>
                  <a:pt x="49" y="6007"/>
                </a:cubicBezTo>
                <a:cubicBezTo>
                  <a:pt x="116" y="6073"/>
                  <a:pt x="223" y="6073"/>
                  <a:pt x="290" y="6007"/>
                </a:cubicBezTo>
                <a:cubicBezTo>
                  <a:pt x="356" y="5942"/>
                  <a:pt x="356" y="5835"/>
                  <a:pt x="290" y="5770"/>
                </a:cubicBezTo>
                <a:cubicBezTo>
                  <a:pt x="256" y="5737"/>
                  <a:pt x="213" y="5720"/>
                  <a:pt x="169" y="5720"/>
                </a:cubicBezTo>
                <a:close/>
                <a:moveTo>
                  <a:pt x="955" y="5720"/>
                </a:moveTo>
                <a:cubicBezTo>
                  <a:pt x="912" y="5720"/>
                  <a:pt x="869" y="5737"/>
                  <a:pt x="836" y="5770"/>
                </a:cubicBezTo>
                <a:cubicBezTo>
                  <a:pt x="769" y="5835"/>
                  <a:pt x="769" y="5942"/>
                  <a:pt x="836" y="6007"/>
                </a:cubicBezTo>
                <a:cubicBezTo>
                  <a:pt x="902" y="6073"/>
                  <a:pt x="1009" y="6073"/>
                  <a:pt x="1076" y="6007"/>
                </a:cubicBezTo>
                <a:cubicBezTo>
                  <a:pt x="1142" y="5942"/>
                  <a:pt x="1142" y="5835"/>
                  <a:pt x="1076" y="5770"/>
                </a:cubicBezTo>
                <a:cubicBezTo>
                  <a:pt x="1043" y="5737"/>
                  <a:pt x="999" y="5720"/>
                  <a:pt x="955" y="5720"/>
                </a:cubicBezTo>
                <a:close/>
                <a:moveTo>
                  <a:pt x="1742" y="5720"/>
                </a:moveTo>
                <a:cubicBezTo>
                  <a:pt x="1698" y="5720"/>
                  <a:pt x="1654" y="5737"/>
                  <a:pt x="1621" y="5770"/>
                </a:cubicBezTo>
                <a:cubicBezTo>
                  <a:pt x="1555" y="5835"/>
                  <a:pt x="1555" y="5942"/>
                  <a:pt x="1621" y="6007"/>
                </a:cubicBezTo>
                <a:cubicBezTo>
                  <a:pt x="1688" y="6073"/>
                  <a:pt x="1796" y="6073"/>
                  <a:pt x="1862" y="6007"/>
                </a:cubicBezTo>
                <a:cubicBezTo>
                  <a:pt x="1928" y="5942"/>
                  <a:pt x="1928" y="5835"/>
                  <a:pt x="1862" y="5770"/>
                </a:cubicBezTo>
                <a:cubicBezTo>
                  <a:pt x="1829" y="5737"/>
                  <a:pt x="1785" y="5720"/>
                  <a:pt x="1742" y="5720"/>
                </a:cubicBezTo>
                <a:close/>
                <a:moveTo>
                  <a:pt x="2528" y="5720"/>
                </a:moveTo>
                <a:cubicBezTo>
                  <a:pt x="2484" y="5720"/>
                  <a:pt x="2441" y="5737"/>
                  <a:pt x="2408" y="5770"/>
                </a:cubicBezTo>
                <a:cubicBezTo>
                  <a:pt x="2341" y="5835"/>
                  <a:pt x="2341" y="5942"/>
                  <a:pt x="2408" y="6007"/>
                </a:cubicBezTo>
                <a:cubicBezTo>
                  <a:pt x="2474" y="6073"/>
                  <a:pt x="2582" y="6073"/>
                  <a:pt x="2648" y="6007"/>
                </a:cubicBezTo>
                <a:cubicBezTo>
                  <a:pt x="2715" y="5942"/>
                  <a:pt x="2715" y="5835"/>
                  <a:pt x="2648" y="5770"/>
                </a:cubicBezTo>
                <a:cubicBezTo>
                  <a:pt x="2615" y="5737"/>
                  <a:pt x="2571" y="5720"/>
                  <a:pt x="2528" y="5720"/>
                </a:cubicBezTo>
                <a:close/>
                <a:moveTo>
                  <a:pt x="3314" y="5720"/>
                </a:moveTo>
                <a:cubicBezTo>
                  <a:pt x="3271" y="5720"/>
                  <a:pt x="3227" y="5737"/>
                  <a:pt x="3194" y="5770"/>
                </a:cubicBezTo>
                <a:cubicBezTo>
                  <a:pt x="3127" y="5835"/>
                  <a:pt x="3127" y="5942"/>
                  <a:pt x="3194" y="6007"/>
                </a:cubicBezTo>
                <a:cubicBezTo>
                  <a:pt x="3260" y="6073"/>
                  <a:pt x="3368" y="6073"/>
                  <a:pt x="3434" y="6007"/>
                </a:cubicBezTo>
                <a:cubicBezTo>
                  <a:pt x="3500" y="5942"/>
                  <a:pt x="3500" y="5835"/>
                  <a:pt x="3434" y="5770"/>
                </a:cubicBezTo>
                <a:cubicBezTo>
                  <a:pt x="3401" y="5737"/>
                  <a:pt x="3358" y="5720"/>
                  <a:pt x="3314" y="5720"/>
                </a:cubicBezTo>
                <a:close/>
                <a:moveTo>
                  <a:pt x="4101" y="5720"/>
                </a:moveTo>
                <a:cubicBezTo>
                  <a:pt x="4057" y="5720"/>
                  <a:pt x="4013" y="5737"/>
                  <a:pt x="3980" y="5770"/>
                </a:cubicBezTo>
                <a:cubicBezTo>
                  <a:pt x="3914" y="5835"/>
                  <a:pt x="3914" y="5942"/>
                  <a:pt x="3980" y="6007"/>
                </a:cubicBezTo>
                <a:cubicBezTo>
                  <a:pt x="4047" y="6073"/>
                  <a:pt x="4154" y="6073"/>
                  <a:pt x="4220" y="6007"/>
                </a:cubicBezTo>
                <a:cubicBezTo>
                  <a:pt x="4287" y="5942"/>
                  <a:pt x="4287" y="5835"/>
                  <a:pt x="4220" y="5770"/>
                </a:cubicBezTo>
                <a:cubicBezTo>
                  <a:pt x="4187" y="5737"/>
                  <a:pt x="4144" y="5720"/>
                  <a:pt x="4101" y="5720"/>
                </a:cubicBezTo>
                <a:close/>
                <a:moveTo>
                  <a:pt x="4886" y="5720"/>
                </a:moveTo>
                <a:cubicBezTo>
                  <a:pt x="4843" y="5720"/>
                  <a:pt x="4800" y="5737"/>
                  <a:pt x="4766" y="5770"/>
                </a:cubicBezTo>
                <a:cubicBezTo>
                  <a:pt x="4700" y="5835"/>
                  <a:pt x="4700" y="5942"/>
                  <a:pt x="4766" y="6007"/>
                </a:cubicBezTo>
                <a:cubicBezTo>
                  <a:pt x="4833" y="6073"/>
                  <a:pt x="4940" y="6073"/>
                  <a:pt x="5007" y="6007"/>
                </a:cubicBezTo>
                <a:cubicBezTo>
                  <a:pt x="5073" y="5942"/>
                  <a:pt x="5073" y="5835"/>
                  <a:pt x="5007" y="5770"/>
                </a:cubicBezTo>
                <a:cubicBezTo>
                  <a:pt x="4973" y="5737"/>
                  <a:pt x="4930" y="5720"/>
                  <a:pt x="4886" y="5720"/>
                </a:cubicBezTo>
                <a:close/>
                <a:moveTo>
                  <a:pt x="5672" y="5720"/>
                </a:moveTo>
                <a:cubicBezTo>
                  <a:pt x="5629" y="5720"/>
                  <a:pt x="5586" y="5737"/>
                  <a:pt x="5553" y="5770"/>
                </a:cubicBezTo>
                <a:cubicBezTo>
                  <a:pt x="5486" y="5835"/>
                  <a:pt x="5486" y="5942"/>
                  <a:pt x="5553" y="6007"/>
                </a:cubicBezTo>
                <a:cubicBezTo>
                  <a:pt x="5619" y="6073"/>
                  <a:pt x="5726" y="6073"/>
                  <a:pt x="5793" y="6007"/>
                </a:cubicBezTo>
                <a:cubicBezTo>
                  <a:pt x="5859" y="5942"/>
                  <a:pt x="5859" y="5835"/>
                  <a:pt x="5793" y="5770"/>
                </a:cubicBezTo>
                <a:cubicBezTo>
                  <a:pt x="5760" y="5737"/>
                  <a:pt x="5716" y="5720"/>
                  <a:pt x="5672" y="5720"/>
                </a:cubicBezTo>
                <a:close/>
                <a:moveTo>
                  <a:pt x="6459" y="5720"/>
                </a:moveTo>
                <a:cubicBezTo>
                  <a:pt x="6415" y="5720"/>
                  <a:pt x="6372" y="5737"/>
                  <a:pt x="6338" y="5770"/>
                </a:cubicBezTo>
                <a:cubicBezTo>
                  <a:pt x="6272" y="5835"/>
                  <a:pt x="6272" y="5942"/>
                  <a:pt x="6338" y="6007"/>
                </a:cubicBezTo>
                <a:cubicBezTo>
                  <a:pt x="6405" y="6073"/>
                  <a:pt x="6513" y="6073"/>
                  <a:pt x="6579" y="6007"/>
                </a:cubicBezTo>
                <a:cubicBezTo>
                  <a:pt x="6646" y="5942"/>
                  <a:pt x="6646" y="5835"/>
                  <a:pt x="6579" y="5770"/>
                </a:cubicBezTo>
                <a:cubicBezTo>
                  <a:pt x="6546" y="5737"/>
                  <a:pt x="6502" y="5720"/>
                  <a:pt x="6459" y="5720"/>
                </a:cubicBezTo>
                <a:close/>
                <a:moveTo>
                  <a:pt x="7245" y="5720"/>
                </a:moveTo>
                <a:cubicBezTo>
                  <a:pt x="7202" y="5720"/>
                  <a:pt x="7158" y="5737"/>
                  <a:pt x="7125" y="5770"/>
                </a:cubicBezTo>
                <a:cubicBezTo>
                  <a:pt x="7058" y="5835"/>
                  <a:pt x="7058" y="5942"/>
                  <a:pt x="7125" y="6007"/>
                </a:cubicBezTo>
                <a:cubicBezTo>
                  <a:pt x="7191" y="6073"/>
                  <a:pt x="7299" y="6073"/>
                  <a:pt x="7365" y="6007"/>
                </a:cubicBezTo>
                <a:cubicBezTo>
                  <a:pt x="7432" y="5942"/>
                  <a:pt x="7432" y="5835"/>
                  <a:pt x="7365" y="5770"/>
                </a:cubicBezTo>
                <a:cubicBezTo>
                  <a:pt x="7332" y="5737"/>
                  <a:pt x="7289" y="5720"/>
                  <a:pt x="7245" y="5720"/>
                </a:cubicBezTo>
                <a:close/>
                <a:moveTo>
                  <a:pt x="8031" y="5720"/>
                </a:moveTo>
                <a:cubicBezTo>
                  <a:pt x="7988" y="5720"/>
                  <a:pt x="7944" y="5737"/>
                  <a:pt x="7911" y="5770"/>
                </a:cubicBezTo>
                <a:cubicBezTo>
                  <a:pt x="7845" y="5835"/>
                  <a:pt x="7845" y="5942"/>
                  <a:pt x="7911" y="6007"/>
                </a:cubicBezTo>
                <a:cubicBezTo>
                  <a:pt x="7977" y="6073"/>
                  <a:pt x="8085" y="6073"/>
                  <a:pt x="8151" y="6007"/>
                </a:cubicBezTo>
                <a:cubicBezTo>
                  <a:pt x="8217" y="5942"/>
                  <a:pt x="8217" y="5835"/>
                  <a:pt x="8151" y="5770"/>
                </a:cubicBezTo>
                <a:cubicBezTo>
                  <a:pt x="8118" y="5737"/>
                  <a:pt x="8075" y="5720"/>
                  <a:pt x="8031" y="5720"/>
                </a:cubicBezTo>
                <a:close/>
                <a:moveTo>
                  <a:pt x="8818" y="5720"/>
                </a:moveTo>
                <a:cubicBezTo>
                  <a:pt x="8774" y="5720"/>
                  <a:pt x="8730" y="5737"/>
                  <a:pt x="8697" y="5770"/>
                </a:cubicBezTo>
                <a:cubicBezTo>
                  <a:pt x="8631" y="5835"/>
                  <a:pt x="8631" y="5942"/>
                  <a:pt x="8697" y="6007"/>
                </a:cubicBezTo>
                <a:cubicBezTo>
                  <a:pt x="8764" y="6073"/>
                  <a:pt x="8871" y="6073"/>
                  <a:pt x="8937" y="6007"/>
                </a:cubicBezTo>
                <a:cubicBezTo>
                  <a:pt x="9004" y="5942"/>
                  <a:pt x="9004" y="5835"/>
                  <a:pt x="8937" y="5770"/>
                </a:cubicBezTo>
                <a:cubicBezTo>
                  <a:pt x="8904" y="5737"/>
                  <a:pt x="8861" y="5720"/>
                  <a:pt x="8818" y="5720"/>
                </a:cubicBezTo>
                <a:close/>
                <a:moveTo>
                  <a:pt x="9603" y="5720"/>
                </a:moveTo>
                <a:cubicBezTo>
                  <a:pt x="9560" y="5720"/>
                  <a:pt x="9517" y="5737"/>
                  <a:pt x="9483" y="5770"/>
                </a:cubicBezTo>
                <a:cubicBezTo>
                  <a:pt x="9417" y="5835"/>
                  <a:pt x="9417" y="5942"/>
                  <a:pt x="9483" y="6007"/>
                </a:cubicBezTo>
                <a:cubicBezTo>
                  <a:pt x="9550" y="6073"/>
                  <a:pt x="9657" y="6073"/>
                  <a:pt x="9724" y="6007"/>
                </a:cubicBezTo>
                <a:cubicBezTo>
                  <a:pt x="9790" y="5942"/>
                  <a:pt x="9790" y="5835"/>
                  <a:pt x="9724" y="5770"/>
                </a:cubicBezTo>
                <a:cubicBezTo>
                  <a:pt x="9690" y="5737"/>
                  <a:pt x="9647" y="5720"/>
                  <a:pt x="9603" y="5720"/>
                </a:cubicBezTo>
                <a:close/>
                <a:moveTo>
                  <a:pt x="10390" y="5720"/>
                </a:moveTo>
                <a:cubicBezTo>
                  <a:pt x="10346" y="5720"/>
                  <a:pt x="10303" y="5737"/>
                  <a:pt x="10270" y="5770"/>
                </a:cubicBezTo>
                <a:cubicBezTo>
                  <a:pt x="10203" y="5835"/>
                  <a:pt x="10203" y="5942"/>
                  <a:pt x="10270" y="6007"/>
                </a:cubicBezTo>
                <a:cubicBezTo>
                  <a:pt x="10336" y="6073"/>
                  <a:pt x="10444" y="6073"/>
                  <a:pt x="10510" y="6007"/>
                </a:cubicBezTo>
                <a:cubicBezTo>
                  <a:pt x="10576" y="5942"/>
                  <a:pt x="10576" y="5835"/>
                  <a:pt x="10510" y="5770"/>
                </a:cubicBezTo>
                <a:cubicBezTo>
                  <a:pt x="10477" y="5737"/>
                  <a:pt x="10433" y="5720"/>
                  <a:pt x="10390" y="5720"/>
                </a:cubicBezTo>
                <a:close/>
                <a:moveTo>
                  <a:pt x="11176" y="5720"/>
                </a:moveTo>
                <a:cubicBezTo>
                  <a:pt x="11132" y="5720"/>
                  <a:pt x="11089" y="5737"/>
                  <a:pt x="11055" y="5770"/>
                </a:cubicBezTo>
                <a:cubicBezTo>
                  <a:pt x="10989" y="5835"/>
                  <a:pt x="10989" y="5942"/>
                  <a:pt x="11055" y="6007"/>
                </a:cubicBezTo>
                <a:cubicBezTo>
                  <a:pt x="11122" y="6073"/>
                  <a:pt x="11230" y="6073"/>
                  <a:pt x="11296" y="6007"/>
                </a:cubicBezTo>
                <a:cubicBezTo>
                  <a:pt x="11363" y="5942"/>
                  <a:pt x="11363" y="5835"/>
                  <a:pt x="11296" y="5770"/>
                </a:cubicBezTo>
                <a:cubicBezTo>
                  <a:pt x="11263" y="5737"/>
                  <a:pt x="11219" y="5720"/>
                  <a:pt x="11176" y="5720"/>
                </a:cubicBezTo>
                <a:close/>
                <a:moveTo>
                  <a:pt x="11962" y="5720"/>
                </a:moveTo>
                <a:cubicBezTo>
                  <a:pt x="11919" y="5720"/>
                  <a:pt x="11875" y="5737"/>
                  <a:pt x="11842" y="5770"/>
                </a:cubicBezTo>
                <a:cubicBezTo>
                  <a:pt x="11775" y="5835"/>
                  <a:pt x="11775" y="5942"/>
                  <a:pt x="11842" y="6007"/>
                </a:cubicBezTo>
                <a:cubicBezTo>
                  <a:pt x="11908" y="6073"/>
                  <a:pt x="12016" y="6073"/>
                  <a:pt x="12083" y="6007"/>
                </a:cubicBezTo>
                <a:cubicBezTo>
                  <a:pt x="12149" y="5942"/>
                  <a:pt x="12149" y="5835"/>
                  <a:pt x="12083" y="5770"/>
                </a:cubicBezTo>
                <a:cubicBezTo>
                  <a:pt x="12049" y="5737"/>
                  <a:pt x="12006" y="5720"/>
                  <a:pt x="11962" y="5720"/>
                </a:cubicBezTo>
                <a:close/>
                <a:moveTo>
                  <a:pt x="12748" y="5720"/>
                </a:moveTo>
                <a:cubicBezTo>
                  <a:pt x="12705" y="5720"/>
                  <a:pt x="12661" y="5737"/>
                  <a:pt x="12628" y="5770"/>
                </a:cubicBezTo>
                <a:cubicBezTo>
                  <a:pt x="12562" y="5835"/>
                  <a:pt x="12562" y="5942"/>
                  <a:pt x="12628" y="6007"/>
                </a:cubicBezTo>
                <a:cubicBezTo>
                  <a:pt x="12694" y="6073"/>
                  <a:pt x="12802" y="6073"/>
                  <a:pt x="12868" y="6007"/>
                </a:cubicBezTo>
                <a:cubicBezTo>
                  <a:pt x="12935" y="5942"/>
                  <a:pt x="12935" y="5835"/>
                  <a:pt x="12868" y="5770"/>
                </a:cubicBezTo>
                <a:cubicBezTo>
                  <a:pt x="12835" y="5737"/>
                  <a:pt x="12792" y="5720"/>
                  <a:pt x="12748" y="5720"/>
                </a:cubicBezTo>
                <a:close/>
                <a:moveTo>
                  <a:pt x="13535" y="5720"/>
                </a:moveTo>
                <a:cubicBezTo>
                  <a:pt x="13491" y="5720"/>
                  <a:pt x="13447" y="5737"/>
                  <a:pt x="13414" y="5770"/>
                </a:cubicBezTo>
                <a:cubicBezTo>
                  <a:pt x="13348" y="5835"/>
                  <a:pt x="13348" y="5942"/>
                  <a:pt x="13414" y="6007"/>
                </a:cubicBezTo>
                <a:cubicBezTo>
                  <a:pt x="13481" y="6073"/>
                  <a:pt x="13588" y="6073"/>
                  <a:pt x="13654" y="6007"/>
                </a:cubicBezTo>
                <a:cubicBezTo>
                  <a:pt x="13721" y="5942"/>
                  <a:pt x="13721" y="5835"/>
                  <a:pt x="13654" y="5770"/>
                </a:cubicBezTo>
                <a:cubicBezTo>
                  <a:pt x="13621" y="5737"/>
                  <a:pt x="13578" y="5720"/>
                  <a:pt x="13535" y="5720"/>
                </a:cubicBezTo>
                <a:close/>
                <a:moveTo>
                  <a:pt x="14320" y="5720"/>
                </a:moveTo>
                <a:cubicBezTo>
                  <a:pt x="14277" y="5720"/>
                  <a:pt x="14234" y="5737"/>
                  <a:pt x="14201" y="5770"/>
                </a:cubicBezTo>
                <a:cubicBezTo>
                  <a:pt x="14134" y="5835"/>
                  <a:pt x="14134" y="5942"/>
                  <a:pt x="14201" y="6007"/>
                </a:cubicBezTo>
                <a:cubicBezTo>
                  <a:pt x="14267" y="6073"/>
                  <a:pt x="14374" y="6073"/>
                  <a:pt x="14441" y="6007"/>
                </a:cubicBezTo>
                <a:cubicBezTo>
                  <a:pt x="14507" y="5942"/>
                  <a:pt x="14507" y="5835"/>
                  <a:pt x="14441" y="5770"/>
                </a:cubicBezTo>
                <a:cubicBezTo>
                  <a:pt x="14408" y="5737"/>
                  <a:pt x="14364" y="5720"/>
                  <a:pt x="14320" y="5720"/>
                </a:cubicBezTo>
                <a:close/>
                <a:moveTo>
                  <a:pt x="15107" y="5720"/>
                </a:moveTo>
                <a:cubicBezTo>
                  <a:pt x="15063" y="5720"/>
                  <a:pt x="15019" y="5737"/>
                  <a:pt x="14986" y="5770"/>
                </a:cubicBezTo>
                <a:cubicBezTo>
                  <a:pt x="14920" y="5835"/>
                  <a:pt x="14920" y="5942"/>
                  <a:pt x="14986" y="6007"/>
                </a:cubicBezTo>
                <a:cubicBezTo>
                  <a:pt x="15053" y="6073"/>
                  <a:pt x="15161" y="6073"/>
                  <a:pt x="15227" y="6007"/>
                </a:cubicBezTo>
                <a:cubicBezTo>
                  <a:pt x="15293" y="5942"/>
                  <a:pt x="15293" y="5835"/>
                  <a:pt x="15227" y="5770"/>
                </a:cubicBezTo>
                <a:cubicBezTo>
                  <a:pt x="15194" y="5737"/>
                  <a:pt x="15150" y="5720"/>
                  <a:pt x="15107" y="5720"/>
                </a:cubicBezTo>
                <a:close/>
                <a:moveTo>
                  <a:pt x="15893" y="5720"/>
                </a:moveTo>
                <a:cubicBezTo>
                  <a:pt x="15849" y="5720"/>
                  <a:pt x="15806" y="5737"/>
                  <a:pt x="15772" y="5770"/>
                </a:cubicBezTo>
                <a:cubicBezTo>
                  <a:pt x="15706" y="5835"/>
                  <a:pt x="15706" y="5942"/>
                  <a:pt x="15772" y="6007"/>
                </a:cubicBezTo>
                <a:cubicBezTo>
                  <a:pt x="15839" y="6073"/>
                  <a:pt x="15947" y="6073"/>
                  <a:pt x="16013" y="6007"/>
                </a:cubicBezTo>
                <a:cubicBezTo>
                  <a:pt x="16080" y="5942"/>
                  <a:pt x="16080" y="5835"/>
                  <a:pt x="16013" y="5770"/>
                </a:cubicBezTo>
                <a:cubicBezTo>
                  <a:pt x="15980" y="5737"/>
                  <a:pt x="15936" y="5720"/>
                  <a:pt x="15893" y="5720"/>
                </a:cubicBezTo>
                <a:close/>
                <a:moveTo>
                  <a:pt x="16679" y="5720"/>
                </a:moveTo>
                <a:cubicBezTo>
                  <a:pt x="16636" y="5720"/>
                  <a:pt x="16592" y="5737"/>
                  <a:pt x="16559" y="5770"/>
                </a:cubicBezTo>
                <a:cubicBezTo>
                  <a:pt x="16492" y="5835"/>
                  <a:pt x="16492" y="5942"/>
                  <a:pt x="16559" y="6007"/>
                </a:cubicBezTo>
                <a:cubicBezTo>
                  <a:pt x="16625" y="6073"/>
                  <a:pt x="16733" y="6073"/>
                  <a:pt x="16800" y="6007"/>
                </a:cubicBezTo>
                <a:cubicBezTo>
                  <a:pt x="16866" y="5942"/>
                  <a:pt x="16866" y="5835"/>
                  <a:pt x="16800" y="5770"/>
                </a:cubicBezTo>
                <a:cubicBezTo>
                  <a:pt x="16766" y="5737"/>
                  <a:pt x="16723" y="5720"/>
                  <a:pt x="16679" y="5720"/>
                </a:cubicBezTo>
                <a:close/>
                <a:moveTo>
                  <a:pt x="17465" y="5720"/>
                </a:moveTo>
                <a:cubicBezTo>
                  <a:pt x="17422" y="5720"/>
                  <a:pt x="17378" y="5737"/>
                  <a:pt x="17345" y="5770"/>
                </a:cubicBezTo>
                <a:cubicBezTo>
                  <a:pt x="17279" y="5835"/>
                  <a:pt x="17279" y="5942"/>
                  <a:pt x="17345" y="6007"/>
                </a:cubicBezTo>
                <a:cubicBezTo>
                  <a:pt x="17411" y="6073"/>
                  <a:pt x="17519" y="6073"/>
                  <a:pt x="17585" y="6007"/>
                </a:cubicBezTo>
                <a:cubicBezTo>
                  <a:pt x="17652" y="5942"/>
                  <a:pt x="17652" y="5835"/>
                  <a:pt x="17585" y="5770"/>
                </a:cubicBezTo>
                <a:cubicBezTo>
                  <a:pt x="17552" y="5737"/>
                  <a:pt x="17509" y="5720"/>
                  <a:pt x="17465" y="5720"/>
                </a:cubicBezTo>
                <a:close/>
                <a:moveTo>
                  <a:pt x="18252" y="5720"/>
                </a:moveTo>
                <a:cubicBezTo>
                  <a:pt x="18208" y="5720"/>
                  <a:pt x="18165" y="5737"/>
                  <a:pt x="18131" y="5770"/>
                </a:cubicBezTo>
                <a:cubicBezTo>
                  <a:pt x="18065" y="5835"/>
                  <a:pt x="18065" y="5942"/>
                  <a:pt x="18131" y="6007"/>
                </a:cubicBezTo>
                <a:cubicBezTo>
                  <a:pt x="18198" y="6073"/>
                  <a:pt x="18305" y="6073"/>
                  <a:pt x="18371" y="6007"/>
                </a:cubicBezTo>
                <a:cubicBezTo>
                  <a:pt x="18438" y="5942"/>
                  <a:pt x="18438" y="5835"/>
                  <a:pt x="18371" y="5770"/>
                </a:cubicBezTo>
                <a:cubicBezTo>
                  <a:pt x="18338" y="5737"/>
                  <a:pt x="18295" y="5720"/>
                  <a:pt x="18252" y="5720"/>
                </a:cubicBezTo>
                <a:close/>
                <a:moveTo>
                  <a:pt x="19037" y="5720"/>
                </a:moveTo>
                <a:cubicBezTo>
                  <a:pt x="18994" y="5720"/>
                  <a:pt x="18951" y="5737"/>
                  <a:pt x="18918" y="5770"/>
                </a:cubicBezTo>
                <a:cubicBezTo>
                  <a:pt x="18851" y="5835"/>
                  <a:pt x="18851" y="5942"/>
                  <a:pt x="18918" y="6007"/>
                </a:cubicBezTo>
                <a:cubicBezTo>
                  <a:pt x="18984" y="6073"/>
                  <a:pt x="19091" y="6073"/>
                  <a:pt x="19158" y="6007"/>
                </a:cubicBezTo>
                <a:cubicBezTo>
                  <a:pt x="19224" y="5942"/>
                  <a:pt x="19224" y="5835"/>
                  <a:pt x="19158" y="5770"/>
                </a:cubicBezTo>
                <a:cubicBezTo>
                  <a:pt x="19125" y="5737"/>
                  <a:pt x="19081" y="5720"/>
                  <a:pt x="19037" y="5720"/>
                </a:cubicBezTo>
                <a:close/>
                <a:moveTo>
                  <a:pt x="19824" y="5720"/>
                </a:moveTo>
                <a:cubicBezTo>
                  <a:pt x="19780" y="5720"/>
                  <a:pt x="19736" y="5737"/>
                  <a:pt x="19703" y="5770"/>
                </a:cubicBezTo>
                <a:cubicBezTo>
                  <a:pt x="19637" y="5835"/>
                  <a:pt x="19637" y="5942"/>
                  <a:pt x="19703" y="6007"/>
                </a:cubicBezTo>
                <a:cubicBezTo>
                  <a:pt x="19770" y="6073"/>
                  <a:pt x="19878" y="6073"/>
                  <a:pt x="19944" y="6007"/>
                </a:cubicBezTo>
                <a:cubicBezTo>
                  <a:pt x="20010" y="5942"/>
                  <a:pt x="20010" y="5835"/>
                  <a:pt x="19944" y="5770"/>
                </a:cubicBezTo>
                <a:cubicBezTo>
                  <a:pt x="19911" y="5737"/>
                  <a:pt x="19867" y="5720"/>
                  <a:pt x="19824" y="5720"/>
                </a:cubicBezTo>
                <a:close/>
                <a:moveTo>
                  <a:pt x="20610" y="5720"/>
                </a:moveTo>
                <a:cubicBezTo>
                  <a:pt x="20566" y="5720"/>
                  <a:pt x="20523" y="5737"/>
                  <a:pt x="20490" y="5770"/>
                </a:cubicBezTo>
                <a:cubicBezTo>
                  <a:pt x="20423" y="5835"/>
                  <a:pt x="20423" y="5942"/>
                  <a:pt x="20490" y="6007"/>
                </a:cubicBezTo>
                <a:cubicBezTo>
                  <a:pt x="20556" y="6073"/>
                  <a:pt x="20664" y="6073"/>
                  <a:pt x="20730" y="6007"/>
                </a:cubicBezTo>
                <a:cubicBezTo>
                  <a:pt x="20797" y="5942"/>
                  <a:pt x="20797" y="5835"/>
                  <a:pt x="20730" y="5770"/>
                </a:cubicBezTo>
                <a:cubicBezTo>
                  <a:pt x="20697" y="5737"/>
                  <a:pt x="20653" y="5720"/>
                  <a:pt x="20610" y="5720"/>
                </a:cubicBezTo>
                <a:close/>
                <a:moveTo>
                  <a:pt x="21396" y="5720"/>
                </a:moveTo>
                <a:cubicBezTo>
                  <a:pt x="21353" y="5720"/>
                  <a:pt x="21309" y="5737"/>
                  <a:pt x="21276" y="5770"/>
                </a:cubicBezTo>
                <a:cubicBezTo>
                  <a:pt x="21209" y="5835"/>
                  <a:pt x="21209" y="5942"/>
                  <a:pt x="21276" y="6007"/>
                </a:cubicBezTo>
                <a:cubicBezTo>
                  <a:pt x="21342" y="6073"/>
                  <a:pt x="21450" y="6073"/>
                  <a:pt x="21517" y="6007"/>
                </a:cubicBezTo>
                <a:cubicBezTo>
                  <a:pt x="21583" y="5942"/>
                  <a:pt x="21583" y="5835"/>
                  <a:pt x="21517" y="5770"/>
                </a:cubicBezTo>
                <a:cubicBezTo>
                  <a:pt x="21483" y="5737"/>
                  <a:pt x="21440" y="5720"/>
                  <a:pt x="21396" y="5720"/>
                </a:cubicBezTo>
                <a:close/>
                <a:moveTo>
                  <a:pt x="169" y="6537"/>
                </a:moveTo>
                <a:cubicBezTo>
                  <a:pt x="126" y="6537"/>
                  <a:pt x="83" y="6554"/>
                  <a:pt x="49" y="6587"/>
                </a:cubicBezTo>
                <a:cubicBezTo>
                  <a:pt x="-17" y="6652"/>
                  <a:pt x="-17" y="6759"/>
                  <a:pt x="49" y="6824"/>
                </a:cubicBezTo>
                <a:cubicBezTo>
                  <a:pt x="116" y="6890"/>
                  <a:pt x="223" y="6890"/>
                  <a:pt x="290" y="6824"/>
                </a:cubicBezTo>
                <a:cubicBezTo>
                  <a:pt x="356" y="6759"/>
                  <a:pt x="356" y="6652"/>
                  <a:pt x="290" y="6587"/>
                </a:cubicBezTo>
                <a:cubicBezTo>
                  <a:pt x="256" y="6554"/>
                  <a:pt x="213" y="6537"/>
                  <a:pt x="169" y="6537"/>
                </a:cubicBezTo>
                <a:close/>
                <a:moveTo>
                  <a:pt x="955" y="6537"/>
                </a:moveTo>
                <a:cubicBezTo>
                  <a:pt x="912" y="6537"/>
                  <a:pt x="869" y="6554"/>
                  <a:pt x="836" y="6587"/>
                </a:cubicBezTo>
                <a:cubicBezTo>
                  <a:pt x="769" y="6652"/>
                  <a:pt x="769" y="6759"/>
                  <a:pt x="836" y="6824"/>
                </a:cubicBezTo>
                <a:cubicBezTo>
                  <a:pt x="902" y="6890"/>
                  <a:pt x="1009" y="6890"/>
                  <a:pt x="1076" y="6824"/>
                </a:cubicBezTo>
                <a:cubicBezTo>
                  <a:pt x="1142" y="6759"/>
                  <a:pt x="1142" y="6652"/>
                  <a:pt x="1076" y="6587"/>
                </a:cubicBezTo>
                <a:cubicBezTo>
                  <a:pt x="1043" y="6554"/>
                  <a:pt x="999" y="6537"/>
                  <a:pt x="955" y="6537"/>
                </a:cubicBezTo>
                <a:close/>
                <a:moveTo>
                  <a:pt x="1742" y="6537"/>
                </a:moveTo>
                <a:cubicBezTo>
                  <a:pt x="1698" y="6537"/>
                  <a:pt x="1654" y="6554"/>
                  <a:pt x="1621" y="6587"/>
                </a:cubicBezTo>
                <a:cubicBezTo>
                  <a:pt x="1555" y="6652"/>
                  <a:pt x="1555" y="6759"/>
                  <a:pt x="1621" y="6824"/>
                </a:cubicBezTo>
                <a:cubicBezTo>
                  <a:pt x="1688" y="6890"/>
                  <a:pt x="1796" y="6890"/>
                  <a:pt x="1862" y="6824"/>
                </a:cubicBezTo>
                <a:cubicBezTo>
                  <a:pt x="1928" y="6759"/>
                  <a:pt x="1928" y="6652"/>
                  <a:pt x="1862" y="6587"/>
                </a:cubicBezTo>
                <a:cubicBezTo>
                  <a:pt x="1829" y="6554"/>
                  <a:pt x="1785" y="6537"/>
                  <a:pt x="1742" y="6537"/>
                </a:cubicBezTo>
                <a:close/>
                <a:moveTo>
                  <a:pt x="2528" y="6537"/>
                </a:moveTo>
                <a:cubicBezTo>
                  <a:pt x="2484" y="6537"/>
                  <a:pt x="2441" y="6554"/>
                  <a:pt x="2408" y="6587"/>
                </a:cubicBezTo>
                <a:cubicBezTo>
                  <a:pt x="2341" y="6652"/>
                  <a:pt x="2341" y="6759"/>
                  <a:pt x="2408" y="6824"/>
                </a:cubicBezTo>
                <a:cubicBezTo>
                  <a:pt x="2474" y="6890"/>
                  <a:pt x="2582" y="6890"/>
                  <a:pt x="2648" y="6824"/>
                </a:cubicBezTo>
                <a:cubicBezTo>
                  <a:pt x="2715" y="6759"/>
                  <a:pt x="2715" y="6652"/>
                  <a:pt x="2648" y="6587"/>
                </a:cubicBezTo>
                <a:cubicBezTo>
                  <a:pt x="2615" y="6554"/>
                  <a:pt x="2571" y="6537"/>
                  <a:pt x="2528" y="6537"/>
                </a:cubicBezTo>
                <a:close/>
                <a:moveTo>
                  <a:pt x="3314" y="6537"/>
                </a:moveTo>
                <a:cubicBezTo>
                  <a:pt x="3271" y="6537"/>
                  <a:pt x="3227" y="6554"/>
                  <a:pt x="3194" y="6587"/>
                </a:cubicBezTo>
                <a:cubicBezTo>
                  <a:pt x="3127" y="6652"/>
                  <a:pt x="3127" y="6759"/>
                  <a:pt x="3194" y="6824"/>
                </a:cubicBezTo>
                <a:cubicBezTo>
                  <a:pt x="3260" y="6890"/>
                  <a:pt x="3368" y="6890"/>
                  <a:pt x="3434" y="6824"/>
                </a:cubicBezTo>
                <a:cubicBezTo>
                  <a:pt x="3500" y="6759"/>
                  <a:pt x="3500" y="6652"/>
                  <a:pt x="3434" y="6587"/>
                </a:cubicBezTo>
                <a:cubicBezTo>
                  <a:pt x="3401" y="6554"/>
                  <a:pt x="3358" y="6537"/>
                  <a:pt x="3314" y="6537"/>
                </a:cubicBezTo>
                <a:close/>
                <a:moveTo>
                  <a:pt x="4101" y="6537"/>
                </a:moveTo>
                <a:cubicBezTo>
                  <a:pt x="4057" y="6537"/>
                  <a:pt x="4013" y="6554"/>
                  <a:pt x="3980" y="6587"/>
                </a:cubicBezTo>
                <a:cubicBezTo>
                  <a:pt x="3914" y="6652"/>
                  <a:pt x="3914" y="6759"/>
                  <a:pt x="3980" y="6824"/>
                </a:cubicBezTo>
                <a:cubicBezTo>
                  <a:pt x="4047" y="6890"/>
                  <a:pt x="4154" y="6890"/>
                  <a:pt x="4220" y="6824"/>
                </a:cubicBezTo>
                <a:cubicBezTo>
                  <a:pt x="4287" y="6759"/>
                  <a:pt x="4287" y="6652"/>
                  <a:pt x="4220" y="6587"/>
                </a:cubicBezTo>
                <a:cubicBezTo>
                  <a:pt x="4187" y="6554"/>
                  <a:pt x="4144" y="6537"/>
                  <a:pt x="4101" y="6537"/>
                </a:cubicBezTo>
                <a:close/>
                <a:moveTo>
                  <a:pt x="4886" y="6537"/>
                </a:moveTo>
                <a:cubicBezTo>
                  <a:pt x="4843" y="6537"/>
                  <a:pt x="4800" y="6554"/>
                  <a:pt x="4766" y="6587"/>
                </a:cubicBezTo>
                <a:cubicBezTo>
                  <a:pt x="4700" y="6652"/>
                  <a:pt x="4700" y="6759"/>
                  <a:pt x="4766" y="6824"/>
                </a:cubicBezTo>
                <a:cubicBezTo>
                  <a:pt x="4833" y="6890"/>
                  <a:pt x="4940" y="6890"/>
                  <a:pt x="5007" y="6824"/>
                </a:cubicBezTo>
                <a:cubicBezTo>
                  <a:pt x="5073" y="6759"/>
                  <a:pt x="5073" y="6652"/>
                  <a:pt x="5007" y="6587"/>
                </a:cubicBezTo>
                <a:cubicBezTo>
                  <a:pt x="4973" y="6554"/>
                  <a:pt x="4930" y="6537"/>
                  <a:pt x="4886" y="6537"/>
                </a:cubicBezTo>
                <a:close/>
                <a:moveTo>
                  <a:pt x="5672" y="6537"/>
                </a:moveTo>
                <a:cubicBezTo>
                  <a:pt x="5629" y="6537"/>
                  <a:pt x="5586" y="6554"/>
                  <a:pt x="5553" y="6587"/>
                </a:cubicBezTo>
                <a:cubicBezTo>
                  <a:pt x="5486" y="6652"/>
                  <a:pt x="5486" y="6759"/>
                  <a:pt x="5553" y="6824"/>
                </a:cubicBezTo>
                <a:cubicBezTo>
                  <a:pt x="5619" y="6890"/>
                  <a:pt x="5726" y="6890"/>
                  <a:pt x="5793" y="6824"/>
                </a:cubicBezTo>
                <a:cubicBezTo>
                  <a:pt x="5859" y="6759"/>
                  <a:pt x="5859" y="6652"/>
                  <a:pt x="5793" y="6587"/>
                </a:cubicBezTo>
                <a:cubicBezTo>
                  <a:pt x="5760" y="6554"/>
                  <a:pt x="5716" y="6537"/>
                  <a:pt x="5672" y="6537"/>
                </a:cubicBezTo>
                <a:close/>
                <a:moveTo>
                  <a:pt x="6459" y="6537"/>
                </a:moveTo>
                <a:cubicBezTo>
                  <a:pt x="6415" y="6537"/>
                  <a:pt x="6372" y="6554"/>
                  <a:pt x="6338" y="6587"/>
                </a:cubicBezTo>
                <a:cubicBezTo>
                  <a:pt x="6272" y="6652"/>
                  <a:pt x="6272" y="6759"/>
                  <a:pt x="6338" y="6824"/>
                </a:cubicBezTo>
                <a:cubicBezTo>
                  <a:pt x="6405" y="6890"/>
                  <a:pt x="6513" y="6890"/>
                  <a:pt x="6579" y="6824"/>
                </a:cubicBezTo>
                <a:cubicBezTo>
                  <a:pt x="6646" y="6759"/>
                  <a:pt x="6646" y="6652"/>
                  <a:pt x="6579" y="6587"/>
                </a:cubicBezTo>
                <a:cubicBezTo>
                  <a:pt x="6546" y="6554"/>
                  <a:pt x="6502" y="6537"/>
                  <a:pt x="6459" y="6537"/>
                </a:cubicBezTo>
                <a:close/>
                <a:moveTo>
                  <a:pt x="7245" y="6537"/>
                </a:moveTo>
                <a:cubicBezTo>
                  <a:pt x="7202" y="6537"/>
                  <a:pt x="7158" y="6554"/>
                  <a:pt x="7125" y="6587"/>
                </a:cubicBezTo>
                <a:cubicBezTo>
                  <a:pt x="7058" y="6652"/>
                  <a:pt x="7058" y="6759"/>
                  <a:pt x="7125" y="6824"/>
                </a:cubicBezTo>
                <a:cubicBezTo>
                  <a:pt x="7191" y="6890"/>
                  <a:pt x="7299" y="6890"/>
                  <a:pt x="7365" y="6824"/>
                </a:cubicBezTo>
                <a:cubicBezTo>
                  <a:pt x="7432" y="6759"/>
                  <a:pt x="7432" y="6652"/>
                  <a:pt x="7365" y="6587"/>
                </a:cubicBezTo>
                <a:cubicBezTo>
                  <a:pt x="7332" y="6554"/>
                  <a:pt x="7289" y="6537"/>
                  <a:pt x="7245" y="6537"/>
                </a:cubicBezTo>
                <a:close/>
                <a:moveTo>
                  <a:pt x="8031" y="6537"/>
                </a:moveTo>
                <a:cubicBezTo>
                  <a:pt x="7988" y="6537"/>
                  <a:pt x="7944" y="6554"/>
                  <a:pt x="7911" y="6587"/>
                </a:cubicBezTo>
                <a:cubicBezTo>
                  <a:pt x="7845" y="6652"/>
                  <a:pt x="7845" y="6759"/>
                  <a:pt x="7911" y="6824"/>
                </a:cubicBezTo>
                <a:cubicBezTo>
                  <a:pt x="7977" y="6890"/>
                  <a:pt x="8085" y="6890"/>
                  <a:pt x="8151" y="6824"/>
                </a:cubicBezTo>
                <a:cubicBezTo>
                  <a:pt x="8217" y="6759"/>
                  <a:pt x="8217" y="6652"/>
                  <a:pt x="8151" y="6587"/>
                </a:cubicBezTo>
                <a:cubicBezTo>
                  <a:pt x="8118" y="6554"/>
                  <a:pt x="8075" y="6537"/>
                  <a:pt x="8031" y="6537"/>
                </a:cubicBezTo>
                <a:close/>
                <a:moveTo>
                  <a:pt x="8818" y="6537"/>
                </a:moveTo>
                <a:cubicBezTo>
                  <a:pt x="8774" y="6537"/>
                  <a:pt x="8730" y="6554"/>
                  <a:pt x="8697" y="6587"/>
                </a:cubicBezTo>
                <a:cubicBezTo>
                  <a:pt x="8631" y="6652"/>
                  <a:pt x="8631" y="6759"/>
                  <a:pt x="8697" y="6824"/>
                </a:cubicBezTo>
                <a:cubicBezTo>
                  <a:pt x="8764" y="6890"/>
                  <a:pt x="8871" y="6890"/>
                  <a:pt x="8937" y="6824"/>
                </a:cubicBezTo>
                <a:cubicBezTo>
                  <a:pt x="9004" y="6759"/>
                  <a:pt x="9004" y="6652"/>
                  <a:pt x="8937" y="6587"/>
                </a:cubicBezTo>
                <a:cubicBezTo>
                  <a:pt x="8904" y="6554"/>
                  <a:pt x="8861" y="6537"/>
                  <a:pt x="8818" y="6537"/>
                </a:cubicBezTo>
                <a:close/>
                <a:moveTo>
                  <a:pt x="9603" y="6537"/>
                </a:moveTo>
                <a:cubicBezTo>
                  <a:pt x="9560" y="6537"/>
                  <a:pt x="9517" y="6554"/>
                  <a:pt x="9483" y="6587"/>
                </a:cubicBezTo>
                <a:cubicBezTo>
                  <a:pt x="9417" y="6652"/>
                  <a:pt x="9417" y="6759"/>
                  <a:pt x="9483" y="6824"/>
                </a:cubicBezTo>
                <a:cubicBezTo>
                  <a:pt x="9550" y="6890"/>
                  <a:pt x="9657" y="6890"/>
                  <a:pt x="9724" y="6824"/>
                </a:cubicBezTo>
                <a:cubicBezTo>
                  <a:pt x="9790" y="6759"/>
                  <a:pt x="9790" y="6652"/>
                  <a:pt x="9724" y="6587"/>
                </a:cubicBezTo>
                <a:cubicBezTo>
                  <a:pt x="9690" y="6554"/>
                  <a:pt x="9647" y="6537"/>
                  <a:pt x="9603" y="6537"/>
                </a:cubicBezTo>
                <a:close/>
                <a:moveTo>
                  <a:pt x="10390" y="6537"/>
                </a:moveTo>
                <a:cubicBezTo>
                  <a:pt x="10346" y="6537"/>
                  <a:pt x="10303" y="6554"/>
                  <a:pt x="10270" y="6587"/>
                </a:cubicBezTo>
                <a:cubicBezTo>
                  <a:pt x="10203" y="6652"/>
                  <a:pt x="10203" y="6759"/>
                  <a:pt x="10270" y="6824"/>
                </a:cubicBezTo>
                <a:cubicBezTo>
                  <a:pt x="10336" y="6890"/>
                  <a:pt x="10444" y="6890"/>
                  <a:pt x="10510" y="6824"/>
                </a:cubicBezTo>
                <a:cubicBezTo>
                  <a:pt x="10576" y="6759"/>
                  <a:pt x="10576" y="6652"/>
                  <a:pt x="10510" y="6587"/>
                </a:cubicBezTo>
                <a:cubicBezTo>
                  <a:pt x="10477" y="6554"/>
                  <a:pt x="10433" y="6537"/>
                  <a:pt x="10390" y="6537"/>
                </a:cubicBezTo>
                <a:close/>
                <a:moveTo>
                  <a:pt x="11176" y="6537"/>
                </a:moveTo>
                <a:cubicBezTo>
                  <a:pt x="11132" y="6537"/>
                  <a:pt x="11089" y="6554"/>
                  <a:pt x="11055" y="6587"/>
                </a:cubicBezTo>
                <a:cubicBezTo>
                  <a:pt x="10989" y="6652"/>
                  <a:pt x="10989" y="6759"/>
                  <a:pt x="11055" y="6824"/>
                </a:cubicBezTo>
                <a:cubicBezTo>
                  <a:pt x="11122" y="6890"/>
                  <a:pt x="11230" y="6890"/>
                  <a:pt x="11296" y="6824"/>
                </a:cubicBezTo>
                <a:cubicBezTo>
                  <a:pt x="11363" y="6759"/>
                  <a:pt x="11363" y="6652"/>
                  <a:pt x="11296" y="6587"/>
                </a:cubicBezTo>
                <a:cubicBezTo>
                  <a:pt x="11263" y="6554"/>
                  <a:pt x="11219" y="6537"/>
                  <a:pt x="11176" y="6537"/>
                </a:cubicBezTo>
                <a:close/>
                <a:moveTo>
                  <a:pt x="11962" y="6537"/>
                </a:moveTo>
                <a:cubicBezTo>
                  <a:pt x="11919" y="6537"/>
                  <a:pt x="11875" y="6554"/>
                  <a:pt x="11842" y="6587"/>
                </a:cubicBezTo>
                <a:cubicBezTo>
                  <a:pt x="11775" y="6652"/>
                  <a:pt x="11775" y="6759"/>
                  <a:pt x="11842" y="6824"/>
                </a:cubicBezTo>
                <a:cubicBezTo>
                  <a:pt x="11908" y="6890"/>
                  <a:pt x="12016" y="6890"/>
                  <a:pt x="12083" y="6824"/>
                </a:cubicBezTo>
                <a:cubicBezTo>
                  <a:pt x="12149" y="6759"/>
                  <a:pt x="12149" y="6652"/>
                  <a:pt x="12083" y="6587"/>
                </a:cubicBezTo>
                <a:cubicBezTo>
                  <a:pt x="12049" y="6554"/>
                  <a:pt x="12006" y="6537"/>
                  <a:pt x="11962" y="6537"/>
                </a:cubicBezTo>
                <a:close/>
                <a:moveTo>
                  <a:pt x="12748" y="6537"/>
                </a:moveTo>
                <a:cubicBezTo>
                  <a:pt x="12705" y="6537"/>
                  <a:pt x="12661" y="6554"/>
                  <a:pt x="12628" y="6587"/>
                </a:cubicBezTo>
                <a:cubicBezTo>
                  <a:pt x="12562" y="6652"/>
                  <a:pt x="12562" y="6759"/>
                  <a:pt x="12628" y="6824"/>
                </a:cubicBezTo>
                <a:cubicBezTo>
                  <a:pt x="12694" y="6890"/>
                  <a:pt x="12802" y="6890"/>
                  <a:pt x="12868" y="6824"/>
                </a:cubicBezTo>
                <a:cubicBezTo>
                  <a:pt x="12935" y="6759"/>
                  <a:pt x="12935" y="6652"/>
                  <a:pt x="12868" y="6587"/>
                </a:cubicBezTo>
                <a:cubicBezTo>
                  <a:pt x="12835" y="6554"/>
                  <a:pt x="12792" y="6537"/>
                  <a:pt x="12748" y="6537"/>
                </a:cubicBezTo>
                <a:close/>
                <a:moveTo>
                  <a:pt x="13535" y="6537"/>
                </a:moveTo>
                <a:cubicBezTo>
                  <a:pt x="13491" y="6537"/>
                  <a:pt x="13447" y="6554"/>
                  <a:pt x="13414" y="6587"/>
                </a:cubicBezTo>
                <a:cubicBezTo>
                  <a:pt x="13348" y="6652"/>
                  <a:pt x="13348" y="6759"/>
                  <a:pt x="13414" y="6824"/>
                </a:cubicBezTo>
                <a:cubicBezTo>
                  <a:pt x="13481" y="6890"/>
                  <a:pt x="13588" y="6890"/>
                  <a:pt x="13654" y="6824"/>
                </a:cubicBezTo>
                <a:cubicBezTo>
                  <a:pt x="13721" y="6759"/>
                  <a:pt x="13721" y="6652"/>
                  <a:pt x="13654" y="6587"/>
                </a:cubicBezTo>
                <a:cubicBezTo>
                  <a:pt x="13621" y="6554"/>
                  <a:pt x="13578" y="6537"/>
                  <a:pt x="13535" y="6537"/>
                </a:cubicBezTo>
                <a:close/>
                <a:moveTo>
                  <a:pt x="14320" y="6537"/>
                </a:moveTo>
                <a:cubicBezTo>
                  <a:pt x="14277" y="6537"/>
                  <a:pt x="14234" y="6554"/>
                  <a:pt x="14201" y="6587"/>
                </a:cubicBezTo>
                <a:cubicBezTo>
                  <a:pt x="14134" y="6652"/>
                  <a:pt x="14134" y="6759"/>
                  <a:pt x="14201" y="6824"/>
                </a:cubicBezTo>
                <a:cubicBezTo>
                  <a:pt x="14267" y="6890"/>
                  <a:pt x="14374" y="6890"/>
                  <a:pt x="14441" y="6824"/>
                </a:cubicBezTo>
                <a:cubicBezTo>
                  <a:pt x="14507" y="6759"/>
                  <a:pt x="14507" y="6652"/>
                  <a:pt x="14441" y="6587"/>
                </a:cubicBezTo>
                <a:cubicBezTo>
                  <a:pt x="14408" y="6554"/>
                  <a:pt x="14364" y="6537"/>
                  <a:pt x="14320" y="6537"/>
                </a:cubicBezTo>
                <a:close/>
                <a:moveTo>
                  <a:pt x="15107" y="6537"/>
                </a:moveTo>
                <a:cubicBezTo>
                  <a:pt x="15063" y="6537"/>
                  <a:pt x="15019" y="6554"/>
                  <a:pt x="14986" y="6587"/>
                </a:cubicBezTo>
                <a:cubicBezTo>
                  <a:pt x="14920" y="6652"/>
                  <a:pt x="14920" y="6759"/>
                  <a:pt x="14986" y="6824"/>
                </a:cubicBezTo>
                <a:cubicBezTo>
                  <a:pt x="15053" y="6890"/>
                  <a:pt x="15161" y="6890"/>
                  <a:pt x="15227" y="6824"/>
                </a:cubicBezTo>
                <a:cubicBezTo>
                  <a:pt x="15293" y="6759"/>
                  <a:pt x="15293" y="6652"/>
                  <a:pt x="15227" y="6587"/>
                </a:cubicBezTo>
                <a:cubicBezTo>
                  <a:pt x="15194" y="6554"/>
                  <a:pt x="15150" y="6537"/>
                  <a:pt x="15107" y="6537"/>
                </a:cubicBezTo>
                <a:close/>
                <a:moveTo>
                  <a:pt x="15893" y="6537"/>
                </a:moveTo>
                <a:cubicBezTo>
                  <a:pt x="15849" y="6537"/>
                  <a:pt x="15806" y="6554"/>
                  <a:pt x="15772" y="6587"/>
                </a:cubicBezTo>
                <a:cubicBezTo>
                  <a:pt x="15706" y="6652"/>
                  <a:pt x="15706" y="6759"/>
                  <a:pt x="15772" y="6824"/>
                </a:cubicBezTo>
                <a:cubicBezTo>
                  <a:pt x="15839" y="6890"/>
                  <a:pt x="15947" y="6890"/>
                  <a:pt x="16013" y="6824"/>
                </a:cubicBezTo>
                <a:cubicBezTo>
                  <a:pt x="16080" y="6759"/>
                  <a:pt x="16080" y="6652"/>
                  <a:pt x="16013" y="6587"/>
                </a:cubicBezTo>
                <a:cubicBezTo>
                  <a:pt x="15980" y="6554"/>
                  <a:pt x="15936" y="6537"/>
                  <a:pt x="15893" y="6537"/>
                </a:cubicBezTo>
                <a:close/>
                <a:moveTo>
                  <a:pt x="16679" y="6537"/>
                </a:moveTo>
                <a:cubicBezTo>
                  <a:pt x="16636" y="6537"/>
                  <a:pt x="16592" y="6554"/>
                  <a:pt x="16559" y="6587"/>
                </a:cubicBezTo>
                <a:cubicBezTo>
                  <a:pt x="16492" y="6652"/>
                  <a:pt x="16492" y="6759"/>
                  <a:pt x="16559" y="6824"/>
                </a:cubicBezTo>
                <a:cubicBezTo>
                  <a:pt x="16625" y="6890"/>
                  <a:pt x="16733" y="6890"/>
                  <a:pt x="16800" y="6824"/>
                </a:cubicBezTo>
                <a:cubicBezTo>
                  <a:pt x="16866" y="6759"/>
                  <a:pt x="16866" y="6652"/>
                  <a:pt x="16800" y="6587"/>
                </a:cubicBezTo>
                <a:cubicBezTo>
                  <a:pt x="16766" y="6554"/>
                  <a:pt x="16723" y="6537"/>
                  <a:pt x="16679" y="6537"/>
                </a:cubicBezTo>
                <a:close/>
                <a:moveTo>
                  <a:pt x="17465" y="6537"/>
                </a:moveTo>
                <a:cubicBezTo>
                  <a:pt x="17422" y="6537"/>
                  <a:pt x="17378" y="6554"/>
                  <a:pt x="17345" y="6587"/>
                </a:cubicBezTo>
                <a:cubicBezTo>
                  <a:pt x="17279" y="6652"/>
                  <a:pt x="17279" y="6759"/>
                  <a:pt x="17345" y="6824"/>
                </a:cubicBezTo>
                <a:cubicBezTo>
                  <a:pt x="17411" y="6890"/>
                  <a:pt x="17519" y="6890"/>
                  <a:pt x="17585" y="6824"/>
                </a:cubicBezTo>
                <a:cubicBezTo>
                  <a:pt x="17652" y="6759"/>
                  <a:pt x="17652" y="6652"/>
                  <a:pt x="17585" y="6587"/>
                </a:cubicBezTo>
                <a:cubicBezTo>
                  <a:pt x="17552" y="6554"/>
                  <a:pt x="17509" y="6537"/>
                  <a:pt x="17465" y="6537"/>
                </a:cubicBezTo>
                <a:close/>
                <a:moveTo>
                  <a:pt x="18252" y="6537"/>
                </a:moveTo>
                <a:cubicBezTo>
                  <a:pt x="18208" y="6537"/>
                  <a:pt x="18165" y="6554"/>
                  <a:pt x="18131" y="6587"/>
                </a:cubicBezTo>
                <a:cubicBezTo>
                  <a:pt x="18065" y="6652"/>
                  <a:pt x="18065" y="6759"/>
                  <a:pt x="18131" y="6824"/>
                </a:cubicBezTo>
                <a:cubicBezTo>
                  <a:pt x="18198" y="6890"/>
                  <a:pt x="18305" y="6890"/>
                  <a:pt x="18371" y="6824"/>
                </a:cubicBezTo>
                <a:cubicBezTo>
                  <a:pt x="18438" y="6759"/>
                  <a:pt x="18438" y="6652"/>
                  <a:pt x="18371" y="6587"/>
                </a:cubicBezTo>
                <a:cubicBezTo>
                  <a:pt x="18338" y="6554"/>
                  <a:pt x="18295" y="6537"/>
                  <a:pt x="18252" y="6537"/>
                </a:cubicBezTo>
                <a:close/>
                <a:moveTo>
                  <a:pt x="19037" y="6537"/>
                </a:moveTo>
                <a:cubicBezTo>
                  <a:pt x="18994" y="6537"/>
                  <a:pt x="18951" y="6554"/>
                  <a:pt x="18918" y="6587"/>
                </a:cubicBezTo>
                <a:cubicBezTo>
                  <a:pt x="18851" y="6652"/>
                  <a:pt x="18851" y="6759"/>
                  <a:pt x="18918" y="6824"/>
                </a:cubicBezTo>
                <a:cubicBezTo>
                  <a:pt x="18984" y="6890"/>
                  <a:pt x="19091" y="6890"/>
                  <a:pt x="19158" y="6824"/>
                </a:cubicBezTo>
                <a:cubicBezTo>
                  <a:pt x="19224" y="6759"/>
                  <a:pt x="19224" y="6652"/>
                  <a:pt x="19158" y="6587"/>
                </a:cubicBezTo>
                <a:cubicBezTo>
                  <a:pt x="19125" y="6554"/>
                  <a:pt x="19081" y="6537"/>
                  <a:pt x="19037" y="6537"/>
                </a:cubicBezTo>
                <a:close/>
                <a:moveTo>
                  <a:pt x="19824" y="6537"/>
                </a:moveTo>
                <a:cubicBezTo>
                  <a:pt x="19780" y="6537"/>
                  <a:pt x="19736" y="6554"/>
                  <a:pt x="19703" y="6587"/>
                </a:cubicBezTo>
                <a:cubicBezTo>
                  <a:pt x="19637" y="6652"/>
                  <a:pt x="19637" y="6759"/>
                  <a:pt x="19703" y="6824"/>
                </a:cubicBezTo>
                <a:cubicBezTo>
                  <a:pt x="19770" y="6890"/>
                  <a:pt x="19878" y="6890"/>
                  <a:pt x="19944" y="6824"/>
                </a:cubicBezTo>
                <a:cubicBezTo>
                  <a:pt x="20010" y="6759"/>
                  <a:pt x="20010" y="6652"/>
                  <a:pt x="19944" y="6587"/>
                </a:cubicBezTo>
                <a:cubicBezTo>
                  <a:pt x="19911" y="6554"/>
                  <a:pt x="19867" y="6537"/>
                  <a:pt x="19824" y="6537"/>
                </a:cubicBezTo>
                <a:close/>
                <a:moveTo>
                  <a:pt x="20610" y="6537"/>
                </a:moveTo>
                <a:cubicBezTo>
                  <a:pt x="20566" y="6537"/>
                  <a:pt x="20523" y="6554"/>
                  <a:pt x="20490" y="6587"/>
                </a:cubicBezTo>
                <a:cubicBezTo>
                  <a:pt x="20423" y="6652"/>
                  <a:pt x="20423" y="6759"/>
                  <a:pt x="20490" y="6824"/>
                </a:cubicBezTo>
                <a:cubicBezTo>
                  <a:pt x="20556" y="6890"/>
                  <a:pt x="20664" y="6890"/>
                  <a:pt x="20730" y="6824"/>
                </a:cubicBezTo>
                <a:cubicBezTo>
                  <a:pt x="20797" y="6759"/>
                  <a:pt x="20797" y="6652"/>
                  <a:pt x="20730" y="6587"/>
                </a:cubicBezTo>
                <a:cubicBezTo>
                  <a:pt x="20697" y="6554"/>
                  <a:pt x="20653" y="6537"/>
                  <a:pt x="20610" y="6537"/>
                </a:cubicBezTo>
                <a:close/>
                <a:moveTo>
                  <a:pt x="21396" y="6537"/>
                </a:moveTo>
                <a:cubicBezTo>
                  <a:pt x="21353" y="6537"/>
                  <a:pt x="21309" y="6554"/>
                  <a:pt x="21276" y="6587"/>
                </a:cubicBezTo>
                <a:cubicBezTo>
                  <a:pt x="21209" y="6652"/>
                  <a:pt x="21209" y="6759"/>
                  <a:pt x="21276" y="6824"/>
                </a:cubicBezTo>
                <a:cubicBezTo>
                  <a:pt x="21342" y="6890"/>
                  <a:pt x="21450" y="6890"/>
                  <a:pt x="21517" y="6824"/>
                </a:cubicBezTo>
                <a:cubicBezTo>
                  <a:pt x="21583" y="6759"/>
                  <a:pt x="21583" y="6652"/>
                  <a:pt x="21517" y="6587"/>
                </a:cubicBezTo>
                <a:cubicBezTo>
                  <a:pt x="21483" y="6554"/>
                  <a:pt x="21440" y="6537"/>
                  <a:pt x="21396" y="6537"/>
                </a:cubicBezTo>
                <a:close/>
                <a:moveTo>
                  <a:pt x="169" y="7354"/>
                </a:moveTo>
                <a:cubicBezTo>
                  <a:pt x="126" y="7354"/>
                  <a:pt x="83" y="7371"/>
                  <a:pt x="49" y="7404"/>
                </a:cubicBezTo>
                <a:cubicBezTo>
                  <a:pt x="-17" y="7469"/>
                  <a:pt x="-17" y="7576"/>
                  <a:pt x="49" y="7642"/>
                </a:cubicBezTo>
                <a:cubicBezTo>
                  <a:pt x="116" y="7708"/>
                  <a:pt x="223" y="7708"/>
                  <a:pt x="290" y="7642"/>
                </a:cubicBezTo>
                <a:cubicBezTo>
                  <a:pt x="356" y="7576"/>
                  <a:pt x="356" y="7469"/>
                  <a:pt x="290" y="7404"/>
                </a:cubicBezTo>
                <a:cubicBezTo>
                  <a:pt x="256" y="7371"/>
                  <a:pt x="213" y="7354"/>
                  <a:pt x="169" y="7354"/>
                </a:cubicBezTo>
                <a:close/>
                <a:moveTo>
                  <a:pt x="955" y="7354"/>
                </a:moveTo>
                <a:cubicBezTo>
                  <a:pt x="912" y="7354"/>
                  <a:pt x="869" y="7371"/>
                  <a:pt x="836" y="7404"/>
                </a:cubicBezTo>
                <a:cubicBezTo>
                  <a:pt x="769" y="7469"/>
                  <a:pt x="769" y="7576"/>
                  <a:pt x="836" y="7642"/>
                </a:cubicBezTo>
                <a:cubicBezTo>
                  <a:pt x="902" y="7708"/>
                  <a:pt x="1009" y="7708"/>
                  <a:pt x="1076" y="7642"/>
                </a:cubicBezTo>
                <a:cubicBezTo>
                  <a:pt x="1142" y="7576"/>
                  <a:pt x="1142" y="7469"/>
                  <a:pt x="1076" y="7404"/>
                </a:cubicBezTo>
                <a:cubicBezTo>
                  <a:pt x="1043" y="7371"/>
                  <a:pt x="999" y="7354"/>
                  <a:pt x="955" y="7354"/>
                </a:cubicBezTo>
                <a:close/>
                <a:moveTo>
                  <a:pt x="1742" y="7354"/>
                </a:moveTo>
                <a:cubicBezTo>
                  <a:pt x="1698" y="7354"/>
                  <a:pt x="1654" y="7371"/>
                  <a:pt x="1621" y="7404"/>
                </a:cubicBezTo>
                <a:cubicBezTo>
                  <a:pt x="1555" y="7469"/>
                  <a:pt x="1555" y="7576"/>
                  <a:pt x="1621" y="7642"/>
                </a:cubicBezTo>
                <a:cubicBezTo>
                  <a:pt x="1688" y="7708"/>
                  <a:pt x="1796" y="7708"/>
                  <a:pt x="1862" y="7642"/>
                </a:cubicBezTo>
                <a:cubicBezTo>
                  <a:pt x="1928" y="7576"/>
                  <a:pt x="1928" y="7469"/>
                  <a:pt x="1862" y="7404"/>
                </a:cubicBezTo>
                <a:cubicBezTo>
                  <a:pt x="1829" y="7371"/>
                  <a:pt x="1785" y="7354"/>
                  <a:pt x="1742" y="7354"/>
                </a:cubicBezTo>
                <a:close/>
                <a:moveTo>
                  <a:pt x="2528" y="7354"/>
                </a:moveTo>
                <a:cubicBezTo>
                  <a:pt x="2484" y="7354"/>
                  <a:pt x="2441" y="7371"/>
                  <a:pt x="2408" y="7404"/>
                </a:cubicBezTo>
                <a:cubicBezTo>
                  <a:pt x="2341" y="7469"/>
                  <a:pt x="2341" y="7576"/>
                  <a:pt x="2408" y="7642"/>
                </a:cubicBezTo>
                <a:cubicBezTo>
                  <a:pt x="2474" y="7708"/>
                  <a:pt x="2582" y="7708"/>
                  <a:pt x="2648" y="7642"/>
                </a:cubicBezTo>
                <a:cubicBezTo>
                  <a:pt x="2715" y="7576"/>
                  <a:pt x="2715" y="7469"/>
                  <a:pt x="2648" y="7404"/>
                </a:cubicBezTo>
                <a:cubicBezTo>
                  <a:pt x="2615" y="7371"/>
                  <a:pt x="2571" y="7354"/>
                  <a:pt x="2528" y="7354"/>
                </a:cubicBezTo>
                <a:close/>
                <a:moveTo>
                  <a:pt x="3314" y="7354"/>
                </a:moveTo>
                <a:cubicBezTo>
                  <a:pt x="3271" y="7354"/>
                  <a:pt x="3227" y="7371"/>
                  <a:pt x="3194" y="7404"/>
                </a:cubicBezTo>
                <a:cubicBezTo>
                  <a:pt x="3127" y="7469"/>
                  <a:pt x="3127" y="7576"/>
                  <a:pt x="3194" y="7642"/>
                </a:cubicBezTo>
                <a:cubicBezTo>
                  <a:pt x="3260" y="7708"/>
                  <a:pt x="3368" y="7708"/>
                  <a:pt x="3434" y="7642"/>
                </a:cubicBezTo>
                <a:cubicBezTo>
                  <a:pt x="3500" y="7576"/>
                  <a:pt x="3500" y="7469"/>
                  <a:pt x="3434" y="7404"/>
                </a:cubicBezTo>
                <a:cubicBezTo>
                  <a:pt x="3401" y="7371"/>
                  <a:pt x="3358" y="7354"/>
                  <a:pt x="3314" y="7354"/>
                </a:cubicBezTo>
                <a:close/>
                <a:moveTo>
                  <a:pt x="4101" y="7354"/>
                </a:moveTo>
                <a:cubicBezTo>
                  <a:pt x="4057" y="7354"/>
                  <a:pt x="4013" y="7371"/>
                  <a:pt x="3980" y="7404"/>
                </a:cubicBezTo>
                <a:cubicBezTo>
                  <a:pt x="3914" y="7469"/>
                  <a:pt x="3914" y="7576"/>
                  <a:pt x="3980" y="7642"/>
                </a:cubicBezTo>
                <a:cubicBezTo>
                  <a:pt x="4047" y="7708"/>
                  <a:pt x="4154" y="7708"/>
                  <a:pt x="4220" y="7642"/>
                </a:cubicBezTo>
                <a:cubicBezTo>
                  <a:pt x="4287" y="7576"/>
                  <a:pt x="4287" y="7469"/>
                  <a:pt x="4220" y="7404"/>
                </a:cubicBezTo>
                <a:cubicBezTo>
                  <a:pt x="4187" y="7371"/>
                  <a:pt x="4144" y="7354"/>
                  <a:pt x="4101" y="7354"/>
                </a:cubicBezTo>
                <a:close/>
                <a:moveTo>
                  <a:pt x="4886" y="7354"/>
                </a:moveTo>
                <a:cubicBezTo>
                  <a:pt x="4843" y="7354"/>
                  <a:pt x="4800" y="7371"/>
                  <a:pt x="4766" y="7404"/>
                </a:cubicBezTo>
                <a:cubicBezTo>
                  <a:pt x="4700" y="7469"/>
                  <a:pt x="4700" y="7576"/>
                  <a:pt x="4766" y="7642"/>
                </a:cubicBezTo>
                <a:cubicBezTo>
                  <a:pt x="4833" y="7708"/>
                  <a:pt x="4940" y="7708"/>
                  <a:pt x="5007" y="7642"/>
                </a:cubicBezTo>
                <a:cubicBezTo>
                  <a:pt x="5073" y="7576"/>
                  <a:pt x="5073" y="7469"/>
                  <a:pt x="5007" y="7404"/>
                </a:cubicBezTo>
                <a:cubicBezTo>
                  <a:pt x="4973" y="7371"/>
                  <a:pt x="4930" y="7354"/>
                  <a:pt x="4886" y="7354"/>
                </a:cubicBezTo>
                <a:close/>
                <a:moveTo>
                  <a:pt x="5672" y="7354"/>
                </a:moveTo>
                <a:cubicBezTo>
                  <a:pt x="5629" y="7354"/>
                  <a:pt x="5586" y="7371"/>
                  <a:pt x="5553" y="7404"/>
                </a:cubicBezTo>
                <a:cubicBezTo>
                  <a:pt x="5486" y="7469"/>
                  <a:pt x="5486" y="7576"/>
                  <a:pt x="5553" y="7642"/>
                </a:cubicBezTo>
                <a:cubicBezTo>
                  <a:pt x="5619" y="7708"/>
                  <a:pt x="5726" y="7708"/>
                  <a:pt x="5793" y="7642"/>
                </a:cubicBezTo>
                <a:cubicBezTo>
                  <a:pt x="5859" y="7576"/>
                  <a:pt x="5859" y="7469"/>
                  <a:pt x="5793" y="7404"/>
                </a:cubicBezTo>
                <a:cubicBezTo>
                  <a:pt x="5760" y="7371"/>
                  <a:pt x="5716" y="7354"/>
                  <a:pt x="5672" y="7354"/>
                </a:cubicBezTo>
                <a:close/>
                <a:moveTo>
                  <a:pt x="6459" y="7354"/>
                </a:moveTo>
                <a:cubicBezTo>
                  <a:pt x="6415" y="7354"/>
                  <a:pt x="6372" y="7371"/>
                  <a:pt x="6338" y="7404"/>
                </a:cubicBezTo>
                <a:cubicBezTo>
                  <a:pt x="6272" y="7469"/>
                  <a:pt x="6272" y="7576"/>
                  <a:pt x="6338" y="7642"/>
                </a:cubicBezTo>
                <a:cubicBezTo>
                  <a:pt x="6405" y="7708"/>
                  <a:pt x="6513" y="7708"/>
                  <a:pt x="6579" y="7642"/>
                </a:cubicBezTo>
                <a:cubicBezTo>
                  <a:pt x="6646" y="7576"/>
                  <a:pt x="6646" y="7469"/>
                  <a:pt x="6579" y="7404"/>
                </a:cubicBezTo>
                <a:cubicBezTo>
                  <a:pt x="6546" y="7371"/>
                  <a:pt x="6502" y="7354"/>
                  <a:pt x="6459" y="7354"/>
                </a:cubicBezTo>
                <a:close/>
                <a:moveTo>
                  <a:pt x="7245" y="7354"/>
                </a:moveTo>
                <a:cubicBezTo>
                  <a:pt x="7202" y="7354"/>
                  <a:pt x="7158" y="7371"/>
                  <a:pt x="7125" y="7404"/>
                </a:cubicBezTo>
                <a:cubicBezTo>
                  <a:pt x="7058" y="7469"/>
                  <a:pt x="7058" y="7576"/>
                  <a:pt x="7125" y="7642"/>
                </a:cubicBezTo>
                <a:cubicBezTo>
                  <a:pt x="7191" y="7708"/>
                  <a:pt x="7299" y="7708"/>
                  <a:pt x="7365" y="7642"/>
                </a:cubicBezTo>
                <a:cubicBezTo>
                  <a:pt x="7432" y="7576"/>
                  <a:pt x="7432" y="7469"/>
                  <a:pt x="7365" y="7404"/>
                </a:cubicBezTo>
                <a:cubicBezTo>
                  <a:pt x="7332" y="7371"/>
                  <a:pt x="7289" y="7354"/>
                  <a:pt x="7245" y="7354"/>
                </a:cubicBezTo>
                <a:close/>
                <a:moveTo>
                  <a:pt x="8031" y="7354"/>
                </a:moveTo>
                <a:cubicBezTo>
                  <a:pt x="7988" y="7354"/>
                  <a:pt x="7944" y="7371"/>
                  <a:pt x="7911" y="7404"/>
                </a:cubicBezTo>
                <a:cubicBezTo>
                  <a:pt x="7845" y="7469"/>
                  <a:pt x="7845" y="7576"/>
                  <a:pt x="7911" y="7642"/>
                </a:cubicBezTo>
                <a:cubicBezTo>
                  <a:pt x="7977" y="7708"/>
                  <a:pt x="8085" y="7708"/>
                  <a:pt x="8151" y="7642"/>
                </a:cubicBezTo>
                <a:cubicBezTo>
                  <a:pt x="8217" y="7576"/>
                  <a:pt x="8217" y="7469"/>
                  <a:pt x="8151" y="7404"/>
                </a:cubicBezTo>
                <a:cubicBezTo>
                  <a:pt x="8118" y="7371"/>
                  <a:pt x="8075" y="7354"/>
                  <a:pt x="8031" y="7354"/>
                </a:cubicBezTo>
                <a:close/>
                <a:moveTo>
                  <a:pt x="8818" y="7354"/>
                </a:moveTo>
                <a:cubicBezTo>
                  <a:pt x="8774" y="7354"/>
                  <a:pt x="8730" y="7371"/>
                  <a:pt x="8697" y="7404"/>
                </a:cubicBezTo>
                <a:cubicBezTo>
                  <a:pt x="8631" y="7469"/>
                  <a:pt x="8631" y="7576"/>
                  <a:pt x="8697" y="7642"/>
                </a:cubicBezTo>
                <a:cubicBezTo>
                  <a:pt x="8764" y="7708"/>
                  <a:pt x="8871" y="7708"/>
                  <a:pt x="8937" y="7642"/>
                </a:cubicBezTo>
                <a:cubicBezTo>
                  <a:pt x="9004" y="7576"/>
                  <a:pt x="9004" y="7469"/>
                  <a:pt x="8937" y="7404"/>
                </a:cubicBezTo>
                <a:cubicBezTo>
                  <a:pt x="8904" y="7371"/>
                  <a:pt x="8861" y="7354"/>
                  <a:pt x="8818" y="7354"/>
                </a:cubicBezTo>
                <a:close/>
                <a:moveTo>
                  <a:pt x="9603" y="7354"/>
                </a:moveTo>
                <a:cubicBezTo>
                  <a:pt x="9560" y="7354"/>
                  <a:pt x="9517" y="7371"/>
                  <a:pt x="9483" y="7404"/>
                </a:cubicBezTo>
                <a:cubicBezTo>
                  <a:pt x="9417" y="7469"/>
                  <a:pt x="9417" y="7576"/>
                  <a:pt x="9483" y="7642"/>
                </a:cubicBezTo>
                <a:cubicBezTo>
                  <a:pt x="9550" y="7708"/>
                  <a:pt x="9657" y="7708"/>
                  <a:pt x="9724" y="7642"/>
                </a:cubicBezTo>
                <a:cubicBezTo>
                  <a:pt x="9790" y="7576"/>
                  <a:pt x="9790" y="7469"/>
                  <a:pt x="9724" y="7404"/>
                </a:cubicBezTo>
                <a:cubicBezTo>
                  <a:pt x="9690" y="7371"/>
                  <a:pt x="9647" y="7354"/>
                  <a:pt x="9603" y="7354"/>
                </a:cubicBezTo>
                <a:close/>
                <a:moveTo>
                  <a:pt x="10390" y="7354"/>
                </a:moveTo>
                <a:cubicBezTo>
                  <a:pt x="10346" y="7354"/>
                  <a:pt x="10303" y="7371"/>
                  <a:pt x="10270" y="7404"/>
                </a:cubicBezTo>
                <a:cubicBezTo>
                  <a:pt x="10203" y="7469"/>
                  <a:pt x="10203" y="7576"/>
                  <a:pt x="10270" y="7642"/>
                </a:cubicBezTo>
                <a:cubicBezTo>
                  <a:pt x="10336" y="7708"/>
                  <a:pt x="10444" y="7708"/>
                  <a:pt x="10510" y="7642"/>
                </a:cubicBezTo>
                <a:cubicBezTo>
                  <a:pt x="10576" y="7576"/>
                  <a:pt x="10576" y="7469"/>
                  <a:pt x="10510" y="7404"/>
                </a:cubicBezTo>
                <a:cubicBezTo>
                  <a:pt x="10477" y="7371"/>
                  <a:pt x="10433" y="7354"/>
                  <a:pt x="10390" y="7354"/>
                </a:cubicBezTo>
                <a:close/>
                <a:moveTo>
                  <a:pt x="11176" y="7354"/>
                </a:moveTo>
                <a:cubicBezTo>
                  <a:pt x="11132" y="7354"/>
                  <a:pt x="11089" y="7371"/>
                  <a:pt x="11055" y="7404"/>
                </a:cubicBezTo>
                <a:cubicBezTo>
                  <a:pt x="10989" y="7469"/>
                  <a:pt x="10989" y="7576"/>
                  <a:pt x="11055" y="7642"/>
                </a:cubicBezTo>
                <a:cubicBezTo>
                  <a:pt x="11122" y="7708"/>
                  <a:pt x="11230" y="7708"/>
                  <a:pt x="11296" y="7642"/>
                </a:cubicBezTo>
                <a:cubicBezTo>
                  <a:pt x="11363" y="7576"/>
                  <a:pt x="11363" y="7469"/>
                  <a:pt x="11296" y="7404"/>
                </a:cubicBezTo>
                <a:cubicBezTo>
                  <a:pt x="11263" y="7371"/>
                  <a:pt x="11219" y="7354"/>
                  <a:pt x="11176" y="7354"/>
                </a:cubicBezTo>
                <a:close/>
                <a:moveTo>
                  <a:pt x="11962" y="7354"/>
                </a:moveTo>
                <a:cubicBezTo>
                  <a:pt x="11919" y="7354"/>
                  <a:pt x="11875" y="7371"/>
                  <a:pt x="11842" y="7404"/>
                </a:cubicBezTo>
                <a:cubicBezTo>
                  <a:pt x="11775" y="7469"/>
                  <a:pt x="11775" y="7576"/>
                  <a:pt x="11842" y="7642"/>
                </a:cubicBezTo>
                <a:cubicBezTo>
                  <a:pt x="11908" y="7708"/>
                  <a:pt x="12016" y="7708"/>
                  <a:pt x="12083" y="7642"/>
                </a:cubicBezTo>
                <a:cubicBezTo>
                  <a:pt x="12149" y="7576"/>
                  <a:pt x="12149" y="7469"/>
                  <a:pt x="12083" y="7404"/>
                </a:cubicBezTo>
                <a:cubicBezTo>
                  <a:pt x="12049" y="7371"/>
                  <a:pt x="12006" y="7354"/>
                  <a:pt x="11962" y="7354"/>
                </a:cubicBezTo>
                <a:close/>
                <a:moveTo>
                  <a:pt x="12748" y="7354"/>
                </a:moveTo>
                <a:cubicBezTo>
                  <a:pt x="12705" y="7354"/>
                  <a:pt x="12661" y="7371"/>
                  <a:pt x="12628" y="7404"/>
                </a:cubicBezTo>
                <a:cubicBezTo>
                  <a:pt x="12562" y="7469"/>
                  <a:pt x="12562" y="7576"/>
                  <a:pt x="12628" y="7642"/>
                </a:cubicBezTo>
                <a:cubicBezTo>
                  <a:pt x="12694" y="7708"/>
                  <a:pt x="12802" y="7708"/>
                  <a:pt x="12868" y="7642"/>
                </a:cubicBezTo>
                <a:cubicBezTo>
                  <a:pt x="12935" y="7576"/>
                  <a:pt x="12935" y="7469"/>
                  <a:pt x="12868" y="7404"/>
                </a:cubicBezTo>
                <a:cubicBezTo>
                  <a:pt x="12835" y="7371"/>
                  <a:pt x="12792" y="7354"/>
                  <a:pt x="12748" y="7354"/>
                </a:cubicBezTo>
                <a:close/>
                <a:moveTo>
                  <a:pt x="13535" y="7354"/>
                </a:moveTo>
                <a:cubicBezTo>
                  <a:pt x="13491" y="7354"/>
                  <a:pt x="13447" y="7371"/>
                  <a:pt x="13414" y="7404"/>
                </a:cubicBezTo>
                <a:cubicBezTo>
                  <a:pt x="13348" y="7469"/>
                  <a:pt x="13348" y="7576"/>
                  <a:pt x="13414" y="7642"/>
                </a:cubicBezTo>
                <a:cubicBezTo>
                  <a:pt x="13481" y="7708"/>
                  <a:pt x="13588" y="7708"/>
                  <a:pt x="13654" y="7642"/>
                </a:cubicBezTo>
                <a:cubicBezTo>
                  <a:pt x="13721" y="7576"/>
                  <a:pt x="13721" y="7469"/>
                  <a:pt x="13654" y="7404"/>
                </a:cubicBezTo>
                <a:cubicBezTo>
                  <a:pt x="13621" y="7371"/>
                  <a:pt x="13578" y="7354"/>
                  <a:pt x="13535" y="7354"/>
                </a:cubicBezTo>
                <a:close/>
                <a:moveTo>
                  <a:pt x="14320" y="7354"/>
                </a:moveTo>
                <a:cubicBezTo>
                  <a:pt x="14277" y="7354"/>
                  <a:pt x="14234" y="7371"/>
                  <a:pt x="14201" y="7404"/>
                </a:cubicBezTo>
                <a:cubicBezTo>
                  <a:pt x="14134" y="7469"/>
                  <a:pt x="14134" y="7576"/>
                  <a:pt x="14201" y="7642"/>
                </a:cubicBezTo>
                <a:cubicBezTo>
                  <a:pt x="14267" y="7708"/>
                  <a:pt x="14374" y="7708"/>
                  <a:pt x="14441" y="7642"/>
                </a:cubicBezTo>
                <a:cubicBezTo>
                  <a:pt x="14507" y="7576"/>
                  <a:pt x="14507" y="7469"/>
                  <a:pt x="14441" y="7404"/>
                </a:cubicBezTo>
                <a:cubicBezTo>
                  <a:pt x="14408" y="7371"/>
                  <a:pt x="14364" y="7354"/>
                  <a:pt x="14320" y="7354"/>
                </a:cubicBezTo>
                <a:close/>
                <a:moveTo>
                  <a:pt x="15107" y="7354"/>
                </a:moveTo>
                <a:cubicBezTo>
                  <a:pt x="15063" y="7354"/>
                  <a:pt x="15019" y="7371"/>
                  <a:pt x="14986" y="7404"/>
                </a:cubicBezTo>
                <a:cubicBezTo>
                  <a:pt x="14920" y="7469"/>
                  <a:pt x="14920" y="7576"/>
                  <a:pt x="14986" y="7642"/>
                </a:cubicBezTo>
                <a:cubicBezTo>
                  <a:pt x="15053" y="7708"/>
                  <a:pt x="15161" y="7708"/>
                  <a:pt x="15227" y="7642"/>
                </a:cubicBezTo>
                <a:cubicBezTo>
                  <a:pt x="15293" y="7576"/>
                  <a:pt x="15293" y="7469"/>
                  <a:pt x="15227" y="7404"/>
                </a:cubicBezTo>
                <a:cubicBezTo>
                  <a:pt x="15194" y="7371"/>
                  <a:pt x="15150" y="7354"/>
                  <a:pt x="15107" y="7354"/>
                </a:cubicBezTo>
                <a:close/>
                <a:moveTo>
                  <a:pt x="15893" y="7354"/>
                </a:moveTo>
                <a:cubicBezTo>
                  <a:pt x="15849" y="7354"/>
                  <a:pt x="15806" y="7371"/>
                  <a:pt x="15772" y="7404"/>
                </a:cubicBezTo>
                <a:cubicBezTo>
                  <a:pt x="15706" y="7469"/>
                  <a:pt x="15706" y="7576"/>
                  <a:pt x="15772" y="7642"/>
                </a:cubicBezTo>
                <a:cubicBezTo>
                  <a:pt x="15839" y="7708"/>
                  <a:pt x="15947" y="7708"/>
                  <a:pt x="16013" y="7642"/>
                </a:cubicBezTo>
                <a:cubicBezTo>
                  <a:pt x="16080" y="7576"/>
                  <a:pt x="16080" y="7469"/>
                  <a:pt x="16013" y="7404"/>
                </a:cubicBezTo>
                <a:cubicBezTo>
                  <a:pt x="15980" y="7371"/>
                  <a:pt x="15936" y="7354"/>
                  <a:pt x="15893" y="7354"/>
                </a:cubicBezTo>
                <a:close/>
                <a:moveTo>
                  <a:pt x="16679" y="7354"/>
                </a:moveTo>
                <a:cubicBezTo>
                  <a:pt x="16636" y="7354"/>
                  <a:pt x="16592" y="7371"/>
                  <a:pt x="16559" y="7404"/>
                </a:cubicBezTo>
                <a:cubicBezTo>
                  <a:pt x="16492" y="7469"/>
                  <a:pt x="16492" y="7576"/>
                  <a:pt x="16559" y="7642"/>
                </a:cubicBezTo>
                <a:cubicBezTo>
                  <a:pt x="16625" y="7708"/>
                  <a:pt x="16733" y="7708"/>
                  <a:pt x="16800" y="7642"/>
                </a:cubicBezTo>
                <a:cubicBezTo>
                  <a:pt x="16866" y="7576"/>
                  <a:pt x="16866" y="7469"/>
                  <a:pt x="16800" y="7404"/>
                </a:cubicBezTo>
                <a:cubicBezTo>
                  <a:pt x="16766" y="7371"/>
                  <a:pt x="16723" y="7354"/>
                  <a:pt x="16679" y="7354"/>
                </a:cubicBezTo>
                <a:close/>
                <a:moveTo>
                  <a:pt x="17465" y="7354"/>
                </a:moveTo>
                <a:cubicBezTo>
                  <a:pt x="17422" y="7354"/>
                  <a:pt x="17378" y="7371"/>
                  <a:pt x="17345" y="7404"/>
                </a:cubicBezTo>
                <a:cubicBezTo>
                  <a:pt x="17279" y="7469"/>
                  <a:pt x="17279" y="7576"/>
                  <a:pt x="17345" y="7642"/>
                </a:cubicBezTo>
                <a:cubicBezTo>
                  <a:pt x="17411" y="7708"/>
                  <a:pt x="17519" y="7708"/>
                  <a:pt x="17585" y="7642"/>
                </a:cubicBezTo>
                <a:cubicBezTo>
                  <a:pt x="17652" y="7576"/>
                  <a:pt x="17652" y="7469"/>
                  <a:pt x="17585" y="7404"/>
                </a:cubicBezTo>
                <a:cubicBezTo>
                  <a:pt x="17552" y="7371"/>
                  <a:pt x="17509" y="7354"/>
                  <a:pt x="17465" y="7354"/>
                </a:cubicBezTo>
                <a:close/>
                <a:moveTo>
                  <a:pt x="18252" y="7354"/>
                </a:moveTo>
                <a:cubicBezTo>
                  <a:pt x="18208" y="7354"/>
                  <a:pt x="18165" y="7371"/>
                  <a:pt x="18131" y="7404"/>
                </a:cubicBezTo>
                <a:cubicBezTo>
                  <a:pt x="18065" y="7469"/>
                  <a:pt x="18065" y="7576"/>
                  <a:pt x="18131" y="7642"/>
                </a:cubicBezTo>
                <a:cubicBezTo>
                  <a:pt x="18198" y="7708"/>
                  <a:pt x="18305" y="7708"/>
                  <a:pt x="18371" y="7642"/>
                </a:cubicBezTo>
                <a:cubicBezTo>
                  <a:pt x="18438" y="7576"/>
                  <a:pt x="18438" y="7469"/>
                  <a:pt x="18371" y="7404"/>
                </a:cubicBezTo>
                <a:cubicBezTo>
                  <a:pt x="18338" y="7371"/>
                  <a:pt x="18295" y="7354"/>
                  <a:pt x="18252" y="7354"/>
                </a:cubicBezTo>
                <a:close/>
                <a:moveTo>
                  <a:pt x="19037" y="7354"/>
                </a:moveTo>
                <a:cubicBezTo>
                  <a:pt x="18994" y="7354"/>
                  <a:pt x="18951" y="7371"/>
                  <a:pt x="18918" y="7404"/>
                </a:cubicBezTo>
                <a:cubicBezTo>
                  <a:pt x="18851" y="7469"/>
                  <a:pt x="18851" y="7576"/>
                  <a:pt x="18918" y="7642"/>
                </a:cubicBezTo>
                <a:cubicBezTo>
                  <a:pt x="18984" y="7708"/>
                  <a:pt x="19091" y="7708"/>
                  <a:pt x="19158" y="7642"/>
                </a:cubicBezTo>
                <a:cubicBezTo>
                  <a:pt x="19224" y="7576"/>
                  <a:pt x="19224" y="7469"/>
                  <a:pt x="19158" y="7404"/>
                </a:cubicBezTo>
                <a:cubicBezTo>
                  <a:pt x="19125" y="7371"/>
                  <a:pt x="19081" y="7354"/>
                  <a:pt x="19037" y="7354"/>
                </a:cubicBezTo>
                <a:close/>
                <a:moveTo>
                  <a:pt x="19824" y="7354"/>
                </a:moveTo>
                <a:cubicBezTo>
                  <a:pt x="19780" y="7354"/>
                  <a:pt x="19736" y="7371"/>
                  <a:pt x="19703" y="7404"/>
                </a:cubicBezTo>
                <a:cubicBezTo>
                  <a:pt x="19637" y="7469"/>
                  <a:pt x="19637" y="7576"/>
                  <a:pt x="19703" y="7642"/>
                </a:cubicBezTo>
                <a:cubicBezTo>
                  <a:pt x="19770" y="7708"/>
                  <a:pt x="19878" y="7708"/>
                  <a:pt x="19944" y="7642"/>
                </a:cubicBezTo>
                <a:cubicBezTo>
                  <a:pt x="20010" y="7576"/>
                  <a:pt x="20010" y="7469"/>
                  <a:pt x="19944" y="7404"/>
                </a:cubicBezTo>
                <a:cubicBezTo>
                  <a:pt x="19911" y="7371"/>
                  <a:pt x="19867" y="7354"/>
                  <a:pt x="19824" y="7354"/>
                </a:cubicBezTo>
                <a:close/>
                <a:moveTo>
                  <a:pt x="20610" y="7354"/>
                </a:moveTo>
                <a:cubicBezTo>
                  <a:pt x="20566" y="7354"/>
                  <a:pt x="20523" y="7371"/>
                  <a:pt x="20490" y="7404"/>
                </a:cubicBezTo>
                <a:cubicBezTo>
                  <a:pt x="20423" y="7469"/>
                  <a:pt x="20423" y="7576"/>
                  <a:pt x="20490" y="7642"/>
                </a:cubicBezTo>
                <a:cubicBezTo>
                  <a:pt x="20556" y="7708"/>
                  <a:pt x="20664" y="7708"/>
                  <a:pt x="20730" y="7642"/>
                </a:cubicBezTo>
                <a:cubicBezTo>
                  <a:pt x="20797" y="7576"/>
                  <a:pt x="20797" y="7469"/>
                  <a:pt x="20730" y="7404"/>
                </a:cubicBezTo>
                <a:cubicBezTo>
                  <a:pt x="20697" y="7371"/>
                  <a:pt x="20653" y="7354"/>
                  <a:pt x="20610" y="7354"/>
                </a:cubicBezTo>
                <a:close/>
                <a:moveTo>
                  <a:pt x="21396" y="7354"/>
                </a:moveTo>
                <a:cubicBezTo>
                  <a:pt x="21353" y="7354"/>
                  <a:pt x="21309" y="7371"/>
                  <a:pt x="21276" y="7404"/>
                </a:cubicBezTo>
                <a:cubicBezTo>
                  <a:pt x="21209" y="7469"/>
                  <a:pt x="21209" y="7576"/>
                  <a:pt x="21276" y="7642"/>
                </a:cubicBezTo>
                <a:cubicBezTo>
                  <a:pt x="21342" y="7708"/>
                  <a:pt x="21450" y="7708"/>
                  <a:pt x="21517" y="7642"/>
                </a:cubicBezTo>
                <a:cubicBezTo>
                  <a:pt x="21583" y="7576"/>
                  <a:pt x="21583" y="7469"/>
                  <a:pt x="21517" y="7404"/>
                </a:cubicBezTo>
                <a:cubicBezTo>
                  <a:pt x="21483" y="7371"/>
                  <a:pt x="21440" y="7354"/>
                  <a:pt x="21396" y="7354"/>
                </a:cubicBezTo>
                <a:close/>
                <a:moveTo>
                  <a:pt x="169" y="8172"/>
                </a:moveTo>
                <a:cubicBezTo>
                  <a:pt x="126" y="8172"/>
                  <a:pt x="83" y="8189"/>
                  <a:pt x="49" y="8221"/>
                </a:cubicBezTo>
                <a:cubicBezTo>
                  <a:pt x="-17" y="8287"/>
                  <a:pt x="-17" y="8393"/>
                  <a:pt x="49" y="8459"/>
                </a:cubicBezTo>
                <a:cubicBezTo>
                  <a:pt x="116" y="8525"/>
                  <a:pt x="223" y="8525"/>
                  <a:pt x="290" y="8459"/>
                </a:cubicBezTo>
                <a:cubicBezTo>
                  <a:pt x="356" y="8393"/>
                  <a:pt x="356" y="8287"/>
                  <a:pt x="290" y="8221"/>
                </a:cubicBezTo>
                <a:cubicBezTo>
                  <a:pt x="256" y="8189"/>
                  <a:pt x="213" y="8172"/>
                  <a:pt x="169" y="8172"/>
                </a:cubicBezTo>
                <a:close/>
                <a:moveTo>
                  <a:pt x="955" y="8172"/>
                </a:moveTo>
                <a:cubicBezTo>
                  <a:pt x="912" y="8172"/>
                  <a:pt x="869" y="8189"/>
                  <a:pt x="836" y="8221"/>
                </a:cubicBezTo>
                <a:cubicBezTo>
                  <a:pt x="769" y="8287"/>
                  <a:pt x="769" y="8393"/>
                  <a:pt x="836" y="8459"/>
                </a:cubicBezTo>
                <a:cubicBezTo>
                  <a:pt x="902" y="8525"/>
                  <a:pt x="1009" y="8525"/>
                  <a:pt x="1076" y="8459"/>
                </a:cubicBezTo>
                <a:cubicBezTo>
                  <a:pt x="1142" y="8393"/>
                  <a:pt x="1142" y="8287"/>
                  <a:pt x="1076" y="8221"/>
                </a:cubicBezTo>
                <a:cubicBezTo>
                  <a:pt x="1043" y="8189"/>
                  <a:pt x="999" y="8172"/>
                  <a:pt x="955" y="8172"/>
                </a:cubicBezTo>
                <a:close/>
                <a:moveTo>
                  <a:pt x="1742" y="8172"/>
                </a:moveTo>
                <a:cubicBezTo>
                  <a:pt x="1698" y="8172"/>
                  <a:pt x="1654" y="8189"/>
                  <a:pt x="1621" y="8221"/>
                </a:cubicBezTo>
                <a:cubicBezTo>
                  <a:pt x="1555" y="8287"/>
                  <a:pt x="1555" y="8393"/>
                  <a:pt x="1621" y="8459"/>
                </a:cubicBezTo>
                <a:cubicBezTo>
                  <a:pt x="1688" y="8525"/>
                  <a:pt x="1796" y="8525"/>
                  <a:pt x="1862" y="8459"/>
                </a:cubicBezTo>
                <a:cubicBezTo>
                  <a:pt x="1928" y="8393"/>
                  <a:pt x="1928" y="8287"/>
                  <a:pt x="1862" y="8221"/>
                </a:cubicBezTo>
                <a:cubicBezTo>
                  <a:pt x="1829" y="8189"/>
                  <a:pt x="1785" y="8172"/>
                  <a:pt x="1742" y="8172"/>
                </a:cubicBezTo>
                <a:close/>
                <a:moveTo>
                  <a:pt x="2528" y="8172"/>
                </a:moveTo>
                <a:cubicBezTo>
                  <a:pt x="2484" y="8172"/>
                  <a:pt x="2441" y="8189"/>
                  <a:pt x="2408" y="8221"/>
                </a:cubicBezTo>
                <a:cubicBezTo>
                  <a:pt x="2341" y="8287"/>
                  <a:pt x="2341" y="8393"/>
                  <a:pt x="2408" y="8459"/>
                </a:cubicBezTo>
                <a:cubicBezTo>
                  <a:pt x="2474" y="8525"/>
                  <a:pt x="2582" y="8525"/>
                  <a:pt x="2648" y="8459"/>
                </a:cubicBezTo>
                <a:cubicBezTo>
                  <a:pt x="2715" y="8393"/>
                  <a:pt x="2715" y="8287"/>
                  <a:pt x="2648" y="8221"/>
                </a:cubicBezTo>
                <a:cubicBezTo>
                  <a:pt x="2615" y="8189"/>
                  <a:pt x="2571" y="8172"/>
                  <a:pt x="2528" y="8172"/>
                </a:cubicBezTo>
                <a:close/>
                <a:moveTo>
                  <a:pt x="3314" y="8172"/>
                </a:moveTo>
                <a:cubicBezTo>
                  <a:pt x="3271" y="8172"/>
                  <a:pt x="3227" y="8189"/>
                  <a:pt x="3194" y="8221"/>
                </a:cubicBezTo>
                <a:cubicBezTo>
                  <a:pt x="3127" y="8287"/>
                  <a:pt x="3127" y="8393"/>
                  <a:pt x="3194" y="8459"/>
                </a:cubicBezTo>
                <a:cubicBezTo>
                  <a:pt x="3260" y="8525"/>
                  <a:pt x="3368" y="8525"/>
                  <a:pt x="3434" y="8459"/>
                </a:cubicBezTo>
                <a:cubicBezTo>
                  <a:pt x="3500" y="8393"/>
                  <a:pt x="3500" y="8287"/>
                  <a:pt x="3434" y="8221"/>
                </a:cubicBezTo>
                <a:cubicBezTo>
                  <a:pt x="3401" y="8189"/>
                  <a:pt x="3358" y="8172"/>
                  <a:pt x="3314" y="8172"/>
                </a:cubicBezTo>
                <a:close/>
                <a:moveTo>
                  <a:pt x="4101" y="8172"/>
                </a:moveTo>
                <a:cubicBezTo>
                  <a:pt x="4057" y="8172"/>
                  <a:pt x="4013" y="8189"/>
                  <a:pt x="3980" y="8221"/>
                </a:cubicBezTo>
                <a:cubicBezTo>
                  <a:pt x="3914" y="8287"/>
                  <a:pt x="3914" y="8393"/>
                  <a:pt x="3980" y="8459"/>
                </a:cubicBezTo>
                <a:cubicBezTo>
                  <a:pt x="4047" y="8525"/>
                  <a:pt x="4154" y="8525"/>
                  <a:pt x="4220" y="8459"/>
                </a:cubicBezTo>
                <a:cubicBezTo>
                  <a:pt x="4287" y="8393"/>
                  <a:pt x="4287" y="8287"/>
                  <a:pt x="4220" y="8221"/>
                </a:cubicBezTo>
                <a:cubicBezTo>
                  <a:pt x="4187" y="8189"/>
                  <a:pt x="4144" y="8172"/>
                  <a:pt x="4101" y="8172"/>
                </a:cubicBezTo>
                <a:close/>
                <a:moveTo>
                  <a:pt x="4886" y="8172"/>
                </a:moveTo>
                <a:cubicBezTo>
                  <a:pt x="4843" y="8172"/>
                  <a:pt x="4800" y="8189"/>
                  <a:pt x="4766" y="8221"/>
                </a:cubicBezTo>
                <a:cubicBezTo>
                  <a:pt x="4700" y="8287"/>
                  <a:pt x="4700" y="8393"/>
                  <a:pt x="4766" y="8459"/>
                </a:cubicBezTo>
                <a:cubicBezTo>
                  <a:pt x="4833" y="8525"/>
                  <a:pt x="4940" y="8525"/>
                  <a:pt x="5007" y="8459"/>
                </a:cubicBezTo>
                <a:cubicBezTo>
                  <a:pt x="5073" y="8393"/>
                  <a:pt x="5073" y="8287"/>
                  <a:pt x="5007" y="8221"/>
                </a:cubicBezTo>
                <a:cubicBezTo>
                  <a:pt x="4973" y="8189"/>
                  <a:pt x="4930" y="8172"/>
                  <a:pt x="4886" y="8172"/>
                </a:cubicBezTo>
                <a:close/>
                <a:moveTo>
                  <a:pt x="5672" y="8172"/>
                </a:moveTo>
                <a:cubicBezTo>
                  <a:pt x="5629" y="8172"/>
                  <a:pt x="5586" y="8189"/>
                  <a:pt x="5553" y="8221"/>
                </a:cubicBezTo>
                <a:cubicBezTo>
                  <a:pt x="5486" y="8287"/>
                  <a:pt x="5486" y="8393"/>
                  <a:pt x="5553" y="8459"/>
                </a:cubicBezTo>
                <a:cubicBezTo>
                  <a:pt x="5619" y="8525"/>
                  <a:pt x="5726" y="8525"/>
                  <a:pt x="5793" y="8459"/>
                </a:cubicBezTo>
                <a:cubicBezTo>
                  <a:pt x="5859" y="8393"/>
                  <a:pt x="5859" y="8287"/>
                  <a:pt x="5793" y="8221"/>
                </a:cubicBezTo>
                <a:cubicBezTo>
                  <a:pt x="5760" y="8189"/>
                  <a:pt x="5716" y="8172"/>
                  <a:pt x="5672" y="8172"/>
                </a:cubicBezTo>
                <a:close/>
                <a:moveTo>
                  <a:pt x="6459" y="8172"/>
                </a:moveTo>
                <a:cubicBezTo>
                  <a:pt x="6415" y="8172"/>
                  <a:pt x="6372" y="8189"/>
                  <a:pt x="6338" y="8221"/>
                </a:cubicBezTo>
                <a:cubicBezTo>
                  <a:pt x="6272" y="8287"/>
                  <a:pt x="6272" y="8393"/>
                  <a:pt x="6338" y="8459"/>
                </a:cubicBezTo>
                <a:cubicBezTo>
                  <a:pt x="6405" y="8525"/>
                  <a:pt x="6513" y="8525"/>
                  <a:pt x="6579" y="8459"/>
                </a:cubicBezTo>
                <a:cubicBezTo>
                  <a:pt x="6646" y="8393"/>
                  <a:pt x="6646" y="8287"/>
                  <a:pt x="6579" y="8221"/>
                </a:cubicBezTo>
                <a:cubicBezTo>
                  <a:pt x="6546" y="8189"/>
                  <a:pt x="6502" y="8172"/>
                  <a:pt x="6459" y="8172"/>
                </a:cubicBezTo>
                <a:close/>
                <a:moveTo>
                  <a:pt x="7245" y="8172"/>
                </a:moveTo>
                <a:cubicBezTo>
                  <a:pt x="7202" y="8172"/>
                  <a:pt x="7158" y="8189"/>
                  <a:pt x="7125" y="8221"/>
                </a:cubicBezTo>
                <a:cubicBezTo>
                  <a:pt x="7058" y="8287"/>
                  <a:pt x="7058" y="8393"/>
                  <a:pt x="7125" y="8459"/>
                </a:cubicBezTo>
                <a:cubicBezTo>
                  <a:pt x="7191" y="8525"/>
                  <a:pt x="7299" y="8525"/>
                  <a:pt x="7365" y="8459"/>
                </a:cubicBezTo>
                <a:cubicBezTo>
                  <a:pt x="7432" y="8393"/>
                  <a:pt x="7432" y="8287"/>
                  <a:pt x="7365" y="8221"/>
                </a:cubicBezTo>
                <a:cubicBezTo>
                  <a:pt x="7332" y="8189"/>
                  <a:pt x="7289" y="8172"/>
                  <a:pt x="7245" y="8172"/>
                </a:cubicBezTo>
                <a:close/>
                <a:moveTo>
                  <a:pt x="8031" y="8172"/>
                </a:moveTo>
                <a:cubicBezTo>
                  <a:pt x="7988" y="8172"/>
                  <a:pt x="7944" y="8189"/>
                  <a:pt x="7911" y="8221"/>
                </a:cubicBezTo>
                <a:cubicBezTo>
                  <a:pt x="7845" y="8287"/>
                  <a:pt x="7845" y="8393"/>
                  <a:pt x="7911" y="8459"/>
                </a:cubicBezTo>
                <a:cubicBezTo>
                  <a:pt x="7977" y="8525"/>
                  <a:pt x="8085" y="8525"/>
                  <a:pt x="8151" y="8459"/>
                </a:cubicBezTo>
                <a:cubicBezTo>
                  <a:pt x="8217" y="8393"/>
                  <a:pt x="8217" y="8287"/>
                  <a:pt x="8151" y="8221"/>
                </a:cubicBezTo>
                <a:cubicBezTo>
                  <a:pt x="8118" y="8189"/>
                  <a:pt x="8075" y="8172"/>
                  <a:pt x="8031" y="8172"/>
                </a:cubicBezTo>
                <a:close/>
                <a:moveTo>
                  <a:pt x="8818" y="8172"/>
                </a:moveTo>
                <a:cubicBezTo>
                  <a:pt x="8774" y="8172"/>
                  <a:pt x="8730" y="8189"/>
                  <a:pt x="8697" y="8221"/>
                </a:cubicBezTo>
                <a:cubicBezTo>
                  <a:pt x="8631" y="8287"/>
                  <a:pt x="8631" y="8393"/>
                  <a:pt x="8697" y="8459"/>
                </a:cubicBezTo>
                <a:cubicBezTo>
                  <a:pt x="8764" y="8525"/>
                  <a:pt x="8871" y="8525"/>
                  <a:pt x="8937" y="8459"/>
                </a:cubicBezTo>
                <a:cubicBezTo>
                  <a:pt x="9004" y="8393"/>
                  <a:pt x="9004" y="8287"/>
                  <a:pt x="8937" y="8221"/>
                </a:cubicBezTo>
                <a:cubicBezTo>
                  <a:pt x="8904" y="8189"/>
                  <a:pt x="8861" y="8172"/>
                  <a:pt x="8818" y="8172"/>
                </a:cubicBezTo>
                <a:close/>
                <a:moveTo>
                  <a:pt x="9603" y="8172"/>
                </a:moveTo>
                <a:cubicBezTo>
                  <a:pt x="9560" y="8172"/>
                  <a:pt x="9517" y="8189"/>
                  <a:pt x="9483" y="8221"/>
                </a:cubicBezTo>
                <a:cubicBezTo>
                  <a:pt x="9417" y="8287"/>
                  <a:pt x="9417" y="8393"/>
                  <a:pt x="9483" y="8459"/>
                </a:cubicBezTo>
                <a:cubicBezTo>
                  <a:pt x="9550" y="8525"/>
                  <a:pt x="9657" y="8525"/>
                  <a:pt x="9724" y="8459"/>
                </a:cubicBezTo>
                <a:cubicBezTo>
                  <a:pt x="9790" y="8393"/>
                  <a:pt x="9790" y="8287"/>
                  <a:pt x="9724" y="8221"/>
                </a:cubicBezTo>
                <a:cubicBezTo>
                  <a:pt x="9690" y="8189"/>
                  <a:pt x="9647" y="8172"/>
                  <a:pt x="9603" y="8172"/>
                </a:cubicBezTo>
                <a:close/>
                <a:moveTo>
                  <a:pt x="10390" y="8172"/>
                </a:moveTo>
                <a:cubicBezTo>
                  <a:pt x="10346" y="8172"/>
                  <a:pt x="10303" y="8189"/>
                  <a:pt x="10270" y="8221"/>
                </a:cubicBezTo>
                <a:cubicBezTo>
                  <a:pt x="10203" y="8287"/>
                  <a:pt x="10203" y="8393"/>
                  <a:pt x="10270" y="8459"/>
                </a:cubicBezTo>
                <a:cubicBezTo>
                  <a:pt x="10336" y="8525"/>
                  <a:pt x="10444" y="8525"/>
                  <a:pt x="10510" y="8459"/>
                </a:cubicBezTo>
                <a:cubicBezTo>
                  <a:pt x="10576" y="8393"/>
                  <a:pt x="10576" y="8287"/>
                  <a:pt x="10510" y="8221"/>
                </a:cubicBezTo>
                <a:cubicBezTo>
                  <a:pt x="10477" y="8189"/>
                  <a:pt x="10433" y="8172"/>
                  <a:pt x="10390" y="8172"/>
                </a:cubicBezTo>
                <a:close/>
                <a:moveTo>
                  <a:pt x="11176" y="8172"/>
                </a:moveTo>
                <a:cubicBezTo>
                  <a:pt x="11132" y="8172"/>
                  <a:pt x="11089" y="8189"/>
                  <a:pt x="11055" y="8221"/>
                </a:cubicBezTo>
                <a:cubicBezTo>
                  <a:pt x="10989" y="8287"/>
                  <a:pt x="10989" y="8393"/>
                  <a:pt x="11055" y="8459"/>
                </a:cubicBezTo>
                <a:cubicBezTo>
                  <a:pt x="11122" y="8525"/>
                  <a:pt x="11230" y="8525"/>
                  <a:pt x="11296" y="8459"/>
                </a:cubicBezTo>
                <a:cubicBezTo>
                  <a:pt x="11363" y="8393"/>
                  <a:pt x="11363" y="8287"/>
                  <a:pt x="11296" y="8221"/>
                </a:cubicBezTo>
                <a:cubicBezTo>
                  <a:pt x="11263" y="8189"/>
                  <a:pt x="11219" y="8172"/>
                  <a:pt x="11176" y="8172"/>
                </a:cubicBezTo>
                <a:close/>
                <a:moveTo>
                  <a:pt x="11962" y="8172"/>
                </a:moveTo>
                <a:cubicBezTo>
                  <a:pt x="11919" y="8172"/>
                  <a:pt x="11875" y="8189"/>
                  <a:pt x="11842" y="8221"/>
                </a:cubicBezTo>
                <a:cubicBezTo>
                  <a:pt x="11775" y="8287"/>
                  <a:pt x="11775" y="8393"/>
                  <a:pt x="11842" y="8459"/>
                </a:cubicBezTo>
                <a:cubicBezTo>
                  <a:pt x="11908" y="8525"/>
                  <a:pt x="12016" y="8525"/>
                  <a:pt x="12083" y="8459"/>
                </a:cubicBezTo>
                <a:cubicBezTo>
                  <a:pt x="12149" y="8393"/>
                  <a:pt x="12149" y="8287"/>
                  <a:pt x="12083" y="8221"/>
                </a:cubicBezTo>
                <a:cubicBezTo>
                  <a:pt x="12049" y="8189"/>
                  <a:pt x="12006" y="8172"/>
                  <a:pt x="11962" y="8172"/>
                </a:cubicBezTo>
                <a:close/>
                <a:moveTo>
                  <a:pt x="12748" y="8172"/>
                </a:moveTo>
                <a:cubicBezTo>
                  <a:pt x="12705" y="8172"/>
                  <a:pt x="12661" y="8189"/>
                  <a:pt x="12628" y="8221"/>
                </a:cubicBezTo>
                <a:cubicBezTo>
                  <a:pt x="12562" y="8287"/>
                  <a:pt x="12562" y="8393"/>
                  <a:pt x="12628" y="8459"/>
                </a:cubicBezTo>
                <a:cubicBezTo>
                  <a:pt x="12694" y="8525"/>
                  <a:pt x="12802" y="8525"/>
                  <a:pt x="12868" y="8459"/>
                </a:cubicBezTo>
                <a:cubicBezTo>
                  <a:pt x="12935" y="8393"/>
                  <a:pt x="12935" y="8287"/>
                  <a:pt x="12868" y="8221"/>
                </a:cubicBezTo>
                <a:cubicBezTo>
                  <a:pt x="12835" y="8189"/>
                  <a:pt x="12792" y="8172"/>
                  <a:pt x="12748" y="8172"/>
                </a:cubicBezTo>
                <a:close/>
                <a:moveTo>
                  <a:pt x="13535" y="8172"/>
                </a:moveTo>
                <a:cubicBezTo>
                  <a:pt x="13491" y="8172"/>
                  <a:pt x="13447" y="8189"/>
                  <a:pt x="13414" y="8221"/>
                </a:cubicBezTo>
                <a:cubicBezTo>
                  <a:pt x="13348" y="8287"/>
                  <a:pt x="13348" y="8393"/>
                  <a:pt x="13414" y="8459"/>
                </a:cubicBezTo>
                <a:cubicBezTo>
                  <a:pt x="13481" y="8525"/>
                  <a:pt x="13588" y="8525"/>
                  <a:pt x="13654" y="8459"/>
                </a:cubicBezTo>
                <a:cubicBezTo>
                  <a:pt x="13721" y="8393"/>
                  <a:pt x="13721" y="8287"/>
                  <a:pt x="13654" y="8221"/>
                </a:cubicBezTo>
                <a:cubicBezTo>
                  <a:pt x="13621" y="8189"/>
                  <a:pt x="13578" y="8172"/>
                  <a:pt x="13535" y="8172"/>
                </a:cubicBezTo>
                <a:close/>
                <a:moveTo>
                  <a:pt x="14320" y="8172"/>
                </a:moveTo>
                <a:cubicBezTo>
                  <a:pt x="14277" y="8172"/>
                  <a:pt x="14234" y="8189"/>
                  <a:pt x="14201" y="8221"/>
                </a:cubicBezTo>
                <a:cubicBezTo>
                  <a:pt x="14134" y="8287"/>
                  <a:pt x="14134" y="8393"/>
                  <a:pt x="14201" y="8459"/>
                </a:cubicBezTo>
                <a:cubicBezTo>
                  <a:pt x="14267" y="8525"/>
                  <a:pt x="14374" y="8525"/>
                  <a:pt x="14441" y="8459"/>
                </a:cubicBezTo>
                <a:cubicBezTo>
                  <a:pt x="14507" y="8393"/>
                  <a:pt x="14507" y="8287"/>
                  <a:pt x="14441" y="8221"/>
                </a:cubicBezTo>
                <a:cubicBezTo>
                  <a:pt x="14408" y="8189"/>
                  <a:pt x="14364" y="8172"/>
                  <a:pt x="14320" y="8172"/>
                </a:cubicBezTo>
                <a:close/>
                <a:moveTo>
                  <a:pt x="15107" y="8172"/>
                </a:moveTo>
                <a:cubicBezTo>
                  <a:pt x="15063" y="8172"/>
                  <a:pt x="15019" y="8189"/>
                  <a:pt x="14986" y="8221"/>
                </a:cubicBezTo>
                <a:cubicBezTo>
                  <a:pt x="14920" y="8287"/>
                  <a:pt x="14920" y="8393"/>
                  <a:pt x="14986" y="8459"/>
                </a:cubicBezTo>
                <a:cubicBezTo>
                  <a:pt x="15053" y="8525"/>
                  <a:pt x="15161" y="8525"/>
                  <a:pt x="15227" y="8459"/>
                </a:cubicBezTo>
                <a:cubicBezTo>
                  <a:pt x="15293" y="8393"/>
                  <a:pt x="15293" y="8287"/>
                  <a:pt x="15227" y="8221"/>
                </a:cubicBezTo>
                <a:cubicBezTo>
                  <a:pt x="15194" y="8189"/>
                  <a:pt x="15150" y="8172"/>
                  <a:pt x="15107" y="8172"/>
                </a:cubicBezTo>
                <a:close/>
                <a:moveTo>
                  <a:pt x="15893" y="8172"/>
                </a:moveTo>
                <a:cubicBezTo>
                  <a:pt x="15849" y="8172"/>
                  <a:pt x="15806" y="8189"/>
                  <a:pt x="15772" y="8221"/>
                </a:cubicBezTo>
                <a:cubicBezTo>
                  <a:pt x="15706" y="8287"/>
                  <a:pt x="15706" y="8393"/>
                  <a:pt x="15772" y="8459"/>
                </a:cubicBezTo>
                <a:cubicBezTo>
                  <a:pt x="15839" y="8525"/>
                  <a:pt x="15947" y="8525"/>
                  <a:pt x="16013" y="8459"/>
                </a:cubicBezTo>
                <a:cubicBezTo>
                  <a:pt x="16080" y="8393"/>
                  <a:pt x="16080" y="8287"/>
                  <a:pt x="16013" y="8221"/>
                </a:cubicBezTo>
                <a:cubicBezTo>
                  <a:pt x="15980" y="8189"/>
                  <a:pt x="15936" y="8172"/>
                  <a:pt x="15893" y="8172"/>
                </a:cubicBezTo>
                <a:close/>
                <a:moveTo>
                  <a:pt x="16679" y="8172"/>
                </a:moveTo>
                <a:cubicBezTo>
                  <a:pt x="16636" y="8172"/>
                  <a:pt x="16592" y="8189"/>
                  <a:pt x="16559" y="8221"/>
                </a:cubicBezTo>
                <a:cubicBezTo>
                  <a:pt x="16492" y="8287"/>
                  <a:pt x="16492" y="8393"/>
                  <a:pt x="16559" y="8459"/>
                </a:cubicBezTo>
                <a:cubicBezTo>
                  <a:pt x="16625" y="8525"/>
                  <a:pt x="16733" y="8525"/>
                  <a:pt x="16800" y="8459"/>
                </a:cubicBezTo>
                <a:cubicBezTo>
                  <a:pt x="16866" y="8393"/>
                  <a:pt x="16866" y="8287"/>
                  <a:pt x="16800" y="8221"/>
                </a:cubicBezTo>
                <a:cubicBezTo>
                  <a:pt x="16766" y="8189"/>
                  <a:pt x="16723" y="8172"/>
                  <a:pt x="16679" y="8172"/>
                </a:cubicBezTo>
                <a:close/>
                <a:moveTo>
                  <a:pt x="17465" y="8172"/>
                </a:moveTo>
                <a:cubicBezTo>
                  <a:pt x="17422" y="8172"/>
                  <a:pt x="17378" y="8189"/>
                  <a:pt x="17345" y="8221"/>
                </a:cubicBezTo>
                <a:cubicBezTo>
                  <a:pt x="17279" y="8287"/>
                  <a:pt x="17279" y="8393"/>
                  <a:pt x="17345" y="8459"/>
                </a:cubicBezTo>
                <a:cubicBezTo>
                  <a:pt x="17411" y="8525"/>
                  <a:pt x="17519" y="8525"/>
                  <a:pt x="17585" y="8459"/>
                </a:cubicBezTo>
                <a:cubicBezTo>
                  <a:pt x="17652" y="8393"/>
                  <a:pt x="17652" y="8287"/>
                  <a:pt x="17585" y="8221"/>
                </a:cubicBezTo>
                <a:cubicBezTo>
                  <a:pt x="17552" y="8189"/>
                  <a:pt x="17509" y="8172"/>
                  <a:pt x="17465" y="8172"/>
                </a:cubicBezTo>
                <a:close/>
                <a:moveTo>
                  <a:pt x="18252" y="8172"/>
                </a:moveTo>
                <a:cubicBezTo>
                  <a:pt x="18208" y="8172"/>
                  <a:pt x="18165" y="8189"/>
                  <a:pt x="18131" y="8221"/>
                </a:cubicBezTo>
                <a:cubicBezTo>
                  <a:pt x="18065" y="8287"/>
                  <a:pt x="18065" y="8393"/>
                  <a:pt x="18131" y="8459"/>
                </a:cubicBezTo>
                <a:cubicBezTo>
                  <a:pt x="18198" y="8525"/>
                  <a:pt x="18305" y="8525"/>
                  <a:pt x="18371" y="8459"/>
                </a:cubicBezTo>
                <a:cubicBezTo>
                  <a:pt x="18438" y="8393"/>
                  <a:pt x="18438" y="8287"/>
                  <a:pt x="18371" y="8221"/>
                </a:cubicBezTo>
                <a:cubicBezTo>
                  <a:pt x="18338" y="8189"/>
                  <a:pt x="18295" y="8172"/>
                  <a:pt x="18252" y="8172"/>
                </a:cubicBezTo>
                <a:close/>
                <a:moveTo>
                  <a:pt x="19037" y="8172"/>
                </a:moveTo>
                <a:cubicBezTo>
                  <a:pt x="18994" y="8172"/>
                  <a:pt x="18951" y="8189"/>
                  <a:pt x="18918" y="8221"/>
                </a:cubicBezTo>
                <a:cubicBezTo>
                  <a:pt x="18851" y="8287"/>
                  <a:pt x="18851" y="8393"/>
                  <a:pt x="18918" y="8459"/>
                </a:cubicBezTo>
                <a:cubicBezTo>
                  <a:pt x="18984" y="8525"/>
                  <a:pt x="19091" y="8525"/>
                  <a:pt x="19158" y="8459"/>
                </a:cubicBezTo>
                <a:cubicBezTo>
                  <a:pt x="19224" y="8393"/>
                  <a:pt x="19224" y="8287"/>
                  <a:pt x="19158" y="8221"/>
                </a:cubicBezTo>
                <a:cubicBezTo>
                  <a:pt x="19125" y="8189"/>
                  <a:pt x="19081" y="8172"/>
                  <a:pt x="19037" y="8172"/>
                </a:cubicBezTo>
                <a:close/>
                <a:moveTo>
                  <a:pt x="19824" y="8172"/>
                </a:moveTo>
                <a:cubicBezTo>
                  <a:pt x="19780" y="8172"/>
                  <a:pt x="19736" y="8189"/>
                  <a:pt x="19703" y="8221"/>
                </a:cubicBezTo>
                <a:cubicBezTo>
                  <a:pt x="19637" y="8287"/>
                  <a:pt x="19637" y="8393"/>
                  <a:pt x="19703" y="8459"/>
                </a:cubicBezTo>
                <a:cubicBezTo>
                  <a:pt x="19770" y="8525"/>
                  <a:pt x="19878" y="8525"/>
                  <a:pt x="19944" y="8459"/>
                </a:cubicBezTo>
                <a:cubicBezTo>
                  <a:pt x="20010" y="8393"/>
                  <a:pt x="20010" y="8287"/>
                  <a:pt x="19944" y="8221"/>
                </a:cubicBezTo>
                <a:cubicBezTo>
                  <a:pt x="19911" y="8189"/>
                  <a:pt x="19867" y="8172"/>
                  <a:pt x="19824" y="8172"/>
                </a:cubicBezTo>
                <a:close/>
                <a:moveTo>
                  <a:pt x="20610" y="8172"/>
                </a:moveTo>
                <a:cubicBezTo>
                  <a:pt x="20566" y="8172"/>
                  <a:pt x="20523" y="8189"/>
                  <a:pt x="20490" y="8221"/>
                </a:cubicBezTo>
                <a:cubicBezTo>
                  <a:pt x="20423" y="8287"/>
                  <a:pt x="20423" y="8393"/>
                  <a:pt x="20490" y="8459"/>
                </a:cubicBezTo>
                <a:cubicBezTo>
                  <a:pt x="20556" y="8525"/>
                  <a:pt x="20664" y="8525"/>
                  <a:pt x="20730" y="8459"/>
                </a:cubicBezTo>
                <a:cubicBezTo>
                  <a:pt x="20797" y="8393"/>
                  <a:pt x="20797" y="8287"/>
                  <a:pt x="20730" y="8221"/>
                </a:cubicBezTo>
                <a:cubicBezTo>
                  <a:pt x="20697" y="8189"/>
                  <a:pt x="20653" y="8172"/>
                  <a:pt x="20610" y="8172"/>
                </a:cubicBezTo>
                <a:close/>
                <a:moveTo>
                  <a:pt x="21396" y="8172"/>
                </a:moveTo>
                <a:cubicBezTo>
                  <a:pt x="21353" y="8172"/>
                  <a:pt x="21309" y="8189"/>
                  <a:pt x="21276" y="8221"/>
                </a:cubicBezTo>
                <a:cubicBezTo>
                  <a:pt x="21209" y="8287"/>
                  <a:pt x="21209" y="8393"/>
                  <a:pt x="21276" y="8459"/>
                </a:cubicBezTo>
                <a:cubicBezTo>
                  <a:pt x="21342" y="8525"/>
                  <a:pt x="21450" y="8525"/>
                  <a:pt x="21517" y="8459"/>
                </a:cubicBezTo>
                <a:cubicBezTo>
                  <a:pt x="21583" y="8393"/>
                  <a:pt x="21583" y="8287"/>
                  <a:pt x="21517" y="8221"/>
                </a:cubicBezTo>
                <a:cubicBezTo>
                  <a:pt x="21483" y="8189"/>
                  <a:pt x="21440" y="8172"/>
                  <a:pt x="21396" y="8172"/>
                </a:cubicBezTo>
                <a:close/>
                <a:moveTo>
                  <a:pt x="169" y="8989"/>
                </a:moveTo>
                <a:cubicBezTo>
                  <a:pt x="126" y="8989"/>
                  <a:pt x="83" y="9006"/>
                  <a:pt x="49" y="9039"/>
                </a:cubicBezTo>
                <a:cubicBezTo>
                  <a:pt x="-17" y="9104"/>
                  <a:pt x="-17" y="9211"/>
                  <a:pt x="49" y="9276"/>
                </a:cubicBezTo>
                <a:cubicBezTo>
                  <a:pt x="116" y="9342"/>
                  <a:pt x="223" y="9342"/>
                  <a:pt x="290" y="9276"/>
                </a:cubicBezTo>
                <a:cubicBezTo>
                  <a:pt x="356" y="9211"/>
                  <a:pt x="356" y="9104"/>
                  <a:pt x="290" y="9039"/>
                </a:cubicBezTo>
                <a:cubicBezTo>
                  <a:pt x="256" y="9006"/>
                  <a:pt x="213" y="8989"/>
                  <a:pt x="169" y="8989"/>
                </a:cubicBezTo>
                <a:close/>
                <a:moveTo>
                  <a:pt x="955" y="8989"/>
                </a:moveTo>
                <a:cubicBezTo>
                  <a:pt x="912" y="8989"/>
                  <a:pt x="869" y="9006"/>
                  <a:pt x="836" y="9039"/>
                </a:cubicBezTo>
                <a:cubicBezTo>
                  <a:pt x="769" y="9104"/>
                  <a:pt x="769" y="9211"/>
                  <a:pt x="836" y="9276"/>
                </a:cubicBezTo>
                <a:cubicBezTo>
                  <a:pt x="902" y="9342"/>
                  <a:pt x="1009" y="9342"/>
                  <a:pt x="1076" y="9276"/>
                </a:cubicBezTo>
                <a:cubicBezTo>
                  <a:pt x="1142" y="9211"/>
                  <a:pt x="1142" y="9104"/>
                  <a:pt x="1076" y="9039"/>
                </a:cubicBezTo>
                <a:cubicBezTo>
                  <a:pt x="1043" y="9006"/>
                  <a:pt x="999" y="8989"/>
                  <a:pt x="955" y="8989"/>
                </a:cubicBezTo>
                <a:close/>
                <a:moveTo>
                  <a:pt x="1742" y="8989"/>
                </a:moveTo>
                <a:cubicBezTo>
                  <a:pt x="1698" y="8989"/>
                  <a:pt x="1654" y="9006"/>
                  <a:pt x="1621" y="9039"/>
                </a:cubicBezTo>
                <a:cubicBezTo>
                  <a:pt x="1555" y="9104"/>
                  <a:pt x="1555" y="9211"/>
                  <a:pt x="1621" y="9276"/>
                </a:cubicBezTo>
                <a:cubicBezTo>
                  <a:pt x="1688" y="9342"/>
                  <a:pt x="1796" y="9342"/>
                  <a:pt x="1862" y="9276"/>
                </a:cubicBezTo>
                <a:cubicBezTo>
                  <a:pt x="1928" y="9211"/>
                  <a:pt x="1928" y="9104"/>
                  <a:pt x="1862" y="9039"/>
                </a:cubicBezTo>
                <a:cubicBezTo>
                  <a:pt x="1829" y="9006"/>
                  <a:pt x="1785" y="8989"/>
                  <a:pt x="1742" y="8989"/>
                </a:cubicBezTo>
                <a:close/>
                <a:moveTo>
                  <a:pt x="2528" y="8989"/>
                </a:moveTo>
                <a:cubicBezTo>
                  <a:pt x="2484" y="8989"/>
                  <a:pt x="2441" y="9006"/>
                  <a:pt x="2408" y="9039"/>
                </a:cubicBezTo>
                <a:cubicBezTo>
                  <a:pt x="2341" y="9104"/>
                  <a:pt x="2341" y="9211"/>
                  <a:pt x="2408" y="9276"/>
                </a:cubicBezTo>
                <a:cubicBezTo>
                  <a:pt x="2474" y="9342"/>
                  <a:pt x="2582" y="9342"/>
                  <a:pt x="2648" y="9276"/>
                </a:cubicBezTo>
                <a:cubicBezTo>
                  <a:pt x="2715" y="9211"/>
                  <a:pt x="2715" y="9104"/>
                  <a:pt x="2648" y="9039"/>
                </a:cubicBezTo>
                <a:cubicBezTo>
                  <a:pt x="2615" y="9006"/>
                  <a:pt x="2571" y="8989"/>
                  <a:pt x="2528" y="8989"/>
                </a:cubicBezTo>
                <a:close/>
                <a:moveTo>
                  <a:pt x="3314" y="8989"/>
                </a:moveTo>
                <a:cubicBezTo>
                  <a:pt x="3271" y="8989"/>
                  <a:pt x="3227" y="9006"/>
                  <a:pt x="3194" y="9039"/>
                </a:cubicBezTo>
                <a:cubicBezTo>
                  <a:pt x="3127" y="9104"/>
                  <a:pt x="3127" y="9211"/>
                  <a:pt x="3194" y="9276"/>
                </a:cubicBezTo>
                <a:cubicBezTo>
                  <a:pt x="3260" y="9342"/>
                  <a:pt x="3368" y="9342"/>
                  <a:pt x="3434" y="9276"/>
                </a:cubicBezTo>
                <a:cubicBezTo>
                  <a:pt x="3500" y="9211"/>
                  <a:pt x="3500" y="9104"/>
                  <a:pt x="3434" y="9039"/>
                </a:cubicBezTo>
                <a:cubicBezTo>
                  <a:pt x="3401" y="9006"/>
                  <a:pt x="3358" y="8989"/>
                  <a:pt x="3314" y="8989"/>
                </a:cubicBezTo>
                <a:close/>
                <a:moveTo>
                  <a:pt x="4101" y="8989"/>
                </a:moveTo>
                <a:cubicBezTo>
                  <a:pt x="4057" y="8989"/>
                  <a:pt x="4013" y="9006"/>
                  <a:pt x="3980" y="9039"/>
                </a:cubicBezTo>
                <a:cubicBezTo>
                  <a:pt x="3914" y="9104"/>
                  <a:pt x="3914" y="9211"/>
                  <a:pt x="3980" y="9276"/>
                </a:cubicBezTo>
                <a:cubicBezTo>
                  <a:pt x="4047" y="9342"/>
                  <a:pt x="4154" y="9342"/>
                  <a:pt x="4220" y="9276"/>
                </a:cubicBezTo>
                <a:cubicBezTo>
                  <a:pt x="4287" y="9211"/>
                  <a:pt x="4287" y="9104"/>
                  <a:pt x="4220" y="9039"/>
                </a:cubicBezTo>
                <a:cubicBezTo>
                  <a:pt x="4187" y="9006"/>
                  <a:pt x="4144" y="8989"/>
                  <a:pt x="4101" y="8989"/>
                </a:cubicBezTo>
                <a:close/>
                <a:moveTo>
                  <a:pt x="4886" y="8989"/>
                </a:moveTo>
                <a:cubicBezTo>
                  <a:pt x="4843" y="8989"/>
                  <a:pt x="4800" y="9006"/>
                  <a:pt x="4766" y="9039"/>
                </a:cubicBezTo>
                <a:cubicBezTo>
                  <a:pt x="4700" y="9104"/>
                  <a:pt x="4700" y="9211"/>
                  <a:pt x="4766" y="9276"/>
                </a:cubicBezTo>
                <a:cubicBezTo>
                  <a:pt x="4833" y="9342"/>
                  <a:pt x="4940" y="9342"/>
                  <a:pt x="5007" y="9276"/>
                </a:cubicBezTo>
                <a:cubicBezTo>
                  <a:pt x="5073" y="9211"/>
                  <a:pt x="5073" y="9104"/>
                  <a:pt x="5007" y="9039"/>
                </a:cubicBezTo>
                <a:cubicBezTo>
                  <a:pt x="4973" y="9006"/>
                  <a:pt x="4930" y="8989"/>
                  <a:pt x="4886" y="8989"/>
                </a:cubicBezTo>
                <a:close/>
                <a:moveTo>
                  <a:pt x="5672" y="8989"/>
                </a:moveTo>
                <a:cubicBezTo>
                  <a:pt x="5629" y="8989"/>
                  <a:pt x="5586" y="9006"/>
                  <a:pt x="5553" y="9039"/>
                </a:cubicBezTo>
                <a:cubicBezTo>
                  <a:pt x="5486" y="9104"/>
                  <a:pt x="5486" y="9211"/>
                  <a:pt x="5553" y="9276"/>
                </a:cubicBezTo>
                <a:cubicBezTo>
                  <a:pt x="5619" y="9342"/>
                  <a:pt x="5726" y="9342"/>
                  <a:pt x="5793" y="9276"/>
                </a:cubicBezTo>
                <a:cubicBezTo>
                  <a:pt x="5859" y="9211"/>
                  <a:pt x="5859" y="9104"/>
                  <a:pt x="5793" y="9039"/>
                </a:cubicBezTo>
                <a:cubicBezTo>
                  <a:pt x="5760" y="9006"/>
                  <a:pt x="5716" y="8989"/>
                  <a:pt x="5672" y="8989"/>
                </a:cubicBezTo>
                <a:close/>
                <a:moveTo>
                  <a:pt x="6459" y="8989"/>
                </a:moveTo>
                <a:cubicBezTo>
                  <a:pt x="6415" y="8989"/>
                  <a:pt x="6372" y="9006"/>
                  <a:pt x="6338" y="9039"/>
                </a:cubicBezTo>
                <a:cubicBezTo>
                  <a:pt x="6272" y="9104"/>
                  <a:pt x="6272" y="9211"/>
                  <a:pt x="6338" y="9276"/>
                </a:cubicBezTo>
                <a:cubicBezTo>
                  <a:pt x="6405" y="9342"/>
                  <a:pt x="6513" y="9342"/>
                  <a:pt x="6579" y="9276"/>
                </a:cubicBezTo>
                <a:cubicBezTo>
                  <a:pt x="6646" y="9211"/>
                  <a:pt x="6646" y="9104"/>
                  <a:pt x="6579" y="9039"/>
                </a:cubicBezTo>
                <a:cubicBezTo>
                  <a:pt x="6546" y="9006"/>
                  <a:pt x="6502" y="8989"/>
                  <a:pt x="6459" y="8989"/>
                </a:cubicBezTo>
                <a:close/>
                <a:moveTo>
                  <a:pt x="7245" y="8989"/>
                </a:moveTo>
                <a:cubicBezTo>
                  <a:pt x="7202" y="8989"/>
                  <a:pt x="7158" y="9006"/>
                  <a:pt x="7125" y="9039"/>
                </a:cubicBezTo>
                <a:cubicBezTo>
                  <a:pt x="7058" y="9104"/>
                  <a:pt x="7058" y="9211"/>
                  <a:pt x="7125" y="9276"/>
                </a:cubicBezTo>
                <a:cubicBezTo>
                  <a:pt x="7191" y="9342"/>
                  <a:pt x="7299" y="9342"/>
                  <a:pt x="7365" y="9276"/>
                </a:cubicBezTo>
                <a:cubicBezTo>
                  <a:pt x="7432" y="9211"/>
                  <a:pt x="7432" y="9104"/>
                  <a:pt x="7365" y="9039"/>
                </a:cubicBezTo>
                <a:cubicBezTo>
                  <a:pt x="7332" y="9006"/>
                  <a:pt x="7289" y="8989"/>
                  <a:pt x="7245" y="8989"/>
                </a:cubicBezTo>
                <a:close/>
                <a:moveTo>
                  <a:pt x="8031" y="8989"/>
                </a:moveTo>
                <a:cubicBezTo>
                  <a:pt x="7988" y="8989"/>
                  <a:pt x="7944" y="9006"/>
                  <a:pt x="7911" y="9039"/>
                </a:cubicBezTo>
                <a:cubicBezTo>
                  <a:pt x="7845" y="9104"/>
                  <a:pt x="7845" y="9211"/>
                  <a:pt x="7911" y="9276"/>
                </a:cubicBezTo>
                <a:cubicBezTo>
                  <a:pt x="7977" y="9342"/>
                  <a:pt x="8085" y="9342"/>
                  <a:pt x="8151" y="9276"/>
                </a:cubicBezTo>
                <a:cubicBezTo>
                  <a:pt x="8217" y="9211"/>
                  <a:pt x="8217" y="9104"/>
                  <a:pt x="8151" y="9039"/>
                </a:cubicBezTo>
                <a:cubicBezTo>
                  <a:pt x="8118" y="9006"/>
                  <a:pt x="8075" y="8989"/>
                  <a:pt x="8031" y="8989"/>
                </a:cubicBezTo>
                <a:close/>
                <a:moveTo>
                  <a:pt x="8818" y="8989"/>
                </a:moveTo>
                <a:cubicBezTo>
                  <a:pt x="8774" y="8989"/>
                  <a:pt x="8730" y="9006"/>
                  <a:pt x="8697" y="9039"/>
                </a:cubicBezTo>
                <a:cubicBezTo>
                  <a:pt x="8631" y="9104"/>
                  <a:pt x="8631" y="9211"/>
                  <a:pt x="8697" y="9276"/>
                </a:cubicBezTo>
                <a:cubicBezTo>
                  <a:pt x="8764" y="9342"/>
                  <a:pt x="8871" y="9342"/>
                  <a:pt x="8937" y="9276"/>
                </a:cubicBezTo>
                <a:cubicBezTo>
                  <a:pt x="9004" y="9211"/>
                  <a:pt x="9004" y="9104"/>
                  <a:pt x="8937" y="9039"/>
                </a:cubicBezTo>
                <a:cubicBezTo>
                  <a:pt x="8904" y="9006"/>
                  <a:pt x="8861" y="8989"/>
                  <a:pt x="8818" y="8989"/>
                </a:cubicBezTo>
                <a:close/>
                <a:moveTo>
                  <a:pt x="9603" y="8989"/>
                </a:moveTo>
                <a:cubicBezTo>
                  <a:pt x="9560" y="8989"/>
                  <a:pt x="9517" y="9006"/>
                  <a:pt x="9483" y="9039"/>
                </a:cubicBezTo>
                <a:cubicBezTo>
                  <a:pt x="9417" y="9104"/>
                  <a:pt x="9417" y="9211"/>
                  <a:pt x="9483" y="9276"/>
                </a:cubicBezTo>
                <a:cubicBezTo>
                  <a:pt x="9550" y="9342"/>
                  <a:pt x="9657" y="9342"/>
                  <a:pt x="9724" y="9276"/>
                </a:cubicBezTo>
                <a:cubicBezTo>
                  <a:pt x="9790" y="9211"/>
                  <a:pt x="9790" y="9104"/>
                  <a:pt x="9724" y="9039"/>
                </a:cubicBezTo>
                <a:cubicBezTo>
                  <a:pt x="9690" y="9006"/>
                  <a:pt x="9647" y="8989"/>
                  <a:pt x="9603" y="8989"/>
                </a:cubicBezTo>
                <a:close/>
                <a:moveTo>
                  <a:pt x="10390" y="8989"/>
                </a:moveTo>
                <a:cubicBezTo>
                  <a:pt x="10346" y="8989"/>
                  <a:pt x="10303" y="9006"/>
                  <a:pt x="10270" y="9039"/>
                </a:cubicBezTo>
                <a:cubicBezTo>
                  <a:pt x="10203" y="9104"/>
                  <a:pt x="10203" y="9211"/>
                  <a:pt x="10270" y="9276"/>
                </a:cubicBezTo>
                <a:cubicBezTo>
                  <a:pt x="10336" y="9342"/>
                  <a:pt x="10444" y="9342"/>
                  <a:pt x="10510" y="9276"/>
                </a:cubicBezTo>
                <a:cubicBezTo>
                  <a:pt x="10576" y="9211"/>
                  <a:pt x="10576" y="9104"/>
                  <a:pt x="10510" y="9039"/>
                </a:cubicBezTo>
                <a:cubicBezTo>
                  <a:pt x="10477" y="9006"/>
                  <a:pt x="10433" y="8989"/>
                  <a:pt x="10390" y="8989"/>
                </a:cubicBezTo>
                <a:close/>
                <a:moveTo>
                  <a:pt x="11176" y="8989"/>
                </a:moveTo>
                <a:cubicBezTo>
                  <a:pt x="11132" y="8989"/>
                  <a:pt x="11089" y="9006"/>
                  <a:pt x="11055" y="9039"/>
                </a:cubicBezTo>
                <a:cubicBezTo>
                  <a:pt x="10989" y="9104"/>
                  <a:pt x="10989" y="9211"/>
                  <a:pt x="11055" y="9276"/>
                </a:cubicBezTo>
                <a:cubicBezTo>
                  <a:pt x="11122" y="9342"/>
                  <a:pt x="11230" y="9342"/>
                  <a:pt x="11296" y="9276"/>
                </a:cubicBezTo>
                <a:cubicBezTo>
                  <a:pt x="11363" y="9211"/>
                  <a:pt x="11363" y="9104"/>
                  <a:pt x="11296" y="9039"/>
                </a:cubicBezTo>
                <a:cubicBezTo>
                  <a:pt x="11263" y="9006"/>
                  <a:pt x="11219" y="8989"/>
                  <a:pt x="11176" y="8989"/>
                </a:cubicBezTo>
                <a:close/>
                <a:moveTo>
                  <a:pt x="11962" y="8989"/>
                </a:moveTo>
                <a:cubicBezTo>
                  <a:pt x="11919" y="8989"/>
                  <a:pt x="11875" y="9006"/>
                  <a:pt x="11842" y="9039"/>
                </a:cubicBezTo>
                <a:cubicBezTo>
                  <a:pt x="11775" y="9104"/>
                  <a:pt x="11775" y="9211"/>
                  <a:pt x="11842" y="9276"/>
                </a:cubicBezTo>
                <a:cubicBezTo>
                  <a:pt x="11908" y="9342"/>
                  <a:pt x="12016" y="9342"/>
                  <a:pt x="12083" y="9276"/>
                </a:cubicBezTo>
                <a:cubicBezTo>
                  <a:pt x="12149" y="9211"/>
                  <a:pt x="12149" y="9104"/>
                  <a:pt x="12083" y="9039"/>
                </a:cubicBezTo>
                <a:cubicBezTo>
                  <a:pt x="12049" y="9006"/>
                  <a:pt x="12006" y="8989"/>
                  <a:pt x="11962" y="8989"/>
                </a:cubicBezTo>
                <a:close/>
                <a:moveTo>
                  <a:pt x="12748" y="8989"/>
                </a:moveTo>
                <a:cubicBezTo>
                  <a:pt x="12705" y="8989"/>
                  <a:pt x="12661" y="9006"/>
                  <a:pt x="12628" y="9039"/>
                </a:cubicBezTo>
                <a:cubicBezTo>
                  <a:pt x="12562" y="9104"/>
                  <a:pt x="12562" y="9211"/>
                  <a:pt x="12628" y="9276"/>
                </a:cubicBezTo>
                <a:cubicBezTo>
                  <a:pt x="12694" y="9342"/>
                  <a:pt x="12802" y="9342"/>
                  <a:pt x="12868" y="9276"/>
                </a:cubicBezTo>
                <a:cubicBezTo>
                  <a:pt x="12935" y="9211"/>
                  <a:pt x="12935" y="9104"/>
                  <a:pt x="12868" y="9039"/>
                </a:cubicBezTo>
                <a:cubicBezTo>
                  <a:pt x="12835" y="9006"/>
                  <a:pt x="12792" y="8989"/>
                  <a:pt x="12748" y="8989"/>
                </a:cubicBezTo>
                <a:close/>
                <a:moveTo>
                  <a:pt x="13535" y="8989"/>
                </a:moveTo>
                <a:cubicBezTo>
                  <a:pt x="13491" y="8989"/>
                  <a:pt x="13447" y="9006"/>
                  <a:pt x="13414" y="9039"/>
                </a:cubicBezTo>
                <a:cubicBezTo>
                  <a:pt x="13348" y="9104"/>
                  <a:pt x="13348" y="9211"/>
                  <a:pt x="13414" y="9276"/>
                </a:cubicBezTo>
                <a:cubicBezTo>
                  <a:pt x="13481" y="9342"/>
                  <a:pt x="13588" y="9342"/>
                  <a:pt x="13654" y="9276"/>
                </a:cubicBezTo>
                <a:cubicBezTo>
                  <a:pt x="13721" y="9211"/>
                  <a:pt x="13721" y="9104"/>
                  <a:pt x="13654" y="9039"/>
                </a:cubicBezTo>
                <a:cubicBezTo>
                  <a:pt x="13621" y="9006"/>
                  <a:pt x="13578" y="8989"/>
                  <a:pt x="13535" y="8989"/>
                </a:cubicBezTo>
                <a:close/>
                <a:moveTo>
                  <a:pt x="14320" y="8989"/>
                </a:moveTo>
                <a:cubicBezTo>
                  <a:pt x="14277" y="8989"/>
                  <a:pt x="14234" y="9006"/>
                  <a:pt x="14201" y="9039"/>
                </a:cubicBezTo>
                <a:cubicBezTo>
                  <a:pt x="14134" y="9104"/>
                  <a:pt x="14134" y="9211"/>
                  <a:pt x="14201" y="9276"/>
                </a:cubicBezTo>
                <a:cubicBezTo>
                  <a:pt x="14267" y="9342"/>
                  <a:pt x="14374" y="9342"/>
                  <a:pt x="14441" y="9276"/>
                </a:cubicBezTo>
                <a:cubicBezTo>
                  <a:pt x="14507" y="9211"/>
                  <a:pt x="14507" y="9104"/>
                  <a:pt x="14441" y="9039"/>
                </a:cubicBezTo>
                <a:cubicBezTo>
                  <a:pt x="14408" y="9006"/>
                  <a:pt x="14364" y="8989"/>
                  <a:pt x="14320" y="8989"/>
                </a:cubicBezTo>
                <a:close/>
                <a:moveTo>
                  <a:pt x="15107" y="8989"/>
                </a:moveTo>
                <a:cubicBezTo>
                  <a:pt x="15063" y="8989"/>
                  <a:pt x="15019" y="9006"/>
                  <a:pt x="14986" y="9039"/>
                </a:cubicBezTo>
                <a:cubicBezTo>
                  <a:pt x="14920" y="9104"/>
                  <a:pt x="14920" y="9211"/>
                  <a:pt x="14986" y="9276"/>
                </a:cubicBezTo>
                <a:cubicBezTo>
                  <a:pt x="15053" y="9342"/>
                  <a:pt x="15161" y="9342"/>
                  <a:pt x="15227" y="9276"/>
                </a:cubicBezTo>
                <a:cubicBezTo>
                  <a:pt x="15293" y="9211"/>
                  <a:pt x="15293" y="9104"/>
                  <a:pt x="15227" y="9039"/>
                </a:cubicBezTo>
                <a:cubicBezTo>
                  <a:pt x="15194" y="9006"/>
                  <a:pt x="15150" y="8989"/>
                  <a:pt x="15107" y="8989"/>
                </a:cubicBezTo>
                <a:close/>
                <a:moveTo>
                  <a:pt x="15893" y="8989"/>
                </a:moveTo>
                <a:cubicBezTo>
                  <a:pt x="15849" y="8989"/>
                  <a:pt x="15806" y="9006"/>
                  <a:pt x="15772" y="9039"/>
                </a:cubicBezTo>
                <a:cubicBezTo>
                  <a:pt x="15706" y="9104"/>
                  <a:pt x="15706" y="9211"/>
                  <a:pt x="15772" y="9276"/>
                </a:cubicBezTo>
                <a:cubicBezTo>
                  <a:pt x="15839" y="9342"/>
                  <a:pt x="15947" y="9342"/>
                  <a:pt x="16013" y="9276"/>
                </a:cubicBezTo>
                <a:cubicBezTo>
                  <a:pt x="16080" y="9211"/>
                  <a:pt x="16080" y="9104"/>
                  <a:pt x="16013" y="9039"/>
                </a:cubicBezTo>
                <a:cubicBezTo>
                  <a:pt x="15980" y="9006"/>
                  <a:pt x="15936" y="8989"/>
                  <a:pt x="15893" y="8989"/>
                </a:cubicBezTo>
                <a:close/>
                <a:moveTo>
                  <a:pt x="16679" y="8989"/>
                </a:moveTo>
                <a:cubicBezTo>
                  <a:pt x="16636" y="8989"/>
                  <a:pt x="16592" y="9006"/>
                  <a:pt x="16559" y="9039"/>
                </a:cubicBezTo>
                <a:cubicBezTo>
                  <a:pt x="16492" y="9104"/>
                  <a:pt x="16492" y="9211"/>
                  <a:pt x="16559" y="9276"/>
                </a:cubicBezTo>
                <a:cubicBezTo>
                  <a:pt x="16625" y="9342"/>
                  <a:pt x="16733" y="9342"/>
                  <a:pt x="16800" y="9276"/>
                </a:cubicBezTo>
                <a:cubicBezTo>
                  <a:pt x="16866" y="9211"/>
                  <a:pt x="16866" y="9104"/>
                  <a:pt x="16800" y="9039"/>
                </a:cubicBezTo>
                <a:cubicBezTo>
                  <a:pt x="16766" y="9006"/>
                  <a:pt x="16723" y="8989"/>
                  <a:pt x="16679" y="8989"/>
                </a:cubicBezTo>
                <a:close/>
                <a:moveTo>
                  <a:pt x="17465" y="8989"/>
                </a:moveTo>
                <a:cubicBezTo>
                  <a:pt x="17422" y="8989"/>
                  <a:pt x="17378" y="9006"/>
                  <a:pt x="17345" y="9039"/>
                </a:cubicBezTo>
                <a:cubicBezTo>
                  <a:pt x="17279" y="9104"/>
                  <a:pt x="17279" y="9211"/>
                  <a:pt x="17345" y="9276"/>
                </a:cubicBezTo>
                <a:cubicBezTo>
                  <a:pt x="17411" y="9342"/>
                  <a:pt x="17519" y="9342"/>
                  <a:pt x="17585" y="9276"/>
                </a:cubicBezTo>
                <a:cubicBezTo>
                  <a:pt x="17652" y="9211"/>
                  <a:pt x="17652" y="9104"/>
                  <a:pt x="17585" y="9039"/>
                </a:cubicBezTo>
                <a:cubicBezTo>
                  <a:pt x="17552" y="9006"/>
                  <a:pt x="17509" y="8989"/>
                  <a:pt x="17465" y="8989"/>
                </a:cubicBezTo>
                <a:close/>
                <a:moveTo>
                  <a:pt x="18252" y="8989"/>
                </a:moveTo>
                <a:cubicBezTo>
                  <a:pt x="18208" y="8989"/>
                  <a:pt x="18165" y="9006"/>
                  <a:pt x="18131" y="9039"/>
                </a:cubicBezTo>
                <a:cubicBezTo>
                  <a:pt x="18065" y="9104"/>
                  <a:pt x="18065" y="9211"/>
                  <a:pt x="18131" y="9276"/>
                </a:cubicBezTo>
                <a:cubicBezTo>
                  <a:pt x="18198" y="9342"/>
                  <a:pt x="18305" y="9342"/>
                  <a:pt x="18371" y="9276"/>
                </a:cubicBezTo>
                <a:cubicBezTo>
                  <a:pt x="18438" y="9211"/>
                  <a:pt x="18438" y="9104"/>
                  <a:pt x="18371" y="9039"/>
                </a:cubicBezTo>
                <a:cubicBezTo>
                  <a:pt x="18338" y="9006"/>
                  <a:pt x="18295" y="8989"/>
                  <a:pt x="18252" y="8989"/>
                </a:cubicBezTo>
                <a:close/>
                <a:moveTo>
                  <a:pt x="19037" y="8989"/>
                </a:moveTo>
                <a:cubicBezTo>
                  <a:pt x="18994" y="8989"/>
                  <a:pt x="18951" y="9006"/>
                  <a:pt x="18918" y="9039"/>
                </a:cubicBezTo>
                <a:cubicBezTo>
                  <a:pt x="18851" y="9104"/>
                  <a:pt x="18851" y="9211"/>
                  <a:pt x="18918" y="9276"/>
                </a:cubicBezTo>
                <a:cubicBezTo>
                  <a:pt x="18984" y="9342"/>
                  <a:pt x="19091" y="9342"/>
                  <a:pt x="19158" y="9276"/>
                </a:cubicBezTo>
                <a:cubicBezTo>
                  <a:pt x="19224" y="9211"/>
                  <a:pt x="19224" y="9104"/>
                  <a:pt x="19158" y="9039"/>
                </a:cubicBezTo>
                <a:cubicBezTo>
                  <a:pt x="19125" y="9006"/>
                  <a:pt x="19081" y="8989"/>
                  <a:pt x="19037" y="8989"/>
                </a:cubicBezTo>
                <a:close/>
                <a:moveTo>
                  <a:pt x="19824" y="8989"/>
                </a:moveTo>
                <a:cubicBezTo>
                  <a:pt x="19780" y="8989"/>
                  <a:pt x="19736" y="9006"/>
                  <a:pt x="19703" y="9039"/>
                </a:cubicBezTo>
                <a:cubicBezTo>
                  <a:pt x="19637" y="9104"/>
                  <a:pt x="19637" y="9211"/>
                  <a:pt x="19703" y="9276"/>
                </a:cubicBezTo>
                <a:cubicBezTo>
                  <a:pt x="19770" y="9342"/>
                  <a:pt x="19878" y="9342"/>
                  <a:pt x="19944" y="9276"/>
                </a:cubicBezTo>
                <a:cubicBezTo>
                  <a:pt x="20010" y="9211"/>
                  <a:pt x="20010" y="9104"/>
                  <a:pt x="19944" y="9039"/>
                </a:cubicBezTo>
                <a:cubicBezTo>
                  <a:pt x="19911" y="9006"/>
                  <a:pt x="19867" y="8989"/>
                  <a:pt x="19824" y="8989"/>
                </a:cubicBezTo>
                <a:close/>
                <a:moveTo>
                  <a:pt x="20610" y="8989"/>
                </a:moveTo>
                <a:cubicBezTo>
                  <a:pt x="20566" y="8989"/>
                  <a:pt x="20523" y="9006"/>
                  <a:pt x="20490" y="9039"/>
                </a:cubicBezTo>
                <a:cubicBezTo>
                  <a:pt x="20423" y="9104"/>
                  <a:pt x="20423" y="9211"/>
                  <a:pt x="20490" y="9276"/>
                </a:cubicBezTo>
                <a:cubicBezTo>
                  <a:pt x="20556" y="9342"/>
                  <a:pt x="20664" y="9342"/>
                  <a:pt x="20730" y="9276"/>
                </a:cubicBezTo>
                <a:cubicBezTo>
                  <a:pt x="20797" y="9211"/>
                  <a:pt x="20797" y="9104"/>
                  <a:pt x="20730" y="9039"/>
                </a:cubicBezTo>
                <a:cubicBezTo>
                  <a:pt x="20697" y="9006"/>
                  <a:pt x="20653" y="8989"/>
                  <a:pt x="20610" y="8989"/>
                </a:cubicBezTo>
                <a:close/>
                <a:moveTo>
                  <a:pt x="21396" y="8989"/>
                </a:moveTo>
                <a:cubicBezTo>
                  <a:pt x="21353" y="8989"/>
                  <a:pt x="21309" y="9006"/>
                  <a:pt x="21276" y="9039"/>
                </a:cubicBezTo>
                <a:cubicBezTo>
                  <a:pt x="21209" y="9104"/>
                  <a:pt x="21209" y="9211"/>
                  <a:pt x="21276" y="9276"/>
                </a:cubicBezTo>
                <a:cubicBezTo>
                  <a:pt x="21342" y="9342"/>
                  <a:pt x="21450" y="9342"/>
                  <a:pt x="21517" y="9276"/>
                </a:cubicBezTo>
                <a:cubicBezTo>
                  <a:pt x="21583" y="9211"/>
                  <a:pt x="21583" y="9104"/>
                  <a:pt x="21517" y="9039"/>
                </a:cubicBezTo>
                <a:cubicBezTo>
                  <a:pt x="21483" y="9006"/>
                  <a:pt x="21440" y="8989"/>
                  <a:pt x="21396" y="8989"/>
                </a:cubicBezTo>
                <a:close/>
                <a:moveTo>
                  <a:pt x="169" y="9806"/>
                </a:moveTo>
                <a:cubicBezTo>
                  <a:pt x="126" y="9806"/>
                  <a:pt x="83" y="9823"/>
                  <a:pt x="49" y="9856"/>
                </a:cubicBezTo>
                <a:cubicBezTo>
                  <a:pt x="-17" y="9921"/>
                  <a:pt x="-17" y="10028"/>
                  <a:pt x="49" y="10093"/>
                </a:cubicBezTo>
                <a:cubicBezTo>
                  <a:pt x="116" y="10159"/>
                  <a:pt x="223" y="10159"/>
                  <a:pt x="290" y="10093"/>
                </a:cubicBezTo>
                <a:cubicBezTo>
                  <a:pt x="356" y="10028"/>
                  <a:pt x="356" y="9921"/>
                  <a:pt x="290" y="9856"/>
                </a:cubicBezTo>
                <a:cubicBezTo>
                  <a:pt x="256" y="9823"/>
                  <a:pt x="213" y="9806"/>
                  <a:pt x="169" y="9806"/>
                </a:cubicBezTo>
                <a:close/>
                <a:moveTo>
                  <a:pt x="955" y="9806"/>
                </a:moveTo>
                <a:cubicBezTo>
                  <a:pt x="912" y="9806"/>
                  <a:pt x="869" y="9823"/>
                  <a:pt x="836" y="9856"/>
                </a:cubicBezTo>
                <a:cubicBezTo>
                  <a:pt x="769" y="9921"/>
                  <a:pt x="769" y="10028"/>
                  <a:pt x="836" y="10093"/>
                </a:cubicBezTo>
                <a:cubicBezTo>
                  <a:pt x="902" y="10159"/>
                  <a:pt x="1009" y="10159"/>
                  <a:pt x="1076" y="10093"/>
                </a:cubicBezTo>
                <a:cubicBezTo>
                  <a:pt x="1142" y="10028"/>
                  <a:pt x="1142" y="9921"/>
                  <a:pt x="1076" y="9856"/>
                </a:cubicBezTo>
                <a:cubicBezTo>
                  <a:pt x="1043" y="9823"/>
                  <a:pt x="999" y="9806"/>
                  <a:pt x="955" y="9806"/>
                </a:cubicBezTo>
                <a:close/>
                <a:moveTo>
                  <a:pt x="1742" y="9806"/>
                </a:moveTo>
                <a:cubicBezTo>
                  <a:pt x="1698" y="9806"/>
                  <a:pt x="1654" y="9823"/>
                  <a:pt x="1621" y="9856"/>
                </a:cubicBezTo>
                <a:cubicBezTo>
                  <a:pt x="1555" y="9921"/>
                  <a:pt x="1555" y="10028"/>
                  <a:pt x="1621" y="10093"/>
                </a:cubicBezTo>
                <a:cubicBezTo>
                  <a:pt x="1688" y="10159"/>
                  <a:pt x="1796" y="10159"/>
                  <a:pt x="1862" y="10093"/>
                </a:cubicBezTo>
                <a:cubicBezTo>
                  <a:pt x="1928" y="10028"/>
                  <a:pt x="1928" y="9921"/>
                  <a:pt x="1862" y="9856"/>
                </a:cubicBezTo>
                <a:cubicBezTo>
                  <a:pt x="1829" y="9823"/>
                  <a:pt x="1785" y="9806"/>
                  <a:pt x="1742" y="9806"/>
                </a:cubicBezTo>
                <a:close/>
                <a:moveTo>
                  <a:pt x="2528" y="9806"/>
                </a:moveTo>
                <a:cubicBezTo>
                  <a:pt x="2484" y="9806"/>
                  <a:pt x="2441" y="9823"/>
                  <a:pt x="2408" y="9856"/>
                </a:cubicBezTo>
                <a:cubicBezTo>
                  <a:pt x="2341" y="9921"/>
                  <a:pt x="2341" y="10028"/>
                  <a:pt x="2408" y="10093"/>
                </a:cubicBezTo>
                <a:cubicBezTo>
                  <a:pt x="2474" y="10159"/>
                  <a:pt x="2582" y="10159"/>
                  <a:pt x="2648" y="10093"/>
                </a:cubicBezTo>
                <a:cubicBezTo>
                  <a:pt x="2715" y="10028"/>
                  <a:pt x="2715" y="9921"/>
                  <a:pt x="2648" y="9856"/>
                </a:cubicBezTo>
                <a:cubicBezTo>
                  <a:pt x="2615" y="9823"/>
                  <a:pt x="2571" y="9806"/>
                  <a:pt x="2528" y="9806"/>
                </a:cubicBezTo>
                <a:close/>
                <a:moveTo>
                  <a:pt x="3314" y="9806"/>
                </a:moveTo>
                <a:cubicBezTo>
                  <a:pt x="3271" y="9806"/>
                  <a:pt x="3227" y="9823"/>
                  <a:pt x="3194" y="9856"/>
                </a:cubicBezTo>
                <a:cubicBezTo>
                  <a:pt x="3127" y="9921"/>
                  <a:pt x="3127" y="10028"/>
                  <a:pt x="3194" y="10093"/>
                </a:cubicBezTo>
                <a:cubicBezTo>
                  <a:pt x="3260" y="10159"/>
                  <a:pt x="3368" y="10159"/>
                  <a:pt x="3434" y="10093"/>
                </a:cubicBezTo>
                <a:cubicBezTo>
                  <a:pt x="3500" y="10028"/>
                  <a:pt x="3500" y="9921"/>
                  <a:pt x="3434" y="9856"/>
                </a:cubicBezTo>
                <a:cubicBezTo>
                  <a:pt x="3401" y="9823"/>
                  <a:pt x="3358" y="9806"/>
                  <a:pt x="3314" y="9806"/>
                </a:cubicBezTo>
                <a:close/>
                <a:moveTo>
                  <a:pt x="4101" y="9806"/>
                </a:moveTo>
                <a:cubicBezTo>
                  <a:pt x="4057" y="9806"/>
                  <a:pt x="4013" y="9823"/>
                  <a:pt x="3980" y="9856"/>
                </a:cubicBezTo>
                <a:cubicBezTo>
                  <a:pt x="3914" y="9921"/>
                  <a:pt x="3914" y="10028"/>
                  <a:pt x="3980" y="10093"/>
                </a:cubicBezTo>
                <a:cubicBezTo>
                  <a:pt x="4047" y="10159"/>
                  <a:pt x="4154" y="10159"/>
                  <a:pt x="4220" y="10093"/>
                </a:cubicBezTo>
                <a:cubicBezTo>
                  <a:pt x="4287" y="10028"/>
                  <a:pt x="4287" y="9921"/>
                  <a:pt x="4220" y="9856"/>
                </a:cubicBezTo>
                <a:cubicBezTo>
                  <a:pt x="4187" y="9823"/>
                  <a:pt x="4144" y="9806"/>
                  <a:pt x="4101" y="9806"/>
                </a:cubicBezTo>
                <a:close/>
                <a:moveTo>
                  <a:pt x="4886" y="9806"/>
                </a:moveTo>
                <a:cubicBezTo>
                  <a:pt x="4843" y="9806"/>
                  <a:pt x="4800" y="9823"/>
                  <a:pt x="4766" y="9856"/>
                </a:cubicBezTo>
                <a:cubicBezTo>
                  <a:pt x="4700" y="9921"/>
                  <a:pt x="4700" y="10028"/>
                  <a:pt x="4766" y="10093"/>
                </a:cubicBezTo>
                <a:cubicBezTo>
                  <a:pt x="4833" y="10159"/>
                  <a:pt x="4940" y="10159"/>
                  <a:pt x="5007" y="10093"/>
                </a:cubicBezTo>
                <a:cubicBezTo>
                  <a:pt x="5073" y="10028"/>
                  <a:pt x="5073" y="9921"/>
                  <a:pt x="5007" y="9856"/>
                </a:cubicBezTo>
                <a:cubicBezTo>
                  <a:pt x="4973" y="9823"/>
                  <a:pt x="4930" y="9806"/>
                  <a:pt x="4886" y="9806"/>
                </a:cubicBezTo>
                <a:close/>
                <a:moveTo>
                  <a:pt x="5672" y="9806"/>
                </a:moveTo>
                <a:cubicBezTo>
                  <a:pt x="5629" y="9806"/>
                  <a:pt x="5586" y="9823"/>
                  <a:pt x="5553" y="9856"/>
                </a:cubicBezTo>
                <a:cubicBezTo>
                  <a:pt x="5486" y="9921"/>
                  <a:pt x="5486" y="10028"/>
                  <a:pt x="5553" y="10093"/>
                </a:cubicBezTo>
                <a:cubicBezTo>
                  <a:pt x="5619" y="10159"/>
                  <a:pt x="5726" y="10159"/>
                  <a:pt x="5793" y="10093"/>
                </a:cubicBezTo>
                <a:cubicBezTo>
                  <a:pt x="5859" y="10028"/>
                  <a:pt x="5859" y="9921"/>
                  <a:pt x="5793" y="9856"/>
                </a:cubicBezTo>
                <a:cubicBezTo>
                  <a:pt x="5760" y="9823"/>
                  <a:pt x="5716" y="9806"/>
                  <a:pt x="5672" y="9806"/>
                </a:cubicBezTo>
                <a:close/>
                <a:moveTo>
                  <a:pt x="6459" y="9806"/>
                </a:moveTo>
                <a:cubicBezTo>
                  <a:pt x="6415" y="9806"/>
                  <a:pt x="6372" y="9823"/>
                  <a:pt x="6338" y="9856"/>
                </a:cubicBezTo>
                <a:cubicBezTo>
                  <a:pt x="6272" y="9921"/>
                  <a:pt x="6272" y="10028"/>
                  <a:pt x="6338" y="10093"/>
                </a:cubicBezTo>
                <a:cubicBezTo>
                  <a:pt x="6405" y="10159"/>
                  <a:pt x="6513" y="10159"/>
                  <a:pt x="6579" y="10093"/>
                </a:cubicBezTo>
                <a:cubicBezTo>
                  <a:pt x="6646" y="10028"/>
                  <a:pt x="6646" y="9921"/>
                  <a:pt x="6579" y="9856"/>
                </a:cubicBezTo>
                <a:cubicBezTo>
                  <a:pt x="6546" y="9823"/>
                  <a:pt x="6502" y="9806"/>
                  <a:pt x="6459" y="9806"/>
                </a:cubicBezTo>
                <a:close/>
                <a:moveTo>
                  <a:pt x="7245" y="9806"/>
                </a:moveTo>
                <a:cubicBezTo>
                  <a:pt x="7202" y="9806"/>
                  <a:pt x="7158" y="9823"/>
                  <a:pt x="7125" y="9856"/>
                </a:cubicBezTo>
                <a:cubicBezTo>
                  <a:pt x="7058" y="9921"/>
                  <a:pt x="7058" y="10028"/>
                  <a:pt x="7125" y="10093"/>
                </a:cubicBezTo>
                <a:cubicBezTo>
                  <a:pt x="7191" y="10159"/>
                  <a:pt x="7299" y="10159"/>
                  <a:pt x="7365" y="10093"/>
                </a:cubicBezTo>
                <a:cubicBezTo>
                  <a:pt x="7432" y="10028"/>
                  <a:pt x="7432" y="9921"/>
                  <a:pt x="7365" y="9856"/>
                </a:cubicBezTo>
                <a:cubicBezTo>
                  <a:pt x="7332" y="9823"/>
                  <a:pt x="7289" y="9806"/>
                  <a:pt x="7245" y="9806"/>
                </a:cubicBezTo>
                <a:close/>
                <a:moveTo>
                  <a:pt x="8031" y="9806"/>
                </a:moveTo>
                <a:cubicBezTo>
                  <a:pt x="7988" y="9806"/>
                  <a:pt x="7944" y="9823"/>
                  <a:pt x="7911" y="9856"/>
                </a:cubicBezTo>
                <a:cubicBezTo>
                  <a:pt x="7845" y="9921"/>
                  <a:pt x="7845" y="10028"/>
                  <a:pt x="7911" y="10093"/>
                </a:cubicBezTo>
                <a:cubicBezTo>
                  <a:pt x="7977" y="10159"/>
                  <a:pt x="8085" y="10159"/>
                  <a:pt x="8151" y="10093"/>
                </a:cubicBezTo>
                <a:cubicBezTo>
                  <a:pt x="8217" y="10028"/>
                  <a:pt x="8217" y="9921"/>
                  <a:pt x="8151" y="9856"/>
                </a:cubicBezTo>
                <a:cubicBezTo>
                  <a:pt x="8118" y="9823"/>
                  <a:pt x="8075" y="9806"/>
                  <a:pt x="8031" y="9806"/>
                </a:cubicBezTo>
                <a:close/>
                <a:moveTo>
                  <a:pt x="8818" y="9806"/>
                </a:moveTo>
                <a:cubicBezTo>
                  <a:pt x="8774" y="9806"/>
                  <a:pt x="8730" y="9823"/>
                  <a:pt x="8697" y="9856"/>
                </a:cubicBezTo>
                <a:cubicBezTo>
                  <a:pt x="8631" y="9921"/>
                  <a:pt x="8631" y="10028"/>
                  <a:pt x="8697" y="10093"/>
                </a:cubicBezTo>
                <a:cubicBezTo>
                  <a:pt x="8764" y="10159"/>
                  <a:pt x="8871" y="10159"/>
                  <a:pt x="8937" y="10093"/>
                </a:cubicBezTo>
                <a:cubicBezTo>
                  <a:pt x="9004" y="10028"/>
                  <a:pt x="9004" y="9921"/>
                  <a:pt x="8937" y="9856"/>
                </a:cubicBezTo>
                <a:cubicBezTo>
                  <a:pt x="8904" y="9823"/>
                  <a:pt x="8861" y="9806"/>
                  <a:pt x="8818" y="9806"/>
                </a:cubicBezTo>
                <a:close/>
                <a:moveTo>
                  <a:pt x="9603" y="9806"/>
                </a:moveTo>
                <a:cubicBezTo>
                  <a:pt x="9560" y="9806"/>
                  <a:pt x="9517" y="9823"/>
                  <a:pt x="9483" y="9856"/>
                </a:cubicBezTo>
                <a:cubicBezTo>
                  <a:pt x="9417" y="9921"/>
                  <a:pt x="9417" y="10028"/>
                  <a:pt x="9483" y="10093"/>
                </a:cubicBezTo>
                <a:cubicBezTo>
                  <a:pt x="9550" y="10159"/>
                  <a:pt x="9657" y="10159"/>
                  <a:pt x="9724" y="10093"/>
                </a:cubicBezTo>
                <a:cubicBezTo>
                  <a:pt x="9790" y="10028"/>
                  <a:pt x="9790" y="9921"/>
                  <a:pt x="9724" y="9856"/>
                </a:cubicBezTo>
                <a:cubicBezTo>
                  <a:pt x="9690" y="9823"/>
                  <a:pt x="9647" y="9806"/>
                  <a:pt x="9603" y="9806"/>
                </a:cubicBezTo>
                <a:close/>
                <a:moveTo>
                  <a:pt x="10390" y="9806"/>
                </a:moveTo>
                <a:cubicBezTo>
                  <a:pt x="10346" y="9806"/>
                  <a:pt x="10303" y="9823"/>
                  <a:pt x="10270" y="9856"/>
                </a:cubicBezTo>
                <a:cubicBezTo>
                  <a:pt x="10203" y="9921"/>
                  <a:pt x="10203" y="10028"/>
                  <a:pt x="10270" y="10093"/>
                </a:cubicBezTo>
                <a:cubicBezTo>
                  <a:pt x="10336" y="10159"/>
                  <a:pt x="10444" y="10159"/>
                  <a:pt x="10510" y="10093"/>
                </a:cubicBezTo>
                <a:cubicBezTo>
                  <a:pt x="10576" y="10028"/>
                  <a:pt x="10576" y="9921"/>
                  <a:pt x="10510" y="9856"/>
                </a:cubicBezTo>
                <a:cubicBezTo>
                  <a:pt x="10477" y="9823"/>
                  <a:pt x="10433" y="9806"/>
                  <a:pt x="10390" y="9806"/>
                </a:cubicBezTo>
                <a:close/>
                <a:moveTo>
                  <a:pt x="11176" y="9806"/>
                </a:moveTo>
                <a:cubicBezTo>
                  <a:pt x="11132" y="9806"/>
                  <a:pt x="11089" y="9823"/>
                  <a:pt x="11055" y="9856"/>
                </a:cubicBezTo>
                <a:cubicBezTo>
                  <a:pt x="10989" y="9921"/>
                  <a:pt x="10989" y="10028"/>
                  <a:pt x="11055" y="10093"/>
                </a:cubicBezTo>
                <a:cubicBezTo>
                  <a:pt x="11122" y="10159"/>
                  <a:pt x="11230" y="10159"/>
                  <a:pt x="11296" y="10093"/>
                </a:cubicBezTo>
                <a:cubicBezTo>
                  <a:pt x="11363" y="10028"/>
                  <a:pt x="11363" y="9921"/>
                  <a:pt x="11296" y="9856"/>
                </a:cubicBezTo>
                <a:cubicBezTo>
                  <a:pt x="11263" y="9823"/>
                  <a:pt x="11219" y="9806"/>
                  <a:pt x="11176" y="9806"/>
                </a:cubicBezTo>
                <a:close/>
                <a:moveTo>
                  <a:pt x="11962" y="9806"/>
                </a:moveTo>
                <a:cubicBezTo>
                  <a:pt x="11919" y="9806"/>
                  <a:pt x="11875" y="9823"/>
                  <a:pt x="11842" y="9856"/>
                </a:cubicBezTo>
                <a:cubicBezTo>
                  <a:pt x="11775" y="9921"/>
                  <a:pt x="11775" y="10028"/>
                  <a:pt x="11842" y="10093"/>
                </a:cubicBezTo>
                <a:cubicBezTo>
                  <a:pt x="11908" y="10159"/>
                  <a:pt x="12016" y="10159"/>
                  <a:pt x="12083" y="10093"/>
                </a:cubicBezTo>
                <a:cubicBezTo>
                  <a:pt x="12149" y="10028"/>
                  <a:pt x="12149" y="9921"/>
                  <a:pt x="12083" y="9856"/>
                </a:cubicBezTo>
                <a:cubicBezTo>
                  <a:pt x="12049" y="9823"/>
                  <a:pt x="12006" y="9806"/>
                  <a:pt x="11962" y="9806"/>
                </a:cubicBezTo>
                <a:close/>
                <a:moveTo>
                  <a:pt x="12748" y="9806"/>
                </a:moveTo>
                <a:cubicBezTo>
                  <a:pt x="12705" y="9806"/>
                  <a:pt x="12661" y="9823"/>
                  <a:pt x="12628" y="9856"/>
                </a:cubicBezTo>
                <a:cubicBezTo>
                  <a:pt x="12562" y="9921"/>
                  <a:pt x="12562" y="10028"/>
                  <a:pt x="12628" y="10093"/>
                </a:cubicBezTo>
                <a:cubicBezTo>
                  <a:pt x="12694" y="10159"/>
                  <a:pt x="12802" y="10159"/>
                  <a:pt x="12868" y="10093"/>
                </a:cubicBezTo>
                <a:cubicBezTo>
                  <a:pt x="12935" y="10028"/>
                  <a:pt x="12935" y="9921"/>
                  <a:pt x="12868" y="9856"/>
                </a:cubicBezTo>
                <a:cubicBezTo>
                  <a:pt x="12835" y="9823"/>
                  <a:pt x="12792" y="9806"/>
                  <a:pt x="12748" y="9806"/>
                </a:cubicBezTo>
                <a:close/>
                <a:moveTo>
                  <a:pt x="13535" y="9806"/>
                </a:moveTo>
                <a:cubicBezTo>
                  <a:pt x="13491" y="9806"/>
                  <a:pt x="13447" y="9823"/>
                  <a:pt x="13414" y="9856"/>
                </a:cubicBezTo>
                <a:cubicBezTo>
                  <a:pt x="13348" y="9921"/>
                  <a:pt x="13348" y="10028"/>
                  <a:pt x="13414" y="10093"/>
                </a:cubicBezTo>
                <a:cubicBezTo>
                  <a:pt x="13481" y="10159"/>
                  <a:pt x="13588" y="10159"/>
                  <a:pt x="13654" y="10093"/>
                </a:cubicBezTo>
                <a:cubicBezTo>
                  <a:pt x="13721" y="10028"/>
                  <a:pt x="13721" y="9921"/>
                  <a:pt x="13654" y="9856"/>
                </a:cubicBezTo>
                <a:cubicBezTo>
                  <a:pt x="13621" y="9823"/>
                  <a:pt x="13578" y="9806"/>
                  <a:pt x="13535" y="9806"/>
                </a:cubicBezTo>
                <a:close/>
                <a:moveTo>
                  <a:pt x="14320" y="9806"/>
                </a:moveTo>
                <a:cubicBezTo>
                  <a:pt x="14277" y="9806"/>
                  <a:pt x="14234" y="9823"/>
                  <a:pt x="14201" y="9856"/>
                </a:cubicBezTo>
                <a:cubicBezTo>
                  <a:pt x="14134" y="9921"/>
                  <a:pt x="14134" y="10028"/>
                  <a:pt x="14201" y="10093"/>
                </a:cubicBezTo>
                <a:cubicBezTo>
                  <a:pt x="14267" y="10159"/>
                  <a:pt x="14374" y="10159"/>
                  <a:pt x="14441" y="10093"/>
                </a:cubicBezTo>
                <a:cubicBezTo>
                  <a:pt x="14507" y="10028"/>
                  <a:pt x="14507" y="9921"/>
                  <a:pt x="14441" y="9856"/>
                </a:cubicBezTo>
                <a:cubicBezTo>
                  <a:pt x="14408" y="9823"/>
                  <a:pt x="14364" y="9806"/>
                  <a:pt x="14320" y="9806"/>
                </a:cubicBezTo>
                <a:close/>
                <a:moveTo>
                  <a:pt x="15107" y="9806"/>
                </a:moveTo>
                <a:cubicBezTo>
                  <a:pt x="15063" y="9806"/>
                  <a:pt x="15019" y="9823"/>
                  <a:pt x="14986" y="9856"/>
                </a:cubicBezTo>
                <a:cubicBezTo>
                  <a:pt x="14920" y="9921"/>
                  <a:pt x="14920" y="10028"/>
                  <a:pt x="14986" y="10093"/>
                </a:cubicBezTo>
                <a:cubicBezTo>
                  <a:pt x="15053" y="10159"/>
                  <a:pt x="15161" y="10159"/>
                  <a:pt x="15227" y="10093"/>
                </a:cubicBezTo>
                <a:cubicBezTo>
                  <a:pt x="15293" y="10028"/>
                  <a:pt x="15293" y="9921"/>
                  <a:pt x="15227" y="9856"/>
                </a:cubicBezTo>
                <a:cubicBezTo>
                  <a:pt x="15194" y="9823"/>
                  <a:pt x="15150" y="9806"/>
                  <a:pt x="15107" y="9806"/>
                </a:cubicBezTo>
                <a:close/>
                <a:moveTo>
                  <a:pt x="15893" y="9806"/>
                </a:moveTo>
                <a:cubicBezTo>
                  <a:pt x="15849" y="9806"/>
                  <a:pt x="15806" y="9823"/>
                  <a:pt x="15772" y="9856"/>
                </a:cubicBezTo>
                <a:cubicBezTo>
                  <a:pt x="15706" y="9921"/>
                  <a:pt x="15706" y="10028"/>
                  <a:pt x="15772" y="10093"/>
                </a:cubicBezTo>
                <a:cubicBezTo>
                  <a:pt x="15839" y="10159"/>
                  <a:pt x="15947" y="10159"/>
                  <a:pt x="16013" y="10093"/>
                </a:cubicBezTo>
                <a:cubicBezTo>
                  <a:pt x="16080" y="10028"/>
                  <a:pt x="16080" y="9921"/>
                  <a:pt x="16013" y="9856"/>
                </a:cubicBezTo>
                <a:cubicBezTo>
                  <a:pt x="15980" y="9823"/>
                  <a:pt x="15936" y="9806"/>
                  <a:pt x="15893" y="9806"/>
                </a:cubicBezTo>
                <a:close/>
                <a:moveTo>
                  <a:pt x="16679" y="9806"/>
                </a:moveTo>
                <a:cubicBezTo>
                  <a:pt x="16636" y="9806"/>
                  <a:pt x="16592" y="9823"/>
                  <a:pt x="16559" y="9856"/>
                </a:cubicBezTo>
                <a:cubicBezTo>
                  <a:pt x="16492" y="9921"/>
                  <a:pt x="16492" y="10028"/>
                  <a:pt x="16559" y="10093"/>
                </a:cubicBezTo>
                <a:cubicBezTo>
                  <a:pt x="16625" y="10159"/>
                  <a:pt x="16733" y="10159"/>
                  <a:pt x="16800" y="10093"/>
                </a:cubicBezTo>
                <a:cubicBezTo>
                  <a:pt x="16866" y="10028"/>
                  <a:pt x="16866" y="9921"/>
                  <a:pt x="16800" y="9856"/>
                </a:cubicBezTo>
                <a:cubicBezTo>
                  <a:pt x="16766" y="9823"/>
                  <a:pt x="16723" y="9806"/>
                  <a:pt x="16679" y="9806"/>
                </a:cubicBezTo>
                <a:close/>
                <a:moveTo>
                  <a:pt x="17465" y="9806"/>
                </a:moveTo>
                <a:cubicBezTo>
                  <a:pt x="17422" y="9806"/>
                  <a:pt x="17378" y="9823"/>
                  <a:pt x="17345" y="9856"/>
                </a:cubicBezTo>
                <a:cubicBezTo>
                  <a:pt x="17279" y="9921"/>
                  <a:pt x="17279" y="10028"/>
                  <a:pt x="17345" y="10093"/>
                </a:cubicBezTo>
                <a:cubicBezTo>
                  <a:pt x="17411" y="10159"/>
                  <a:pt x="17519" y="10159"/>
                  <a:pt x="17585" y="10093"/>
                </a:cubicBezTo>
                <a:cubicBezTo>
                  <a:pt x="17652" y="10028"/>
                  <a:pt x="17652" y="9921"/>
                  <a:pt x="17585" y="9856"/>
                </a:cubicBezTo>
                <a:cubicBezTo>
                  <a:pt x="17552" y="9823"/>
                  <a:pt x="17509" y="9806"/>
                  <a:pt x="17465" y="9806"/>
                </a:cubicBezTo>
                <a:close/>
                <a:moveTo>
                  <a:pt x="18252" y="9806"/>
                </a:moveTo>
                <a:cubicBezTo>
                  <a:pt x="18208" y="9806"/>
                  <a:pt x="18165" y="9823"/>
                  <a:pt x="18131" y="9856"/>
                </a:cubicBezTo>
                <a:cubicBezTo>
                  <a:pt x="18065" y="9921"/>
                  <a:pt x="18065" y="10028"/>
                  <a:pt x="18131" y="10093"/>
                </a:cubicBezTo>
                <a:cubicBezTo>
                  <a:pt x="18198" y="10159"/>
                  <a:pt x="18305" y="10159"/>
                  <a:pt x="18371" y="10093"/>
                </a:cubicBezTo>
                <a:cubicBezTo>
                  <a:pt x="18438" y="10028"/>
                  <a:pt x="18438" y="9921"/>
                  <a:pt x="18371" y="9856"/>
                </a:cubicBezTo>
                <a:cubicBezTo>
                  <a:pt x="18338" y="9823"/>
                  <a:pt x="18295" y="9806"/>
                  <a:pt x="18252" y="9806"/>
                </a:cubicBezTo>
                <a:close/>
                <a:moveTo>
                  <a:pt x="19037" y="9806"/>
                </a:moveTo>
                <a:cubicBezTo>
                  <a:pt x="18994" y="9806"/>
                  <a:pt x="18951" y="9823"/>
                  <a:pt x="18918" y="9856"/>
                </a:cubicBezTo>
                <a:cubicBezTo>
                  <a:pt x="18851" y="9921"/>
                  <a:pt x="18851" y="10028"/>
                  <a:pt x="18918" y="10093"/>
                </a:cubicBezTo>
                <a:cubicBezTo>
                  <a:pt x="18984" y="10159"/>
                  <a:pt x="19091" y="10159"/>
                  <a:pt x="19158" y="10093"/>
                </a:cubicBezTo>
                <a:cubicBezTo>
                  <a:pt x="19224" y="10028"/>
                  <a:pt x="19224" y="9921"/>
                  <a:pt x="19158" y="9856"/>
                </a:cubicBezTo>
                <a:cubicBezTo>
                  <a:pt x="19125" y="9823"/>
                  <a:pt x="19081" y="9806"/>
                  <a:pt x="19037" y="9806"/>
                </a:cubicBezTo>
                <a:close/>
                <a:moveTo>
                  <a:pt x="19824" y="9806"/>
                </a:moveTo>
                <a:cubicBezTo>
                  <a:pt x="19780" y="9806"/>
                  <a:pt x="19736" y="9823"/>
                  <a:pt x="19703" y="9856"/>
                </a:cubicBezTo>
                <a:cubicBezTo>
                  <a:pt x="19637" y="9921"/>
                  <a:pt x="19637" y="10028"/>
                  <a:pt x="19703" y="10093"/>
                </a:cubicBezTo>
                <a:cubicBezTo>
                  <a:pt x="19770" y="10159"/>
                  <a:pt x="19878" y="10159"/>
                  <a:pt x="19944" y="10093"/>
                </a:cubicBezTo>
                <a:cubicBezTo>
                  <a:pt x="20010" y="10028"/>
                  <a:pt x="20010" y="9921"/>
                  <a:pt x="19944" y="9856"/>
                </a:cubicBezTo>
                <a:cubicBezTo>
                  <a:pt x="19911" y="9823"/>
                  <a:pt x="19867" y="9806"/>
                  <a:pt x="19824" y="9806"/>
                </a:cubicBezTo>
                <a:close/>
                <a:moveTo>
                  <a:pt x="20610" y="9806"/>
                </a:moveTo>
                <a:cubicBezTo>
                  <a:pt x="20566" y="9806"/>
                  <a:pt x="20523" y="9823"/>
                  <a:pt x="20490" y="9856"/>
                </a:cubicBezTo>
                <a:cubicBezTo>
                  <a:pt x="20423" y="9921"/>
                  <a:pt x="20423" y="10028"/>
                  <a:pt x="20490" y="10093"/>
                </a:cubicBezTo>
                <a:cubicBezTo>
                  <a:pt x="20556" y="10159"/>
                  <a:pt x="20664" y="10159"/>
                  <a:pt x="20730" y="10093"/>
                </a:cubicBezTo>
                <a:cubicBezTo>
                  <a:pt x="20797" y="10028"/>
                  <a:pt x="20797" y="9921"/>
                  <a:pt x="20730" y="9856"/>
                </a:cubicBezTo>
                <a:cubicBezTo>
                  <a:pt x="20697" y="9823"/>
                  <a:pt x="20653" y="9806"/>
                  <a:pt x="20610" y="9806"/>
                </a:cubicBezTo>
                <a:close/>
                <a:moveTo>
                  <a:pt x="21396" y="9806"/>
                </a:moveTo>
                <a:cubicBezTo>
                  <a:pt x="21353" y="9806"/>
                  <a:pt x="21309" y="9823"/>
                  <a:pt x="21276" y="9856"/>
                </a:cubicBezTo>
                <a:cubicBezTo>
                  <a:pt x="21209" y="9921"/>
                  <a:pt x="21209" y="10028"/>
                  <a:pt x="21276" y="10093"/>
                </a:cubicBezTo>
                <a:cubicBezTo>
                  <a:pt x="21342" y="10159"/>
                  <a:pt x="21450" y="10159"/>
                  <a:pt x="21517" y="10093"/>
                </a:cubicBezTo>
                <a:cubicBezTo>
                  <a:pt x="21583" y="10028"/>
                  <a:pt x="21583" y="9921"/>
                  <a:pt x="21517" y="9856"/>
                </a:cubicBezTo>
                <a:cubicBezTo>
                  <a:pt x="21483" y="9823"/>
                  <a:pt x="21440" y="9806"/>
                  <a:pt x="21396" y="9806"/>
                </a:cubicBezTo>
                <a:close/>
                <a:moveTo>
                  <a:pt x="169" y="10623"/>
                </a:moveTo>
                <a:cubicBezTo>
                  <a:pt x="126" y="10623"/>
                  <a:pt x="83" y="10640"/>
                  <a:pt x="49" y="10673"/>
                </a:cubicBezTo>
                <a:cubicBezTo>
                  <a:pt x="-17" y="10738"/>
                  <a:pt x="-17" y="10845"/>
                  <a:pt x="49" y="10911"/>
                </a:cubicBezTo>
                <a:cubicBezTo>
                  <a:pt x="116" y="10977"/>
                  <a:pt x="223" y="10977"/>
                  <a:pt x="290" y="10911"/>
                </a:cubicBezTo>
                <a:cubicBezTo>
                  <a:pt x="356" y="10845"/>
                  <a:pt x="356" y="10738"/>
                  <a:pt x="290" y="10673"/>
                </a:cubicBezTo>
                <a:cubicBezTo>
                  <a:pt x="256" y="10640"/>
                  <a:pt x="213" y="10623"/>
                  <a:pt x="169" y="10623"/>
                </a:cubicBezTo>
                <a:close/>
                <a:moveTo>
                  <a:pt x="955" y="10623"/>
                </a:moveTo>
                <a:cubicBezTo>
                  <a:pt x="912" y="10623"/>
                  <a:pt x="869" y="10640"/>
                  <a:pt x="836" y="10673"/>
                </a:cubicBezTo>
                <a:cubicBezTo>
                  <a:pt x="769" y="10738"/>
                  <a:pt x="769" y="10845"/>
                  <a:pt x="836" y="10911"/>
                </a:cubicBezTo>
                <a:cubicBezTo>
                  <a:pt x="902" y="10977"/>
                  <a:pt x="1009" y="10977"/>
                  <a:pt x="1076" y="10911"/>
                </a:cubicBezTo>
                <a:cubicBezTo>
                  <a:pt x="1142" y="10845"/>
                  <a:pt x="1142" y="10738"/>
                  <a:pt x="1076" y="10673"/>
                </a:cubicBezTo>
                <a:cubicBezTo>
                  <a:pt x="1043" y="10640"/>
                  <a:pt x="999" y="10623"/>
                  <a:pt x="955" y="10623"/>
                </a:cubicBezTo>
                <a:close/>
                <a:moveTo>
                  <a:pt x="1742" y="10623"/>
                </a:moveTo>
                <a:cubicBezTo>
                  <a:pt x="1698" y="10623"/>
                  <a:pt x="1654" y="10640"/>
                  <a:pt x="1621" y="10673"/>
                </a:cubicBezTo>
                <a:cubicBezTo>
                  <a:pt x="1555" y="10738"/>
                  <a:pt x="1555" y="10845"/>
                  <a:pt x="1621" y="10911"/>
                </a:cubicBezTo>
                <a:cubicBezTo>
                  <a:pt x="1688" y="10977"/>
                  <a:pt x="1796" y="10977"/>
                  <a:pt x="1862" y="10911"/>
                </a:cubicBezTo>
                <a:cubicBezTo>
                  <a:pt x="1928" y="10845"/>
                  <a:pt x="1928" y="10738"/>
                  <a:pt x="1862" y="10673"/>
                </a:cubicBezTo>
                <a:cubicBezTo>
                  <a:pt x="1829" y="10640"/>
                  <a:pt x="1785" y="10623"/>
                  <a:pt x="1742" y="10623"/>
                </a:cubicBezTo>
                <a:close/>
                <a:moveTo>
                  <a:pt x="2528" y="10623"/>
                </a:moveTo>
                <a:cubicBezTo>
                  <a:pt x="2484" y="10623"/>
                  <a:pt x="2441" y="10640"/>
                  <a:pt x="2408" y="10673"/>
                </a:cubicBezTo>
                <a:cubicBezTo>
                  <a:pt x="2341" y="10738"/>
                  <a:pt x="2341" y="10845"/>
                  <a:pt x="2408" y="10911"/>
                </a:cubicBezTo>
                <a:cubicBezTo>
                  <a:pt x="2474" y="10977"/>
                  <a:pt x="2582" y="10977"/>
                  <a:pt x="2648" y="10911"/>
                </a:cubicBezTo>
                <a:cubicBezTo>
                  <a:pt x="2715" y="10845"/>
                  <a:pt x="2715" y="10738"/>
                  <a:pt x="2648" y="10673"/>
                </a:cubicBezTo>
                <a:cubicBezTo>
                  <a:pt x="2615" y="10640"/>
                  <a:pt x="2571" y="10623"/>
                  <a:pt x="2528" y="10623"/>
                </a:cubicBezTo>
                <a:close/>
                <a:moveTo>
                  <a:pt x="3314" y="10623"/>
                </a:moveTo>
                <a:cubicBezTo>
                  <a:pt x="3271" y="10623"/>
                  <a:pt x="3227" y="10640"/>
                  <a:pt x="3194" y="10673"/>
                </a:cubicBezTo>
                <a:cubicBezTo>
                  <a:pt x="3127" y="10738"/>
                  <a:pt x="3127" y="10845"/>
                  <a:pt x="3194" y="10911"/>
                </a:cubicBezTo>
                <a:cubicBezTo>
                  <a:pt x="3260" y="10977"/>
                  <a:pt x="3368" y="10977"/>
                  <a:pt x="3434" y="10911"/>
                </a:cubicBezTo>
                <a:cubicBezTo>
                  <a:pt x="3500" y="10845"/>
                  <a:pt x="3500" y="10738"/>
                  <a:pt x="3434" y="10673"/>
                </a:cubicBezTo>
                <a:cubicBezTo>
                  <a:pt x="3401" y="10640"/>
                  <a:pt x="3358" y="10623"/>
                  <a:pt x="3314" y="10623"/>
                </a:cubicBezTo>
                <a:close/>
                <a:moveTo>
                  <a:pt x="4101" y="10623"/>
                </a:moveTo>
                <a:cubicBezTo>
                  <a:pt x="4057" y="10623"/>
                  <a:pt x="4013" y="10640"/>
                  <a:pt x="3980" y="10673"/>
                </a:cubicBezTo>
                <a:cubicBezTo>
                  <a:pt x="3914" y="10738"/>
                  <a:pt x="3914" y="10845"/>
                  <a:pt x="3980" y="10911"/>
                </a:cubicBezTo>
                <a:cubicBezTo>
                  <a:pt x="4047" y="10977"/>
                  <a:pt x="4154" y="10977"/>
                  <a:pt x="4220" y="10911"/>
                </a:cubicBezTo>
                <a:cubicBezTo>
                  <a:pt x="4287" y="10845"/>
                  <a:pt x="4287" y="10738"/>
                  <a:pt x="4220" y="10673"/>
                </a:cubicBezTo>
                <a:cubicBezTo>
                  <a:pt x="4187" y="10640"/>
                  <a:pt x="4144" y="10623"/>
                  <a:pt x="4101" y="10623"/>
                </a:cubicBezTo>
                <a:close/>
                <a:moveTo>
                  <a:pt x="4886" y="10623"/>
                </a:moveTo>
                <a:cubicBezTo>
                  <a:pt x="4843" y="10623"/>
                  <a:pt x="4800" y="10640"/>
                  <a:pt x="4766" y="10673"/>
                </a:cubicBezTo>
                <a:cubicBezTo>
                  <a:pt x="4700" y="10738"/>
                  <a:pt x="4700" y="10845"/>
                  <a:pt x="4766" y="10911"/>
                </a:cubicBezTo>
                <a:cubicBezTo>
                  <a:pt x="4833" y="10977"/>
                  <a:pt x="4940" y="10977"/>
                  <a:pt x="5007" y="10911"/>
                </a:cubicBezTo>
                <a:cubicBezTo>
                  <a:pt x="5073" y="10845"/>
                  <a:pt x="5073" y="10738"/>
                  <a:pt x="5007" y="10673"/>
                </a:cubicBezTo>
                <a:cubicBezTo>
                  <a:pt x="4973" y="10640"/>
                  <a:pt x="4930" y="10623"/>
                  <a:pt x="4886" y="10623"/>
                </a:cubicBezTo>
                <a:close/>
                <a:moveTo>
                  <a:pt x="5672" y="10623"/>
                </a:moveTo>
                <a:cubicBezTo>
                  <a:pt x="5629" y="10623"/>
                  <a:pt x="5586" y="10640"/>
                  <a:pt x="5553" y="10673"/>
                </a:cubicBezTo>
                <a:cubicBezTo>
                  <a:pt x="5486" y="10738"/>
                  <a:pt x="5486" y="10845"/>
                  <a:pt x="5553" y="10911"/>
                </a:cubicBezTo>
                <a:cubicBezTo>
                  <a:pt x="5619" y="10977"/>
                  <a:pt x="5726" y="10977"/>
                  <a:pt x="5793" y="10911"/>
                </a:cubicBezTo>
                <a:cubicBezTo>
                  <a:pt x="5859" y="10845"/>
                  <a:pt x="5859" y="10738"/>
                  <a:pt x="5793" y="10673"/>
                </a:cubicBezTo>
                <a:cubicBezTo>
                  <a:pt x="5760" y="10640"/>
                  <a:pt x="5716" y="10623"/>
                  <a:pt x="5672" y="10623"/>
                </a:cubicBezTo>
                <a:close/>
                <a:moveTo>
                  <a:pt x="6459" y="10623"/>
                </a:moveTo>
                <a:cubicBezTo>
                  <a:pt x="6415" y="10623"/>
                  <a:pt x="6372" y="10640"/>
                  <a:pt x="6338" y="10673"/>
                </a:cubicBezTo>
                <a:cubicBezTo>
                  <a:pt x="6272" y="10738"/>
                  <a:pt x="6272" y="10845"/>
                  <a:pt x="6338" y="10911"/>
                </a:cubicBezTo>
                <a:cubicBezTo>
                  <a:pt x="6405" y="10977"/>
                  <a:pt x="6513" y="10977"/>
                  <a:pt x="6579" y="10911"/>
                </a:cubicBezTo>
                <a:cubicBezTo>
                  <a:pt x="6646" y="10845"/>
                  <a:pt x="6646" y="10738"/>
                  <a:pt x="6579" y="10673"/>
                </a:cubicBezTo>
                <a:cubicBezTo>
                  <a:pt x="6546" y="10640"/>
                  <a:pt x="6502" y="10623"/>
                  <a:pt x="6459" y="10623"/>
                </a:cubicBezTo>
                <a:close/>
                <a:moveTo>
                  <a:pt x="7245" y="10623"/>
                </a:moveTo>
                <a:cubicBezTo>
                  <a:pt x="7202" y="10623"/>
                  <a:pt x="7158" y="10640"/>
                  <a:pt x="7125" y="10673"/>
                </a:cubicBezTo>
                <a:cubicBezTo>
                  <a:pt x="7058" y="10738"/>
                  <a:pt x="7058" y="10845"/>
                  <a:pt x="7125" y="10911"/>
                </a:cubicBezTo>
                <a:cubicBezTo>
                  <a:pt x="7191" y="10977"/>
                  <a:pt x="7299" y="10977"/>
                  <a:pt x="7365" y="10911"/>
                </a:cubicBezTo>
                <a:cubicBezTo>
                  <a:pt x="7432" y="10845"/>
                  <a:pt x="7432" y="10738"/>
                  <a:pt x="7365" y="10673"/>
                </a:cubicBezTo>
                <a:cubicBezTo>
                  <a:pt x="7332" y="10640"/>
                  <a:pt x="7289" y="10623"/>
                  <a:pt x="7245" y="10623"/>
                </a:cubicBezTo>
                <a:close/>
                <a:moveTo>
                  <a:pt x="8031" y="10623"/>
                </a:moveTo>
                <a:cubicBezTo>
                  <a:pt x="7988" y="10623"/>
                  <a:pt x="7944" y="10640"/>
                  <a:pt x="7911" y="10673"/>
                </a:cubicBezTo>
                <a:cubicBezTo>
                  <a:pt x="7845" y="10738"/>
                  <a:pt x="7845" y="10845"/>
                  <a:pt x="7911" y="10911"/>
                </a:cubicBezTo>
                <a:cubicBezTo>
                  <a:pt x="7977" y="10977"/>
                  <a:pt x="8085" y="10977"/>
                  <a:pt x="8151" y="10911"/>
                </a:cubicBezTo>
                <a:cubicBezTo>
                  <a:pt x="8217" y="10845"/>
                  <a:pt x="8217" y="10738"/>
                  <a:pt x="8151" y="10673"/>
                </a:cubicBezTo>
                <a:cubicBezTo>
                  <a:pt x="8118" y="10640"/>
                  <a:pt x="8075" y="10623"/>
                  <a:pt x="8031" y="10623"/>
                </a:cubicBezTo>
                <a:close/>
                <a:moveTo>
                  <a:pt x="8818" y="10623"/>
                </a:moveTo>
                <a:cubicBezTo>
                  <a:pt x="8774" y="10623"/>
                  <a:pt x="8730" y="10640"/>
                  <a:pt x="8697" y="10673"/>
                </a:cubicBezTo>
                <a:cubicBezTo>
                  <a:pt x="8631" y="10738"/>
                  <a:pt x="8631" y="10845"/>
                  <a:pt x="8697" y="10911"/>
                </a:cubicBezTo>
                <a:cubicBezTo>
                  <a:pt x="8764" y="10977"/>
                  <a:pt x="8871" y="10977"/>
                  <a:pt x="8937" y="10911"/>
                </a:cubicBezTo>
                <a:cubicBezTo>
                  <a:pt x="9004" y="10845"/>
                  <a:pt x="9004" y="10738"/>
                  <a:pt x="8937" y="10673"/>
                </a:cubicBezTo>
                <a:cubicBezTo>
                  <a:pt x="8904" y="10640"/>
                  <a:pt x="8861" y="10623"/>
                  <a:pt x="8818" y="10623"/>
                </a:cubicBezTo>
                <a:close/>
                <a:moveTo>
                  <a:pt x="9603" y="10623"/>
                </a:moveTo>
                <a:cubicBezTo>
                  <a:pt x="9560" y="10623"/>
                  <a:pt x="9517" y="10640"/>
                  <a:pt x="9483" y="10673"/>
                </a:cubicBezTo>
                <a:cubicBezTo>
                  <a:pt x="9417" y="10738"/>
                  <a:pt x="9417" y="10845"/>
                  <a:pt x="9483" y="10911"/>
                </a:cubicBezTo>
                <a:cubicBezTo>
                  <a:pt x="9550" y="10977"/>
                  <a:pt x="9657" y="10977"/>
                  <a:pt x="9724" y="10911"/>
                </a:cubicBezTo>
                <a:cubicBezTo>
                  <a:pt x="9790" y="10845"/>
                  <a:pt x="9790" y="10738"/>
                  <a:pt x="9724" y="10673"/>
                </a:cubicBezTo>
                <a:cubicBezTo>
                  <a:pt x="9690" y="10640"/>
                  <a:pt x="9647" y="10623"/>
                  <a:pt x="9603" y="10623"/>
                </a:cubicBezTo>
                <a:close/>
                <a:moveTo>
                  <a:pt x="10390" y="10623"/>
                </a:moveTo>
                <a:cubicBezTo>
                  <a:pt x="10346" y="10623"/>
                  <a:pt x="10303" y="10640"/>
                  <a:pt x="10270" y="10673"/>
                </a:cubicBezTo>
                <a:cubicBezTo>
                  <a:pt x="10203" y="10738"/>
                  <a:pt x="10203" y="10845"/>
                  <a:pt x="10270" y="10911"/>
                </a:cubicBezTo>
                <a:cubicBezTo>
                  <a:pt x="10336" y="10977"/>
                  <a:pt x="10444" y="10977"/>
                  <a:pt x="10510" y="10911"/>
                </a:cubicBezTo>
                <a:cubicBezTo>
                  <a:pt x="10576" y="10845"/>
                  <a:pt x="10576" y="10738"/>
                  <a:pt x="10510" y="10673"/>
                </a:cubicBezTo>
                <a:cubicBezTo>
                  <a:pt x="10477" y="10640"/>
                  <a:pt x="10433" y="10623"/>
                  <a:pt x="10390" y="10623"/>
                </a:cubicBezTo>
                <a:close/>
                <a:moveTo>
                  <a:pt x="11176" y="10623"/>
                </a:moveTo>
                <a:cubicBezTo>
                  <a:pt x="11132" y="10623"/>
                  <a:pt x="11089" y="10640"/>
                  <a:pt x="11055" y="10673"/>
                </a:cubicBezTo>
                <a:cubicBezTo>
                  <a:pt x="10989" y="10738"/>
                  <a:pt x="10989" y="10845"/>
                  <a:pt x="11055" y="10911"/>
                </a:cubicBezTo>
                <a:cubicBezTo>
                  <a:pt x="11122" y="10977"/>
                  <a:pt x="11230" y="10977"/>
                  <a:pt x="11296" y="10911"/>
                </a:cubicBezTo>
                <a:cubicBezTo>
                  <a:pt x="11363" y="10845"/>
                  <a:pt x="11363" y="10738"/>
                  <a:pt x="11296" y="10673"/>
                </a:cubicBezTo>
                <a:cubicBezTo>
                  <a:pt x="11263" y="10640"/>
                  <a:pt x="11219" y="10623"/>
                  <a:pt x="11176" y="10623"/>
                </a:cubicBezTo>
                <a:close/>
                <a:moveTo>
                  <a:pt x="11962" y="10623"/>
                </a:moveTo>
                <a:cubicBezTo>
                  <a:pt x="11919" y="10623"/>
                  <a:pt x="11875" y="10640"/>
                  <a:pt x="11842" y="10673"/>
                </a:cubicBezTo>
                <a:cubicBezTo>
                  <a:pt x="11775" y="10738"/>
                  <a:pt x="11775" y="10845"/>
                  <a:pt x="11842" y="10911"/>
                </a:cubicBezTo>
                <a:cubicBezTo>
                  <a:pt x="11908" y="10977"/>
                  <a:pt x="12016" y="10977"/>
                  <a:pt x="12083" y="10911"/>
                </a:cubicBezTo>
                <a:cubicBezTo>
                  <a:pt x="12149" y="10845"/>
                  <a:pt x="12149" y="10738"/>
                  <a:pt x="12083" y="10673"/>
                </a:cubicBezTo>
                <a:cubicBezTo>
                  <a:pt x="12049" y="10640"/>
                  <a:pt x="12006" y="10623"/>
                  <a:pt x="11962" y="10623"/>
                </a:cubicBezTo>
                <a:close/>
                <a:moveTo>
                  <a:pt x="12748" y="10623"/>
                </a:moveTo>
                <a:cubicBezTo>
                  <a:pt x="12705" y="10623"/>
                  <a:pt x="12661" y="10640"/>
                  <a:pt x="12628" y="10673"/>
                </a:cubicBezTo>
                <a:cubicBezTo>
                  <a:pt x="12562" y="10738"/>
                  <a:pt x="12562" y="10845"/>
                  <a:pt x="12628" y="10911"/>
                </a:cubicBezTo>
                <a:cubicBezTo>
                  <a:pt x="12694" y="10977"/>
                  <a:pt x="12802" y="10977"/>
                  <a:pt x="12868" y="10911"/>
                </a:cubicBezTo>
                <a:cubicBezTo>
                  <a:pt x="12935" y="10845"/>
                  <a:pt x="12935" y="10738"/>
                  <a:pt x="12868" y="10673"/>
                </a:cubicBezTo>
                <a:cubicBezTo>
                  <a:pt x="12835" y="10640"/>
                  <a:pt x="12792" y="10623"/>
                  <a:pt x="12748" y="10623"/>
                </a:cubicBezTo>
                <a:close/>
                <a:moveTo>
                  <a:pt x="13535" y="10623"/>
                </a:moveTo>
                <a:cubicBezTo>
                  <a:pt x="13491" y="10623"/>
                  <a:pt x="13447" y="10640"/>
                  <a:pt x="13414" y="10673"/>
                </a:cubicBezTo>
                <a:cubicBezTo>
                  <a:pt x="13348" y="10738"/>
                  <a:pt x="13348" y="10845"/>
                  <a:pt x="13414" y="10911"/>
                </a:cubicBezTo>
                <a:cubicBezTo>
                  <a:pt x="13481" y="10977"/>
                  <a:pt x="13588" y="10977"/>
                  <a:pt x="13654" y="10911"/>
                </a:cubicBezTo>
                <a:cubicBezTo>
                  <a:pt x="13721" y="10845"/>
                  <a:pt x="13721" y="10738"/>
                  <a:pt x="13654" y="10673"/>
                </a:cubicBezTo>
                <a:cubicBezTo>
                  <a:pt x="13621" y="10640"/>
                  <a:pt x="13578" y="10623"/>
                  <a:pt x="13535" y="10623"/>
                </a:cubicBezTo>
                <a:close/>
                <a:moveTo>
                  <a:pt x="14320" y="10623"/>
                </a:moveTo>
                <a:cubicBezTo>
                  <a:pt x="14277" y="10623"/>
                  <a:pt x="14234" y="10640"/>
                  <a:pt x="14201" y="10673"/>
                </a:cubicBezTo>
                <a:cubicBezTo>
                  <a:pt x="14134" y="10738"/>
                  <a:pt x="14134" y="10845"/>
                  <a:pt x="14201" y="10911"/>
                </a:cubicBezTo>
                <a:cubicBezTo>
                  <a:pt x="14267" y="10977"/>
                  <a:pt x="14374" y="10977"/>
                  <a:pt x="14441" y="10911"/>
                </a:cubicBezTo>
                <a:cubicBezTo>
                  <a:pt x="14507" y="10845"/>
                  <a:pt x="14507" y="10738"/>
                  <a:pt x="14441" y="10673"/>
                </a:cubicBezTo>
                <a:cubicBezTo>
                  <a:pt x="14408" y="10640"/>
                  <a:pt x="14364" y="10623"/>
                  <a:pt x="14320" y="10623"/>
                </a:cubicBezTo>
                <a:close/>
                <a:moveTo>
                  <a:pt x="15107" y="10623"/>
                </a:moveTo>
                <a:cubicBezTo>
                  <a:pt x="15063" y="10623"/>
                  <a:pt x="15019" y="10640"/>
                  <a:pt x="14986" y="10673"/>
                </a:cubicBezTo>
                <a:cubicBezTo>
                  <a:pt x="14920" y="10738"/>
                  <a:pt x="14920" y="10845"/>
                  <a:pt x="14986" y="10911"/>
                </a:cubicBezTo>
                <a:cubicBezTo>
                  <a:pt x="15053" y="10977"/>
                  <a:pt x="15161" y="10977"/>
                  <a:pt x="15227" y="10911"/>
                </a:cubicBezTo>
                <a:cubicBezTo>
                  <a:pt x="15293" y="10845"/>
                  <a:pt x="15293" y="10738"/>
                  <a:pt x="15227" y="10673"/>
                </a:cubicBezTo>
                <a:cubicBezTo>
                  <a:pt x="15194" y="10640"/>
                  <a:pt x="15150" y="10623"/>
                  <a:pt x="15107" y="10623"/>
                </a:cubicBezTo>
                <a:close/>
                <a:moveTo>
                  <a:pt x="15893" y="10623"/>
                </a:moveTo>
                <a:cubicBezTo>
                  <a:pt x="15849" y="10623"/>
                  <a:pt x="15806" y="10640"/>
                  <a:pt x="15772" y="10673"/>
                </a:cubicBezTo>
                <a:cubicBezTo>
                  <a:pt x="15706" y="10738"/>
                  <a:pt x="15706" y="10845"/>
                  <a:pt x="15772" y="10911"/>
                </a:cubicBezTo>
                <a:cubicBezTo>
                  <a:pt x="15839" y="10977"/>
                  <a:pt x="15947" y="10977"/>
                  <a:pt x="16013" y="10911"/>
                </a:cubicBezTo>
                <a:cubicBezTo>
                  <a:pt x="16080" y="10845"/>
                  <a:pt x="16080" y="10738"/>
                  <a:pt x="16013" y="10673"/>
                </a:cubicBezTo>
                <a:cubicBezTo>
                  <a:pt x="15980" y="10640"/>
                  <a:pt x="15936" y="10623"/>
                  <a:pt x="15893" y="10623"/>
                </a:cubicBezTo>
                <a:close/>
                <a:moveTo>
                  <a:pt x="16679" y="10623"/>
                </a:moveTo>
                <a:cubicBezTo>
                  <a:pt x="16636" y="10623"/>
                  <a:pt x="16592" y="10640"/>
                  <a:pt x="16559" y="10673"/>
                </a:cubicBezTo>
                <a:cubicBezTo>
                  <a:pt x="16492" y="10738"/>
                  <a:pt x="16492" y="10845"/>
                  <a:pt x="16559" y="10911"/>
                </a:cubicBezTo>
                <a:cubicBezTo>
                  <a:pt x="16625" y="10977"/>
                  <a:pt x="16733" y="10977"/>
                  <a:pt x="16800" y="10911"/>
                </a:cubicBezTo>
                <a:cubicBezTo>
                  <a:pt x="16866" y="10845"/>
                  <a:pt x="16866" y="10738"/>
                  <a:pt x="16800" y="10673"/>
                </a:cubicBezTo>
                <a:cubicBezTo>
                  <a:pt x="16766" y="10640"/>
                  <a:pt x="16723" y="10623"/>
                  <a:pt x="16679" y="10623"/>
                </a:cubicBezTo>
                <a:close/>
                <a:moveTo>
                  <a:pt x="17465" y="10623"/>
                </a:moveTo>
                <a:cubicBezTo>
                  <a:pt x="17422" y="10623"/>
                  <a:pt x="17378" y="10640"/>
                  <a:pt x="17345" y="10673"/>
                </a:cubicBezTo>
                <a:cubicBezTo>
                  <a:pt x="17279" y="10738"/>
                  <a:pt x="17279" y="10845"/>
                  <a:pt x="17345" y="10911"/>
                </a:cubicBezTo>
                <a:cubicBezTo>
                  <a:pt x="17411" y="10977"/>
                  <a:pt x="17519" y="10977"/>
                  <a:pt x="17585" y="10911"/>
                </a:cubicBezTo>
                <a:cubicBezTo>
                  <a:pt x="17652" y="10845"/>
                  <a:pt x="17652" y="10738"/>
                  <a:pt x="17585" y="10673"/>
                </a:cubicBezTo>
                <a:cubicBezTo>
                  <a:pt x="17552" y="10640"/>
                  <a:pt x="17509" y="10623"/>
                  <a:pt x="17465" y="10623"/>
                </a:cubicBezTo>
                <a:close/>
                <a:moveTo>
                  <a:pt x="18252" y="10623"/>
                </a:moveTo>
                <a:cubicBezTo>
                  <a:pt x="18208" y="10623"/>
                  <a:pt x="18165" y="10640"/>
                  <a:pt x="18131" y="10673"/>
                </a:cubicBezTo>
                <a:cubicBezTo>
                  <a:pt x="18065" y="10738"/>
                  <a:pt x="18065" y="10845"/>
                  <a:pt x="18131" y="10911"/>
                </a:cubicBezTo>
                <a:cubicBezTo>
                  <a:pt x="18198" y="10977"/>
                  <a:pt x="18305" y="10977"/>
                  <a:pt x="18371" y="10911"/>
                </a:cubicBezTo>
                <a:cubicBezTo>
                  <a:pt x="18438" y="10845"/>
                  <a:pt x="18438" y="10738"/>
                  <a:pt x="18371" y="10673"/>
                </a:cubicBezTo>
                <a:cubicBezTo>
                  <a:pt x="18338" y="10640"/>
                  <a:pt x="18295" y="10623"/>
                  <a:pt x="18252" y="10623"/>
                </a:cubicBezTo>
                <a:close/>
                <a:moveTo>
                  <a:pt x="19037" y="10623"/>
                </a:moveTo>
                <a:cubicBezTo>
                  <a:pt x="18994" y="10623"/>
                  <a:pt x="18951" y="10640"/>
                  <a:pt x="18918" y="10673"/>
                </a:cubicBezTo>
                <a:cubicBezTo>
                  <a:pt x="18851" y="10738"/>
                  <a:pt x="18851" y="10845"/>
                  <a:pt x="18918" y="10911"/>
                </a:cubicBezTo>
                <a:cubicBezTo>
                  <a:pt x="18984" y="10977"/>
                  <a:pt x="19091" y="10977"/>
                  <a:pt x="19158" y="10911"/>
                </a:cubicBezTo>
                <a:cubicBezTo>
                  <a:pt x="19224" y="10845"/>
                  <a:pt x="19224" y="10738"/>
                  <a:pt x="19158" y="10673"/>
                </a:cubicBezTo>
                <a:cubicBezTo>
                  <a:pt x="19125" y="10640"/>
                  <a:pt x="19081" y="10623"/>
                  <a:pt x="19037" y="10623"/>
                </a:cubicBezTo>
                <a:close/>
                <a:moveTo>
                  <a:pt x="19824" y="10623"/>
                </a:moveTo>
                <a:cubicBezTo>
                  <a:pt x="19780" y="10623"/>
                  <a:pt x="19736" y="10640"/>
                  <a:pt x="19703" y="10673"/>
                </a:cubicBezTo>
                <a:cubicBezTo>
                  <a:pt x="19637" y="10738"/>
                  <a:pt x="19637" y="10845"/>
                  <a:pt x="19703" y="10911"/>
                </a:cubicBezTo>
                <a:cubicBezTo>
                  <a:pt x="19770" y="10977"/>
                  <a:pt x="19878" y="10977"/>
                  <a:pt x="19944" y="10911"/>
                </a:cubicBezTo>
                <a:cubicBezTo>
                  <a:pt x="20010" y="10845"/>
                  <a:pt x="20010" y="10738"/>
                  <a:pt x="19944" y="10673"/>
                </a:cubicBezTo>
                <a:cubicBezTo>
                  <a:pt x="19911" y="10640"/>
                  <a:pt x="19867" y="10623"/>
                  <a:pt x="19824" y="10623"/>
                </a:cubicBezTo>
                <a:close/>
                <a:moveTo>
                  <a:pt x="20610" y="10623"/>
                </a:moveTo>
                <a:cubicBezTo>
                  <a:pt x="20566" y="10623"/>
                  <a:pt x="20523" y="10640"/>
                  <a:pt x="20490" y="10673"/>
                </a:cubicBezTo>
                <a:cubicBezTo>
                  <a:pt x="20423" y="10738"/>
                  <a:pt x="20423" y="10845"/>
                  <a:pt x="20490" y="10911"/>
                </a:cubicBezTo>
                <a:cubicBezTo>
                  <a:pt x="20556" y="10977"/>
                  <a:pt x="20664" y="10977"/>
                  <a:pt x="20730" y="10911"/>
                </a:cubicBezTo>
                <a:cubicBezTo>
                  <a:pt x="20797" y="10845"/>
                  <a:pt x="20797" y="10738"/>
                  <a:pt x="20730" y="10673"/>
                </a:cubicBezTo>
                <a:cubicBezTo>
                  <a:pt x="20697" y="10640"/>
                  <a:pt x="20653" y="10623"/>
                  <a:pt x="20610" y="10623"/>
                </a:cubicBezTo>
                <a:close/>
                <a:moveTo>
                  <a:pt x="21396" y="10623"/>
                </a:moveTo>
                <a:cubicBezTo>
                  <a:pt x="21353" y="10623"/>
                  <a:pt x="21309" y="10640"/>
                  <a:pt x="21276" y="10673"/>
                </a:cubicBezTo>
                <a:cubicBezTo>
                  <a:pt x="21209" y="10738"/>
                  <a:pt x="21209" y="10845"/>
                  <a:pt x="21276" y="10911"/>
                </a:cubicBezTo>
                <a:cubicBezTo>
                  <a:pt x="21342" y="10977"/>
                  <a:pt x="21450" y="10977"/>
                  <a:pt x="21517" y="10911"/>
                </a:cubicBezTo>
                <a:cubicBezTo>
                  <a:pt x="21583" y="10845"/>
                  <a:pt x="21583" y="10738"/>
                  <a:pt x="21517" y="10673"/>
                </a:cubicBezTo>
                <a:cubicBezTo>
                  <a:pt x="21483" y="10640"/>
                  <a:pt x="21440" y="10623"/>
                  <a:pt x="21396" y="10623"/>
                </a:cubicBezTo>
                <a:close/>
                <a:moveTo>
                  <a:pt x="169" y="11441"/>
                </a:moveTo>
                <a:cubicBezTo>
                  <a:pt x="126" y="11441"/>
                  <a:pt x="83" y="11457"/>
                  <a:pt x="49" y="11490"/>
                </a:cubicBezTo>
                <a:cubicBezTo>
                  <a:pt x="-17" y="11555"/>
                  <a:pt x="-17" y="11662"/>
                  <a:pt x="49" y="11728"/>
                </a:cubicBezTo>
                <a:cubicBezTo>
                  <a:pt x="116" y="11794"/>
                  <a:pt x="223" y="11794"/>
                  <a:pt x="290" y="11728"/>
                </a:cubicBezTo>
                <a:cubicBezTo>
                  <a:pt x="356" y="11662"/>
                  <a:pt x="356" y="11555"/>
                  <a:pt x="290" y="11490"/>
                </a:cubicBezTo>
                <a:cubicBezTo>
                  <a:pt x="256" y="11457"/>
                  <a:pt x="213" y="11441"/>
                  <a:pt x="169" y="11441"/>
                </a:cubicBezTo>
                <a:close/>
                <a:moveTo>
                  <a:pt x="955" y="11441"/>
                </a:moveTo>
                <a:cubicBezTo>
                  <a:pt x="912" y="11441"/>
                  <a:pt x="869" y="11457"/>
                  <a:pt x="836" y="11490"/>
                </a:cubicBezTo>
                <a:cubicBezTo>
                  <a:pt x="769" y="11555"/>
                  <a:pt x="769" y="11662"/>
                  <a:pt x="836" y="11728"/>
                </a:cubicBezTo>
                <a:cubicBezTo>
                  <a:pt x="902" y="11794"/>
                  <a:pt x="1009" y="11794"/>
                  <a:pt x="1076" y="11728"/>
                </a:cubicBezTo>
                <a:cubicBezTo>
                  <a:pt x="1142" y="11662"/>
                  <a:pt x="1142" y="11555"/>
                  <a:pt x="1076" y="11490"/>
                </a:cubicBezTo>
                <a:cubicBezTo>
                  <a:pt x="1043" y="11457"/>
                  <a:pt x="999" y="11441"/>
                  <a:pt x="955" y="11441"/>
                </a:cubicBezTo>
                <a:close/>
                <a:moveTo>
                  <a:pt x="1742" y="11441"/>
                </a:moveTo>
                <a:cubicBezTo>
                  <a:pt x="1698" y="11441"/>
                  <a:pt x="1654" y="11457"/>
                  <a:pt x="1621" y="11490"/>
                </a:cubicBezTo>
                <a:cubicBezTo>
                  <a:pt x="1555" y="11555"/>
                  <a:pt x="1555" y="11662"/>
                  <a:pt x="1621" y="11728"/>
                </a:cubicBezTo>
                <a:cubicBezTo>
                  <a:pt x="1688" y="11794"/>
                  <a:pt x="1796" y="11794"/>
                  <a:pt x="1862" y="11728"/>
                </a:cubicBezTo>
                <a:cubicBezTo>
                  <a:pt x="1928" y="11662"/>
                  <a:pt x="1928" y="11555"/>
                  <a:pt x="1862" y="11490"/>
                </a:cubicBezTo>
                <a:cubicBezTo>
                  <a:pt x="1829" y="11457"/>
                  <a:pt x="1785" y="11441"/>
                  <a:pt x="1742" y="11441"/>
                </a:cubicBezTo>
                <a:close/>
                <a:moveTo>
                  <a:pt x="2528" y="11441"/>
                </a:moveTo>
                <a:cubicBezTo>
                  <a:pt x="2484" y="11441"/>
                  <a:pt x="2441" y="11457"/>
                  <a:pt x="2408" y="11490"/>
                </a:cubicBezTo>
                <a:cubicBezTo>
                  <a:pt x="2341" y="11555"/>
                  <a:pt x="2341" y="11662"/>
                  <a:pt x="2408" y="11728"/>
                </a:cubicBezTo>
                <a:cubicBezTo>
                  <a:pt x="2474" y="11794"/>
                  <a:pt x="2582" y="11794"/>
                  <a:pt x="2648" y="11728"/>
                </a:cubicBezTo>
                <a:cubicBezTo>
                  <a:pt x="2715" y="11662"/>
                  <a:pt x="2715" y="11555"/>
                  <a:pt x="2648" y="11490"/>
                </a:cubicBezTo>
                <a:cubicBezTo>
                  <a:pt x="2615" y="11457"/>
                  <a:pt x="2571" y="11441"/>
                  <a:pt x="2528" y="11441"/>
                </a:cubicBezTo>
                <a:close/>
                <a:moveTo>
                  <a:pt x="3314" y="11441"/>
                </a:moveTo>
                <a:cubicBezTo>
                  <a:pt x="3271" y="11441"/>
                  <a:pt x="3227" y="11457"/>
                  <a:pt x="3194" y="11490"/>
                </a:cubicBezTo>
                <a:cubicBezTo>
                  <a:pt x="3127" y="11555"/>
                  <a:pt x="3127" y="11662"/>
                  <a:pt x="3194" y="11728"/>
                </a:cubicBezTo>
                <a:cubicBezTo>
                  <a:pt x="3260" y="11794"/>
                  <a:pt x="3368" y="11794"/>
                  <a:pt x="3434" y="11728"/>
                </a:cubicBezTo>
                <a:cubicBezTo>
                  <a:pt x="3500" y="11662"/>
                  <a:pt x="3500" y="11555"/>
                  <a:pt x="3434" y="11490"/>
                </a:cubicBezTo>
                <a:cubicBezTo>
                  <a:pt x="3401" y="11457"/>
                  <a:pt x="3358" y="11441"/>
                  <a:pt x="3314" y="11441"/>
                </a:cubicBezTo>
                <a:close/>
                <a:moveTo>
                  <a:pt x="4101" y="11441"/>
                </a:moveTo>
                <a:cubicBezTo>
                  <a:pt x="4057" y="11441"/>
                  <a:pt x="4013" y="11457"/>
                  <a:pt x="3980" y="11490"/>
                </a:cubicBezTo>
                <a:cubicBezTo>
                  <a:pt x="3914" y="11555"/>
                  <a:pt x="3914" y="11662"/>
                  <a:pt x="3980" y="11728"/>
                </a:cubicBezTo>
                <a:cubicBezTo>
                  <a:pt x="4047" y="11794"/>
                  <a:pt x="4154" y="11794"/>
                  <a:pt x="4220" y="11728"/>
                </a:cubicBezTo>
                <a:cubicBezTo>
                  <a:pt x="4287" y="11662"/>
                  <a:pt x="4287" y="11555"/>
                  <a:pt x="4220" y="11490"/>
                </a:cubicBezTo>
                <a:cubicBezTo>
                  <a:pt x="4187" y="11457"/>
                  <a:pt x="4144" y="11441"/>
                  <a:pt x="4101" y="11441"/>
                </a:cubicBezTo>
                <a:close/>
                <a:moveTo>
                  <a:pt x="4886" y="11441"/>
                </a:moveTo>
                <a:cubicBezTo>
                  <a:pt x="4843" y="11441"/>
                  <a:pt x="4800" y="11457"/>
                  <a:pt x="4766" y="11490"/>
                </a:cubicBezTo>
                <a:cubicBezTo>
                  <a:pt x="4700" y="11555"/>
                  <a:pt x="4700" y="11662"/>
                  <a:pt x="4766" y="11728"/>
                </a:cubicBezTo>
                <a:cubicBezTo>
                  <a:pt x="4833" y="11794"/>
                  <a:pt x="4940" y="11794"/>
                  <a:pt x="5007" y="11728"/>
                </a:cubicBezTo>
                <a:cubicBezTo>
                  <a:pt x="5073" y="11662"/>
                  <a:pt x="5073" y="11555"/>
                  <a:pt x="5007" y="11490"/>
                </a:cubicBezTo>
                <a:cubicBezTo>
                  <a:pt x="4973" y="11457"/>
                  <a:pt x="4930" y="11441"/>
                  <a:pt x="4886" y="11441"/>
                </a:cubicBezTo>
                <a:close/>
                <a:moveTo>
                  <a:pt x="5672" y="11441"/>
                </a:moveTo>
                <a:cubicBezTo>
                  <a:pt x="5629" y="11441"/>
                  <a:pt x="5586" y="11457"/>
                  <a:pt x="5553" y="11490"/>
                </a:cubicBezTo>
                <a:cubicBezTo>
                  <a:pt x="5486" y="11555"/>
                  <a:pt x="5486" y="11662"/>
                  <a:pt x="5553" y="11728"/>
                </a:cubicBezTo>
                <a:cubicBezTo>
                  <a:pt x="5619" y="11794"/>
                  <a:pt x="5726" y="11794"/>
                  <a:pt x="5793" y="11728"/>
                </a:cubicBezTo>
                <a:cubicBezTo>
                  <a:pt x="5859" y="11662"/>
                  <a:pt x="5859" y="11555"/>
                  <a:pt x="5793" y="11490"/>
                </a:cubicBezTo>
                <a:cubicBezTo>
                  <a:pt x="5760" y="11457"/>
                  <a:pt x="5716" y="11441"/>
                  <a:pt x="5672" y="11441"/>
                </a:cubicBezTo>
                <a:close/>
                <a:moveTo>
                  <a:pt x="6459" y="11441"/>
                </a:moveTo>
                <a:cubicBezTo>
                  <a:pt x="6415" y="11441"/>
                  <a:pt x="6372" y="11457"/>
                  <a:pt x="6338" y="11490"/>
                </a:cubicBezTo>
                <a:cubicBezTo>
                  <a:pt x="6272" y="11555"/>
                  <a:pt x="6272" y="11662"/>
                  <a:pt x="6338" y="11728"/>
                </a:cubicBezTo>
                <a:cubicBezTo>
                  <a:pt x="6405" y="11794"/>
                  <a:pt x="6513" y="11794"/>
                  <a:pt x="6579" y="11728"/>
                </a:cubicBezTo>
                <a:cubicBezTo>
                  <a:pt x="6646" y="11662"/>
                  <a:pt x="6646" y="11555"/>
                  <a:pt x="6579" y="11490"/>
                </a:cubicBezTo>
                <a:cubicBezTo>
                  <a:pt x="6546" y="11457"/>
                  <a:pt x="6502" y="11441"/>
                  <a:pt x="6459" y="11441"/>
                </a:cubicBezTo>
                <a:close/>
                <a:moveTo>
                  <a:pt x="7245" y="11441"/>
                </a:moveTo>
                <a:cubicBezTo>
                  <a:pt x="7202" y="11441"/>
                  <a:pt x="7158" y="11457"/>
                  <a:pt x="7125" y="11490"/>
                </a:cubicBezTo>
                <a:cubicBezTo>
                  <a:pt x="7058" y="11555"/>
                  <a:pt x="7058" y="11662"/>
                  <a:pt x="7125" y="11728"/>
                </a:cubicBezTo>
                <a:cubicBezTo>
                  <a:pt x="7191" y="11794"/>
                  <a:pt x="7299" y="11794"/>
                  <a:pt x="7365" y="11728"/>
                </a:cubicBezTo>
                <a:cubicBezTo>
                  <a:pt x="7432" y="11662"/>
                  <a:pt x="7432" y="11555"/>
                  <a:pt x="7365" y="11490"/>
                </a:cubicBezTo>
                <a:cubicBezTo>
                  <a:pt x="7332" y="11457"/>
                  <a:pt x="7289" y="11441"/>
                  <a:pt x="7245" y="11441"/>
                </a:cubicBezTo>
                <a:close/>
                <a:moveTo>
                  <a:pt x="8031" y="11441"/>
                </a:moveTo>
                <a:cubicBezTo>
                  <a:pt x="7988" y="11441"/>
                  <a:pt x="7944" y="11457"/>
                  <a:pt x="7911" y="11490"/>
                </a:cubicBezTo>
                <a:cubicBezTo>
                  <a:pt x="7845" y="11555"/>
                  <a:pt x="7845" y="11662"/>
                  <a:pt x="7911" y="11728"/>
                </a:cubicBezTo>
                <a:cubicBezTo>
                  <a:pt x="7977" y="11794"/>
                  <a:pt x="8085" y="11794"/>
                  <a:pt x="8151" y="11728"/>
                </a:cubicBezTo>
                <a:cubicBezTo>
                  <a:pt x="8217" y="11662"/>
                  <a:pt x="8217" y="11555"/>
                  <a:pt x="8151" y="11490"/>
                </a:cubicBezTo>
                <a:cubicBezTo>
                  <a:pt x="8118" y="11457"/>
                  <a:pt x="8075" y="11441"/>
                  <a:pt x="8031" y="11441"/>
                </a:cubicBezTo>
                <a:close/>
                <a:moveTo>
                  <a:pt x="8818" y="11441"/>
                </a:moveTo>
                <a:cubicBezTo>
                  <a:pt x="8774" y="11441"/>
                  <a:pt x="8730" y="11457"/>
                  <a:pt x="8697" y="11490"/>
                </a:cubicBezTo>
                <a:cubicBezTo>
                  <a:pt x="8631" y="11555"/>
                  <a:pt x="8631" y="11662"/>
                  <a:pt x="8697" y="11728"/>
                </a:cubicBezTo>
                <a:cubicBezTo>
                  <a:pt x="8764" y="11794"/>
                  <a:pt x="8871" y="11794"/>
                  <a:pt x="8937" y="11728"/>
                </a:cubicBezTo>
                <a:cubicBezTo>
                  <a:pt x="9004" y="11662"/>
                  <a:pt x="9004" y="11555"/>
                  <a:pt x="8937" y="11490"/>
                </a:cubicBezTo>
                <a:cubicBezTo>
                  <a:pt x="8904" y="11457"/>
                  <a:pt x="8861" y="11441"/>
                  <a:pt x="8818" y="11441"/>
                </a:cubicBezTo>
                <a:close/>
                <a:moveTo>
                  <a:pt x="9603" y="11441"/>
                </a:moveTo>
                <a:cubicBezTo>
                  <a:pt x="9560" y="11441"/>
                  <a:pt x="9517" y="11457"/>
                  <a:pt x="9483" y="11490"/>
                </a:cubicBezTo>
                <a:cubicBezTo>
                  <a:pt x="9417" y="11555"/>
                  <a:pt x="9417" y="11662"/>
                  <a:pt x="9483" y="11728"/>
                </a:cubicBezTo>
                <a:cubicBezTo>
                  <a:pt x="9550" y="11794"/>
                  <a:pt x="9657" y="11794"/>
                  <a:pt x="9724" y="11728"/>
                </a:cubicBezTo>
                <a:cubicBezTo>
                  <a:pt x="9790" y="11662"/>
                  <a:pt x="9790" y="11555"/>
                  <a:pt x="9724" y="11490"/>
                </a:cubicBezTo>
                <a:cubicBezTo>
                  <a:pt x="9690" y="11457"/>
                  <a:pt x="9647" y="11441"/>
                  <a:pt x="9603" y="11441"/>
                </a:cubicBezTo>
                <a:close/>
                <a:moveTo>
                  <a:pt x="10390" y="11441"/>
                </a:moveTo>
                <a:cubicBezTo>
                  <a:pt x="10346" y="11441"/>
                  <a:pt x="10303" y="11457"/>
                  <a:pt x="10270" y="11490"/>
                </a:cubicBezTo>
                <a:cubicBezTo>
                  <a:pt x="10203" y="11555"/>
                  <a:pt x="10203" y="11662"/>
                  <a:pt x="10270" y="11728"/>
                </a:cubicBezTo>
                <a:cubicBezTo>
                  <a:pt x="10336" y="11794"/>
                  <a:pt x="10444" y="11794"/>
                  <a:pt x="10510" y="11728"/>
                </a:cubicBezTo>
                <a:cubicBezTo>
                  <a:pt x="10576" y="11662"/>
                  <a:pt x="10576" y="11555"/>
                  <a:pt x="10510" y="11490"/>
                </a:cubicBezTo>
                <a:cubicBezTo>
                  <a:pt x="10477" y="11457"/>
                  <a:pt x="10433" y="11441"/>
                  <a:pt x="10390" y="11441"/>
                </a:cubicBezTo>
                <a:close/>
                <a:moveTo>
                  <a:pt x="11176" y="11441"/>
                </a:moveTo>
                <a:cubicBezTo>
                  <a:pt x="11132" y="11441"/>
                  <a:pt x="11089" y="11457"/>
                  <a:pt x="11055" y="11490"/>
                </a:cubicBezTo>
                <a:cubicBezTo>
                  <a:pt x="10989" y="11555"/>
                  <a:pt x="10989" y="11662"/>
                  <a:pt x="11055" y="11728"/>
                </a:cubicBezTo>
                <a:cubicBezTo>
                  <a:pt x="11122" y="11794"/>
                  <a:pt x="11230" y="11794"/>
                  <a:pt x="11296" y="11728"/>
                </a:cubicBezTo>
                <a:cubicBezTo>
                  <a:pt x="11363" y="11662"/>
                  <a:pt x="11363" y="11555"/>
                  <a:pt x="11296" y="11490"/>
                </a:cubicBezTo>
                <a:cubicBezTo>
                  <a:pt x="11263" y="11457"/>
                  <a:pt x="11219" y="11441"/>
                  <a:pt x="11176" y="11441"/>
                </a:cubicBezTo>
                <a:close/>
                <a:moveTo>
                  <a:pt x="11962" y="11441"/>
                </a:moveTo>
                <a:cubicBezTo>
                  <a:pt x="11919" y="11441"/>
                  <a:pt x="11875" y="11457"/>
                  <a:pt x="11842" y="11490"/>
                </a:cubicBezTo>
                <a:cubicBezTo>
                  <a:pt x="11775" y="11555"/>
                  <a:pt x="11775" y="11662"/>
                  <a:pt x="11842" y="11728"/>
                </a:cubicBezTo>
                <a:cubicBezTo>
                  <a:pt x="11908" y="11794"/>
                  <a:pt x="12016" y="11794"/>
                  <a:pt x="12083" y="11728"/>
                </a:cubicBezTo>
                <a:cubicBezTo>
                  <a:pt x="12149" y="11662"/>
                  <a:pt x="12149" y="11555"/>
                  <a:pt x="12083" y="11490"/>
                </a:cubicBezTo>
                <a:cubicBezTo>
                  <a:pt x="12049" y="11457"/>
                  <a:pt x="12006" y="11441"/>
                  <a:pt x="11962" y="11441"/>
                </a:cubicBezTo>
                <a:close/>
                <a:moveTo>
                  <a:pt x="12748" y="11441"/>
                </a:moveTo>
                <a:cubicBezTo>
                  <a:pt x="12705" y="11441"/>
                  <a:pt x="12661" y="11457"/>
                  <a:pt x="12628" y="11490"/>
                </a:cubicBezTo>
                <a:cubicBezTo>
                  <a:pt x="12562" y="11555"/>
                  <a:pt x="12562" y="11662"/>
                  <a:pt x="12628" y="11728"/>
                </a:cubicBezTo>
                <a:cubicBezTo>
                  <a:pt x="12694" y="11794"/>
                  <a:pt x="12802" y="11794"/>
                  <a:pt x="12868" y="11728"/>
                </a:cubicBezTo>
                <a:cubicBezTo>
                  <a:pt x="12935" y="11662"/>
                  <a:pt x="12935" y="11555"/>
                  <a:pt x="12868" y="11490"/>
                </a:cubicBezTo>
                <a:cubicBezTo>
                  <a:pt x="12835" y="11457"/>
                  <a:pt x="12792" y="11441"/>
                  <a:pt x="12748" y="11441"/>
                </a:cubicBezTo>
                <a:close/>
                <a:moveTo>
                  <a:pt x="13535" y="11441"/>
                </a:moveTo>
                <a:cubicBezTo>
                  <a:pt x="13491" y="11441"/>
                  <a:pt x="13447" y="11457"/>
                  <a:pt x="13414" y="11490"/>
                </a:cubicBezTo>
                <a:cubicBezTo>
                  <a:pt x="13348" y="11555"/>
                  <a:pt x="13348" y="11662"/>
                  <a:pt x="13414" y="11728"/>
                </a:cubicBezTo>
                <a:cubicBezTo>
                  <a:pt x="13481" y="11794"/>
                  <a:pt x="13588" y="11794"/>
                  <a:pt x="13654" y="11728"/>
                </a:cubicBezTo>
                <a:cubicBezTo>
                  <a:pt x="13721" y="11662"/>
                  <a:pt x="13721" y="11555"/>
                  <a:pt x="13654" y="11490"/>
                </a:cubicBezTo>
                <a:cubicBezTo>
                  <a:pt x="13621" y="11457"/>
                  <a:pt x="13578" y="11441"/>
                  <a:pt x="13535" y="11441"/>
                </a:cubicBezTo>
                <a:close/>
                <a:moveTo>
                  <a:pt x="14320" y="11441"/>
                </a:moveTo>
                <a:cubicBezTo>
                  <a:pt x="14277" y="11441"/>
                  <a:pt x="14234" y="11457"/>
                  <a:pt x="14201" y="11490"/>
                </a:cubicBezTo>
                <a:cubicBezTo>
                  <a:pt x="14134" y="11555"/>
                  <a:pt x="14134" y="11662"/>
                  <a:pt x="14201" y="11728"/>
                </a:cubicBezTo>
                <a:cubicBezTo>
                  <a:pt x="14267" y="11794"/>
                  <a:pt x="14374" y="11794"/>
                  <a:pt x="14441" y="11728"/>
                </a:cubicBezTo>
                <a:cubicBezTo>
                  <a:pt x="14507" y="11662"/>
                  <a:pt x="14507" y="11555"/>
                  <a:pt x="14441" y="11490"/>
                </a:cubicBezTo>
                <a:cubicBezTo>
                  <a:pt x="14408" y="11457"/>
                  <a:pt x="14364" y="11441"/>
                  <a:pt x="14320" y="11441"/>
                </a:cubicBezTo>
                <a:close/>
                <a:moveTo>
                  <a:pt x="15107" y="11441"/>
                </a:moveTo>
                <a:cubicBezTo>
                  <a:pt x="15063" y="11441"/>
                  <a:pt x="15019" y="11457"/>
                  <a:pt x="14986" y="11490"/>
                </a:cubicBezTo>
                <a:cubicBezTo>
                  <a:pt x="14920" y="11555"/>
                  <a:pt x="14920" y="11662"/>
                  <a:pt x="14986" y="11728"/>
                </a:cubicBezTo>
                <a:cubicBezTo>
                  <a:pt x="15053" y="11794"/>
                  <a:pt x="15161" y="11794"/>
                  <a:pt x="15227" y="11728"/>
                </a:cubicBezTo>
                <a:cubicBezTo>
                  <a:pt x="15293" y="11662"/>
                  <a:pt x="15293" y="11555"/>
                  <a:pt x="15227" y="11490"/>
                </a:cubicBezTo>
                <a:cubicBezTo>
                  <a:pt x="15194" y="11457"/>
                  <a:pt x="15150" y="11441"/>
                  <a:pt x="15107" y="11441"/>
                </a:cubicBezTo>
                <a:close/>
                <a:moveTo>
                  <a:pt x="15893" y="11441"/>
                </a:moveTo>
                <a:cubicBezTo>
                  <a:pt x="15849" y="11441"/>
                  <a:pt x="15806" y="11457"/>
                  <a:pt x="15772" y="11490"/>
                </a:cubicBezTo>
                <a:cubicBezTo>
                  <a:pt x="15706" y="11555"/>
                  <a:pt x="15706" y="11662"/>
                  <a:pt x="15772" y="11728"/>
                </a:cubicBezTo>
                <a:cubicBezTo>
                  <a:pt x="15839" y="11794"/>
                  <a:pt x="15947" y="11794"/>
                  <a:pt x="16013" y="11728"/>
                </a:cubicBezTo>
                <a:cubicBezTo>
                  <a:pt x="16080" y="11662"/>
                  <a:pt x="16080" y="11555"/>
                  <a:pt x="16013" y="11490"/>
                </a:cubicBezTo>
                <a:cubicBezTo>
                  <a:pt x="15980" y="11457"/>
                  <a:pt x="15936" y="11441"/>
                  <a:pt x="15893" y="11441"/>
                </a:cubicBezTo>
                <a:close/>
                <a:moveTo>
                  <a:pt x="16679" y="11441"/>
                </a:moveTo>
                <a:cubicBezTo>
                  <a:pt x="16636" y="11441"/>
                  <a:pt x="16592" y="11457"/>
                  <a:pt x="16559" y="11490"/>
                </a:cubicBezTo>
                <a:cubicBezTo>
                  <a:pt x="16492" y="11555"/>
                  <a:pt x="16492" y="11662"/>
                  <a:pt x="16559" y="11728"/>
                </a:cubicBezTo>
                <a:cubicBezTo>
                  <a:pt x="16625" y="11794"/>
                  <a:pt x="16733" y="11794"/>
                  <a:pt x="16800" y="11728"/>
                </a:cubicBezTo>
                <a:cubicBezTo>
                  <a:pt x="16866" y="11662"/>
                  <a:pt x="16866" y="11555"/>
                  <a:pt x="16800" y="11490"/>
                </a:cubicBezTo>
                <a:cubicBezTo>
                  <a:pt x="16766" y="11457"/>
                  <a:pt x="16723" y="11441"/>
                  <a:pt x="16679" y="11441"/>
                </a:cubicBezTo>
                <a:close/>
                <a:moveTo>
                  <a:pt x="17465" y="11441"/>
                </a:moveTo>
                <a:cubicBezTo>
                  <a:pt x="17422" y="11441"/>
                  <a:pt x="17378" y="11457"/>
                  <a:pt x="17345" y="11490"/>
                </a:cubicBezTo>
                <a:cubicBezTo>
                  <a:pt x="17279" y="11555"/>
                  <a:pt x="17279" y="11662"/>
                  <a:pt x="17345" y="11728"/>
                </a:cubicBezTo>
                <a:cubicBezTo>
                  <a:pt x="17411" y="11794"/>
                  <a:pt x="17519" y="11794"/>
                  <a:pt x="17585" y="11728"/>
                </a:cubicBezTo>
                <a:cubicBezTo>
                  <a:pt x="17652" y="11662"/>
                  <a:pt x="17652" y="11555"/>
                  <a:pt x="17585" y="11490"/>
                </a:cubicBezTo>
                <a:cubicBezTo>
                  <a:pt x="17552" y="11457"/>
                  <a:pt x="17509" y="11441"/>
                  <a:pt x="17465" y="11441"/>
                </a:cubicBezTo>
                <a:close/>
                <a:moveTo>
                  <a:pt x="18252" y="11441"/>
                </a:moveTo>
                <a:cubicBezTo>
                  <a:pt x="18208" y="11441"/>
                  <a:pt x="18165" y="11457"/>
                  <a:pt x="18131" y="11490"/>
                </a:cubicBezTo>
                <a:cubicBezTo>
                  <a:pt x="18065" y="11555"/>
                  <a:pt x="18065" y="11662"/>
                  <a:pt x="18131" y="11728"/>
                </a:cubicBezTo>
                <a:cubicBezTo>
                  <a:pt x="18198" y="11794"/>
                  <a:pt x="18305" y="11794"/>
                  <a:pt x="18371" y="11728"/>
                </a:cubicBezTo>
                <a:cubicBezTo>
                  <a:pt x="18438" y="11662"/>
                  <a:pt x="18438" y="11555"/>
                  <a:pt x="18371" y="11490"/>
                </a:cubicBezTo>
                <a:cubicBezTo>
                  <a:pt x="18338" y="11457"/>
                  <a:pt x="18295" y="11441"/>
                  <a:pt x="18252" y="11441"/>
                </a:cubicBezTo>
                <a:close/>
                <a:moveTo>
                  <a:pt x="19037" y="11441"/>
                </a:moveTo>
                <a:cubicBezTo>
                  <a:pt x="18994" y="11441"/>
                  <a:pt x="18951" y="11457"/>
                  <a:pt x="18918" y="11490"/>
                </a:cubicBezTo>
                <a:cubicBezTo>
                  <a:pt x="18851" y="11555"/>
                  <a:pt x="18851" y="11662"/>
                  <a:pt x="18918" y="11728"/>
                </a:cubicBezTo>
                <a:cubicBezTo>
                  <a:pt x="18984" y="11794"/>
                  <a:pt x="19091" y="11794"/>
                  <a:pt x="19158" y="11728"/>
                </a:cubicBezTo>
                <a:cubicBezTo>
                  <a:pt x="19224" y="11662"/>
                  <a:pt x="19224" y="11555"/>
                  <a:pt x="19158" y="11490"/>
                </a:cubicBezTo>
                <a:cubicBezTo>
                  <a:pt x="19125" y="11457"/>
                  <a:pt x="19081" y="11441"/>
                  <a:pt x="19037" y="11441"/>
                </a:cubicBezTo>
                <a:close/>
                <a:moveTo>
                  <a:pt x="19824" y="11441"/>
                </a:moveTo>
                <a:cubicBezTo>
                  <a:pt x="19780" y="11441"/>
                  <a:pt x="19736" y="11457"/>
                  <a:pt x="19703" y="11490"/>
                </a:cubicBezTo>
                <a:cubicBezTo>
                  <a:pt x="19637" y="11555"/>
                  <a:pt x="19637" y="11662"/>
                  <a:pt x="19703" y="11728"/>
                </a:cubicBezTo>
                <a:cubicBezTo>
                  <a:pt x="19770" y="11794"/>
                  <a:pt x="19878" y="11794"/>
                  <a:pt x="19944" y="11728"/>
                </a:cubicBezTo>
                <a:cubicBezTo>
                  <a:pt x="20010" y="11662"/>
                  <a:pt x="20010" y="11555"/>
                  <a:pt x="19944" y="11490"/>
                </a:cubicBezTo>
                <a:cubicBezTo>
                  <a:pt x="19911" y="11457"/>
                  <a:pt x="19867" y="11441"/>
                  <a:pt x="19824" y="11441"/>
                </a:cubicBezTo>
                <a:close/>
                <a:moveTo>
                  <a:pt x="20610" y="11441"/>
                </a:moveTo>
                <a:cubicBezTo>
                  <a:pt x="20566" y="11441"/>
                  <a:pt x="20523" y="11457"/>
                  <a:pt x="20490" y="11490"/>
                </a:cubicBezTo>
                <a:cubicBezTo>
                  <a:pt x="20423" y="11555"/>
                  <a:pt x="20423" y="11662"/>
                  <a:pt x="20490" y="11728"/>
                </a:cubicBezTo>
                <a:cubicBezTo>
                  <a:pt x="20556" y="11794"/>
                  <a:pt x="20664" y="11794"/>
                  <a:pt x="20730" y="11728"/>
                </a:cubicBezTo>
                <a:cubicBezTo>
                  <a:pt x="20797" y="11662"/>
                  <a:pt x="20797" y="11555"/>
                  <a:pt x="20730" y="11490"/>
                </a:cubicBezTo>
                <a:cubicBezTo>
                  <a:pt x="20697" y="11457"/>
                  <a:pt x="20653" y="11441"/>
                  <a:pt x="20610" y="11441"/>
                </a:cubicBezTo>
                <a:close/>
                <a:moveTo>
                  <a:pt x="21396" y="11441"/>
                </a:moveTo>
                <a:cubicBezTo>
                  <a:pt x="21353" y="11441"/>
                  <a:pt x="21309" y="11457"/>
                  <a:pt x="21276" y="11490"/>
                </a:cubicBezTo>
                <a:cubicBezTo>
                  <a:pt x="21209" y="11555"/>
                  <a:pt x="21209" y="11662"/>
                  <a:pt x="21276" y="11728"/>
                </a:cubicBezTo>
                <a:cubicBezTo>
                  <a:pt x="21342" y="11794"/>
                  <a:pt x="21450" y="11794"/>
                  <a:pt x="21517" y="11728"/>
                </a:cubicBezTo>
                <a:cubicBezTo>
                  <a:pt x="21583" y="11662"/>
                  <a:pt x="21583" y="11555"/>
                  <a:pt x="21517" y="11490"/>
                </a:cubicBezTo>
                <a:cubicBezTo>
                  <a:pt x="21483" y="11457"/>
                  <a:pt x="21440" y="11441"/>
                  <a:pt x="21396" y="11441"/>
                </a:cubicBezTo>
                <a:close/>
                <a:moveTo>
                  <a:pt x="169" y="12258"/>
                </a:moveTo>
                <a:cubicBezTo>
                  <a:pt x="126" y="12258"/>
                  <a:pt x="83" y="12275"/>
                  <a:pt x="49" y="12307"/>
                </a:cubicBezTo>
                <a:cubicBezTo>
                  <a:pt x="-17" y="12373"/>
                  <a:pt x="-17" y="12479"/>
                  <a:pt x="49" y="12545"/>
                </a:cubicBezTo>
                <a:cubicBezTo>
                  <a:pt x="116" y="12611"/>
                  <a:pt x="223" y="12611"/>
                  <a:pt x="290" y="12545"/>
                </a:cubicBezTo>
                <a:cubicBezTo>
                  <a:pt x="356" y="12479"/>
                  <a:pt x="356" y="12373"/>
                  <a:pt x="290" y="12307"/>
                </a:cubicBezTo>
                <a:cubicBezTo>
                  <a:pt x="256" y="12275"/>
                  <a:pt x="213" y="12258"/>
                  <a:pt x="169" y="12258"/>
                </a:cubicBezTo>
                <a:close/>
                <a:moveTo>
                  <a:pt x="955" y="12258"/>
                </a:moveTo>
                <a:cubicBezTo>
                  <a:pt x="912" y="12258"/>
                  <a:pt x="869" y="12275"/>
                  <a:pt x="836" y="12307"/>
                </a:cubicBezTo>
                <a:cubicBezTo>
                  <a:pt x="769" y="12373"/>
                  <a:pt x="769" y="12479"/>
                  <a:pt x="836" y="12545"/>
                </a:cubicBezTo>
                <a:cubicBezTo>
                  <a:pt x="902" y="12611"/>
                  <a:pt x="1009" y="12611"/>
                  <a:pt x="1076" y="12545"/>
                </a:cubicBezTo>
                <a:cubicBezTo>
                  <a:pt x="1142" y="12479"/>
                  <a:pt x="1142" y="12373"/>
                  <a:pt x="1076" y="12307"/>
                </a:cubicBezTo>
                <a:cubicBezTo>
                  <a:pt x="1043" y="12275"/>
                  <a:pt x="999" y="12258"/>
                  <a:pt x="955" y="12258"/>
                </a:cubicBezTo>
                <a:close/>
                <a:moveTo>
                  <a:pt x="1742" y="12258"/>
                </a:moveTo>
                <a:cubicBezTo>
                  <a:pt x="1698" y="12258"/>
                  <a:pt x="1654" y="12275"/>
                  <a:pt x="1621" y="12307"/>
                </a:cubicBezTo>
                <a:cubicBezTo>
                  <a:pt x="1555" y="12373"/>
                  <a:pt x="1555" y="12479"/>
                  <a:pt x="1621" y="12545"/>
                </a:cubicBezTo>
                <a:cubicBezTo>
                  <a:pt x="1688" y="12611"/>
                  <a:pt x="1796" y="12611"/>
                  <a:pt x="1862" y="12545"/>
                </a:cubicBezTo>
                <a:cubicBezTo>
                  <a:pt x="1928" y="12479"/>
                  <a:pt x="1928" y="12373"/>
                  <a:pt x="1862" y="12307"/>
                </a:cubicBezTo>
                <a:cubicBezTo>
                  <a:pt x="1829" y="12275"/>
                  <a:pt x="1785" y="12258"/>
                  <a:pt x="1742" y="12258"/>
                </a:cubicBezTo>
                <a:close/>
                <a:moveTo>
                  <a:pt x="2528" y="12258"/>
                </a:moveTo>
                <a:cubicBezTo>
                  <a:pt x="2484" y="12258"/>
                  <a:pt x="2441" y="12275"/>
                  <a:pt x="2408" y="12307"/>
                </a:cubicBezTo>
                <a:cubicBezTo>
                  <a:pt x="2341" y="12373"/>
                  <a:pt x="2341" y="12479"/>
                  <a:pt x="2408" y="12545"/>
                </a:cubicBezTo>
                <a:cubicBezTo>
                  <a:pt x="2474" y="12611"/>
                  <a:pt x="2582" y="12611"/>
                  <a:pt x="2648" y="12545"/>
                </a:cubicBezTo>
                <a:cubicBezTo>
                  <a:pt x="2715" y="12479"/>
                  <a:pt x="2715" y="12373"/>
                  <a:pt x="2648" y="12307"/>
                </a:cubicBezTo>
                <a:cubicBezTo>
                  <a:pt x="2615" y="12275"/>
                  <a:pt x="2571" y="12258"/>
                  <a:pt x="2528" y="12258"/>
                </a:cubicBezTo>
                <a:close/>
                <a:moveTo>
                  <a:pt x="3314" y="12258"/>
                </a:moveTo>
                <a:cubicBezTo>
                  <a:pt x="3271" y="12258"/>
                  <a:pt x="3227" y="12275"/>
                  <a:pt x="3194" y="12307"/>
                </a:cubicBezTo>
                <a:cubicBezTo>
                  <a:pt x="3127" y="12373"/>
                  <a:pt x="3127" y="12479"/>
                  <a:pt x="3194" y="12545"/>
                </a:cubicBezTo>
                <a:cubicBezTo>
                  <a:pt x="3260" y="12611"/>
                  <a:pt x="3368" y="12611"/>
                  <a:pt x="3434" y="12545"/>
                </a:cubicBezTo>
                <a:cubicBezTo>
                  <a:pt x="3500" y="12479"/>
                  <a:pt x="3500" y="12373"/>
                  <a:pt x="3434" y="12307"/>
                </a:cubicBezTo>
                <a:cubicBezTo>
                  <a:pt x="3401" y="12275"/>
                  <a:pt x="3358" y="12258"/>
                  <a:pt x="3314" y="12258"/>
                </a:cubicBezTo>
                <a:close/>
                <a:moveTo>
                  <a:pt x="4101" y="12258"/>
                </a:moveTo>
                <a:cubicBezTo>
                  <a:pt x="4057" y="12258"/>
                  <a:pt x="4013" y="12275"/>
                  <a:pt x="3980" y="12307"/>
                </a:cubicBezTo>
                <a:cubicBezTo>
                  <a:pt x="3914" y="12373"/>
                  <a:pt x="3914" y="12479"/>
                  <a:pt x="3980" y="12545"/>
                </a:cubicBezTo>
                <a:cubicBezTo>
                  <a:pt x="4047" y="12611"/>
                  <a:pt x="4154" y="12611"/>
                  <a:pt x="4220" y="12545"/>
                </a:cubicBezTo>
                <a:cubicBezTo>
                  <a:pt x="4287" y="12479"/>
                  <a:pt x="4287" y="12373"/>
                  <a:pt x="4220" y="12307"/>
                </a:cubicBezTo>
                <a:cubicBezTo>
                  <a:pt x="4187" y="12275"/>
                  <a:pt x="4144" y="12258"/>
                  <a:pt x="4101" y="12258"/>
                </a:cubicBezTo>
                <a:close/>
                <a:moveTo>
                  <a:pt x="4886" y="12258"/>
                </a:moveTo>
                <a:cubicBezTo>
                  <a:pt x="4843" y="12258"/>
                  <a:pt x="4800" y="12275"/>
                  <a:pt x="4766" y="12307"/>
                </a:cubicBezTo>
                <a:cubicBezTo>
                  <a:pt x="4700" y="12373"/>
                  <a:pt x="4700" y="12479"/>
                  <a:pt x="4766" y="12545"/>
                </a:cubicBezTo>
                <a:cubicBezTo>
                  <a:pt x="4833" y="12611"/>
                  <a:pt x="4940" y="12611"/>
                  <a:pt x="5007" y="12545"/>
                </a:cubicBezTo>
                <a:cubicBezTo>
                  <a:pt x="5073" y="12479"/>
                  <a:pt x="5073" y="12373"/>
                  <a:pt x="5007" y="12307"/>
                </a:cubicBezTo>
                <a:cubicBezTo>
                  <a:pt x="4973" y="12275"/>
                  <a:pt x="4930" y="12258"/>
                  <a:pt x="4886" y="12258"/>
                </a:cubicBezTo>
                <a:close/>
                <a:moveTo>
                  <a:pt x="5672" y="12258"/>
                </a:moveTo>
                <a:cubicBezTo>
                  <a:pt x="5629" y="12258"/>
                  <a:pt x="5586" y="12275"/>
                  <a:pt x="5553" y="12307"/>
                </a:cubicBezTo>
                <a:cubicBezTo>
                  <a:pt x="5486" y="12373"/>
                  <a:pt x="5486" y="12479"/>
                  <a:pt x="5553" y="12545"/>
                </a:cubicBezTo>
                <a:cubicBezTo>
                  <a:pt x="5619" y="12611"/>
                  <a:pt x="5726" y="12611"/>
                  <a:pt x="5793" y="12545"/>
                </a:cubicBezTo>
                <a:cubicBezTo>
                  <a:pt x="5859" y="12479"/>
                  <a:pt x="5859" y="12373"/>
                  <a:pt x="5793" y="12307"/>
                </a:cubicBezTo>
                <a:cubicBezTo>
                  <a:pt x="5760" y="12275"/>
                  <a:pt x="5716" y="12258"/>
                  <a:pt x="5672" y="12258"/>
                </a:cubicBezTo>
                <a:close/>
                <a:moveTo>
                  <a:pt x="6459" y="12258"/>
                </a:moveTo>
                <a:cubicBezTo>
                  <a:pt x="6415" y="12258"/>
                  <a:pt x="6372" y="12275"/>
                  <a:pt x="6338" y="12307"/>
                </a:cubicBezTo>
                <a:cubicBezTo>
                  <a:pt x="6272" y="12373"/>
                  <a:pt x="6272" y="12479"/>
                  <a:pt x="6338" y="12545"/>
                </a:cubicBezTo>
                <a:cubicBezTo>
                  <a:pt x="6405" y="12611"/>
                  <a:pt x="6513" y="12611"/>
                  <a:pt x="6579" y="12545"/>
                </a:cubicBezTo>
                <a:cubicBezTo>
                  <a:pt x="6646" y="12479"/>
                  <a:pt x="6646" y="12373"/>
                  <a:pt x="6579" y="12307"/>
                </a:cubicBezTo>
                <a:cubicBezTo>
                  <a:pt x="6546" y="12275"/>
                  <a:pt x="6502" y="12258"/>
                  <a:pt x="6459" y="12258"/>
                </a:cubicBezTo>
                <a:close/>
                <a:moveTo>
                  <a:pt x="7245" y="12258"/>
                </a:moveTo>
                <a:cubicBezTo>
                  <a:pt x="7202" y="12258"/>
                  <a:pt x="7158" y="12275"/>
                  <a:pt x="7125" y="12307"/>
                </a:cubicBezTo>
                <a:cubicBezTo>
                  <a:pt x="7058" y="12373"/>
                  <a:pt x="7058" y="12479"/>
                  <a:pt x="7125" y="12545"/>
                </a:cubicBezTo>
                <a:cubicBezTo>
                  <a:pt x="7191" y="12611"/>
                  <a:pt x="7299" y="12611"/>
                  <a:pt x="7365" y="12545"/>
                </a:cubicBezTo>
                <a:cubicBezTo>
                  <a:pt x="7432" y="12479"/>
                  <a:pt x="7432" y="12373"/>
                  <a:pt x="7365" y="12307"/>
                </a:cubicBezTo>
                <a:cubicBezTo>
                  <a:pt x="7332" y="12275"/>
                  <a:pt x="7289" y="12258"/>
                  <a:pt x="7245" y="12258"/>
                </a:cubicBezTo>
                <a:close/>
                <a:moveTo>
                  <a:pt x="8031" y="12258"/>
                </a:moveTo>
                <a:cubicBezTo>
                  <a:pt x="7988" y="12258"/>
                  <a:pt x="7944" y="12275"/>
                  <a:pt x="7911" y="12307"/>
                </a:cubicBezTo>
                <a:cubicBezTo>
                  <a:pt x="7845" y="12373"/>
                  <a:pt x="7845" y="12479"/>
                  <a:pt x="7911" y="12545"/>
                </a:cubicBezTo>
                <a:cubicBezTo>
                  <a:pt x="7977" y="12611"/>
                  <a:pt x="8085" y="12611"/>
                  <a:pt x="8151" y="12545"/>
                </a:cubicBezTo>
                <a:cubicBezTo>
                  <a:pt x="8217" y="12479"/>
                  <a:pt x="8217" y="12373"/>
                  <a:pt x="8151" y="12307"/>
                </a:cubicBezTo>
                <a:cubicBezTo>
                  <a:pt x="8118" y="12275"/>
                  <a:pt x="8075" y="12258"/>
                  <a:pt x="8031" y="12258"/>
                </a:cubicBezTo>
                <a:close/>
                <a:moveTo>
                  <a:pt x="8818" y="12258"/>
                </a:moveTo>
                <a:cubicBezTo>
                  <a:pt x="8774" y="12258"/>
                  <a:pt x="8730" y="12275"/>
                  <a:pt x="8697" y="12307"/>
                </a:cubicBezTo>
                <a:cubicBezTo>
                  <a:pt x="8631" y="12373"/>
                  <a:pt x="8631" y="12479"/>
                  <a:pt x="8697" y="12545"/>
                </a:cubicBezTo>
                <a:cubicBezTo>
                  <a:pt x="8764" y="12611"/>
                  <a:pt x="8871" y="12611"/>
                  <a:pt x="8937" y="12545"/>
                </a:cubicBezTo>
                <a:cubicBezTo>
                  <a:pt x="9004" y="12479"/>
                  <a:pt x="9004" y="12373"/>
                  <a:pt x="8937" y="12307"/>
                </a:cubicBezTo>
                <a:cubicBezTo>
                  <a:pt x="8904" y="12275"/>
                  <a:pt x="8861" y="12258"/>
                  <a:pt x="8818" y="12258"/>
                </a:cubicBezTo>
                <a:close/>
                <a:moveTo>
                  <a:pt x="9603" y="12258"/>
                </a:moveTo>
                <a:cubicBezTo>
                  <a:pt x="9560" y="12258"/>
                  <a:pt x="9517" y="12275"/>
                  <a:pt x="9483" y="12307"/>
                </a:cubicBezTo>
                <a:cubicBezTo>
                  <a:pt x="9417" y="12373"/>
                  <a:pt x="9417" y="12479"/>
                  <a:pt x="9483" y="12545"/>
                </a:cubicBezTo>
                <a:cubicBezTo>
                  <a:pt x="9550" y="12611"/>
                  <a:pt x="9657" y="12611"/>
                  <a:pt x="9724" y="12545"/>
                </a:cubicBezTo>
                <a:cubicBezTo>
                  <a:pt x="9790" y="12479"/>
                  <a:pt x="9790" y="12373"/>
                  <a:pt x="9724" y="12307"/>
                </a:cubicBezTo>
                <a:cubicBezTo>
                  <a:pt x="9690" y="12275"/>
                  <a:pt x="9647" y="12258"/>
                  <a:pt x="9603" y="12258"/>
                </a:cubicBezTo>
                <a:close/>
                <a:moveTo>
                  <a:pt x="10390" y="12258"/>
                </a:moveTo>
                <a:cubicBezTo>
                  <a:pt x="10346" y="12258"/>
                  <a:pt x="10303" y="12275"/>
                  <a:pt x="10270" y="12307"/>
                </a:cubicBezTo>
                <a:cubicBezTo>
                  <a:pt x="10203" y="12373"/>
                  <a:pt x="10203" y="12479"/>
                  <a:pt x="10270" y="12545"/>
                </a:cubicBezTo>
                <a:cubicBezTo>
                  <a:pt x="10336" y="12611"/>
                  <a:pt x="10444" y="12611"/>
                  <a:pt x="10510" y="12545"/>
                </a:cubicBezTo>
                <a:cubicBezTo>
                  <a:pt x="10576" y="12479"/>
                  <a:pt x="10576" y="12373"/>
                  <a:pt x="10510" y="12307"/>
                </a:cubicBezTo>
                <a:cubicBezTo>
                  <a:pt x="10477" y="12275"/>
                  <a:pt x="10433" y="12258"/>
                  <a:pt x="10390" y="12258"/>
                </a:cubicBezTo>
                <a:close/>
                <a:moveTo>
                  <a:pt x="11176" y="12258"/>
                </a:moveTo>
                <a:cubicBezTo>
                  <a:pt x="11132" y="12258"/>
                  <a:pt x="11089" y="12275"/>
                  <a:pt x="11055" y="12307"/>
                </a:cubicBezTo>
                <a:cubicBezTo>
                  <a:pt x="10989" y="12373"/>
                  <a:pt x="10989" y="12479"/>
                  <a:pt x="11055" y="12545"/>
                </a:cubicBezTo>
                <a:cubicBezTo>
                  <a:pt x="11122" y="12611"/>
                  <a:pt x="11230" y="12611"/>
                  <a:pt x="11296" y="12545"/>
                </a:cubicBezTo>
                <a:cubicBezTo>
                  <a:pt x="11363" y="12479"/>
                  <a:pt x="11363" y="12373"/>
                  <a:pt x="11296" y="12307"/>
                </a:cubicBezTo>
                <a:cubicBezTo>
                  <a:pt x="11263" y="12275"/>
                  <a:pt x="11219" y="12258"/>
                  <a:pt x="11176" y="12258"/>
                </a:cubicBezTo>
                <a:close/>
                <a:moveTo>
                  <a:pt x="11962" y="12258"/>
                </a:moveTo>
                <a:cubicBezTo>
                  <a:pt x="11919" y="12258"/>
                  <a:pt x="11875" y="12275"/>
                  <a:pt x="11842" y="12307"/>
                </a:cubicBezTo>
                <a:cubicBezTo>
                  <a:pt x="11775" y="12373"/>
                  <a:pt x="11775" y="12479"/>
                  <a:pt x="11842" y="12545"/>
                </a:cubicBezTo>
                <a:cubicBezTo>
                  <a:pt x="11908" y="12611"/>
                  <a:pt x="12016" y="12611"/>
                  <a:pt x="12083" y="12545"/>
                </a:cubicBezTo>
                <a:cubicBezTo>
                  <a:pt x="12149" y="12479"/>
                  <a:pt x="12149" y="12373"/>
                  <a:pt x="12083" y="12307"/>
                </a:cubicBezTo>
                <a:cubicBezTo>
                  <a:pt x="12049" y="12275"/>
                  <a:pt x="12006" y="12258"/>
                  <a:pt x="11962" y="12258"/>
                </a:cubicBezTo>
                <a:close/>
                <a:moveTo>
                  <a:pt x="12748" y="12258"/>
                </a:moveTo>
                <a:cubicBezTo>
                  <a:pt x="12705" y="12258"/>
                  <a:pt x="12661" y="12275"/>
                  <a:pt x="12628" y="12307"/>
                </a:cubicBezTo>
                <a:cubicBezTo>
                  <a:pt x="12562" y="12373"/>
                  <a:pt x="12562" y="12479"/>
                  <a:pt x="12628" y="12545"/>
                </a:cubicBezTo>
                <a:cubicBezTo>
                  <a:pt x="12694" y="12611"/>
                  <a:pt x="12802" y="12611"/>
                  <a:pt x="12868" y="12545"/>
                </a:cubicBezTo>
                <a:cubicBezTo>
                  <a:pt x="12935" y="12479"/>
                  <a:pt x="12935" y="12373"/>
                  <a:pt x="12868" y="12307"/>
                </a:cubicBezTo>
                <a:cubicBezTo>
                  <a:pt x="12835" y="12275"/>
                  <a:pt x="12792" y="12258"/>
                  <a:pt x="12748" y="12258"/>
                </a:cubicBezTo>
                <a:close/>
                <a:moveTo>
                  <a:pt x="13535" y="12258"/>
                </a:moveTo>
                <a:cubicBezTo>
                  <a:pt x="13491" y="12258"/>
                  <a:pt x="13447" y="12275"/>
                  <a:pt x="13414" y="12307"/>
                </a:cubicBezTo>
                <a:cubicBezTo>
                  <a:pt x="13348" y="12373"/>
                  <a:pt x="13348" y="12479"/>
                  <a:pt x="13414" y="12545"/>
                </a:cubicBezTo>
                <a:cubicBezTo>
                  <a:pt x="13481" y="12611"/>
                  <a:pt x="13588" y="12611"/>
                  <a:pt x="13654" y="12545"/>
                </a:cubicBezTo>
                <a:cubicBezTo>
                  <a:pt x="13721" y="12479"/>
                  <a:pt x="13721" y="12373"/>
                  <a:pt x="13654" y="12307"/>
                </a:cubicBezTo>
                <a:cubicBezTo>
                  <a:pt x="13621" y="12275"/>
                  <a:pt x="13578" y="12258"/>
                  <a:pt x="13535" y="12258"/>
                </a:cubicBezTo>
                <a:close/>
                <a:moveTo>
                  <a:pt x="14320" y="12258"/>
                </a:moveTo>
                <a:cubicBezTo>
                  <a:pt x="14277" y="12258"/>
                  <a:pt x="14234" y="12275"/>
                  <a:pt x="14201" y="12307"/>
                </a:cubicBezTo>
                <a:cubicBezTo>
                  <a:pt x="14134" y="12373"/>
                  <a:pt x="14134" y="12479"/>
                  <a:pt x="14201" y="12545"/>
                </a:cubicBezTo>
                <a:cubicBezTo>
                  <a:pt x="14267" y="12611"/>
                  <a:pt x="14374" y="12611"/>
                  <a:pt x="14441" y="12545"/>
                </a:cubicBezTo>
                <a:cubicBezTo>
                  <a:pt x="14507" y="12479"/>
                  <a:pt x="14507" y="12373"/>
                  <a:pt x="14441" y="12307"/>
                </a:cubicBezTo>
                <a:cubicBezTo>
                  <a:pt x="14408" y="12275"/>
                  <a:pt x="14364" y="12258"/>
                  <a:pt x="14320" y="12258"/>
                </a:cubicBezTo>
                <a:close/>
                <a:moveTo>
                  <a:pt x="15107" y="12258"/>
                </a:moveTo>
                <a:cubicBezTo>
                  <a:pt x="15063" y="12258"/>
                  <a:pt x="15019" y="12275"/>
                  <a:pt x="14986" y="12307"/>
                </a:cubicBezTo>
                <a:cubicBezTo>
                  <a:pt x="14920" y="12373"/>
                  <a:pt x="14920" y="12479"/>
                  <a:pt x="14986" y="12545"/>
                </a:cubicBezTo>
                <a:cubicBezTo>
                  <a:pt x="15053" y="12611"/>
                  <a:pt x="15161" y="12611"/>
                  <a:pt x="15227" y="12545"/>
                </a:cubicBezTo>
                <a:cubicBezTo>
                  <a:pt x="15293" y="12479"/>
                  <a:pt x="15293" y="12373"/>
                  <a:pt x="15227" y="12307"/>
                </a:cubicBezTo>
                <a:cubicBezTo>
                  <a:pt x="15194" y="12275"/>
                  <a:pt x="15150" y="12258"/>
                  <a:pt x="15107" y="12258"/>
                </a:cubicBezTo>
                <a:close/>
                <a:moveTo>
                  <a:pt x="15893" y="12258"/>
                </a:moveTo>
                <a:cubicBezTo>
                  <a:pt x="15849" y="12258"/>
                  <a:pt x="15806" y="12275"/>
                  <a:pt x="15772" y="12307"/>
                </a:cubicBezTo>
                <a:cubicBezTo>
                  <a:pt x="15706" y="12373"/>
                  <a:pt x="15706" y="12479"/>
                  <a:pt x="15772" y="12545"/>
                </a:cubicBezTo>
                <a:cubicBezTo>
                  <a:pt x="15839" y="12611"/>
                  <a:pt x="15947" y="12611"/>
                  <a:pt x="16013" y="12545"/>
                </a:cubicBezTo>
                <a:cubicBezTo>
                  <a:pt x="16080" y="12479"/>
                  <a:pt x="16080" y="12373"/>
                  <a:pt x="16013" y="12307"/>
                </a:cubicBezTo>
                <a:cubicBezTo>
                  <a:pt x="15980" y="12275"/>
                  <a:pt x="15936" y="12258"/>
                  <a:pt x="15893" y="12258"/>
                </a:cubicBezTo>
                <a:close/>
                <a:moveTo>
                  <a:pt x="16679" y="12258"/>
                </a:moveTo>
                <a:cubicBezTo>
                  <a:pt x="16636" y="12258"/>
                  <a:pt x="16592" y="12275"/>
                  <a:pt x="16559" y="12307"/>
                </a:cubicBezTo>
                <a:cubicBezTo>
                  <a:pt x="16492" y="12373"/>
                  <a:pt x="16492" y="12479"/>
                  <a:pt x="16559" y="12545"/>
                </a:cubicBezTo>
                <a:cubicBezTo>
                  <a:pt x="16625" y="12611"/>
                  <a:pt x="16733" y="12611"/>
                  <a:pt x="16800" y="12545"/>
                </a:cubicBezTo>
                <a:cubicBezTo>
                  <a:pt x="16866" y="12479"/>
                  <a:pt x="16866" y="12373"/>
                  <a:pt x="16800" y="12307"/>
                </a:cubicBezTo>
                <a:cubicBezTo>
                  <a:pt x="16766" y="12275"/>
                  <a:pt x="16723" y="12258"/>
                  <a:pt x="16679" y="12258"/>
                </a:cubicBezTo>
                <a:close/>
                <a:moveTo>
                  <a:pt x="17465" y="12258"/>
                </a:moveTo>
                <a:cubicBezTo>
                  <a:pt x="17422" y="12258"/>
                  <a:pt x="17378" y="12275"/>
                  <a:pt x="17345" y="12307"/>
                </a:cubicBezTo>
                <a:cubicBezTo>
                  <a:pt x="17279" y="12373"/>
                  <a:pt x="17279" y="12479"/>
                  <a:pt x="17345" y="12545"/>
                </a:cubicBezTo>
                <a:cubicBezTo>
                  <a:pt x="17411" y="12611"/>
                  <a:pt x="17519" y="12611"/>
                  <a:pt x="17585" y="12545"/>
                </a:cubicBezTo>
                <a:cubicBezTo>
                  <a:pt x="17652" y="12479"/>
                  <a:pt x="17652" y="12373"/>
                  <a:pt x="17585" y="12307"/>
                </a:cubicBezTo>
                <a:cubicBezTo>
                  <a:pt x="17552" y="12275"/>
                  <a:pt x="17509" y="12258"/>
                  <a:pt x="17465" y="12258"/>
                </a:cubicBezTo>
                <a:close/>
                <a:moveTo>
                  <a:pt x="18252" y="12258"/>
                </a:moveTo>
                <a:cubicBezTo>
                  <a:pt x="18208" y="12258"/>
                  <a:pt x="18165" y="12275"/>
                  <a:pt x="18131" y="12307"/>
                </a:cubicBezTo>
                <a:cubicBezTo>
                  <a:pt x="18065" y="12373"/>
                  <a:pt x="18065" y="12479"/>
                  <a:pt x="18131" y="12545"/>
                </a:cubicBezTo>
                <a:cubicBezTo>
                  <a:pt x="18198" y="12611"/>
                  <a:pt x="18305" y="12611"/>
                  <a:pt x="18371" y="12545"/>
                </a:cubicBezTo>
                <a:cubicBezTo>
                  <a:pt x="18438" y="12479"/>
                  <a:pt x="18438" y="12373"/>
                  <a:pt x="18371" y="12307"/>
                </a:cubicBezTo>
                <a:cubicBezTo>
                  <a:pt x="18338" y="12275"/>
                  <a:pt x="18295" y="12258"/>
                  <a:pt x="18252" y="12258"/>
                </a:cubicBezTo>
                <a:close/>
                <a:moveTo>
                  <a:pt x="19037" y="12258"/>
                </a:moveTo>
                <a:cubicBezTo>
                  <a:pt x="18994" y="12258"/>
                  <a:pt x="18951" y="12275"/>
                  <a:pt x="18918" y="12307"/>
                </a:cubicBezTo>
                <a:cubicBezTo>
                  <a:pt x="18851" y="12373"/>
                  <a:pt x="18851" y="12479"/>
                  <a:pt x="18918" y="12545"/>
                </a:cubicBezTo>
                <a:cubicBezTo>
                  <a:pt x="18984" y="12611"/>
                  <a:pt x="19091" y="12611"/>
                  <a:pt x="19158" y="12545"/>
                </a:cubicBezTo>
                <a:cubicBezTo>
                  <a:pt x="19224" y="12479"/>
                  <a:pt x="19224" y="12373"/>
                  <a:pt x="19158" y="12307"/>
                </a:cubicBezTo>
                <a:cubicBezTo>
                  <a:pt x="19125" y="12275"/>
                  <a:pt x="19081" y="12258"/>
                  <a:pt x="19037" y="12258"/>
                </a:cubicBezTo>
                <a:close/>
                <a:moveTo>
                  <a:pt x="19824" y="12258"/>
                </a:moveTo>
                <a:cubicBezTo>
                  <a:pt x="19780" y="12258"/>
                  <a:pt x="19736" y="12275"/>
                  <a:pt x="19703" y="12307"/>
                </a:cubicBezTo>
                <a:cubicBezTo>
                  <a:pt x="19637" y="12373"/>
                  <a:pt x="19637" y="12479"/>
                  <a:pt x="19703" y="12545"/>
                </a:cubicBezTo>
                <a:cubicBezTo>
                  <a:pt x="19770" y="12611"/>
                  <a:pt x="19878" y="12611"/>
                  <a:pt x="19944" y="12545"/>
                </a:cubicBezTo>
                <a:cubicBezTo>
                  <a:pt x="20010" y="12479"/>
                  <a:pt x="20010" y="12373"/>
                  <a:pt x="19944" y="12307"/>
                </a:cubicBezTo>
                <a:cubicBezTo>
                  <a:pt x="19911" y="12275"/>
                  <a:pt x="19867" y="12258"/>
                  <a:pt x="19824" y="12258"/>
                </a:cubicBezTo>
                <a:close/>
                <a:moveTo>
                  <a:pt x="20610" y="12258"/>
                </a:moveTo>
                <a:cubicBezTo>
                  <a:pt x="20566" y="12258"/>
                  <a:pt x="20523" y="12275"/>
                  <a:pt x="20490" y="12307"/>
                </a:cubicBezTo>
                <a:cubicBezTo>
                  <a:pt x="20423" y="12373"/>
                  <a:pt x="20423" y="12479"/>
                  <a:pt x="20490" y="12545"/>
                </a:cubicBezTo>
                <a:cubicBezTo>
                  <a:pt x="20556" y="12611"/>
                  <a:pt x="20664" y="12611"/>
                  <a:pt x="20730" y="12545"/>
                </a:cubicBezTo>
                <a:cubicBezTo>
                  <a:pt x="20797" y="12479"/>
                  <a:pt x="20797" y="12373"/>
                  <a:pt x="20730" y="12307"/>
                </a:cubicBezTo>
                <a:cubicBezTo>
                  <a:pt x="20697" y="12275"/>
                  <a:pt x="20653" y="12258"/>
                  <a:pt x="20610" y="12258"/>
                </a:cubicBezTo>
                <a:close/>
                <a:moveTo>
                  <a:pt x="21396" y="12258"/>
                </a:moveTo>
                <a:cubicBezTo>
                  <a:pt x="21353" y="12258"/>
                  <a:pt x="21309" y="12275"/>
                  <a:pt x="21276" y="12307"/>
                </a:cubicBezTo>
                <a:cubicBezTo>
                  <a:pt x="21209" y="12373"/>
                  <a:pt x="21209" y="12479"/>
                  <a:pt x="21276" y="12545"/>
                </a:cubicBezTo>
                <a:cubicBezTo>
                  <a:pt x="21342" y="12611"/>
                  <a:pt x="21450" y="12611"/>
                  <a:pt x="21517" y="12545"/>
                </a:cubicBezTo>
                <a:cubicBezTo>
                  <a:pt x="21583" y="12479"/>
                  <a:pt x="21583" y="12373"/>
                  <a:pt x="21517" y="12307"/>
                </a:cubicBezTo>
                <a:cubicBezTo>
                  <a:pt x="21483" y="12275"/>
                  <a:pt x="21440" y="12258"/>
                  <a:pt x="21396" y="12258"/>
                </a:cubicBezTo>
                <a:close/>
                <a:moveTo>
                  <a:pt x="169" y="13075"/>
                </a:moveTo>
                <a:cubicBezTo>
                  <a:pt x="126" y="13075"/>
                  <a:pt x="83" y="13092"/>
                  <a:pt x="49" y="13125"/>
                </a:cubicBezTo>
                <a:cubicBezTo>
                  <a:pt x="-17" y="13190"/>
                  <a:pt x="-17" y="13297"/>
                  <a:pt x="49" y="13362"/>
                </a:cubicBezTo>
                <a:cubicBezTo>
                  <a:pt x="116" y="13428"/>
                  <a:pt x="223" y="13428"/>
                  <a:pt x="290" y="13362"/>
                </a:cubicBezTo>
                <a:cubicBezTo>
                  <a:pt x="356" y="13297"/>
                  <a:pt x="356" y="13190"/>
                  <a:pt x="290" y="13125"/>
                </a:cubicBezTo>
                <a:cubicBezTo>
                  <a:pt x="256" y="13092"/>
                  <a:pt x="213" y="13075"/>
                  <a:pt x="169" y="13075"/>
                </a:cubicBezTo>
                <a:close/>
                <a:moveTo>
                  <a:pt x="955" y="13075"/>
                </a:moveTo>
                <a:cubicBezTo>
                  <a:pt x="912" y="13075"/>
                  <a:pt x="869" y="13092"/>
                  <a:pt x="836" y="13125"/>
                </a:cubicBezTo>
                <a:cubicBezTo>
                  <a:pt x="769" y="13190"/>
                  <a:pt x="769" y="13297"/>
                  <a:pt x="836" y="13362"/>
                </a:cubicBezTo>
                <a:cubicBezTo>
                  <a:pt x="902" y="13428"/>
                  <a:pt x="1009" y="13428"/>
                  <a:pt x="1076" y="13362"/>
                </a:cubicBezTo>
                <a:cubicBezTo>
                  <a:pt x="1142" y="13297"/>
                  <a:pt x="1142" y="13190"/>
                  <a:pt x="1076" y="13125"/>
                </a:cubicBezTo>
                <a:cubicBezTo>
                  <a:pt x="1043" y="13092"/>
                  <a:pt x="999" y="13075"/>
                  <a:pt x="955" y="13075"/>
                </a:cubicBezTo>
                <a:close/>
                <a:moveTo>
                  <a:pt x="1742" y="13075"/>
                </a:moveTo>
                <a:cubicBezTo>
                  <a:pt x="1698" y="13075"/>
                  <a:pt x="1654" y="13092"/>
                  <a:pt x="1621" y="13125"/>
                </a:cubicBezTo>
                <a:cubicBezTo>
                  <a:pt x="1555" y="13190"/>
                  <a:pt x="1555" y="13297"/>
                  <a:pt x="1621" y="13362"/>
                </a:cubicBezTo>
                <a:cubicBezTo>
                  <a:pt x="1688" y="13428"/>
                  <a:pt x="1796" y="13428"/>
                  <a:pt x="1862" y="13362"/>
                </a:cubicBezTo>
                <a:cubicBezTo>
                  <a:pt x="1928" y="13297"/>
                  <a:pt x="1928" y="13190"/>
                  <a:pt x="1862" y="13125"/>
                </a:cubicBezTo>
                <a:cubicBezTo>
                  <a:pt x="1829" y="13092"/>
                  <a:pt x="1785" y="13075"/>
                  <a:pt x="1742" y="13075"/>
                </a:cubicBezTo>
                <a:close/>
                <a:moveTo>
                  <a:pt x="2528" y="13075"/>
                </a:moveTo>
                <a:cubicBezTo>
                  <a:pt x="2484" y="13075"/>
                  <a:pt x="2441" y="13092"/>
                  <a:pt x="2408" y="13125"/>
                </a:cubicBezTo>
                <a:cubicBezTo>
                  <a:pt x="2341" y="13190"/>
                  <a:pt x="2341" y="13297"/>
                  <a:pt x="2408" y="13362"/>
                </a:cubicBezTo>
                <a:cubicBezTo>
                  <a:pt x="2474" y="13428"/>
                  <a:pt x="2582" y="13428"/>
                  <a:pt x="2648" y="13362"/>
                </a:cubicBezTo>
                <a:cubicBezTo>
                  <a:pt x="2715" y="13297"/>
                  <a:pt x="2715" y="13190"/>
                  <a:pt x="2648" y="13125"/>
                </a:cubicBezTo>
                <a:cubicBezTo>
                  <a:pt x="2615" y="13092"/>
                  <a:pt x="2571" y="13075"/>
                  <a:pt x="2528" y="13075"/>
                </a:cubicBezTo>
                <a:close/>
                <a:moveTo>
                  <a:pt x="3314" y="13075"/>
                </a:moveTo>
                <a:cubicBezTo>
                  <a:pt x="3271" y="13075"/>
                  <a:pt x="3227" y="13092"/>
                  <a:pt x="3194" y="13125"/>
                </a:cubicBezTo>
                <a:cubicBezTo>
                  <a:pt x="3127" y="13190"/>
                  <a:pt x="3127" y="13297"/>
                  <a:pt x="3194" y="13362"/>
                </a:cubicBezTo>
                <a:cubicBezTo>
                  <a:pt x="3260" y="13428"/>
                  <a:pt x="3368" y="13428"/>
                  <a:pt x="3434" y="13362"/>
                </a:cubicBezTo>
                <a:cubicBezTo>
                  <a:pt x="3500" y="13297"/>
                  <a:pt x="3500" y="13190"/>
                  <a:pt x="3434" y="13125"/>
                </a:cubicBezTo>
                <a:cubicBezTo>
                  <a:pt x="3401" y="13092"/>
                  <a:pt x="3358" y="13075"/>
                  <a:pt x="3314" y="13075"/>
                </a:cubicBezTo>
                <a:close/>
                <a:moveTo>
                  <a:pt x="4101" y="13075"/>
                </a:moveTo>
                <a:cubicBezTo>
                  <a:pt x="4057" y="13075"/>
                  <a:pt x="4013" y="13092"/>
                  <a:pt x="3980" y="13125"/>
                </a:cubicBezTo>
                <a:cubicBezTo>
                  <a:pt x="3914" y="13190"/>
                  <a:pt x="3914" y="13297"/>
                  <a:pt x="3980" y="13362"/>
                </a:cubicBezTo>
                <a:cubicBezTo>
                  <a:pt x="4047" y="13428"/>
                  <a:pt x="4154" y="13428"/>
                  <a:pt x="4220" y="13362"/>
                </a:cubicBezTo>
                <a:cubicBezTo>
                  <a:pt x="4287" y="13297"/>
                  <a:pt x="4287" y="13190"/>
                  <a:pt x="4220" y="13125"/>
                </a:cubicBezTo>
                <a:cubicBezTo>
                  <a:pt x="4187" y="13092"/>
                  <a:pt x="4144" y="13075"/>
                  <a:pt x="4101" y="13075"/>
                </a:cubicBezTo>
                <a:close/>
                <a:moveTo>
                  <a:pt x="4886" y="13075"/>
                </a:moveTo>
                <a:cubicBezTo>
                  <a:pt x="4843" y="13075"/>
                  <a:pt x="4800" y="13092"/>
                  <a:pt x="4766" y="13125"/>
                </a:cubicBezTo>
                <a:cubicBezTo>
                  <a:pt x="4700" y="13190"/>
                  <a:pt x="4700" y="13297"/>
                  <a:pt x="4766" y="13362"/>
                </a:cubicBezTo>
                <a:cubicBezTo>
                  <a:pt x="4833" y="13428"/>
                  <a:pt x="4940" y="13428"/>
                  <a:pt x="5007" y="13362"/>
                </a:cubicBezTo>
                <a:cubicBezTo>
                  <a:pt x="5073" y="13297"/>
                  <a:pt x="5073" y="13190"/>
                  <a:pt x="5007" y="13125"/>
                </a:cubicBezTo>
                <a:cubicBezTo>
                  <a:pt x="4973" y="13092"/>
                  <a:pt x="4930" y="13075"/>
                  <a:pt x="4886" y="13075"/>
                </a:cubicBezTo>
                <a:close/>
                <a:moveTo>
                  <a:pt x="5672" y="13075"/>
                </a:moveTo>
                <a:cubicBezTo>
                  <a:pt x="5629" y="13075"/>
                  <a:pt x="5586" y="13092"/>
                  <a:pt x="5553" y="13125"/>
                </a:cubicBezTo>
                <a:cubicBezTo>
                  <a:pt x="5486" y="13190"/>
                  <a:pt x="5486" y="13297"/>
                  <a:pt x="5553" y="13362"/>
                </a:cubicBezTo>
                <a:cubicBezTo>
                  <a:pt x="5619" y="13428"/>
                  <a:pt x="5726" y="13428"/>
                  <a:pt x="5793" y="13362"/>
                </a:cubicBezTo>
                <a:cubicBezTo>
                  <a:pt x="5859" y="13297"/>
                  <a:pt x="5859" y="13190"/>
                  <a:pt x="5793" y="13125"/>
                </a:cubicBezTo>
                <a:cubicBezTo>
                  <a:pt x="5760" y="13092"/>
                  <a:pt x="5716" y="13075"/>
                  <a:pt x="5672" y="13075"/>
                </a:cubicBezTo>
                <a:close/>
                <a:moveTo>
                  <a:pt x="6459" y="13075"/>
                </a:moveTo>
                <a:cubicBezTo>
                  <a:pt x="6415" y="13075"/>
                  <a:pt x="6372" y="13092"/>
                  <a:pt x="6338" y="13125"/>
                </a:cubicBezTo>
                <a:cubicBezTo>
                  <a:pt x="6272" y="13190"/>
                  <a:pt x="6272" y="13297"/>
                  <a:pt x="6338" y="13362"/>
                </a:cubicBezTo>
                <a:cubicBezTo>
                  <a:pt x="6405" y="13428"/>
                  <a:pt x="6513" y="13428"/>
                  <a:pt x="6579" y="13362"/>
                </a:cubicBezTo>
                <a:cubicBezTo>
                  <a:pt x="6646" y="13297"/>
                  <a:pt x="6646" y="13190"/>
                  <a:pt x="6579" y="13125"/>
                </a:cubicBezTo>
                <a:cubicBezTo>
                  <a:pt x="6546" y="13092"/>
                  <a:pt x="6502" y="13075"/>
                  <a:pt x="6459" y="13075"/>
                </a:cubicBezTo>
                <a:close/>
                <a:moveTo>
                  <a:pt x="7245" y="13075"/>
                </a:moveTo>
                <a:cubicBezTo>
                  <a:pt x="7202" y="13075"/>
                  <a:pt x="7158" y="13092"/>
                  <a:pt x="7125" y="13125"/>
                </a:cubicBezTo>
                <a:cubicBezTo>
                  <a:pt x="7058" y="13190"/>
                  <a:pt x="7058" y="13297"/>
                  <a:pt x="7125" y="13362"/>
                </a:cubicBezTo>
                <a:cubicBezTo>
                  <a:pt x="7191" y="13428"/>
                  <a:pt x="7299" y="13428"/>
                  <a:pt x="7365" y="13362"/>
                </a:cubicBezTo>
                <a:cubicBezTo>
                  <a:pt x="7432" y="13297"/>
                  <a:pt x="7432" y="13190"/>
                  <a:pt x="7365" y="13125"/>
                </a:cubicBezTo>
                <a:cubicBezTo>
                  <a:pt x="7332" y="13092"/>
                  <a:pt x="7289" y="13075"/>
                  <a:pt x="7245" y="13075"/>
                </a:cubicBezTo>
                <a:close/>
                <a:moveTo>
                  <a:pt x="8031" y="13075"/>
                </a:moveTo>
                <a:cubicBezTo>
                  <a:pt x="7988" y="13075"/>
                  <a:pt x="7944" y="13092"/>
                  <a:pt x="7911" y="13125"/>
                </a:cubicBezTo>
                <a:cubicBezTo>
                  <a:pt x="7845" y="13190"/>
                  <a:pt x="7845" y="13297"/>
                  <a:pt x="7911" y="13362"/>
                </a:cubicBezTo>
                <a:cubicBezTo>
                  <a:pt x="7977" y="13428"/>
                  <a:pt x="8085" y="13428"/>
                  <a:pt x="8151" y="13362"/>
                </a:cubicBezTo>
                <a:cubicBezTo>
                  <a:pt x="8217" y="13297"/>
                  <a:pt x="8217" y="13190"/>
                  <a:pt x="8151" y="13125"/>
                </a:cubicBezTo>
                <a:cubicBezTo>
                  <a:pt x="8118" y="13092"/>
                  <a:pt x="8075" y="13075"/>
                  <a:pt x="8031" y="13075"/>
                </a:cubicBezTo>
                <a:close/>
                <a:moveTo>
                  <a:pt x="8818" y="13075"/>
                </a:moveTo>
                <a:cubicBezTo>
                  <a:pt x="8774" y="13075"/>
                  <a:pt x="8730" y="13092"/>
                  <a:pt x="8697" y="13125"/>
                </a:cubicBezTo>
                <a:cubicBezTo>
                  <a:pt x="8631" y="13190"/>
                  <a:pt x="8631" y="13297"/>
                  <a:pt x="8697" y="13362"/>
                </a:cubicBezTo>
                <a:cubicBezTo>
                  <a:pt x="8764" y="13428"/>
                  <a:pt x="8871" y="13428"/>
                  <a:pt x="8937" y="13362"/>
                </a:cubicBezTo>
                <a:cubicBezTo>
                  <a:pt x="9004" y="13297"/>
                  <a:pt x="9004" y="13190"/>
                  <a:pt x="8937" y="13125"/>
                </a:cubicBezTo>
                <a:cubicBezTo>
                  <a:pt x="8904" y="13092"/>
                  <a:pt x="8861" y="13075"/>
                  <a:pt x="8818" y="13075"/>
                </a:cubicBezTo>
                <a:close/>
                <a:moveTo>
                  <a:pt x="9603" y="13075"/>
                </a:moveTo>
                <a:cubicBezTo>
                  <a:pt x="9560" y="13075"/>
                  <a:pt x="9517" y="13092"/>
                  <a:pt x="9483" y="13125"/>
                </a:cubicBezTo>
                <a:cubicBezTo>
                  <a:pt x="9417" y="13190"/>
                  <a:pt x="9417" y="13297"/>
                  <a:pt x="9483" y="13362"/>
                </a:cubicBezTo>
                <a:cubicBezTo>
                  <a:pt x="9550" y="13428"/>
                  <a:pt x="9657" y="13428"/>
                  <a:pt x="9724" y="13362"/>
                </a:cubicBezTo>
                <a:cubicBezTo>
                  <a:pt x="9790" y="13297"/>
                  <a:pt x="9790" y="13190"/>
                  <a:pt x="9724" y="13125"/>
                </a:cubicBezTo>
                <a:cubicBezTo>
                  <a:pt x="9690" y="13092"/>
                  <a:pt x="9647" y="13075"/>
                  <a:pt x="9603" y="13075"/>
                </a:cubicBezTo>
                <a:close/>
                <a:moveTo>
                  <a:pt x="10390" y="13075"/>
                </a:moveTo>
                <a:cubicBezTo>
                  <a:pt x="10346" y="13075"/>
                  <a:pt x="10303" y="13092"/>
                  <a:pt x="10270" y="13125"/>
                </a:cubicBezTo>
                <a:cubicBezTo>
                  <a:pt x="10203" y="13190"/>
                  <a:pt x="10203" y="13297"/>
                  <a:pt x="10270" y="13362"/>
                </a:cubicBezTo>
                <a:cubicBezTo>
                  <a:pt x="10336" y="13428"/>
                  <a:pt x="10444" y="13428"/>
                  <a:pt x="10510" y="13362"/>
                </a:cubicBezTo>
                <a:cubicBezTo>
                  <a:pt x="10576" y="13297"/>
                  <a:pt x="10576" y="13190"/>
                  <a:pt x="10510" y="13125"/>
                </a:cubicBezTo>
                <a:cubicBezTo>
                  <a:pt x="10477" y="13092"/>
                  <a:pt x="10433" y="13075"/>
                  <a:pt x="10390" y="13075"/>
                </a:cubicBezTo>
                <a:close/>
                <a:moveTo>
                  <a:pt x="11176" y="13075"/>
                </a:moveTo>
                <a:cubicBezTo>
                  <a:pt x="11132" y="13075"/>
                  <a:pt x="11089" y="13092"/>
                  <a:pt x="11055" y="13125"/>
                </a:cubicBezTo>
                <a:cubicBezTo>
                  <a:pt x="10989" y="13190"/>
                  <a:pt x="10989" y="13297"/>
                  <a:pt x="11055" y="13362"/>
                </a:cubicBezTo>
                <a:cubicBezTo>
                  <a:pt x="11122" y="13428"/>
                  <a:pt x="11230" y="13428"/>
                  <a:pt x="11296" y="13362"/>
                </a:cubicBezTo>
                <a:cubicBezTo>
                  <a:pt x="11363" y="13297"/>
                  <a:pt x="11363" y="13190"/>
                  <a:pt x="11296" y="13125"/>
                </a:cubicBezTo>
                <a:cubicBezTo>
                  <a:pt x="11263" y="13092"/>
                  <a:pt x="11219" y="13075"/>
                  <a:pt x="11176" y="13075"/>
                </a:cubicBezTo>
                <a:close/>
                <a:moveTo>
                  <a:pt x="11962" y="13075"/>
                </a:moveTo>
                <a:cubicBezTo>
                  <a:pt x="11919" y="13075"/>
                  <a:pt x="11875" y="13092"/>
                  <a:pt x="11842" y="13125"/>
                </a:cubicBezTo>
                <a:cubicBezTo>
                  <a:pt x="11775" y="13190"/>
                  <a:pt x="11775" y="13297"/>
                  <a:pt x="11842" y="13362"/>
                </a:cubicBezTo>
                <a:cubicBezTo>
                  <a:pt x="11908" y="13428"/>
                  <a:pt x="12016" y="13428"/>
                  <a:pt x="12083" y="13362"/>
                </a:cubicBezTo>
                <a:cubicBezTo>
                  <a:pt x="12149" y="13297"/>
                  <a:pt x="12149" y="13190"/>
                  <a:pt x="12083" y="13125"/>
                </a:cubicBezTo>
                <a:cubicBezTo>
                  <a:pt x="12049" y="13092"/>
                  <a:pt x="12006" y="13075"/>
                  <a:pt x="11962" y="13075"/>
                </a:cubicBezTo>
                <a:close/>
                <a:moveTo>
                  <a:pt x="12748" y="13075"/>
                </a:moveTo>
                <a:cubicBezTo>
                  <a:pt x="12705" y="13075"/>
                  <a:pt x="12661" y="13092"/>
                  <a:pt x="12628" y="13125"/>
                </a:cubicBezTo>
                <a:cubicBezTo>
                  <a:pt x="12562" y="13190"/>
                  <a:pt x="12562" y="13297"/>
                  <a:pt x="12628" y="13362"/>
                </a:cubicBezTo>
                <a:cubicBezTo>
                  <a:pt x="12694" y="13428"/>
                  <a:pt x="12802" y="13428"/>
                  <a:pt x="12868" y="13362"/>
                </a:cubicBezTo>
                <a:cubicBezTo>
                  <a:pt x="12935" y="13297"/>
                  <a:pt x="12935" y="13190"/>
                  <a:pt x="12868" y="13125"/>
                </a:cubicBezTo>
                <a:cubicBezTo>
                  <a:pt x="12835" y="13092"/>
                  <a:pt x="12792" y="13075"/>
                  <a:pt x="12748" y="13075"/>
                </a:cubicBezTo>
                <a:close/>
                <a:moveTo>
                  <a:pt x="13535" y="13075"/>
                </a:moveTo>
                <a:cubicBezTo>
                  <a:pt x="13491" y="13075"/>
                  <a:pt x="13447" y="13092"/>
                  <a:pt x="13414" y="13125"/>
                </a:cubicBezTo>
                <a:cubicBezTo>
                  <a:pt x="13348" y="13190"/>
                  <a:pt x="13348" y="13297"/>
                  <a:pt x="13414" y="13362"/>
                </a:cubicBezTo>
                <a:cubicBezTo>
                  <a:pt x="13481" y="13428"/>
                  <a:pt x="13588" y="13428"/>
                  <a:pt x="13654" y="13362"/>
                </a:cubicBezTo>
                <a:cubicBezTo>
                  <a:pt x="13721" y="13297"/>
                  <a:pt x="13721" y="13190"/>
                  <a:pt x="13654" y="13125"/>
                </a:cubicBezTo>
                <a:cubicBezTo>
                  <a:pt x="13621" y="13092"/>
                  <a:pt x="13578" y="13075"/>
                  <a:pt x="13535" y="13075"/>
                </a:cubicBezTo>
                <a:close/>
                <a:moveTo>
                  <a:pt x="14320" y="13075"/>
                </a:moveTo>
                <a:cubicBezTo>
                  <a:pt x="14277" y="13075"/>
                  <a:pt x="14234" y="13092"/>
                  <a:pt x="14201" y="13125"/>
                </a:cubicBezTo>
                <a:cubicBezTo>
                  <a:pt x="14134" y="13190"/>
                  <a:pt x="14134" y="13297"/>
                  <a:pt x="14201" y="13362"/>
                </a:cubicBezTo>
                <a:cubicBezTo>
                  <a:pt x="14267" y="13428"/>
                  <a:pt x="14374" y="13428"/>
                  <a:pt x="14441" y="13362"/>
                </a:cubicBezTo>
                <a:cubicBezTo>
                  <a:pt x="14507" y="13297"/>
                  <a:pt x="14507" y="13190"/>
                  <a:pt x="14441" y="13125"/>
                </a:cubicBezTo>
                <a:cubicBezTo>
                  <a:pt x="14408" y="13092"/>
                  <a:pt x="14364" y="13075"/>
                  <a:pt x="14320" y="13075"/>
                </a:cubicBezTo>
                <a:close/>
                <a:moveTo>
                  <a:pt x="15107" y="13075"/>
                </a:moveTo>
                <a:cubicBezTo>
                  <a:pt x="15063" y="13075"/>
                  <a:pt x="15019" y="13092"/>
                  <a:pt x="14986" y="13125"/>
                </a:cubicBezTo>
                <a:cubicBezTo>
                  <a:pt x="14920" y="13190"/>
                  <a:pt x="14920" y="13297"/>
                  <a:pt x="14986" y="13362"/>
                </a:cubicBezTo>
                <a:cubicBezTo>
                  <a:pt x="15053" y="13428"/>
                  <a:pt x="15161" y="13428"/>
                  <a:pt x="15227" y="13362"/>
                </a:cubicBezTo>
                <a:cubicBezTo>
                  <a:pt x="15293" y="13297"/>
                  <a:pt x="15293" y="13190"/>
                  <a:pt x="15227" y="13125"/>
                </a:cubicBezTo>
                <a:cubicBezTo>
                  <a:pt x="15194" y="13092"/>
                  <a:pt x="15150" y="13075"/>
                  <a:pt x="15107" y="13075"/>
                </a:cubicBezTo>
                <a:close/>
                <a:moveTo>
                  <a:pt x="15893" y="13075"/>
                </a:moveTo>
                <a:cubicBezTo>
                  <a:pt x="15849" y="13075"/>
                  <a:pt x="15806" y="13092"/>
                  <a:pt x="15772" y="13125"/>
                </a:cubicBezTo>
                <a:cubicBezTo>
                  <a:pt x="15706" y="13190"/>
                  <a:pt x="15706" y="13297"/>
                  <a:pt x="15772" y="13362"/>
                </a:cubicBezTo>
                <a:cubicBezTo>
                  <a:pt x="15839" y="13428"/>
                  <a:pt x="15947" y="13428"/>
                  <a:pt x="16013" y="13362"/>
                </a:cubicBezTo>
                <a:cubicBezTo>
                  <a:pt x="16080" y="13297"/>
                  <a:pt x="16080" y="13190"/>
                  <a:pt x="16013" y="13125"/>
                </a:cubicBezTo>
                <a:cubicBezTo>
                  <a:pt x="15980" y="13092"/>
                  <a:pt x="15936" y="13075"/>
                  <a:pt x="15893" y="13075"/>
                </a:cubicBezTo>
                <a:close/>
                <a:moveTo>
                  <a:pt x="16679" y="13075"/>
                </a:moveTo>
                <a:cubicBezTo>
                  <a:pt x="16636" y="13075"/>
                  <a:pt x="16592" y="13092"/>
                  <a:pt x="16559" y="13125"/>
                </a:cubicBezTo>
                <a:cubicBezTo>
                  <a:pt x="16492" y="13190"/>
                  <a:pt x="16492" y="13297"/>
                  <a:pt x="16559" y="13362"/>
                </a:cubicBezTo>
                <a:cubicBezTo>
                  <a:pt x="16625" y="13428"/>
                  <a:pt x="16733" y="13428"/>
                  <a:pt x="16800" y="13362"/>
                </a:cubicBezTo>
                <a:cubicBezTo>
                  <a:pt x="16866" y="13297"/>
                  <a:pt x="16866" y="13190"/>
                  <a:pt x="16800" y="13125"/>
                </a:cubicBezTo>
                <a:cubicBezTo>
                  <a:pt x="16766" y="13092"/>
                  <a:pt x="16723" y="13075"/>
                  <a:pt x="16679" y="13075"/>
                </a:cubicBezTo>
                <a:close/>
                <a:moveTo>
                  <a:pt x="17465" y="13075"/>
                </a:moveTo>
                <a:cubicBezTo>
                  <a:pt x="17422" y="13075"/>
                  <a:pt x="17378" y="13092"/>
                  <a:pt x="17345" y="13125"/>
                </a:cubicBezTo>
                <a:cubicBezTo>
                  <a:pt x="17279" y="13190"/>
                  <a:pt x="17279" y="13297"/>
                  <a:pt x="17345" y="13362"/>
                </a:cubicBezTo>
                <a:cubicBezTo>
                  <a:pt x="17411" y="13428"/>
                  <a:pt x="17519" y="13428"/>
                  <a:pt x="17585" y="13362"/>
                </a:cubicBezTo>
                <a:cubicBezTo>
                  <a:pt x="17652" y="13297"/>
                  <a:pt x="17652" y="13190"/>
                  <a:pt x="17585" y="13125"/>
                </a:cubicBezTo>
                <a:cubicBezTo>
                  <a:pt x="17552" y="13092"/>
                  <a:pt x="17509" y="13075"/>
                  <a:pt x="17465" y="13075"/>
                </a:cubicBezTo>
                <a:close/>
                <a:moveTo>
                  <a:pt x="18252" y="13075"/>
                </a:moveTo>
                <a:cubicBezTo>
                  <a:pt x="18208" y="13075"/>
                  <a:pt x="18165" y="13092"/>
                  <a:pt x="18131" y="13125"/>
                </a:cubicBezTo>
                <a:cubicBezTo>
                  <a:pt x="18065" y="13190"/>
                  <a:pt x="18065" y="13297"/>
                  <a:pt x="18131" y="13362"/>
                </a:cubicBezTo>
                <a:cubicBezTo>
                  <a:pt x="18198" y="13428"/>
                  <a:pt x="18305" y="13428"/>
                  <a:pt x="18371" y="13362"/>
                </a:cubicBezTo>
                <a:cubicBezTo>
                  <a:pt x="18438" y="13297"/>
                  <a:pt x="18438" y="13190"/>
                  <a:pt x="18371" y="13125"/>
                </a:cubicBezTo>
                <a:cubicBezTo>
                  <a:pt x="18338" y="13092"/>
                  <a:pt x="18295" y="13075"/>
                  <a:pt x="18252" y="13075"/>
                </a:cubicBezTo>
                <a:close/>
                <a:moveTo>
                  <a:pt x="19037" y="13075"/>
                </a:moveTo>
                <a:cubicBezTo>
                  <a:pt x="18994" y="13075"/>
                  <a:pt x="18951" y="13092"/>
                  <a:pt x="18918" y="13125"/>
                </a:cubicBezTo>
                <a:cubicBezTo>
                  <a:pt x="18851" y="13190"/>
                  <a:pt x="18851" y="13297"/>
                  <a:pt x="18918" y="13362"/>
                </a:cubicBezTo>
                <a:cubicBezTo>
                  <a:pt x="18984" y="13428"/>
                  <a:pt x="19091" y="13428"/>
                  <a:pt x="19158" y="13362"/>
                </a:cubicBezTo>
                <a:cubicBezTo>
                  <a:pt x="19224" y="13297"/>
                  <a:pt x="19224" y="13190"/>
                  <a:pt x="19158" y="13125"/>
                </a:cubicBezTo>
                <a:cubicBezTo>
                  <a:pt x="19125" y="13092"/>
                  <a:pt x="19081" y="13075"/>
                  <a:pt x="19037" y="13075"/>
                </a:cubicBezTo>
                <a:close/>
                <a:moveTo>
                  <a:pt x="19824" y="13075"/>
                </a:moveTo>
                <a:cubicBezTo>
                  <a:pt x="19780" y="13075"/>
                  <a:pt x="19736" y="13092"/>
                  <a:pt x="19703" y="13125"/>
                </a:cubicBezTo>
                <a:cubicBezTo>
                  <a:pt x="19637" y="13190"/>
                  <a:pt x="19637" y="13297"/>
                  <a:pt x="19703" y="13362"/>
                </a:cubicBezTo>
                <a:cubicBezTo>
                  <a:pt x="19770" y="13428"/>
                  <a:pt x="19878" y="13428"/>
                  <a:pt x="19944" y="13362"/>
                </a:cubicBezTo>
                <a:cubicBezTo>
                  <a:pt x="20010" y="13297"/>
                  <a:pt x="20010" y="13190"/>
                  <a:pt x="19944" y="13125"/>
                </a:cubicBezTo>
                <a:cubicBezTo>
                  <a:pt x="19911" y="13092"/>
                  <a:pt x="19867" y="13075"/>
                  <a:pt x="19824" y="13075"/>
                </a:cubicBezTo>
                <a:close/>
                <a:moveTo>
                  <a:pt x="20610" y="13075"/>
                </a:moveTo>
                <a:cubicBezTo>
                  <a:pt x="20566" y="13075"/>
                  <a:pt x="20523" y="13092"/>
                  <a:pt x="20490" y="13125"/>
                </a:cubicBezTo>
                <a:cubicBezTo>
                  <a:pt x="20423" y="13190"/>
                  <a:pt x="20423" y="13297"/>
                  <a:pt x="20490" y="13362"/>
                </a:cubicBezTo>
                <a:cubicBezTo>
                  <a:pt x="20556" y="13428"/>
                  <a:pt x="20664" y="13428"/>
                  <a:pt x="20730" y="13362"/>
                </a:cubicBezTo>
                <a:cubicBezTo>
                  <a:pt x="20797" y="13297"/>
                  <a:pt x="20797" y="13190"/>
                  <a:pt x="20730" y="13125"/>
                </a:cubicBezTo>
                <a:cubicBezTo>
                  <a:pt x="20697" y="13092"/>
                  <a:pt x="20653" y="13075"/>
                  <a:pt x="20610" y="13075"/>
                </a:cubicBezTo>
                <a:close/>
                <a:moveTo>
                  <a:pt x="21396" y="13075"/>
                </a:moveTo>
                <a:cubicBezTo>
                  <a:pt x="21353" y="13075"/>
                  <a:pt x="21309" y="13092"/>
                  <a:pt x="21276" y="13125"/>
                </a:cubicBezTo>
                <a:cubicBezTo>
                  <a:pt x="21209" y="13190"/>
                  <a:pt x="21209" y="13297"/>
                  <a:pt x="21276" y="13362"/>
                </a:cubicBezTo>
                <a:cubicBezTo>
                  <a:pt x="21342" y="13428"/>
                  <a:pt x="21450" y="13428"/>
                  <a:pt x="21517" y="13362"/>
                </a:cubicBezTo>
                <a:cubicBezTo>
                  <a:pt x="21583" y="13297"/>
                  <a:pt x="21583" y="13190"/>
                  <a:pt x="21517" y="13125"/>
                </a:cubicBezTo>
                <a:cubicBezTo>
                  <a:pt x="21483" y="13092"/>
                  <a:pt x="21440" y="13075"/>
                  <a:pt x="21396" y="13075"/>
                </a:cubicBezTo>
                <a:close/>
                <a:moveTo>
                  <a:pt x="169" y="13892"/>
                </a:moveTo>
                <a:cubicBezTo>
                  <a:pt x="126" y="13892"/>
                  <a:pt x="83" y="13909"/>
                  <a:pt x="49" y="13942"/>
                </a:cubicBezTo>
                <a:cubicBezTo>
                  <a:pt x="-17" y="14007"/>
                  <a:pt x="-17" y="14114"/>
                  <a:pt x="49" y="14179"/>
                </a:cubicBezTo>
                <a:cubicBezTo>
                  <a:pt x="116" y="14245"/>
                  <a:pt x="223" y="14245"/>
                  <a:pt x="290" y="14179"/>
                </a:cubicBezTo>
                <a:cubicBezTo>
                  <a:pt x="356" y="14114"/>
                  <a:pt x="356" y="14007"/>
                  <a:pt x="290" y="13942"/>
                </a:cubicBezTo>
                <a:cubicBezTo>
                  <a:pt x="256" y="13909"/>
                  <a:pt x="213" y="13892"/>
                  <a:pt x="169" y="13892"/>
                </a:cubicBezTo>
                <a:close/>
                <a:moveTo>
                  <a:pt x="955" y="13892"/>
                </a:moveTo>
                <a:cubicBezTo>
                  <a:pt x="912" y="13892"/>
                  <a:pt x="869" y="13909"/>
                  <a:pt x="836" y="13942"/>
                </a:cubicBezTo>
                <a:cubicBezTo>
                  <a:pt x="769" y="14007"/>
                  <a:pt x="769" y="14114"/>
                  <a:pt x="836" y="14179"/>
                </a:cubicBezTo>
                <a:cubicBezTo>
                  <a:pt x="902" y="14245"/>
                  <a:pt x="1009" y="14245"/>
                  <a:pt x="1076" y="14179"/>
                </a:cubicBezTo>
                <a:cubicBezTo>
                  <a:pt x="1142" y="14114"/>
                  <a:pt x="1142" y="14007"/>
                  <a:pt x="1076" y="13942"/>
                </a:cubicBezTo>
                <a:cubicBezTo>
                  <a:pt x="1043" y="13909"/>
                  <a:pt x="999" y="13892"/>
                  <a:pt x="955" y="13892"/>
                </a:cubicBezTo>
                <a:close/>
                <a:moveTo>
                  <a:pt x="1742" y="13892"/>
                </a:moveTo>
                <a:cubicBezTo>
                  <a:pt x="1698" y="13892"/>
                  <a:pt x="1654" y="13909"/>
                  <a:pt x="1621" y="13942"/>
                </a:cubicBezTo>
                <a:cubicBezTo>
                  <a:pt x="1555" y="14007"/>
                  <a:pt x="1555" y="14114"/>
                  <a:pt x="1621" y="14179"/>
                </a:cubicBezTo>
                <a:cubicBezTo>
                  <a:pt x="1688" y="14245"/>
                  <a:pt x="1796" y="14245"/>
                  <a:pt x="1862" y="14179"/>
                </a:cubicBezTo>
                <a:cubicBezTo>
                  <a:pt x="1928" y="14114"/>
                  <a:pt x="1928" y="14007"/>
                  <a:pt x="1862" y="13942"/>
                </a:cubicBezTo>
                <a:cubicBezTo>
                  <a:pt x="1829" y="13909"/>
                  <a:pt x="1785" y="13892"/>
                  <a:pt x="1742" y="13892"/>
                </a:cubicBezTo>
                <a:close/>
                <a:moveTo>
                  <a:pt x="2528" y="13892"/>
                </a:moveTo>
                <a:cubicBezTo>
                  <a:pt x="2484" y="13892"/>
                  <a:pt x="2441" y="13909"/>
                  <a:pt x="2408" y="13942"/>
                </a:cubicBezTo>
                <a:cubicBezTo>
                  <a:pt x="2341" y="14007"/>
                  <a:pt x="2341" y="14114"/>
                  <a:pt x="2408" y="14179"/>
                </a:cubicBezTo>
                <a:cubicBezTo>
                  <a:pt x="2474" y="14245"/>
                  <a:pt x="2582" y="14245"/>
                  <a:pt x="2648" y="14179"/>
                </a:cubicBezTo>
                <a:cubicBezTo>
                  <a:pt x="2715" y="14114"/>
                  <a:pt x="2715" y="14007"/>
                  <a:pt x="2648" y="13942"/>
                </a:cubicBezTo>
                <a:cubicBezTo>
                  <a:pt x="2615" y="13909"/>
                  <a:pt x="2571" y="13892"/>
                  <a:pt x="2528" y="13892"/>
                </a:cubicBezTo>
                <a:close/>
                <a:moveTo>
                  <a:pt x="3314" y="13892"/>
                </a:moveTo>
                <a:cubicBezTo>
                  <a:pt x="3271" y="13892"/>
                  <a:pt x="3227" y="13909"/>
                  <a:pt x="3194" y="13942"/>
                </a:cubicBezTo>
                <a:cubicBezTo>
                  <a:pt x="3127" y="14007"/>
                  <a:pt x="3127" y="14114"/>
                  <a:pt x="3194" y="14179"/>
                </a:cubicBezTo>
                <a:cubicBezTo>
                  <a:pt x="3260" y="14245"/>
                  <a:pt x="3368" y="14245"/>
                  <a:pt x="3434" y="14179"/>
                </a:cubicBezTo>
                <a:cubicBezTo>
                  <a:pt x="3500" y="14114"/>
                  <a:pt x="3500" y="14007"/>
                  <a:pt x="3434" y="13942"/>
                </a:cubicBezTo>
                <a:cubicBezTo>
                  <a:pt x="3401" y="13909"/>
                  <a:pt x="3358" y="13892"/>
                  <a:pt x="3314" y="13892"/>
                </a:cubicBezTo>
                <a:close/>
                <a:moveTo>
                  <a:pt x="4101" y="13892"/>
                </a:moveTo>
                <a:cubicBezTo>
                  <a:pt x="4057" y="13892"/>
                  <a:pt x="4013" y="13909"/>
                  <a:pt x="3980" y="13942"/>
                </a:cubicBezTo>
                <a:cubicBezTo>
                  <a:pt x="3914" y="14007"/>
                  <a:pt x="3914" y="14114"/>
                  <a:pt x="3980" y="14179"/>
                </a:cubicBezTo>
                <a:cubicBezTo>
                  <a:pt x="4047" y="14245"/>
                  <a:pt x="4154" y="14245"/>
                  <a:pt x="4220" y="14179"/>
                </a:cubicBezTo>
                <a:cubicBezTo>
                  <a:pt x="4287" y="14114"/>
                  <a:pt x="4287" y="14007"/>
                  <a:pt x="4220" y="13942"/>
                </a:cubicBezTo>
                <a:cubicBezTo>
                  <a:pt x="4187" y="13909"/>
                  <a:pt x="4144" y="13892"/>
                  <a:pt x="4101" y="13892"/>
                </a:cubicBezTo>
                <a:close/>
                <a:moveTo>
                  <a:pt x="4886" y="13892"/>
                </a:moveTo>
                <a:cubicBezTo>
                  <a:pt x="4843" y="13892"/>
                  <a:pt x="4800" y="13909"/>
                  <a:pt x="4766" y="13942"/>
                </a:cubicBezTo>
                <a:cubicBezTo>
                  <a:pt x="4700" y="14007"/>
                  <a:pt x="4700" y="14114"/>
                  <a:pt x="4766" y="14179"/>
                </a:cubicBezTo>
                <a:cubicBezTo>
                  <a:pt x="4833" y="14245"/>
                  <a:pt x="4940" y="14245"/>
                  <a:pt x="5007" y="14179"/>
                </a:cubicBezTo>
                <a:cubicBezTo>
                  <a:pt x="5073" y="14114"/>
                  <a:pt x="5073" y="14007"/>
                  <a:pt x="5007" y="13942"/>
                </a:cubicBezTo>
                <a:cubicBezTo>
                  <a:pt x="4973" y="13909"/>
                  <a:pt x="4930" y="13892"/>
                  <a:pt x="4886" y="13892"/>
                </a:cubicBezTo>
                <a:close/>
                <a:moveTo>
                  <a:pt x="5672" y="13892"/>
                </a:moveTo>
                <a:cubicBezTo>
                  <a:pt x="5629" y="13892"/>
                  <a:pt x="5586" y="13909"/>
                  <a:pt x="5553" y="13942"/>
                </a:cubicBezTo>
                <a:cubicBezTo>
                  <a:pt x="5486" y="14007"/>
                  <a:pt x="5486" y="14114"/>
                  <a:pt x="5553" y="14179"/>
                </a:cubicBezTo>
                <a:cubicBezTo>
                  <a:pt x="5619" y="14245"/>
                  <a:pt x="5726" y="14245"/>
                  <a:pt x="5793" y="14179"/>
                </a:cubicBezTo>
                <a:cubicBezTo>
                  <a:pt x="5859" y="14114"/>
                  <a:pt x="5859" y="14007"/>
                  <a:pt x="5793" y="13942"/>
                </a:cubicBezTo>
                <a:cubicBezTo>
                  <a:pt x="5760" y="13909"/>
                  <a:pt x="5716" y="13892"/>
                  <a:pt x="5672" y="13892"/>
                </a:cubicBezTo>
                <a:close/>
                <a:moveTo>
                  <a:pt x="6459" y="13892"/>
                </a:moveTo>
                <a:cubicBezTo>
                  <a:pt x="6415" y="13892"/>
                  <a:pt x="6372" y="13909"/>
                  <a:pt x="6338" y="13942"/>
                </a:cubicBezTo>
                <a:cubicBezTo>
                  <a:pt x="6272" y="14007"/>
                  <a:pt x="6272" y="14114"/>
                  <a:pt x="6338" y="14179"/>
                </a:cubicBezTo>
                <a:cubicBezTo>
                  <a:pt x="6405" y="14245"/>
                  <a:pt x="6513" y="14245"/>
                  <a:pt x="6579" y="14179"/>
                </a:cubicBezTo>
                <a:cubicBezTo>
                  <a:pt x="6646" y="14114"/>
                  <a:pt x="6646" y="14007"/>
                  <a:pt x="6579" y="13942"/>
                </a:cubicBezTo>
                <a:cubicBezTo>
                  <a:pt x="6546" y="13909"/>
                  <a:pt x="6502" y="13892"/>
                  <a:pt x="6459" y="13892"/>
                </a:cubicBezTo>
                <a:close/>
                <a:moveTo>
                  <a:pt x="7245" y="13892"/>
                </a:moveTo>
                <a:cubicBezTo>
                  <a:pt x="7202" y="13892"/>
                  <a:pt x="7158" y="13909"/>
                  <a:pt x="7125" y="13942"/>
                </a:cubicBezTo>
                <a:cubicBezTo>
                  <a:pt x="7058" y="14007"/>
                  <a:pt x="7058" y="14114"/>
                  <a:pt x="7125" y="14179"/>
                </a:cubicBezTo>
                <a:cubicBezTo>
                  <a:pt x="7191" y="14245"/>
                  <a:pt x="7299" y="14245"/>
                  <a:pt x="7365" y="14179"/>
                </a:cubicBezTo>
                <a:cubicBezTo>
                  <a:pt x="7432" y="14114"/>
                  <a:pt x="7432" y="14007"/>
                  <a:pt x="7365" y="13942"/>
                </a:cubicBezTo>
                <a:cubicBezTo>
                  <a:pt x="7332" y="13909"/>
                  <a:pt x="7289" y="13892"/>
                  <a:pt x="7245" y="13892"/>
                </a:cubicBezTo>
                <a:close/>
                <a:moveTo>
                  <a:pt x="8031" y="13892"/>
                </a:moveTo>
                <a:cubicBezTo>
                  <a:pt x="7988" y="13892"/>
                  <a:pt x="7944" y="13909"/>
                  <a:pt x="7911" y="13942"/>
                </a:cubicBezTo>
                <a:cubicBezTo>
                  <a:pt x="7845" y="14007"/>
                  <a:pt x="7845" y="14114"/>
                  <a:pt x="7911" y="14179"/>
                </a:cubicBezTo>
                <a:cubicBezTo>
                  <a:pt x="7977" y="14245"/>
                  <a:pt x="8085" y="14245"/>
                  <a:pt x="8151" y="14179"/>
                </a:cubicBezTo>
                <a:cubicBezTo>
                  <a:pt x="8217" y="14114"/>
                  <a:pt x="8217" y="14007"/>
                  <a:pt x="8151" y="13942"/>
                </a:cubicBezTo>
                <a:cubicBezTo>
                  <a:pt x="8118" y="13909"/>
                  <a:pt x="8075" y="13892"/>
                  <a:pt x="8031" y="13892"/>
                </a:cubicBezTo>
                <a:close/>
                <a:moveTo>
                  <a:pt x="8818" y="13892"/>
                </a:moveTo>
                <a:cubicBezTo>
                  <a:pt x="8774" y="13892"/>
                  <a:pt x="8730" y="13909"/>
                  <a:pt x="8697" y="13942"/>
                </a:cubicBezTo>
                <a:cubicBezTo>
                  <a:pt x="8631" y="14007"/>
                  <a:pt x="8631" y="14114"/>
                  <a:pt x="8697" y="14179"/>
                </a:cubicBezTo>
                <a:cubicBezTo>
                  <a:pt x="8764" y="14245"/>
                  <a:pt x="8871" y="14245"/>
                  <a:pt x="8937" y="14179"/>
                </a:cubicBezTo>
                <a:cubicBezTo>
                  <a:pt x="9004" y="14114"/>
                  <a:pt x="9004" y="14007"/>
                  <a:pt x="8937" y="13942"/>
                </a:cubicBezTo>
                <a:cubicBezTo>
                  <a:pt x="8904" y="13909"/>
                  <a:pt x="8861" y="13892"/>
                  <a:pt x="8818" y="13892"/>
                </a:cubicBezTo>
                <a:close/>
                <a:moveTo>
                  <a:pt x="9603" y="13892"/>
                </a:moveTo>
                <a:cubicBezTo>
                  <a:pt x="9560" y="13892"/>
                  <a:pt x="9517" y="13909"/>
                  <a:pt x="9483" y="13942"/>
                </a:cubicBezTo>
                <a:cubicBezTo>
                  <a:pt x="9417" y="14007"/>
                  <a:pt x="9417" y="14114"/>
                  <a:pt x="9483" y="14179"/>
                </a:cubicBezTo>
                <a:cubicBezTo>
                  <a:pt x="9550" y="14245"/>
                  <a:pt x="9657" y="14245"/>
                  <a:pt x="9724" y="14179"/>
                </a:cubicBezTo>
                <a:cubicBezTo>
                  <a:pt x="9790" y="14114"/>
                  <a:pt x="9790" y="14007"/>
                  <a:pt x="9724" y="13942"/>
                </a:cubicBezTo>
                <a:cubicBezTo>
                  <a:pt x="9690" y="13909"/>
                  <a:pt x="9647" y="13892"/>
                  <a:pt x="9603" y="13892"/>
                </a:cubicBezTo>
                <a:close/>
                <a:moveTo>
                  <a:pt x="10390" y="13892"/>
                </a:moveTo>
                <a:cubicBezTo>
                  <a:pt x="10346" y="13892"/>
                  <a:pt x="10303" y="13909"/>
                  <a:pt x="10270" y="13942"/>
                </a:cubicBezTo>
                <a:cubicBezTo>
                  <a:pt x="10203" y="14007"/>
                  <a:pt x="10203" y="14114"/>
                  <a:pt x="10270" y="14179"/>
                </a:cubicBezTo>
                <a:cubicBezTo>
                  <a:pt x="10336" y="14245"/>
                  <a:pt x="10444" y="14245"/>
                  <a:pt x="10510" y="14179"/>
                </a:cubicBezTo>
                <a:cubicBezTo>
                  <a:pt x="10576" y="14114"/>
                  <a:pt x="10576" y="14007"/>
                  <a:pt x="10510" y="13942"/>
                </a:cubicBezTo>
                <a:cubicBezTo>
                  <a:pt x="10477" y="13909"/>
                  <a:pt x="10433" y="13892"/>
                  <a:pt x="10390" y="13892"/>
                </a:cubicBezTo>
                <a:close/>
                <a:moveTo>
                  <a:pt x="11176" y="13892"/>
                </a:moveTo>
                <a:cubicBezTo>
                  <a:pt x="11132" y="13892"/>
                  <a:pt x="11089" y="13909"/>
                  <a:pt x="11055" y="13942"/>
                </a:cubicBezTo>
                <a:cubicBezTo>
                  <a:pt x="10989" y="14007"/>
                  <a:pt x="10989" y="14114"/>
                  <a:pt x="11055" y="14179"/>
                </a:cubicBezTo>
                <a:cubicBezTo>
                  <a:pt x="11122" y="14245"/>
                  <a:pt x="11230" y="14245"/>
                  <a:pt x="11296" y="14179"/>
                </a:cubicBezTo>
                <a:cubicBezTo>
                  <a:pt x="11363" y="14114"/>
                  <a:pt x="11363" y="14007"/>
                  <a:pt x="11296" y="13942"/>
                </a:cubicBezTo>
                <a:cubicBezTo>
                  <a:pt x="11263" y="13909"/>
                  <a:pt x="11219" y="13892"/>
                  <a:pt x="11176" y="13892"/>
                </a:cubicBezTo>
                <a:close/>
                <a:moveTo>
                  <a:pt x="11962" y="13892"/>
                </a:moveTo>
                <a:cubicBezTo>
                  <a:pt x="11919" y="13892"/>
                  <a:pt x="11875" y="13909"/>
                  <a:pt x="11842" y="13942"/>
                </a:cubicBezTo>
                <a:cubicBezTo>
                  <a:pt x="11775" y="14007"/>
                  <a:pt x="11775" y="14114"/>
                  <a:pt x="11842" y="14179"/>
                </a:cubicBezTo>
                <a:cubicBezTo>
                  <a:pt x="11908" y="14245"/>
                  <a:pt x="12016" y="14245"/>
                  <a:pt x="12083" y="14179"/>
                </a:cubicBezTo>
                <a:cubicBezTo>
                  <a:pt x="12149" y="14114"/>
                  <a:pt x="12149" y="14007"/>
                  <a:pt x="12083" y="13942"/>
                </a:cubicBezTo>
                <a:cubicBezTo>
                  <a:pt x="12049" y="13909"/>
                  <a:pt x="12006" y="13892"/>
                  <a:pt x="11962" y="13892"/>
                </a:cubicBezTo>
                <a:close/>
                <a:moveTo>
                  <a:pt x="12748" y="13892"/>
                </a:moveTo>
                <a:cubicBezTo>
                  <a:pt x="12705" y="13892"/>
                  <a:pt x="12661" y="13909"/>
                  <a:pt x="12628" y="13942"/>
                </a:cubicBezTo>
                <a:cubicBezTo>
                  <a:pt x="12562" y="14007"/>
                  <a:pt x="12562" y="14114"/>
                  <a:pt x="12628" y="14179"/>
                </a:cubicBezTo>
                <a:cubicBezTo>
                  <a:pt x="12694" y="14245"/>
                  <a:pt x="12802" y="14245"/>
                  <a:pt x="12868" y="14179"/>
                </a:cubicBezTo>
                <a:cubicBezTo>
                  <a:pt x="12935" y="14114"/>
                  <a:pt x="12935" y="14007"/>
                  <a:pt x="12868" y="13942"/>
                </a:cubicBezTo>
                <a:cubicBezTo>
                  <a:pt x="12835" y="13909"/>
                  <a:pt x="12792" y="13892"/>
                  <a:pt x="12748" y="13892"/>
                </a:cubicBezTo>
                <a:close/>
                <a:moveTo>
                  <a:pt x="13535" y="13892"/>
                </a:moveTo>
                <a:cubicBezTo>
                  <a:pt x="13491" y="13892"/>
                  <a:pt x="13447" y="13909"/>
                  <a:pt x="13414" y="13942"/>
                </a:cubicBezTo>
                <a:cubicBezTo>
                  <a:pt x="13348" y="14007"/>
                  <a:pt x="13348" y="14114"/>
                  <a:pt x="13414" y="14179"/>
                </a:cubicBezTo>
                <a:cubicBezTo>
                  <a:pt x="13481" y="14245"/>
                  <a:pt x="13588" y="14245"/>
                  <a:pt x="13654" y="14179"/>
                </a:cubicBezTo>
                <a:cubicBezTo>
                  <a:pt x="13721" y="14114"/>
                  <a:pt x="13721" y="14007"/>
                  <a:pt x="13654" y="13942"/>
                </a:cubicBezTo>
                <a:cubicBezTo>
                  <a:pt x="13621" y="13909"/>
                  <a:pt x="13578" y="13892"/>
                  <a:pt x="13535" y="13892"/>
                </a:cubicBezTo>
                <a:close/>
                <a:moveTo>
                  <a:pt x="14320" y="13892"/>
                </a:moveTo>
                <a:cubicBezTo>
                  <a:pt x="14277" y="13892"/>
                  <a:pt x="14234" y="13909"/>
                  <a:pt x="14201" y="13942"/>
                </a:cubicBezTo>
                <a:cubicBezTo>
                  <a:pt x="14134" y="14007"/>
                  <a:pt x="14134" y="14114"/>
                  <a:pt x="14201" y="14179"/>
                </a:cubicBezTo>
                <a:cubicBezTo>
                  <a:pt x="14267" y="14245"/>
                  <a:pt x="14374" y="14245"/>
                  <a:pt x="14441" y="14179"/>
                </a:cubicBezTo>
                <a:cubicBezTo>
                  <a:pt x="14507" y="14114"/>
                  <a:pt x="14507" y="14007"/>
                  <a:pt x="14441" y="13942"/>
                </a:cubicBezTo>
                <a:cubicBezTo>
                  <a:pt x="14408" y="13909"/>
                  <a:pt x="14364" y="13892"/>
                  <a:pt x="14320" y="13892"/>
                </a:cubicBezTo>
                <a:close/>
                <a:moveTo>
                  <a:pt x="15107" y="13892"/>
                </a:moveTo>
                <a:cubicBezTo>
                  <a:pt x="15063" y="13892"/>
                  <a:pt x="15019" y="13909"/>
                  <a:pt x="14986" y="13942"/>
                </a:cubicBezTo>
                <a:cubicBezTo>
                  <a:pt x="14920" y="14007"/>
                  <a:pt x="14920" y="14114"/>
                  <a:pt x="14986" y="14179"/>
                </a:cubicBezTo>
                <a:cubicBezTo>
                  <a:pt x="15053" y="14245"/>
                  <a:pt x="15161" y="14245"/>
                  <a:pt x="15227" y="14179"/>
                </a:cubicBezTo>
                <a:cubicBezTo>
                  <a:pt x="15293" y="14114"/>
                  <a:pt x="15293" y="14007"/>
                  <a:pt x="15227" y="13942"/>
                </a:cubicBezTo>
                <a:cubicBezTo>
                  <a:pt x="15194" y="13909"/>
                  <a:pt x="15150" y="13892"/>
                  <a:pt x="15107" y="13892"/>
                </a:cubicBezTo>
                <a:close/>
                <a:moveTo>
                  <a:pt x="15893" y="13892"/>
                </a:moveTo>
                <a:cubicBezTo>
                  <a:pt x="15849" y="13892"/>
                  <a:pt x="15806" y="13909"/>
                  <a:pt x="15772" y="13942"/>
                </a:cubicBezTo>
                <a:cubicBezTo>
                  <a:pt x="15706" y="14007"/>
                  <a:pt x="15706" y="14114"/>
                  <a:pt x="15772" y="14179"/>
                </a:cubicBezTo>
                <a:cubicBezTo>
                  <a:pt x="15839" y="14245"/>
                  <a:pt x="15947" y="14245"/>
                  <a:pt x="16013" y="14179"/>
                </a:cubicBezTo>
                <a:cubicBezTo>
                  <a:pt x="16080" y="14114"/>
                  <a:pt x="16080" y="14007"/>
                  <a:pt x="16013" y="13942"/>
                </a:cubicBezTo>
                <a:cubicBezTo>
                  <a:pt x="15980" y="13909"/>
                  <a:pt x="15936" y="13892"/>
                  <a:pt x="15893" y="13892"/>
                </a:cubicBezTo>
                <a:close/>
                <a:moveTo>
                  <a:pt x="16679" y="13892"/>
                </a:moveTo>
                <a:cubicBezTo>
                  <a:pt x="16636" y="13892"/>
                  <a:pt x="16592" y="13909"/>
                  <a:pt x="16559" y="13942"/>
                </a:cubicBezTo>
                <a:cubicBezTo>
                  <a:pt x="16492" y="14007"/>
                  <a:pt x="16492" y="14114"/>
                  <a:pt x="16559" y="14179"/>
                </a:cubicBezTo>
                <a:cubicBezTo>
                  <a:pt x="16625" y="14245"/>
                  <a:pt x="16733" y="14245"/>
                  <a:pt x="16800" y="14179"/>
                </a:cubicBezTo>
                <a:cubicBezTo>
                  <a:pt x="16866" y="14114"/>
                  <a:pt x="16866" y="14007"/>
                  <a:pt x="16800" y="13942"/>
                </a:cubicBezTo>
                <a:cubicBezTo>
                  <a:pt x="16766" y="13909"/>
                  <a:pt x="16723" y="13892"/>
                  <a:pt x="16679" y="13892"/>
                </a:cubicBezTo>
                <a:close/>
                <a:moveTo>
                  <a:pt x="17465" y="13892"/>
                </a:moveTo>
                <a:cubicBezTo>
                  <a:pt x="17422" y="13892"/>
                  <a:pt x="17378" y="13909"/>
                  <a:pt x="17345" y="13942"/>
                </a:cubicBezTo>
                <a:cubicBezTo>
                  <a:pt x="17279" y="14007"/>
                  <a:pt x="17279" y="14114"/>
                  <a:pt x="17345" y="14179"/>
                </a:cubicBezTo>
                <a:cubicBezTo>
                  <a:pt x="17411" y="14245"/>
                  <a:pt x="17519" y="14245"/>
                  <a:pt x="17585" y="14179"/>
                </a:cubicBezTo>
                <a:cubicBezTo>
                  <a:pt x="17652" y="14114"/>
                  <a:pt x="17652" y="14007"/>
                  <a:pt x="17585" y="13942"/>
                </a:cubicBezTo>
                <a:cubicBezTo>
                  <a:pt x="17552" y="13909"/>
                  <a:pt x="17509" y="13892"/>
                  <a:pt x="17465" y="13892"/>
                </a:cubicBezTo>
                <a:close/>
                <a:moveTo>
                  <a:pt x="18252" y="13892"/>
                </a:moveTo>
                <a:cubicBezTo>
                  <a:pt x="18208" y="13892"/>
                  <a:pt x="18165" y="13909"/>
                  <a:pt x="18131" y="13942"/>
                </a:cubicBezTo>
                <a:cubicBezTo>
                  <a:pt x="18065" y="14007"/>
                  <a:pt x="18065" y="14114"/>
                  <a:pt x="18131" y="14179"/>
                </a:cubicBezTo>
                <a:cubicBezTo>
                  <a:pt x="18198" y="14245"/>
                  <a:pt x="18305" y="14245"/>
                  <a:pt x="18371" y="14179"/>
                </a:cubicBezTo>
                <a:cubicBezTo>
                  <a:pt x="18438" y="14114"/>
                  <a:pt x="18438" y="14007"/>
                  <a:pt x="18371" y="13942"/>
                </a:cubicBezTo>
                <a:cubicBezTo>
                  <a:pt x="18338" y="13909"/>
                  <a:pt x="18295" y="13892"/>
                  <a:pt x="18252" y="13892"/>
                </a:cubicBezTo>
                <a:close/>
                <a:moveTo>
                  <a:pt x="19037" y="13892"/>
                </a:moveTo>
                <a:cubicBezTo>
                  <a:pt x="18994" y="13892"/>
                  <a:pt x="18951" y="13909"/>
                  <a:pt x="18918" y="13942"/>
                </a:cubicBezTo>
                <a:cubicBezTo>
                  <a:pt x="18851" y="14007"/>
                  <a:pt x="18851" y="14114"/>
                  <a:pt x="18918" y="14179"/>
                </a:cubicBezTo>
                <a:cubicBezTo>
                  <a:pt x="18984" y="14245"/>
                  <a:pt x="19091" y="14245"/>
                  <a:pt x="19158" y="14179"/>
                </a:cubicBezTo>
                <a:cubicBezTo>
                  <a:pt x="19224" y="14114"/>
                  <a:pt x="19224" y="14007"/>
                  <a:pt x="19158" y="13942"/>
                </a:cubicBezTo>
                <a:cubicBezTo>
                  <a:pt x="19125" y="13909"/>
                  <a:pt x="19081" y="13892"/>
                  <a:pt x="19037" y="13892"/>
                </a:cubicBezTo>
                <a:close/>
                <a:moveTo>
                  <a:pt x="19824" y="13892"/>
                </a:moveTo>
                <a:cubicBezTo>
                  <a:pt x="19780" y="13892"/>
                  <a:pt x="19736" y="13909"/>
                  <a:pt x="19703" y="13942"/>
                </a:cubicBezTo>
                <a:cubicBezTo>
                  <a:pt x="19637" y="14007"/>
                  <a:pt x="19637" y="14114"/>
                  <a:pt x="19703" y="14179"/>
                </a:cubicBezTo>
                <a:cubicBezTo>
                  <a:pt x="19770" y="14245"/>
                  <a:pt x="19878" y="14245"/>
                  <a:pt x="19944" y="14179"/>
                </a:cubicBezTo>
                <a:cubicBezTo>
                  <a:pt x="20010" y="14114"/>
                  <a:pt x="20010" y="14007"/>
                  <a:pt x="19944" y="13942"/>
                </a:cubicBezTo>
                <a:cubicBezTo>
                  <a:pt x="19911" y="13909"/>
                  <a:pt x="19867" y="13892"/>
                  <a:pt x="19824" y="13892"/>
                </a:cubicBezTo>
                <a:close/>
                <a:moveTo>
                  <a:pt x="20610" y="13892"/>
                </a:moveTo>
                <a:cubicBezTo>
                  <a:pt x="20566" y="13892"/>
                  <a:pt x="20523" y="13909"/>
                  <a:pt x="20490" y="13942"/>
                </a:cubicBezTo>
                <a:cubicBezTo>
                  <a:pt x="20423" y="14007"/>
                  <a:pt x="20423" y="14114"/>
                  <a:pt x="20490" y="14179"/>
                </a:cubicBezTo>
                <a:cubicBezTo>
                  <a:pt x="20556" y="14245"/>
                  <a:pt x="20664" y="14245"/>
                  <a:pt x="20730" y="14179"/>
                </a:cubicBezTo>
                <a:cubicBezTo>
                  <a:pt x="20797" y="14114"/>
                  <a:pt x="20797" y="14007"/>
                  <a:pt x="20730" y="13942"/>
                </a:cubicBezTo>
                <a:cubicBezTo>
                  <a:pt x="20697" y="13909"/>
                  <a:pt x="20653" y="13892"/>
                  <a:pt x="20610" y="13892"/>
                </a:cubicBezTo>
                <a:close/>
                <a:moveTo>
                  <a:pt x="21396" y="13892"/>
                </a:moveTo>
                <a:cubicBezTo>
                  <a:pt x="21353" y="13892"/>
                  <a:pt x="21309" y="13909"/>
                  <a:pt x="21276" y="13942"/>
                </a:cubicBezTo>
                <a:cubicBezTo>
                  <a:pt x="21209" y="14007"/>
                  <a:pt x="21209" y="14114"/>
                  <a:pt x="21276" y="14179"/>
                </a:cubicBezTo>
                <a:cubicBezTo>
                  <a:pt x="21342" y="14245"/>
                  <a:pt x="21450" y="14245"/>
                  <a:pt x="21517" y="14179"/>
                </a:cubicBezTo>
                <a:cubicBezTo>
                  <a:pt x="21583" y="14114"/>
                  <a:pt x="21583" y="14007"/>
                  <a:pt x="21517" y="13942"/>
                </a:cubicBezTo>
                <a:cubicBezTo>
                  <a:pt x="21483" y="13909"/>
                  <a:pt x="21440" y="13892"/>
                  <a:pt x="21396" y="13892"/>
                </a:cubicBezTo>
                <a:close/>
                <a:moveTo>
                  <a:pt x="169" y="14709"/>
                </a:moveTo>
                <a:cubicBezTo>
                  <a:pt x="126" y="14709"/>
                  <a:pt x="83" y="14726"/>
                  <a:pt x="49" y="14759"/>
                </a:cubicBezTo>
                <a:cubicBezTo>
                  <a:pt x="-17" y="14824"/>
                  <a:pt x="-17" y="14931"/>
                  <a:pt x="49" y="14997"/>
                </a:cubicBezTo>
                <a:cubicBezTo>
                  <a:pt x="116" y="15063"/>
                  <a:pt x="223" y="15063"/>
                  <a:pt x="290" y="14997"/>
                </a:cubicBezTo>
                <a:cubicBezTo>
                  <a:pt x="356" y="14931"/>
                  <a:pt x="356" y="14824"/>
                  <a:pt x="290" y="14759"/>
                </a:cubicBezTo>
                <a:cubicBezTo>
                  <a:pt x="256" y="14726"/>
                  <a:pt x="213" y="14709"/>
                  <a:pt x="169" y="14709"/>
                </a:cubicBezTo>
                <a:close/>
                <a:moveTo>
                  <a:pt x="955" y="14709"/>
                </a:moveTo>
                <a:cubicBezTo>
                  <a:pt x="912" y="14709"/>
                  <a:pt x="869" y="14726"/>
                  <a:pt x="836" y="14759"/>
                </a:cubicBezTo>
                <a:cubicBezTo>
                  <a:pt x="769" y="14824"/>
                  <a:pt x="769" y="14931"/>
                  <a:pt x="836" y="14997"/>
                </a:cubicBezTo>
                <a:cubicBezTo>
                  <a:pt x="902" y="15063"/>
                  <a:pt x="1009" y="15063"/>
                  <a:pt x="1076" y="14997"/>
                </a:cubicBezTo>
                <a:cubicBezTo>
                  <a:pt x="1142" y="14931"/>
                  <a:pt x="1142" y="14824"/>
                  <a:pt x="1076" y="14759"/>
                </a:cubicBezTo>
                <a:cubicBezTo>
                  <a:pt x="1043" y="14726"/>
                  <a:pt x="999" y="14709"/>
                  <a:pt x="955" y="14709"/>
                </a:cubicBezTo>
                <a:close/>
                <a:moveTo>
                  <a:pt x="1742" y="14709"/>
                </a:moveTo>
                <a:cubicBezTo>
                  <a:pt x="1698" y="14709"/>
                  <a:pt x="1654" y="14726"/>
                  <a:pt x="1621" y="14759"/>
                </a:cubicBezTo>
                <a:cubicBezTo>
                  <a:pt x="1555" y="14824"/>
                  <a:pt x="1555" y="14931"/>
                  <a:pt x="1621" y="14997"/>
                </a:cubicBezTo>
                <a:cubicBezTo>
                  <a:pt x="1688" y="15063"/>
                  <a:pt x="1796" y="15063"/>
                  <a:pt x="1862" y="14997"/>
                </a:cubicBezTo>
                <a:cubicBezTo>
                  <a:pt x="1928" y="14931"/>
                  <a:pt x="1928" y="14824"/>
                  <a:pt x="1862" y="14759"/>
                </a:cubicBezTo>
                <a:cubicBezTo>
                  <a:pt x="1829" y="14726"/>
                  <a:pt x="1785" y="14709"/>
                  <a:pt x="1742" y="14709"/>
                </a:cubicBezTo>
                <a:close/>
                <a:moveTo>
                  <a:pt x="2528" y="14709"/>
                </a:moveTo>
                <a:cubicBezTo>
                  <a:pt x="2484" y="14709"/>
                  <a:pt x="2441" y="14726"/>
                  <a:pt x="2408" y="14759"/>
                </a:cubicBezTo>
                <a:cubicBezTo>
                  <a:pt x="2341" y="14824"/>
                  <a:pt x="2341" y="14931"/>
                  <a:pt x="2408" y="14997"/>
                </a:cubicBezTo>
                <a:cubicBezTo>
                  <a:pt x="2474" y="15063"/>
                  <a:pt x="2582" y="15063"/>
                  <a:pt x="2648" y="14997"/>
                </a:cubicBezTo>
                <a:cubicBezTo>
                  <a:pt x="2715" y="14931"/>
                  <a:pt x="2715" y="14824"/>
                  <a:pt x="2648" y="14759"/>
                </a:cubicBezTo>
                <a:cubicBezTo>
                  <a:pt x="2615" y="14726"/>
                  <a:pt x="2571" y="14709"/>
                  <a:pt x="2528" y="14709"/>
                </a:cubicBezTo>
                <a:close/>
                <a:moveTo>
                  <a:pt x="3314" y="14709"/>
                </a:moveTo>
                <a:cubicBezTo>
                  <a:pt x="3271" y="14709"/>
                  <a:pt x="3227" y="14726"/>
                  <a:pt x="3194" y="14759"/>
                </a:cubicBezTo>
                <a:cubicBezTo>
                  <a:pt x="3127" y="14824"/>
                  <a:pt x="3127" y="14931"/>
                  <a:pt x="3194" y="14997"/>
                </a:cubicBezTo>
                <a:cubicBezTo>
                  <a:pt x="3260" y="15063"/>
                  <a:pt x="3368" y="15063"/>
                  <a:pt x="3434" y="14997"/>
                </a:cubicBezTo>
                <a:cubicBezTo>
                  <a:pt x="3500" y="14931"/>
                  <a:pt x="3500" y="14824"/>
                  <a:pt x="3434" y="14759"/>
                </a:cubicBezTo>
                <a:cubicBezTo>
                  <a:pt x="3401" y="14726"/>
                  <a:pt x="3358" y="14709"/>
                  <a:pt x="3314" y="14709"/>
                </a:cubicBezTo>
                <a:close/>
                <a:moveTo>
                  <a:pt x="4101" y="14709"/>
                </a:moveTo>
                <a:cubicBezTo>
                  <a:pt x="4057" y="14709"/>
                  <a:pt x="4013" y="14726"/>
                  <a:pt x="3980" y="14759"/>
                </a:cubicBezTo>
                <a:cubicBezTo>
                  <a:pt x="3914" y="14824"/>
                  <a:pt x="3914" y="14931"/>
                  <a:pt x="3980" y="14997"/>
                </a:cubicBezTo>
                <a:cubicBezTo>
                  <a:pt x="4047" y="15063"/>
                  <a:pt x="4154" y="15063"/>
                  <a:pt x="4220" y="14997"/>
                </a:cubicBezTo>
                <a:cubicBezTo>
                  <a:pt x="4287" y="14931"/>
                  <a:pt x="4287" y="14824"/>
                  <a:pt x="4220" y="14759"/>
                </a:cubicBezTo>
                <a:cubicBezTo>
                  <a:pt x="4187" y="14726"/>
                  <a:pt x="4144" y="14709"/>
                  <a:pt x="4101" y="14709"/>
                </a:cubicBezTo>
                <a:close/>
                <a:moveTo>
                  <a:pt x="4886" y="14709"/>
                </a:moveTo>
                <a:cubicBezTo>
                  <a:pt x="4843" y="14709"/>
                  <a:pt x="4800" y="14726"/>
                  <a:pt x="4766" y="14759"/>
                </a:cubicBezTo>
                <a:cubicBezTo>
                  <a:pt x="4700" y="14824"/>
                  <a:pt x="4700" y="14931"/>
                  <a:pt x="4766" y="14997"/>
                </a:cubicBezTo>
                <a:cubicBezTo>
                  <a:pt x="4833" y="15063"/>
                  <a:pt x="4940" y="15063"/>
                  <a:pt x="5007" y="14997"/>
                </a:cubicBezTo>
                <a:cubicBezTo>
                  <a:pt x="5073" y="14931"/>
                  <a:pt x="5073" y="14824"/>
                  <a:pt x="5007" y="14759"/>
                </a:cubicBezTo>
                <a:cubicBezTo>
                  <a:pt x="4973" y="14726"/>
                  <a:pt x="4930" y="14709"/>
                  <a:pt x="4886" y="14709"/>
                </a:cubicBezTo>
                <a:close/>
                <a:moveTo>
                  <a:pt x="5672" y="14709"/>
                </a:moveTo>
                <a:cubicBezTo>
                  <a:pt x="5629" y="14709"/>
                  <a:pt x="5586" y="14726"/>
                  <a:pt x="5553" y="14759"/>
                </a:cubicBezTo>
                <a:cubicBezTo>
                  <a:pt x="5486" y="14824"/>
                  <a:pt x="5486" y="14931"/>
                  <a:pt x="5553" y="14997"/>
                </a:cubicBezTo>
                <a:cubicBezTo>
                  <a:pt x="5619" y="15063"/>
                  <a:pt x="5726" y="15063"/>
                  <a:pt x="5793" y="14997"/>
                </a:cubicBezTo>
                <a:cubicBezTo>
                  <a:pt x="5859" y="14931"/>
                  <a:pt x="5859" y="14824"/>
                  <a:pt x="5793" y="14759"/>
                </a:cubicBezTo>
                <a:cubicBezTo>
                  <a:pt x="5760" y="14726"/>
                  <a:pt x="5716" y="14709"/>
                  <a:pt x="5672" y="14709"/>
                </a:cubicBezTo>
                <a:close/>
                <a:moveTo>
                  <a:pt x="6459" y="14709"/>
                </a:moveTo>
                <a:cubicBezTo>
                  <a:pt x="6415" y="14709"/>
                  <a:pt x="6372" y="14726"/>
                  <a:pt x="6338" y="14759"/>
                </a:cubicBezTo>
                <a:cubicBezTo>
                  <a:pt x="6272" y="14824"/>
                  <a:pt x="6272" y="14931"/>
                  <a:pt x="6338" y="14997"/>
                </a:cubicBezTo>
                <a:cubicBezTo>
                  <a:pt x="6405" y="15063"/>
                  <a:pt x="6513" y="15063"/>
                  <a:pt x="6579" y="14997"/>
                </a:cubicBezTo>
                <a:cubicBezTo>
                  <a:pt x="6646" y="14931"/>
                  <a:pt x="6646" y="14824"/>
                  <a:pt x="6579" y="14759"/>
                </a:cubicBezTo>
                <a:cubicBezTo>
                  <a:pt x="6546" y="14726"/>
                  <a:pt x="6502" y="14709"/>
                  <a:pt x="6459" y="14709"/>
                </a:cubicBezTo>
                <a:close/>
                <a:moveTo>
                  <a:pt x="7245" y="14709"/>
                </a:moveTo>
                <a:cubicBezTo>
                  <a:pt x="7202" y="14709"/>
                  <a:pt x="7158" y="14726"/>
                  <a:pt x="7125" y="14759"/>
                </a:cubicBezTo>
                <a:cubicBezTo>
                  <a:pt x="7058" y="14824"/>
                  <a:pt x="7058" y="14931"/>
                  <a:pt x="7125" y="14997"/>
                </a:cubicBezTo>
                <a:cubicBezTo>
                  <a:pt x="7191" y="15063"/>
                  <a:pt x="7299" y="15063"/>
                  <a:pt x="7365" y="14997"/>
                </a:cubicBezTo>
                <a:cubicBezTo>
                  <a:pt x="7432" y="14931"/>
                  <a:pt x="7432" y="14824"/>
                  <a:pt x="7365" y="14759"/>
                </a:cubicBezTo>
                <a:cubicBezTo>
                  <a:pt x="7332" y="14726"/>
                  <a:pt x="7289" y="14709"/>
                  <a:pt x="7245" y="14709"/>
                </a:cubicBezTo>
                <a:close/>
                <a:moveTo>
                  <a:pt x="8031" y="14709"/>
                </a:moveTo>
                <a:cubicBezTo>
                  <a:pt x="7988" y="14709"/>
                  <a:pt x="7944" y="14726"/>
                  <a:pt x="7911" y="14759"/>
                </a:cubicBezTo>
                <a:cubicBezTo>
                  <a:pt x="7845" y="14824"/>
                  <a:pt x="7845" y="14931"/>
                  <a:pt x="7911" y="14997"/>
                </a:cubicBezTo>
                <a:cubicBezTo>
                  <a:pt x="7977" y="15063"/>
                  <a:pt x="8085" y="15063"/>
                  <a:pt x="8151" y="14997"/>
                </a:cubicBezTo>
                <a:cubicBezTo>
                  <a:pt x="8217" y="14931"/>
                  <a:pt x="8217" y="14824"/>
                  <a:pt x="8151" y="14759"/>
                </a:cubicBezTo>
                <a:cubicBezTo>
                  <a:pt x="8118" y="14726"/>
                  <a:pt x="8075" y="14709"/>
                  <a:pt x="8031" y="14709"/>
                </a:cubicBezTo>
                <a:close/>
                <a:moveTo>
                  <a:pt x="8818" y="14709"/>
                </a:moveTo>
                <a:cubicBezTo>
                  <a:pt x="8774" y="14709"/>
                  <a:pt x="8730" y="14726"/>
                  <a:pt x="8697" y="14759"/>
                </a:cubicBezTo>
                <a:cubicBezTo>
                  <a:pt x="8631" y="14824"/>
                  <a:pt x="8631" y="14931"/>
                  <a:pt x="8697" y="14997"/>
                </a:cubicBezTo>
                <a:cubicBezTo>
                  <a:pt x="8764" y="15063"/>
                  <a:pt x="8871" y="15063"/>
                  <a:pt x="8937" y="14997"/>
                </a:cubicBezTo>
                <a:cubicBezTo>
                  <a:pt x="9004" y="14931"/>
                  <a:pt x="9004" y="14824"/>
                  <a:pt x="8937" y="14759"/>
                </a:cubicBezTo>
                <a:cubicBezTo>
                  <a:pt x="8904" y="14726"/>
                  <a:pt x="8861" y="14709"/>
                  <a:pt x="8818" y="14709"/>
                </a:cubicBezTo>
                <a:close/>
                <a:moveTo>
                  <a:pt x="9603" y="14709"/>
                </a:moveTo>
                <a:cubicBezTo>
                  <a:pt x="9560" y="14709"/>
                  <a:pt x="9517" y="14726"/>
                  <a:pt x="9483" y="14759"/>
                </a:cubicBezTo>
                <a:cubicBezTo>
                  <a:pt x="9417" y="14824"/>
                  <a:pt x="9417" y="14931"/>
                  <a:pt x="9483" y="14997"/>
                </a:cubicBezTo>
                <a:cubicBezTo>
                  <a:pt x="9550" y="15063"/>
                  <a:pt x="9657" y="15063"/>
                  <a:pt x="9724" y="14997"/>
                </a:cubicBezTo>
                <a:cubicBezTo>
                  <a:pt x="9790" y="14931"/>
                  <a:pt x="9790" y="14824"/>
                  <a:pt x="9724" y="14759"/>
                </a:cubicBezTo>
                <a:cubicBezTo>
                  <a:pt x="9690" y="14726"/>
                  <a:pt x="9647" y="14709"/>
                  <a:pt x="9603" y="14709"/>
                </a:cubicBezTo>
                <a:close/>
                <a:moveTo>
                  <a:pt x="10390" y="14709"/>
                </a:moveTo>
                <a:cubicBezTo>
                  <a:pt x="10346" y="14709"/>
                  <a:pt x="10303" y="14726"/>
                  <a:pt x="10270" y="14759"/>
                </a:cubicBezTo>
                <a:cubicBezTo>
                  <a:pt x="10203" y="14824"/>
                  <a:pt x="10203" y="14931"/>
                  <a:pt x="10270" y="14997"/>
                </a:cubicBezTo>
                <a:cubicBezTo>
                  <a:pt x="10336" y="15063"/>
                  <a:pt x="10444" y="15063"/>
                  <a:pt x="10510" y="14997"/>
                </a:cubicBezTo>
                <a:cubicBezTo>
                  <a:pt x="10576" y="14931"/>
                  <a:pt x="10576" y="14824"/>
                  <a:pt x="10510" y="14759"/>
                </a:cubicBezTo>
                <a:cubicBezTo>
                  <a:pt x="10477" y="14726"/>
                  <a:pt x="10433" y="14709"/>
                  <a:pt x="10390" y="14709"/>
                </a:cubicBezTo>
                <a:close/>
                <a:moveTo>
                  <a:pt x="11176" y="14709"/>
                </a:moveTo>
                <a:cubicBezTo>
                  <a:pt x="11132" y="14709"/>
                  <a:pt x="11089" y="14726"/>
                  <a:pt x="11055" y="14759"/>
                </a:cubicBezTo>
                <a:cubicBezTo>
                  <a:pt x="10989" y="14824"/>
                  <a:pt x="10989" y="14931"/>
                  <a:pt x="11055" y="14997"/>
                </a:cubicBezTo>
                <a:cubicBezTo>
                  <a:pt x="11122" y="15063"/>
                  <a:pt x="11230" y="15063"/>
                  <a:pt x="11296" y="14997"/>
                </a:cubicBezTo>
                <a:cubicBezTo>
                  <a:pt x="11363" y="14931"/>
                  <a:pt x="11363" y="14824"/>
                  <a:pt x="11296" y="14759"/>
                </a:cubicBezTo>
                <a:cubicBezTo>
                  <a:pt x="11263" y="14726"/>
                  <a:pt x="11219" y="14709"/>
                  <a:pt x="11176" y="14709"/>
                </a:cubicBezTo>
                <a:close/>
                <a:moveTo>
                  <a:pt x="11962" y="14709"/>
                </a:moveTo>
                <a:cubicBezTo>
                  <a:pt x="11919" y="14709"/>
                  <a:pt x="11875" y="14726"/>
                  <a:pt x="11842" y="14759"/>
                </a:cubicBezTo>
                <a:cubicBezTo>
                  <a:pt x="11775" y="14824"/>
                  <a:pt x="11775" y="14931"/>
                  <a:pt x="11842" y="14997"/>
                </a:cubicBezTo>
                <a:cubicBezTo>
                  <a:pt x="11908" y="15063"/>
                  <a:pt x="12016" y="15063"/>
                  <a:pt x="12083" y="14997"/>
                </a:cubicBezTo>
                <a:cubicBezTo>
                  <a:pt x="12149" y="14931"/>
                  <a:pt x="12149" y="14824"/>
                  <a:pt x="12083" y="14759"/>
                </a:cubicBezTo>
                <a:cubicBezTo>
                  <a:pt x="12049" y="14726"/>
                  <a:pt x="12006" y="14709"/>
                  <a:pt x="11962" y="14709"/>
                </a:cubicBezTo>
                <a:close/>
                <a:moveTo>
                  <a:pt x="12748" y="14709"/>
                </a:moveTo>
                <a:cubicBezTo>
                  <a:pt x="12705" y="14709"/>
                  <a:pt x="12661" y="14726"/>
                  <a:pt x="12628" y="14759"/>
                </a:cubicBezTo>
                <a:cubicBezTo>
                  <a:pt x="12562" y="14824"/>
                  <a:pt x="12562" y="14931"/>
                  <a:pt x="12628" y="14997"/>
                </a:cubicBezTo>
                <a:cubicBezTo>
                  <a:pt x="12694" y="15063"/>
                  <a:pt x="12802" y="15063"/>
                  <a:pt x="12868" y="14997"/>
                </a:cubicBezTo>
                <a:cubicBezTo>
                  <a:pt x="12935" y="14931"/>
                  <a:pt x="12935" y="14824"/>
                  <a:pt x="12868" y="14759"/>
                </a:cubicBezTo>
                <a:cubicBezTo>
                  <a:pt x="12835" y="14726"/>
                  <a:pt x="12792" y="14709"/>
                  <a:pt x="12748" y="14709"/>
                </a:cubicBezTo>
                <a:close/>
                <a:moveTo>
                  <a:pt x="13535" y="14709"/>
                </a:moveTo>
                <a:cubicBezTo>
                  <a:pt x="13491" y="14709"/>
                  <a:pt x="13447" y="14726"/>
                  <a:pt x="13414" y="14759"/>
                </a:cubicBezTo>
                <a:cubicBezTo>
                  <a:pt x="13348" y="14824"/>
                  <a:pt x="13348" y="14931"/>
                  <a:pt x="13414" y="14997"/>
                </a:cubicBezTo>
                <a:cubicBezTo>
                  <a:pt x="13481" y="15063"/>
                  <a:pt x="13588" y="15063"/>
                  <a:pt x="13654" y="14997"/>
                </a:cubicBezTo>
                <a:cubicBezTo>
                  <a:pt x="13721" y="14931"/>
                  <a:pt x="13721" y="14824"/>
                  <a:pt x="13654" y="14759"/>
                </a:cubicBezTo>
                <a:cubicBezTo>
                  <a:pt x="13621" y="14726"/>
                  <a:pt x="13578" y="14709"/>
                  <a:pt x="13535" y="14709"/>
                </a:cubicBezTo>
                <a:close/>
                <a:moveTo>
                  <a:pt x="14320" y="14709"/>
                </a:moveTo>
                <a:cubicBezTo>
                  <a:pt x="14277" y="14709"/>
                  <a:pt x="14234" y="14726"/>
                  <a:pt x="14201" y="14759"/>
                </a:cubicBezTo>
                <a:cubicBezTo>
                  <a:pt x="14134" y="14824"/>
                  <a:pt x="14134" y="14931"/>
                  <a:pt x="14201" y="14997"/>
                </a:cubicBezTo>
                <a:cubicBezTo>
                  <a:pt x="14267" y="15063"/>
                  <a:pt x="14374" y="15063"/>
                  <a:pt x="14441" y="14997"/>
                </a:cubicBezTo>
                <a:cubicBezTo>
                  <a:pt x="14507" y="14931"/>
                  <a:pt x="14507" y="14824"/>
                  <a:pt x="14441" y="14759"/>
                </a:cubicBezTo>
                <a:cubicBezTo>
                  <a:pt x="14408" y="14726"/>
                  <a:pt x="14364" y="14709"/>
                  <a:pt x="14320" y="14709"/>
                </a:cubicBezTo>
                <a:close/>
                <a:moveTo>
                  <a:pt x="15107" y="14709"/>
                </a:moveTo>
                <a:cubicBezTo>
                  <a:pt x="15063" y="14709"/>
                  <a:pt x="15019" y="14726"/>
                  <a:pt x="14986" y="14759"/>
                </a:cubicBezTo>
                <a:cubicBezTo>
                  <a:pt x="14920" y="14824"/>
                  <a:pt x="14920" y="14931"/>
                  <a:pt x="14986" y="14997"/>
                </a:cubicBezTo>
                <a:cubicBezTo>
                  <a:pt x="15053" y="15063"/>
                  <a:pt x="15161" y="15063"/>
                  <a:pt x="15227" y="14997"/>
                </a:cubicBezTo>
                <a:cubicBezTo>
                  <a:pt x="15293" y="14931"/>
                  <a:pt x="15293" y="14824"/>
                  <a:pt x="15227" y="14759"/>
                </a:cubicBezTo>
                <a:cubicBezTo>
                  <a:pt x="15194" y="14726"/>
                  <a:pt x="15150" y="14709"/>
                  <a:pt x="15107" y="14709"/>
                </a:cubicBezTo>
                <a:close/>
                <a:moveTo>
                  <a:pt x="15893" y="14709"/>
                </a:moveTo>
                <a:cubicBezTo>
                  <a:pt x="15849" y="14709"/>
                  <a:pt x="15806" y="14726"/>
                  <a:pt x="15772" y="14759"/>
                </a:cubicBezTo>
                <a:cubicBezTo>
                  <a:pt x="15706" y="14824"/>
                  <a:pt x="15706" y="14931"/>
                  <a:pt x="15772" y="14997"/>
                </a:cubicBezTo>
                <a:cubicBezTo>
                  <a:pt x="15839" y="15063"/>
                  <a:pt x="15947" y="15063"/>
                  <a:pt x="16013" y="14997"/>
                </a:cubicBezTo>
                <a:cubicBezTo>
                  <a:pt x="16080" y="14931"/>
                  <a:pt x="16080" y="14824"/>
                  <a:pt x="16013" y="14759"/>
                </a:cubicBezTo>
                <a:cubicBezTo>
                  <a:pt x="15980" y="14726"/>
                  <a:pt x="15936" y="14709"/>
                  <a:pt x="15893" y="14709"/>
                </a:cubicBezTo>
                <a:close/>
                <a:moveTo>
                  <a:pt x="16679" y="14709"/>
                </a:moveTo>
                <a:cubicBezTo>
                  <a:pt x="16636" y="14709"/>
                  <a:pt x="16592" y="14726"/>
                  <a:pt x="16559" y="14759"/>
                </a:cubicBezTo>
                <a:cubicBezTo>
                  <a:pt x="16492" y="14824"/>
                  <a:pt x="16492" y="14931"/>
                  <a:pt x="16559" y="14997"/>
                </a:cubicBezTo>
                <a:cubicBezTo>
                  <a:pt x="16625" y="15063"/>
                  <a:pt x="16733" y="15063"/>
                  <a:pt x="16800" y="14997"/>
                </a:cubicBezTo>
                <a:cubicBezTo>
                  <a:pt x="16866" y="14931"/>
                  <a:pt x="16866" y="14824"/>
                  <a:pt x="16800" y="14759"/>
                </a:cubicBezTo>
                <a:cubicBezTo>
                  <a:pt x="16766" y="14726"/>
                  <a:pt x="16723" y="14709"/>
                  <a:pt x="16679" y="14709"/>
                </a:cubicBezTo>
                <a:close/>
                <a:moveTo>
                  <a:pt x="17465" y="14709"/>
                </a:moveTo>
                <a:cubicBezTo>
                  <a:pt x="17422" y="14709"/>
                  <a:pt x="17378" y="14726"/>
                  <a:pt x="17345" y="14759"/>
                </a:cubicBezTo>
                <a:cubicBezTo>
                  <a:pt x="17279" y="14824"/>
                  <a:pt x="17279" y="14931"/>
                  <a:pt x="17345" y="14997"/>
                </a:cubicBezTo>
                <a:cubicBezTo>
                  <a:pt x="17411" y="15063"/>
                  <a:pt x="17519" y="15063"/>
                  <a:pt x="17585" y="14997"/>
                </a:cubicBezTo>
                <a:cubicBezTo>
                  <a:pt x="17652" y="14931"/>
                  <a:pt x="17652" y="14824"/>
                  <a:pt x="17585" y="14759"/>
                </a:cubicBezTo>
                <a:cubicBezTo>
                  <a:pt x="17552" y="14726"/>
                  <a:pt x="17509" y="14709"/>
                  <a:pt x="17465" y="14709"/>
                </a:cubicBezTo>
                <a:close/>
                <a:moveTo>
                  <a:pt x="18252" y="14709"/>
                </a:moveTo>
                <a:cubicBezTo>
                  <a:pt x="18208" y="14709"/>
                  <a:pt x="18165" y="14726"/>
                  <a:pt x="18131" y="14759"/>
                </a:cubicBezTo>
                <a:cubicBezTo>
                  <a:pt x="18065" y="14824"/>
                  <a:pt x="18065" y="14931"/>
                  <a:pt x="18131" y="14997"/>
                </a:cubicBezTo>
                <a:cubicBezTo>
                  <a:pt x="18198" y="15063"/>
                  <a:pt x="18305" y="15063"/>
                  <a:pt x="18371" y="14997"/>
                </a:cubicBezTo>
                <a:cubicBezTo>
                  <a:pt x="18438" y="14931"/>
                  <a:pt x="18438" y="14824"/>
                  <a:pt x="18371" y="14759"/>
                </a:cubicBezTo>
                <a:cubicBezTo>
                  <a:pt x="18338" y="14726"/>
                  <a:pt x="18295" y="14709"/>
                  <a:pt x="18252" y="14709"/>
                </a:cubicBezTo>
                <a:close/>
                <a:moveTo>
                  <a:pt x="19037" y="14709"/>
                </a:moveTo>
                <a:cubicBezTo>
                  <a:pt x="18994" y="14709"/>
                  <a:pt x="18951" y="14726"/>
                  <a:pt x="18918" y="14759"/>
                </a:cubicBezTo>
                <a:cubicBezTo>
                  <a:pt x="18851" y="14824"/>
                  <a:pt x="18851" y="14931"/>
                  <a:pt x="18918" y="14997"/>
                </a:cubicBezTo>
                <a:cubicBezTo>
                  <a:pt x="18984" y="15063"/>
                  <a:pt x="19091" y="15063"/>
                  <a:pt x="19158" y="14997"/>
                </a:cubicBezTo>
                <a:cubicBezTo>
                  <a:pt x="19224" y="14931"/>
                  <a:pt x="19224" y="14824"/>
                  <a:pt x="19158" y="14759"/>
                </a:cubicBezTo>
                <a:cubicBezTo>
                  <a:pt x="19125" y="14726"/>
                  <a:pt x="19081" y="14709"/>
                  <a:pt x="19037" y="14709"/>
                </a:cubicBezTo>
                <a:close/>
                <a:moveTo>
                  <a:pt x="19824" y="14709"/>
                </a:moveTo>
                <a:cubicBezTo>
                  <a:pt x="19780" y="14709"/>
                  <a:pt x="19736" y="14726"/>
                  <a:pt x="19703" y="14759"/>
                </a:cubicBezTo>
                <a:cubicBezTo>
                  <a:pt x="19637" y="14824"/>
                  <a:pt x="19637" y="14931"/>
                  <a:pt x="19703" y="14997"/>
                </a:cubicBezTo>
                <a:cubicBezTo>
                  <a:pt x="19770" y="15063"/>
                  <a:pt x="19878" y="15063"/>
                  <a:pt x="19944" y="14997"/>
                </a:cubicBezTo>
                <a:cubicBezTo>
                  <a:pt x="20010" y="14931"/>
                  <a:pt x="20010" y="14824"/>
                  <a:pt x="19944" y="14759"/>
                </a:cubicBezTo>
                <a:cubicBezTo>
                  <a:pt x="19911" y="14726"/>
                  <a:pt x="19867" y="14709"/>
                  <a:pt x="19824" y="14709"/>
                </a:cubicBezTo>
                <a:close/>
                <a:moveTo>
                  <a:pt x="20610" y="14709"/>
                </a:moveTo>
                <a:cubicBezTo>
                  <a:pt x="20566" y="14709"/>
                  <a:pt x="20523" y="14726"/>
                  <a:pt x="20490" y="14759"/>
                </a:cubicBezTo>
                <a:cubicBezTo>
                  <a:pt x="20423" y="14824"/>
                  <a:pt x="20423" y="14931"/>
                  <a:pt x="20490" y="14997"/>
                </a:cubicBezTo>
                <a:cubicBezTo>
                  <a:pt x="20556" y="15063"/>
                  <a:pt x="20664" y="15063"/>
                  <a:pt x="20730" y="14997"/>
                </a:cubicBezTo>
                <a:cubicBezTo>
                  <a:pt x="20797" y="14931"/>
                  <a:pt x="20797" y="14824"/>
                  <a:pt x="20730" y="14759"/>
                </a:cubicBezTo>
                <a:cubicBezTo>
                  <a:pt x="20697" y="14726"/>
                  <a:pt x="20653" y="14709"/>
                  <a:pt x="20610" y="14709"/>
                </a:cubicBezTo>
                <a:close/>
                <a:moveTo>
                  <a:pt x="21396" y="14709"/>
                </a:moveTo>
                <a:cubicBezTo>
                  <a:pt x="21353" y="14709"/>
                  <a:pt x="21309" y="14726"/>
                  <a:pt x="21276" y="14759"/>
                </a:cubicBezTo>
                <a:cubicBezTo>
                  <a:pt x="21209" y="14824"/>
                  <a:pt x="21209" y="14931"/>
                  <a:pt x="21276" y="14997"/>
                </a:cubicBezTo>
                <a:cubicBezTo>
                  <a:pt x="21342" y="15063"/>
                  <a:pt x="21450" y="15063"/>
                  <a:pt x="21517" y="14997"/>
                </a:cubicBezTo>
                <a:cubicBezTo>
                  <a:pt x="21583" y="14931"/>
                  <a:pt x="21583" y="14824"/>
                  <a:pt x="21517" y="14759"/>
                </a:cubicBezTo>
                <a:cubicBezTo>
                  <a:pt x="21483" y="14726"/>
                  <a:pt x="21440" y="14709"/>
                  <a:pt x="21396" y="14709"/>
                </a:cubicBezTo>
                <a:close/>
                <a:moveTo>
                  <a:pt x="169" y="15527"/>
                </a:moveTo>
                <a:cubicBezTo>
                  <a:pt x="126" y="15527"/>
                  <a:pt x="83" y="15543"/>
                  <a:pt x="49" y="15576"/>
                </a:cubicBezTo>
                <a:cubicBezTo>
                  <a:pt x="-17" y="15641"/>
                  <a:pt x="-17" y="15748"/>
                  <a:pt x="49" y="15814"/>
                </a:cubicBezTo>
                <a:cubicBezTo>
                  <a:pt x="116" y="15880"/>
                  <a:pt x="223" y="15880"/>
                  <a:pt x="290" y="15814"/>
                </a:cubicBezTo>
                <a:cubicBezTo>
                  <a:pt x="356" y="15748"/>
                  <a:pt x="356" y="15641"/>
                  <a:pt x="290" y="15576"/>
                </a:cubicBezTo>
                <a:cubicBezTo>
                  <a:pt x="256" y="15543"/>
                  <a:pt x="213" y="15527"/>
                  <a:pt x="169" y="15527"/>
                </a:cubicBezTo>
                <a:close/>
                <a:moveTo>
                  <a:pt x="955" y="15527"/>
                </a:moveTo>
                <a:cubicBezTo>
                  <a:pt x="912" y="15527"/>
                  <a:pt x="869" y="15543"/>
                  <a:pt x="836" y="15576"/>
                </a:cubicBezTo>
                <a:cubicBezTo>
                  <a:pt x="769" y="15641"/>
                  <a:pt x="769" y="15748"/>
                  <a:pt x="836" y="15814"/>
                </a:cubicBezTo>
                <a:cubicBezTo>
                  <a:pt x="902" y="15880"/>
                  <a:pt x="1009" y="15880"/>
                  <a:pt x="1076" y="15814"/>
                </a:cubicBezTo>
                <a:cubicBezTo>
                  <a:pt x="1142" y="15748"/>
                  <a:pt x="1142" y="15641"/>
                  <a:pt x="1076" y="15576"/>
                </a:cubicBezTo>
                <a:cubicBezTo>
                  <a:pt x="1043" y="15543"/>
                  <a:pt x="999" y="15527"/>
                  <a:pt x="955" y="15527"/>
                </a:cubicBezTo>
                <a:close/>
                <a:moveTo>
                  <a:pt x="1742" y="15527"/>
                </a:moveTo>
                <a:cubicBezTo>
                  <a:pt x="1698" y="15527"/>
                  <a:pt x="1654" y="15543"/>
                  <a:pt x="1621" y="15576"/>
                </a:cubicBezTo>
                <a:cubicBezTo>
                  <a:pt x="1555" y="15641"/>
                  <a:pt x="1555" y="15748"/>
                  <a:pt x="1621" y="15814"/>
                </a:cubicBezTo>
                <a:cubicBezTo>
                  <a:pt x="1688" y="15880"/>
                  <a:pt x="1796" y="15880"/>
                  <a:pt x="1862" y="15814"/>
                </a:cubicBezTo>
                <a:cubicBezTo>
                  <a:pt x="1928" y="15748"/>
                  <a:pt x="1928" y="15641"/>
                  <a:pt x="1862" y="15576"/>
                </a:cubicBezTo>
                <a:cubicBezTo>
                  <a:pt x="1829" y="15543"/>
                  <a:pt x="1785" y="15527"/>
                  <a:pt x="1742" y="15527"/>
                </a:cubicBezTo>
                <a:close/>
                <a:moveTo>
                  <a:pt x="2528" y="15527"/>
                </a:moveTo>
                <a:cubicBezTo>
                  <a:pt x="2484" y="15527"/>
                  <a:pt x="2441" y="15543"/>
                  <a:pt x="2408" y="15576"/>
                </a:cubicBezTo>
                <a:cubicBezTo>
                  <a:pt x="2341" y="15641"/>
                  <a:pt x="2341" y="15748"/>
                  <a:pt x="2408" y="15814"/>
                </a:cubicBezTo>
                <a:cubicBezTo>
                  <a:pt x="2474" y="15880"/>
                  <a:pt x="2582" y="15880"/>
                  <a:pt x="2648" y="15814"/>
                </a:cubicBezTo>
                <a:cubicBezTo>
                  <a:pt x="2715" y="15748"/>
                  <a:pt x="2715" y="15641"/>
                  <a:pt x="2648" y="15576"/>
                </a:cubicBezTo>
                <a:cubicBezTo>
                  <a:pt x="2615" y="15543"/>
                  <a:pt x="2571" y="15527"/>
                  <a:pt x="2528" y="15527"/>
                </a:cubicBezTo>
                <a:close/>
                <a:moveTo>
                  <a:pt x="3314" y="15527"/>
                </a:moveTo>
                <a:cubicBezTo>
                  <a:pt x="3271" y="15527"/>
                  <a:pt x="3227" y="15543"/>
                  <a:pt x="3194" y="15576"/>
                </a:cubicBezTo>
                <a:cubicBezTo>
                  <a:pt x="3127" y="15641"/>
                  <a:pt x="3127" y="15748"/>
                  <a:pt x="3194" y="15814"/>
                </a:cubicBezTo>
                <a:cubicBezTo>
                  <a:pt x="3260" y="15880"/>
                  <a:pt x="3368" y="15880"/>
                  <a:pt x="3434" y="15814"/>
                </a:cubicBezTo>
                <a:cubicBezTo>
                  <a:pt x="3500" y="15748"/>
                  <a:pt x="3500" y="15641"/>
                  <a:pt x="3434" y="15576"/>
                </a:cubicBezTo>
                <a:cubicBezTo>
                  <a:pt x="3401" y="15543"/>
                  <a:pt x="3358" y="15527"/>
                  <a:pt x="3314" y="15527"/>
                </a:cubicBezTo>
                <a:close/>
                <a:moveTo>
                  <a:pt x="4101" y="15527"/>
                </a:moveTo>
                <a:cubicBezTo>
                  <a:pt x="4057" y="15527"/>
                  <a:pt x="4013" y="15543"/>
                  <a:pt x="3980" y="15576"/>
                </a:cubicBezTo>
                <a:cubicBezTo>
                  <a:pt x="3914" y="15641"/>
                  <a:pt x="3914" y="15748"/>
                  <a:pt x="3980" y="15814"/>
                </a:cubicBezTo>
                <a:cubicBezTo>
                  <a:pt x="4047" y="15880"/>
                  <a:pt x="4154" y="15880"/>
                  <a:pt x="4220" y="15814"/>
                </a:cubicBezTo>
                <a:cubicBezTo>
                  <a:pt x="4287" y="15748"/>
                  <a:pt x="4287" y="15641"/>
                  <a:pt x="4220" y="15576"/>
                </a:cubicBezTo>
                <a:cubicBezTo>
                  <a:pt x="4187" y="15543"/>
                  <a:pt x="4144" y="15527"/>
                  <a:pt x="4101" y="15527"/>
                </a:cubicBezTo>
                <a:close/>
                <a:moveTo>
                  <a:pt x="4886" y="15527"/>
                </a:moveTo>
                <a:cubicBezTo>
                  <a:pt x="4843" y="15527"/>
                  <a:pt x="4800" y="15543"/>
                  <a:pt x="4766" y="15576"/>
                </a:cubicBezTo>
                <a:cubicBezTo>
                  <a:pt x="4700" y="15641"/>
                  <a:pt x="4700" y="15748"/>
                  <a:pt x="4766" y="15814"/>
                </a:cubicBezTo>
                <a:cubicBezTo>
                  <a:pt x="4833" y="15880"/>
                  <a:pt x="4940" y="15880"/>
                  <a:pt x="5007" y="15814"/>
                </a:cubicBezTo>
                <a:cubicBezTo>
                  <a:pt x="5073" y="15748"/>
                  <a:pt x="5073" y="15641"/>
                  <a:pt x="5007" y="15576"/>
                </a:cubicBezTo>
                <a:cubicBezTo>
                  <a:pt x="4973" y="15543"/>
                  <a:pt x="4930" y="15527"/>
                  <a:pt x="4886" y="15527"/>
                </a:cubicBezTo>
                <a:close/>
                <a:moveTo>
                  <a:pt x="5672" y="15527"/>
                </a:moveTo>
                <a:cubicBezTo>
                  <a:pt x="5629" y="15527"/>
                  <a:pt x="5586" y="15543"/>
                  <a:pt x="5553" y="15576"/>
                </a:cubicBezTo>
                <a:cubicBezTo>
                  <a:pt x="5486" y="15641"/>
                  <a:pt x="5486" y="15748"/>
                  <a:pt x="5553" y="15814"/>
                </a:cubicBezTo>
                <a:cubicBezTo>
                  <a:pt x="5619" y="15880"/>
                  <a:pt x="5726" y="15880"/>
                  <a:pt x="5793" y="15814"/>
                </a:cubicBezTo>
                <a:cubicBezTo>
                  <a:pt x="5859" y="15748"/>
                  <a:pt x="5859" y="15641"/>
                  <a:pt x="5793" y="15576"/>
                </a:cubicBezTo>
                <a:cubicBezTo>
                  <a:pt x="5760" y="15543"/>
                  <a:pt x="5716" y="15527"/>
                  <a:pt x="5672" y="15527"/>
                </a:cubicBezTo>
                <a:close/>
                <a:moveTo>
                  <a:pt x="6459" y="15527"/>
                </a:moveTo>
                <a:cubicBezTo>
                  <a:pt x="6415" y="15527"/>
                  <a:pt x="6372" y="15543"/>
                  <a:pt x="6338" y="15576"/>
                </a:cubicBezTo>
                <a:cubicBezTo>
                  <a:pt x="6272" y="15641"/>
                  <a:pt x="6272" y="15748"/>
                  <a:pt x="6338" y="15814"/>
                </a:cubicBezTo>
                <a:cubicBezTo>
                  <a:pt x="6405" y="15880"/>
                  <a:pt x="6513" y="15880"/>
                  <a:pt x="6579" y="15814"/>
                </a:cubicBezTo>
                <a:cubicBezTo>
                  <a:pt x="6646" y="15748"/>
                  <a:pt x="6646" y="15641"/>
                  <a:pt x="6579" y="15576"/>
                </a:cubicBezTo>
                <a:cubicBezTo>
                  <a:pt x="6546" y="15543"/>
                  <a:pt x="6502" y="15527"/>
                  <a:pt x="6459" y="15527"/>
                </a:cubicBezTo>
                <a:close/>
                <a:moveTo>
                  <a:pt x="7245" y="15527"/>
                </a:moveTo>
                <a:cubicBezTo>
                  <a:pt x="7202" y="15527"/>
                  <a:pt x="7158" y="15543"/>
                  <a:pt x="7125" y="15576"/>
                </a:cubicBezTo>
                <a:cubicBezTo>
                  <a:pt x="7058" y="15641"/>
                  <a:pt x="7058" y="15748"/>
                  <a:pt x="7125" y="15814"/>
                </a:cubicBezTo>
                <a:cubicBezTo>
                  <a:pt x="7191" y="15880"/>
                  <a:pt x="7299" y="15880"/>
                  <a:pt x="7365" y="15814"/>
                </a:cubicBezTo>
                <a:cubicBezTo>
                  <a:pt x="7432" y="15748"/>
                  <a:pt x="7432" y="15641"/>
                  <a:pt x="7365" y="15576"/>
                </a:cubicBezTo>
                <a:cubicBezTo>
                  <a:pt x="7332" y="15543"/>
                  <a:pt x="7289" y="15527"/>
                  <a:pt x="7245" y="15527"/>
                </a:cubicBezTo>
                <a:close/>
                <a:moveTo>
                  <a:pt x="8031" y="15527"/>
                </a:moveTo>
                <a:cubicBezTo>
                  <a:pt x="7988" y="15527"/>
                  <a:pt x="7944" y="15543"/>
                  <a:pt x="7911" y="15576"/>
                </a:cubicBezTo>
                <a:cubicBezTo>
                  <a:pt x="7845" y="15641"/>
                  <a:pt x="7845" y="15748"/>
                  <a:pt x="7911" y="15814"/>
                </a:cubicBezTo>
                <a:cubicBezTo>
                  <a:pt x="7977" y="15880"/>
                  <a:pt x="8085" y="15880"/>
                  <a:pt x="8151" y="15814"/>
                </a:cubicBezTo>
                <a:cubicBezTo>
                  <a:pt x="8217" y="15748"/>
                  <a:pt x="8217" y="15641"/>
                  <a:pt x="8151" y="15576"/>
                </a:cubicBezTo>
                <a:cubicBezTo>
                  <a:pt x="8118" y="15543"/>
                  <a:pt x="8075" y="15527"/>
                  <a:pt x="8031" y="15527"/>
                </a:cubicBezTo>
                <a:close/>
                <a:moveTo>
                  <a:pt x="8818" y="15527"/>
                </a:moveTo>
                <a:cubicBezTo>
                  <a:pt x="8774" y="15527"/>
                  <a:pt x="8730" y="15543"/>
                  <a:pt x="8697" y="15576"/>
                </a:cubicBezTo>
                <a:cubicBezTo>
                  <a:pt x="8631" y="15641"/>
                  <a:pt x="8631" y="15748"/>
                  <a:pt x="8697" y="15814"/>
                </a:cubicBezTo>
                <a:cubicBezTo>
                  <a:pt x="8764" y="15880"/>
                  <a:pt x="8871" y="15880"/>
                  <a:pt x="8937" y="15814"/>
                </a:cubicBezTo>
                <a:cubicBezTo>
                  <a:pt x="9004" y="15748"/>
                  <a:pt x="9004" y="15641"/>
                  <a:pt x="8937" y="15576"/>
                </a:cubicBezTo>
                <a:cubicBezTo>
                  <a:pt x="8904" y="15543"/>
                  <a:pt x="8861" y="15527"/>
                  <a:pt x="8818" y="15527"/>
                </a:cubicBezTo>
                <a:close/>
                <a:moveTo>
                  <a:pt x="9603" y="15527"/>
                </a:moveTo>
                <a:cubicBezTo>
                  <a:pt x="9560" y="15527"/>
                  <a:pt x="9517" y="15543"/>
                  <a:pt x="9483" y="15576"/>
                </a:cubicBezTo>
                <a:cubicBezTo>
                  <a:pt x="9417" y="15641"/>
                  <a:pt x="9417" y="15748"/>
                  <a:pt x="9483" y="15814"/>
                </a:cubicBezTo>
                <a:cubicBezTo>
                  <a:pt x="9550" y="15880"/>
                  <a:pt x="9657" y="15880"/>
                  <a:pt x="9724" y="15814"/>
                </a:cubicBezTo>
                <a:cubicBezTo>
                  <a:pt x="9790" y="15748"/>
                  <a:pt x="9790" y="15641"/>
                  <a:pt x="9724" y="15576"/>
                </a:cubicBezTo>
                <a:cubicBezTo>
                  <a:pt x="9690" y="15543"/>
                  <a:pt x="9647" y="15527"/>
                  <a:pt x="9603" y="15527"/>
                </a:cubicBezTo>
                <a:close/>
                <a:moveTo>
                  <a:pt x="10390" y="15527"/>
                </a:moveTo>
                <a:cubicBezTo>
                  <a:pt x="10346" y="15527"/>
                  <a:pt x="10303" y="15543"/>
                  <a:pt x="10270" y="15576"/>
                </a:cubicBezTo>
                <a:cubicBezTo>
                  <a:pt x="10203" y="15641"/>
                  <a:pt x="10203" y="15748"/>
                  <a:pt x="10270" y="15814"/>
                </a:cubicBezTo>
                <a:cubicBezTo>
                  <a:pt x="10336" y="15880"/>
                  <a:pt x="10444" y="15880"/>
                  <a:pt x="10510" y="15814"/>
                </a:cubicBezTo>
                <a:cubicBezTo>
                  <a:pt x="10576" y="15748"/>
                  <a:pt x="10576" y="15641"/>
                  <a:pt x="10510" y="15576"/>
                </a:cubicBezTo>
                <a:cubicBezTo>
                  <a:pt x="10477" y="15543"/>
                  <a:pt x="10433" y="15527"/>
                  <a:pt x="10390" y="15527"/>
                </a:cubicBezTo>
                <a:close/>
                <a:moveTo>
                  <a:pt x="11176" y="15527"/>
                </a:moveTo>
                <a:cubicBezTo>
                  <a:pt x="11132" y="15527"/>
                  <a:pt x="11089" y="15543"/>
                  <a:pt x="11055" y="15576"/>
                </a:cubicBezTo>
                <a:cubicBezTo>
                  <a:pt x="10989" y="15641"/>
                  <a:pt x="10989" y="15748"/>
                  <a:pt x="11055" y="15814"/>
                </a:cubicBezTo>
                <a:cubicBezTo>
                  <a:pt x="11122" y="15880"/>
                  <a:pt x="11230" y="15880"/>
                  <a:pt x="11296" y="15814"/>
                </a:cubicBezTo>
                <a:cubicBezTo>
                  <a:pt x="11363" y="15748"/>
                  <a:pt x="11363" y="15641"/>
                  <a:pt x="11296" y="15576"/>
                </a:cubicBezTo>
                <a:cubicBezTo>
                  <a:pt x="11263" y="15543"/>
                  <a:pt x="11219" y="15527"/>
                  <a:pt x="11176" y="15527"/>
                </a:cubicBezTo>
                <a:close/>
                <a:moveTo>
                  <a:pt x="11962" y="15527"/>
                </a:moveTo>
                <a:cubicBezTo>
                  <a:pt x="11919" y="15527"/>
                  <a:pt x="11875" y="15543"/>
                  <a:pt x="11842" y="15576"/>
                </a:cubicBezTo>
                <a:cubicBezTo>
                  <a:pt x="11775" y="15641"/>
                  <a:pt x="11775" y="15748"/>
                  <a:pt x="11842" y="15814"/>
                </a:cubicBezTo>
                <a:cubicBezTo>
                  <a:pt x="11908" y="15880"/>
                  <a:pt x="12016" y="15880"/>
                  <a:pt x="12083" y="15814"/>
                </a:cubicBezTo>
                <a:cubicBezTo>
                  <a:pt x="12149" y="15748"/>
                  <a:pt x="12149" y="15641"/>
                  <a:pt x="12083" y="15576"/>
                </a:cubicBezTo>
                <a:cubicBezTo>
                  <a:pt x="12049" y="15543"/>
                  <a:pt x="12006" y="15527"/>
                  <a:pt x="11962" y="15527"/>
                </a:cubicBezTo>
                <a:close/>
                <a:moveTo>
                  <a:pt x="12748" y="15527"/>
                </a:moveTo>
                <a:cubicBezTo>
                  <a:pt x="12705" y="15527"/>
                  <a:pt x="12661" y="15543"/>
                  <a:pt x="12628" y="15576"/>
                </a:cubicBezTo>
                <a:cubicBezTo>
                  <a:pt x="12562" y="15641"/>
                  <a:pt x="12562" y="15748"/>
                  <a:pt x="12628" y="15814"/>
                </a:cubicBezTo>
                <a:cubicBezTo>
                  <a:pt x="12694" y="15880"/>
                  <a:pt x="12802" y="15880"/>
                  <a:pt x="12868" y="15814"/>
                </a:cubicBezTo>
                <a:cubicBezTo>
                  <a:pt x="12935" y="15748"/>
                  <a:pt x="12935" y="15641"/>
                  <a:pt x="12868" y="15576"/>
                </a:cubicBezTo>
                <a:cubicBezTo>
                  <a:pt x="12835" y="15543"/>
                  <a:pt x="12792" y="15527"/>
                  <a:pt x="12748" y="15527"/>
                </a:cubicBezTo>
                <a:close/>
                <a:moveTo>
                  <a:pt x="13535" y="15527"/>
                </a:moveTo>
                <a:cubicBezTo>
                  <a:pt x="13491" y="15527"/>
                  <a:pt x="13447" y="15543"/>
                  <a:pt x="13414" y="15576"/>
                </a:cubicBezTo>
                <a:cubicBezTo>
                  <a:pt x="13348" y="15641"/>
                  <a:pt x="13348" y="15748"/>
                  <a:pt x="13414" y="15814"/>
                </a:cubicBezTo>
                <a:cubicBezTo>
                  <a:pt x="13481" y="15880"/>
                  <a:pt x="13588" y="15880"/>
                  <a:pt x="13654" y="15814"/>
                </a:cubicBezTo>
                <a:cubicBezTo>
                  <a:pt x="13721" y="15748"/>
                  <a:pt x="13721" y="15641"/>
                  <a:pt x="13654" y="15576"/>
                </a:cubicBezTo>
                <a:cubicBezTo>
                  <a:pt x="13621" y="15543"/>
                  <a:pt x="13578" y="15527"/>
                  <a:pt x="13535" y="15527"/>
                </a:cubicBezTo>
                <a:close/>
                <a:moveTo>
                  <a:pt x="14320" y="15527"/>
                </a:moveTo>
                <a:cubicBezTo>
                  <a:pt x="14277" y="15527"/>
                  <a:pt x="14234" y="15543"/>
                  <a:pt x="14201" y="15576"/>
                </a:cubicBezTo>
                <a:cubicBezTo>
                  <a:pt x="14134" y="15641"/>
                  <a:pt x="14134" y="15748"/>
                  <a:pt x="14201" y="15814"/>
                </a:cubicBezTo>
                <a:cubicBezTo>
                  <a:pt x="14267" y="15880"/>
                  <a:pt x="14374" y="15880"/>
                  <a:pt x="14441" y="15814"/>
                </a:cubicBezTo>
                <a:cubicBezTo>
                  <a:pt x="14507" y="15748"/>
                  <a:pt x="14507" y="15641"/>
                  <a:pt x="14441" y="15576"/>
                </a:cubicBezTo>
                <a:cubicBezTo>
                  <a:pt x="14408" y="15543"/>
                  <a:pt x="14364" y="15527"/>
                  <a:pt x="14320" y="15527"/>
                </a:cubicBezTo>
                <a:close/>
                <a:moveTo>
                  <a:pt x="15107" y="15527"/>
                </a:moveTo>
                <a:cubicBezTo>
                  <a:pt x="15063" y="15527"/>
                  <a:pt x="15019" y="15543"/>
                  <a:pt x="14986" y="15576"/>
                </a:cubicBezTo>
                <a:cubicBezTo>
                  <a:pt x="14920" y="15641"/>
                  <a:pt x="14920" y="15748"/>
                  <a:pt x="14986" y="15814"/>
                </a:cubicBezTo>
                <a:cubicBezTo>
                  <a:pt x="15053" y="15880"/>
                  <a:pt x="15161" y="15880"/>
                  <a:pt x="15227" y="15814"/>
                </a:cubicBezTo>
                <a:cubicBezTo>
                  <a:pt x="15293" y="15748"/>
                  <a:pt x="15293" y="15641"/>
                  <a:pt x="15227" y="15576"/>
                </a:cubicBezTo>
                <a:cubicBezTo>
                  <a:pt x="15194" y="15543"/>
                  <a:pt x="15150" y="15527"/>
                  <a:pt x="15107" y="15527"/>
                </a:cubicBezTo>
                <a:close/>
                <a:moveTo>
                  <a:pt x="15893" y="15527"/>
                </a:moveTo>
                <a:cubicBezTo>
                  <a:pt x="15849" y="15527"/>
                  <a:pt x="15806" y="15543"/>
                  <a:pt x="15772" y="15576"/>
                </a:cubicBezTo>
                <a:cubicBezTo>
                  <a:pt x="15706" y="15641"/>
                  <a:pt x="15706" y="15748"/>
                  <a:pt x="15772" y="15814"/>
                </a:cubicBezTo>
                <a:cubicBezTo>
                  <a:pt x="15839" y="15880"/>
                  <a:pt x="15947" y="15880"/>
                  <a:pt x="16013" y="15814"/>
                </a:cubicBezTo>
                <a:cubicBezTo>
                  <a:pt x="16080" y="15748"/>
                  <a:pt x="16080" y="15641"/>
                  <a:pt x="16013" y="15576"/>
                </a:cubicBezTo>
                <a:cubicBezTo>
                  <a:pt x="15980" y="15543"/>
                  <a:pt x="15936" y="15527"/>
                  <a:pt x="15893" y="15527"/>
                </a:cubicBezTo>
                <a:close/>
                <a:moveTo>
                  <a:pt x="16679" y="15527"/>
                </a:moveTo>
                <a:cubicBezTo>
                  <a:pt x="16636" y="15527"/>
                  <a:pt x="16592" y="15543"/>
                  <a:pt x="16559" y="15576"/>
                </a:cubicBezTo>
                <a:cubicBezTo>
                  <a:pt x="16492" y="15641"/>
                  <a:pt x="16492" y="15748"/>
                  <a:pt x="16559" y="15814"/>
                </a:cubicBezTo>
                <a:cubicBezTo>
                  <a:pt x="16625" y="15880"/>
                  <a:pt x="16733" y="15880"/>
                  <a:pt x="16800" y="15814"/>
                </a:cubicBezTo>
                <a:cubicBezTo>
                  <a:pt x="16866" y="15748"/>
                  <a:pt x="16866" y="15641"/>
                  <a:pt x="16800" y="15576"/>
                </a:cubicBezTo>
                <a:cubicBezTo>
                  <a:pt x="16766" y="15543"/>
                  <a:pt x="16723" y="15527"/>
                  <a:pt x="16679" y="15527"/>
                </a:cubicBezTo>
                <a:close/>
                <a:moveTo>
                  <a:pt x="17465" y="15527"/>
                </a:moveTo>
                <a:cubicBezTo>
                  <a:pt x="17422" y="15527"/>
                  <a:pt x="17378" y="15543"/>
                  <a:pt x="17345" y="15576"/>
                </a:cubicBezTo>
                <a:cubicBezTo>
                  <a:pt x="17279" y="15641"/>
                  <a:pt x="17279" y="15748"/>
                  <a:pt x="17345" y="15814"/>
                </a:cubicBezTo>
                <a:cubicBezTo>
                  <a:pt x="17411" y="15880"/>
                  <a:pt x="17519" y="15880"/>
                  <a:pt x="17585" y="15814"/>
                </a:cubicBezTo>
                <a:cubicBezTo>
                  <a:pt x="17652" y="15748"/>
                  <a:pt x="17652" y="15641"/>
                  <a:pt x="17585" y="15576"/>
                </a:cubicBezTo>
                <a:cubicBezTo>
                  <a:pt x="17552" y="15543"/>
                  <a:pt x="17509" y="15527"/>
                  <a:pt x="17465" y="15527"/>
                </a:cubicBezTo>
                <a:close/>
                <a:moveTo>
                  <a:pt x="18252" y="15527"/>
                </a:moveTo>
                <a:cubicBezTo>
                  <a:pt x="18208" y="15527"/>
                  <a:pt x="18165" y="15543"/>
                  <a:pt x="18131" y="15576"/>
                </a:cubicBezTo>
                <a:cubicBezTo>
                  <a:pt x="18065" y="15641"/>
                  <a:pt x="18065" y="15748"/>
                  <a:pt x="18131" y="15814"/>
                </a:cubicBezTo>
                <a:cubicBezTo>
                  <a:pt x="18198" y="15880"/>
                  <a:pt x="18305" y="15880"/>
                  <a:pt x="18371" y="15814"/>
                </a:cubicBezTo>
                <a:cubicBezTo>
                  <a:pt x="18438" y="15748"/>
                  <a:pt x="18438" y="15641"/>
                  <a:pt x="18371" y="15576"/>
                </a:cubicBezTo>
                <a:cubicBezTo>
                  <a:pt x="18338" y="15543"/>
                  <a:pt x="18295" y="15527"/>
                  <a:pt x="18252" y="15527"/>
                </a:cubicBezTo>
                <a:close/>
                <a:moveTo>
                  <a:pt x="19037" y="15527"/>
                </a:moveTo>
                <a:cubicBezTo>
                  <a:pt x="18994" y="15527"/>
                  <a:pt x="18951" y="15543"/>
                  <a:pt x="18918" y="15576"/>
                </a:cubicBezTo>
                <a:cubicBezTo>
                  <a:pt x="18851" y="15641"/>
                  <a:pt x="18851" y="15748"/>
                  <a:pt x="18918" y="15814"/>
                </a:cubicBezTo>
                <a:cubicBezTo>
                  <a:pt x="18984" y="15880"/>
                  <a:pt x="19091" y="15880"/>
                  <a:pt x="19158" y="15814"/>
                </a:cubicBezTo>
                <a:cubicBezTo>
                  <a:pt x="19224" y="15748"/>
                  <a:pt x="19224" y="15641"/>
                  <a:pt x="19158" y="15576"/>
                </a:cubicBezTo>
                <a:cubicBezTo>
                  <a:pt x="19125" y="15543"/>
                  <a:pt x="19081" y="15527"/>
                  <a:pt x="19037" y="15527"/>
                </a:cubicBezTo>
                <a:close/>
                <a:moveTo>
                  <a:pt x="19824" y="15527"/>
                </a:moveTo>
                <a:cubicBezTo>
                  <a:pt x="19780" y="15527"/>
                  <a:pt x="19736" y="15543"/>
                  <a:pt x="19703" y="15576"/>
                </a:cubicBezTo>
                <a:cubicBezTo>
                  <a:pt x="19637" y="15641"/>
                  <a:pt x="19637" y="15748"/>
                  <a:pt x="19703" y="15814"/>
                </a:cubicBezTo>
                <a:cubicBezTo>
                  <a:pt x="19770" y="15880"/>
                  <a:pt x="19878" y="15880"/>
                  <a:pt x="19944" y="15814"/>
                </a:cubicBezTo>
                <a:cubicBezTo>
                  <a:pt x="20010" y="15748"/>
                  <a:pt x="20010" y="15641"/>
                  <a:pt x="19944" y="15576"/>
                </a:cubicBezTo>
                <a:cubicBezTo>
                  <a:pt x="19911" y="15543"/>
                  <a:pt x="19867" y="15527"/>
                  <a:pt x="19824" y="15527"/>
                </a:cubicBezTo>
                <a:close/>
                <a:moveTo>
                  <a:pt x="20610" y="15527"/>
                </a:moveTo>
                <a:cubicBezTo>
                  <a:pt x="20566" y="15527"/>
                  <a:pt x="20523" y="15543"/>
                  <a:pt x="20490" y="15576"/>
                </a:cubicBezTo>
                <a:cubicBezTo>
                  <a:pt x="20423" y="15641"/>
                  <a:pt x="20423" y="15748"/>
                  <a:pt x="20490" y="15814"/>
                </a:cubicBezTo>
                <a:cubicBezTo>
                  <a:pt x="20556" y="15880"/>
                  <a:pt x="20664" y="15880"/>
                  <a:pt x="20730" y="15814"/>
                </a:cubicBezTo>
                <a:cubicBezTo>
                  <a:pt x="20797" y="15748"/>
                  <a:pt x="20797" y="15641"/>
                  <a:pt x="20730" y="15576"/>
                </a:cubicBezTo>
                <a:cubicBezTo>
                  <a:pt x="20697" y="15543"/>
                  <a:pt x="20653" y="15527"/>
                  <a:pt x="20610" y="15527"/>
                </a:cubicBezTo>
                <a:close/>
                <a:moveTo>
                  <a:pt x="21396" y="15527"/>
                </a:moveTo>
                <a:cubicBezTo>
                  <a:pt x="21353" y="15527"/>
                  <a:pt x="21309" y="15543"/>
                  <a:pt x="21276" y="15576"/>
                </a:cubicBezTo>
                <a:cubicBezTo>
                  <a:pt x="21209" y="15641"/>
                  <a:pt x="21209" y="15748"/>
                  <a:pt x="21276" y="15814"/>
                </a:cubicBezTo>
                <a:cubicBezTo>
                  <a:pt x="21342" y="15880"/>
                  <a:pt x="21450" y="15880"/>
                  <a:pt x="21517" y="15814"/>
                </a:cubicBezTo>
                <a:cubicBezTo>
                  <a:pt x="21583" y="15748"/>
                  <a:pt x="21583" y="15641"/>
                  <a:pt x="21517" y="15576"/>
                </a:cubicBezTo>
                <a:cubicBezTo>
                  <a:pt x="21483" y="15543"/>
                  <a:pt x="21440" y="15527"/>
                  <a:pt x="21396" y="15527"/>
                </a:cubicBezTo>
                <a:close/>
                <a:moveTo>
                  <a:pt x="169" y="16344"/>
                </a:moveTo>
                <a:cubicBezTo>
                  <a:pt x="126" y="16344"/>
                  <a:pt x="83" y="16361"/>
                  <a:pt x="49" y="16394"/>
                </a:cubicBezTo>
                <a:cubicBezTo>
                  <a:pt x="-17" y="16459"/>
                  <a:pt x="-17" y="16565"/>
                  <a:pt x="49" y="16631"/>
                </a:cubicBezTo>
                <a:cubicBezTo>
                  <a:pt x="116" y="16697"/>
                  <a:pt x="223" y="16697"/>
                  <a:pt x="290" y="16631"/>
                </a:cubicBezTo>
                <a:cubicBezTo>
                  <a:pt x="356" y="16565"/>
                  <a:pt x="356" y="16459"/>
                  <a:pt x="290" y="16394"/>
                </a:cubicBezTo>
                <a:cubicBezTo>
                  <a:pt x="256" y="16361"/>
                  <a:pt x="213" y="16344"/>
                  <a:pt x="169" y="16344"/>
                </a:cubicBezTo>
                <a:close/>
                <a:moveTo>
                  <a:pt x="955" y="16344"/>
                </a:moveTo>
                <a:cubicBezTo>
                  <a:pt x="912" y="16344"/>
                  <a:pt x="869" y="16361"/>
                  <a:pt x="836" y="16394"/>
                </a:cubicBezTo>
                <a:cubicBezTo>
                  <a:pt x="769" y="16459"/>
                  <a:pt x="769" y="16565"/>
                  <a:pt x="836" y="16631"/>
                </a:cubicBezTo>
                <a:cubicBezTo>
                  <a:pt x="902" y="16697"/>
                  <a:pt x="1009" y="16697"/>
                  <a:pt x="1076" y="16631"/>
                </a:cubicBezTo>
                <a:cubicBezTo>
                  <a:pt x="1142" y="16565"/>
                  <a:pt x="1142" y="16459"/>
                  <a:pt x="1076" y="16394"/>
                </a:cubicBezTo>
                <a:cubicBezTo>
                  <a:pt x="1043" y="16361"/>
                  <a:pt x="999" y="16344"/>
                  <a:pt x="955" y="16344"/>
                </a:cubicBezTo>
                <a:close/>
                <a:moveTo>
                  <a:pt x="1742" y="16344"/>
                </a:moveTo>
                <a:cubicBezTo>
                  <a:pt x="1698" y="16344"/>
                  <a:pt x="1654" y="16361"/>
                  <a:pt x="1621" y="16394"/>
                </a:cubicBezTo>
                <a:cubicBezTo>
                  <a:pt x="1555" y="16459"/>
                  <a:pt x="1555" y="16565"/>
                  <a:pt x="1621" y="16631"/>
                </a:cubicBezTo>
                <a:cubicBezTo>
                  <a:pt x="1688" y="16697"/>
                  <a:pt x="1796" y="16697"/>
                  <a:pt x="1862" y="16631"/>
                </a:cubicBezTo>
                <a:cubicBezTo>
                  <a:pt x="1928" y="16565"/>
                  <a:pt x="1928" y="16459"/>
                  <a:pt x="1862" y="16394"/>
                </a:cubicBezTo>
                <a:cubicBezTo>
                  <a:pt x="1829" y="16361"/>
                  <a:pt x="1785" y="16344"/>
                  <a:pt x="1742" y="16344"/>
                </a:cubicBezTo>
                <a:close/>
                <a:moveTo>
                  <a:pt x="2528" y="16344"/>
                </a:moveTo>
                <a:cubicBezTo>
                  <a:pt x="2484" y="16344"/>
                  <a:pt x="2441" y="16361"/>
                  <a:pt x="2408" y="16394"/>
                </a:cubicBezTo>
                <a:cubicBezTo>
                  <a:pt x="2341" y="16459"/>
                  <a:pt x="2341" y="16565"/>
                  <a:pt x="2408" y="16631"/>
                </a:cubicBezTo>
                <a:cubicBezTo>
                  <a:pt x="2474" y="16697"/>
                  <a:pt x="2582" y="16697"/>
                  <a:pt x="2648" y="16631"/>
                </a:cubicBezTo>
                <a:cubicBezTo>
                  <a:pt x="2715" y="16565"/>
                  <a:pt x="2715" y="16459"/>
                  <a:pt x="2648" y="16394"/>
                </a:cubicBezTo>
                <a:cubicBezTo>
                  <a:pt x="2615" y="16361"/>
                  <a:pt x="2571" y="16344"/>
                  <a:pt x="2528" y="16344"/>
                </a:cubicBezTo>
                <a:close/>
                <a:moveTo>
                  <a:pt x="3314" y="16344"/>
                </a:moveTo>
                <a:cubicBezTo>
                  <a:pt x="3271" y="16344"/>
                  <a:pt x="3227" y="16361"/>
                  <a:pt x="3194" y="16394"/>
                </a:cubicBezTo>
                <a:cubicBezTo>
                  <a:pt x="3127" y="16459"/>
                  <a:pt x="3127" y="16565"/>
                  <a:pt x="3194" y="16631"/>
                </a:cubicBezTo>
                <a:cubicBezTo>
                  <a:pt x="3260" y="16697"/>
                  <a:pt x="3368" y="16697"/>
                  <a:pt x="3434" y="16631"/>
                </a:cubicBezTo>
                <a:cubicBezTo>
                  <a:pt x="3500" y="16565"/>
                  <a:pt x="3500" y="16459"/>
                  <a:pt x="3434" y="16394"/>
                </a:cubicBezTo>
                <a:cubicBezTo>
                  <a:pt x="3401" y="16361"/>
                  <a:pt x="3358" y="16344"/>
                  <a:pt x="3314" y="16344"/>
                </a:cubicBezTo>
                <a:close/>
                <a:moveTo>
                  <a:pt x="4101" y="16344"/>
                </a:moveTo>
                <a:cubicBezTo>
                  <a:pt x="4057" y="16344"/>
                  <a:pt x="4013" y="16361"/>
                  <a:pt x="3980" y="16394"/>
                </a:cubicBezTo>
                <a:cubicBezTo>
                  <a:pt x="3914" y="16459"/>
                  <a:pt x="3914" y="16565"/>
                  <a:pt x="3980" y="16631"/>
                </a:cubicBezTo>
                <a:cubicBezTo>
                  <a:pt x="4047" y="16697"/>
                  <a:pt x="4154" y="16697"/>
                  <a:pt x="4220" y="16631"/>
                </a:cubicBezTo>
                <a:cubicBezTo>
                  <a:pt x="4287" y="16565"/>
                  <a:pt x="4287" y="16459"/>
                  <a:pt x="4220" y="16394"/>
                </a:cubicBezTo>
                <a:cubicBezTo>
                  <a:pt x="4187" y="16361"/>
                  <a:pt x="4144" y="16344"/>
                  <a:pt x="4101" y="16344"/>
                </a:cubicBezTo>
                <a:close/>
                <a:moveTo>
                  <a:pt x="4886" y="16344"/>
                </a:moveTo>
                <a:cubicBezTo>
                  <a:pt x="4843" y="16344"/>
                  <a:pt x="4800" y="16361"/>
                  <a:pt x="4766" y="16394"/>
                </a:cubicBezTo>
                <a:cubicBezTo>
                  <a:pt x="4700" y="16459"/>
                  <a:pt x="4700" y="16565"/>
                  <a:pt x="4766" y="16631"/>
                </a:cubicBezTo>
                <a:cubicBezTo>
                  <a:pt x="4833" y="16697"/>
                  <a:pt x="4940" y="16697"/>
                  <a:pt x="5007" y="16631"/>
                </a:cubicBezTo>
                <a:cubicBezTo>
                  <a:pt x="5073" y="16565"/>
                  <a:pt x="5073" y="16459"/>
                  <a:pt x="5007" y="16394"/>
                </a:cubicBezTo>
                <a:cubicBezTo>
                  <a:pt x="4973" y="16361"/>
                  <a:pt x="4930" y="16344"/>
                  <a:pt x="4886" y="16344"/>
                </a:cubicBezTo>
                <a:close/>
                <a:moveTo>
                  <a:pt x="5672" y="16344"/>
                </a:moveTo>
                <a:cubicBezTo>
                  <a:pt x="5629" y="16344"/>
                  <a:pt x="5586" y="16361"/>
                  <a:pt x="5553" y="16394"/>
                </a:cubicBezTo>
                <a:cubicBezTo>
                  <a:pt x="5486" y="16459"/>
                  <a:pt x="5486" y="16565"/>
                  <a:pt x="5553" y="16631"/>
                </a:cubicBezTo>
                <a:cubicBezTo>
                  <a:pt x="5619" y="16697"/>
                  <a:pt x="5726" y="16697"/>
                  <a:pt x="5793" y="16631"/>
                </a:cubicBezTo>
                <a:cubicBezTo>
                  <a:pt x="5859" y="16565"/>
                  <a:pt x="5859" y="16459"/>
                  <a:pt x="5793" y="16394"/>
                </a:cubicBezTo>
                <a:cubicBezTo>
                  <a:pt x="5760" y="16361"/>
                  <a:pt x="5716" y="16344"/>
                  <a:pt x="5672" y="16344"/>
                </a:cubicBezTo>
                <a:close/>
                <a:moveTo>
                  <a:pt x="6459" y="16344"/>
                </a:moveTo>
                <a:cubicBezTo>
                  <a:pt x="6415" y="16344"/>
                  <a:pt x="6372" y="16361"/>
                  <a:pt x="6338" y="16394"/>
                </a:cubicBezTo>
                <a:cubicBezTo>
                  <a:pt x="6272" y="16459"/>
                  <a:pt x="6272" y="16565"/>
                  <a:pt x="6338" y="16631"/>
                </a:cubicBezTo>
                <a:cubicBezTo>
                  <a:pt x="6405" y="16697"/>
                  <a:pt x="6513" y="16697"/>
                  <a:pt x="6579" y="16631"/>
                </a:cubicBezTo>
                <a:cubicBezTo>
                  <a:pt x="6646" y="16565"/>
                  <a:pt x="6646" y="16459"/>
                  <a:pt x="6579" y="16394"/>
                </a:cubicBezTo>
                <a:cubicBezTo>
                  <a:pt x="6546" y="16361"/>
                  <a:pt x="6502" y="16344"/>
                  <a:pt x="6459" y="16344"/>
                </a:cubicBezTo>
                <a:close/>
                <a:moveTo>
                  <a:pt x="7245" y="16344"/>
                </a:moveTo>
                <a:cubicBezTo>
                  <a:pt x="7202" y="16344"/>
                  <a:pt x="7158" y="16361"/>
                  <a:pt x="7125" y="16394"/>
                </a:cubicBezTo>
                <a:cubicBezTo>
                  <a:pt x="7058" y="16459"/>
                  <a:pt x="7058" y="16565"/>
                  <a:pt x="7125" y="16631"/>
                </a:cubicBezTo>
                <a:cubicBezTo>
                  <a:pt x="7191" y="16697"/>
                  <a:pt x="7299" y="16697"/>
                  <a:pt x="7365" y="16631"/>
                </a:cubicBezTo>
                <a:cubicBezTo>
                  <a:pt x="7432" y="16565"/>
                  <a:pt x="7432" y="16459"/>
                  <a:pt x="7365" y="16394"/>
                </a:cubicBezTo>
                <a:cubicBezTo>
                  <a:pt x="7332" y="16361"/>
                  <a:pt x="7289" y="16344"/>
                  <a:pt x="7245" y="16344"/>
                </a:cubicBezTo>
                <a:close/>
                <a:moveTo>
                  <a:pt x="8031" y="16344"/>
                </a:moveTo>
                <a:cubicBezTo>
                  <a:pt x="7988" y="16344"/>
                  <a:pt x="7944" y="16361"/>
                  <a:pt x="7911" y="16394"/>
                </a:cubicBezTo>
                <a:cubicBezTo>
                  <a:pt x="7845" y="16459"/>
                  <a:pt x="7845" y="16565"/>
                  <a:pt x="7911" y="16631"/>
                </a:cubicBezTo>
                <a:cubicBezTo>
                  <a:pt x="7977" y="16697"/>
                  <a:pt x="8085" y="16697"/>
                  <a:pt x="8151" y="16631"/>
                </a:cubicBezTo>
                <a:cubicBezTo>
                  <a:pt x="8217" y="16565"/>
                  <a:pt x="8217" y="16459"/>
                  <a:pt x="8151" y="16394"/>
                </a:cubicBezTo>
                <a:cubicBezTo>
                  <a:pt x="8118" y="16361"/>
                  <a:pt x="8075" y="16344"/>
                  <a:pt x="8031" y="16344"/>
                </a:cubicBezTo>
                <a:close/>
                <a:moveTo>
                  <a:pt x="8818" y="16344"/>
                </a:moveTo>
                <a:cubicBezTo>
                  <a:pt x="8774" y="16344"/>
                  <a:pt x="8730" y="16361"/>
                  <a:pt x="8697" y="16394"/>
                </a:cubicBezTo>
                <a:cubicBezTo>
                  <a:pt x="8631" y="16459"/>
                  <a:pt x="8631" y="16565"/>
                  <a:pt x="8697" y="16631"/>
                </a:cubicBezTo>
                <a:cubicBezTo>
                  <a:pt x="8764" y="16697"/>
                  <a:pt x="8871" y="16697"/>
                  <a:pt x="8937" y="16631"/>
                </a:cubicBezTo>
                <a:cubicBezTo>
                  <a:pt x="9004" y="16565"/>
                  <a:pt x="9004" y="16459"/>
                  <a:pt x="8937" y="16394"/>
                </a:cubicBezTo>
                <a:cubicBezTo>
                  <a:pt x="8904" y="16361"/>
                  <a:pt x="8861" y="16344"/>
                  <a:pt x="8818" y="16344"/>
                </a:cubicBezTo>
                <a:close/>
                <a:moveTo>
                  <a:pt x="9603" y="16344"/>
                </a:moveTo>
                <a:cubicBezTo>
                  <a:pt x="9560" y="16344"/>
                  <a:pt x="9517" y="16361"/>
                  <a:pt x="9483" y="16394"/>
                </a:cubicBezTo>
                <a:cubicBezTo>
                  <a:pt x="9417" y="16459"/>
                  <a:pt x="9417" y="16565"/>
                  <a:pt x="9483" y="16631"/>
                </a:cubicBezTo>
                <a:cubicBezTo>
                  <a:pt x="9550" y="16697"/>
                  <a:pt x="9657" y="16697"/>
                  <a:pt x="9724" y="16631"/>
                </a:cubicBezTo>
                <a:cubicBezTo>
                  <a:pt x="9790" y="16565"/>
                  <a:pt x="9790" y="16459"/>
                  <a:pt x="9724" y="16394"/>
                </a:cubicBezTo>
                <a:cubicBezTo>
                  <a:pt x="9690" y="16361"/>
                  <a:pt x="9647" y="16344"/>
                  <a:pt x="9603" y="16344"/>
                </a:cubicBezTo>
                <a:close/>
                <a:moveTo>
                  <a:pt x="10390" y="16344"/>
                </a:moveTo>
                <a:cubicBezTo>
                  <a:pt x="10346" y="16344"/>
                  <a:pt x="10303" y="16361"/>
                  <a:pt x="10270" y="16394"/>
                </a:cubicBezTo>
                <a:cubicBezTo>
                  <a:pt x="10203" y="16459"/>
                  <a:pt x="10203" y="16565"/>
                  <a:pt x="10270" y="16631"/>
                </a:cubicBezTo>
                <a:cubicBezTo>
                  <a:pt x="10336" y="16697"/>
                  <a:pt x="10444" y="16697"/>
                  <a:pt x="10510" y="16631"/>
                </a:cubicBezTo>
                <a:cubicBezTo>
                  <a:pt x="10576" y="16565"/>
                  <a:pt x="10576" y="16459"/>
                  <a:pt x="10510" y="16394"/>
                </a:cubicBezTo>
                <a:cubicBezTo>
                  <a:pt x="10477" y="16361"/>
                  <a:pt x="10433" y="16344"/>
                  <a:pt x="10390" y="16344"/>
                </a:cubicBezTo>
                <a:close/>
                <a:moveTo>
                  <a:pt x="11176" y="16344"/>
                </a:moveTo>
                <a:cubicBezTo>
                  <a:pt x="11132" y="16344"/>
                  <a:pt x="11089" y="16361"/>
                  <a:pt x="11055" y="16394"/>
                </a:cubicBezTo>
                <a:cubicBezTo>
                  <a:pt x="10989" y="16459"/>
                  <a:pt x="10989" y="16565"/>
                  <a:pt x="11055" y="16631"/>
                </a:cubicBezTo>
                <a:cubicBezTo>
                  <a:pt x="11122" y="16697"/>
                  <a:pt x="11230" y="16697"/>
                  <a:pt x="11296" y="16631"/>
                </a:cubicBezTo>
                <a:cubicBezTo>
                  <a:pt x="11363" y="16565"/>
                  <a:pt x="11363" y="16459"/>
                  <a:pt x="11296" y="16394"/>
                </a:cubicBezTo>
                <a:cubicBezTo>
                  <a:pt x="11263" y="16361"/>
                  <a:pt x="11219" y="16344"/>
                  <a:pt x="11176" y="16344"/>
                </a:cubicBezTo>
                <a:close/>
                <a:moveTo>
                  <a:pt x="11962" y="16344"/>
                </a:moveTo>
                <a:cubicBezTo>
                  <a:pt x="11919" y="16344"/>
                  <a:pt x="11875" y="16361"/>
                  <a:pt x="11842" y="16394"/>
                </a:cubicBezTo>
                <a:cubicBezTo>
                  <a:pt x="11775" y="16459"/>
                  <a:pt x="11775" y="16565"/>
                  <a:pt x="11842" y="16631"/>
                </a:cubicBezTo>
                <a:cubicBezTo>
                  <a:pt x="11908" y="16697"/>
                  <a:pt x="12016" y="16697"/>
                  <a:pt x="12083" y="16631"/>
                </a:cubicBezTo>
                <a:cubicBezTo>
                  <a:pt x="12149" y="16565"/>
                  <a:pt x="12149" y="16459"/>
                  <a:pt x="12083" y="16394"/>
                </a:cubicBezTo>
                <a:cubicBezTo>
                  <a:pt x="12049" y="16361"/>
                  <a:pt x="12006" y="16344"/>
                  <a:pt x="11962" y="16344"/>
                </a:cubicBezTo>
                <a:close/>
                <a:moveTo>
                  <a:pt x="12748" y="16344"/>
                </a:moveTo>
                <a:cubicBezTo>
                  <a:pt x="12705" y="16344"/>
                  <a:pt x="12661" y="16361"/>
                  <a:pt x="12628" y="16394"/>
                </a:cubicBezTo>
                <a:cubicBezTo>
                  <a:pt x="12562" y="16459"/>
                  <a:pt x="12562" y="16565"/>
                  <a:pt x="12628" y="16631"/>
                </a:cubicBezTo>
                <a:cubicBezTo>
                  <a:pt x="12694" y="16697"/>
                  <a:pt x="12802" y="16697"/>
                  <a:pt x="12868" y="16631"/>
                </a:cubicBezTo>
                <a:cubicBezTo>
                  <a:pt x="12935" y="16565"/>
                  <a:pt x="12935" y="16459"/>
                  <a:pt x="12868" y="16394"/>
                </a:cubicBezTo>
                <a:cubicBezTo>
                  <a:pt x="12835" y="16361"/>
                  <a:pt x="12792" y="16344"/>
                  <a:pt x="12748" y="16344"/>
                </a:cubicBezTo>
                <a:close/>
                <a:moveTo>
                  <a:pt x="13535" y="16344"/>
                </a:moveTo>
                <a:cubicBezTo>
                  <a:pt x="13491" y="16344"/>
                  <a:pt x="13447" y="16361"/>
                  <a:pt x="13414" y="16394"/>
                </a:cubicBezTo>
                <a:cubicBezTo>
                  <a:pt x="13348" y="16459"/>
                  <a:pt x="13348" y="16565"/>
                  <a:pt x="13414" y="16631"/>
                </a:cubicBezTo>
                <a:cubicBezTo>
                  <a:pt x="13481" y="16697"/>
                  <a:pt x="13588" y="16697"/>
                  <a:pt x="13654" y="16631"/>
                </a:cubicBezTo>
                <a:cubicBezTo>
                  <a:pt x="13721" y="16565"/>
                  <a:pt x="13721" y="16459"/>
                  <a:pt x="13654" y="16394"/>
                </a:cubicBezTo>
                <a:cubicBezTo>
                  <a:pt x="13621" y="16361"/>
                  <a:pt x="13578" y="16344"/>
                  <a:pt x="13535" y="16344"/>
                </a:cubicBezTo>
                <a:close/>
                <a:moveTo>
                  <a:pt x="14320" y="16344"/>
                </a:moveTo>
                <a:cubicBezTo>
                  <a:pt x="14277" y="16344"/>
                  <a:pt x="14234" y="16361"/>
                  <a:pt x="14201" y="16394"/>
                </a:cubicBezTo>
                <a:cubicBezTo>
                  <a:pt x="14134" y="16459"/>
                  <a:pt x="14134" y="16565"/>
                  <a:pt x="14201" y="16631"/>
                </a:cubicBezTo>
                <a:cubicBezTo>
                  <a:pt x="14267" y="16697"/>
                  <a:pt x="14374" y="16697"/>
                  <a:pt x="14441" y="16631"/>
                </a:cubicBezTo>
                <a:cubicBezTo>
                  <a:pt x="14507" y="16565"/>
                  <a:pt x="14507" y="16459"/>
                  <a:pt x="14441" y="16394"/>
                </a:cubicBezTo>
                <a:cubicBezTo>
                  <a:pt x="14408" y="16361"/>
                  <a:pt x="14364" y="16344"/>
                  <a:pt x="14320" y="16344"/>
                </a:cubicBezTo>
                <a:close/>
                <a:moveTo>
                  <a:pt x="15107" y="16344"/>
                </a:moveTo>
                <a:cubicBezTo>
                  <a:pt x="15063" y="16344"/>
                  <a:pt x="15019" y="16361"/>
                  <a:pt x="14986" y="16394"/>
                </a:cubicBezTo>
                <a:cubicBezTo>
                  <a:pt x="14920" y="16459"/>
                  <a:pt x="14920" y="16565"/>
                  <a:pt x="14986" y="16631"/>
                </a:cubicBezTo>
                <a:cubicBezTo>
                  <a:pt x="15053" y="16697"/>
                  <a:pt x="15161" y="16697"/>
                  <a:pt x="15227" y="16631"/>
                </a:cubicBezTo>
                <a:cubicBezTo>
                  <a:pt x="15293" y="16565"/>
                  <a:pt x="15293" y="16459"/>
                  <a:pt x="15227" y="16394"/>
                </a:cubicBezTo>
                <a:cubicBezTo>
                  <a:pt x="15194" y="16361"/>
                  <a:pt x="15150" y="16344"/>
                  <a:pt x="15107" y="16344"/>
                </a:cubicBezTo>
                <a:close/>
                <a:moveTo>
                  <a:pt x="15893" y="16344"/>
                </a:moveTo>
                <a:cubicBezTo>
                  <a:pt x="15849" y="16344"/>
                  <a:pt x="15806" y="16361"/>
                  <a:pt x="15772" y="16394"/>
                </a:cubicBezTo>
                <a:cubicBezTo>
                  <a:pt x="15706" y="16459"/>
                  <a:pt x="15706" y="16565"/>
                  <a:pt x="15772" y="16631"/>
                </a:cubicBezTo>
                <a:cubicBezTo>
                  <a:pt x="15839" y="16697"/>
                  <a:pt x="15947" y="16697"/>
                  <a:pt x="16013" y="16631"/>
                </a:cubicBezTo>
                <a:cubicBezTo>
                  <a:pt x="16080" y="16565"/>
                  <a:pt x="16080" y="16459"/>
                  <a:pt x="16013" y="16394"/>
                </a:cubicBezTo>
                <a:cubicBezTo>
                  <a:pt x="15980" y="16361"/>
                  <a:pt x="15936" y="16344"/>
                  <a:pt x="15893" y="16344"/>
                </a:cubicBezTo>
                <a:close/>
                <a:moveTo>
                  <a:pt x="16679" y="16344"/>
                </a:moveTo>
                <a:cubicBezTo>
                  <a:pt x="16636" y="16344"/>
                  <a:pt x="16592" y="16361"/>
                  <a:pt x="16559" y="16394"/>
                </a:cubicBezTo>
                <a:cubicBezTo>
                  <a:pt x="16492" y="16459"/>
                  <a:pt x="16492" y="16565"/>
                  <a:pt x="16559" y="16631"/>
                </a:cubicBezTo>
                <a:cubicBezTo>
                  <a:pt x="16625" y="16697"/>
                  <a:pt x="16733" y="16697"/>
                  <a:pt x="16800" y="16631"/>
                </a:cubicBezTo>
                <a:cubicBezTo>
                  <a:pt x="16866" y="16565"/>
                  <a:pt x="16866" y="16459"/>
                  <a:pt x="16800" y="16394"/>
                </a:cubicBezTo>
                <a:cubicBezTo>
                  <a:pt x="16766" y="16361"/>
                  <a:pt x="16723" y="16344"/>
                  <a:pt x="16679" y="16344"/>
                </a:cubicBezTo>
                <a:close/>
                <a:moveTo>
                  <a:pt x="17465" y="16344"/>
                </a:moveTo>
                <a:cubicBezTo>
                  <a:pt x="17422" y="16344"/>
                  <a:pt x="17378" y="16361"/>
                  <a:pt x="17345" y="16394"/>
                </a:cubicBezTo>
                <a:cubicBezTo>
                  <a:pt x="17279" y="16459"/>
                  <a:pt x="17279" y="16565"/>
                  <a:pt x="17345" y="16631"/>
                </a:cubicBezTo>
                <a:cubicBezTo>
                  <a:pt x="17411" y="16697"/>
                  <a:pt x="17519" y="16697"/>
                  <a:pt x="17585" y="16631"/>
                </a:cubicBezTo>
                <a:cubicBezTo>
                  <a:pt x="17652" y="16565"/>
                  <a:pt x="17652" y="16459"/>
                  <a:pt x="17585" y="16394"/>
                </a:cubicBezTo>
                <a:cubicBezTo>
                  <a:pt x="17552" y="16361"/>
                  <a:pt x="17509" y="16344"/>
                  <a:pt x="17465" y="16344"/>
                </a:cubicBezTo>
                <a:close/>
                <a:moveTo>
                  <a:pt x="18252" y="16344"/>
                </a:moveTo>
                <a:cubicBezTo>
                  <a:pt x="18208" y="16344"/>
                  <a:pt x="18165" y="16361"/>
                  <a:pt x="18131" y="16394"/>
                </a:cubicBezTo>
                <a:cubicBezTo>
                  <a:pt x="18065" y="16459"/>
                  <a:pt x="18065" y="16565"/>
                  <a:pt x="18131" y="16631"/>
                </a:cubicBezTo>
                <a:cubicBezTo>
                  <a:pt x="18198" y="16697"/>
                  <a:pt x="18305" y="16697"/>
                  <a:pt x="18371" y="16631"/>
                </a:cubicBezTo>
                <a:cubicBezTo>
                  <a:pt x="18438" y="16565"/>
                  <a:pt x="18438" y="16459"/>
                  <a:pt x="18371" y="16394"/>
                </a:cubicBezTo>
                <a:cubicBezTo>
                  <a:pt x="18338" y="16361"/>
                  <a:pt x="18295" y="16344"/>
                  <a:pt x="18252" y="16344"/>
                </a:cubicBezTo>
                <a:close/>
                <a:moveTo>
                  <a:pt x="19037" y="16344"/>
                </a:moveTo>
                <a:cubicBezTo>
                  <a:pt x="18994" y="16344"/>
                  <a:pt x="18951" y="16361"/>
                  <a:pt x="18918" y="16394"/>
                </a:cubicBezTo>
                <a:cubicBezTo>
                  <a:pt x="18851" y="16459"/>
                  <a:pt x="18851" y="16565"/>
                  <a:pt x="18918" y="16631"/>
                </a:cubicBezTo>
                <a:cubicBezTo>
                  <a:pt x="18984" y="16697"/>
                  <a:pt x="19091" y="16697"/>
                  <a:pt x="19158" y="16631"/>
                </a:cubicBezTo>
                <a:cubicBezTo>
                  <a:pt x="19224" y="16565"/>
                  <a:pt x="19224" y="16459"/>
                  <a:pt x="19158" y="16394"/>
                </a:cubicBezTo>
                <a:cubicBezTo>
                  <a:pt x="19125" y="16361"/>
                  <a:pt x="19081" y="16344"/>
                  <a:pt x="19037" y="16344"/>
                </a:cubicBezTo>
                <a:close/>
                <a:moveTo>
                  <a:pt x="19824" y="16344"/>
                </a:moveTo>
                <a:cubicBezTo>
                  <a:pt x="19780" y="16344"/>
                  <a:pt x="19736" y="16361"/>
                  <a:pt x="19703" y="16394"/>
                </a:cubicBezTo>
                <a:cubicBezTo>
                  <a:pt x="19637" y="16459"/>
                  <a:pt x="19637" y="16565"/>
                  <a:pt x="19703" y="16631"/>
                </a:cubicBezTo>
                <a:cubicBezTo>
                  <a:pt x="19770" y="16697"/>
                  <a:pt x="19878" y="16697"/>
                  <a:pt x="19944" y="16631"/>
                </a:cubicBezTo>
                <a:cubicBezTo>
                  <a:pt x="20010" y="16565"/>
                  <a:pt x="20010" y="16459"/>
                  <a:pt x="19944" y="16394"/>
                </a:cubicBezTo>
                <a:cubicBezTo>
                  <a:pt x="19911" y="16361"/>
                  <a:pt x="19867" y="16344"/>
                  <a:pt x="19824" y="16344"/>
                </a:cubicBezTo>
                <a:close/>
                <a:moveTo>
                  <a:pt x="20610" y="16344"/>
                </a:moveTo>
                <a:cubicBezTo>
                  <a:pt x="20566" y="16344"/>
                  <a:pt x="20523" y="16361"/>
                  <a:pt x="20490" y="16394"/>
                </a:cubicBezTo>
                <a:cubicBezTo>
                  <a:pt x="20423" y="16459"/>
                  <a:pt x="20423" y="16565"/>
                  <a:pt x="20490" y="16631"/>
                </a:cubicBezTo>
                <a:cubicBezTo>
                  <a:pt x="20556" y="16697"/>
                  <a:pt x="20664" y="16697"/>
                  <a:pt x="20730" y="16631"/>
                </a:cubicBezTo>
                <a:cubicBezTo>
                  <a:pt x="20797" y="16565"/>
                  <a:pt x="20797" y="16459"/>
                  <a:pt x="20730" y="16394"/>
                </a:cubicBezTo>
                <a:cubicBezTo>
                  <a:pt x="20697" y="16361"/>
                  <a:pt x="20653" y="16344"/>
                  <a:pt x="20610" y="16344"/>
                </a:cubicBezTo>
                <a:close/>
                <a:moveTo>
                  <a:pt x="21396" y="16344"/>
                </a:moveTo>
                <a:cubicBezTo>
                  <a:pt x="21353" y="16344"/>
                  <a:pt x="21309" y="16361"/>
                  <a:pt x="21276" y="16394"/>
                </a:cubicBezTo>
                <a:cubicBezTo>
                  <a:pt x="21209" y="16459"/>
                  <a:pt x="21209" y="16565"/>
                  <a:pt x="21276" y="16631"/>
                </a:cubicBezTo>
                <a:cubicBezTo>
                  <a:pt x="21342" y="16697"/>
                  <a:pt x="21450" y="16697"/>
                  <a:pt x="21517" y="16631"/>
                </a:cubicBezTo>
                <a:cubicBezTo>
                  <a:pt x="21583" y="16565"/>
                  <a:pt x="21583" y="16459"/>
                  <a:pt x="21517" y="16394"/>
                </a:cubicBezTo>
                <a:cubicBezTo>
                  <a:pt x="21483" y="16361"/>
                  <a:pt x="21440" y="16344"/>
                  <a:pt x="21396" y="16344"/>
                </a:cubicBezTo>
                <a:close/>
                <a:moveTo>
                  <a:pt x="169" y="17161"/>
                </a:moveTo>
                <a:cubicBezTo>
                  <a:pt x="126" y="17161"/>
                  <a:pt x="83" y="17178"/>
                  <a:pt x="49" y="17211"/>
                </a:cubicBezTo>
                <a:cubicBezTo>
                  <a:pt x="-17" y="17276"/>
                  <a:pt x="-17" y="17383"/>
                  <a:pt x="49" y="17448"/>
                </a:cubicBezTo>
                <a:cubicBezTo>
                  <a:pt x="116" y="17514"/>
                  <a:pt x="223" y="17514"/>
                  <a:pt x="290" y="17448"/>
                </a:cubicBezTo>
                <a:cubicBezTo>
                  <a:pt x="356" y="17383"/>
                  <a:pt x="356" y="17276"/>
                  <a:pt x="290" y="17211"/>
                </a:cubicBezTo>
                <a:cubicBezTo>
                  <a:pt x="256" y="17178"/>
                  <a:pt x="213" y="17161"/>
                  <a:pt x="169" y="17161"/>
                </a:cubicBezTo>
                <a:close/>
                <a:moveTo>
                  <a:pt x="955" y="17161"/>
                </a:moveTo>
                <a:cubicBezTo>
                  <a:pt x="912" y="17161"/>
                  <a:pt x="869" y="17178"/>
                  <a:pt x="836" y="17211"/>
                </a:cubicBezTo>
                <a:cubicBezTo>
                  <a:pt x="769" y="17276"/>
                  <a:pt x="769" y="17383"/>
                  <a:pt x="836" y="17448"/>
                </a:cubicBezTo>
                <a:cubicBezTo>
                  <a:pt x="902" y="17514"/>
                  <a:pt x="1009" y="17514"/>
                  <a:pt x="1076" y="17448"/>
                </a:cubicBezTo>
                <a:cubicBezTo>
                  <a:pt x="1142" y="17383"/>
                  <a:pt x="1142" y="17276"/>
                  <a:pt x="1076" y="17211"/>
                </a:cubicBezTo>
                <a:cubicBezTo>
                  <a:pt x="1043" y="17178"/>
                  <a:pt x="999" y="17161"/>
                  <a:pt x="955" y="17161"/>
                </a:cubicBezTo>
                <a:close/>
                <a:moveTo>
                  <a:pt x="1742" y="17161"/>
                </a:moveTo>
                <a:cubicBezTo>
                  <a:pt x="1698" y="17161"/>
                  <a:pt x="1654" y="17178"/>
                  <a:pt x="1621" y="17211"/>
                </a:cubicBezTo>
                <a:cubicBezTo>
                  <a:pt x="1555" y="17276"/>
                  <a:pt x="1555" y="17383"/>
                  <a:pt x="1621" y="17448"/>
                </a:cubicBezTo>
                <a:cubicBezTo>
                  <a:pt x="1688" y="17514"/>
                  <a:pt x="1796" y="17514"/>
                  <a:pt x="1862" y="17448"/>
                </a:cubicBezTo>
                <a:cubicBezTo>
                  <a:pt x="1928" y="17383"/>
                  <a:pt x="1928" y="17276"/>
                  <a:pt x="1862" y="17211"/>
                </a:cubicBezTo>
                <a:cubicBezTo>
                  <a:pt x="1829" y="17178"/>
                  <a:pt x="1785" y="17161"/>
                  <a:pt x="1742" y="17161"/>
                </a:cubicBezTo>
                <a:close/>
                <a:moveTo>
                  <a:pt x="2528" y="17161"/>
                </a:moveTo>
                <a:cubicBezTo>
                  <a:pt x="2484" y="17161"/>
                  <a:pt x="2441" y="17178"/>
                  <a:pt x="2408" y="17211"/>
                </a:cubicBezTo>
                <a:cubicBezTo>
                  <a:pt x="2341" y="17276"/>
                  <a:pt x="2341" y="17383"/>
                  <a:pt x="2408" y="17448"/>
                </a:cubicBezTo>
                <a:cubicBezTo>
                  <a:pt x="2474" y="17514"/>
                  <a:pt x="2582" y="17514"/>
                  <a:pt x="2648" y="17448"/>
                </a:cubicBezTo>
                <a:cubicBezTo>
                  <a:pt x="2715" y="17383"/>
                  <a:pt x="2715" y="17276"/>
                  <a:pt x="2648" y="17211"/>
                </a:cubicBezTo>
                <a:cubicBezTo>
                  <a:pt x="2615" y="17178"/>
                  <a:pt x="2571" y="17161"/>
                  <a:pt x="2528" y="17161"/>
                </a:cubicBezTo>
                <a:close/>
                <a:moveTo>
                  <a:pt x="3314" y="17161"/>
                </a:moveTo>
                <a:cubicBezTo>
                  <a:pt x="3271" y="17161"/>
                  <a:pt x="3227" y="17178"/>
                  <a:pt x="3194" y="17211"/>
                </a:cubicBezTo>
                <a:cubicBezTo>
                  <a:pt x="3127" y="17276"/>
                  <a:pt x="3127" y="17383"/>
                  <a:pt x="3194" y="17448"/>
                </a:cubicBezTo>
                <a:cubicBezTo>
                  <a:pt x="3260" y="17514"/>
                  <a:pt x="3368" y="17514"/>
                  <a:pt x="3434" y="17448"/>
                </a:cubicBezTo>
                <a:cubicBezTo>
                  <a:pt x="3500" y="17383"/>
                  <a:pt x="3500" y="17276"/>
                  <a:pt x="3434" y="17211"/>
                </a:cubicBezTo>
                <a:cubicBezTo>
                  <a:pt x="3401" y="17178"/>
                  <a:pt x="3358" y="17161"/>
                  <a:pt x="3314" y="17161"/>
                </a:cubicBezTo>
                <a:close/>
                <a:moveTo>
                  <a:pt x="4101" y="17161"/>
                </a:moveTo>
                <a:cubicBezTo>
                  <a:pt x="4057" y="17161"/>
                  <a:pt x="4013" y="17178"/>
                  <a:pt x="3980" y="17211"/>
                </a:cubicBezTo>
                <a:cubicBezTo>
                  <a:pt x="3914" y="17276"/>
                  <a:pt x="3914" y="17383"/>
                  <a:pt x="3980" y="17448"/>
                </a:cubicBezTo>
                <a:cubicBezTo>
                  <a:pt x="4047" y="17514"/>
                  <a:pt x="4154" y="17514"/>
                  <a:pt x="4220" y="17448"/>
                </a:cubicBezTo>
                <a:cubicBezTo>
                  <a:pt x="4287" y="17383"/>
                  <a:pt x="4287" y="17276"/>
                  <a:pt x="4220" y="17211"/>
                </a:cubicBezTo>
                <a:cubicBezTo>
                  <a:pt x="4187" y="17178"/>
                  <a:pt x="4144" y="17161"/>
                  <a:pt x="4101" y="17161"/>
                </a:cubicBezTo>
                <a:close/>
                <a:moveTo>
                  <a:pt x="4886" y="17161"/>
                </a:moveTo>
                <a:cubicBezTo>
                  <a:pt x="4843" y="17161"/>
                  <a:pt x="4800" y="17178"/>
                  <a:pt x="4766" y="17211"/>
                </a:cubicBezTo>
                <a:cubicBezTo>
                  <a:pt x="4700" y="17276"/>
                  <a:pt x="4700" y="17383"/>
                  <a:pt x="4766" y="17448"/>
                </a:cubicBezTo>
                <a:cubicBezTo>
                  <a:pt x="4833" y="17514"/>
                  <a:pt x="4940" y="17514"/>
                  <a:pt x="5007" y="17448"/>
                </a:cubicBezTo>
                <a:cubicBezTo>
                  <a:pt x="5073" y="17383"/>
                  <a:pt x="5073" y="17276"/>
                  <a:pt x="5007" y="17211"/>
                </a:cubicBezTo>
                <a:cubicBezTo>
                  <a:pt x="4973" y="17178"/>
                  <a:pt x="4930" y="17161"/>
                  <a:pt x="4886" y="17161"/>
                </a:cubicBezTo>
                <a:close/>
                <a:moveTo>
                  <a:pt x="5672" y="17161"/>
                </a:moveTo>
                <a:cubicBezTo>
                  <a:pt x="5629" y="17161"/>
                  <a:pt x="5586" y="17178"/>
                  <a:pt x="5553" y="17211"/>
                </a:cubicBezTo>
                <a:cubicBezTo>
                  <a:pt x="5486" y="17276"/>
                  <a:pt x="5486" y="17383"/>
                  <a:pt x="5553" y="17448"/>
                </a:cubicBezTo>
                <a:cubicBezTo>
                  <a:pt x="5619" y="17514"/>
                  <a:pt x="5726" y="17514"/>
                  <a:pt x="5793" y="17448"/>
                </a:cubicBezTo>
                <a:cubicBezTo>
                  <a:pt x="5859" y="17383"/>
                  <a:pt x="5859" y="17276"/>
                  <a:pt x="5793" y="17211"/>
                </a:cubicBezTo>
                <a:cubicBezTo>
                  <a:pt x="5760" y="17178"/>
                  <a:pt x="5716" y="17161"/>
                  <a:pt x="5672" y="17161"/>
                </a:cubicBezTo>
                <a:close/>
                <a:moveTo>
                  <a:pt x="6459" y="17161"/>
                </a:moveTo>
                <a:cubicBezTo>
                  <a:pt x="6415" y="17161"/>
                  <a:pt x="6372" y="17178"/>
                  <a:pt x="6338" y="17211"/>
                </a:cubicBezTo>
                <a:cubicBezTo>
                  <a:pt x="6272" y="17276"/>
                  <a:pt x="6272" y="17383"/>
                  <a:pt x="6338" y="17448"/>
                </a:cubicBezTo>
                <a:cubicBezTo>
                  <a:pt x="6405" y="17514"/>
                  <a:pt x="6513" y="17514"/>
                  <a:pt x="6579" y="17448"/>
                </a:cubicBezTo>
                <a:cubicBezTo>
                  <a:pt x="6646" y="17383"/>
                  <a:pt x="6646" y="17276"/>
                  <a:pt x="6579" y="17211"/>
                </a:cubicBezTo>
                <a:cubicBezTo>
                  <a:pt x="6546" y="17178"/>
                  <a:pt x="6502" y="17161"/>
                  <a:pt x="6459" y="17161"/>
                </a:cubicBezTo>
                <a:close/>
                <a:moveTo>
                  <a:pt x="7245" y="17161"/>
                </a:moveTo>
                <a:cubicBezTo>
                  <a:pt x="7202" y="17161"/>
                  <a:pt x="7158" y="17178"/>
                  <a:pt x="7125" y="17211"/>
                </a:cubicBezTo>
                <a:cubicBezTo>
                  <a:pt x="7058" y="17276"/>
                  <a:pt x="7058" y="17383"/>
                  <a:pt x="7125" y="17448"/>
                </a:cubicBezTo>
                <a:cubicBezTo>
                  <a:pt x="7191" y="17514"/>
                  <a:pt x="7299" y="17514"/>
                  <a:pt x="7365" y="17448"/>
                </a:cubicBezTo>
                <a:cubicBezTo>
                  <a:pt x="7432" y="17383"/>
                  <a:pt x="7432" y="17276"/>
                  <a:pt x="7365" y="17211"/>
                </a:cubicBezTo>
                <a:cubicBezTo>
                  <a:pt x="7332" y="17178"/>
                  <a:pt x="7289" y="17161"/>
                  <a:pt x="7245" y="17161"/>
                </a:cubicBezTo>
                <a:close/>
                <a:moveTo>
                  <a:pt x="8031" y="17161"/>
                </a:moveTo>
                <a:cubicBezTo>
                  <a:pt x="7988" y="17161"/>
                  <a:pt x="7944" y="17178"/>
                  <a:pt x="7911" y="17211"/>
                </a:cubicBezTo>
                <a:cubicBezTo>
                  <a:pt x="7845" y="17276"/>
                  <a:pt x="7845" y="17383"/>
                  <a:pt x="7911" y="17448"/>
                </a:cubicBezTo>
                <a:cubicBezTo>
                  <a:pt x="7977" y="17514"/>
                  <a:pt x="8085" y="17514"/>
                  <a:pt x="8151" y="17448"/>
                </a:cubicBezTo>
                <a:cubicBezTo>
                  <a:pt x="8217" y="17383"/>
                  <a:pt x="8217" y="17276"/>
                  <a:pt x="8151" y="17211"/>
                </a:cubicBezTo>
                <a:cubicBezTo>
                  <a:pt x="8118" y="17178"/>
                  <a:pt x="8075" y="17161"/>
                  <a:pt x="8031" y="17161"/>
                </a:cubicBezTo>
                <a:close/>
                <a:moveTo>
                  <a:pt x="8818" y="17161"/>
                </a:moveTo>
                <a:cubicBezTo>
                  <a:pt x="8774" y="17161"/>
                  <a:pt x="8730" y="17178"/>
                  <a:pt x="8697" y="17211"/>
                </a:cubicBezTo>
                <a:cubicBezTo>
                  <a:pt x="8631" y="17276"/>
                  <a:pt x="8631" y="17383"/>
                  <a:pt x="8697" y="17448"/>
                </a:cubicBezTo>
                <a:cubicBezTo>
                  <a:pt x="8764" y="17514"/>
                  <a:pt x="8871" y="17514"/>
                  <a:pt x="8937" y="17448"/>
                </a:cubicBezTo>
                <a:cubicBezTo>
                  <a:pt x="9004" y="17383"/>
                  <a:pt x="9004" y="17276"/>
                  <a:pt x="8937" y="17211"/>
                </a:cubicBezTo>
                <a:cubicBezTo>
                  <a:pt x="8904" y="17178"/>
                  <a:pt x="8861" y="17161"/>
                  <a:pt x="8818" y="17161"/>
                </a:cubicBezTo>
                <a:close/>
                <a:moveTo>
                  <a:pt x="9603" y="17161"/>
                </a:moveTo>
                <a:cubicBezTo>
                  <a:pt x="9560" y="17161"/>
                  <a:pt x="9517" y="17178"/>
                  <a:pt x="9483" y="17211"/>
                </a:cubicBezTo>
                <a:cubicBezTo>
                  <a:pt x="9417" y="17276"/>
                  <a:pt x="9417" y="17383"/>
                  <a:pt x="9483" y="17448"/>
                </a:cubicBezTo>
                <a:cubicBezTo>
                  <a:pt x="9550" y="17514"/>
                  <a:pt x="9657" y="17514"/>
                  <a:pt x="9724" y="17448"/>
                </a:cubicBezTo>
                <a:cubicBezTo>
                  <a:pt x="9790" y="17383"/>
                  <a:pt x="9790" y="17276"/>
                  <a:pt x="9724" y="17211"/>
                </a:cubicBezTo>
                <a:cubicBezTo>
                  <a:pt x="9690" y="17178"/>
                  <a:pt x="9647" y="17161"/>
                  <a:pt x="9603" y="17161"/>
                </a:cubicBezTo>
                <a:close/>
                <a:moveTo>
                  <a:pt x="10390" y="17161"/>
                </a:moveTo>
                <a:cubicBezTo>
                  <a:pt x="10346" y="17161"/>
                  <a:pt x="10303" y="17178"/>
                  <a:pt x="10270" y="17211"/>
                </a:cubicBezTo>
                <a:cubicBezTo>
                  <a:pt x="10203" y="17276"/>
                  <a:pt x="10203" y="17383"/>
                  <a:pt x="10270" y="17448"/>
                </a:cubicBezTo>
                <a:cubicBezTo>
                  <a:pt x="10336" y="17514"/>
                  <a:pt x="10444" y="17514"/>
                  <a:pt x="10510" y="17448"/>
                </a:cubicBezTo>
                <a:cubicBezTo>
                  <a:pt x="10576" y="17383"/>
                  <a:pt x="10576" y="17276"/>
                  <a:pt x="10510" y="17211"/>
                </a:cubicBezTo>
                <a:cubicBezTo>
                  <a:pt x="10477" y="17178"/>
                  <a:pt x="10433" y="17161"/>
                  <a:pt x="10390" y="17161"/>
                </a:cubicBezTo>
                <a:close/>
                <a:moveTo>
                  <a:pt x="11176" y="17161"/>
                </a:moveTo>
                <a:cubicBezTo>
                  <a:pt x="11132" y="17161"/>
                  <a:pt x="11089" y="17178"/>
                  <a:pt x="11055" y="17211"/>
                </a:cubicBezTo>
                <a:cubicBezTo>
                  <a:pt x="10989" y="17276"/>
                  <a:pt x="10989" y="17383"/>
                  <a:pt x="11055" y="17448"/>
                </a:cubicBezTo>
                <a:cubicBezTo>
                  <a:pt x="11122" y="17514"/>
                  <a:pt x="11230" y="17514"/>
                  <a:pt x="11296" y="17448"/>
                </a:cubicBezTo>
                <a:cubicBezTo>
                  <a:pt x="11363" y="17383"/>
                  <a:pt x="11363" y="17276"/>
                  <a:pt x="11296" y="17211"/>
                </a:cubicBezTo>
                <a:cubicBezTo>
                  <a:pt x="11263" y="17178"/>
                  <a:pt x="11219" y="17161"/>
                  <a:pt x="11176" y="17161"/>
                </a:cubicBezTo>
                <a:close/>
                <a:moveTo>
                  <a:pt x="11962" y="17161"/>
                </a:moveTo>
                <a:cubicBezTo>
                  <a:pt x="11919" y="17161"/>
                  <a:pt x="11875" y="17178"/>
                  <a:pt x="11842" y="17211"/>
                </a:cubicBezTo>
                <a:cubicBezTo>
                  <a:pt x="11775" y="17276"/>
                  <a:pt x="11775" y="17383"/>
                  <a:pt x="11842" y="17448"/>
                </a:cubicBezTo>
                <a:cubicBezTo>
                  <a:pt x="11908" y="17514"/>
                  <a:pt x="12016" y="17514"/>
                  <a:pt x="12083" y="17448"/>
                </a:cubicBezTo>
                <a:cubicBezTo>
                  <a:pt x="12149" y="17383"/>
                  <a:pt x="12149" y="17276"/>
                  <a:pt x="12083" y="17211"/>
                </a:cubicBezTo>
                <a:cubicBezTo>
                  <a:pt x="12049" y="17178"/>
                  <a:pt x="12006" y="17161"/>
                  <a:pt x="11962" y="17161"/>
                </a:cubicBezTo>
                <a:close/>
                <a:moveTo>
                  <a:pt x="12748" y="17161"/>
                </a:moveTo>
                <a:cubicBezTo>
                  <a:pt x="12705" y="17161"/>
                  <a:pt x="12661" y="17178"/>
                  <a:pt x="12628" y="17211"/>
                </a:cubicBezTo>
                <a:cubicBezTo>
                  <a:pt x="12562" y="17276"/>
                  <a:pt x="12562" y="17383"/>
                  <a:pt x="12628" y="17448"/>
                </a:cubicBezTo>
                <a:cubicBezTo>
                  <a:pt x="12694" y="17514"/>
                  <a:pt x="12802" y="17514"/>
                  <a:pt x="12868" y="17448"/>
                </a:cubicBezTo>
                <a:cubicBezTo>
                  <a:pt x="12935" y="17383"/>
                  <a:pt x="12935" y="17276"/>
                  <a:pt x="12868" y="17211"/>
                </a:cubicBezTo>
                <a:cubicBezTo>
                  <a:pt x="12835" y="17178"/>
                  <a:pt x="12792" y="17161"/>
                  <a:pt x="12748" y="17161"/>
                </a:cubicBezTo>
                <a:close/>
                <a:moveTo>
                  <a:pt x="13535" y="17161"/>
                </a:moveTo>
                <a:cubicBezTo>
                  <a:pt x="13491" y="17161"/>
                  <a:pt x="13447" y="17178"/>
                  <a:pt x="13414" y="17211"/>
                </a:cubicBezTo>
                <a:cubicBezTo>
                  <a:pt x="13348" y="17276"/>
                  <a:pt x="13348" y="17383"/>
                  <a:pt x="13414" y="17448"/>
                </a:cubicBezTo>
                <a:cubicBezTo>
                  <a:pt x="13481" y="17514"/>
                  <a:pt x="13588" y="17514"/>
                  <a:pt x="13654" y="17448"/>
                </a:cubicBezTo>
                <a:cubicBezTo>
                  <a:pt x="13721" y="17383"/>
                  <a:pt x="13721" y="17276"/>
                  <a:pt x="13654" y="17211"/>
                </a:cubicBezTo>
                <a:cubicBezTo>
                  <a:pt x="13621" y="17178"/>
                  <a:pt x="13578" y="17161"/>
                  <a:pt x="13535" y="17161"/>
                </a:cubicBezTo>
                <a:close/>
                <a:moveTo>
                  <a:pt x="14320" y="17161"/>
                </a:moveTo>
                <a:cubicBezTo>
                  <a:pt x="14277" y="17161"/>
                  <a:pt x="14234" y="17178"/>
                  <a:pt x="14201" y="17211"/>
                </a:cubicBezTo>
                <a:cubicBezTo>
                  <a:pt x="14134" y="17276"/>
                  <a:pt x="14134" y="17383"/>
                  <a:pt x="14201" y="17448"/>
                </a:cubicBezTo>
                <a:cubicBezTo>
                  <a:pt x="14267" y="17514"/>
                  <a:pt x="14374" y="17514"/>
                  <a:pt x="14441" y="17448"/>
                </a:cubicBezTo>
                <a:cubicBezTo>
                  <a:pt x="14507" y="17383"/>
                  <a:pt x="14507" y="17276"/>
                  <a:pt x="14441" y="17211"/>
                </a:cubicBezTo>
                <a:cubicBezTo>
                  <a:pt x="14408" y="17178"/>
                  <a:pt x="14364" y="17161"/>
                  <a:pt x="14320" y="17161"/>
                </a:cubicBezTo>
                <a:close/>
                <a:moveTo>
                  <a:pt x="15107" y="17161"/>
                </a:moveTo>
                <a:cubicBezTo>
                  <a:pt x="15063" y="17161"/>
                  <a:pt x="15019" y="17178"/>
                  <a:pt x="14986" y="17211"/>
                </a:cubicBezTo>
                <a:cubicBezTo>
                  <a:pt x="14920" y="17276"/>
                  <a:pt x="14920" y="17383"/>
                  <a:pt x="14986" y="17448"/>
                </a:cubicBezTo>
                <a:cubicBezTo>
                  <a:pt x="15053" y="17514"/>
                  <a:pt x="15161" y="17514"/>
                  <a:pt x="15227" y="17448"/>
                </a:cubicBezTo>
                <a:cubicBezTo>
                  <a:pt x="15293" y="17383"/>
                  <a:pt x="15293" y="17276"/>
                  <a:pt x="15227" y="17211"/>
                </a:cubicBezTo>
                <a:cubicBezTo>
                  <a:pt x="15194" y="17178"/>
                  <a:pt x="15150" y="17161"/>
                  <a:pt x="15107" y="17161"/>
                </a:cubicBezTo>
                <a:close/>
                <a:moveTo>
                  <a:pt x="15893" y="17161"/>
                </a:moveTo>
                <a:cubicBezTo>
                  <a:pt x="15849" y="17161"/>
                  <a:pt x="15806" y="17178"/>
                  <a:pt x="15772" y="17211"/>
                </a:cubicBezTo>
                <a:cubicBezTo>
                  <a:pt x="15706" y="17276"/>
                  <a:pt x="15706" y="17383"/>
                  <a:pt x="15772" y="17448"/>
                </a:cubicBezTo>
                <a:cubicBezTo>
                  <a:pt x="15839" y="17514"/>
                  <a:pt x="15947" y="17514"/>
                  <a:pt x="16013" y="17448"/>
                </a:cubicBezTo>
                <a:cubicBezTo>
                  <a:pt x="16080" y="17383"/>
                  <a:pt x="16080" y="17276"/>
                  <a:pt x="16013" y="17211"/>
                </a:cubicBezTo>
                <a:cubicBezTo>
                  <a:pt x="15980" y="17178"/>
                  <a:pt x="15936" y="17161"/>
                  <a:pt x="15893" y="17161"/>
                </a:cubicBezTo>
                <a:close/>
                <a:moveTo>
                  <a:pt x="16679" y="17161"/>
                </a:moveTo>
                <a:cubicBezTo>
                  <a:pt x="16636" y="17161"/>
                  <a:pt x="16592" y="17178"/>
                  <a:pt x="16559" y="17211"/>
                </a:cubicBezTo>
                <a:cubicBezTo>
                  <a:pt x="16492" y="17276"/>
                  <a:pt x="16492" y="17383"/>
                  <a:pt x="16559" y="17448"/>
                </a:cubicBezTo>
                <a:cubicBezTo>
                  <a:pt x="16625" y="17514"/>
                  <a:pt x="16733" y="17514"/>
                  <a:pt x="16800" y="17448"/>
                </a:cubicBezTo>
                <a:cubicBezTo>
                  <a:pt x="16866" y="17383"/>
                  <a:pt x="16866" y="17276"/>
                  <a:pt x="16800" y="17211"/>
                </a:cubicBezTo>
                <a:cubicBezTo>
                  <a:pt x="16766" y="17178"/>
                  <a:pt x="16723" y="17161"/>
                  <a:pt x="16679" y="17161"/>
                </a:cubicBezTo>
                <a:close/>
                <a:moveTo>
                  <a:pt x="17465" y="17161"/>
                </a:moveTo>
                <a:cubicBezTo>
                  <a:pt x="17422" y="17161"/>
                  <a:pt x="17378" y="17178"/>
                  <a:pt x="17345" y="17211"/>
                </a:cubicBezTo>
                <a:cubicBezTo>
                  <a:pt x="17279" y="17276"/>
                  <a:pt x="17279" y="17383"/>
                  <a:pt x="17345" y="17448"/>
                </a:cubicBezTo>
                <a:cubicBezTo>
                  <a:pt x="17411" y="17514"/>
                  <a:pt x="17519" y="17514"/>
                  <a:pt x="17585" y="17448"/>
                </a:cubicBezTo>
                <a:cubicBezTo>
                  <a:pt x="17652" y="17383"/>
                  <a:pt x="17652" y="17276"/>
                  <a:pt x="17585" y="17211"/>
                </a:cubicBezTo>
                <a:cubicBezTo>
                  <a:pt x="17552" y="17178"/>
                  <a:pt x="17509" y="17161"/>
                  <a:pt x="17465" y="17161"/>
                </a:cubicBezTo>
                <a:close/>
                <a:moveTo>
                  <a:pt x="18252" y="17161"/>
                </a:moveTo>
                <a:cubicBezTo>
                  <a:pt x="18208" y="17161"/>
                  <a:pt x="18165" y="17178"/>
                  <a:pt x="18131" y="17211"/>
                </a:cubicBezTo>
                <a:cubicBezTo>
                  <a:pt x="18065" y="17276"/>
                  <a:pt x="18065" y="17383"/>
                  <a:pt x="18131" y="17448"/>
                </a:cubicBezTo>
                <a:cubicBezTo>
                  <a:pt x="18198" y="17514"/>
                  <a:pt x="18305" y="17514"/>
                  <a:pt x="18371" y="17448"/>
                </a:cubicBezTo>
                <a:cubicBezTo>
                  <a:pt x="18438" y="17383"/>
                  <a:pt x="18438" y="17276"/>
                  <a:pt x="18371" y="17211"/>
                </a:cubicBezTo>
                <a:cubicBezTo>
                  <a:pt x="18338" y="17178"/>
                  <a:pt x="18295" y="17161"/>
                  <a:pt x="18252" y="17161"/>
                </a:cubicBezTo>
                <a:close/>
                <a:moveTo>
                  <a:pt x="19037" y="17161"/>
                </a:moveTo>
                <a:cubicBezTo>
                  <a:pt x="18994" y="17161"/>
                  <a:pt x="18951" y="17178"/>
                  <a:pt x="18918" y="17211"/>
                </a:cubicBezTo>
                <a:cubicBezTo>
                  <a:pt x="18851" y="17276"/>
                  <a:pt x="18851" y="17383"/>
                  <a:pt x="18918" y="17448"/>
                </a:cubicBezTo>
                <a:cubicBezTo>
                  <a:pt x="18984" y="17514"/>
                  <a:pt x="19091" y="17514"/>
                  <a:pt x="19158" y="17448"/>
                </a:cubicBezTo>
                <a:cubicBezTo>
                  <a:pt x="19224" y="17383"/>
                  <a:pt x="19224" y="17276"/>
                  <a:pt x="19158" y="17211"/>
                </a:cubicBezTo>
                <a:cubicBezTo>
                  <a:pt x="19125" y="17178"/>
                  <a:pt x="19081" y="17161"/>
                  <a:pt x="19037" y="17161"/>
                </a:cubicBezTo>
                <a:close/>
                <a:moveTo>
                  <a:pt x="19824" y="17161"/>
                </a:moveTo>
                <a:cubicBezTo>
                  <a:pt x="19780" y="17161"/>
                  <a:pt x="19736" y="17178"/>
                  <a:pt x="19703" y="17211"/>
                </a:cubicBezTo>
                <a:cubicBezTo>
                  <a:pt x="19637" y="17276"/>
                  <a:pt x="19637" y="17383"/>
                  <a:pt x="19703" y="17448"/>
                </a:cubicBezTo>
                <a:cubicBezTo>
                  <a:pt x="19770" y="17514"/>
                  <a:pt x="19878" y="17514"/>
                  <a:pt x="19944" y="17448"/>
                </a:cubicBezTo>
                <a:cubicBezTo>
                  <a:pt x="20010" y="17383"/>
                  <a:pt x="20010" y="17276"/>
                  <a:pt x="19944" y="17211"/>
                </a:cubicBezTo>
                <a:cubicBezTo>
                  <a:pt x="19911" y="17178"/>
                  <a:pt x="19867" y="17161"/>
                  <a:pt x="19824" y="17161"/>
                </a:cubicBezTo>
                <a:close/>
                <a:moveTo>
                  <a:pt x="20610" y="17161"/>
                </a:moveTo>
                <a:cubicBezTo>
                  <a:pt x="20566" y="17161"/>
                  <a:pt x="20523" y="17178"/>
                  <a:pt x="20490" y="17211"/>
                </a:cubicBezTo>
                <a:cubicBezTo>
                  <a:pt x="20423" y="17276"/>
                  <a:pt x="20423" y="17383"/>
                  <a:pt x="20490" y="17448"/>
                </a:cubicBezTo>
                <a:cubicBezTo>
                  <a:pt x="20556" y="17514"/>
                  <a:pt x="20664" y="17514"/>
                  <a:pt x="20730" y="17448"/>
                </a:cubicBezTo>
                <a:cubicBezTo>
                  <a:pt x="20797" y="17383"/>
                  <a:pt x="20797" y="17276"/>
                  <a:pt x="20730" y="17211"/>
                </a:cubicBezTo>
                <a:cubicBezTo>
                  <a:pt x="20697" y="17178"/>
                  <a:pt x="20653" y="17161"/>
                  <a:pt x="20610" y="17161"/>
                </a:cubicBezTo>
                <a:close/>
                <a:moveTo>
                  <a:pt x="21396" y="17161"/>
                </a:moveTo>
                <a:cubicBezTo>
                  <a:pt x="21353" y="17161"/>
                  <a:pt x="21309" y="17178"/>
                  <a:pt x="21276" y="17211"/>
                </a:cubicBezTo>
                <a:cubicBezTo>
                  <a:pt x="21209" y="17276"/>
                  <a:pt x="21209" y="17383"/>
                  <a:pt x="21276" y="17448"/>
                </a:cubicBezTo>
                <a:cubicBezTo>
                  <a:pt x="21342" y="17514"/>
                  <a:pt x="21450" y="17514"/>
                  <a:pt x="21517" y="17448"/>
                </a:cubicBezTo>
                <a:cubicBezTo>
                  <a:pt x="21583" y="17383"/>
                  <a:pt x="21583" y="17276"/>
                  <a:pt x="21517" y="17211"/>
                </a:cubicBezTo>
                <a:cubicBezTo>
                  <a:pt x="21483" y="17178"/>
                  <a:pt x="21440" y="17161"/>
                  <a:pt x="21396" y="17161"/>
                </a:cubicBezTo>
                <a:close/>
                <a:moveTo>
                  <a:pt x="169" y="17978"/>
                </a:moveTo>
                <a:cubicBezTo>
                  <a:pt x="126" y="17978"/>
                  <a:pt x="83" y="17995"/>
                  <a:pt x="49" y="18028"/>
                </a:cubicBezTo>
                <a:cubicBezTo>
                  <a:pt x="-17" y="18093"/>
                  <a:pt x="-17" y="18200"/>
                  <a:pt x="49" y="18265"/>
                </a:cubicBezTo>
                <a:cubicBezTo>
                  <a:pt x="116" y="18331"/>
                  <a:pt x="223" y="18331"/>
                  <a:pt x="290" y="18265"/>
                </a:cubicBezTo>
                <a:cubicBezTo>
                  <a:pt x="356" y="18200"/>
                  <a:pt x="356" y="18093"/>
                  <a:pt x="290" y="18028"/>
                </a:cubicBezTo>
                <a:cubicBezTo>
                  <a:pt x="256" y="17995"/>
                  <a:pt x="213" y="17978"/>
                  <a:pt x="169" y="17978"/>
                </a:cubicBezTo>
                <a:close/>
                <a:moveTo>
                  <a:pt x="955" y="17978"/>
                </a:moveTo>
                <a:cubicBezTo>
                  <a:pt x="912" y="17978"/>
                  <a:pt x="869" y="17995"/>
                  <a:pt x="836" y="18028"/>
                </a:cubicBezTo>
                <a:cubicBezTo>
                  <a:pt x="769" y="18093"/>
                  <a:pt x="769" y="18200"/>
                  <a:pt x="836" y="18265"/>
                </a:cubicBezTo>
                <a:cubicBezTo>
                  <a:pt x="902" y="18331"/>
                  <a:pt x="1009" y="18331"/>
                  <a:pt x="1076" y="18265"/>
                </a:cubicBezTo>
                <a:cubicBezTo>
                  <a:pt x="1142" y="18200"/>
                  <a:pt x="1142" y="18093"/>
                  <a:pt x="1076" y="18028"/>
                </a:cubicBezTo>
                <a:cubicBezTo>
                  <a:pt x="1043" y="17995"/>
                  <a:pt x="999" y="17978"/>
                  <a:pt x="955" y="17978"/>
                </a:cubicBezTo>
                <a:close/>
                <a:moveTo>
                  <a:pt x="1742" y="17978"/>
                </a:moveTo>
                <a:cubicBezTo>
                  <a:pt x="1698" y="17978"/>
                  <a:pt x="1654" y="17995"/>
                  <a:pt x="1621" y="18028"/>
                </a:cubicBezTo>
                <a:cubicBezTo>
                  <a:pt x="1555" y="18093"/>
                  <a:pt x="1555" y="18200"/>
                  <a:pt x="1621" y="18265"/>
                </a:cubicBezTo>
                <a:cubicBezTo>
                  <a:pt x="1688" y="18331"/>
                  <a:pt x="1796" y="18331"/>
                  <a:pt x="1862" y="18265"/>
                </a:cubicBezTo>
                <a:cubicBezTo>
                  <a:pt x="1928" y="18200"/>
                  <a:pt x="1928" y="18093"/>
                  <a:pt x="1862" y="18028"/>
                </a:cubicBezTo>
                <a:cubicBezTo>
                  <a:pt x="1829" y="17995"/>
                  <a:pt x="1785" y="17978"/>
                  <a:pt x="1742" y="17978"/>
                </a:cubicBezTo>
                <a:close/>
                <a:moveTo>
                  <a:pt x="2528" y="17978"/>
                </a:moveTo>
                <a:cubicBezTo>
                  <a:pt x="2484" y="17978"/>
                  <a:pt x="2441" y="17995"/>
                  <a:pt x="2408" y="18028"/>
                </a:cubicBezTo>
                <a:cubicBezTo>
                  <a:pt x="2341" y="18093"/>
                  <a:pt x="2341" y="18200"/>
                  <a:pt x="2408" y="18265"/>
                </a:cubicBezTo>
                <a:cubicBezTo>
                  <a:pt x="2474" y="18331"/>
                  <a:pt x="2582" y="18331"/>
                  <a:pt x="2648" y="18265"/>
                </a:cubicBezTo>
                <a:cubicBezTo>
                  <a:pt x="2715" y="18200"/>
                  <a:pt x="2715" y="18093"/>
                  <a:pt x="2648" y="18028"/>
                </a:cubicBezTo>
                <a:cubicBezTo>
                  <a:pt x="2615" y="17995"/>
                  <a:pt x="2571" y="17978"/>
                  <a:pt x="2528" y="17978"/>
                </a:cubicBezTo>
                <a:close/>
                <a:moveTo>
                  <a:pt x="3314" y="17978"/>
                </a:moveTo>
                <a:cubicBezTo>
                  <a:pt x="3271" y="17978"/>
                  <a:pt x="3227" y="17995"/>
                  <a:pt x="3194" y="18028"/>
                </a:cubicBezTo>
                <a:cubicBezTo>
                  <a:pt x="3127" y="18093"/>
                  <a:pt x="3127" y="18200"/>
                  <a:pt x="3194" y="18265"/>
                </a:cubicBezTo>
                <a:cubicBezTo>
                  <a:pt x="3260" y="18331"/>
                  <a:pt x="3368" y="18331"/>
                  <a:pt x="3434" y="18265"/>
                </a:cubicBezTo>
                <a:cubicBezTo>
                  <a:pt x="3500" y="18200"/>
                  <a:pt x="3500" y="18093"/>
                  <a:pt x="3434" y="18028"/>
                </a:cubicBezTo>
                <a:cubicBezTo>
                  <a:pt x="3401" y="17995"/>
                  <a:pt x="3358" y="17978"/>
                  <a:pt x="3314" y="17978"/>
                </a:cubicBezTo>
                <a:close/>
                <a:moveTo>
                  <a:pt x="4101" y="17978"/>
                </a:moveTo>
                <a:cubicBezTo>
                  <a:pt x="4057" y="17978"/>
                  <a:pt x="4013" y="17995"/>
                  <a:pt x="3980" y="18028"/>
                </a:cubicBezTo>
                <a:cubicBezTo>
                  <a:pt x="3914" y="18093"/>
                  <a:pt x="3914" y="18200"/>
                  <a:pt x="3980" y="18265"/>
                </a:cubicBezTo>
                <a:cubicBezTo>
                  <a:pt x="4047" y="18331"/>
                  <a:pt x="4154" y="18331"/>
                  <a:pt x="4220" y="18265"/>
                </a:cubicBezTo>
                <a:cubicBezTo>
                  <a:pt x="4287" y="18200"/>
                  <a:pt x="4287" y="18093"/>
                  <a:pt x="4220" y="18028"/>
                </a:cubicBezTo>
                <a:cubicBezTo>
                  <a:pt x="4187" y="17995"/>
                  <a:pt x="4144" y="17978"/>
                  <a:pt x="4101" y="17978"/>
                </a:cubicBezTo>
                <a:close/>
                <a:moveTo>
                  <a:pt x="4886" y="17978"/>
                </a:moveTo>
                <a:cubicBezTo>
                  <a:pt x="4843" y="17978"/>
                  <a:pt x="4800" y="17995"/>
                  <a:pt x="4766" y="18028"/>
                </a:cubicBezTo>
                <a:cubicBezTo>
                  <a:pt x="4700" y="18093"/>
                  <a:pt x="4700" y="18200"/>
                  <a:pt x="4766" y="18265"/>
                </a:cubicBezTo>
                <a:cubicBezTo>
                  <a:pt x="4833" y="18331"/>
                  <a:pt x="4940" y="18331"/>
                  <a:pt x="5007" y="18265"/>
                </a:cubicBezTo>
                <a:cubicBezTo>
                  <a:pt x="5073" y="18200"/>
                  <a:pt x="5073" y="18093"/>
                  <a:pt x="5007" y="18028"/>
                </a:cubicBezTo>
                <a:cubicBezTo>
                  <a:pt x="4973" y="17995"/>
                  <a:pt x="4930" y="17978"/>
                  <a:pt x="4886" y="17978"/>
                </a:cubicBezTo>
                <a:close/>
                <a:moveTo>
                  <a:pt x="5672" y="17978"/>
                </a:moveTo>
                <a:cubicBezTo>
                  <a:pt x="5629" y="17978"/>
                  <a:pt x="5586" y="17995"/>
                  <a:pt x="5553" y="18028"/>
                </a:cubicBezTo>
                <a:cubicBezTo>
                  <a:pt x="5486" y="18093"/>
                  <a:pt x="5486" y="18200"/>
                  <a:pt x="5553" y="18265"/>
                </a:cubicBezTo>
                <a:cubicBezTo>
                  <a:pt x="5619" y="18331"/>
                  <a:pt x="5726" y="18331"/>
                  <a:pt x="5793" y="18265"/>
                </a:cubicBezTo>
                <a:cubicBezTo>
                  <a:pt x="5859" y="18200"/>
                  <a:pt x="5859" y="18093"/>
                  <a:pt x="5793" y="18028"/>
                </a:cubicBezTo>
                <a:cubicBezTo>
                  <a:pt x="5760" y="17995"/>
                  <a:pt x="5716" y="17978"/>
                  <a:pt x="5672" y="17978"/>
                </a:cubicBezTo>
                <a:close/>
                <a:moveTo>
                  <a:pt x="6459" y="17978"/>
                </a:moveTo>
                <a:cubicBezTo>
                  <a:pt x="6415" y="17978"/>
                  <a:pt x="6372" y="17995"/>
                  <a:pt x="6338" y="18028"/>
                </a:cubicBezTo>
                <a:cubicBezTo>
                  <a:pt x="6272" y="18093"/>
                  <a:pt x="6272" y="18200"/>
                  <a:pt x="6338" y="18265"/>
                </a:cubicBezTo>
                <a:cubicBezTo>
                  <a:pt x="6405" y="18331"/>
                  <a:pt x="6513" y="18331"/>
                  <a:pt x="6579" y="18265"/>
                </a:cubicBezTo>
                <a:cubicBezTo>
                  <a:pt x="6646" y="18200"/>
                  <a:pt x="6646" y="18093"/>
                  <a:pt x="6579" y="18028"/>
                </a:cubicBezTo>
                <a:cubicBezTo>
                  <a:pt x="6546" y="17995"/>
                  <a:pt x="6502" y="17978"/>
                  <a:pt x="6459" y="17978"/>
                </a:cubicBezTo>
                <a:close/>
                <a:moveTo>
                  <a:pt x="7245" y="17978"/>
                </a:moveTo>
                <a:cubicBezTo>
                  <a:pt x="7202" y="17978"/>
                  <a:pt x="7158" y="17995"/>
                  <a:pt x="7125" y="18028"/>
                </a:cubicBezTo>
                <a:cubicBezTo>
                  <a:pt x="7058" y="18093"/>
                  <a:pt x="7058" y="18200"/>
                  <a:pt x="7125" y="18265"/>
                </a:cubicBezTo>
                <a:cubicBezTo>
                  <a:pt x="7191" y="18331"/>
                  <a:pt x="7299" y="18331"/>
                  <a:pt x="7365" y="18265"/>
                </a:cubicBezTo>
                <a:cubicBezTo>
                  <a:pt x="7432" y="18200"/>
                  <a:pt x="7432" y="18093"/>
                  <a:pt x="7365" y="18028"/>
                </a:cubicBezTo>
                <a:cubicBezTo>
                  <a:pt x="7332" y="17995"/>
                  <a:pt x="7289" y="17978"/>
                  <a:pt x="7245" y="17978"/>
                </a:cubicBezTo>
                <a:close/>
                <a:moveTo>
                  <a:pt x="8031" y="17978"/>
                </a:moveTo>
                <a:cubicBezTo>
                  <a:pt x="7988" y="17978"/>
                  <a:pt x="7944" y="17995"/>
                  <a:pt x="7911" y="18028"/>
                </a:cubicBezTo>
                <a:cubicBezTo>
                  <a:pt x="7845" y="18093"/>
                  <a:pt x="7845" y="18200"/>
                  <a:pt x="7911" y="18265"/>
                </a:cubicBezTo>
                <a:cubicBezTo>
                  <a:pt x="7977" y="18331"/>
                  <a:pt x="8085" y="18331"/>
                  <a:pt x="8151" y="18265"/>
                </a:cubicBezTo>
                <a:cubicBezTo>
                  <a:pt x="8217" y="18200"/>
                  <a:pt x="8217" y="18093"/>
                  <a:pt x="8151" y="18028"/>
                </a:cubicBezTo>
                <a:cubicBezTo>
                  <a:pt x="8118" y="17995"/>
                  <a:pt x="8075" y="17978"/>
                  <a:pt x="8031" y="17978"/>
                </a:cubicBezTo>
                <a:close/>
                <a:moveTo>
                  <a:pt x="8818" y="17978"/>
                </a:moveTo>
                <a:cubicBezTo>
                  <a:pt x="8774" y="17978"/>
                  <a:pt x="8730" y="17995"/>
                  <a:pt x="8697" y="18028"/>
                </a:cubicBezTo>
                <a:cubicBezTo>
                  <a:pt x="8631" y="18093"/>
                  <a:pt x="8631" y="18200"/>
                  <a:pt x="8697" y="18265"/>
                </a:cubicBezTo>
                <a:cubicBezTo>
                  <a:pt x="8764" y="18331"/>
                  <a:pt x="8871" y="18331"/>
                  <a:pt x="8937" y="18265"/>
                </a:cubicBezTo>
                <a:cubicBezTo>
                  <a:pt x="9004" y="18200"/>
                  <a:pt x="9004" y="18093"/>
                  <a:pt x="8937" y="18028"/>
                </a:cubicBezTo>
                <a:cubicBezTo>
                  <a:pt x="8904" y="17995"/>
                  <a:pt x="8861" y="17978"/>
                  <a:pt x="8818" y="17978"/>
                </a:cubicBezTo>
                <a:close/>
                <a:moveTo>
                  <a:pt x="9603" y="17978"/>
                </a:moveTo>
                <a:cubicBezTo>
                  <a:pt x="9560" y="17978"/>
                  <a:pt x="9517" y="17995"/>
                  <a:pt x="9483" y="18028"/>
                </a:cubicBezTo>
                <a:cubicBezTo>
                  <a:pt x="9417" y="18093"/>
                  <a:pt x="9417" y="18200"/>
                  <a:pt x="9483" y="18265"/>
                </a:cubicBezTo>
                <a:cubicBezTo>
                  <a:pt x="9550" y="18331"/>
                  <a:pt x="9657" y="18331"/>
                  <a:pt x="9724" y="18265"/>
                </a:cubicBezTo>
                <a:cubicBezTo>
                  <a:pt x="9790" y="18200"/>
                  <a:pt x="9790" y="18093"/>
                  <a:pt x="9724" y="18028"/>
                </a:cubicBezTo>
                <a:cubicBezTo>
                  <a:pt x="9690" y="17995"/>
                  <a:pt x="9647" y="17978"/>
                  <a:pt x="9603" y="17978"/>
                </a:cubicBezTo>
                <a:close/>
                <a:moveTo>
                  <a:pt x="10390" y="17978"/>
                </a:moveTo>
                <a:cubicBezTo>
                  <a:pt x="10346" y="17978"/>
                  <a:pt x="10303" y="17995"/>
                  <a:pt x="10270" y="18028"/>
                </a:cubicBezTo>
                <a:cubicBezTo>
                  <a:pt x="10203" y="18093"/>
                  <a:pt x="10203" y="18200"/>
                  <a:pt x="10270" y="18265"/>
                </a:cubicBezTo>
                <a:cubicBezTo>
                  <a:pt x="10336" y="18331"/>
                  <a:pt x="10444" y="18331"/>
                  <a:pt x="10510" y="18265"/>
                </a:cubicBezTo>
                <a:cubicBezTo>
                  <a:pt x="10576" y="18200"/>
                  <a:pt x="10576" y="18093"/>
                  <a:pt x="10510" y="18028"/>
                </a:cubicBezTo>
                <a:cubicBezTo>
                  <a:pt x="10477" y="17995"/>
                  <a:pt x="10433" y="17978"/>
                  <a:pt x="10390" y="17978"/>
                </a:cubicBezTo>
                <a:close/>
                <a:moveTo>
                  <a:pt x="11176" y="17978"/>
                </a:moveTo>
                <a:cubicBezTo>
                  <a:pt x="11132" y="17978"/>
                  <a:pt x="11089" y="17995"/>
                  <a:pt x="11055" y="18028"/>
                </a:cubicBezTo>
                <a:cubicBezTo>
                  <a:pt x="10989" y="18093"/>
                  <a:pt x="10989" y="18200"/>
                  <a:pt x="11055" y="18265"/>
                </a:cubicBezTo>
                <a:cubicBezTo>
                  <a:pt x="11122" y="18331"/>
                  <a:pt x="11230" y="18331"/>
                  <a:pt x="11296" y="18265"/>
                </a:cubicBezTo>
                <a:cubicBezTo>
                  <a:pt x="11363" y="18200"/>
                  <a:pt x="11363" y="18093"/>
                  <a:pt x="11296" y="18028"/>
                </a:cubicBezTo>
                <a:cubicBezTo>
                  <a:pt x="11263" y="17995"/>
                  <a:pt x="11219" y="17978"/>
                  <a:pt x="11176" y="17978"/>
                </a:cubicBezTo>
                <a:close/>
                <a:moveTo>
                  <a:pt x="11962" y="17978"/>
                </a:moveTo>
                <a:cubicBezTo>
                  <a:pt x="11919" y="17978"/>
                  <a:pt x="11875" y="17995"/>
                  <a:pt x="11842" y="18028"/>
                </a:cubicBezTo>
                <a:cubicBezTo>
                  <a:pt x="11775" y="18093"/>
                  <a:pt x="11775" y="18200"/>
                  <a:pt x="11842" y="18265"/>
                </a:cubicBezTo>
                <a:cubicBezTo>
                  <a:pt x="11908" y="18331"/>
                  <a:pt x="12016" y="18331"/>
                  <a:pt x="12083" y="18265"/>
                </a:cubicBezTo>
                <a:cubicBezTo>
                  <a:pt x="12149" y="18200"/>
                  <a:pt x="12149" y="18093"/>
                  <a:pt x="12083" y="18028"/>
                </a:cubicBezTo>
                <a:cubicBezTo>
                  <a:pt x="12049" y="17995"/>
                  <a:pt x="12006" y="17978"/>
                  <a:pt x="11962" y="17978"/>
                </a:cubicBezTo>
                <a:close/>
                <a:moveTo>
                  <a:pt x="12748" y="17978"/>
                </a:moveTo>
                <a:cubicBezTo>
                  <a:pt x="12705" y="17978"/>
                  <a:pt x="12661" y="17995"/>
                  <a:pt x="12628" y="18028"/>
                </a:cubicBezTo>
                <a:cubicBezTo>
                  <a:pt x="12562" y="18093"/>
                  <a:pt x="12562" y="18200"/>
                  <a:pt x="12628" y="18265"/>
                </a:cubicBezTo>
                <a:cubicBezTo>
                  <a:pt x="12694" y="18331"/>
                  <a:pt x="12802" y="18331"/>
                  <a:pt x="12868" y="18265"/>
                </a:cubicBezTo>
                <a:cubicBezTo>
                  <a:pt x="12935" y="18200"/>
                  <a:pt x="12935" y="18093"/>
                  <a:pt x="12868" y="18028"/>
                </a:cubicBezTo>
                <a:cubicBezTo>
                  <a:pt x="12835" y="17995"/>
                  <a:pt x="12792" y="17978"/>
                  <a:pt x="12748" y="17978"/>
                </a:cubicBezTo>
                <a:close/>
                <a:moveTo>
                  <a:pt x="13535" y="17978"/>
                </a:moveTo>
                <a:cubicBezTo>
                  <a:pt x="13491" y="17978"/>
                  <a:pt x="13447" y="17995"/>
                  <a:pt x="13414" y="18028"/>
                </a:cubicBezTo>
                <a:cubicBezTo>
                  <a:pt x="13348" y="18093"/>
                  <a:pt x="13348" y="18200"/>
                  <a:pt x="13414" y="18265"/>
                </a:cubicBezTo>
                <a:cubicBezTo>
                  <a:pt x="13481" y="18331"/>
                  <a:pt x="13588" y="18331"/>
                  <a:pt x="13654" y="18265"/>
                </a:cubicBezTo>
                <a:cubicBezTo>
                  <a:pt x="13721" y="18200"/>
                  <a:pt x="13721" y="18093"/>
                  <a:pt x="13654" y="18028"/>
                </a:cubicBezTo>
                <a:cubicBezTo>
                  <a:pt x="13621" y="17995"/>
                  <a:pt x="13578" y="17978"/>
                  <a:pt x="13535" y="17978"/>
                </a:cubicBezTo>
                <a:close/>
                <a:moveTo>
                  <a:pt x="14320" y="17978"/>
                </a:moveTo>
                <a:cubicBezTo>
                  <a:pt x="14277" y="17978"/>
                  <a:pt x="14234" y="17995"/>
                  <a:pt x="14201" y="18028"/>
                </a:cubicBezTo>
                <a:cubicBezTo>
                  <a:pt x="14134" y="18093"/>
                  <a:pt x="14134" y="18200"/>
                  <a:pt x="14201" y="18265"/>
                </a:cubicBezTo>
                <a:cubicBezTo>
                  <a:pt x="14267" y="18331"/>
                  <a:pt x="14374" y="18331"/>
                  <a:pt x="14441" y="18265"/>
                </a:cubicBezTo>
                <a:cubicBezTo>
                  <a:pt x="14507" y="18200"/>
                  <a:pt x="14507" y="18093"/>
                  <a:pt x="14441" y="18028"/>
                </a:cubicBezTo>
                <a:cubicBezTo>
                  <a:pt x="14408" y="17995"/>
                  <a:pt x="14364" y="17978"/>
                  <a:pt x="14320" y="17978"/>
                </a:cubicBezTo>
                <a:close/>
                <a:moveTo>
                  <a:pt x="15107" y="17978"/>
                </a:moveTo>
                <a:cubicBezTo>
                  <a:pt x="15063" y="17978"/>
                  <a:pt x="15019" y="17995"/>
                  <a:pt x="14986" y="18028"/>
                </a:cubicBezTo>
                <a:cubicBezTo>
                  <a:pt x="14920" y="18093"/>
                  <a:pt x="14920" y="18200"/>
                  <a:pt x="14986" y="18265"/>
                </a:cubicBezTo>
                <a:cubicBezTo>
                  <a:pt x="15053" y="18331"/>
                  <a:pt x="15161" y="18331"/>
                  <a:pt x="15227" y="18265"/>
                </a:cubicBezTo>
                <a:cubicBezTo>
                  <a:pt x="15293" y="18200"/>
                  <a:pt x="15293" y="18093"/>
                  <a:pt x="15227" y="18028"/>
                </a:cubicBezTo>
                <a:cubicBezTo>
                  <a:pt x="15194" y="17995"/>
                  <a:pt x="15150" y="17978"/>
                  <a:pt x="15107" y="17978"/>
                </a:cubicBezTo>
                <a:close/>
                <a:moveTo>
                  <a:pt x="15893" y="17978"/>
                </a:moveTo>
                <a:cubicBezTo>
                  <a:pt x="15849" y="17978"/>
                  <a:pt x="15806" y="17995"/>
                  <a:pt x="15772" y="18028"/>
                </a:cubicBezTo>
                <a:cubicBezTo>
                  <a:pt x="15706" y="18093"/>
                  <a:pt x="15706" y="18200"/>
                  <a:pt x="15772" y="18265"/>
                </a:cubicBezTo>
                <a:cubicBezTo>
                  <a:pt x="15839" y="18331"/>
                  <a:pt x="15947" y="18331"/>
                  <a:pt x="16013" y="18265"/>
                </a:cubicBezTo>
                <a:cubicBezTo>
                  <a:pt x="16080" y="18200"/>
                  <a:pt x="16080" y="18093"/>
                  <a:pt x="16013" y="18028"/>
                </a:cubicBezTo>
                <a:cubicBezTo>
                  <a:pt x="15980" y="17995"/>
                  <a:pt x="15936" y="17978"/>
                  <a:pt x="15893" y="17978"/>
                </a:cubicBezTo>
                <a:close/>
                <a:moveTo>
                  <a:pt x="16679" y="17978"/>
                </a:moveTo>
                <a:cubicBezTo>
                  <a:pt x="16636" y="17978"/>
                  <a:pt x="16592" y="17995"/>
                  <a:pt x="16559" y="18028"/>
                </a:cubicBezTo>
                <a:cubicBezTo>
                  <a:pt x="16492" y="18093"/>
                  <a:pt x="16492" y="18200"/>
                  <a:pt x="16559" y="18265"/>
                </a:cubicBezTo>
                <a:cubicBezTo>
                  <a:pt x="16625" y="18331"/>
                  <a:pt x="16733" y="18331"/>
                  <a:pt x="16800" y="18265"/>
                </a:cubicBezTo>
                <a:cubicBezTo>
                  <a:pt x="16866" y="18200"/>
                  <a:pt x="16866" y="18093"/>
                  <a:pt x="16800" y="18028"/>
                </a:cubicBezTo>
                <a:cubicBezTo>
                  <a:pt x="16766" y="17995"/>
                  <a:pt x="16723" y="17978"/>
                  <a:pt x="16679" y="17978"/>
                </a:cubicBezTo>
                <a:close/>
                <a:moveTo>
                  <a:pt x="17465" y="17978"/>
                </a:moveTo>
                <a:cubicBezTo>
                  <a:pt x="17422" y="17978"/>
                  <a:pt x="17378" y="17995"/>
                  <a:pt x="17345" y="18028"/>
                </a:cubicBezTo>
                <a:cubicBezTo>
                  <a:pt x="17279" y="18093"/>
                  <a:pt x="17279" y="18200"/>
                  <a:pt x="17345" y="18265"/>
                </a:cubicBezTo>
                <a:cubicBezTo>
                  <a:pt x="17411" y="18331"/>
                  <a:pt x="17519" y="18331"/>
                  <a:pt x="17585" y="18265"/>
                </a:cubicBezTo>
                <a:cubicBezTo>
                  <a:pt x="17652" y="18200"/>
                  <a:pt x="17652" y="18093"/>
                  <a:pt x="17585" y="18028"/>
                </a:cubicBezTo>
                <a:cubicBezTo>
                  <a:pt x="17552" y="17995"/>
                  <a:pt x="17509" y="17978"/>
                  <a:pt x="17465" y="17978"/>
                </a:cubicBezTo>
                <a:close/>
                <a:moveTo>
                  <a:pt x="18252" y="17978"/>
                </a:moveTo>
                <a:cubicBezTo>
                  <a:pt x="18208" y="17978"/>
                  <a:pt x="18165" y="17995"/>
                  <a:pt x="18131" y="18028"/>
                </a:cubicBezTo>
                <a:cubicBezTo>
                  <a:pt x="18065" y="18093"/>
                  <a:pt x="18065" y="18200"/>
                  <a:pt x="18131" y="18265"/>
                </a:cubicBezTo>
                <a:cubicBezTo>
                  <a:pt x="18198" y="18331"/>
                  <a:pt x="18305" y="18331"/>
                  <a:pt x="18371" y="18265"/>
                </a:cubicBezTo>
                <a:cubicBezTo>
                  <a:pt x="18438" y="18200"/>
                  <a:pt x="18438" y="18093"/>
                  <a:pt x="18371" y="18028"/>
                </a:cubicBezTo>
                <a:cubicBezTo>
                  <a:pt x="18338" y="17995"/>
                  <a:pt x="18295" y="17978"/>
                  <a:pt x="18252" y="17978"/>
                </a:cubicBezTo>
                <a:close/>
                <a:moveTo>
                  <a:pt x="19037" y="17978"/>
                </a:moveTo>
                <a:cubicBezTo>
                  <a:pt x="18994" y="17978"/>
                  <a:pt x="18951" y="17995"/>
                  <a:pt x="18918" y="18028"/>
                </a:cubicBezTo>
                <a:cubicBezTo>
                  <a:pt x="18851" y="18093"/>
                  <a:pt x="18851" y="18200"/>
                  <a:pt x="18918" y="18265"/>
                </a:cubicBezTo>
                <a:cubicBezTo>
                  <a:pt x="18984" y="18331"/>
                  <a:pt x="19091" y="18331"/>
                  <a:pt x="19158" y="18265"/>
                </a:cubicBezTo>
                <a:cubicBezTo>
                  <a:pt x="19224" y="18200"/>
                  <a:pt x="19224" y="18093"/>
                  <a:pt x="19158" y="18028"/>
                </a:cubicBezTo>
                <a:cubicBezTo>
                  <a:pt x="19125" y="17995"/>
                  <a:pt x="19081" y="17978"/>
                  <a:pt x="19037" y="17978"/>
                </a:cubicBezTo>
                <a:close/>
                <a:moveTo>
                  <a:pt x="19824" y="17978"/>
                </a:moveTo>
                <a:cubicBezTo>
                  <a:pt x="19780" y="17978"/>
                  <a:pt x="19736" y="17995"/>
                  <a:pt x="19703" y="18028"/>
                </a:cubicBezTo>
                <a:cubicBezTo>
                  <a:pt x="19637" y="18093"/>
                  <a:pt x="19637" y="18200"/>
                  <a:pt x="19703" y="18265"/>
                </a:cubicBezTo>
                <a:cubicBezTo>
                  <a:pt x="19770" y="18331"/>
                  <a:pt x="19878" y="18331"/>
                  <a:pt x="19944" y="18265"/>
                </a:cubicBezTo>
                <a:cubicBezTo>
                  <a:pt x="20010" y="18200"/>
                  <a:pt x="20010" y="18093"/>
                  <a:pt x="19944" y="18028"/>
                </a:cubicBezTo>
                <a:cubicBezTo>
                  <a:pt x="19911" y="17995"/>
                  <a:pt x="19867" y="17978"/>
                  <a:pt x="19824" y="17978"/>
                </a:cubicBezTo>
                <a:close/>
                <a:moveTo>
                  <a:pt x="20610" y="17978"/>
                </a:moveTo>
                <a:cubicBezTo>
                  <a:pt x="20566" y="17978"/>
                  <a:pt x="20523" y="17995"/>
                  <a:pt x="20490" y="18028"/>
                </a:cubicBezTo>
                <a:cubicBezTo>
                  <a:pt x="20423" y="18093"/>
                  <a:pt x="20423" y="18200"/>
                  <a:pt x="20490" y="18265"/>
                </a:cubicBezTo>
                <a:cubicBezTo>
                  <a:pt x="20556" y="18331"/>
                  <a:pt x="20664" y="18331"/>
                  <a:pt x="20730" y="18265"/>
                </a:cubicBezTo>
                <a:cubicBezTo>
                  <a:pt x="20797" y="18200"/>
                  <a:pt x="20797" y="18093"/>
                  <a:pt x="20730" y="18028"/>
                </a:cubicBezTo>
                <a:cubicBezTo>
                  <a:pt x="20697" y="17995"/>
                  <a:pt x="20653" y="17978"/>
                  <a:pt x="20610" y="17978"/>
                </a:cubicBezTo>
                <a:close/>
                <a:moveTo>
                  <a:pt x="21396" y="17978"/>
                </a:moveTo>
                <a:cubicBezTo>
                  <a:pt x="21353" y="17978"/>
                  <a:pt x="21309" y="17995"/>
                  <a:pt x="21276" y="18028"/>
                </a:cubicBezTo>
                <a:cubicBezTo>
                  <a:pt x="21209" y="18093"/>
                  <a:pt x="21209" y="18200"/>
                  <a:pt x="21276" y="18265"/>
                </a:cubicBezTo>
                <a:cubicBezTo>
                  <a:pt x="21342" y="18331"/>
                  <a:pt x="21450" y="18331"/>
                  <a:pt x="21517" y="18265"/>
                </a:cubicBezTo>
                <a:cubicBezTo>
                  <a:pt x="21583" y="18200"/>
                  <a:pt x="21583" y="18093"/>
                  <a:pt x="21517" y="18028"/>
                </a:cubicBezTo>
                <a:cubicBezTo>
                  <a:pt x="21483" y="17995"/>
                  <a:pt x="21440" y="17978"/>
                  <a:pt x="21396" y="17978"/>
                </a:cubicBezTo>
                <a:close/>
                <a:moveTo>
                  <a:pt x="169" y="18795"/>
                </a:moveTo>
                <a:cubicBezTo>
                  <a:pt x="126" y="18795"/>
                  <a:pt x="83" y="18812"/>
                  <a:pt x="49" y="18845"/>
                </a:cubicBezTo>
                <a:cubicBezTo>
                  <a:pt x="-17" y="18910"/>
                  <a:pt x="-17" y="19017"/>
                  <a:pt x="49" y="19083"/>
                </a:cubicBezTo>
                <a:cubicBezTo>
                  <a:pt x="116" y="19149"/>
                  <a:pt x="223" y="19149"/>
                  <a:pt x="290" y="19083"/>
                </a:cubicBezTo>
                <a:cubicBezTo>
                  <a:pt x="356" y="19017"/>
                  <a:pt x="356" y="18910"/>
                  <a:pt x="290" y="18845"/>
                </a:cubicBezTo>
                <a:cubicBezTo>
                  <a:pt x="256" y="18812"/>
                  <a:pt x="213" y="18795"/>
                  <a:pt x="169" y="18795"/>
                </a:cubicBezTo>
                <a:close/>
                <a:moveTo>
                  <a:pt x="955" y="18795"/>
                </a:moveTo>
                <a:cubicBezTo>
                  <a:pt x="912" y="18795"/>
                  <a:pt x="869" y="18812"/>
                  <a:pt x="836" y="18845"/>
                </a:cubicBezTo>
                <a:cubicBezTo>
                  <a:pt x="769" y="18910"/>
                  <a:pt x="769" y="19017"/>
                  <a:pt x="836" y="19083"/>
                </a:cubicBezTo>
                <a:cubicBezTo>
                  <a:pt x="902" y="19149"/>
                  <a:pt x="1009" y="19149"/>
                  <a:pt x="1076" y="19083"/>
                </a:cubicBezTo>
                <a:cubicBezTo>
                  <a:pt x="1142" y="19017"/>
                  <a:pt x="1142" y="18910"/>
                  <a:pt x="1076" y="18845"/>
                </a:cubicBezTo>
                <a:cubicBezTo>
                  <a:pt x="1043" y="18812"/>
                  <a:pt x="999" y="18795"/>
                  <a:pt x="955" y="18795"/>
                </a:cubicBezTo>
                <a:close/>
                <a:moveTo>
                  <a:pt x="1742" y="18795"/>
                </a:moveTo>
                <a:cubicBezTo>
                  <a:pt x="1698" y="18795"/>
                  <a:pt x="1654" y="18812"/>
                  <a:pt x="1621" y="18845"/>
                </a:cubicBezTo>
                <a:cubicBezTo>
                  <a:pt x="1555" y="18910"/>
                  <a:pt x="1555" y="19017"/>
                  <a:pt x="1621" y="19083"/>
                </a:cubicBezTo>
                <a:cubicBezTo>
                  <a:pt x="1688" y="19149"/>
                  <a:pt x="1796" y="19149"/>
                  <a:pt x="1862" y="19083"/>
                </a:cubicBezTo>
                <a:cubicBezTo>
                  <a:pt x="1928" y="19017"/>
                  <a:pt x="1928" y="18910"/>
                  <a:pt x="1862" y="18845"/>
                </a:cubicBezTo>
                <a:cubicBezTo>
                  <a:pt x="1829" y="18812"/>
                  <a:pt x="1785" y="18795"/>
                  <a:pt x="1742" y="18795"/>
                </a:cubicBezTo>
                <a:close/>
                <a:moveTo>
                  <a:pt x="2528" y="18795"/>
                </a:moveTo>
                <a:cubicBezTo>
                  <a:pt x="2484" y="18795"/>
                  <a:pt x="2441" y="18812"/>
                  <a:pt x="2408" y="18845"/>
                </a:cubicBezTo>
                <a:cubicBezTo>
                  <a:pt x="2341" y="18910"/>
                  <a:pt x="2341" y="19017"/>
                  <a:pt x="2408" y="19083"/>
                </a:cubicBezTo>
                <a:cubicBezTo>
                  <a:pt x="2474" y="19149"/>
                  <a:pt x="2582" y="19149"/>
                  <a:pt x="2648" y="19083"/>
                </a:cubicBezTo>
                <a:cubicBezTo>
                  <a:pt x="2715" y="19017"/>
                  <a:pt x="2715" y="18910"/>
                  <a:pt x="2648" y="18845"/>
                </a:cubicBezTo>
                <a:cubicBezTo>
                  <a:pt x="2615" y="18812"/>
                  <a:pt x="2571" y="18795"/>
                  <a:pt x="2528" y="18795"/>
                </a:cubicBezTo>
                <a:close/>
                <a:moveTo>
                  <a:pt x="3314" y="18795"/>
                </a:moveTo>
                <a:cubicBezTo>
                  <a:pt x="3271" y="18795"/>
                  <a:pt x="3227" y="18812"/>
                  <a:pt x="3194" y="18845"/>
                </a:cubicBezTo>
                <a:cubicBezTo>
                  <a:pt x="3127" y="18910"/>
                  <a:pt x="3127" y="19017"/>
                  <a:pt x="3194" y="19083"/>
                </a:cubicBezTo>
                <a:cubicBezTo>
                  <a:pt x="3260" y="19149"/>
                  <a:pt x="3368" y="19149"/>
                  <a:pt x="3434" y="19083"/>
                </a:cubicBezTo>
                <a:cubicBezTo>
                  <a:pt x="3500" y="19017"/>
                  <a:pt x="3500" y="18910"/>
                  <a:pt x="3434" y="18845"/>
                </a:cubicBezTo>
                <a:cubicBezTo>
                  <a:pt x="3401" y="18812"/>
                  <a:pt x="3358" y="18795"/>
                  <a:pt x="3314" y="18795"/>
                </a:cubicBezTo>
                <a:close/>
                <a:moveTo>
                  <a:pt x="4101" y="18795"/>
                </a:moveTo>
                <a:cubicBezTo>
                  <a:pt x="4057" y="18795"/>
                  <a:pt x="4013" y="18812"/>
                  <a:pt x="3980" y="18845"/>
                </a:cubicBezTo>
                <a:cubicBezTo>
                  <a:pt x="3914" y="18910"/>
                  <a:pt x="3914" y="19017"/>
                  <a:pt x="3980" y="19083"/>
                </a:cubicBezTo>
                <a:cubicBezTo>
                  <a:pt x="4047" y="19149"/>
                  <a:pt x="4154" y="19149"/>
                  <a:pt x="4220" y="19083"/>
                </a:cubicBezTo>
                <a:cubicBezTo>
                  <a:pt x="4287" y="19017"/>
                  <a:pt x="4287" y="18910"/>
                  <a:pt x="4220" y="18845"/>
                </a:cubicBezTo>
                <a:cubicBezTo>
                  <a:pt x="4187" y="18812"/>
                  <a:pt x="4144" y="18795"/>
                  <a:pt x="4101" y="18795"/>
                </a:cubicBezTo>
                <a:close/>
                <a:moveTo>
                  <a:pt x="4886" y="18795"/>
                </a:moveTo>
                <a:cubicBezTo>
                  <a:pt x="4843" y="18795"/>
                  <a:pt x="4800" y="18812"/>
                  <a:pt x="4766" y="18845"/>
                </a:cubicBezTo>
                <a:cubicBezTo>
                  <a:pt x="4700" y="18910"/>
                  <a:pt x="4700" y="19017"/>
                  <a:pt x="4766" y="19083"/>
                </a:cubicBezTo>
                <a:cubicBezTo>
                  <a:pt x="4833" y="19149"/>
                  <a:pt x="4940" y="19149"/>
                  <a:pt x="5007" y="19083"/>
                </a:cubicBezTo>
                <a:cubicBezTo>
                  <a:pt x="5073" y="19017"/>
                  <a:pt x="5073" y="18910"/>
                  <a:pt x="5007" y="18845"/>
                </a:cubicBezTo>
                <a:cubicBezTo>
                  <a:pt x="4973" y="18812"/>
                  <a:pt x="4930" y="18795"/>
                  <a:pt x="4886" y="18795"/>
                </a:cubicBezTo>
                <a:close/>
                <a:moveTo>
                  <a:pt x="5672" y="18795"/>
                </a:moveTo>
                <a:cubicBezTo>
                  <a:pt x="5629" y="18795"/>
                  <a:pt x="5586" y="18812"/>
                  <a:pt x="5553" y="18845"/>
                </a:cubicBezTo>
                <a:cubicBezTo>
                  <a:pt x="5486" y="18910"/>
                  <a:pt x="5486" y="19017"/>
                  <a:pt x="5553" y="19083"/>
                </a:cubicBezTo>
                <a:cubicBezTo>
                  <a:pt x="5619" y="19149"/>
                  <a:pt x="5726" y="19149"/>
                  <a:pt x="5793" y="19083"/>
                </a:cubicBezTo>
                <a:cubicBezTo>
                  <a:pt x="5859" y="19017"/>
                  <a:pt x="5859" y="18910"/>
                  <a:pt x="5793" y="18845"/>
                </a:cubicBezTo>
                <a:cubicBezTo>
                  <a:pt x="5760" y="18812"/>
                  <a:pt x="5716" y="18795"/>
                  <a:pt x="5672" y="18795"/>
                </a:cubicBezTo>
                <a:close/>
                <a:moveTo>
                  <a:pt x="6459" y="18795"/>
                </a:moveTo>
                <a:cubicBezTo>
                  <a:pt x="6415" y="18795"/>
                  <a:pt x="6372" y="18812"/>
                  <a:pt x="6338" y="18845"/>
                </a:cubicBezTo>
                <a:cubicBezTo>
                  <a:pt x="6272" y="18910"/>
                  <a:pt x="6272" y="19017"/>
                  <a:pt x="6338" y="19083"/>
                </a:cubicBezTo>
                <a:cubicBezTo>
                  <a:pt x="6405" y="19149"/>
                  <a:pt x="6513" y="19149"/>
                  <a:pt x="6579" y="19083"/>
                </a:cubicBezTo>
                <a:cubicBezTo>
                  <a:pt x="6646" y="19017"/>
                  <a:pt x="6646" y="18910"/>
                  <a:pt x="6579" y="18845"/>
                </a:cubicBezTo>
                <a:cubicBezTo>
                  <a:pt x="6546" y="18812"/>
                  <a:pt x="6502" y="18795"/>
                  <a:pt x="6459" y="18795"/>
                </a:cubicBezTo>
                <a:close/>
                <a:moveTo>
                  <a:pt x="7245" y="18795"/>
                </a:moveTo>
                <a:cubicBezTo>
                  <a:pt x="7202" y="18795"/>
                  <a:pt x="7158" y="18812"/>
                  <a:pt x="7125" y="18845"/>
                </a:cubicBezTo>
                <a:cubicBezTo>
                  <a:pt x="7058" y="18910"/>
                  <a:pt x="7058" y="19017"/>
                  <a:pt x="7125" y="19083"/>
                </a:cubicBezTo>
                <a:cubicBezTo>
                  <a:pt x="7191" y="19149"/>
                  <a:pt x="7299" y="19149"/>
                  <a:pt x="7365" y="19083"/>
                </a:cubicBezTo>
                <a:cubicBezTo>
                  <a:pt x="7432" y="19017"/>
                  <a:pt x="7432" y="18910"/>
                  <a:pt x="7365" y="18845"/>
                </a:cubicBezTo>
                <a:cubicBezTo>
                  <a:pt x="7332" y="18812"/>
                  <a:pt x="7289" y="18795"/>
                  <a:pt x="7245" y="18795"/>
                </a:cubicBezTo>
                <a:close/>
                <a:moveTo>
                  <a:pt x="8031" y="18795"/>
                </a:moveTo>
                <a:cubicBezTo>
                  <a:pt x="7988" y="18795"/>
                  <a:pt x="7944" y="18812"/>
                  <a:pt x="7911" y="18845"/>
                </a:cubicBezTo>
                <a:cubicBezTo>
                  <a:pt x="7845" y="18910"/>
                  <a:pt x="7845" y="19017"/>
                  <a:pt x="7911" y="19083"/>
                </a:cubicBezTo>
                <a:cubicBezTo>
                  <a:pt x="7977" y="19149"/>
                  <a:pt x="8085" y="19149"/>
                  <a:pt x="8151" y="19083"/>
                </a:cubicBezTo>
                <a:cubicBezTo>
                  <a:pt x="8217" y="19017"/>
                  <a:pt x="8217" y="18910"/>
                  <a:pt x="8151" y="18845"/>
                </a:cubicBezTo>
                <a:cubicBezTo>
                  <a:pt x="8118" y="18812"/>
                  <a:pt x="8075" y="18795"/>
                  <a:pt x="8031" y="18795"/>
                </a:cubicBezTo>
                <a:close/>
                <a:moveTo>
                  <a:pt x="8818" y="18795"/>
                </a:moveTo>
                <a:cubicBezTo>
                  <a:pt x="8774" y="18795"/>
                  <a:pt x="8730" y="18812"/>
                  <a:pt x="8697" y="18845"/>
                </a:cubicBezTo>
                <a:cubicBezTo>
                  <a:pt x="8631" y="18910"/>
                  <a:pt x="8631" y="19017"/>
                  <a:pt x="8697" y="19083"/>
                </a:cubicBezTo>
                <a:cubicBezTo>
                  <a:pt x="8764" y="19149"/>
                  <a:pt x="8871" y="19149"/>
                  <a:pt x="8937" y="19083"/>
                </a:cubicBezTo>
                <a:cubicBezTo>
                  <a:pt x="9004" y="19017"/>
                  <a:pt x="9004" y="18910"/>
                  <a:pt x="8937" y="18845"/>
                </a:cubicBezTo>
                <a:cubicBezTo>
                  <a:pt x="8904" y="18812"/>
                  <a:pt x="8861" y="18795"/>
                  <a:pt x="8818" y="18795"/>
                </a:cubicBezTo>
                <a:close/>
                <a:moveTo>
                  <a:pt x="9603" y="18795"/>
                </a:moveTo>
                <a:cubicBezTo>
                  <a:pt x="9560" y="18795"/>
                  <a:pt x="9517" y="18812"/>
                  <a:pt x="9483" y="18845"/>
                </a:cubicBezTo>
                <a:cubicBezTo>
                  <a:pt x="9417" y="18910"/>
                  <a:pt x="9417" y="19017"/>
                  <a:pt x="9483" y="19083"/>
                </a:cubicBezTo>
                <a:cubicBezTo>
                  <a:pt x="9550" y="19149"/>
                  <a:pt x="9657" y="19149"/>
                  <a:pt x="9724" y="19083"/>
                </a:cubicBezTo>
                <a:cubicBezTo>
                  <a:pt x="9790" y="19017"/>
                  <a:pt x="9790" y="18910"/>
                  <a:pt x="9724" y="18845"/>
                </a:cubicBezTo>
                <a:cubicBezTo>
                  <a:pt x="9690" y="18812"/>
                  <a:pt x="9647" y="18795"/>
                  <a:pt x="9603" y="18795"/>
                </a:cubicBezTo>
                <a:close/>
                <a:moveTo>
                  <a:pt x="10390" y="18795"/>
                </a:moveTo>
                <a:cubicBezTo>
                  <a:pt x="10346" y="18795"/>
                  <a:pt x="10303" y="18812"/>
                  <a:pt x="10270" y="18845"/>
                </a:cubicBezTo>
                <a:cubicBezTo>
                  <a:pt x="10203" y="18910"/>
                  <a:pt x="10203" y="19017"/>
                  <a:pt x="10270" y="19083"/>
                </a:cubicBezTo>
                <a:cubicBezTo>
                  <a:pt x="10336" y="19149"/>
                  <a:pt x="10444" y="19149"/>
                  <a:pt x="10510" y="19083"/>
                </a:cubicBezTo>
                <a:cubicBezTo>
                  <a:pt x="10576" y="19017"/>
                  <a:pt x="10576" y="18910"/>
                  <a:pt x="10510" y="18845"/>
                </a:cubicBezTo>
                <a:cubicBezTo>
                  <a:pt x="10477" y="18812"/>
                  <a:pt x="10433" y="18795"/>
                  <a:pt x="10390" y="18795"/>
                </a:cubicBezTo>
                <a:close/>
                <a:moveTo>
                  <a:pt x="11176" y="18795"/>
                </a:moveTo>
                <a:cubicBezTo>
                  <a:pt x="11132" y="18795"/>
                  <a:pt x="11089" y="18812"/>
                  <a:pt x="11055" y="18845"/>
                </a:cubicBezTo>
                <a:cubicBezTo>
                  <a:pt x="10989" y="18910"/>
                  <a:pt x="10989" y="19017"/>
                  <a:pt x="11055" y="19083"/>
                </a:cubicBezTo>
                <a:cubicBezTo>
                  <a:pt x="11122" y="19149"/>
                  <a:pt x="11230" y="19149"/>
                  <a:pt x="11296" y="19083"/>
                </a:cubicBezTo>
                <a:cubicBezTo>
                  <a:pt x="11363" y="19017"/>
                  <a:pt x="11363" y="18910"/>
                  <a:pt x="11296" y="18845"/>
                </a:cubicBezTo>
                <a:cubicBezTo>
                  <a:pt x="11263" y="18812"/>
                  <a:pt x="11219" y="18795"/>
                  <a:pt x="11176" y="18795"/>
                </a:cubicBezTo>
                <a:close/>
                <a:moveTo>
                  <a:pt x="11962" y="18795"/>
                </a:moveTo>
                <a:cubicBezTo>
                  <a:pt x="11919" y="18795"/>
                  <a:pt x="11875" y="18812"/>
                  <a:pt x="11842" y="18845"/>
                </a:cubicBezTo>
                <a:cubicBezTo>
                  <a:pt x="11775" y="18910"/>
                  <a:pt x="11775" y="19017"/>
                  <a:pt x="11842" y="19083"/>
                </a:cubicBezTo>
                <a:cubicBezTo>
                  <a:pt x="11908" y="19149"/>
                  <a:pt x="12016" y="19149"/>
                  <a:pt x="12083" y="19083"/>
                </a:cubicBezTo>
                <a:cubicBezTo>
                  <a:pt x="12149" y="19017"/>
                  <a:pt x="12149" y="18910"/>
                  <a:pt x="12083" y="18845"/>
                </a:cubicBezTo>
                <a:cubicBezTo>
                  <a:pt x="12049" y="18812"/>
                  <a:pt x="12006" y="18795"/>
                  <a:pt x="11962" y="18795"/>
                </a:cubicBezTo>
                <a:close/>
                <a:moveTo>
                  <a:pt x="12748" y="18795"/>
                </a:moveTo>
                <a:cubicBezTo>
                  <a:pt x="12705" y="18795"/>
                  <a:pt x="12661" y="18812"/>
                  <a:pt x="12628" y="18845"/>
                </a:cubicBezTo>
                <a:cubicBezTo>
                  <a:pt x="12562" y="18910"/>
                  <a:pt x="12562" y="19017"/>
                  <a:pt x="12628" y="19083"/>
                </a:cubicBezTo>
                <a:cubicBezTo>
                  <a:pt x="12694" y="19149"/>
                  <a:pt x="12802" y="19149"/>
                  <a:pt x="12868" y="19083"/>
                </a:cubicBezTo>
                <a:cubicBezTo>
                  <a:pt x="12935" y="19017"/>
                  <a:pt x="12935" y="18910"/>
                  <a:pt x="12868" y="18845"/>
                </a:cubicBezTo>
                <a:cubicBezTo>
                  <a:pt x="12835" y="18812"/>
                  <a:pt x="12792" y="18795"/>
                  <a:pt x="12748" y="18795"/>
                </a:cubicBezTo>
                <a:close/>
                <a:moveTo>
                  <a:pt x="13535" y="18795"/>
                </a:moveTo>
                <a:cubicBezTo>
                  <a:pt x="13491" y="18795"/>
                  <a:pt x="13447" y="18812"/>
                  <a:pt x="13414" y="18845"/>
                </a:cubicBezTo>
                <a:cubicBezTo>
                  <a:pt x="13348" y="18910"/>
                  <a:pt x="13348" y="19017"/>
                  <a:pt x="13414" y="19083"/>
                </a:cubicBezTo>
                <a:cubicBezTo>
                  <a:pt x="13481" y="19149"/>
                  <a:pt x="13588" y="19149"/>
                  <a:pt x="13654" y="19083"/>
                </a:cubicBezTo>
                <a:cubicBezTo>
                  <a:pt x="13721" y="19017"/>
                  <a:pt x="13721" y="18910"/>
                  <a:pt x="13654" y="18845"/>
                </a:cubicBezTo>
                <a:cubicBezTo>
                  <a:pt x="13621" y="18812"/>
                  <a:pt x="13578" y="18795"/>
                  <a:pt x="13535" y="18795"/>
                </a:cubicBezTo>
                <a:close/>
                <a:moveTo>
                  <a:pt x="14320" y="18795"/>
                </a:moveTo>
                <a:cubicBezTo>
                  <a:pt x="14277" y="18795"/>
                  <a:pt x="14234" y="18812"/>
                  <a:pt x="14201" y="18845"/>
                </a:cubicBezTo>
                <a:cubicBezTo>
                  <a:pt x="14134" y="18910"/>
                  <a:pt x="14134" y="19017"/>
                  <a:pt x="14201" y="19083"/>
                </a:cubicBezTo>
                <a:cubicBezTo>
                  <a:pt x="14267" y="19149"/>
                  <a:pt x="14374" y="19149"/>
                  <a:pt x="14441" y="19083"/>
                </a:cubicBezTo>
                <a:cubicBezTo>
                  <a:pt x="14507" y="19017"/>
                  <a:pt x="14507" y="18910"/>
                  <a:pt x="14441" y="18845"/>
                </a:cubicBezTo>
                <a:cubicBezTo>
                  <a:pt x="14408" y="18812"/>
                  <a:pt x="14364" y="18795"/>
                  <a:pt x="14320" y="18795"/>
                </a:cubicBezTo>
                <a:close/>
                <a:moveTo>
                  <a:pt x="15107" y="18795"/>
                </a:moveTo>
                <a:cubicBezTo>
                  <a:pt x="15063" y="18795"/>
                  <a:pt x="15019" y="18812"/>
                  <a:pt x="14986" y="18845"/>
                </a:cubicBezTo>
                <a:cubicBezTo>
                  <a:pt x="14920" y="18910"/>
                  <a:pt x="14920" y="19017"/>
                  <a:pt x="14986" y="19083"/>
                </a:cubicBezTo>
                <a:cubicBezTo>
                  <a:pt x="15053" y="19149"/>
                  <a:pt x="15161" y="19149"/>
                  <a:pt x="15227" y="19083"/>
                </a:cubicBezTo>
                <a:cubicBezTo>
                  <a:pt x="15293" y="19017"/>
                  <a:pt x="15293" y="18910"/>
                  <a:pt x="15227" y="18845"/>
                </a:cubicBezTo>
                <a:cubicBezTo>
                  <a:pt x="15194" y="18812"/>
                  <a:pt x="15150" y="18795"/>
                  <a:pt x="15107" y="18795"/>
                </a:cubicBezTo>
                <a:close/>
                <a:moveTo>
                  <a:pt x="15893" y="18795"/>
                </a:moveTo>
                <a:cubicBezTo>
                  <a:pt x="15849" y="18795"/>
                  <a:pt x="15806" y="18812"/>
                  <a:pt x="15772" y="18845"/>
                </a:cubicBezTo>
                <a:cubicBezTo>
                  <a:pt x="15706" y="18910"/>
                  <a:pt x="15706" y="19017"/>
                  <a:pt x="15772" y="19083"/>
                </a:cubicBezTo>
                <a:cubicBezTo>
                  <a:pt x="15839" y="19149"/>
                  <a:pt x="15947" y="19149"/>
                  <a:pt x="16013" y="19083"/>
                </a:cubicBezTo>
                <a:cubicBezTo>
                  <a:pt x="16080" y="19017"/>
                  <a:pt x="16080" y="18910"/>
                  <a:pt x="16013" y="18845"/>
                </a:cubicBezTo>
                <a:cubicBezTo>
                  <a:pt x="15980" y="18812"/>
                  <a:pt x="15936" y="18795"/>
                  <a:pt x="15893" y="18795"/>
                </a:cubicBezTo>
                <a:close/>
                <a:moveTo>
                  <a:pt x="16679" y="18795"/>
                </a:moveTo>
                <a:cubicBezTo>
                  <a:pt x="16636" y="18795"/>
                  <a:pt x="16592" y="18812"/>
                  <a:pt x="16559" y="18845"/>
                </a:cubicBezTo>
                <a:cubicBezTo>
                  <a:pt x="16492" y="18910"/>
                  <a:pt x="16492" y="19017"/>
                  <a:pt x="16559" y="19083"/>
                </a:cubicBezTo>
                <a:cubicBezTo>
                  <a:pt x="16625" y="19149"/>
                  <a:pt x="16733" y="19149"/>
                  <a:pt x="16800" y="19083"/>
                </a:cubicBezTo>
                <a:cubicBezTo>
                  <a:pt x="16866" y="19017"/>
                  <a:pt x="16866" y="18910"/>
                  <a:pt x="16800" y="18845"/>
                </a:cubicBezTo>
                <a:cubicBezTo>
                  <a:pt x="16766" y="18812"/>
                  <a:pt x="16723" y="18795"/>
                  <a:pt x="16679" y="18795"/>
                </a:cubicBezTo>
                <a:close/>
                <a:moveTo>
                  <a:pt x="17465" y="18795"/>
                </a:moveTo>
                <a:cubicBezTo>
                  <a:pt x="17422" y="18795"/>
                  <a:pt x="17378" y="18812"/>
                  <a:pt x="17345" y="18845"/>
                </a:cubicBezTo>
                <a:cubicBezTo>
                  <a:pt x="17279" y="18910"/>
                  <a:pt x="17279" y="19017"/>
                  <a:pt x="17345" y="19083"/>
                </a:cubicBezTo>
                <a:cubicBezTo>
                  <a:pt x="17411" y="19149"/>
                  <a:pt x="17519" y="19149"/>
                  <a:pt x="17585" y="19083"/>
                </a:cubicBezTo>
                <a:cubicBezTo>
                  <a:pt x="17652" y="19017"/>
                  <a:pt x="17652" y="18910"/>
                  <a:pt x="17585" y="18845"/>
                </a:cubicBezTo>
                <a:cubicBezTo>
                  <a:pt x="17552" y="18812"/>
                  <a:pt x="17509" y="18795"/>
                  <a:pt x="17465" y="18795"/>
                </a:cubicBezTo>
                <a:close/>
                <a:moveTo>
                  <a:pt x="18252" y="18795"/>
                </a:moveTo>
                <a:cubicBezTo>
                  <a:pt x="18208" y="18795"/>
                  <a:pt x="18165" y="18812"/>
                  <a:pt x="18131" y="18845"/>
                </a:cubicBezTo>
                <a:cubicBezTo>
                  <a:pt x="18065" y="18910"/>
                  <a:pt x="18065" y="19017"/>
                  <a:pt x="18131" y="19083"/>
                </a:cubicBezTo>
                <a:cubicBezTo>
                  <a:pt x="18198" y="19149"/>
                  <a:pt x="18305" y="19149"/>
                  <a:pt x="18371" y="19083"/>
                </a:cubicBezTo>
                <a:cubicBezTo>
                  <a:pt x="18438" y="19017"/>
                  <a:pt x="18438" y="18910"/>
                  <a:pt x="18371" y="18845"/>
                </a:cubicBezTo>
                <a:cubicBezTo>
                  <a:pt x="18338" y="18812"/>
                  <a:pt x="18295" y="18795"/>
                  <a:pt x="18252" y="18795"/>
                </a:cubicBezTo>
                <a:close/>
                <a:moveTo>
                  <a:pt x="19037" y="18795"/>
                </a:moveTo>
                <a:cubicBezTo>
                  <a:pt x="18994" y="18795"/>
                  <a:pt x="18951" y="18812"/>
                  <a:pt x="18918" y="18845"/>
                </a:cubicBezTo>
                <a:cubicBezTo>
                  <a:pt x="18851" y="18910"/>
                  <a:pt x="18851" y="19017"/>
                  <a:pt x="18918" y="19083"/>
                </a:cubicBezTo>
                <a:cubicBezTo>
                  <a:pt x="18984" y="19149"/>
                  <a:pt x="19091" y="19149"/>
                  <a:pt x="19158" y="19083"/>
                </a:cubicBezTo>
                <a:cubicBezTo>
                  <a:pt x="19224" y="19017"/>
                  <a:pt x="19224" y="18910"/>
                  <a:pt x="19158" y="18845"/>
                </a:cubicBezTo>
                <a:cubicBezTo>
                  <a:pt x="19125" y="18812"/>
                  <a:pt x="19081" y="18795"/>
                  <a:pt x="19037" y="18795"/>
                </a:cubicBezTo>
                <a:close/>
                <a:moveTo>
                  <a:pt x="19824" y="18795"/>
                </a:moveTo>
                <a:cubicBezTo>
                  <a:pt x="19780" y="18795"/>
                  <a:pt x="19736" y="18812"/>
                  <a:pt x="19703" y="18845"/>
                </a:cubicBezTo>
                <a:cubicBezTo>
                  <a:pt x="19637" y="18910"/>
                  <a:pt x="19637" y="19017"/>
                  <a:pt x="19703" y="19083"/>
                </a:cubicBezTo>
                <a:cubicBezTo>
                  <a:pt x="19770" y="19149"/>
                  <a:pt x="19878" y="19149"/>
                  <a:pt x="19944" y="19083"/>
                </a:cubicBezTo>
                <a:cubicBezTo>
                  <a:pt x="20010" y="19017"/>
                  <a:pt x="20010" y="18910"/>
                  <a:pt x="19944" y="18845"/>
                </a:cubicBezTo>
                <a:cubicBezTo>
                  <a:pt x="19911" y="18812"/>
                  <a:pt x="19867" y="18795"/>
                  <a:pt x="19824" y="18795"/>
                </a:cubicBezTo>
                <a:close/>
                <a:moveTo>
                  <a:pt x="20610" y="18795"/>
                </a:moveTo>
                <a:cubicBezTo>
                  <a:pt x="20566" y="18795"/>
                  <a:pt x="20523" y="18812"/>
                  <a:pt x="20490" y="18845"/>
                </a:cubicBezTo>
                <a:cubicBezTo>
                  <a:pt x="20423" y="18910"/>
                  <a:pt x="20423" y="19017"/>
                  <a:pt x="20490" y="19083"/>
                </a:cubicBezTo>
                <a:cubicBezTo>
                  <a:pt x="20556" y="19149"/>
                  <a:pt x="20664" y="19149"/>
                  <a:pt x="20730" y="19083"/>
                </a:cubicBezTo>
                <a:cubicBezTo>
                  <a:pt x="20797" y="19017"/>
                  <a:pt x="20797" y="18910"/>
                  <a:pt x="20730" y="18845"/>
                </a:cubicBezTo>
                <a:cubicBezTo>
                  <a:pt x="20697" y="18812"/>
                  <a:pt x="20653" y="18795"/>
                  <a:pt x="20610" y="18795"/>
                </a:cubicBezTo>
                <a:close/>
                <a:moveTo>
                  <a:pt x="21396" y="18795"/>
                </a:moveTo>
                <a:cubicBezTo>
                  <a:pt x="21353" y="18795"/>
                  <a:pt x="21309" y="18812"/>
                  <a:pt x="21276" y="18845"/>
                </a:cubicBezTo>
                <a:cubicBezTo>
                  <a:pt x="21209" y="18910"/>
                  <a:pt x="21209" y="19017"/>
                  <a:pt x="21276" y="19083"/>
                </a:cubicBezTo>
                <a:cubicBezTo>
                  <a:pt x="21342" y="19149"/>
                  <a:pt x="21450" y="19149"/>
                  <a:pt x="21517" y="19083"/>
                </a:cubicBezTo>
                <a:cubicBezTo>
                  <a:pt x="21583" y="19017"/>
                  <a:pt x="21583" y="18910"/>
                  <a:pt x="21517" y="18845"/>
                </a:cubicBezTo>
                <a:cubicBezTo>
                  <a:pt x="21483" y="18812"/>
                  <a:pt x="21440" y="18795"/>
                  <a:pt x="21396" y="18795"/>
                </a:cubicBezTo>
                <a:close/>
                <a:moveTo>
                  <a:pt x="169" y="19613"/>
                </a:moveTo>
                <a:cubicBezTo>
                  <a:pt x="126" y="19613"/>
                  <a:pt x="83" y="19630"/>
                  <a:pt x="49" y="19662"/>
                </a:cubicBezTo>
                <a:cubicBezTo>
                  <a:pt x="-17" y="19728"/>
                  <a:pt x="-17" y="19834"/>
                  <a:pt x="49" y="19900"/>
                </a:cubicBezTo>
                <a:cubicBezTo>
                  <a:pt x="116" y="19966"/>
                  <a:pt x="223" y="19966"/>
                  <a:pt x="290" y="19900"/>
                </a:cubicBezTo>
                <a:cubicBezTo>
                  <a:pt x="356" y="19834"/>
                  <a:pt x="356" y="19728"/>
                  <a:pt x="290" y="19662"/>
                </a:cubicBezTo>
                <a:cubicBezTo>
                  <a:pt x="256" y="19630"/>
                  <a:pt x="213" y="19613"/>
                  <a:pt x="169" y="19613"/>
                </a:cubicBezTo>
                <a:close/>
                <a:moveTo>
                  <a:pt x="955" y="19613"/>
                </a:moveTo>
                <a:cubicBezTo>
                  <a:pt x="912" y="19613"/>
                  <a:pt x="869" y="19630"/>
                  <a:pt x="836" y="19662"/>
                </a:cubicBezTo>
                <a:cubicBezTo>
                  <a:pt x="769" y="19728"/>
                  <a:pt x="769" y="19834"/>
                  <a:pt x="836" y="19900"/>
                </a:cubicBezTo>
                <a:cubicBezTo>
                  <a:pt x="902" y="19966"/>
                  <a:pt x="1009" y="19966"/>
                  <a:pt x="1076" y="19900"/>
                </a:cubicBezTo>
                <a:cubicBezTo>
                  <a:pt x="1142" y="19834"/>
                  <a:pt x="1142" y="19728"/>
                  <a:pt x="1076" y="19662"/>
                </a:cubicBezTo>
                <a:cubicBezTo>
                  <a:pt x="1043" y="19630"/>
                  <a:pt x="999" y="19613"/>
                  <a:pt x="955" y="19613"/>
                </a:cubicBezTo>
                <a:close/>
                <a:moveTo>
                  <a:pt x="1742" y="19613"/>
                </a:moveTo>
                <a:cubicBezTo>
                  <a:pt x="1698" y="19613"/>
                  <a:pt x="1654" y="19630"/>
                  <a:pt x="1621" y="19662"/>
                </a:cubicBezTo>
                <a:cubicBezTo>
                  <a:pt x="1555" y="19728"/>
                  <a:pt x="1555" y="19834"/>
                  <a:pt x="1621" y="19900"/>
                </a:cubicBezTo>
                <a:cubicBezTo>
                  <a:pt x="1688" y="19966"/>
                  <a:pt x="1796" y="19966"/>
                  <a:pt x="1862" y="19900"/>
                </a:cubicBezTo>
                <a:cubicBezTo>
                  <a:pt x="1928" y="19834"/>
                  <a:pt x="1928" y="19728"/>
                  <a:pt x="1862" y="19662"/>
                </a:cubicBezTo>
                <a:cubicBezTo>
                  <a:pt x="1829" y="19630"/>
                  <a:pt x="1785" y="19613"/>
                  <a:pt x="1742" y="19613"/>
                </a:cubicBezTo>
                <a:close/>
                <a:moveTo>
                  <a:pt x="2528" y="19613"/>
                </a:moveTo>
                <a:cubicBezTo>
                  <a:pt x="2484" y="19613"/>
                  <a:pt x="2441" y="19630"/>
                  <a:pt x="2408" y="19662"/>
                </a:cubicBezTo>
                <a:cubicBezTo>
                  <a:pt x="2341" y="19728"/>
                  <a:pt x="2341" y="19834"/>
                  <a:pt x="2408" y="19900"/>
                </a:cubicBezTo>
                <a:cubicBezTo>
                  <a:pt x="2474" y="19966"/>
                  <a:pt x="2582" y="19966"/>
                  <a:pt x="2648" y="19900"/>
                </a:cubicBezTo>
                <a:cubicBezTo>
                  <a:pt x="2715" y="19834"/>
                  <a:pt x="2715" y="19728"/>
                  <a:pt x="2648" y="19662"/>
                </a:cubicBezTo>
                <a:cubicBezTo>
                  <a:pt x="2615" y="19630"/>
                  <a:pt x="2571" y="19613"/>
                  <a:pt x="2528" y="19613"/>
                </a:cubicBezTo>
                <a:close/>
                <a:moveTo>
                  <a:pt x="3314" y="19613"/>
                </a:moveTo>
                <a:cubicBezTo>
                  <a:pt x="3271" y="19613"/>
                  <a:pt x="3227" y="19630"/>
                  <a:pt x="3194" y="19662"/>
                </a:cubicBezTo>
                <a:cubicBezTo>
                  <a:pt x="3127" y="19728"/>
                  <a:pt x="3127" y="19834"/>
                  <a:pt x="3194" y="19900"/>
                </a:cubicBezTo>
                <a:cubicBezTo>
                  <a:pt x="3260" y="19966"/>
                  <a:pt x="3368" y="19966"/>
                  <a:pt x="3434" y="19900"/>
                </a:cubicBezTo>
                <a:cubicBezTo>
                  <a:pt x="3500" y="19834"/>
                  <a:pt x="3500" y="19728"/>
                  <a:pt x="3434" y="19662"/>
                </a:cubicBezTo>
                <a:cubicBezTo>
                  <a:pt x="3401" y="19630"/>
                  <a:pt x="3358" y="19613"/>
                  <a:pt x="3314" y="19613"/>
                </a:cubicBezTo>
                <a:close/>
                <a:moveTo>
                  <a:pt x="4101" y="19613"/>
                </a:moveTo>
                <a:cubicBezTo>
                  <a:pt x="4057" y="19613"/>
                  <a:pt x="4013" y="19630"/>
                  <a:pt x="3980" y="19662"/>
                </a:cubicBezTo>
                <a:cubicBezTo>
                  <a:pt x="3914" y="19728"/>
                  <a:pt x="3914" y="19834"/>
                  <a:pt x="3980" y="19900"/>
                </a:cubicBezTo>
                <a:cubicBezTo>
                  <a:pt x="4047" y="19966"/>
                  <a:pt x="4154" y="19966"/>
                  <a:pt x="4220" y="19900"/>
                </a:cubicBezTo>
                <a:cubicBezTo>
                  <a:pt x="4287" y="19834"/>
                  <a:pt x="4287" y="19728"/>
                  <a:pt x="4220" y="19662"/>
                </a:cubicBezTo>
                <a:cubicBezTo>
                  <a:pt x="4187" y="19630"/>
                  <a:pt x="4144" y="19613"/>
                  <a:pt x="4101" y="19613"/>
                </a:cubicBezTo>
                <a:close/>
                <a:moveTo>
                  <a:pt x="4886" y="19613"/>
                </a:moveTo>
                <a:cubicBezTo>
                  <a:pt x="4843" y="19613"/>
                  <a:pt x="4800" y="19630"/>
                  <a:pt x="4766" y="19662"/>
                </a:cubicBezTo>
                <a:cubicBezTo>
                  <a:pt x="4700" y="19728"/>
                  <a:pt x="4700" y="19834"/>
                  <a:pt x="4766" y="19900"/>
                </a:cubicBezTo>
                <a:cubicBezTo>
                  <a:pt x="4833" y="19966"/>
                  <a:pt x="4940" y="19966"/>
                  <a:pt x="5007" y="19900"/>
                </a:cubicBezTo>
                <a:cubicBezTo>
                  <a:pt x="5073" y="19834"/>
                  <a:pt x="5073" y="19728"/>
                  <a:pt x="5007" y="19662"/>
                </a:cubicBezTo>
                <a:cubicBezTo>
                  <a:pt x="4973" y="19630"/>
                  <a:pt x="4930" y="19613"/>
                  <a:pt x="4886" y="19613"/>
                </a:cubicBezTo>
                <a:close/>
                <a:moveTo>
                  <a:pt x="5672" y="19613"/>
                </a:moveTo>
                <a:cubicBezTo>
                  <a:pt x="5629" y="19613"/>
                  <a:pt x="5586" y="19630"/>
                  <a:pt x="5553" y="19662"/>
                </a:cubicBezTo>
                <a:cubicBezTo>
                  <a:pt x="5486" y="19728"/>
                  <a:pt x="5486" y="19834"/>
                  <a:pt x="5553" y="19900"/>
                </a:cubicBezTo>
                <a:cubicBezTo>
                  <a:pt x="5619" y="19966"/>
                  <a:pt x="5726" y="19966"/>
                  <a:pt x="5793" y="19900"/>
                </a:cubicBezTo>
                <a:cubicBezTo>
                  <a:pt x="5859" y="19834"/>
                  <a:pt x="5859" y="19728"/>
                  <a:pt x="5793" y="19662"/>
                </a:cubicBezTo>
                <a:cubicBezTo>
                  <a:pt x="5760" y="19630"/>
                  <a:pt x="5716" y="19613"/>
                  <a:pt x="5672" y="19613"/>
                </a:cubicBezTo>
                <a:close/>
                <a:moveTo>
                  <a:pt x="6459" y="19613"/>
                </a:moveTo>
                <a:cubicBezTo>
                  <a:pt x="6415" y="19613"/>
                  <a:pt x="6372" y="19630"/>
                  <a:pt x="6338" y="19662"/>
                </a:cubicBezTo>
                <a:cubicBezTo>
                  <a:pt x="6272" y="19728"/>
                  <a:pt x="6272" y="19834"/>
                  <a:pt x="6338" y="19900"/>
                </a:cubicBezTo>
                <a:cubicBezTo>
                  <a:pt x="6405" y="19966"/>
                  <a:pt x="6513" y="19966"/>
                  <a:pt x="6579" y="19900"/>
                </a:cubicBezTo>
                <a:cubicBezTo>
                  <a:pt x="6646" y="19834"/>
                  <a:pt x="6646" y="19728"/>
                  <a:pt x="6579" y="19662"/>
                </a:cubicBezTo>
                <a:cubicBezTo>
                  <a:pt x="6546" y="19630"/>
                  <a:pt x="6502" y="19613"/>
                  <a:pt x="6459" y="19613"/>
                </a:cubicBezTo>
                <a:close/>
                <a:moveTo>
                  <a:pt x="7245" y="19613"/>
                </a:moveTo>
                <a:cubicBezTo>
                  <a:pt x="7202" y="19613"/>
                  <a:pt x="7158" y="19630"/>
                  <a:pt x="7125" y="19662"/>
                </a:cubicBezTo>
                <a:cubicBezTo>
                  <a:pt x="7058" y="19728"/>
                  <a:pt x="7058" y="19834"/>
                  <a:pt x="7125" y="19900"/>
                </a:cubicBezTo>
                <a:cubicBezTo>
                  <a:pt x="7191" y="19966"/>
                  <a:pt x="7299" y="19966"/>
                  <a:pt x="7365" y="19900"/>
                </a:cubicBezTo>
                <a:cubicBezTo>
                  <a:pt x="7432" y="19834"/>
                  <a:pt x="7432" y="19728"/>
                  <a:pt x="7365" y="19662"/>
                </a:cubicBezTo>
                <a:cubicBezTo>
                  <a:pt x="7332" y="19630"/>
                  <a:pt x="7289" y="19613"/>
                  <a:pt x="7245" y="19613"/>
                </a:cubicBezTo>
                <a:close/>
                <a:moveTo>
                  <a:pt x="8031" y="19613"/>
                </a:moveTo>
                <a:cubicBezTo>
                  <a:pt x="7988" y="19613"/>
                  <a:pt x="7944" y="19630"/>
                  <a:pt x="7911" y="19662"/>
                </a:cubicBezTo>
                <a:cubicBezTo>
                  <a:pt x="7845" y="19728"/>
                  <a:pt x="7845" y="19834"/>
                  <a:pt x="7911" y="19900"/>
                </a:cubicBezTo>
                <a:cubicBezTo>
                  <a:pt x="7977" y="19966"/>
                  <a:pt x="8085" y="19966"/>
                  <a:pt x="8151" y="19900"/>
                </a:cubicBezTo>
                <a:cubicBezTo>
                  <a:pt x="8217" y="19834"/>
                  <a:pt x="8217" y="19728"/>
                  <a:pt x="8151" y="19662"/>
                </a:cubicBezTo>
                <a:cubicBezTo>
                  <a:pt x="8118" y="19630"/>
                  <a:pt x="8075" y="19613"/>
                  <a:pt x="8031" y="19613"/>
                </a:cubicBezTo>
                <a:close/>
                <a:moveTo>
                  <a:pt x="8818" y="19613"/>
                </a:moveTo>
                <a:cubicBezTo>
                  <a:pt x="8774" y="19613"/>
                  <a:pt x="8730" y="19630"/>
                  <a:pt x="8697" y="19662"/>
                </a:cubicBezTo>
                <a:cubicBezTo>
                  <a:pt x="8631" y="19728"/>
                  <a:pt x="8631" y="19834"/>
                  <a:pt x="8697" y="19900"/>
                </a:cubicBezTo>
                <a:cubicBezTo>
                  <a:pt x="8764" y="19966"/>
                  <a:pt x="8871" y="19966"/>
                  <a:pt x="8937" y="19900"/>
                </a:cubicBezTo>
                <a:cubicBezTo>
                  <a:pt x="9004" y="19834"/>
                  <a:pt x="9004" y="19728"/>
                  <a:pt x="8937" y="19662"/>
                </a:cubicBezTo>
                <a:cubicBezTo>
                  <a:pt x="8904" y="19630"/>
                  <a:pt x="8861" y="19613"/>
                  <a:pt x="8818" y="19613"/>
                </a:cubicBezTo>
                <a:close/>
                <a:moveTo>
                  <a:pt x="9603" y="19613"/>
                </a:moveTo>
                <a:cubicBezTo>
                  <a:pt x="9560" y="19613"/>
                  <a:pt x="9517" y="19630"/>
                  <a:pt x="9483" y="19662"/>
                </a:cubicBezTo>
                <a:cubicBezTo>
                  <a:pt x="9417" y="19728"/>
                  <a:pt x="9417" y="19834"/>
                  <a:pt x="9483" y="19900"/>
                </a:cubicBezTo>
                <a:cubicBezTo>
                  <a:pt x="9550" y="19966"/>
                  <a:pt x="9657" y="19966"/>
                  <a:pt x="9724" y="19900"/>
                </a:cubicBezTo>
                <a:cubicBezTo>
                  <a:pt x="9790" y="19834"/>
                  <a:pt x="9790" y="19728"/>
                  <a:pt x="9724" y="19662"/>
                </a:cubicBezTo>
                <a:cubicBezTo>
                  <a:pt x="9690" y="19630"/>
                  <a:pt x="9647" y="19613"/>
                  <a:pt x="9603" y="19613"/>
                </a:cubicBezTo>
                <a:close/>
                <a:moveTo>
                  <a:pt x="10390" y="19613"/>
                </a:moveTo>
                <a:cubicBezTo>
                  <a:pt x="10346" y="19613"/>
                  <a:pt x="10303" y="19630"/>
                  <a:pt x="10270" y="19662"/>
                </a:cubicBezTo>
                <a:cubicBezTo>
                  <a:pt x="10203" y="19728"/>
                  <a:pt x="10203" y="19834"/>
                  <a:pt x="10270" y="19900"/>
                </a:cubicBezTo>
                <a:cubicBezTo>
                  <a:pt x="10336" y="19966"/>
                  <a:pt x="10444" y="19966"/>
                  <a:pt x="10510" y="19900"/>
                </a:cubicBezTo>
                <a:cubicBezTo>
                  <a:pt x="10576" y="19834"/>
                  <a:pt x="10576" y="19728"/>
                  <a:pt x="10510" y="19662"/>
                </a:cubicBezTo>
                <a:cubicBezTo>
                  <a:pt x="10477" y="19630"/>
                  <a:pt x="10433" y="19613"/>
                  <a:pt x="10390" y="19613"/>
                </a:cubicBezTo>
                <a:close/>
                <a:moveTo>
                  <a:pt x="11176" y="19613"/>
                </a:moveTo>
                <a:cubicBezTo>
                  <a:pt x="11132" y="19613"/>
                  <a:pt x="11089" y="19630"/>
                  <a:pt x="11055" y="19662"/>
                </a:cubicBezTo>
                <a:cubicBezTo>
                  <a:pt x="10989" y="19728"/>
                  <a:pt x="10989" y="19834"/>
                  <a:pt x="11055" y="19900"/>
                </a:cubicBezTo>
                <a:cubicBezTo>
                  <a:pt x="11122" y="19966"/>
                  <a:pt x="11230" y="19966"/>
                  <a:pt x="11296" y="19900"/>
                </a:cubicBezTo>
                <a:cubicBezTo>
                  <a:pt x="11363" y="19834"/>
                  <a:pt x="11363" y="19728"/>
                  <a:pt x="11296" y="19662"/>
                </a:cubicBezTo>
                <a:cubicBezTo>
                  <a:pt x="11263" y="19630"/>
                  <a:pt x="11219" y="19613"/>
                  <a:pt x="11176" y="19613"/>
                </a:cubicBezTo>
                <a:close/>
                <a:moveTo>
                  <a:pt x="11962" y="19613"/>
                </a:moveTo>
                <a:cubicBezTo>
                  <a:pt x="11919" y="19613"/>
                  <a:pt x="11875" y="19630"/>
                  <a:pt x="11842" y="19662"/>
                </a:cubicBezTo>
                <a:cubicBezTo>
                  <a:pt x="11775" y="19728"/>
                  <a:pt x="11775" y="19834"/>
                  <a:pt x="11842" y="19900"/>
                </a:cubicBezTo>
                <a:cubicBezTo>
                  <a:pt x="11908" y="19966"/>
                  <a:pt x="12016" y="19966"/>
                  <a:pt x="12083" y="19900"/>
                </a:cubicBezTo>
                <a:cubicBezTo>
                  <a:pt x="12149" y="19834"/>
                  <a:pt x="12149" y="19728"/>
                  <a:pt x="12083" y="19662"/>
                </a:cubicBezTo>
                <a:cubicBezTo>
                  <a:pt x="12049" y="19630"/>
                  <a:pt x="12006" y="19613"/>
                  <a:pt x="11962" y="19613"/>
                </a:cubicBezTo>
                <a:close/>
                <a:moveTo>
                  <a:pt x="12748" y="19613"/>
                </a:moveTo>
                <a:cubicBezTo>
                  <a:pt x="12705" y="19613"/>
                  <a:pt x="12661" y="19630"/>
                  <a:pt x="12628" y="19662"/>
                </a:cubicBezTo>
                <a:cubicBezTo>
                  <a:pt x="12562" y="19728"/>
                  <a:pt x="12562" y="19834"/>
                  <a:pt x="12628" y="19900"/>
                </a:cubicBezTo>
                <a:cubicBezTo>
                  <a:pt x="12694" y="19966"/>
                  <a:pt x="12802" y="19966"/>
                  <a:pt x="12868" y="19900"/>
                </a:cubicBezTo>
                <a:cubicBezTo>
                  <a:pt x="12935" y="19834"/>
                  <a:pt x="12935" y="19728"/>
                  <a:pt x="12868" y="19662"/>
                </a:cubicBezTo>
                <a:cubicBezTo>
                  <a:pt x="12835" y="19630"/>
                  <a:pt x="12792" y="19613"/>
                  <a:pt x="12748" y="19613"/>
                </a:cubicBezTo>
                <a:close/>
                <a:moveTo>
                  <a:pt x="13535" y="19613"/>
                </a:moveTo>
                <a:cubicBezTo>
                  <a:pt x="13491" y="19613"/>
                  <a:pt x="13447" y="19630"/>
                  <a:pt x="13414" y="19662"/>
                </a:cubicBezTo>
                <a:cubicBezTo>
                  <a:pt x="13348" y="19728"/>
                  <a:pt x="13348" y="19834"/>
                  <a:pt x="13414" y="19900"/>
                </a:cubicBezTo>
                <a:cubicBezTo>
                  <a:pt x="13481" y="19966"/>
                  <a:pt x="13588" y="19966"/>
                  <a:pt x="13654" y="19900"/>
                </a:cubicBezTo>
                <a:cubicBezTo>
                  <a:pt x="13721" y="19834"/>
                  <a:pt x="13721" y="19728"/>
                  <a:pt x="13654" y="19662"/>
                </a:cubicBezTo>
                <a:cubicBezTo>
                  <a:pt x="13621" y="19630"/>
                  <a:pt x="13578" y="19613"/>
                  <a:pt x="13535" y="19613"/>
                </a:cubicBezTo>
                <a:close/>
                <a:moveTo>
                  <a:pt x="14320" y="19613"/>
                </a:moveTo>
                <a:cubicBezTo>
                  <a:pt x="14277" y="19613"/>
                  <a:pt x="14234" y="19630"/>
                  <a:pt x="14201" y="19662"/>
                </a:cubicBezTo>
                <a:cubicBezTo>
                  <a:pt x="14134" y="19728"/>
                  <a:pt x="14134" y="19834"/>
                  <a:pt x="14201" y="19900"/>
                </a:cubicBezTo>
                <a:cubicBezTo>
                  <a:pt x="14267" y="19966"/>
                  <a:pt x="14374" y="19966"/>
                  <a:pt x="14441" y="19900"/>
                </a:cubicBezTo>
                <a:cubicBezTo>
                  <a:pt x="14507" y="19834"/>
                  <a:pt x="14507" y="19728"/>
                  <a:pt x="14441" y="19662"/>
                </a:cubicBezTo>
                <a:cubicBezTo>
                  <a:pt x="14408" y="19630"/>
                  <a:pt x="14364" y="19613"/>
                  <a:pt x="14320" y="19613"/>
                </a:cubicBezTo>
                <a:close/>
                <a:moveTo>
                  <a:pt x="15107" y="19613"/>
                </a:moveTo>
                <a:cubicBezTo>
                  <a:pt x="15063" y="19613"/>
                  <a:pt x="15019" y="19630"/>
                  <a:pt x="14986" y="19662"/>
                </a:cubicBezTo>
                <a:cubicBezTo>
                  <a:pt x="14920" y="19728"/>
                  <a:pt x="14920" y="19834"/>
                  <a:pt x="14986" y="19900"/>
                </a:cubicBezTo>
                <a:cubicBezTo>
                  <a:pt x="15053" y="19966"/>
                  <a:pt x="15161" y="19966"/>
                  <a:pt x="15227" y="19900"/>
                </a:cubicBezTo>
                <a:cubicBezTo>
                  <a:pt x="15293" y="19834"/>
                  <a:pt x="15293" y="19728"/>
                  <a:pt x="15227" y="19662"/>
                </a:cubicBezTo>
                <a:cubicBezTo>
                  <a:pt x="15194" y="19630"/>
                  <a:pt x="15150" y="19613"/>
                  <a:pt x="15107" y="19613"/>
                </a:cubicBezTo>
                <a:close/>
                <a:moveTo>
                  <a:pt x="15893" y="19613"/>
                </a:moveTo>
                <a:cubicBezTo>
                  <a:pt x="15849" y="19613"/>
                  <a:pt x="15806" y="19630"/>
                  <a:pt x="15772" y="19662"/>
                </a:cubicBezTo>
                <a:cubicBezTo>
                  <a:pt x="15706" y="19728"/>
                  <a:pt x="15706" y="19834"/>
                  <a:pt x="15772" y="19900"/>
                </a:cubicBezTo>
                <a:cubicBezTo>
                  <a:pt x="15839" y="19966"/>
                  <a:pt x="15947" y="19966"/>
                  <a:pt x="16013" y="19900"/>
                </a:cubicBezTo>
                <a:cubicBezTo>
                  <a:pt x="16080" y="19834"/>
                  <a:pt x="16080" y="19728"/>
                  <a:pt x="16013" y="19662"/>
                </a:cubicBezTo>
                <a:cubicBezTo>
                  <a:pt x="15980" y="19630"/>
                  <a:pt x="15936" y="19613"/>
                  <a:pt x="15893" y="19613"/>
                </a:cubicBezTo>
                <a:close/>
                <a:moveTo>
                  <a:pt x="16679" y="19613"/>
                </a:moveTo>
                <a:cubicBezTo>
                  <a:pt x="16636" y="19613"/>
                  <a:pt x="16592" y="19630"/>
                  <a:pt x="16559" y="19662"/>
                </a:cubicBezTo>
                <a:cubicBezTo>
                  <a:pt x="16492" y="19728"/>
                  <a:pt x="16492" y="19834"/>
                  <a:pt x="16559" y="19900"/>
                </a:cubicBezTo>
                <a:cubicBezTo>
                  <a:pt x="16625" y="19966"/>
                  <a:pt x="16733" y="19966"/>
                  <a:pt x="16800" y="19900"/>
                </a:cubicBezTo>
                <a:cubicBezTo>
                  <a:pt x="16866" y="19834"/>
                  <a:pt x="16866" y="19728"/>
                  <a:pt x="16800" y="19662"/>
                </a:cubicBezTo>
                <a:cubicBezTo>
                  <a:pt x="16766" y="19630"/>
                  <a:pt x="16723" y="19613"/>
                  <a:pt x="16679" y="19613"/>
                </a:cubicBezTo>
                <a:close/>
                <a:moveTo>
                  <a:pt x="17465" y="19613"/>
                </a:moveTo>
                <a:cubicBezTo>
                  <a:pt x="17422" y="19613"/>
                  <a:pt x="17378" y="19630"/>
                  <a:pt x="17345" y="19662"/>
                </a:cubicBezTo>
                <a:cubicBezTo>
                  <a:pt x="17279" y="19728"/>
                  <a:pt x="17279" y="19834"/>
                  <a:pt x="17345" y="19900"/>
                </a:cubicBezTo>
                <a:cubicBezTo>
                  <a:pt x="17411" y="19966"/>
                  <a:pt x="17519" y="19966"/>
                  <a:pt x="17585" y="19900"/>
                </a:cubicBezTo>
                <a:cubicBezTo>
                  <a:pt x="17652" y="19834"/>
                  <a:pt x="17652" y="19728"/>
                  <a:pt x="17585" y="19662"/>
                </a:cubicBezTo>
                <a:cubicBezTo>
                  <a:pt x="17552" y="19630"/>
                  <a:pt x="17509" y="19613"/>
                  <a:pt x="17465" y="19613"/>
                </a:cubicBezTo>
                <a:close/>
                <a:moveTo>
                  <a:pt x="18252" y="19613"/>
                </a:moveTo>
                <a:cubicBezTo>
                  <a:pt x="18208" y="19613"/>
                  <a:pt x="18165" y="19630"/>
                  <a:pt x="18131" y="19662"/>
                </a:cubicBezTo>
                <a:cubicBezTo>
                  <a:pt x="18065" y="19728"/>
                  <a:pt x="18065" y="19834"/>
                  <a:pt x="18131" y="19900"/>
                </a:cubicBezTo>
                <a:cubicBezTo>
                  <a:pt x="18198" y="19966"/>
                  <a:pt x="18305" y="19966"/>
                  <a:pt x="18371" y="19900"/>
                </a:cubicBezTo>
                <a:cubicBezTo>
                  <a:pt x="18438" y="19834"/>
                  <a:pt x="18438" y="19728"/>
                  <a:pt x="18371" y="19662"/>
                </a:cubicBezTo>
                <a:cubicBezTo>
                  <a:pt x="18338" y="19630"/>
                  <a:pt x="18295" y="19613"/>
                  <a:pt x="18252" y="19613"/>
                </a:cubicBezTo>
                <a:close/>
                <a:moveTo>
                  <a:pt x="19037" y="19613"/>
                </a:moveTo>
                <a:cubicBezTo>
                  <a:pt x="18994" y="19613"/>
                  <a:pt x="18951" y="19630"/>
                  <a:pt x="18918" y="19662"/>
                </a:cubicBezTo>
                <a:cubicBezTo>
                  <a:pt x="18851" y="19728"/>
                  <a:pt x="18851" y="19834"/>
                  <a:pt x="18918" y="19900"/>
                </a:cubicBezTo>
                <a:cubicBezTo>
                  <a:pt x="18984" y="19966"/>
                  <a:pt x="19091" y="19966"/>
                  <a:pt x="19158" y="19900"/>
                </a:cubicBezTo>
                <a:cubicBezTo>
                  <a:pt x="19224" y="19834"/>
                  <a:pt x="19224" y="19728"/>
                  <a:pt x="19158" y="19662"/>
                </a:cubicBezTo>
                <a:cubicBezTo>
                  <a:pt x="19125" y="19630"/>
                  <a:pt x="19081" y="19613"/>
                  <a:pt x="19037" y="19613"/>
                </a:cubicBezTo>
                <a:close/>
                <a:moveTo>
                  <a:pt x="19824" y="19613"/>
                </a:moveTo>
                <a:cubicBezTo>
                  <a:pt x="19780" y="19613"/>
                  <a:pt x="19736" y="19630"/>
                  <a:pt x="19703" y="19662"/>
                </a:cubicBezTo>
                <a:cubicBezTo>
                  <a:pt x="19637" y="19728"/>
                  <a:pt x="19637" y="19834"/>
                  <a:pt x="19703" y="19900"/>
                </a:cubicBezTo>
                <a:cubicBezTo>
                  <a:pt x="19770" y="19966"/>
                  <a:pt x="19878" y="19966"/>
                  <a:pt x="19944" y="19900"/>
                </a:cubicBezTo>
                <a:cubicBezTo>
                  <a:pt x="20010" y="19834"/>
                  <a:pt x="20010" y="19728"/>
                  <a:pt x="19944" y="19662"/>
                </a:cubicBezTo>
                <a:cubicBezTo>
                  <a:pt x="19911" y="19630"/>
                  <a:pt x="19867" y="19613"/>
                  <a:pt x="19824" y="19613"/>
                </a:cubicBezTo>
                <a:close/>
                <a:moveTo>
                  <a:pt x="20610" y="19613"/>
                </a:moveTo>
                <a:cubicBezTo>
                  <a:pt x="20566" y="19613"/>
                  <a:pt x="20523" y="19630"/>
                  <a:pt x="20490" y="19662"/>
                </a:cubicBezTo>
                <a:cubicBezTo>
                  <a:pt x="20423" y="19728"/>
                  <a:pt x="20423" y="19834"/>
                  <a:pt x="20490" y="19900"/>
                </a:cubicBezTo>
                <a:cubicBezTo>
                  <a:pt x="20556" y="19966"/>
                  <a:pt x="20664" y="19966"/>
                  <a:pt x="20730" y="19900"/>
                </a:cubicBezTo>
                <a:cubicBezTo>
                  <a:pt x="20797" y="19834"/>
                  <a:pt x="20797" y="19728"/>
                  <a:pt x="20730" y="19662"/>
                </a:cubicBezTo>
                <a:cubicBezTo>
                  <a:pt x="20697" y="19630"/>
                  <a:pt x="20653" y="19613"/>
                  <a:pt x="20610" y="19613"/>
                </a:cubicBezTo>
                <a:close/>
                <a:moveTo>
                  <a:pt x="21396" y="19613"/>
                </a:moveTo>
                <a:cubicBezTo>
                  <a:pt x="21353" y="19613"/>
                  <a:pt x="21309" y="19630"/>
                  <a:pt x="21276" y="19662"/>
                </a:cubicBezTo>
                <a:cubicBezTo>
                  <a:pt x="21209" y="19728"/>
                  <a:pt x="21209" y="19834"/>
                  <a:pt x="21276" y="19900"/>
                </a:cubicBezTo>
                <a:cubicBezTo>
                  <a:pt x="21342" y="19966"/>
                  <a:pt x="21450" y="19966"/>
                  <a:pt x="21517" y="19900"/>
                </a:cubicBezTo>
                <a:cubicBezTo>
                  <a:pt x="21583" y="19834"/>
                  <a:pt x="21583" y="19728"/>
                  <a:pt x="21517" y="19662"/>
                </a:cubicBezTo>
                <a:cubicBezTo>
                  <a:pt x="21483" y="19630"/>
                  <a:pt x="21440" y="19613"/>
                  <a:pt x="21396" y="19613"/>
                </a:cubicBezTo>
                <a:close/>
                <a:moveTo>
                  <a:pt x="169" y="20430"/>
                </a:moveTo>
                <a:cubicBezTo>
                  <a:pt x="126" y="20430"/>
                  <a:pt x="83" y="20447"/>
                  <a:pt x="49" y="20480"/>
                </a:cubicBezTo>
                <a:cubicBezTo>
                  <a:pt x="-17" y="20545"/>
                  <a:pt x="-17" y="20652"/>
                  <a:pt x="49" y="20717"/>
                </a:cubicBezTo>
                <a:cubicBezTo>
                  <a:pt x="116" y="20783"/>
                  <a:pt x="223" y="20783"/>
                  <a:pt x="290" y="20717"/>
                </a:cubicBezTo>
                <a:cubicBezTo>
                  <a:pt x="356" y="20652"/>
                  <a:pt x="356" y="20545"/>
                  <a:pt x="290" y="20480"/>
                </a:cubicBezTo>
                <a:cubicBezTo>
                  <a:pt x="256" y="20447"/>
                  <a:pt x="213" y="20430"/>
                  <a:pt x="169" y="20430"/>
                </a:cubicBezTo>
                <a:close/>
                <a:moveTo>
                  <a:pt x="955" y="20430"/>
                </a:moveTo>
                <a:cubicBezTo>
                  <a:pt x="912" y="20430"/>
                  <a:pt x="869" y="20447"/>
                  <a:pt x="836" y="20480"/>
                </a:cubicBezTo>
                <a:cubicBezTo>
                  <a:pt x="769" y="20545"/>
                  <a:pt x="769" y="20652"/>
                  <a:pt x="836" y="20717"/>
                </a:cubicBezTo>
                <a:cubicBezTo>
                  <a:pt x="902" y="20783"/>
                  <a:pt x="1009" y="20783"/>
                  <a:pt x="1076" y="20717"/>
                </a:cubicBezTo>
                <a:cubicBezTo>
                  <a:pt x="1142" y="20652"/>
                  <a:pt x="1142" y="20545"/>
                  <a:pt x="1076" y="20480"/>
                </a:cubicBezTo>
                <a:cubicBezTo>
                  <a:pt x="1043" y="20447"/>
                  <a:pt x="999" y="20430"/>
                  <a:pt x="955" y="20430"/>
                </a:cubicBezTo>
                <a:close/>
                <a:moveTo>
                  <a:pt x="1742" y="20430"/>
                </a:moveTo>
                <a:cubicBezTo>
                  <a:pt x="1698" y="20430"/>
                  <a:pt x="1654" y="20447"/>
                  <a:pt x="1621" y="20480"/>
                </a:cubicBezTo>
                <a:cubicBezTo>
                  <a:pt x="1555" y="20545"/>
                  <a:pt x="1555" y="20652"/>
                  <a:pt x="1621" y="20717"/>
                </a:cubicBezTo>
                <a:cubicBezTo>
                  <a:pt x="1688" y="20783"/>
                  <a:pt x="1796" y="20783"/>
                  <a:pt x="1862" y="20717"/>
                </a:cubicBezTo>
                <a:cubicBezTo>
                  <a:pt x="1928" y="20652"/>
                  <a:pt x="1928" y="20545"/>
                  <a:pt x="1862" y="20480"/>
                </a:cubicBezTo>
                <a:cubicBezTo>
                  <a:pt x="1829" y="20447"/>
                  <a:pt x="1785" y="20430"/>
                  <a:pt x="1742" y="20430"/>
                </a:cubicBezTo>
                <a:close/>
                <a:moveTo>
                  <a:pt x="2528" y="20430"/>
                </a:moveTo>
                <a:cubicBezTo>
                  <a:pt x="2484" y="20430"/>
                  <a:pt x="2441" y="20447"/>
                  <a:pt x="2408" y="20480"/>
                </a:cubicBezTo>
                <a:cubicBezTo>
                  <a:pt x="2341" y="20545"/>
                  <a:pt x="2341" y="20652"/>
                  <a:pt x="2408" y="20717"/>
                </a:cubicBezTo>
                <a:cubicBezTo>
                  <a:pt x="2474" y="20783"/>
                  <a:pt x="2582" y="20783"/>
                  <a:pt x="2648" y="20717"/>
                </a:cubicBezTo>
                <a:cubicBezTo>
                  <a:pt x="2715" y="20652"/>
                  <a:pt x="2715" y="20545"/>
                  <a:pt x="2648" y="20480"/>
                </a:cubicBezTo>
                <a:cubicBezTo>
                  <a:pt x="2615" y="20447"/>
                  <a:pt x="2571" y="20430"/>
                  <a:pt x="2528" y="20430"/>
                </a:cubicBezTo>
                <a:close/>
                <a:moveTo>
                  <a:pt x="3314" y="20430"/>
                </a:moveTo>
                <a:cubicBezTo>
                  <a:pt x="3271" y="20430"/>
                  <a:pt x="3227" y="20447"/>
                  <a:pt x="3194" y="20480"/>
                </a:cubicBezTo>
                <a:cubicBezTo>
                  <a:pt x="3127" y="20545"/>
                  <a:pt x="3127" y="20652"/>
                  <a:pt x="3194" y="20717"/>
                </a:cubicBezTo>
                <a:cubicBezTo>
                  <a:pt x="3260" y="20783"/>
                  <a:pt x="3368" y="20783"/>
                  <a:pt x="3434" y="20717"/>
                </a:cubicBezTo>
                <a:cubicBezTo>
                  <a:pt x="3500" y="20652"/>
                  <a:pt x="3500" y="20545"/>
                  <a:pt x="3434" y="20480"/>
                </a:cubicBezTo>
                <a:cubicBezTo>
                  <a:pt x="3401" y="20447"/>
                  <a:pt x="3358" y="20430"/>
                  <a:pt x="3314" y="20430"/>
                </a:cubicBezTo>
                <a:close/>
                <a:moveTo>
                  <a:pt x="4101" y="20430"/>
                </a:moveTo>
                <a:cubicBezTo>
                  <a:pt x="4057" y="20430"/>
                  <a:pt x="4013" y="20447"/>
                  <a:pt x="3980" y="20480"/>
                </a:cubicBezTo>
                <a:cubicBezTo>
                  <a:pt x="3914" y="20545"/>
                  <a:pt x="3914" y="20652"/>
                  <a:pt x="3980" y="20717"/>
                </a:cubicBezTo>
                <a:cubicBezTo>
                  <a:pt x="4047" y="20783"/>
                  <a:pt x="4154" y="20783"/>
                  <a:pt x="4220" y="20717"/>
                </a:cubicBezTo>
                <a:cubicBezTo>
                  <a:pt x="4287" y="20652"/>
                  <a:pt x="4287" y="20545"/>
                  <a:pt x="4220" y="20480"/>
                </a:cubicBezTo>
                <a:cubicBezTo>
                  <a:pt x="4187" y="20447"/>
                  <a:pt x="4144" y="20430"/>
                  <a:pt x="4101" y="20430"/>
                </a:cubicBezTo>
                <a:close/>
                <a:moveTo>
                  <a:pt x="4886" y="20430"/>
                </a:moveTo>
                <a:cubicBezTo>
                  <a:pt x="4843" y="20430"/>
                  <a:pt x="4800" y="20447"/>
                  <a:pt x="4766" y="20480"/>
                </a:cubicBezTo>
                <a:cubicBezTo>
                  <a:pt x="4700" y="20545"/>
                  <a:pt x="4700" y="20652"/>
                  <a:pt x="4766" y="20717"/>
                </a:cubicBezTo>
                <a:cubicBezTo>
                  <a:pt x="4833" y="20783"/>
                  <a:pt x="4940" y="20783"/>
                  <a:pt x="5007" y="20717"/>
                </a:cubicBezTo>
                <a:cubicBezTo>
                  <a:pt x="5073" y="20652"/>
                  <a:pt x="5073" y="20545"/>
                  <a:pt x="5007" y="20480"/>
                </a:cubicBezTo>
                <a:cubicBezTo>
                  <a:pt x="4973" y="20447"/>
                  <a:pt x="4930" y="20430"/>
                  <a:pt x="4886" y="20430"/>
                </a:cubicBezTo>
                <a:close/>
                <a:moveTo>
                  <a:pt x="5672" y="20430"/>
                </a:moveTo>
                <a:cubicBezTo>
                  <a:pt x="5629" y="20430"/>
                  <a:pt x="5586" y="20447"/>
                  <a:pt x="5553" y="20480"/>
                </a:cubicBezTo>
                <a:cubicBezTo>
                  <a:pt x="5486" y="20545"/>
                  <a:pt x="5486" y="20652"/>
                  <a:pt x="5553" y="20717"/>
                </a:cubicBezTo>
                <a:cubicBezTo>
                  <a:pt x="5619" y="20783"/>
                  <a:pt x="5726" y="20783"/>
                  <a:pt x="5793" y="20717"/>
                </a:cubicBezTo>
                <a:cubicBezTo>
                  <a:pt x="5859" y="20652"/>
                  <a:pt x="5859" y="20545"/>
                  <a:pt x="5793" y="20480"/>
                </a:cubicBezTo>
                <a:cubicBezTo>
                  <a:pt x="5760" y="20447"/>
                  <a:pt x="5716" y="20430"/>
                  <a:pt x="5672" y="20430"/>
                </a:cubicBezTo>
                <a:close/>
                <a:moveTo>
                  <a:pt x="6459" y="20430"/>
                </a:moveTo>
                <a:cubicBezTo>
                  <a:pt x="6415" y="20430"/>
                  <a:pt x="6372" y="20447"/>
                  <a:pt x="6338" y="20480"/>
                </a:cubicBezTo>
                <a:cubicBezTo>
                  <a:pt x="6272" y="20545"/>
                  <a:pt x="6272" y="20652"/>
                  <a:pt x="6338" y="20717"/>
                </a:cubicBezTo>
                <a:cubicBezTo>
                  <a:pt x="6405" y="20783"/>
                  <a:pt x="6513" y="20783"/>
                  <a:pt x="6579" y="20717"/>
                </a:cubicBezTo>
                <a:cubicBezTo>
                  <a:pt x="6646" y="20652"/>
                  <a:pt x="6646" y="20545"/>
                  <a:pt x="6579" y="20480"/>
                </a:cubicBezTo>
                <a:cubicBezTo>
                  <a:pt x="6546" y="20447"/>
                  <a:pt x="6502" y="20430"/>
                  <a:pt x="6459" y="20430"/>
                </a:cubicBezTo>
                <a:close/>
                <a:moveTo>
                  <a:pt x="7245" y="20430"/>
                </a:moveTo>
                <a:cubicBezTo>
                  <a:pt x="7202" y="20430"/>
                  <a:pt x="7158" y="20447"/>
                  <a:pt x="7125" y="20480"/>
                </a:cubicBezTo>
                <a:cubicBezTo>
                  <a:pt x="7058" y="20545"/>
                  <a:pt x="7058" y="20652"/>
                  <a:pt x="7125" y="20717"/>
                </a:cubicBezTo>
                <a:cubicBezTo>
                  <a:pt x="7191" y="20783"/>
                  <a:pt x="7299" y="20783"/>
                  <a:pt x="7365" y="20717"/>
                </a:cubicBezTo>
                <a:cubicBezTo>
                  <a:pt x="7432" y="20652"/>
                  <a:pt x="7432" y="20545"/>
                  <a:pt x="7365" y="20480"/>
                </a:cubicBezTo>
                <a:cubicBezTo>
                  <a:pt x="7332" y="20447"/>
                  <a:pt x="7289" y="20430"/>
                  <a:pt x="7245" y="20430"/>
                </a:cubicBezTo>
                <a:close/>
                <a:moveTo>
                  <a:pt x="8031" y="20430"/>
                </a:moveTo>
                <a:cubicBezTo>
                  <a:pt x="7988" y="20430"/>
                  <a:pt x="7944" y="20447"/>
                  <a:pt x="7911" y="20480"/>
                </a:cubicBezTo>
                <a:cubicBezTo>
                  <a:pt x="7845" y="20545"/>
                  <a:pt x="7845" y="20652"/>
                  <a:pt x="7911" y="20717"/>
                </a:cubicBezTo>
                <a:cubicBezTo>
                  <a:pt x="7977" y="20783"/>
                  <a:pt x="8085" y="20783"/>
                  <a:pt x="8151" y="20717"/>
                </a:cubicBezTo>
                <a:cubicBezTo>
                  <a:pt x="8217" y="20652"/>
                  <a:pt x="8217" y="20545"/>
                  <a:pt x="8151" y="20480"/>
                </a:cubicBezTo>
                <a:cubicBezTo>
                  <a:pt x="8118" y="20447"/>
                  <a:pt x="8075" y="20430"/>
                  <a:pt x="8031" y="20430"/>
                </a:cubicBezTo>
                <a:close/>
                <a:moveTo>
                  <a:pt x="8818" y="20430"/>
                </a:moveTo>
                <a:cubicBezTo>
                  <a:pt x="8774" y="20430"/>
                  <a:pt x="8730" y="20447"/>
                  <a:pt x="8697" y="20480"/>
                </a:cubicBezTo>
                <a:cubicBezTo>
                  <a:pt x="8631" y="20545"/>
                  <a:pt x="8631" y="20652"/>
                  <a:pt x="8697" y="20717"/>
                </a:cubicBezTo>
                <a:cubicBezTo>
                  <a:pt x="8764" y="20783"/>
                  <a:pt x="8871" y="20783"/>
                  <a:pt x="8937" y="20717"/>
                </a:cubicBezTo>
                <a:cubicBezTo>
                  <a:pt x="9004" y="20652"/>
                  <a:pt x="9004" y="20545"/>
                  <a:pt x="8937" y="20480"/>
                </a:cubicBezTo>
                <a:cubicBezTo>
                  <a:pt x="8904" y="20447"/>
                  <a:pt x="8861" y="20430"/>
                  <a:pt x="8818" y="20430"/>
                </a:cubicBezTo>
                <a:close/>
                <a:moveTo>
                  <a:pt x="9603" y="20430"/>
                </a:moveTo>
                <a:cubicBezTo>
                  <a:pt x="9560" y="20430"/>
                  <a:pt x="9517" y="20447"/>
                  <a:pt x="9483" y="20480"/>
                </a:cubicBezTo>
                <a:cubicBezTo>
                  <a:pt x="9417" y="20545"/>
                  <a:pt x="9417" y="20652"/>
                  <a:pt x="9483" y="20717"/>
                </a:cubicBezTo>
                <a:cubicBezTo>
                  <a:pt x="9550" y="20783"/>
                  <a:pt x="9657" y="20783"/>
                  <a:pt x="9724" y="20717"/>
                </a:cubicBezTo>
                <a:cubicBezTo>
                  <a:pt x="9790" y="20652"/>
                  <a:pt x="9790" y="20545"/>
                  <a:pt x="9724" y="20480"/>
                </a:cubicBezTo>
                <a:cubicBezTo>
                  <a:pt x="9690" y="20447"/>
                  <a:pt x="9647" y="20430"/>
                  <a:pt x="9603" y="20430"/>
                </a:cubicBezTo>
                <a:close/>
                <a:moveTo>
                  <a:pt x="10390" y="20430"/>
                </a:moveTo>
                <a:cubicBezTo>
                  <a:pt x="10346" y="20430"/>
                  <a:pt x="10303" y="20447"/>
                  <a:pt x="10270" y="20480"/>
                </a:cubicBezTo>
                <a:cubicBezTo>
                  <a:pt x="10203" y="20545"/>
                  <a:pt x="10203" y="20652"/>
                  <a:pt x="10270" y="20717"/>
                </a:cubicBezTo>
                <a:cubicBezTo>
                  <a:pt x="10336" y="20783"/>
                  <a:pt x="10444" y="20783"/>
                  <a:pt x="10510" y="20717"/>
                </a:cubicBezTo>
                <a:cubicBezTo>
                  <a:pt x="10576" y="20652"/>
                  <a:pt x="10576" y="20545"/>
                  <a:pt x="10510" y="20480"/>
                </a:cubicBezTo>
                <a:cubicBezTo>
                  <a:pt x="10477" y="20447"/>
                  <a:pt x="10433" y="20430"/>
                  <a:pt x="10390" y="20430"/>
                </a:cubicBezTo>
                <a:close/>
                <a:moveTo>
                  <a:pt x="11176" y="20430"/>
                </a:moveTo>
                <a:cubicBezTo>
                  <a:pt x="11132" y="20430"/>
                  <a:pt x="11089" y="20447"/>
                  <a:pt x="11055" y="20480"/>
                </a:cubicBezTo>
                <a:cubicBezTo>
                  <a:pt x="10989" y="20545"/>
                  <a:pt x="10989" y="20652"/>
                  <a:pt x="11055" y="20717"/>
                </a:cubicBezTo>
                <a:cubicBezTo>
                  <a:pt x="11122" y="20783"/>
                  <a:pt x="11230" y="20783"/>
                  <a:pt x="11296" y="20717"/>
                </a:cubicBezTo>
                <a:cubicBezTo>
                  <a:pt x="11363" y="20652"/>
                  <a:pt x="11363" y="20545"/>
                  <a:pt x="11296" y="20480"/>
                </a:cubicBezTo>
                <a:cubicBezTo>
                  <a:pt x="11263" y="20447"/>
                  <a:pt x="11219" y="20430"/>
                  <a:pt x="11176" y="20430"/>
                </a:cubicBezTo>
                <a:close/>
                <a:moveTo>
                  <a:pt x="11962" y="20430"/>
                </a:moveTo>
                <a:cubicBezTo>
                  <a:pt x="11919" y="20430"/>
                  <a:pt x="11875" y="20447"/>
                  <a:pt x="11842" y="20480"/>
                </a:cubicBezTo>
                <a:cubicBezTo>
                  <a:pt x="11775" y="20545"/>
                  <a:pt x="11775" y="20652"/>
                  <a:pt x="11842" y="20717"/>
                </a:cubicBezTo>
                <a:cubicBezTo>
                  <a:pt x="11908" y="20783"/>
                  <a:pt x="12016" y="20783"/>
                  <a:pt x="12083" y="20717"/>
                </a:cubicBezTo>
                <a:cubicBezTo>
                  <a:pt x="12149" y="20652"/>
                  <a:pt x="12149" y="20545"/>
                  <a:pt x="12083" y="20480"/>
                </a:cubicBezTo>
                <a:cubicBezTo>
                  <a:pt x="12049" y="20447"/>
                  <a:pt x="12006" y="20430"/>
                  <a:pt x="11962" y="20430"/>
                </a:cubicBezTo>
                <a:close/>
                <a:moveTo>
                  <a:pt x="12748" y="20430"/>
                </a:moveTo>
                <a:cubicBezTo>
                  <a:pt x="12705" y="20430"/>
                  <a:pt x="12661" y="20447"/>
                  <a:pt x="12628" y="20480"/>
                </a:cubicBezTo>
                <a:cubicBezTo>
                  <a:pt x="12562" y="20545"/>
                  <a:pt x="12562" y="20652"/>
                  <a:pt x="12628" y="20717"/>
                </a:cubicBezTo>
                <a:cubicBezTo>
                  <a:pt x="12694" y="20783"/>
                  <a:pt x="12802" y="20783"/>
                  <a:pt x="12868" y="20717"/>
                </a:cubicBezTo>
                <a:cubicBezTo>
                  <a:pt x="12935" y="20652"/>
                  <a:pt x="12935" y="20545"/>
                  <a:pt x="12868" y="20480"/>
                </a:cubicBezTo>
                <a:cubicBezTo>
                  <a:pt x="12835" y="20447"/>
                  <a:pt x="12792" y="20430"/>
                  <a:pt x="12748" y="20430"/>
                </a:cubicBezTo>
                <a:close/>
                <a:moveTo>
                  <a:pt x="13535" y="20430"/>
                </a:moveTo>
                <a:cubicBezTo>
                  <a:pt x="13491" y="20430"/>
                  <a:pt x="13447" y="20447"/>
                  <a:pt x="13414" y="20480"/>
                </a:cubicBezTo>
                <a:cubicBezTo>
                  <a:pt x="13348" y="20545"/>
                  <a:pt x="13348" y="20652"/>
                  <a:pt x="13414" y="20717"/>
                </a:cubicBezTo>
                <a:cubicBezTo>
                  <a:pt x="13481" y="20783"/>
                  <a:pt x="13588" y="20783"/>
                  <a:pt x="13654" y="20717"/>
                </a:cubicBezTo>
                <a:cubicBezTo>
                  <a:pt x="13721" y="20652"/>
                  <a:pt x="13721" y="20545"/>
                  <a:pt x="13654" y="20480"/>
                </a:cubicBezTo>
                <a:cubicBezTo>
                  <a:pt x="13621" y="20447"/>
                  <a:pt x="13578" y="20430"/>
                  <a:pt x="13535" y="20430"/>
                </a:cubicBezTo>
                <a:close/>
                <a:moveTo>
                  <a:pt x="14320" y="20430"/>
                </a:moveTo>
                <a:cubicBezTo>
                  <a:pt x="14277" y="20430"/>
                  <a:pt x="14234" y="20447"/>
                  <a:pt x="14201" y="20480"/>
                </a:cubicBezTo>
                <a:cubicBezTo>
                  <a:pt x="14134" y="20545"/>
                  <a:pt x="14134" y="20652"/>
                  <a:pt x="14201" y="20717"/>
                </a:cubicBezTo>
                <a:cubicBezTo>
                  <a:pt x="14267" y="20783"/>
                  <a:pt x="14374" y="20783"/>
                  <a:pt x="14441" y="20717"/>
                </a:cubicBezTo>
                <a:cubicBezTo>
                  <a:pt x="14507" y="20652"/>
                  <a:pt x="14507" y="20545"/>
                  <a:pt x="14441" y="20480"/>
                </a:cubicBezTo>
                <a:cubicBezTo>
                  <a:pt x="14408" y="20447"/>
                  <a:pt x="14364" y="20430"/>
                  <a:pt x="14320" y="20430"/>
                </a:cubicBezTo>
                <a:close/>
                <a:moveTo>
                  <a:pt x="15107" y="20430"/>
                </a:moveTo>
                <a:cubicBezTo>
                  <a:pt x="15063" y="20430"/>
                  <a:pt x="15019" y="20447"/>
                  <a:pt x="14986" y="20480"/>
                </a:cubicBezTo>
                <a:cubicBezTo>
                  <a:pt x="14920" y="20545"/>
                  <a:pt x="14920" y="20652"/>
                  <a:pt x="14986" y="20717"/>
                </a:cubicBezTo>
                <a:cubicBezTo>
                  <a:pt x="15053" y="20783"/>
                  <a:pt x="15161" y="20783"/>
                  <a:pt x="15227" y="20717"/>
                </a:cubicBezTo>
                <a:cubicBezTo>
                  <a:pt x="15293" y="20652"/>
                  <a:pt x="15293" y="20545"/>
                  <a:pt x="15227" y="20480"/>
                </a:cubicBezTo>
                <a:cubicBezTo>
                  <a:pt x="15194" y="20447"/>
                  <a:pt x="15150" y="20430"/>
                  <a:pt x="15107" y="20430"/>
                </a:cubicBezTo>
                <a:close/>
                <a:moveTo>
                  <a:pt x="15893" y="20430"/>
                </a:moveTo>
                <a:cubicBezTo>
                  <a:pt x="15849" y="20430"/>
                  <a:pt x="15806" y="20447"/>
                  <a:pt x="15772" y="20480"/>
                </a:cubicBezTo>
                <a:cubicBezTo>
                  <a:pt x="15706" y="20545"/>
                  <a:pt x="15706" y="20652"/>
                  <a:pt x="15772" y="20717"/>
                </a:cubicBezTo>
                <a:cubicBezTo>
                  <a:pt x="15839" y="20783"/>
                  <a:pt x="15947" y="20783"/>
                  <a:pt x="16013" y="20717"/>
                </a:cubicBezTo>
                <a:cubicBezTo>
                  <a:pt x="16080" y="20652"/>
                  <a:pt x="16080" y="20545"/>
                  <a:pt x="16013" y="20480"/>
                </a:cubicBezTo>
                <a:cubicBezTo>
                  <a:pt x="15980" y="20447"/>
                  <a:pt x="15936" y="20430"/>
                  <a:pt x="15893" y="20430"/>
                </a:cubicBezTo>
                <a:close/>
                <a:moveTo>
                  <a:pt x="16679" y="20430"/>
                </a:moveTo>
                <a:cubicBezTo>
                  <a:pt x="16636" y="20430"/>
                  <a:pt x="16592" y="20447"/>
                  <a:pt x="16559" y="20480"/>
                </a:cubicBezTo>
                <a:cubicBezTo>
                  <a:pt x="16492" y="20545"/>
                  <a:pt x="16492" y="20652"/>
                  <a:pt x="16559" y="20717"/>
                </a:cubicBezTo>
                <a:cubicBezTo>
                  <a:pt x="16625" y="20783"/>
                  <a:pt x="16733" y="20783"/>
                  <a:pt x="16800" y="20717"/>
                </a:cubicBezTo>
                <a:cubicBezTo>
                  <a:pt x="16866" y="20652"/>
                  <a:pt x="16866" y="20545"/>
                  <a:pt x="16800" y="20480"/>
                </a:cubicBezTo>
                <a:cubicBezTo>
                  <a:pt x="16766" y="20447"/>
                  <a:pt x="16723" y="20430"/>
                  <a:pt x="16679" y="20430"/>
                </a:cubicBezTo>
                <a:close/>
                <a:moveTo>
                  <a:pt x="17465" y="20430"/>
                </a:moveTo>
                <a:cubicBezTo>
                  <a:pt x="17422" y="20430"/>
                  <a:pt x="17378" y="20447"/>
                  <a:pt x="17345" y="20480"/>
                </a:cubicBezTo>
                <a:cubicBezTo>
                  <a:pt x="17279" y="20545"/>
                  <a:pt x="17279" y="20652"/>
                  <a:pt x="17345" y="20717"/>
                </a:cubicBezTo>
                <a:cubicBezTo>
                  <a:pt x="17411" y="20783"/>
                  <a:pt x="17519" y="20783"/>
                  <a:pt x="17585" y="20717"/>
                </a:cubicBezTo>
                <a:cubicBezTo>
                  <a:pt x="17652" y="20652"/>
                  <a:pt x="17652" y="20545"/>
                  <a:pt x="17585" y="20480"/>
                </a:cubicBezTo>
                <a:cubicBezTo>
                  <a:pt x="17552" y="20447"/>
                  <a:pt x="17509" y="20430"/>
                  <a:pt x="17465" y="20430"/>
                </a:cubicBezTo>
                <a:close/>
                <a:moveTo>
                  <a:pt x="18252" y="20430"/>
                </a:moveTo>
                <a:cubicBezTo>
                  <a:pt x="18208" y="20430"/>
                  <a:pt x="18165" y="20447"/>
                  <a:pt x="18131" y="20480"/>
                </a:cubicBezTo>
                <a:cubicBezTo>
                  <a:pt x="18065" y="20545"/>
                  <a:pt x="18065" y="20652"/>
                  <a:pt x="18131" y="20717"/>
                </a:cubicBezTo>
                <a:cubicBezTo>
                  <a:pt x="18198" y="20783"/>
                  <a:pt x="18305" y="20783"/>
                  <a:pt x="18371" y="20717"/>
                </a:cubicBezTo>
                <a:cubicBezTo>
                  <a:pt x="18438" y="20652"/>
                  <a:pt x="18438" y="20545"/>
                  <a:pt x="18371" y="20480"/>
                </a:cubicBezTo>
                <a:cubicBezTo>
                  <a:pt x="18338" y="20447"/>
                  <a:pt x="18295" y="20430"/>
                  <a:pt x="18252" y="20430"/>
                </a:cubicBezTo>
                <a:close/>
                <a:moveTo>
                  <a:pt x="19037" y="20430"/>
                </a:moveTo>
                <a:cubicBezTo>
                  <a:pt x="18994" y="20430"/>
                  <a:pt x="18951" y="20447"/>
                  <a:pt x="18918" y="20480"/>
                </a:cubicBezTo>
                <a:cubicBezTo>
                  <a:pt x="18851" y="20545"/>
                  <a:pt x="18851" y="20652"/>
                  <a:pt x="18918" y="20717"/>
                </a:cubicBezTo>
                <a:cubicBezTo>
                  <a:pt x="18984" y="20783"/>
                  <a:pt x="19091" y="20783"/>
                  <a:pt x="19158" y="20717"/>
                </a:cubicBezTo>
                <a:cubicBezTo>
                  <a:pt x="19224" y="20652"/>
                  <a:pt x="19224" y="20545"/>
                  <a:pt x="19158" y="20480"/>
                </a:cubicBezTo>
                <a:cubicBezTo>
                  <a:pt x="19125" y="20447"/>
                  <a:pt x="19081" y="20430"/>
                  <a:pt x="19037" y="20430"/>
                </a:cubicBezTo>
                <a:close/>
                <a:moveTo>
                  <a:pt x="19824" y="20430"/>
                </a:moveTo>
                <a:cubicBezTo>
                  <a:pt x="19780" y="20430"/>
                  <a:pt x="19736" y="20447"/>
                  <a:pt x="19703" y="20480"/>
                </a:cubicBezTo>
                <a:cubicBezTo>
                  <a:pt x="19637" y="20545"/>
                  <a:pt x="19637" y="20652"/>
                  <a:pt x="19703" y="20717"/>
                </a:cubicBezTo>
                <a:cubicBezTo>
                  <a:pt x="19770" y="20783"/>
                  <a:pt x="19878" y="20783"/>
                  <a:pt x="19944" y="20717"/>
                </a:cubicBezTo>
                <a:cubicBezTo>
                  <a:pt x="20010" y="20652"/>
                  <a:pt x="20010" y="20545"/>
                  <a:pt x="19944" y="20480"/>
                </a:cubicBezTo>
                <a:cubicBezTo>
                  <a:pt x="19911" y="20447"/>
                  <a:pt x="19867" y="20430"/>
                  <a:pt x="19824" y="20430"/>
                </a:cubicBezTo>
                <a:close/>
                <a:moveTo>
                  <a:pt x="20610" y="20430"/>
                </a:moveTo>
                <a:cubicBezTo>
                  <a:pt x="20566" y="20430"/>
                  <a:pt x="20523" y="20447"/>
                  <a:pt x="20490" y="20480"/>
                </a:cubicBezTo>
                <a:cubicBezTo>
                  <a:pt x="20423" y="20545"/>
                  <a:pt x="20423" y="20652"/>
                  <a:pt x="20490" y="20717"/>
                </a:cubicBezTo>
                <a:cubicBezTo>
                  <a:pt x="20556" y="20783"/>
                  <a:pt x="20664" y="20783"/>
                  <a:pt x="20730" y="20717"/>
                </a:cubicBezTo>
                <a:cubicBezTo>
                  <a:pt x="20797" y="20652"/>
                  <a:pt x="20797" y="20545"/>
                  <a:pt x="20730" y="20480"/>
                </a:cubicBezTo>
                <a:cubicBezTo>
                  <a:pt x="20697" y="20447"/>
                  <a:pt x="20653" y="20430"/>
                  <a:pt x="20610" y="20430"/>
                </a:cubicBezTo>
                <a:close/>
                <a:moveTo>
                  <a:pt x="21396" y="20430"/>
                </a:moveTo>
                <a:cubicBezTo>
                  <a:pt x="21353" y="20430"/>
                  <a:pt x="21309" y="20447"/>
                  <a:pt x="21276" y="20480"/>
                </a:cubicBezTo>
                <a:cubicBezTo>
                  <a:pt x="21209" y="20545"/>
                  <a:pt x="21209" y="20652"/>
                  <a:pt x="21276" y="20717"/>
                </a:cubicBezTo>
                <a:cubicBezTo>
                  <a:pt x="21342" y="20783"/>
                  <a:pt x="21450" y="20783"/>
                  <a:pt x="21517" y="20717"/>
                </a:cubicBezTo>
                <a:cubicBezTo>
                  <a:pt x="21583" y="20652"/>
                  <a:pt x="21583" y="20545"/>
                  <a:pt x="21517" y="20480"/>
                </a:cubicBezTo>
                <a:cubicBezTo>
                  <a:pt x="21483" y="20447"/>
                  <a:pt x="21440" y="20430"/>
                  <a:pt x="21396" y="20430"/>
                </a:cubicBezTo>
                <a:close/>
                <a:moveTo>
                  <a:pt x="169" y="21247"/>
                </a:moveTo>
                <a:cubicBezTo>
                  <a:pt x="126" y="21247"/>
                  <a:pt x="83" y="21264"/>
                  <a:pt x="49" y="21297"/>
                </a:cubicBezTo>
                <a:cubicBezTo>
                  <a:pt x="-17" y="21362"/>
                  <a:pt x="-17" y="21469"/>
                  <a:pt x="49" y="21534"/>
                </a:cubicBezTo>
                <a:cubicBezTo>
                  <a:pt x="116" y="21600"/>
                  <a:pt x="223" y="21600"/>
                  <a:pt x="290" y="21534"/>
                </a:cubicBezTo>
                <a:cubicBezTo>
                  <a:pt x="356" y="21469"/>
                  <a:pt x="356" y="21362"/>
                  <a:pt x="290" y="21297"/>
                </a:cubicBezTo>
                <a:cubicBezTo>
                  <a:pt x="256" y="21264"/>
                  <a:pt x="213" y="21247"/>
                  <a:pt x="169" y="21247"/>
                </a:cubicBezTo>
                <a:close/>
                <a:moveTo>
                  <a:pt x="955" y="21247"/>
                </a:moveTo>
                <a:cubicBezTo>
                  <a:pt x="912" y="21247"/>
                  <a:pt x="869" y="21264"/>
                  <a:pt x="836" y="21297"/>
                </a:cubicBezTo>
                <a:cubicBezTo>
                  <a:pt x="769" y="21362"/>
                  <a:pt x="769" y="21469"/>
                  <a:pt x="836" y="21534"/>
                </a:cubicBezTo>
                <a:cubicBezTo>
                  <a:pt x="902" y="21600"/>
                  <a:pt x="1009" y="21600"/>
                  <a:pt x="1076" y="21534"/>
                </a:cubicBezTo>
                <a:cubicBezTo>
                  <a:pt x="1142" y="21469"/>
                  <a:pt x="1142" y="21362"/>
                  <a:pt x="1076" y="21297"/>
                </a:cubicBezTo>
                <a:cubicBezTo>
                  <a:pt x="1043" y="21264"/>
                  <a:pt x="999" y="21247"/>
                  <a:pt x="955" y="21247"/>
                </a:cubicBezTo>
                <a:close/>
                <a:moveTo>
                  <a:pt x="1742" y="21247"/>
                </a:moveTo>
                <a:cubicBezTo>
                  <a:pt x="1698" y="21247"/>
                  <a:pt x="1654" y="21264"/>
                  <a:pt x="1621" y="21297"/>
                </a:cubicBezTo>
                <a:cubicBezTo>
                  <a:pt x="1555" y="21362"/>
                  <a:pt x="1555" y="21469"/>
                  <a:pt x="1621" y="21534"/>
                </a:cubicBezTo>
                <a:cubicBezTo>
                  <a:pt x="1688" y="21600"/>
                  <a:pt x="1796" y="21600"/>
                  <a:pt x="1862" y="21534"/>
                </a:cubicBezTo>
                <a:cubicBezTo>
                  <a:pt x="1928" y="21469"/>
                  <a:pt x="1928" y="21362"/>
                  <a:pt x="1862" y="21297"/>
                </a:cubicBezTo>
                <a:cubicBezTo>
                  <a:pt x="1829" y="21264"/>
                  <a:pt x="1785" y="21247"/>
                  <a:pt x="1742" y="21247"/>
                </a:cubicBezTo>
                <a:close/>
                <a:moveTo>
                  <a:pt x="2528" y="21247"/>
                </a:moveTo>
                <a:cubicBezTo>
                  <a:pt x="2484" y="21247"/>
                  <a:pt x="2441" y="21264"/>
                  <a:pt x="2408" y="21297"/>
                </a:cubicBezTo>
                <a:cubicBezTo>
                  <a:pt x="2341" y="21362"/>
                  <a:pt x="2341" y="21469"/>
                  <a:pt x="2408" y="21534"/>
                </a:cubicBezTo>
                <a:cubicBezTo>
                  <a:pt x="2474" y="21600"/>
                  <a:pt x="2582" y="21600"/>
                  <a:pt x="2648" y="21534"/>
                </a:cubicBezTo>
                <a:cubicBezTo>
                  <a:pt x="2715" y="21469"/>
                  <a:pt x="2715" y="21362"/>
                  <a:pt x="2648" y="21297"/>
                </a:cubicBezTo>
                <a:cubicBezTo>
                  <a:pt x="2615" y="21264"/>
                  <a:pt x="2571" y="21247"/>
                  <a:pt x="2528" y="21247"/>
                </a:cubicBezTo>
                <a:close/>
                <a:moveTo>
                  <a:pt x="3314" y="21247"/>
                </a:moveTo>
                <a:cubicBezTo>
                  <a:pt x="3271" y="21247"/>
                  <a:pt x="3227" y="21264"/>
                  <a:pt x="3194" y="21297"/>
                </a:cubicBezTo>
                <a:cubicBezTo>
                  <a:pt x="3127" y="21362"/>
                  <a:pt x="3127" y="21469"/>
                  <a:pt x="3194" y="21534"/>
                </a:cubicBezTo>
                <a:cubicBezTo>
                  <a:pt x="3260" y="21600"/>
                  <a:pt x="3368" y="21600"/>
                  <a:pt x="3434" y="21534"/>
                </a:cubicBezTo>
                <a:cubicBezTo>
                  <a:pt x="3500" y="21469"/>
                  <a:pt x="3500" y="21362"/>
                  <a:pt x="3434" y="21297"/>
                </a:cubicBezTo>
                <a:cubicBezTo>
                  <a:pt x="3401" y="21264"/>
                  <a:pt x="3358" y="21247"/>
                  <a:pt x="3314" y="21247"/>
                </a:cubicBezTo>
                <a:close/>
                <a:moveTo>
                  <a:pt x="4101" y="21247"/>
                </a:moveTo>
                <a:cubicBezTo>
                  <a:pt x="4057" y="21247"/>
                  <a:pt x="4013" y="21264"/>
                  <a:pt x="3980" y="21297"/>
                </a:cubicBezTo>
                <a:cubicBezTo>
                  <a:pt x="3914" y="21362"/>
                  <a:pt x="3914" y="21469"/>
                  <a:pt x="3980" y="21534"/>
                </a:cubicBezTo>
                <a:cubicBezTo>
                  <a:pt x="4047" y="21600"/>
                  <a:pt x="4154" y="21600"/>
                  <a:pt x="4220" y="21534"/>
                </a:cubicBezTo>
                <a:cubicBezTo>
                  <a:pt x="4287" y="21469"/>
                  <a:pt x="4287" y="21362"/>
                  <a:pt x="4220" y="21297"/>
                </a:cubicBezTo>
                <a:cubicBezTo>
                  <a:pt x="4187" y="21264"/>
                  <a:pt x="4144" y="21247"/>
                  <a:pt x="4101" y="21247"/>
                </a:cubicBezTo>
                <a:close/>
                <a:moveTo>
                  <a:pt x="4886" y="21247"/>
                </a:moveTo>
                <a:cubicBezTo>
                  <a:pt x="4843" y="21247"/>
                  <a:pt x="4800" y="21264"/>
                  <a:pt x="4766" y="21297"/>
                </a:cubicBezTo>
                <a:cubicBezTo>
                  <a:pt x="4700" y="21362"/>
                  <a:pt x="4700" y="21469"/>
                  <a:pt x="4766" y="21534"/>
                </a:cubicBezTo>
                <a:cubicBezTo>
                  <a:pt x="4833" y="21600"/>
                  <a:pt x="4940" y="21600"/>
                  <a:pt x="5007" y="21534"/>
                </a:cubicBezTo>
                <a:cubicBezTo>
                  <a:pt x="5073" y="21469"/>
                  <a:pt x="5073" y="21362"/>
                  <a:pt x="5007" y="21297"/>
                </a:cubicBezTo>
                <a:cubicBezTo>
                  <a:pt x="4973" y="21264"/>
                  <a:pt x="4930" y="21247"/>
                  <a:pt x="4886" y="21247"/>
                </a:cubicBezTo>
                <a:close/>
                <a:moveTo>
                  <a:pt x="5672" y="21247"/>
                </a:moveTo>
                <a:cubicBezTo>
                  <a:pt x="5629" y="21247"/>
                  <a:pt x="5586" y="21264"/>
                  <a:pt x="5553" y="21297"/>
                </a:cubicBezTo>
                <a:cubicBezTo>
                  <a:pt x="5486" y="21362"/>
                  <a:pt x="5486" y="21469"/>
                  <a:pt x="5553" y="21534"/>
                </a:cubicBezTo>
                <a:cubicBezTo>
                  <a:pt x="5619" y="21600"/>
                  <a:pt x="5726" y="21600"/>
                  <a:pt x="5793" y="21534"/>
                </a:cubicBezTo>
                <a:cubicBezTo>
                  <a:pt x="5859" y="21469"/>
                  <a:pt x="5859" y="21362"/>
                  <a:pt x="5793" y="21297"/>
                </a:cubicBezTo>
                <a:cubicBezTo>
                  <a:pt x="5760" y="21264"/>
                  <a:pt x="5716" y="21247"/>
                  <a:pt x="5672" y="21247"/>
                </a:cubicBezTo>
                <a:close/>
                <a:moveTo>
                  <a:pt x="6459" y="21247"/>
                </a:moveTo>
                <a:cubicBezTo>
                  <a:pt x="6415" y="21247"/>
                  <a:pt x="6372" y="21264"/>
                  <a:pt x="6338" y="21297"/>
                </a:cubicBezTo>
                <a:cubicBezTo>
                  <a:pt x="6272" y="21362"/>
                  <a:pt x="6272" y="21469"/>
                  <a:pt x="6338" y="21534"/>
                </a:cubicBezTo>
                <a:cubicBezTo>
                  <a:pt x="6405" y="21600"/>
                  <a:pt x="6513" y="21600"/>
                  <a:pt x="6579" y="21534"/>
                </a:cubicBezTo>
                <a:cubicBezTo>
                  <a:pt x="6646" y="21469"/>
                  <a:pt x="6646" y="21362"/>
                  <a:pt x="6579" y="21297"/>
                </a:cubicBezTo>
                <a:cubicBezTo>
                  <a:pt x="6546" y="21264"/>
                  <a:pt x="6502" y="21247"/>
                  <a:pt x="6459" y="21247"/>
                </a:cubicBezTo>
                <a:close/>
                <a:moveTo>
                  <a:pt x="7245" y="21247"/>
                </a:moveTo>
                <a:cubicBezTo>
                  <a:pt x="7202" y="21247"/>
                  <a:pt x="7158" y="21264"/>
                  <a:pt x="7125" y="21297"/>
                </a:cubicBezTo>
                <a:cubicBezTo>
                  <a:pt x="7058" y="21362"/>
                  <a:pt x="7058" y="21469"/>
                  <a:pt x="7125" y="21534"/>
                </a:cubicBezTo>
                <a:cubicBezTo>
                  <a:pt x="7191" y="21600"/>
                  <a:pt x="7299" y="21600"/>
                  <a:pt x="7365" y="21534"/>
                </a:cubicBezTo>
                <a:cubicBezTo>
                  <a:pt x="7432" y="21469"/>
                  <a:pt x="7432" y="21362"/>
                  <a:pt x="7365" y="21297"/>
                </a:cubicBezTo>
                <a:cubicBezTo>
                  <a:pt x="7332" y="21264"/>
                  <a:pt x="7289" y="21247"/>
                  <a:pt x="7245" y="21247"/>
                </a:cubicBezTo>
                <a:close/>
                <a:moveTo>
                  <a:pt x="8031" y="21247"/>
                </a:moveTo>
                <a:cubicBezTo>
                  <a:pt x="7988" y="21247"/>
                  <a:pt x="7944" y="21264"/>
                  <a:pt x="7911" y="21297"/>
                </a:cubicBezTo>
                <a:cubicBezTo>
                  <a:pt x="7845" y="21362"/>
                  <a:pt x="7845" y="21469"/>
                  <a:pt x="7911" y="21534"/>
                </a:cubicBezTo>
                <a:cubicBezTo>
                  <a:pt x="7977" y="21600"/>
                  <a:pt x="8085" y="21600"/>
                  <a:pt x="8151" y="21534"/>
                </a:cubicBezTo>
                <a:cubicBezTo>
                  <a:pt x="8217" y="21469"/>
                  <a:pt x="8217" y="21362"/>
                  <a:pt x="8151" y="21297"/>
                </a:cubicBezTo>
                <a:cubicBezTo>
                  <a:pt x="8118" y="21264"/>
                  <a:pt x="8075" y="21247"/>
                  <a:pt x="8031" y="21247"/>
                </a:cubicBezTo>
                <a:close/>
                <a:moveTo>
                  <a:pt x="8818" y="21247"/>
                </a:moveTo>
                <a:cubicBezTo>
                  <a:pt x="8774" y="21247"/>
                  <a:pt x="8730" y="21264"/>
                  <a:pt x="8697" y="21297"/>
                </a:cubicBezTo>
                <a:cubicBezTo>
                  <a:pt x="8631" y="21362"/>
                  <a:pt x="8631" y="21469"/>
                  <a:pt x="8697" y="21534"/>
                </a:cubicBezTo>
                <a:cubicBezTo>
                  <a:pt x="8764" y="21600"/>
                  <a:pt x="8871" y="21600"/>
                  <a:pt x="8937" y="21534"/>
                </a:cubicBezTo>
                <a:cubicBezTo>
                  <a:pt x="9004" y="21469"/>
                  <a:pt x="9004" y="21362"/>
                  <a:pt x="8937" y="21297"/>
                </a:cubicBezTo>
                <a:cubicBezTo>
                  <a:pt x="8904" y="21264"/>
                  <a:pt x="8861" y="21247"/>
                  <a:pt x="8818" y="21247"/>
                </a:cubicBezTo>
                <a:close/>
                <a:moveTo>
                  <a:pt x="9603" y="21247"/>
                </a:moveTo>
                <a:cubicBezTo>
                  <a:pt x="9560" y="21247"/>
                  <a:pt x="9517" y="21264"/>
                  <a:pt x="9483" y="21297"/>
                </a:cubicBezTo>
                <a:cubicBezTo>
                  <a:pt x="9417" y="21362"/>
                  <a:pt x="9417" y="21469"/>
                  <a:pt x="9483" y="21534"/>
                </a:cubicBezTo>
                <a:cubicBezTo>
                  <a:pt x="9550" y="21600"/>
                  <a:pt x="9657" y="21600"/>
                  <a:pt x="9724" y="21534"/>
                </a:cubicBezTo>
                <a:cubicBezTo>
                  <a:pt x="9790" y="21469"/>
                  <a:pt x="9790" y="21362"/>
                  <a:pt x="9724" y="21297"/>
                </a:cubicBezTo>
                <a:cubicBezTo>
                  <a:pt x="9690" y="21264"/>
                  <a:pt x="9647" y="21247"/>
                  <a:pt x="9603" y="21247"/>
                </a:cubicBezTo>
                <a:close/>
                <a:moveTo>
                  <a:pt x="10390" y="21247"/>
                </a:moveTo>
                <a:cubicBezTo>
                  <a:pt x="10346" y="21247"/>
                  <a:pt x="10303" y="21264"/>
                  <a:pt x="10270" y="21297"/>
                </a:cubicBezTo>
                <a:cubicBezTo>
                  <a:pt x="10203" y="21362"/>
                  <a:pt x="10203" y="21469"/>
                  <a:pt x="10270" y="21534"/>
                </a:cubicBezTo>
                <a:cubicBezTo>
                  <a:pt x="10336" y="21600"/>
                  <a:pt x="10444" y="21600"/>
                  <a:pt x="10510" y="21534"/>
                </a:cubicBezTo>
                <a:cubicBezTo>
                  <a:pt x="10576" y="21469"/>
                  <a:pt x="10576" y="21362"/>
                  <a:pt x="10510" y="21297"/>
                </a:cubicBezTo>
                <a:cubicBezTo>
                  <a:pt x="10477" y="21264"/>
                  <a:pt x="10433" y="21247"/>
                  <a:pt x="10390" y="21247"/>
                </a:cubicBezTo>
                <a:close/>
                <a:moveTo>
                  <a:pt x="11176" y="21247"/>
                </a:moveTo>
                <a:cubicBezTo>
                  <a:pt x="11132" y="21247"/>
                  <a:pt x="11089" y="21264"/>
                  <a:pt x="11055" y="21297"/>
                </a:cubicBezTo>
                <a:cubicBezTo>
                  <a:pt x="10989" y="21362"/>
                  <a:pt x="10989" y="21469"/>
                  <a:pt x="11055" y="21534"/>
                </a:cubicBezTo>
                <a:cubicBezTo>
                  <a:pt x="11122" y="21600"/>
                  <a:pt x="11230" y="21600"/>
                  <a:pt x="11296" y="21534"/>
                </a:cubicBezTo>
                <a:cubicBezTo>
                  <a:pt x="11363" y="21469"/>
                  <a:pt x="11363" y="21362"/>
                  <a:pt x="11296" y="21297"/>
                </a:cubicBezTo>
                <a:cubicBezTo>
                  <a:pt x="11263" y="21264"/>
                  <a:pt x="11219" y="21247"/>
                  <a:pt x="11176" y="21247"/>
                </a:cubicBezTo>
                <a:close/>
                <a:moveTo>
                  <a:pt x="11962" y="21247"/>
                </a:moveTo>
                <a:cubicBezTo>
                  <a:pt x="11919" y="21247"/>
                  <a:pt x="11875" y="21264"/>
                  <a:pt x="11842" y="21297"/>
                </a:cubicBezTo>
                <a:cubicBezTo>
                  <a:pt x="11775" y="21362"/>
                  <a:pt x="11775" y="21469"/>
                  <a:pt x="11842" y="21534"/>
                </a:cubicBezTo>
                <a:cubicBezTo>
                  <a:pt x="11908" y="21600"/>
                  <a:pt x="12016" y="21600"/>
                  <a:pt x="12083" y="21534"/>
                </a:cubicBezTo>
                <a:cubicBezTo>
                  <a:pt x="12149" y="21469"/>
                  <a:pt x="12149" y="21362"/>
                  <a:pt x="12083" y="21297"/>
                </a:cubicBezTo>
                <a:cubicBezTo>
                  <a:pt x="12049" y="21264"/>
                  <a:pt x="12006" y="21247"/>
                  <a:pt x="11962" y="21247"/>
                </a:cubicBezTo>
                <a:close/>
                <a:moveTo>
                  <a:pt x="12748" y="21247"/>
                </a:moveTo>
                <a:cubicBezTo>
                  <a:pt x="12705" y="21247"/>
                  <a:pt x="12661" y="21264"/>
                  <a:pt x="12628" y="21297"/>
                </a:cubicBezTo>
                <a:cubicBezTo>
                  <a:pt x="12562" y="21362"/>
                  <a:pt x="12562" y="21469"/>
                  <a:pt x="12628" y="21534"/>
                </a:cubicBezTo>
                <a:cubicBezTo>
                  <a:pt x="12694" y="21600"/>
                  <a:pt x="12802" y="21600"/>
                  <a:pt x="12868" y="21534"/>
                </a:cubicBezTo>
                <a:cubicBezTo>
                  <a:pt x="12935" y="21469"/>
                  <a:pt x="12935" y="21362"/>
                  <a:pt x="12868" y="21297"/>
                </a:cubicBezTo>
                <a:cubicBezTo>
                  <a:pt x="12835" y="21264"/>
                  <a:pt x="12792" y="21247"/>
                  <a:pt x="12748" y="21247"/>
                </a:cubicBezTo>
                <a:close/>
                <a:moveTo>
                  <a:pt x="13535" y="21247"/>
                </a:moveTo>
                <a:cubicBezTo>
                  <a:pt x="13491" y="21247"/>
                  <a:pt x="13447" y="21264"/>
                  <a:pt x="13414" y="21297"/>
                </a:cubicBezTo>
                <a:cubicBezTo>
                  <a:pt x="13348" y="21362"/>
                  <a:pt x="13348" y="21469"/>
                  <a:pt x="13414" y="21534"/>
                </a:cubicBezTo>
                <a:cubicBezTo>
                  <a:pt x="13481" y="21600"/>
                  <a:pt x="13588" y="21600"/>
                  <a:pt x="13654" y="21534"/>
                </a:cubicBezTo>
                <a:cubicBezTo>
                  <a:pt x="13721" y="21469"/>
                  <a:pt x="13721" y="21362"/>
                  <a:pt x="13654" y="21297"/>
                </a:cubicBezTo>
                <a:cubicBezTo>
                  <a:pt x="13621" y="21264"/>
                  <a:pt x="13578" y="21247"/>
                  <a:pt x="13535" y="21247"/>
                </a:cubicBezTo>
                <a:close/>
                <a:moveTo>
                  <a:pt x="14320" y="21247"/>
                </a:moveTo>
                <a:cubicBezTo>
                  <a:pt x="14277" y="21247"/>
                  <a:pt x="14234" y="21264"/>
                  <a:pt x="14201" y="21297"/>
                </a:cubicBezTo>
                <a:cubicBezTo>
                  <a:pt x="14134" y="21362"/>
                  <a:pt x="14134" y="21469"/>
                  <a:pt x="14201" y="21534"/>
                </a:cubicBezTo>
                <a:cubicBezTo>
                  <a:pt x="14267" y="21600"/>
                  <a:pt x="14374" y="21600"/>
                  <a:pt x="14441" y="21534"/>
                </a:cubicBezTo>
                <a:cubicBezTo>
                  <a:pt x="14507" y="21469"/>
                  <a:pt x="14507" y="21362"/>
                  <a:pt x="14441" y="21297"/>
                </a:cubicBezTo>
                <a:cubicBezTo>
                  <a:pt x="14408" y="21264"/>
                  <a:pt x="14364" y="21247"/>
                  <a:pt x="14320" y="21247"/>
                </a:cubicBezTo>
                <a:close/>
                <a:moveTo>
                  <a:pt x="15107" y="21247"/>
                </a:moveTo>
                <a:cubicBezTo>
                  <a:pt x="15063" y="21247"/>
                  <a:pt x="15019" y="21264"/>
                  <a:pt x="14986" y="21297"/>
                </a:cubicBezTo>
                <a:cubicBezTo>
                  <a:pt x="14920" y="21362"/>
                  <a:pt x="14920" y="21469"/>
                  <a:pt x="14986" y="21534"/>
                </a:cubicBezTo>
                <a:cubicBezTo>
                  <a:pt x="15053" y="21600"/>
                  <a:pt x="15161" y="21600"/>
                  <a:pt x="15227" y="21534"/>
                </a:cubicBezTo>
                <a:cubicBezTo>
                  <a:pt x="15293" y="21469"/>
                  <a:pt x="15293" y="21362"/>
                  <a:pt x="15227" y="21297"/>
                </a:cubicBezTo>
                <a:cubicBezTo>
                  <a:pt x="15194" y="21264"/>
                  <a:pt x="15150" y="21247"/>
                  <a:pt x="15107" y="21247"/>
                </a:cubicBezTo>
                <a:close/>
                <a:moveTo>
                  <a:pt x="15893" y="21247"/>
                </a:moveTo>
                <a:cubicBezTo>
                  <a:pt x="15849" y="21247"/>
                  <a:pt x="15806" y="21264"/>
                  <a:pt x="15772" y="21297"/>
                </a:cubicBezTo>
                <a:cubicBezTo>
                  <a:pt x="15706" y="21362"/>
                  <a:pt x="15706" y="21469"/>
                  <a:pt x="15772" y="21534"/>
                </a:cubicBezTo>
                <a:cubicBezTo>
                  <a:pt x="15839" y="21600"/>
                  <a:pt x="15947" y="21600"/>
                  <a:pt x="16013" y="21534"/>
                </a:cubicBezTo>
                <a:cubicBezTo>
                  <a:pt x="16080" y="21469"/>
                  <a:pt x="16080" y="21362"/>
                  <a:pt x="16013" y="21297"/>
                </a:cubicBezTo>
                <a:cubicBezTo>
                  <a:pt x="15980" y="21264"/>
                  <a:pt x="15936" y="21247"/>
                  <a:pt x="15893" y="21247"/>
                </a:cubicBezTo>
                <a:close/>
                <a:moveTo>
                  <a:pt x="16679" y="21247"/>
                </a:moveTo>
                <a:cubicBezTo>
                  <a:pt x="16636" y="21247"/>
                  <a:pt x="16592" y="21264"/>
                  <a:pt x="16559" y="21297"/>
                </a:cubicBezTo>
                <a:cubicBezTo>
                  <a:pt x="16492" y="21362"/>
                  <a:pt x="16492" y="21469"/>
                  <a:pt x="16559" y="21534"/>
                </a:cubicBezTo>
                <a:cubicBezTo>
                  <a:pt x="16625" y="21600"/>
                  <a:pt x="16733" y="21600"/>
                  <a:pt x="16800" y="21534"/>
                </a:cubicBezTo>
                <a:cubicBezTo>
                  <a:pt x="16866" y="21469"/>
                  <a:pt x="16866" y="21362"/>
                  <a:pt x="16800" y="21297"/>
                </a:cubicBezTo>
                <a:cubicBezTo>
                  <a:pt x="16766" y="21264"/>
                  <a:pt x="16723" y="21247"/>
                  <a:pt x="16679" y="21247"/>
                </a:cubicBezTo>
                <a:close/>
                <a:moveTo>
                  <a:pt x="17465" y="21247"/>
                </a:moveTo>
                <a:cubicBezTo>
                  <a:pt x="17422" y="21247"/>
                  <a:pt x="17378" y="21264"/>
                  <a:pt x="17345" y="21297"/>
                </a:cubicBezTo>
                <a:cubicBezTo>
                  <a:pt x="17279" y="21362"/>
                  <a:pt x="17279" y="21469"/>
                  <a:pt x="17345" y="21534"/>
                </a:cubicBezTo>
                <a:cubicBezTo>
                  <a:pt x="17411" y="21600"/>
                  <a:pt x="17519" y="21600"/>
                  <a:pt x="17585" y="21534"/>
                </a:cubicBezTo>
                <a:cubicBezTo>
                  <a:pt x="17652" y="21469"/>
                  <a:pt x="17652" y="21362"/>
                  <a:pt x="17585" y="21297"/>
                </a:cubicBezTo>
                <a:cubicBezTo>
                  <a:pt x="17552" y="21264"/>
                  <a:pt x="17509" y="21247"/>
                  <a:pt x="17465" y="21247"/>
                </a:cubicBezTo>
                <a:close/>
                <a:moveTo>
                  <a:pt x="18252" y="21247"/>
                </a:moveTo>
                <a:cubicBezTo>
                  <a:pt x="18208" y="21247"/>
                  <a:pt x="18165" y="21264"/>
                  <a:pt x="18131" y="21297"/>
                </a:cubicBezTo>
                <a:cubicBezTo>
                  <a:pt x="18065" y="21362"/>
                  <a:pt x="18065" y="21469"/>
                  <a:pt x="18131" y="21534"/>
                </a:cubicBezTo>
                <a:cubicBezTo>
                  <a:pt x="18198" y="21600"/>
                  <a:pt x="18305" y="21600"/>
                  <a:pt x="18371" y="21534"/>
                </a:cubicBezTo>
                <a:cubicBezTo>
                  <a:pt x="18438" y="21469"/>
                  <a:pt x="18438" y="21362"/>
                  <a:pt x="18371" y="21297"/>
                </a:cubicBezTo>
                <a:cubicBezTo>
                  <a:pt x="18338" y="21264"/>
                  <a:pt x="18295" y="21247"/>
                  <a:pt x="18252" y="21247"/>
                </a:cubicBezTo>
                <a:close/>
                <a:moveTo>
                  <a:pt x="19037" y="21247"/>
                </a:moveTo>
                <a:cubicBezTo>
                  <a:pt x="18994" y="21247"/>
                  <a:pt x="18951" y="21264"/>
                  <a:pt x="18918" y="21297"/>
                </a:cubicBezTo>
                <a:cubicBezTo>
                  <a:pt x="18851" y="21362"/>
                  <a:pt x="18851" y="21469"/>
                  <a:pt x="18918" y="21534"/>
                </a:cubicBezTo>
                <a:cubicBezTo>
                  <a:pt x="18984" y="21600"/>
                  <a:pt x="19091" y="21600"/>
                  <a:pt x="19158" y="21534"/>
                </a:cubicBezTo>
                <a:cubicBezTo>
                  <a:pt x="19224" y="21469"/>
                  <a:pt x="19224" y="21362"/>
                  <a:pt x="19158" y="21297"/>
                </a:cubicBezTo>
                <a:cubicBezTo>
                  <a:pt x="19125" y="21264"/>
                  <a:pt x="19081" y="21247"/>
                  <a:pt x="19037" y="21247"/>
                </a:cubicBezTo>
                <a:close/>
                <a:moveTo>
                  <a:pt x="19824" y="21247"/>
                </a:moveTo>
                <a:cubicBezTo>
                  <a:pt x="19780" y="21247"/>
                  <a:pt x="19736" y="21264"/>
                  <a:pt x="19703" y="21297"/>
                </a:cubicBezTo>
                <a:cubicBezTo>
                  <a:pt x="19637" y="21362"/>
                  <a:pt x="19637" y="21469"/>
                  <a:pt x="19703" y="21534"/>
                </a:cubicBezTo>
                <a:cubicBezTo>
                  <a:pt x="19770" y="21600"/>
                  <a:pt x="19878" y="21600"/>
                  <a:pt x="19944" y="21534"/>
                </a:cubicBezTo>
                <a:cubicBezTo>
                  <a:pt x="20010" y="21469"/>
                  <a:pt x="20010" y="21362"/>
                  <a:pt x="19944" y="21297"/>
                </a:cubicBezTo>
                <a:cubicBezTo>
                  <a:pt x="19911" y="21264"/>
                  <a:pt x="19867" y="21247"/>
                  <a:pt x="19824" y="21247"/>
                </a:cubicBezTo>
                <a:close/>
                <a:moveTo>
                  <a:pt x="20610" y="21247"/>
                </a:moveTo>
                <a:cubicBezTo>
                  <a:pt x="20566" y="21247"/>
                  <a:pt x="20523" y="21264"/>
                  <a:pt x="20490" y="21297"/>
                </a:cubicBezTo>
                <a:cubicBezTo>
                  <a:pt x="20423" y="21362"/>
                  <a:pt x="20423" y="21469"/>
                  <a:pt x="20490" y="21534"/>
                </a:cubicBezTo>
                <a:cubicBezTo>
                  <a:pt x="20556" y="21600"/>
                  <a:pt x="20664" y="21600"/>
                  <a:pt x="20730" y="21534"/>
                </a:cubicBezTo>
                <a:cubicBezTo>
                  <a:pt x="20797" y="21469"/>
                  <a:pt x="20797" y="21362"/>
                  <a:pt x="20730" y="21297"/>
                </a:cubicBezTo>
                <a:cubicBezTo>
                  <a:pt x="20697" y="21264"/>
                  <a:pt x="20653" y="21247"/>
                  <a:pt x="20610" y="21247"/>
                </a:cubicBezTo>
                <a:close/>
                <a:moveTo>
                  <a:pt x="21396" y="21247"/>
                </a:moveTo>
                <a:cubicBezTo>
                  <a:pt x="21353" y="21247"/>
                  <a:pt x="21309" y="21264"/>
                  <a:pt x="21276" y="21297"/>
                </a:cubicBezTo>
                <a:cubicBezTo>
                  <a:pt x="21209" y="21362"/>
                  <a:pt x="21209" y="21469"/>
                  <a:pt x="21276" y="21534"/>
                </a:cubicBezTo>
                <a:cubicBezTo>
                  <a:pt x="21342" y="21600"/>
                  <a:pt x="21450" y="21600"/>
                  <a:pt x="21517" y="21534"/>
                </a:cubicBezTo>
                <a:cubicBezTo>
                  <a:pt x="21583" y="21469"/>
                  <a:pt x="21583" y="21362"/>
                  <a:pt x="21517" y="21297"/>
                </a:cubicBezTo>
                <a:cubicBezTo>
                  <a:pt x="21483" y="21264"/>
                  <a:pt x="21440" y="21247"/>
                  <a:pt x="21396" y="21247"/>
                </a:cubicBezTo>
                <a:close/>
              </a:path>
            </a:pathLst>
          </a:custGeom>
          <a:solidFill>
            <a:schemeClr val="bg1">
              <a:lumMod val="95000"/>
              <a:alpha val="3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endParaRPr sz="320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6B1360-DAE6-E240-B481-3C6BF803E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318" y="1273285"/>
            <a:ext cx="7744906" cy="4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087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eme 21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FD536D"/>
      </a:accent1>
      <a:accent2>
        <a:srgbClr val="FF8957"/>
      </a:accent2>
      <a:accent3>
        <a:srgbClr val="EED054"/>
      </a:accent3>
      <a:accent4>
        <a:srgbClr val="CAD849"/>
      </a:accent4>
      <a:accent5>
        <a:srgbClr val="00C182"/>
      </a:accent5>
      <a:accent6>
        <a:srgbClr val="429EB0"/>
      </a:accent6>
      <a:hlink>
        <a:srgbClr val="FFFFFF"/>
      </a:hlink>
      <a:folHlink>
        <a:srgbClr val="595959"/>
      </a:folHlink>
    </a:clrScheme>
    <a:fontScheme name="Nexa">
      <a:majorFont>
        <a:latin typeface="Nexa Bold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9E1766B448364192BB203D8E5AA55B" ma:contentTypeVersion="5" ma:contentTypeDescription="Create a new document." ma:contentTypeScope="" ma:versionID="6bed3fda9024864c06898c9ada913c11">
  <xsd:schema xmlns:xsd="http://www.w3.org/2001/XMLSchema" xmlns:xs="http://www.w3.org/2001/XMLSchema" xmlns:p="http://schemas.microsoft.com/office/2006/metadata/properties" xmlns:ns3="38668278-0280-4ee1-aa14-54871aab9125" targetNamespace="http://schemas.microsoft.com/office/2006/metadata/properties" ma:root="true" ma:fieldsID="2f411bd050fa45efc2ab01f3c894c6cd" ns3:_="">
    <xsd:import namespace="38668278-0280-4ee1-aa14-54871aab912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DateTaken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668278-0280-4ee1-aa14-54871aab91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EACE2CC-D9CC-4586-A283-AF292175CC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668278-0280-4ee1-aa14-54871aab912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3A373B2-4CF4-48C6-BFD7-AC1B78D6BFE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4C9450C-F63D-4F4C-8DAE-B6977D1584B1}">
  <ds:schemaRefs>
    <ds:schemaRef ds:uri="http://purl.org/dc/terms/"/>
    <ds:schemaRef ds:uri="38668278-0280-4ee1-aa14-54871aab9125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purl.org/dc/dcmitype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28219</TotalTime>
  <Words>41</Words>
  <Application>Microsoft Office PowerPoint</Application>
  <PresentationFormat>Widescreen</PresentationFormat>
  <Paragraphs>18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BioRhyme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Kaushal Kumar Mahato</cp:lastModifiedBy>
  <cp:revision>5453</cp:revision>
  <dcterms:created xsi:type="dcterms:W3CDTF">2019-06-03T03:08:53Z</dcterms:created>
  <dcterms:modified xsi:type="dcterms:W3CDTF">2024-07-07T05:10:55Z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0x010100929E1766B448364192BB203D8E5AA55B</vt:lpwstr>
  </property>
</Properties>
</file>